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52" d="100"/>
          <a:sy n="52" d="100"/>
        </p:scale>
        <p:origin x="717"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3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a:t>receive </a:t>
            </a:r>
            <a:r>
              <a:rPr lang="en-US" b="1"/>
              <a:t>3 </a:t>
            </a:r>
            <a:r>
              <a:rPr lang="en-US" b="1" dirty="0"/>
              <a:t>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Pauline Taylor</cp:lastModifiedBy>
  <cp:revision>26</cp:revision>
  <dcterms:created xsi:type="dcterms:W3CDTF">2020-02-18T19:41:54Z</dcterms:created>
  <dcterms:modified xsi:type="dcterms:W3CDTF">2021-08-03T19:11:19Z</dcterms:modified>
</cp:coreProperties>
</file>