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7" r:id="rId4"/>
    <p:sldId id="283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5" r:id="rId16"/>
    <p:sldId id="269" r:id="rId17"/>
    <p:sldId id="270" r:id="rId18"/>
    <p:sldId id="273" r:id="rId19"/>
    <p:sldId id="271" r:id="rId20"/>
    <p:sldId id="286" r:id="rId21"/>
    <p:sldId id="272" r:id="rId22"/>
    <p:sldId id="274" r:id="rId23"/>
    <p:sldId id="276" r:id="rId24"/>
    <p:sldId id="281" r:id="rId25"/>
    <p:sldId id="278" r:id="rId26"/>
    <p:sldId id="277" r:id="rId27"/>
    <p:sldId id="282" r:id="rId28"/>
    <p:sldId id="279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8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E428F-7887-496C-ADF8-9C2FAFCCA232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2CAD-085B-4EDA-AC6D-17A4174EC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9B4A-310E-459E-8556-0E8CB1D42269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AB3A-0983-4889-ABFE-7B323F2FE1CF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3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4B54-DA8F-4905-B0FC-E8DBC4F75AFB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7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B9A9-8D87-4863-A89C-C83922458956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7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53B9-144F-4BB6-8A81-9916B8EF48EB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1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D7109-6455-4A23-ACC3-0F9CC7AF3CEF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C1A30-1C5E-4C62-937A-F137CA36F889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0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8B7E-0633-4648-BFE4-1842A579C9AA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9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97A-0F15-4EEB-B288-B54379A137C1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1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21E3-5F87-4C28-87EE-89C8FD604984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9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B806-78AF-4443-B496-D1CD5AC63EF2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1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162F-CCFF-4306-9C7A-1E44D91AD1F0}" type="datetime1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1C12-A651-4B95-AA0D-099F7100A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5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leverywher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eri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jeopardylab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That Was Easy!!</a:t>
            </a:r>
            <a:br>
              <a:rPr lang="en-US" i="1" dirty="0"/>
            </a:br>
            <a:r>
              <a:rPr lang="en-US" sz="2400" dirty="0"/>
              <a:t>Ridiculously Simple Tools for Preceptors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600" dirty="0"/>
              <a:t>Lawrence Carey, PharmD</a:t>
            </a:r>
          </a:p>
          <a:p>
            <a:r>
              <a:rPr lang="en-US" sz="2600" dirty="0"/>
              <a:t>Associate Chair, Department of Pharmacy Practice</a:t>
            </a:r>
          </a:p>
          <a:p>
            <a:r>
              <a:rPr lang="en-US" sz="2600" dirty="0"/>
              <a:t>Director of Experiential Education</a:t>
            </a:r>
          </a:p>
          <a:p>
            <a:r>
              <a:rPr lang="en-US" sz="2600" dirty="0"/>
              <a:t>Temple University School of Pharmacy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Tools to Use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Free Programs to Direct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Dropbox</a:t>
            </a:r>
          </a:p>
          <a:p>
            <a:pPr marL="0" indent="0" algn="ctr">
              <a:buNone/>
            </a:pPr>
            <a:r>
              <a:rPr lang="en-US" sz="4800" b="1" dirty="0"/>
              <a:t>Socrative</a:t>
            </a:r>
          </a:p>
          <a:p>
            <a:pPr marL="0" indent="0" algn="ctr">
              <a:buNone/>
            </a:pPr>
            <a:r>
              <a:rPr lang="en-US" sz="4800" b="1" dirty="0"/>
              <a:t>Poll Everywhere</a:t>
            </a:r>
          </a:p>
          <a:p>
            <a:pPr marL="0" indent="0" algn="ctr">
              <a:buNone/>
            </a:pPr>
            <a:r>
              <a:rPr lang="en-US" sz="4800" b="1" dirty="0"/>
              <a:t>Doceri for iPad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5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1972469"/>
            <a:ext cx="38004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file sharing service that you may already be aware of (or using)</a:t>
            </a:r>
          </a:p>
          <a:p>
            <a:r>
              <a:rPr lang="en-US" dirty="0"/>
              <a:t>Utility for rotations</a:t>
            </a:r>
          </a:p>
          <a:p>
            <a:pPr lvl="1"/>
            <a:r>
              <a:rPr lang="en-US" dirty="0"/>
              <a:t>Rotation students can share a folder with you</a:t>
            </a:r>
          </a:p>
          <a:p>
            <a:pPr lvl="2"/>
            <a:r>
              <a:rPr lang="en-US" dirty="0"/>
              <a:t>Serves as a repository for documents that can be given as pre-reading</a:t>
            </a:r>
          </a:p>
          <a:p>
            <a:pPr lvl="2"/>
            <a:r>
              <a:rPr lang="en-US" dirty="0"/>
              <a:t>Use for accessing pre-rotation quizzes for self-assessments before they get to your rotation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2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Student Folder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58" y="1600200"/>
            <a:ext cx="5459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8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http://www.dropbox.com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9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Socrative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94497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44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real-time polling program</a:t>
            </a:r>
          </a:p>
          <a:p>
            <a:r>
              <a:rPr lang="en-US" dirty="0"/>
              <a:t>Two versions: one for students, one for instructors</a:t>
            </a:r>
          </a:p>
          <a:p>
            <a:r>
              <a:rPr lang="en-US" dirty="0"/>
              <a:t>You can post questions and have your students compete against one another, or have your single student self-assess themselves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7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Socrative Dashboard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971"/>
            <a:ext cx="8229600" cy="44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05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Socrative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69" y="1600200"/>
            <a:ext cx="49248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4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 Pharmacists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3 logistical issues that pharmacy students struggle with while on clinical rotations. </a:t>
            </a:r>
          </a:p>
          <a:p>
            <a:r>
              <a:rPr lang="en-US" dirty="0"/>
              <a:t>Recite 3 free technologies available for preceptors to place useful information for students to access.   </a:t>
            </a:r>
          </a:p>
          <a:p>
            <a:r>
              <a:rPr lang="en-US" dirty="0"/>
              <a:t>Reflect upon the utility of using games or polling systems to improve information retention.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7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http://www.socrative.com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2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 Everywhere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21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510631"/>
            <a:ext cx="28765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Socrative</a:t>
            </a:r>
          </a:p>
          <a:p>
            <a:r>
              <a:rPr lang="en-US" dirty="0"/>
              <a:t>This program is good for immediate feedback</a:t>
            </a:r>
          </a:p>
          <a:p>
            <a:r>
              <a:rPr lang="en-US" dirty="0"/>
              <a:t>Very good for topic discussions</a:t>
            </a:r>
          </a:p>
          <a:p>
            <a:r>
              <a:rPr lang="en-US" dirty="0">
                <a:hlinkClick r:id="rId2"/>
              </a:rPr>
              <a:t>http://www.polleverywhere.com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6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Doceri for iPad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17263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10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the Doceri Whiteboard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17" y="1600200"/>
            <a:ext cx="60111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72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Doceri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25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6845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276600" cy="253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75472" y="3244334"/>
            <a:ext cx="882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937111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Doceri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illustrate concepts very nicely</a:t>
            </a:r>
          </a:p>
          <a:p>
            <a:r>
              <a:rPr lang="en-US" dirty="0"/>
              <a:t>Can also edit documents, record discussions, and replay those discussions if desired</a:t>
            </a:r>
          </a:p>
          <a:p>
            <a:r>
              <a:rPr lang="en-US" dirty="0"/>
              <a:t>Can share documents/drawings with others</a:t>
            </a:r>
          </a:p>
          <a:p>
            <a:pPr lvl="1"/>
            <a:r>
              <a:rPr lang="en-US" dirty="0"/>
              <a:t>So, if you want your student to have a copy of the illustration of the cardiac cycle, you can do that easily via email</a:t>
            </a:r>
          </a:p>
          <a:p>
            <a:r>
              <a:rPr lang="en-US" dirty="0"/>
              <a:t>Free iPad version in the App Store, fee-based Windows and desktop versions at </a:t>
            </a:r>
            <a:r>
              <a:rPr lang="en-US" dirty="0">
                <a:hlinkClick r:id="rId2"/>
              </a:rPr>
              <a:t>http://www.doceri.com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75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Miscellaneous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Jeopardy Games</a:t>
            </a:r>
          </a:p>
          <a:p>
            <a:pPr lvl="1"/>
            <a:r>
              <a:rPr lang="en-US" dirty="0">
                <a:hlinkClick r:id="rId2"/>
              </a:rPr>
              <a:t>https://jeopardylabs.com</a:t>
            </a:r>
            <a:endParaRPr lang="en-US" dirty="0"/>
          </a:p>
          <a:p>
            <a:r>
              <a:rPr lang="en-US" dirty="0"/>
              <a:t>Hangman</a:t>
            </a:r>
          </a:p>
          <a:p>
            <a:pPr lvl="1"/>
            <a:r>
              <a:rPr lang="en-US" dirty="0"/>
              <a:t>This is done when a student can’t remember a one word term like a uncommon generic drug name or a disease</a:t>
            </a:r>
          </a:p>
          <a:p>
            <a:r>
              <a:rPr lang="en-US" dirty="0"/>
              <a:t>Wheel of Pharmtune</a:t>
            </a:r>
          </a:p>
          <a:p>
            <a:pPr lvl="1"/>
            <a:r>
              <a:rPr lang="en-US" dirty="0"/>
              <a:t>Developing; spin a wheel, pick a question category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61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plenty of free tools available to enhance student learning</a:t>
            </a:r>
          </a:p>
          <a:p>
            <a:pPr lvl="1"/>
            <a:r>
              <a:rPr lang="en-US" dirty="0"/>
              <a:t>It also makes the rotation more enjoyable for you</a:t>
            </a:r>
          </a:p>
          <a:p>
            <a:r>
              <a:rPr lang="en-US" dirty="0"/>
              <a:t>It may take a little bit of work upfront </a:t>
            </a:r>
          </a:p>
          <a:p>
            <a:pPr lvl="1"/>
            <a:r>
              <a:rPr lang="en-US" dirty="0"/>
              <a:t>Once completed, it can be very useful</a:t>
            </a:r>
          </a:p>
          <a:p>
            <a:r>
              <a:rPr lang="en-US" dirty="0"/>
              <a:t>With this generation of students, gaming and  visuals attract their attention…</a:t>
            </a:r>
          </a:p>
          <a:p>
            <a:pPr lvl="1"/>
            <a:r>
              <a:rPr lang="en-US" dirty="0"/>
              <a:t>So, use it to your advantage!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8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AutoShape 5" descr="Image result for temple universit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4E6CFD-C792-48E3-AE1B-BB2815FEA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09800"/>
            <a:ext cx="5127625" cy="2333290"/>
          </a:xfrm>
        </p:spPr>
      </p:pic>
    </p:spTree>
    <p:extLst>
      <p:ext uri="{BB962C8B-B14F-4D97-AF65-F5344CB8AC3E}">
        <p14:creationId xmlns:p14="http://schemas.microsoft.com/office/powerpoint/2010/main" val="337467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21B3-F85F-4932-9E97-547061AF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 Technicians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EB88-716B-4524-BFA6-1DC7E320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3 uses of online technologies that will assist students during an institutional pharmacy rotation. </a:t>
            </a:r>
          </a:p>
          <a:p>
            <a:r>
              <a:rPr lang="en-US" dirty="0"/>
              <a:t>Delineate methodologies that will enhance technician training during new employee orientation.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A26E5-AE71-4E24-893A-4F5A737C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9063A-A1AC-4B60-9B6D-771B7EEC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I, Lawrence Carey, have no conflicts of interest or financial relationships to disclose.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students, the rotation you precept may be the student’s first experience in that practice venue</a:t>
            </a:r>
          </a:p>
          <a:p>
            <a:r>
              <a:rPr lang="en-US" dirty="0"/>
              <a:t>In addition to their rotation anxiety, other logistical issues come to the forefront</a:t>
            </a:r>
          </a:p>
          <a:p>
            <a:pPr lvl="1"/>
            <a:r>
              <a:rPr lang="en-US" dirty="0"/>
              <a:t>Where do I park?</a:t>
            </a:r>
          </a:p>
          <a:p>
            <a:pPr lvl="1"/>
            <a:r>
              <a:rPr lang="en-US" dirty="0"/>
              <a:t>Where will I put my belongings?</a:t>
            </a:r>
          </a:p>
          <a:p>
            <a:pPr lvl="1"/>
            <a:r>
              <a:rPr lang="en-US" dirty="0"/>
              <a:t>Will I find my way to where I need to be on time?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9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Biggest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i="1" dirty="0"/>
              <a:t>I have no idea what to expect!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7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Perceptions of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learned a ton at this site.”</a:t>
            </a:r>
          </a:p>
          <a:p>
            <a:r>
              <a:rPr lang="en-US" i="1" dirty="0"/>
              <a:t>“It was like drinking water from a fire hose.”</a:t>
            </a:r>
          </a:p>
          <a:p>
            <a:r>
              <a:rPr lang="en-US" dirty="0"/>
              <a:t>“The preceptor guided my learning.”</a:t>
            </a:r>
          </a:p>
          <a:p>
            <a:r>
              <a:rPr lang="en-US" i="1" dirty="0"/>
              <a:t>“I felt the preceptor didn’t really know what to do with me.”</a:t>
            </a:r>
          </a:p>
          <a:p>
            <a:r>
              <a:rPr lang="en-US" dirty="0"/>
              <a:t>“My expectations from my preceptor were clear.”</a:t>
            </a:r>
          </a:p>
          <a:p>
            <a:r>
              <a:rPr lang="en-US" dirty="0"/>
              <a:t>“</a:t>
            </a:r>
            <a:r>
              <a:rPr lang="en-US" i="1" dirty="0"/>
              <a:t>There was no plan to guide the rotation.”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8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Technology?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United States Department of Education’s 2010 National Education Technology Plan</a:t>
            </a:r>
          </a:p>
          <a:p>
            <a:pPr lvl="1"/>
            <a:r>
              <a:rPr lang="en-US" dirty="0"/>
              <a:t> “Assessment technologies, such as simulations, collaborative environments, virtual worlds, games, and cognitive tutors, can be used to engage and motivate learners while assessing complex skills”</a:t>
            </a:r>
          </a:p>
          <a:p>
            <a:r>
              <a:rPr lang="en-US" dirty="0"/>
              <a:t>Pharmacy education has traditionally lagged behind other disciplines</a:t>
            </a:r>
            <a:endParaRPr lang="en-US" sz="1400" dirty="0"/>
          </a:p>
          <a:p>
            <a:pPr marL="457200" lvl="1" indent="0" algn="r">
              <a:buNone/>
            </a:pPr>
            <a:r>
              <a:rPr lang="en-US" sz="1600" b="1" dirty="0"/>
              <a:t>Aburahma et al. Educational games as a teaching tool in pharmacy curriculum.                                </a:t>
            </a:r>
            <a:r>
              <a:rPr lang="en-US" sz="1600" b="1" i="1" dirty="0"/>
              <a:t>Amer J Pharm Ed 2015;79(4).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8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Use Technology in                 Experiential Education?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Provision of clear goals</a:t>
            </a:r>
          </a:p>
          <a:p>
            <a:pPr marL="0" indent="0" algn="ctr">
              <a:buNone/>
            </a:pPr>
            <a:r>
              <a:rPr lang="en-US" sz="4000" dirty="0"/>
              <a:t>Provision of immediate feedback</a:t>
            </a:r>
          </a:p>
          <a:p>
            <a:pPr marL="0" indent="0" algn="ctr">
              <a:buNone/>
            </a:pPr>
            <a:r>
              <a:rPr lang="en-US" sz="4000" dirty="0"/>
              <a:t>Great for formative assessment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Lawrence Carey, PharmD (NWSHP 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41C12-A651-4B95-AA0D-099F7100AB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966</Words>
  <Application>Microsoft Office PowerPoint</Application>
  <PresentationFormat>On-screen Show (4:3)</PresentationFormat>
  <Paragraphs>160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That Was Easy!! Ridiculously Simple Tools for Preceptors</vt:lpstr>
      <vt:lpstr>Objectives: Pharmacists </vt:lpstr>
      <vt:lpstr>Objectives: Technicians </vt:lpstr>
      <vt:lpstr>Disclosure Statement</vt:lpstr>
      <vt:lpstr>Setting the Table</vt:lpstr>
      <vt:lpstr>The Biggest Concern</vt:lpstr>
      <vt:lpstr>Student Perceptions of Rotations</vt:lpstr>
      <vt:lpstr>Why Use Technology? </vt:lpstr>
      <vt:lpstr>Why Use Technology in                 Experiential Education? </vt:lpstr>
      <vt:lpstr>Tools to Use</vt:lpstr>
      <vt:lpstr>Some Free Programs to Direct Learning</vt:lpstr>
      <vt:lpstr>Dropbox</vt:lpstr>
      <vt:lpstr>Dropbox</vt:lpstr>
      <vt:lpstr>Example: Shared Student Folder</vt:lpstr>
      <vt:lpstr>PowerPoint Presentation</vt:lpstr>
      <vt:lpstr>Socrative </vt:lpstr>
      <vt:lpstr>Socrative</vt:lpstr>
      <vt:lpstr>The Socrative Dashboard</vt:lpstr>
      <vt:lpstr>Examples of Socrative Work</vt:lpstr>
      <vt:lpstr>PowerPoint Presentation</vt:lpstr>
      <vt:lpstr>Poll Everywhere</vt:lpstr>
      <vt:lpstr>Poll Everywhere</vt:lpstr>
      <vt:lpstr>Doceri for iPad</vt:lpstr>
      <vt:lpstr>Example of the Doceri Whiteboard</vt:lpstr>
      <vt:lpstr>An Example of Doceri Work</vt:lpstr>
      <vt:lpstr>Advantages of Doceri</vt:lpstr>
      <vt:lpstr>Other Miscellaneous Tools</vt:lpstr>
      <vt:lpstr>Summary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Drinking Water from a Fire Hose: Utilizing Simple Technologies to                   Improve Experiential Learning</dc:title>
  <dc:creator>LCarey</dc:creator>
  <cp:lastModifiedBy>Lawrence Carey</cp:lastModifiedBy>
  <cp:revision>38</cp:revision>
  <dcterms:created xsi:type="dcterms:W3CDTF">2016-02-13T17:12:36Z</dcterms:created>
  <dcterms:modified xsi:type="dcterms:W3CDTF">2019-09-15T12:57:41Z</dcterms:modified>
</cp:coreProperties>
</file>