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 continuing </a:t>
            </a:r>
            <a:r>
              <a:rPr lang="en-US" b="1"/>
              <a:t>education credit</a:t>
            </a:r>
            <a:r>
              <a:rPr lang="en-US"/>
              <a:t>.</a:t>
            </a:r>
            <a:endParaRPr lang="en-US"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24</cp:revision>
  <dcterms:created xsi:type="dcterms:W3CDTF">2020-02-18T19:41:54Z</dcterms:created>
  <dcterms:modified xsi:type="dcterms:W3CDTF">2021-07-13T18:41:53Z</dcterms:modified>
</cp:coreProperties>
</file>