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14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77DA30-D0F5-4FF6-BD59-E0D1EA65F2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4E63CF1-DB2D-4A92-97D1-011942AA173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38B887-AE4F-4E2B-B19A-D23155798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2734-DF39-49AE-9277-7DFF52B36C3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E489C-FFFA-4ADD-BF00-3CAAF503E4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731D558-DFDA-48C3-BF4B-3EBCA2AE1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8E90-F3F8-43D0-8E45-DB64EC9F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2415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623B20-B5A5-465E-86D9-AB62CA992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59A4A6-3125-4C32-94E6-72D0E79277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03C298-0B9D-4B40-942D-490521EC4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2734-DF39-49AE-9277-7DFF52B36C3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74D5BE-29FB-4008-BE03-6B7E478769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C45827-1C0D-4F9E-A02E-70879A34B3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8E90-F3F8-43D0-8E45-DB64EC9F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4142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DF6ACD6-5961-485B-B7CF-C317333720C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C90FEF-3657-4A7C-BF09-54B79003909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DBB7B9-90CD-486B-972D-AB1D8DD0D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2734-DF39-49AE-9277-7DFF52B36C3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046BE1-B400-4E54-80D8-D5B5366249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6C7E0E1-4113-438A-808E-921FA309B2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8E90-F3F8-43D0-8E45-DB64EC9F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26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5FDD1F-599F-4E3A-825D-FC2FC9C35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1AC452-C714-4B4C-83DA-F89C0BAEAE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563C2C-4E50-46E2-BF2A-01AEFCAECB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2734-DF39-49AE-9277-7DFF52B36C3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6D81D-3CDE-4D7F-9365-C38DB3546D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B4D567-F1B9-4CE1-93F6-1A597C973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8E90-F3F8-43D0-8E45-DB64EC9F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874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4FA07B-D3D2-4188-8833-1D56E60872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1AA9AA-37F9-4DE1-9708-28B909E78B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98B87DE-AB55-4421-9800-48A5B4C13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2734-DF39-49AE-9277-7DFF52B36C3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42F3F5-85C1-4B22-AE83-DD27CC9D6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64FA71-08CC-4606-B699-6801AB24A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8E90-F3F8-43D0-8E45-DB64EC9F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014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E9DB14-B81D-4E02-8F01-B907FCE7F6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ABFCBF-0BC7-4343-B7C4-3C7079675CC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25CE854-D949-4855-B216-F031B6971BE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AF2066-016D-4262-A282-79EADDB15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2734-DF39-49AE-9277-7DFF52B36C3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F2C2104-E517-479D-9192-7BDFB9881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9AB99D1-FA45-4E0B-A68D-FDB6149FE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8E90-F3F8-43D0-8E45-DB64EC9F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1017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66E446-4C12-4DEE-AF68-F1E90F2A68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788390A-6703-4223-989C-56547DBA44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BA5290-BA43-41A8-A344-21825E9F84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F60A72B-D553-44E9-8CCF-DB4713A9A9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3747940-CDD1-46F4-B7D9-8ABE4908D2C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18AE0AA-CBF0-43E9-974D-68C8D26B0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2734-DF39-49AE-9277-7DFF52B36C3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4CD4ED7-C7B7-4943-9751-5082BFF41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01C4D51-15D1-4242-9B3F-C4F51028B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8E90-F3F8-43D0-8E45-DB64EC9F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8600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B34770-0176-44F6-92E0-2A4C3CD4A4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6F29F55-EDF3-43FA-9BC0-FA039652D0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2734-DF39-49AE-9277-7DFF52B36C3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154E580-4F4D-40E2-9EE4-0475A27EF6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C4AC69D-2B26-46DD-B529-C0CF370CEB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8E90-F3F8-43D0-8E45-DB64EC9F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7813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785B72A-889A-4D00-87DA-ACE5B3F7D1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2734-DF39-49AE-9277-7DFF52B36C3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D19CF50-E542-4949-8C6D-B95E54D24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DB7C5D-D8F6-43DF-BAA7-F6954F50EA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8E90-F3F8-43D0-8E45-DB64EC9F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7665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C7D50-5E19-4372-B389-0FCD777AF2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B3EAE5-6312-4699-A3BE-AD0DAEA076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E68282D-7B95-4659-A118-F07A7E95A7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C4E357-624A-47D5-B5AC-F0BFAB867C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2734-DF39-49AE-9277-7DFF52B36C3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4931D4F-350A-4D9B-ADFD-60D28B293F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312821-C69B-4449-A2FF-EF08F4C499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8E90-F3F8-43D0-8E45-DB64EC9F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71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361F28-C34C-45EA-B7FC-47BF01C2F7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AAA1A9E-3A4D-46C0-9B73-896805A467E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FD8641-2C76-40EE-BF9F-566106C340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635AD2-2632-4BB7-A85F-42B7BD9074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8D2734-DF39-49AE-9277-7DFF52B36C3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7B7DAE-3CC3-4D84-AB90-17EFABB98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491FE-743E-4F02-955A-075D5FC267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F58E90-F3F8-43D0-8E45-DB64EC9F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46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BC3F078-30FB-400D-853B-77CEBA92D8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DE48602-7377-493F-A60D-7F0244FDB7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F8AD32-54E2-45E9-A0E2-41444F4C7E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8D2734-DF39-49AE-9277-7DFF52B36C38}" type="datetimeFigureOut">
              <a:rPr lang="en-US" smtClean="0"/>
              <a:t>11/1/2019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FC9ED-5C33-4144-9845-BCCFAB37A01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D10346-5C21-44D9-AC88-2E8A16A3D7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F58E90-F3F8-43D0-8E45-DB64EC9FA5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5974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1.png"/><Relationship Id="rId4" Type="http://schemas.openxmlformats.org/officeDocument/2006/relationships/hyperlink" Target="http://cce.upmc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F9FB-7BD9-4D11-BF98-BED924973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8870" y="477092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/>
              <a:t>Record your Attendance by SMS Text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A676FD-FEB0-42B7-99BC-B69412C0C7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5070" y="1523053"/>
            <a:ext cx="10815484" cy="837592"/>
          </a:xfrm>
          <a:solidFill>
            <a:srgbClr val="CCFFFF"/>
          </a:solidFill>
        </p:spPr>
        <p:txBody>
          <a:bodyPr>
            <a:no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To enable the SMS texting feature, login to your account @ </a:t>
            </a:r>
            <a:r>
              <a:rPr lang="en-US" sz="2400" dirty="0">
                <a:hlinkClick r:id="rId4"/>
              </a:rPr>
              <a:t>http://cce.upmc.com</a:t>
            </a:r>
            <a:r>
              <a:rPr lang="en-US" sz="2400" dirty="0"/>
              <a:t> .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400" dirty="0"/>
              <a:t>Click the “Mobile” tab to add your ten-digit mobile phone.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2560AE-49F7-4FC7-8D21-CCA39BFA9BED}"/>
              </a:ext>
            </a:extLst>
          </p:cNvPr>
          <p:cNvSpPr txBox="1"/>
          <p:nvPr/>
        </p:nvSpPr>
        <p:spPr>
          <a:xfrm>
            <a:off x="3443089" y="3265409"/>
            <a:ext cx="47183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solidFill>
                  <a:srgbClr val="FF0000"/>
                </a:solidFill>
              </a:rPr>
              <a:t>XXXXX</a:t>
            </a:r>
          </a:p>
        </p:txBody>
      </p:sp>
      <p:pic>
        <p:nvPicPr>
          <p:cNvPr id="5" name="SMS txting">
            <a:hlinkClick r:id="" action="ppaction://media"/>
            <a:extLst>
              <a:ext uri="{FF2B5EF4-FFF2-40B4-BE49-F238E27FC236}">
                <a16:creationId xmlns:a16="http://schemas.microsoft.com/office/drawing/2014/main" id="{6F92F755-DA41-402D-A660-19A39CAFC9F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265470" y="6318959"/>
            <a:ext cx="331296" cy="331296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99FEE6F-E0F2-4BD5-BCAE-85E90A72EFDF}"/>
              </a:ext>
            </a:extLst>
          </p:cNvPr>
          <p:cNvSpPr txBox="1"/>
          <p:nvPr/>
        </p:nvSpPr>
        <p:spPr>
          <a:xfrm>
            <a:off x="1296955" y="2583124"/>
            <a:ext cx="960119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/>
              <a:t>Receive credit instantly by texting the following code: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9EAD448-89BB-496D-9D71-91042B0DB465}"/>
              </a:ext>
            </a:extLst>
          </p:cNvPr>
          <p:cNvSpPr txBox="1"/>
          <p:nvPr/>
        </p:nvSpPr>
        <p:spPr>
          <a:xfrm>
            <a:off x="1104121" y="4237752"/>
            <a:ext cx="960119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to</a:t>
            </a:r>
          </a:p>
          <a:p>
            <a:pPr algn="ctr"/>
            <a:r>
              <a:rPr lang="en-US" sz="4000" dirty="0">
                <a:solidFill>
                  <a:srgbClr val="FF0000"/>
                </a:solidFill>
              </a:rPr>
              <a:t>412-312-4424</a:t>
            </a:r>
          </a:p>
        </p:txBody>
      </p:sp>
    </p:spTree>
    <p:extLst>
      <p:ext uri="{BB962C8B-B14F-4D97-AF65-F5344CB8AC3E}">
        <p14:creationId xmlns:p14="http://schemas.microsoft.com/office/powerpoint/2010/main" val="1279464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0800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10000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9084</TotalTime>
  <Words>51</Words>
  <Application>Microsoft Office PowerPoint</Application>
  <PresentationFormat>Widescreen</PresentationFormat>
  <Paragraphs>7</Paragraphs>
  <Slides>1</Slides>
  <Notes>0</Notes>
  <HiddenSlides>0</HiddenSlides>
  <MMClips>1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Record your Attendance by SMS Text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Managing Learner's Attendance (Enrollment)</dc:title>
  <dc:creator>Author</dc:creator>
  <cp:lastModifiedBy>Author</cp:lastModifiedBy>
  <cp:revision>6</cp:revision>
  <dcterms:created xsi:type="dcterms:W3CDTF">2019-11-01T14:01:51Z</dcterms:created>
  <dcterms:modified xsi:type="dcterms:W3CDTF">2019-11-07T21:26:42Z</dcterms:modified>
</cp:coreProperties>
</file>