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7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7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80.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94.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95.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96.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97.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98.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32" r:id="rId2"/>
    <p:sldMasterId id="2147483744" r:id="rId3"/>
    <p:sldMasterId id="2147483756" r:id="rId4"/>
    <p:sldMasterId id="2147483769" r:id="rId5"/>
    <p:sldMasterId id="2147483781" r:id="rId6"/>
  </p:sldMasterIdLst>
  <p:notesMasterIdLst>
    <p:notesMasterId r:id="rId134"/>
  </p:notesMasterIdLst>
  <p:sldIdLst>
    <p:sldId id="831" r:id="rId7"/>
    <p:sldId id="684" r:id="rId8"/>
    <p:sldId id="256" r:id="rId9"/>
    <p:sldId id="1217" r:id="rId10"/>
    <p:sldId id="832" r:id="rId11"/>
    <p:sldId id="838" r:id="rId12"/>
    <p:sldId id="689" r:id="rId13"/>
    <p:sldId id="695" r:id="rId14"/>
    <p:sldId id="841" r:id="rId15"/>
    <p:sldId id="1029" r:id="rId16"/>
    <p:sldId id="486" r:id="rId17"/>
    <p:sldId id="778" r:id="rId18"/>
    <p:sldId id="837" r:id="rId19"/>
    <p:sldId id="1270" r:id="rId20"/>
    <p:sldId id="665" r:id="rId21"/>
    <p:sldId id="1271" r:id="rId22"/>
    <p:sldId id="258" r:id="rId23"/>
    <p:sldId id="647" r:id="rId24"/>
    <p:sldId id="651" r:id="rId25"/>
    <p:sldId id="598" r:id="rId26"/>
    <p:sldId id="653" r:id="rId27"/>
    <p:sldId id="654" r:id="rId28"/>
    <p:sldId id="659" r:id="rId29"/>
    <p:sldId id="637" r:id="rId30"/>
    <p:sldId id="657" r:id="rId31"/>
    <p:sldId id="658" r:id="rId32"/>
    <p:sldId id="280" r:id="rId33"/>
    <p:sldId id="509" r:id="rId34"/>
    <p:sldId id="626" r:id="rId35"/>
    <p:sldId id="273" r:id="rId36"/>
    <p:sldId id="645" r:id="rId37"/>
    <p:sldId id="636" r:id="rId38"/>
    <p:sldId id="660" r:id="rId39"/>
    <p:sldId id="661" r:id="rId40"/>
    <p:sldId id="641" r:id="rId41"/>
    <p:sldId id="632" r:id="rId42"/>
    <p:sldId id="630" r:id="rId43"/>
    <p:sldId id="646" r:id="rId44"/>
    <p:sldId id="655" r:id="rId45"/>
    <p:sldId id="662" r:id="rId46"/>
    <p:sldId id="592" r:id="rId47"/>
    <p:sldId id="287" r:id="rId48"/>
    <p:sldId id="470" r:id="rId49"/>
    <p:sldId id="264" r:id="rId50"/>
    <p:sldId id="663" r:id="rId51"/>
    <p:sldId id="634" r:id="rId52"/>
    <p:sldId id="1272" r:id="rId53"/>
    <p:sldId id="596" r:id="rId54"/>
    <p:sldId id="601" r:id="rId55"/>
    <p:sldId id="664" r:id="rId56"/>
    <p:sldId id="1269" r:id="rId57"/>
    <p:sldId id="461" r:id="rId58"/>
    <p:sldId id="383" r:id="rId59"/>
    <p:sldId id="259" r:id="rId60"/>
    <p:sldId id="492" r:id="rId61"/>
    <p:sldId id="398" r:id="rId62"/>
    <p:sldId id="266" r:id="rId63"/>
    <p:sldId id="348" r:id="rId64"/>
    <p:sldId id="275" r:id="rId65"/>
    <p:sldId id="476" r:id="rId66"/>
    <p:sldId id="283" r:id="rId67"/>
    <p:sldId id="477" r:id="rId68"/>
    <p:sldId id="478" r:id="rId69"/>
    <p:sldId id="487" r:id="rId70"/>
    <p:sldId id="468" r:id="rId71"/>
    <p:sldId id="296" r:id="rId72"/>
    <p:sldId id="495" r:id="rId73"/>
    <p:sldId id="386" r:id="rId74"/>
    <p:sldId id="494" r:id="rId75"/>
    <p:sldId id="484" r:id="rId76"/>
    <p:sldId id="459" r:id="rId77"/>
    <p:sldId id="433" r:id="rId78"/>
    <p:sldId id="390" r:id="rId79"/>
    <p:sldId id="419" r:id="rId80"/>
    <p:sldId id="322" r:id="rId81"/>
    <p:sldId id="323" r:id="rId82"/>
    <p:sldId id="401" r:id="rId83"/>
    <p:sldId id="327" r:id="rId84"/>
    <p:sldId id="375" r:id="rId85"/>
    <p:sldId id="489" r:id="rId86"/>
    <p:sldId id="493" r:id="rId87"/>
    <p:sldId id="365" r:id="rId88"/>
    <p:sldId id="402" r:id="rId89"/>
    <p:sldId id="479" r:id="rId90"/>
    <p:sldId id="394" r:id="rId91"/>
    <p:sldId id="481" r:id="rId92"/>
    <p:sldId id="1260" r:id="rId93"/>
    <p:sldId id="1219" r:id="rId94"/>
    <p:sldId id="1220" r:id="rId95"/>
    <p:sldId id="1221" r:id="rId96"/>
    <p:sldId id="1222" r:id="rId97"/>
    <p:sldId id="1223" r:id="rId98"/>
    <p:sldId id="1224" r:id="rId99"/>
    <p:sldId id="1225" r:id="rId100"/>
    <p:sldId id="1226" r:id="rId101"/>
    <p:sldId id="1227" r:id="rId102"/>
    <p:sldId id="1228" r:id="rId103"/>
    <p:sldId id="1229" r:id="rId104"/>
    <p:sldId id="1230" r:id="rId105"/>
    <p:sldId id="1231" r:id="rId106"/>
    <p:sldId id="1232" r:id="rId107"/>
    <p:sldId id="1233" r:id="rId108"/>
    <p:sldId id="1234" r:id="rId109"/>
    <p:sldId id="1235" r:id="rId110"/>
    <p:sldId id="1236" r:id="rId111"/>
    <p:sldId id="1237" r:id="rId112"/>
    <p:sldId id="1238" r:id="rId113"/>
    <p:sldId id="1239" r:id="rId114"/>
    <p:sldId id="1240" r:id="rId115"/>
    <p:sldId id="1241" r:id="rId116"/>
    <p:sldId id="1242" r:id="rId117"/>
    <p:sldId id="1243" r:id="rId118"/>
    <p:sldId id="1244" r:id="rId119"/>
    <p:sldId id="1245" r:id="rId120"/>
    <p:sldId id="1246" r:id="rId121"/>
    <p:sldId id="1247" r:id="rId122"/>
    <p:sldId id="1261" r:id="rId123"/>
    <p:sldId id="1262" r:id="rId124"/>
    <p:sldId id="1263" r:id="rId125"/>
    <p:sldId id="1264" r:id="rId126"/>
    <p:sldId id="1265" r:id="rId127"/>
    <p:sldId id="1266" r:id="rId128"/>
    <p:sldId id="1267" r:id="rId129"/>
    <p:sldId id="1268" r:id="rId130"/>
    <p:sldId id="1256" r:id="rId131"/>
    <p:sldId id="1257" r:id="rId132"/>
    <p:sldId id="1258" r:id="rId1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199" autoAdjust="0"/>
  </p:normalViewPr>
  <p:slideViewPr>
    <p:cSldViewPr snapToGrid="0">
      <p:cViewPr varScale="1">
        <p:scale>
          <a:sx n="89" d="100"/>
          <a:sy n="89" d="100"/>
        </p:scale>
        <p:origin x="768" y="90"/>
      </p:cViewPr>
      <p:guideLst/>
    </p:cSldViewPr>
  </p:slideViewPr>
  <p:notesTextViewPr>
    <p:cViewPr>
      <p:scale>
        <a:sx n="1" d="1"/>
        <a:sy n="1" d="1"/>
      </p:scale>
      <p:origin x="0" y="-84"/>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slide" Target="slides/slide120.xml"/><Relationship Id="rId134"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13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diagrams/_rels/data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4" Type="http://schemas.openxmlformats.org/officeDocument/2006/relationships/image" Target="../media/image85.svg"/></Relationships>
</file>

<file path=ppt/diagrams/_rels/data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ata38.xml.rels><?xml version="1.0" encoding="UTF-8" standalone="yes"?>
<Relationships xmlns="http://schemas.openxmlformats.org/package/2006/relationships"><Relationship Id="rId1" Type="http://schemas.openxmlformats.org/officeDocument/2006/relationships/hyperlink" Target="https://path.upmc.edu/links.htm" TargetMode="External"/></Relationships>
</file>

<file path=ppt/diagrams/_rels/drawing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4" Type="http://schemas.openxmlformats.org/officeDocument/2006/relationships/image" Target="../media/image85.svg"/></Relationships>
</file>

<file path=ppt/diagrams/_rels/drawing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38.xml.rels><?xml version="1.0" encoding="UTF-8" standalone="yes"?>
<Relationships xmlns="http://schemas.openxmlformats.org/package/2006/relationships"><Relationship Id="rId1" Type="http://schemas.openxmlformats.org/officeDocument/2006/relationships/hyperlink" Target="https://path.upmc.edu/links.ht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25940B-94A3-44E3-9F08-268488AF634F}" type="doc">
      <dgm:prSet loTypeId="urn:microsoft.com/office/officeart/2005/8/layout/hierarchy4" loCatId="list" qsTypeId="urn:microsoft.com/office/officeart/2005/8/quickstyle/simple1" qsCatId="simple" csTypeId="urn:microsoft.com/office/officeart/2005/8/colors/accent1_2" csCatId="accent1"/>
      <dgm:spPr/>
      <dgm:t>
        <a:bodyPr/>
        <a:lstStyle/>
        <a:p>
          <a:endParaRPr lang="en-US"/>
        </a:p>
      </dgm:t>
    </dgm:pt>
    <dgm:pt modelId="{B836EF80-6449-4DA5-8E7C-17D9015892AF}" type="pres">
      <dgm:prSet presAssocID="{7525940B-94A3-44E3-9F08-268488AF634F}" presName="Name0" presStyleCnt="0">
        <dgm:presLayoutVars>
          <dgm:chPref val="1"/>
          <dgm:dir/>
          <dgm:animOne val="branch"/>
          <dgm:animLvl val="lvl"/>
          <dgm:resizeHandles/>
        </dgm:presLayoutVars>
      </dgm:prSet>
      <dgm:spPr/>
    </dgm:pt>
  </dgm:ptLst>
  <dgm:cxnLst>
    <dgm:cxn modelId="{E78FB066-1954-42F7-A26E-FC806FFAC987}" type="presOf" srcId="{7525940B-94A3-44E3-9F08-268488AF634F}" destId="{B836EF80-6449-4DA5-8E7C-17D9015892AF}" srcOrd="0"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7686D74-8822-4CB9-8385-23D842D33609}" type="doc">
      <dgm:prSet loTypeId="urn:microsoft.com/office/officeart/2005/8/layout/pyramid2" loCatId="pyramid" qsTypeId="urn:microsoft.com/office/officeart/2005/8/quickstyle/3d2" qsCatId="3D" csTypeId="urn:microsoft.com/office/officeart/2005/8/colors/colorful3" csCatId="colorful" phldr="1"/>
      <dgm:spPr/>
      <dgm:t>
        <a:bodyPr/>
        <a:lstStyle/>
        <a:p>
          <a:endParaRPr lang="en-US"/>
        </a:p>
      </dgm:t>
    </dgm:pt>
    <dgm:pt modelId="{D155AAC8-E7D3-4888-990A-AF94AF0ED465}">
      <dgm:prSet custT="1"/>
      <dgm:spPr>
        <a:solidFill>
          <a:schemeClr val="accent1">
            <a:lumMod val="60000"/>
            <a:lumOff val="40000"/>
            <a:alpha val="90000"/>
          </a:schemeClr>
        </a:solidFill>
      </dgm:spPr>
      <dgm:t>
        <a:bodyPr/>
        <a:lstStyle/>
        <a:p>
          <a:pPr algn="r" rtl="0"/>
          <a:r>
            <a:rPr lang="en-US" sz="1800" dirty="0">
              <a:latin typeface="+mj-lt"/>
            </a:rPr>
            <a:t>Using charts or bulleted lists</a:t>
          </a:r>
        </a:p>
      </dgm:t>
    </dgm:pt>
    <dgm:pt modelId="{84D9BEB0-49C6-4075-BC79-3B939012D217}" type="parTrans" cxnId="{3F3AEC7E-71DF-4E7F-A32C-77CFAD03E338}">
      <dgm:prSet/>
      <dgm:spPr/>
      <dgm:t>
        <a:bodyPr/>
        <a:lstStyle/>
        <a:p>
          <a:endParaRPr lang="en-US"/>
        </a:p>
      </dgm:t>
    </dgm:pt>
    <dgm:pt modelId="{3DF3A359-8311-405A-B7AC-B820CA024F0A}" type="sibTrans" cxnId="{3F3AEC7E-71DF-4E7F-A32C-77CFAD03E338}">
      <dgm:prSet/>
      <dgm:spPr/>
      <dgm:t>
        <a:bodyPr/>
        <a:lstStyle/>
        <a:p>
          <a:endParaRPr lang="en-US"/>
        </a:p>
      </dgm:t>
    </dgm:pt>
    <dgm:pt modelId="{1C7BF1A9-9FCD-44B5-B357-273C791831C5}">
      <dgm:prSet custT="1"/>
      <dgm:spPr>
        <a:solidFill>
          <a:schemeClr val="bg2">
            <a:lumMod val="75000"/>
            <a:alpha val="90000"/>
          </a:schemeClr>
        </a:solidFill>
      </dgm:spPr>
      <dgm:t>
        <a:bodyPr/>
        <a:lstStyle/>
        <a:p>
          <a:pPr rtl="0"/>
          <a:r>
            <a:rPr lang="en-US" sz="1800" dirty="0">
              <a:latin typeface="+mj-lt"/>
            </a:rPr>
            <a:t>Avoid scientific/technical terms</a:t>
          </a:r>
        </a:p>
      </dgm:t>
    </dgm:pt>
    <dgm:pt modelId="{07C82E18-B53C-4DB4-9610-D8BE95F80CB4}" type="parTrans" cxnId="{67D48ECB-7DE9-40C8-964E-9B17AF6D44F5}">
      <dgm:prSet/>
      <dgm:spPr/>
      <dgm:t>
        <a:bodyPr/>
        <a:lstStyle/>
        <a:p>
          <a:endParaRPr lang="en-US"/>
        </a:p>
      </dgm:t>
    </dgm:pt>
    <dgm:pt modelId="{3B66B0C7-1565-42CE-8274-68D96BE57543}" type="sibTrans" cxnId="{67D48ECB-7DE9-40C8-964E-9B17AF6D44F5}">
      <dgm:prSet/>
      <dgm:spPr/>
      <dgm:t>
        <a:bodyPr/>
        <a:lstStyle/>
        <a:p>
          <a:endParaRPr lang="en-US"/>
        </a:p>
      </dgm:t>
    </dgm:pt>
    <dgm:pt modelId="{E19993D1-B120-4C19-AB30-97399FBB96B8}">
      <dgm:prSet custT="1"/>
      <dgm:spPr>
        <a:solidFill>
          <a:schemeClr val="accent4">
            <a:lumMod val="60000"/>
            <a:lumOff val="40000"/>
            <a:alpha val="90000"/>
          </a:schemeClr>
        </a:solidFill>
      </dgm:spPr>
      <dgm:t>
        <a:bodyPr/>
        <a:lstStyle/>
        <a:p>
          <a:pPr rtl="0"/>
          <a:r>
            <a:rPr lang="en-US" sz="1800" dirty="0">
              <a:latin typeface="+mj-lt"/>
            </a:rPr>
            <a:t>6</a:t>
          </a:r>
          <a:r>
            <a:rPr lang="en-US" sz="1800" baseline="30000" dirty="0">
              <a:latin typeface="+mj-lt"/>
            </a:rPr>
            <a:t>th</a:t>
          </a:r>
          <a:r>
            <a:rPr lang="en-US" sz="1800" dirty="0">
              <a:latin typeface="+mj-lt"/>
            </a:rPr>
            <a:t> grade reading level</a:t>
          </a:r>
        </a:p>
      </dgm:t>
    </dgm:pt>
    <dgm:pt modelId="{8AC7AED0-B5AC-4539-9C52-E1C749F9C54E}" type="sibTrans" cxnId="{CB8F5F69-2FDF-408F-993C-A10ABB74FE6D}">
      <dgm:prSet/>
      <dgm:spPr/>
      <dgm:t>
        <a:bodyPr/>
        <a:lstStyle/>
        <a:p>
          <a:endParaRPr lang="en-US"/>
        </a:p>
      </dgm:t>
    </dgm:pt>
    <dgm:pt modelId="{885A0849-99DE-4A86-835E-AAA4002D869A}" type="parTrans" cxnId="{CB8F5F69-2FDF-408F-993C-A10ABB74FE6D}">
      <dgm:prSet/>
      <dgm:spPr/>
      <dgm:t>
        <a:bodyPr/>
        <a:lstStyle/>
        <a:p>
          <a:endParaRPr lang="en-US"/>
        </a:p>
      </dgm:t>
    </dgm:pt>
    <dgm:pt modelId="{12F89B4C-23DB-4B8C-9FEA-77966741F954}">
      <dgm:prSet custT="1"/>
      <dgm:spPr>
        <a:solidFill>
          <a:schemeClr val="accent6">
            <a:lumMod val="60000"/>
            <a:lumOff val="40000"/>
            <a:alpha val="90000"/>
          </a:schemeClr>
        </a:solidFill>
      </dgm:spPr>
      <dgm:t>
        <a:bodyPr/>
        <a:lstStyle/>
        <a:p>
          <a:pPr rtl="0"/>
          <a:r>
            <a:rPr lang="en-US" sz="1800" dirty="0">
              <a:latin typeface="+mj-lt"/>
            </a:rPr>
            <a:t>Spell check the document</a:t>
          </a:r>
        </a:p>
      </dgm:t>
    </dgm:pt>
    <dgm:pt modelId="{8D39DE38-5743-4099-A3CB-62C5ECF59A3B}" type="sibTrans" cxnId="{EA3233E8-3CD5-4569-9754-83D5F26BE814}">
      <dgm:prSet/>
      <dgm:spPr/>
      <dgm:t>
        <a:bodyPr/>
        <a:lstStyle/>
        <a:p>
          <a:endParaRPr lang="en-US"/>
        </a:p>
      </dgm:t>
    </dgm:pt>
    <dgm:pt modelId="{31C7E619-F8AB-4DF2-92AC-1A4DB5C88532}" type="parTrans" cxnId="{EA3233E8-3CD5-4569-9754-83D5F26BE814}">
      <dgm:prSet/>
      <dgm:spPr/>
      <dgm:t>
        <a:bodyPr/>
        <a:lstStyle/>
        <a:p>
          <a:endParaRPr lang="en-US"/>
        </a:p>
      </dgm:t>
    </dgm:pt>
    <dgm:pt modelId="{D4A0EF1D-D8EA-440B-AA04-06D7F14278B3}">
      <dgm:prSet custT="1"/>
      <dgm:spPr>
        <a:solidFill>
          <a:srgbClr val="92D050">
            <a:alpha val="90000"/>
          </a:srgbClr>
        </a:solidFill>
      </dgm:spPr>
      <dgm:t>
        <a:bodyPr/>
        <a:lstStyle/>
        <a:p>
          <a:pPr rtl="0"/>
          <a:r>
            <a:rPr lang="en-US" sz="1800" dirty="0">
              <a:latin typeface="+mj-lt"/>
            </a:rPr>
            <a:t>Copy/paste with care</a:t>
          </a:r>
          <a:endParaRPr lang="en-US" sz="1800" dirty="0"/>
        </a:p>
      </dgm:t>
    </dgm:pt>
    <dgm:pt modelId="{C3953B26-CB4B-459E-B812-BA4E5A1976DD}" type="sibTrans" cxnId="{F9CF242A-0FED-46E8-90DA-DA29A637A629}">
      <dgm:prSet/>
      <dgm:spPr/>
      <dgm:t>
        <a:bodyPr/>
        <a:lstStyle/>
        <a:p>
          <a:endParaRPr lang="en-US"/>
        </a:p>
      </dgm:t>
    </dgm:pt>
    <dgm:pt modelId="{290A2A87-CE13-40C6-96E8-A37838998ED7}" type="parTrans" cxnId="{F9CF242A-0FED-46E8-90DA-DA29A637A629}">
      <dgm:prSet/>
      <dgm:spPr/>
      <dgm:t>
        <a:bodyPr/>
        <a:lstStyle/>
        <a:p>
          <a:endParaRPr lang="en-US"/>
        </a:p>
      </dgm:t>
    </dgm:pt>
    <dgm:pt modelId="{5F2664BB-A170-4D83-8268-D145FED2499E}" type="pres">
      <dgm:prSet presAssocID="{67686D74-8822-4CB9-8385-23D842D33609}" presName="compositeShape" presStyleCnt="0">
        <dgm:presLayoutVars>
          <dgm:dir/>
          <dgm:resizeHandles/>
        </dgm:presLayoutVars>
      </dgm:prSet>
      <dgm:spPr/>
    </dgm:pt>
    <dgm:pt modelId="{8B9CD9EF-DCAA-4528-ACA7-6027685B9C2C}" type="pres">
      <dgm:prSet presAssocID="{67686D74-8822-4CB9-8385-23D842D33609}" presName="pyramid" presStyleLbl="node1" presStyleIdx="0" presStyleCnt="1"/>
      <dgm:spPr/>
    </dgm:pt>
    <dgm:pt modelId="{AA31ACC1-DC8E-4579-B59B-E740B08581F5}" type="pres">
      <dgm:prSet presAssocID="{67686D74-8822-4CB9-8385-23D842D33609}" presName="theList" presStyleCnt="0"/>
      <dgm:spPr/>
    </dgm:pt>
    <dgm:pt modelId="{A3D73FEF-4F52-42B8-8D8B-E5D8D2FB5F25}" type="pres">
      <dgm:prSet presAssocID="{D155AAC8-E7D3-4888-990A-AF94AF0ED465}" presName="aNode" presStyleLbl="fgAcc1" presStyleIdx="0" presStyleCnt="5" custScaleX="129136">
        <dgm:presLayoutVars>
          <dgm:bulletEnabled val="1"/>
        </dgm:presLayoutVars>
      </dgm:prSet>
      <dgm:spPr/>
    </dgm:pt>
    <dgm:pt modelId="{70390173-3EEA-406A-A83F-0763D5910227}" type="pres">
      <dgm:prSet presAssocID="{D155AAC8-E7D3-4888-990A-AF94AF0ED465}" presName="aSpace" presStyleCnt="0"/>
      <dgm:spPr/>
    </dgm:pt>
    <dgm:pt modelId="{2B9AD0EE-0B93-49F8-931F-A54B0F4317C7}" type="pres">
      <dgm:prSet presAssocID="{1C7BF1A9-9FCD-44B5-B357-273C791831C5}" presName="aNode" presStyleLbl="fgAcc1" presStyleIdx="1" presStyleCnt="5" custScaleX="129136">
        <dgm:presLayoutVars>
          <dgm:bulletEnabled val="1"/>
        </dgm:presLayoutVars>
      </dgm:prSet>
      <dgm:spPr/>
    </dgm:pt>
    <dgm:pt modelId="{C48EFE57-81EB-4F4F-A8BE-C9A03430746C}" type="pres">
      <dgm:prSet presAssocID="{1C7BF1A9-9FCD-44B5-B357-273C791831C5}" presName="aSpace" presStyleCnt="0"/>
      <dgm:spPr/>
    </dgm:pt>
    <dgm:pt modelId="{8199A2D6-70A2-4E72-A2AC-341453B18B53}" type="pres">
      <dgm:prSet presAssocID="{E19993D1-B120-4C19-AB30-97399FBB96B8}" presName="aNode" presStyleLbl="fgAcc1" presStyleIdx="2" presStyleCnt="5" custScaleX="129136">
        <dgm:presLayoutVars>
          <dgm:bulletEnabled val="1"/>
        </dgm:presLayoutVars>
      </dgm:prSet>
      <dgm:spPr/>
    </dgm:pt>
    <dgm:pt modelId="{13A8397F-B6FF-44C6-B76B-37ED16A31E92}" type="pres">
      <dgm:prSet presAssocID="{E19993D1-B120-4C19-AB30-97399FBB96B8}" presName="aSpace" presStyleCnt="0"/>
      <dgm:spPr/>
    </dgm:pt>
    <dgm:pt modelId="{8E57ED27-9BC5-47F6-81CC-9F22AF7F2C43}" type="pres">
      <dgm:prSet presAssocID="{12F89B4C-23DB-4B8C-9FEA-77966741F954}" presName="aNode" presStyleLbl="fgAcc1" presStyleIdx="3" presStyleCnt="5" custScaleX="129136">
        <dgm:presLayoutVars>
          <dgm:bulletEnabled val="1"/>
        </dgm:presLayoutVars>
      </dgm:prSet>
      <dgm:spPr/>
    </dgm:pt>
    <dgm:pt modelId="{99719E66-58D1-4BD0-873F-40F475D44223}" type="pres">
      <dgm:prSet presAssocID="{12F89B4C-23DB-4B8C-9FEA-77966741F954}" presName="aSpace" presStyleCnt="0"/>
      <dgm:spPr/>
    </dgm:pt>
    <dgm:pt modelId="{1A7954B4-BC18-4F26-B8F7-4FF0A364C96D}" type="pres">
      <dgm:prSet presAssocID="{D4A0EF1D-D8EA-440B-AA04-06D7F14278B3}" presName="aNode" presStyleLbl="fgAcc1" presStyleIdx="4" presStyleCnt="5" custScaleX="129136">
        <dgm:presLayoutVars>
          <dgm:bulletEnabled val="1"/>
        </dgm:presLayoutVars>
      </dgm:prSet>
      <dgm:spPr/>
    </dgm:pt>
    <dgm:pt modelId="{3960727D-CC86-4D57-A891-F48613F6B2FF}" type="pres">
      <dgm:prSet presAssocID="{D4A0EF1D-D8EA-440B-AA04-06D7F14278B3}" presName="aSpace" presStyleCnt="0"/>
      <dgm:spPr/>
    </dgm:pt>
  </dgm:ptLst>
  <dgm:cxnLst>
    <dgm:cxn modelId="{F9CF242A-0FED-46E8-90DA-DA29A637A629}" srcId="{67686D74-8822-4CB9-8385-23D842D33609}" destId="{D4A0EF1D-D8EA-440B-AA04-06D7F14278B3}" srcOrd="4" destOrd="0" parTransId="{290A2A87-CE13-40C6-96E8-A37838998ED7}" sibTransId="{C3953B26-CB4B-459E-B812-BA4E5A1976DD}"/>
    <dgm:cxn modelId="{CB8F5F69-2FDF-408F-993C-A10ABB74FE6D}" srcId="{67686D74-8822-4CB9-8385-23D842D33609}" destId="{E19993D1-B120-4C19-AB30-97399FBB96B8}" srcOrd="2" destOrd="0" parTransId="{885A0849-99DE-4A86-835E-AAA4002D869A}" sibTransId="{8AC7AED0-B5AC-4539-9C52-E1C749F9C54E}"/>
    <dgm:cxn modelId="{B7846F49-0FFA-4499-A12F-F9581BD35E2D}" type="presOf" srcId="{12F89B4C-23DB-4B8C-9FEA-77966741F954}" destId="{8E57ED27-9BC5-47F6-81CC-9F22AF7F2C43}" srcOrd="0" destOrd="0" presId="urn:microsoft.com/office/officeart/2005/8/layout/pyramid2"/>
    <dgm:cxn modelId="{08DCBE7A-1808-49E5-93A7-D682813F1EA6}" type="presOf" srcId="{1C7BF1A9-9FCD-44B5-B357-273C791831C5}" destId="{2B9AD0EE-0B93-49F8-931F-A54B0F4317C7}" srcOrd="0" destOrd="0" presId="urn:microsoft.com/office/officeart/2005/8/layout/pyramid2"/>
    <dgm:cxn modelId="{3F3AEC7E-71DF-4E7F-A32C-77CFAD03E338}" srcId="{67686D74-8822-4CB9-8385-23D842D33609}" destId="{D155AAC8-E7D3-4888-990A-AF94AF0ED465}" srcOrd="0" destOrd="0" parTransId="{84D9BEB0-49C6-4075-BC79-3B939012D217}" sibTransId="{3DF3A359-8311-405A-B7AC-B820CA024F0A}"/>
    <dgm:cxn modelId="{9022B590-FA28-4D0E-817F-049DACDBBEF8}" type="presOf" srcId="{E19993D1-B120-4C19-AB30-97399FBB96B8}" destId="{8199A2D6-70A2-4E72-A2AC-341453B18B53}" srcOrd="0" destOrd="0" presId="urn:microsoft.com/office/officeart/2005/8/layout/pyramid2"/>
    <dgm:cxn modelId="{E8FEB597-AEF5-4AD4-96E4-3A96FA7F6C50}" type="presOf" srcId="{D155AAC8-E7D3-4888-990A-AF94AF0ED465}" destId="{A3D73FEF-4F52-42B8-8D8B-E5D8D2FB5F25}" srcOrd="0" destOrd="0" presId="urn:microsoft.com/office/officeart/2005/8/layout/pyramid2"/>
    <dgm:cxn modelId="{67D48ECB-7DE9-40C8-964E-9B17AF6D44F5}" srcId="{67686D74-8822-4CB9-8385-23D842D33609}" destId="{1C7BF1A9-9FCD-44B5-B357-273C791831C5}" srcOrd="1" destOrd="0" parTransId="{07C82E18-B53C-4DB4-9610-D8BE95F80CB4}" sibTransId="{3B66B0C7-1565-42CE-8274-68D96BE57543}"/>
    <dgm:cxn modelId="{8708C3D9-84A7-4FA8-8150-45AAC5FED1B2}" type="presOf" srcId="{67686D74-8822-4CB9-8385-23D842D33609}" destId="{5F2664BB-A170-4D83-8268-D145FED2499E}" srcOrd="0" destOrd="0" presId="urn:microsoft.com/office/officeart/2005/8/layout/pyramid2"/>
    <dgm:cxn modelId="{190521DE-CB8E-4E54-8194-F7F2CE8B38A5}" type="presOf" srcId="{D4A0EF1D-D8EA-440B-AA04-06D7F14278B3}" destId="{1A7954B4-BC18-4F26-B8F7-4FF0A364C96D}" srcOrd="0" destOrd="0" presId="urn:microsoft.com/office/officeart/2005/8/layout/pyramid2"/>
    <dgm:cxn modelId="{EA3233E8-3CD5-4569-9754-83D5F26BE814}" srcId="{67686D74-8822-4CB9-8385-23D842D33609}" destId="{12F89B4C-23DB-4B8C-9FEA-77966741F954}" srcOrd="3" destOrd="0" parTransId="{31C7E619-F8AB-4DF2-92AC-1A4DB5C88532}" sibTransId="{8D39DE38-5743-4099-A3CB-62C5ECF59A3B}"/>
    <dgm:cxn modelId="{7752C81D-5097-4533-987D-9DFFE2F6381A}" type="presParOf" srcId="{5F2664BB-A170-4D83-8268-D145FED2499E}" destId="{8B9CD9EF-DCAA-4528-ACA7-6027685B9C2C}" srcOrd="0" destOrd="0" presId="urn:microsoft.com/office/officeart/2005/8/layout/pyramid2"/>
    <dgm:cxn modelId="{0BBE7A81-5077-4F78-B22F-3EAABF72AE37}" type="presParOf" srcId="{5F2664BB-A170-4D83-8268-D145FED2499E}" destId="{AA31ACC1-DC8E-4579-B59B-E740B08581F5}" srcOrd="1" destOrd="0" presId="urn:microsoft.com/office/officeart/2005/8/layout/pyramid2"/>
    <dgm:cxn modelId="{C1F96769-C4E3-4368-BA63-39622FBB3D29}" type="presParOf" srcId="{AA31ACC1-DC8E-4579-B59B-E740B08581F5}" destId="{A3D73FEF-4F52-42B8-8D8B-E5D8D2FB5F25}" srcOrd="0" destOrd="0" presId="urn:microsoft.com/office/officeart/2005/8/layout/pyramid2"/>
    <dgm:cxn modelId="{9CB006F8-E6FD-466A-8A6F-646478FD41FE}" type="presParOf" srcId="{AA31ACC1-DC8E-4579-B59B-E740B08581F5}" destId="{70390173-3EEA-406A-A83F-0763D5910227}" srcOrd="1" destOrd="0" presId="urn:microsoft.com/office/officeart/2005/8/layout/pyramid2"/>
    <dgm:cxn modelId="{A333BDAC-FAC2-479D-9D59-A6DB386E95F9}" type="presParOf" srcId="{AA31ACC1-DC8E-4579-B59B-E740B08581F5}" destId="{2B9AD0EE-0B93-49F8-931F-A54B0F4317C7}" srcOrd="2" destOrd="0" presId="urn:microsoft.com/office/officeart/2005/8/layout/pyramid2"/>
    <dgm:cxn modelId="{E26D5786-8FD2-4EB3-9FA0-3A11EF5F7264}" type="presParOf" srcId="{AA31ACC1-DC8E-4579-B59B-E740B08581F5}" destId="{C48EFE57-81EB-4F4F-A8BE-C9A03430746C}" srcOrd="3" destOrd="0" presId="urn:microsoft.com/office/officeart/2005/8/layout/pyramid2"/>
    <dgm:cxn modelId="{AE8B8578-82EF-40C7-89D3-19AABFAF26B6}" type="presParOf" srcId="{AA31ACC1-DC8E-4579-B59B-E740B08581F5}" destId="{8199A2D6-70A2-4E72-A2AC-341453B18B53}" srcOrd="4" destOrd="0" presId="urn:microsoft.com/office/officeart/2005/8/layout/pyramid2"/>
    <dgm:cxn modelId="{FE5CE366-D76C-4E5C-9D08-5F993371142B}" type="presParOf" srcId="{AA31ACC1-DC8E-4579-B59B-E740B08581F5}" destId="{13A8397F-B6FF-44C6-B76B-37ED16A31E92}" srcOrd="5" destOrd="0" presId="urn:microsoft.com/office/officeart/2005/8/layout/pyramid2"/>
    <dgm:cxn modelId="{B841D396-A35C-41E1-82A9-B954C8A87F8E}" type="presParOf" srcId="{AA31ACC1-DC8E-4579-B59B-E740B08581F5}" destId="{8E57ED27-9BC5-47F6-81CC-9F22AF7F2C43}" srcOrd="6" destOrd="0" presId="urn:microsoft.com/office/officeart/2005/8/layout/pyramid2"/>
    <dgm:cxn modelId="{6E3DE14D-8AC5-4D2B-B803-319B4E7F9373}" type="presParOf" srcId="{AA31ACC1-DC8E-4579-B59B-E740B08581F5}" destId="{99719E66-58D1-4BD0-873F-40F475D44223}" srcOrd="7" destOrd="0" presId="urn:microsoft.com/office/officeart/2005/8/layout/pyramid2"/>
    <dgm:cxn modelId="{4924C13A-6DEA-4420-9ADF-8EA9DAEF09C9}" type="presParOf" srcId="{AA31ACC1-DC8E-4579-B59B-E740B08581F5}" destId="{1A7954B4-BC18-4F26-B8F7-4FF0A364C96D}" srcOrd="8" destOrd="0" presId="urn:microsoft.com/office/officeart/2005/8/layout/pyramid2"/>
    <dgm:cxn modelId="{6D92D9D4-F864-4152-8F99-716B5CEB5CDE}" type="presParOf" srcId="{AA31ACC1-DC8E-4579-B59B-E740B08581F5}" destId="{3960727D-CC86-4D57-A891-F48613F6B2FF}"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CB25C3F-71B7-420D-AC6B-BFA348CCA404}"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022C0755-4E26-45F6-88CC-8FD5FF328518}">
      <dgm:prSet phldrT="[Text]" phldr="1"/>
      <dgm:spPr/>
      <dgm:t>
        <a:bodyPr/>
        <a:lstStyle/>
        <a:p>
          <a:endParaRPr lang="en-US"/>
        </a:p>
      </dgm:t>
    </dgm:pt>
    <dgm:pt modelId="{C0FF5900-3624-4B34-8845-5665CED07CD7}" type="parTrans" cxnId="{2CE88F79-C3E4-40D0-8D25-C72A736DAA51}">
      <dgm:prSet/>
      <dgm:spPr/>
      <dgm:t>
        <a:bodyPr/>
        <a:lstStyle/>
        <a:p>
          <a:endParaRPr lang="en-US"/>
        </a:p>
      </dgm:t>
    </dgm:pt>
    <dgm:pt modelId="{87BEDCC1-98F1-4609-8D6E-DF4919945FEB}" type="sibTrans" cxnId="{2CE88F79-C3E4-40D0-8D25-C72A736DAA51}">
      <dgm:prSet/>
      <dgm:spPr/>
      <dgm:t>
        <a:bodyPr/>
        <a:lstStyle/>
        <a:p>
          <a:endParaRPr lang="en-US"/>
        </a:p>
      </dgm:t>
    </dgm:pt>
    <dgm:pt modelId="{09F70FC2-71F7-45F7-BCF2-C35B5E2C559D}">
      <dgm:prSet phldrT="[Text]"/>
      <dgm:spPr/>
      <dgm:t>
        <a:bodyPr/>
        <a:lstStyle/>
        <a:p>
          <a:pPr>
            <a:buFontTx/>
            <a:buNone/>
          </a:pPr>
          <a:r>
            <a:rPr lang="en-US" altLang="en-US" dirty="0">
              <a:latin typeface="+mj-lt"/>
            </a:rPr>
            <a:t>Always spell check your document</a:t>
          </a:r>
          <a:endParaRPr lang="en-US" dirty="0"/>
        </a:p>
      </dgm:t>
    </dgm:pt>
    <dgm:pt modelId="{6CF39522-8E8F-48A7-A7DC-BF13DC420525}" type="parTrans" cxnId="{89ABCF20-4B55-44CE-B453-2B622733D261}">
      <dgm:prSet/>
      <dgm:spPr/>
      <dgm:t>
        <a:bodyPr/>
        <a:lstStyle/>
        <a:p>
          <a:endParaRPr lang="en-US"/>
        </a:p>
      </dgm:t>
    </dgm:pt>
    <dgm:pt modelId="{21DF0358-F321-4EEC-AB23-5FB17BF6F874}" type="sibTrans" cxnId="{89ABCF20-4B55-44CE-B453-2B622733D261}">
      <dgm:prSet/>
      <dgm:spPr/>
      <dgm:t>
        <a:bodyPr/>
        <a:lstStyle/>
        <a:p>
          <a:endParaRPr lang="en-US"/>
        </a:p>
      </dgm:t>
    </dgm:pt>
    <dgm:pt modelId="{011C637C-0DBE-499E-9C93-1A3C87355781}">
      <dgm:prSet phldrT="[Text]" phldr="1"/>
      <dgm:spPr/>
      <dgm:t>
        <a:bodyPr/>
        <a:lstStyle/>
        <a:p>
          <a:endParaRPr lang="en-US"/>
        </a:p>
      </dgm:t>
    </dgm:pt>
    <dgm:pt modelId="{FF007E69-81E8-4476-8ADE-5571FDD7509A}" type="parTrans" cxnId="{A832F035-10F1-4225-B381-DDDB55EDB670}">
      <dgm:prSet/>
      <dgm:spPr/>
      <dgm:t>
        <a:bodyPr/>
        <a:lstStyle/>
        <a:p>
          <a:endParaRPr lang="en-US"/>
        </a:p>
      </dgm:t>
    </dgm:pt>
    <dgm:pt modelId="{0BD7C32E-881A-43E8-B0DB-266521BC48BB}" type="sibTrans" cxnId="{A832F035-10F1-4225-B381-DDDB55EDB670}">
      <dgm:prSet/>
      <dgm:spPr/>
      <dgm:t>
        <a:bodyPr/>
        <a:lstStyle/>
        <a:p>
          <a:endParaRPr lang="en-US"/>
        </a:p>
      </dgm:t>
    </dgm:pt>
    <dgm:pt modelId="{DC5BB97F-E1EF-4462-AF88-9AD36A77B68D}">
      <dgm:prSet phldrT="[Text]"/>
      <dgm:spPr/>
      <dgm:t>
        <a:bodyPr/>
        <a:lstStyle/>
        <a:p>
          <a:pPr>
            <a:buFontTx/>
            <a:buNone/>
          </a:pPr>
          <a:r>
            <a:rPr lang="en-US" altLang="en-US" dirty="0">
              <a:latin typeface="+mj-lt"/>
            </a:rPr>
            <a:t>Copy and paste from other documents with caution</a:t>
          </a:r>
          <a:endParaRPr lang="en-US" dirty="0"/>
        </a:p>
      </dgm:t>
    </dgm:pt>
    <dgm:pt modelId="{3D41F93C-A793-4A33-A184-1CF9048EBDCA}" type="parTrans" cxnId="{DB18371B-9E73-4401-853F-D88696D95A9C}">
      <dgm:prSet/>
      <dgm:spPr/>
      <dgm:t>
        <a:bodyPr/>
        <a:lstStyle/>
        <a:p>
          <a:endParaRPr lang="en-US"/>
        </a:p>
      </dgm:t>
    </dgm:pt>
    <dgm:pt modelId="{CBA9D44B-9986-4829-B6D1-1B4A9295DA89}" type="sibTrans" cxnId="{DB18371B-9E73-4401-853F-D88696D95A9C}">
      <dgm:prSet/>
      <dgm:spPr/>
      <dgm:t>
        <a:bodyPr/>
        <a:lstStyle/>
        <a:p>
          <a:endParaRPr lang="en-US"/>
        </a:p>
      </dgm:t>
    </dgm:pt>
    <dgm:pt modelId="{10CE639C-20B4-4D83-9085-597FA2957BD1}">
      <dgm:prSet phldrT="[Text]" phldr="1"/>
      <dgm:spPr/>
      <dgm:t>
        <a:bodyPr/>
        <a:lstStyle/>
        <a:p>
          <a:endParaRPr lang="en-US"/>
        </a:p>
      </dgm:t>
    </dgm:pt>
    <dgm:pt modelId="{6211059F-EE09-4284-9528-FCBDE0114698}" type="parTrans" cxnId="{9C0F3734-EF48-4E11-BB05-F357BADB429C}">
      <dgm:prSet/>
      <dgm:spPr/>
      <dgm:t>
        <a:bodyPr/>
        <a:lstStyle/>
        <a:p>
          <a:endParaRPr lang="en-US"/>
        </a:p>
      </dgm:t>
    </dgm:pt>
    <dgm:pt modelId="{F20B6B09-656C-4AA6-9B41-ADFA9B4440AB}" type="sibTrans" cxnId="{9C0F3734-EF48-4E11-BB05-F357BADB429C}">
      <dgm:prSet/>
      <dgm:spPr/>
      <dgm:t>
        <a:bodyPr/>
        <a:lstStyle/>
        <a:p>
          <a:endParaRPr lang="en-US"/>
        </a:p>
      </dgm:t>
    </dgm:pt>
    <dgm:pt modelId="{B4F50477-F2B9-4CEC-A120-E16F39FD4311}">
      <dgm:prSet phldrT="[Text]"/>
      <dgm:spPr/>
      <dgm:t>
        <a:bodyPr/>
        <a:lstStyle/>
        <a:p>
          <a:pPr>
            <a:buFontTx/>
            <a:buNone/>
          </a:pPr>
          <a:r>
            <a:rPr lang="en-US" altLang="en-US" dirty="0">
              <a:latin typeface="+mj-lt"/>
            </a:rPr>
            <a:t>Identify member(s) of the research team to proofread the consent document</a:t>
          </a:r>
          <a:endParaRPr lang="en-US" dirty="0"/>
        </a:p>
      </dgm:t>
    </dgm:pt>
    <dgm:pt modelId="{8C17AF35-835E-4610-BB1C-544F749A16A5}" type="parTrans" cxnId="{8D37D96E-A8D7-4158-B827-C8F31D02AE07}">
      <dgm:prSet/>
      <dgm:spPr/>
      <dgm:t>
        <a:bodyPr/>
        <a:lstStyle/>
        <a:p>
          <a:endParaRPr lang="en-US"/>
        </a:p>
      </dgm:t>
    </dgm:pt>
    <dgm:pt modelId="{98EC93DB-28A6-46A8-9AAB-ADB5341F5A09}" type="sibTrans" cxnId="{8D37D96E-A8D7-4158-B827-C8F31D02AE07}">
      <dgm:prSet/>
      <dgm:spPr/>
      <dgm:t>
        <a:bodyPr/>
        <a:lstStyle/>
        <a:p>
          <a:endParaRPr lang="en-US"/>
        </a:p>
      </dgm:t>
    </dgm:pt>
    <dgm:pt modelId="{39287AD3-32C3-4A64-BB41-113E4A4129E9}" type="pres">
      <dgm:prSet presAssocID="{4CB25C3F-71B7-420D-AC6B-BFA348CCA404}" presName="linearFlow" presStyleCnt="0">
        <dgm:presLayoutVars>
          <dgm:dir/>
          <dgm:animLvl val="lvl"/>
          <dgm:resizeHandles val="exact"/>
        </dgm:presLayoutVars>
      </dgm:prSet>
      <dgm:spPr/>
    </dgm:pt>
    <dgm:pt modelId="{712CCE97-4089-4C59-AF10-860CA8A2E344}" type="pres">
      <dgm:prSet presAssocID="{022C0755-4E26-45F6-88CC-8FD5FF328518}" presName="composite" presStyleCnt="0"/>
      <dgm:spPr/>
    </dgm:pt>
    <dgm:pt modelId="{7EC9BC6D-C257-44C6-A443-FA33CB3213C4}" type="pres">
      <dgm:prSet presAssocID="{022C0755-4E26-45F6-88CC-8FD5FF328518}" presName="parentText" presStyleLbl="alignNode1" presStyleIdx="0" presStyleCnt="3">
        <dgm:presLayoutVars>
          <dgm:chMax val="1"/>
          <dgm:bulletEnabled val="1"/>
        </dgm:presLayoutVars>
      </dgm:prSet>
      <dgm:spPr/>
    </dgm:pt>
    <dgm:pt modelId="{09F7D9D9-120F-4FD8-BC7F-E9E313AA0ECB}" type="pres">
      <dgm:prSet presAssocID="{022C0755-4E26-45F6-88CC-8FD5FF328518}" presName="descendantText" presStyleLbl="alignAcc1" presStyleIdx="0" presStyleCnt="3">
        <dgm:presLayoutVars>
          <dgm:bulletEnabled val="1"/>
        </dgm:presLayoutVars>
      </dgm:prSet>
      <dgm:spPr/>
    </dgm:pt>
    <dgm:pt modelId="{AA45C2C2-914D-4315-85BE-C7AC649973AF}" type="pres">
      <dgm:prSet presAssocID="{87BEDCC1-98F1-4609-8D6E-DF4919945FEB}" presName="sp" presStyleCnt="0"/>
      <dgm:spPr/>
    </dgm:pt>
    <dgm:pt modelId="{7349BB0E-1099-4F25-A2D7-AF260DE89F56}" type="pres">
      <dgm:prSet presAssocID="{011C637C-0DBE-499E-9C93-1A3C87355781}" presName="composite" presStyleCnt="0"/>
      <dgm:spPr/>
    </dgm:pt>
    <dgm:pt modelId="{0C1BC5F4-295F-43EC-BA3A-EE6642BD1159}" type="pres">
      <dgm:prSet presAssocID="{011C637C-0DBE-499E-9C93-1A3C87355781}" presName="parentText" presStyleLbl="alignNode1" presStyleIdx="1" presStyleCnt="3">
        <dgm:presLayoutVars>
          <dgm:chMax val="1"/>
          <dgm:bulletEnabled val="1"/>
        </dgm:presLayoutVars>
      </dgm:prSet>
      <dgm:spPr/>
    </dgm:pt>
    <dgm:pt modelId="{BD7B9DF3-AEB5-4292-8741-A3CE04D46BE7}" type="pres">
      <dgm:prSet presAssocID="{011C637C-0DBE-499E-9C93-1A3C87355781}" presName="descendantText" presStyleLbl="alignAcc1" presStyleIdx="1" presStyleCnt="3">
        <dgm:presLayoutVars>
          <dgm:bulletEnabled val="1"/>
        </dgm:presLayoutVars>
      </dgm:prSet>
      <dgm:spPr/>
    </dgm:pt>
    <dgm:pt modelId="{92C8E8EE-FE87-4A8F-BFCC-48274693B501}" type="pres">
      <dgm:prSet presAssocID="{0BD7C32E-881A-43E8-B0DB-266521BC48BB}" presName="sp" presStyleCnt="0"/>
      <dgm:spPr/>
    </dgm:pt>
    <dgm:pt modelId="{A34418FB-8063-4E8A-8CBD-E71076F77D29}" type="pres">
      <dgm:prSet presAssocID="{10CE639C-20B4-4D83-9085-597FA2957BD1}" presName="composite" presStyleCnt="0"/>
      <dgm:spPr/>
    </dgm:pt>
    <dgm:pt modelId="{F0263B7C-CA9C-45C6-ABA6-FB1803D4E2DA}" type="pres">
      <dgm:prSet presAssocID="{10CE639C-20B4-4D83-9085-597FA2957BD1}" presName="parentText" presStyleLbl="alignNode1" presStyleIdx="2" presStyleCnt="3">
        <dgm:presLayoutVars>
          <dgm:chMax val="1"/>
          <dgm:bulletEnabled val="1"/>
        </dgm:presLayoutVars>
      </dgm:prSet>
      <dgm:spPr/>
    </dgm:pt>
    <dgm:pt modelId="{B6DAD66E-F7BB-4347-BDE7-B393CDD98AC6}" type="pres">
      <dgm:prSet presAssocID="{10CE639C-20B4-4D83-9085-597FA2957BD1}" presName="descendantText" presStyleLbl="alignAcc1" presStyleIdx="2" presStyleCnt="3">
        <dgm:presLayoutVars>
          <dgm:bulletEnabled val="1"/>
        </dgm:presLayoutVars>
      </dgm:prSet>
      <dgm:spPr/>
    </dgm:pt>
  </dgm:ptLst>
  <dgm:cxnLst>
    <dgm:cxn modelId="{85CD3102-8C70-4F75-905F-4782A394764D}" type="presOf" srcId="{B4F50477-F2B9-4CEC-A120-E16F39FD4311}" destId="{B6DAD66E-F7BB-4347-BDE7-B393CDD98AC6}" srcOrd="0" destOrd="0" presId="urn:microsoft.com/office/officeart/2005/8/layout/chevron2"/>
    <dgm:cxn modelId="{DB18371B-9E73-4401-853F-D88696D95A9C}" srcId="{011C637C-0DBE-499E-9C93-1A3C87355781}" destId="{DC5BB97F-E1EF-4462-AF88-9AD36A77B68D}" srcOrd="0" destOrd="0" parTransId="{3D41F93C-A793-4A33-A184-1CF9048EBDCA}" sibTransId="{CBA9D44B-9986-4829-B6D1-1B4A9295DA89}"/>
    <dgm:cxn modelId="{89ABCF20-4B55-44CE-B453-2B622733D261}" srcId="{022C0755-4E26-45F6-88CC-8FD5FF328518}" destId="{09F70FC2-71F7-45F7-BCF2-C35B5E2C559D}" srcOrd="0" destOrd="0" parTransId="{6CF39522-8E8F-48A7-A7DC-BF13DC420525}" sibTransId="{21DF0358-F321-4EEC-AB23-5FB17BF6F874}"/>
    <dgm:cxn modelId="{1E014D29-B71F-4BCD-850E-A29123E6F3A9}" type="presOf" srcId="{10CE639C-20B4-4D83-9085-597FA2957BD1}" destId="{F0263B7C-CA9C-45C6-ABA6-FB1803D4E2DA}" srcOrd="0" destOrd="0" presId="urn:microsoft.com/office/officeart/2005/8/layout/chevron2"/>
    <dgm:cxn modelId="{9C0F3734-EF48-4E11-BB05-F357BADB429C}" srcId="{4CB25C3F-71B7-420D-AC6B-BFA348CCA404}" destId="{10CE639C-20B4-4D83-9085-597FA2957BD1}" srcOrd="2" destOrd="0" parTransId="{6211059F-EE09-4284-9528-FCBDE0114698}" sibTransId="{F20B6B09-656C-4AA6-9B41-ADFA9B4440AB}"/>
    <dgm:cxn modelId="{00C48A35-6603-4E2E-8164-E8D65A856301}" type="presOf" srcId="{011C637C-0DBE-499E-9C93-1A3C87355781}" destId="{0C1BC5F4-295F-43EC-BA3A-EE6642BD1159}" srcOrd="0" destOrd="0" presId="urn:microsoft.com/office/officeart/2005/8/layout/chevron2"/>
    <dgm:cxn modelId="{A832F035-10F1-4225-B381-DDDB55EDB670}" srcId="{4CB25C3F-71B7-420D-AC6B-BFA348CCA404}" destId="{011C637C-0DBE-499E-9C93-1A3C87355781}" srcOrd="1" destOrd="0" parTransId="{FF007E69-81E8-4476-8ADE-5571FDD7509A}" sibTransId="{0BD7C32E-881A-43E8-B0DB-266521BC48BB}"/>
    <dgm:cxn modelId="{4F488047-E32E-461A-8D28-3EC06C13B822}" type="presOf" srcId="{DC5BB97F-E1EF-4462-AF88-9AD36A77B68D}" destId="{BD7B9DF3-AEB5-4292-8741-A3CE04D46BE7}" srcOrd="0" destOrd="0" presId="urn:microsoft.com/office/officeart/2005/8/layout/chevron2"/>
    <dgm:cxn modelId="{8D37D96E-A8D7-4158-B827-C8F31D02AE07}" srcId="{10CE639C-20B4-4D83-9085-597FA2957BD1}" destId="{B4F50477-F2B9-4CEC-A120-E16F39FD4311}" srcOrd="0" destOrd="0" parTransId="{8C17AF35-835E-4610-BB1C-544F749A16A5}" sibTransId="{98EC93DB-28A6-46A8-9AAB-ADB5341F5A09}"/>
    <dgm:cxn modelId="{BC629772-C982-4B7B-9955-7A448079D5B5}" type="presOf" srcId="{4CB25C3F-71B7-420D-AC6B-BFA348CCA404}" destId="{39287AD3-32C3-4A64-BB41-113E4A4129E9}" srcOrd="0" destOrd="0" presId="urn:microsoft.com/office/officeart/2005/8/layout/chevron2"/>
    <dgm:cxn modelId="{2CE88F79-C3E4-40D0-8D25-C72A736DAA51}" srcId="{4CB25C3F-71B7-420D-AC6B-BFA348CCA404}" destId="{022C0755-4E26-45F6-88CC-8FD5FF328518}" srcOrd="0" destOrd="0" parTransId="{C0FF5900-3624-4B34-8845-5665CED07CD7}" sibTransId="{87BEDCC1-98F1-4609-8D6E-DF4919945FEB}"/>
    <dgm:cxn modelId="{FFFF1991-4AA3-45D6-B220-A14C9857FD1A}" type="presOf" srcId="{022C0755-4E26-45F6-88CC-8FD5FF328518}" destId="{7EC9BC6D-C257-44C6-A443-FA33CB3213C4}" srcOrd="0" destOrd="0" presId="urn:microsoft.com/office/officeart/2005/8/layout/chevron2"/>
    <dgm:cxn modelId="{54FB3BCA-B136-495B-AE80-696CF03CF424}" type="presOf" srcId="{09F70FC2-71F7-45F7-BCF2-C35B5E2C559D}" destId="{09F7D9D9-120F-4FD8-BC7F-E9E313AA0ECB}" srcOrd="0" destOrd="0" presId="urn:microsoft.com/office/officeart/2005/8/layout/chevron2"/>
    <dgm:cxn modelId="{DCC14051-B0D5-445F-BBF6-AD3F6E353E2E}" type="presParOf" srcId="{39287AD3-32C3-4A64-BB41-113E4A4129E9}" destId="{712CCE97-4089-4C59-AF10-860CA8A2E344}" srcOrd="0" destOrd="0" presId="urn:microsoft.com/office/officeart/2005/8/layout/chevron2"/>
    <dgm:cxn modelId="{94C424D5-E006-4FAA-9E68-8C84F68ADB78}" type="presParOf" srcId="{712CCE97-4089-4C59-AF10-860CA8A2E344}" destId="{7EC9BC6D-C257-44C6-A443-FA33CB3213C4}" srcOrd="0" destOrd="0" presId="urn:microsoft.com/office/officeart/2005/8/layout/chevron2"/>
    <dgm:cxn modelId="{F3C3A100-F222-41F7-96CC-1AF5D890F758}" type="presParOf" srcId="{712CCE97-4089-4C59-AF10-860CA8A2E344}" destId="{09F7D9D9-120F-4FD8-BC7F-E9E313AA0ECB}" srcOrd="1" destOrd="0" presId="urn:microsoft.com/office/officeart/2005/8/layout/chevron2"/>
    <dgm:cxn modelId="{67B0AD7B-6021-4499-B310-7179094DDDB1}" type="presParOf" srcId="{39287AD3-32C3-4A64-BB41-113E4A4129E9}" destId="{AA45C2C2-914D-4315-85BE-C7AC649973AF}" srcOrd="1" destOrd="0" presId="urn:microsoft.com/office/officeart/2005/8/layout/chevron2"/>
    <dgm:cxn modelId="{DFDB7493-A5D4-47D9-9414-706B5679B7F5}" type="presParOf" srcId="{39287AD3-32C3-4A64-BB41-113E4A4129E9}" destId="{7349BB0E-1099-4F25-A2D7-AF260DE89F56}" srcOrd="2" destOrd="0" presId="urn:microsoft.com/office/officeart/2005/8/layout/chevron2"/>
    <dgm:cxn modelId="{BEBCA6D6-EF79-4217-9A87-FFA1D6814D08}" type="presParOf" srcId="{7349BB0E-1099-4F25-A2D7-AF260DE89F56}" destId="{0C1BC5F4-295F-43EC-BA3A-EE6642BD1159}" srcOrd="0" destOrd="0" presId="urn:microsoft.com/office/officeart/2005/8/layout/chevron2"/>
    <dgm:cxn modelId="{367C6359-9714-43F7-A8CB-AF180B38162A}" type="presParOf" srcId="{7349BB0E-1099-4F25-A2D7-AF260DE89F56}" destId="{BD7B9DF3-AEB5-4292-8741-A3CE04D46BE7}" srcOrd="1" destOrd="0" presId="urn:microsoft.com/office/officeart/2005/8/layout/chevron2"/>
    <dgm:cxn modelId="{FBFB1748-AEEA-452A-8D89-931D6DA75013}" type="presParOf" srcId="{39287AD3-32C3-4A64-BB41-113E4A4129E9}" destId="{92C8E8EE-FE87-4A8F-BFCC-48274693B501}" srcOrd="3" destOrd="0" presId="urn:microsoft.com/office/officeart/2005/8/layout/chevron2"/>
    <dgm:cxn modelId="{6D010BDC-3181-4BAC-A28D-226ADE783AAC}" type="presParOf" srcId="{39287AD3-32C3-4A64-BB41-113E4A4129E9}" destId="{A34418FB-8063-4E8A-8CBD-E71076F77D29}" srcOrd="4" destOrd="0" presId="urn:microsoft.com/office/officeart/2005/8/layout/chevron2"/>
    <dgm:cxn modelId="{155871AB-3FAD-4BB6-814A-0B42DEA6CF9E}" type="presParOf" srcId="{A34418FB-8063-4E8A-8CBD-E71076F77D29}" destId="{F0263B7C-CA9C-45C6-ABA6-FB1803D4E2DA}" srcOrd="0" destOrd="0" presId="urn:microsoft.com/office/officeart/2005/8/layout/chevron2"/>
    <dgm:cxn modelId="{6E0C7336-B59D-42E9-A0D1-3808CF754D36}" type="presParOf" srcId="{A34418FB-8063-4E8A-8CBD-E71076F77D29}" destId="{B6DAD66E-F7BB-4347-BDE7-B393CDD98AC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CB25C3F-71B7-420D-AC6B-BFA348CCA404}"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022C0755-4E26-45F6-88CC-8FD5FF328518}">
      <dgm:prSet phldrT="[Text]"/>
      <dgm:spPr/>
      <dgm:t>
        <a:bodyPr/>
        <a:lstStyle/>
        <a:p>
          <a:r>
            <a:rPr lang="en-US" dirty="0">
              <a:solidFill>
                <a:schemeClr val="tx1"/>
              </a:solidFill>
            </a:rPr>
            <a:t>WHO</a:t>
          </a:r>
        </a:p>
      </dgm:t>
    </dgm:pt>
    <dgm:pt modelId="{C0FF5900-3624-4B34-8845-5665CED07CD7}" type="parTrans" cxnId="{2CE88F79-C3E4-40D0-8D25-C72A736DAA51}">
      <dgm:prSet/>
      <dgm:spPr/>
      <dgm:t>
        <a:bodyPr/>
        <a:lstStyle/>
        <a:p>
          <a:endParaRPr lang="en-US"/>
        </a:p>
      </dgm:t>
    </dgm:pt>
    <dgm:pt modelId="{87BEDCC1-98F1-4609-8D6E-DF4919945FEB}" type="sibTrans" cxnId="{2CE88F79-C3E4-40D0-8D25-C72A736DAA51}">
      <dgm:prSet/>
      <dgm:spPr/>
      <dgm:t>
        <a:bodyPr/>
        <a:lstStyle/>
        <a:p>
          <a:endParaRPr lang="en-US"/>
        </a:p>
      </dgm:t>
    </dgm:pt>
    <dgm:pt modelId="{09F70FC2-71F7-45F7-BCF2-C35B5E2C559D}">
      <dgm:prSet phldrT="[Text]"/>
      <dgm:spPr/>
      <dgm:t>
        <a:bodyPr/>
        <a:lstStyle/>
        <a:p>
          <a:pPr>
            <a:buFontTx/>
            <a:buNone/>
          </a:pPr>
          <a:r>
            <a:rPr lang="en-US" altLang="en-US" dirty="0">
              <a:latin typeface="+mj-lt"/>
            </a:rPr>
            <a:t>Should be involved </a:t>
          </a:r>
          <a:endParaRPr lang="en-US" dirty="0"/>
        </a:p>
      </dgm:t>
    </dgm:pt>
    <dgm:pt modelId="{6CF39522-8E8F-48A7-A7DC-BF13DC420525}" type="parTrans" cxnId="{89ABCF20-4B55-44CE-B453-2B622733D261}">
      <dgm:prSet/>
      <dgm:spPr/>
      <dgm:t>
        <a:bodyPr/>
        <a:lstStyle/>
        <a:p>
          <a:endParaRPr lang="en-US"/>
        </a:p>
      </dgm:t>
    </dgm:pt>
    <dgm:pt modelId="{21DF0358-F321-4EEC-AB23-5FB17BF6F874}" type="sibTrans" cxnId="{89ABCF20-4B55-44CE-B453-2B622733D261}">
      <dgm:prSet/>
      <dgm:spPr/>
      <dgm:t>
        <a:bodyPr/>
        <a:lstStyle/>
        <a:p>
          <a:endParaRPr lang="en-US"/>
        </a:p>
      </dgm:t>
    </dgm:pt>
    <dgm:pt modelId="{011C637C-0DBE-499E-9C93-1A3C87355781}">
      <dgm:prSet phldrT="[Text]"/>
      <dgm:spPr/>
      <dgm:t>
        <a:bodyPr/>
        <a:lstStyle/>
        <a:p>
          <a:r>
            <a:rPr lang="en-US" dirty="0">
              <a:solidFill>
                <a:schemeClr val="tx1"/>
              </a:solidFill>
            </a:rPr>
            <a:t>WHEN</a:t>
          </a:r>
        </a:p>
      </dgm:t>
    </dgm:pt>
    <dgm:pt modelId="{FF007E69-81E8-4476-8ADE-5571FDD7509A}" type="parTrans" cxnId="{A832F035-10F1-4225-B381-DDDB55EDB670}">
      <dgm:prSet/>
      <dgm:spPr/>
      <dgm:t>
        <a:bodyPr/>
        <a:lstStyle/>
        <a:p>
          <a:endParaRPr lang="en-US"/>
        </a:p>
      </dgm:t>
    </dgm:pt>
    <dgm:pt modelId="{0BD7C32E-881A-43E8-B0DB-266521BC48BB}" type="sibTrans" cxnId="{A832F035-10F1-4225-B381-DDDB55EDB670}">
      <dgm:prSet/>
      <dgm:spPr/>
      <dgm:t>
        <a:bodyPr/>
        <a:lstStyle/>
        <a:p>
          <a:endParaRPr lang="en-US"/>
        </a:p>
      </dgm:t>
    </dgm:pt>
    <dgm:pt modelId="{DC5BB97F-E1EF-4462-AF88-9AD36A77B68D}">
      <dgm:prSet phldrT="[Text]"/>
      <dgm:spPr/>
      <dgm:t>
        <a:bodyPr/>
        <a:lstStyle/>
        <a:p>
          <a:pPr>
            <a:buFontTx/>
            <a:buNone/>
          </a:pPr>
          <a:r>
            <a:rPr lang="en-US" dirty="0"/>
            <a:t>Receive the consent document</a:t>
          </a:r>
        </a:p>
      </dgm:t>
    </dgm:pt>
    <dgm:pt modelId="{3D41F93C-A793-4A33-A184-1CF9048EBDCA}" type="parTrans" cxnId="{DB18371B-9E73-4401-853F-D88696D95A9C}">
      <dgm:prSet/>
      <dgm:spPr/>
      <dgm:t>
        <a:bodyPr/>
        <a:lstStyle/>
        <a:p>
          <a:endParaRPr lang="en-US"/>
        </a:p>
      </dgm:t>
    </dgm:pt>
    <dgm:pt modelId="{CBA9D44B-9986-4829-B6D1-1B4A9295DA89}" type="sibTrans" cxnId="{DB18371B-9E73-4401-853F-D88696D95A9C}">
      <dgm:prSet/>
      <dgm:spPr/>
      <dgm:t>
        <a:bodyPr/>
        <a:lstStyle/>
        <a:p>
          <a:endParaRPr lang="en-US"/>
        </a:p>
      </dgm:t>
    </dgm:pt>
    <dgm:pt modelId="{10CE639C-20B4-4D83-9085-597FA2957BD1}">
      <dgm:prSet phldrT="[Text]"/>
      <dgm:spPr/>
      <dgm:t>
        <a:bodyPr/>
        <a:lstStyle/>
        <a:p>
          <a:r>
            <a:rPr lang="en-US" dirty="0">
              <a:solidFill>
                <a:schemeClr val="tx1"/>
              </a:solidFill>
            </a:rPr>
            <a:t>WHERE</a:t>
          </a:r>
        </a:p>
      </dgm:t>
    </dgm:pt>
    <dgm:pt modelId="{6211059F-EE09-4284-9528-FCBDE0114698}" type="parTrans" cxnId="{9C0F3734-EF48-4E11-BB05-F357BADB429C}">
      <dgm:prSet/>
      <dgm:spPr/>
      <dgm:t>
        <a:bodyPr/>
        <a:lstStyle/>
        <a:p>
          <a:endParaRPr lang="en-US"/>
        </a:p>
      </dgm:t>
    </dgm:pt>
    <dgm:pt modelId="{F20B6B09-656C-4AA6-9B41-ADFA9B4440AB}" type="sibTrans" cxnId="{9C0F3734-EF48-4E11-BB05-F357BADB429C}">
      <dgm:prSet/>
      <dgm:spPr/>
      <dgm:t>
        <a:bodyPr/>
        <a:lstStyle/>
        <a:p>
          <a:endParaRPr lang="en-US"/>
        </a:p>
      </dgm:t>
    </dgm:pt>
    <dgm:pt modelId="{B4F50477-F2B9-4CEC-A120-E16F39FD4311}">
      <dgm:prSet phldrT="[Text]"/>
      <dgm:spPr/>
      <dgm:t>
        <a:bodyPr/>
        <a:lstStyle/>
        <a:p>
          <a:pPr>
            <a:buFontTx/>
            <a:buNone/>
          </a:pPr>
          <a:r>
            <a:rPr lang="en-US" altLang="en-US" dirty="0">
              <a:latin typeface="+mj-lt"/>
            </a:rPr>
            <a:t>Will the consent process take place</a:t>
          </a:r>
          <a:endParaRPr lang="en-US" dirty="0"/>
        </a:p>
      </dgm:t>
    </dgm:pt>
    <dgm:pt modelId="{8C17AF35-835E-4610-BB1C-544F749A16A5}" type="parTrans" cxnId="{8D37D96E-A8D7-4158-B827-C8F31D02AE07}">
      <dgm:prSet/>
      <dgm:spPr/>
      <dgm:t>
        <a:bodyPr/>
        <a:lstStyle/>
        <a:p>
          <a:endParaRPr lang="en-US"/>
        </a:p>
      </dgm:t>
    </dgm:pt>
    <dgm:pt modelId="{98EC93DB-28A6-46A8-9AAB-ADB5341F5A09}" type="sibTrans" cxnId="{8D37D96E-A8D7-4158-B827-C8F31D02AE07}">
      <dgm:prSet/>
      <dgm:spPr/>
      <dgm:t>
        <a:bodyPr/>
        <a:lstStyle/>
        <a:p>
          <a:endParaRPr lang="en-US"/>
        </a:p>
      </dgm:t>
    </dgm:pt>
    <dgm:pt modelId="{39287AD3-32C3-4A64-BB41-113E4A4129E9}" type="pres">
      <dgm:prSet presAssocID="{4CB25C3F-71B7-420D-AC6B-BFA348CCA404}" presName="linearFlow" presStyleCnt="0">
        <dgm:presLayoutVars>
          <dgm:dir/>
          <dgm:animLvl val="lvl"/>
          <dgm:resizeHandles val="exact"/>
        </dgm:presLayoutVars>
      </dgm:prSet>
      <dgm:spPr/>
    </dgm:pt>
    <dgm:pt modelId="{712CCE97-4089-4C59-AF10-860CA8A2E344}" type="pres">
      <dgm:prSet presAssocID="{022C0755-4E26-45F6-88CC-8FD5FF328518}" presName="composite" presStyleCnt="0"/>
      <dgm:spPr/>
    </dgm:pt>
    <dgm:pt modelId="{7EC9BC6D-C257-44C6-A443-FA33CB3213C4}" type="pres">
      <dgm:prSet presAssocID="{022C0755-4E26-45F6-88CC-8FD5FF328518}" presName="parentText" presStyleLbl="alignNode1" presStyleIdx="0" presStyleCnt="3">
        <dgm:presLayoutVars>
          <dgm:chMax val="1"/>
          <dgm:bulletEnabled val="1"/>
        </dgm:presLayoutVars>
      </dgm:prSet>
      <dgm:spPr/>
    </dgm:pt>
    <dgm:pt modelId="{09F7D9D9-120F-4FD8-BC7F-E9E313AA0ECB}" type="pres">
      <dgm:prSet presAssocID="{022C0755-4E26-45F6-88CC-8FD5FF328518}" presName="descendantText" presStyleLbl="alignAcc1" presStyleIdx="0" presStyleCnt="3">
        <dgm:presLayoutVars>
          <dgm:bulletEnabled val="1"/>
        </dgm:presLayoutVars>
      </dgm:prSet>
      <dgm:spPr/>
    </dgm:pt>
    <dgm:pt modelId="{AA45C2C2-914D-4315-85BE-C7AC649973AF}" type="pres">
      <dgm:prSet presAssocID="{87BEDCC1-98F1-4609-8D6E-DF4919945FEB}" presName="sp" presStyleCnt="0"/>
      <dgm:spPr/>
    </dgm:pt>
    <dgm:pt modelId="{7349BB0E-1099-4F25-A2D7-AF260DE89F56}" type="pres">
      <dgm:prSet presAssocID="{011C637C-0DBE-499E-9C93-1A3C87355781}" presName="composite" presStyleCnt="0"/>
      <dgm:spPr/>
    </dgm:pt>
    <dgm:pt modelId="{0C1BC5F4-295F-43EC-BA3A-EE6642BD1159}" type="pres">
      <dgm:prSet presAssocID="{011C637C-0DBE-499E-9C93-1A3C87355781}" presName="parentText" presStyleLbl="alignNode1" presStyleIdx="1" presStyleCnt="3">
        <dgm:presLayoutVars>
          <dgm:chMax val="1"/>
          <dgm:bulletEnabled val="1"/>
        </dgm:presLayoutVars>
      </dgm:prSet>
      <dgm:spPr/>
    </dgm:pt>
    <dgm:pt modelId="{BD7B9DF3-AEB5-4292-8741-A3CE04D46BE7}" type="pres">
      <dgm:prSet presAssocID="{011C637C-0DBE-499E-9C93-1A3C87355781}" presName="descendantText" presStyleLbl="alignAcc1" presStyleIdx="1" presStyleCnt="3">
        <dgm:presLayoutVars>
          <dgm:bulletEnabled val="1"/>
        </dgm:presLayoutVars>
      </dgm:prSet>
      <dgm:spPr/>
    </dgm:pt>
    <dgm:pt modelId="{92C8E8EE-FE87-4A8F-BFCC-48274693B501}" type="pres">
      <dgm:prSet presAssocID="{0BD7C32E-881A-43E8-B0DB-266521BC48BB}" presName="sp" presStyleCnt="0"/>
      <dgm:spPr/>
    </dgm:pt>
    <dgm:pt modelId="{A34418FB-8063-4E8A-8CBD-E71076F77D29}" type="pres">
      <dgm:prSet presAssocID="{10CE639C-20B4-4D83-9085-597FA2957BD1}" presName="composite" presStyleCnt="0"/>
      <dgm:spPr/>
    </dgm:pt>
    <dgm:pt modelId="{F0263B7C-CA9C-45C6-ABA6-FB1803D4E2DA}" type="pres">
      <dgm:prSet presAssocID="{10CE639C-20B4-4D83-9085-597FA2957BD1}" presName="parentText" presStyleLbl="alignNode1" presStyleIdx="2" presStyleCnt="3">
        <dgm:presLayoutVars>
          <dgm:chMax val="1"/>
          <dgm:bulletEnabled val="1"/>
        </dgm:presLayoutVars>
      </dgm:prSet>
      <dgm:spPr/>
    </dgm:pt>
    <dgm:pt modelId="{B6DAD66E-F7BB-4347-BDE7-B393CDD98AC6}" type="pres">
      <dgm:prSet presAssocID="{10CE639C-20B4-4D83-9085-597FA2957BD1}" presName="descendantText" presStyleLbl="alignAcc1" presStyleIdx="2" presStyleCnt="3">
        <dgm:presLayoutVars>
          <dgm:bulletEnabled val="1"/>
        </dgm:presLayoutVars>
      </dgm:prSet>
      <dgm:spPr/>
    </dgm:pt>
  </dgm:ptLst>
  <dgm:cxnLst>
    <dgm:cxn modelId="{85CD3102-8C70-4F75-905F-4782A394764D}" type="presOf" srcId="{B4F50477-F2B9-4CEC-A120-E16F39FD4311}" destId="{B6DAD66E-F7BB-4347-BDE7-B393CDD98AC6}" srcOrd="0" destOrd="0" presId="urn:microsoft.com/office/officeart/2005/8/layout/chevron2"/>
    <dgm:cxn modelId="{DB18371B-9E73-4401-853F-D88696D95A9C}" srcId="{011C637C-0DBE-499E-9C93-1A3C87355781}" destId="{DC5BB97F-E1EF-4462-AF88-9AD36A77B68D}" srcOrd="0" destOrd="0" parTransId="{3D41F93C-A793-4A33-A184-1CF9048EBDCA}" sibTransId="{CBA9D44B-9986-4829-B6D1-1B4A9295DA89}"/>
    <dgm:cxn modelId="{89ABCF20-4B55-44CE-B453-2B622733D261}" srcId="{022C0755-4E26-45F6-88CC-8FD5FF328518}" destId="{09F70FC2-71F7-45F7-BCF2-C35B5E2C559D}" srcOrd="0" destOrd="0" parTransId="{6CF39522-8E8F-48A7-A7DC-BF13DC420525}" sibTransId="{21DF0358-F321-4EEC-AB23-5FB17BF6F874}"/>
    <dgm:cxn modelId="{1E014D29-B71F-4BCD-850E-A29123E6F3A9}" type="presOf" srcId="{10CE639C-20B4-4D83-9085-597FA2957BD1}" destId="{F0263B7C-CA9C-45C6-ABA6-FB1803D4E2DA}" srcOrd="0" destOrd="0" presId="urn:microsoft.com/office/officeart/2005/8/layout/chevron2"/>
    <dgm:cxn modelId="{9C0F3734-EF48-4E11-BB05-F357BADB429C}" srcId="{4CB25C3F-71B7-420D-AC6B-BFA348CCA404}" destId="{10CE639C-20B4-4D83-9085-597FA2957BD1}" srcOrd="2" destOrd="0" parTransId="{6211059F-EE09-4284-9528-FCBDE0114698}" sibTransId="{F20B6B09-656C-4AA6-9B41-ADFA9B4440AB}"/>
    <dgm:cxn modelId="{00C48A35-6603-4E2E-8164-E8D65A856301}" type="presOf" srcId="{011C637C-0DBE-499E-9C93-1A3C87355781}" destId="{0C1BC5F4-295F-43EC-BA3A-EE6642BD1159}" srcOrd="0" destOrd="0" presId="urn:microsoft.com/office/officeart/2005/8/layout/chevron2"/>
    <dgm:cxn modelId="{A832F035-10F1-4225-B381-DDDB55EDB670}" srcId="{4CB25C3F-71B7-420D-AC6B-BFA348CCA404}" destId="{011C637C-0DBE-499E-9C93-1A3C87355781}" srcOrd="1" destOrd="0" parTransId="{FF007E69-81E8-4476-8ADE-5571FDD7509A}" sibTransId="{0BD7C32E-881A-43E8-B0DB-266521BC48BB}"/>
    <dgm:cxn modelId="{4F488047-E32E-461A-8D28-3EC06C13B822}" type="presOf" srcId="{DC5BB97F-E1EF-4462-AF88-9AD36A77B68D}" destId="{BD7B9DF3-AEB5-4292-8741-A3CE04D46BE7}" srcOrd="0" destOrd="0" presId="urn:microsoft.com/office/officeart/2005/8/layout/chevron2"/>
    <dgm:cxn modelId="{8D37D96E-A8D7-4158-B827-C8F31D02AE07}" srcId="{10CE639C-20B4-4D83-9085-597FA2957BD1}" destId="{B4F50477-F2B9-4CEC-A120-E16F39FD4311}" srcOrd="0" destOrd="0" parTransId="{8C17AF35-835E-4610-BB1C-544F749A16A5}" sibTransId="{98EC93DB-28A6-46A8-9AAB-ADB5341F5A09}"/>
    <dgm:cxn modelId="{BC629772-C982-4B7B-9955-7A448079D5B5}" type="presOf" srcId="{4CB25C3F-71B7-420D-AC6B-BFA348CCA404}" destId="{39287AD3-32C3-4A64-BB41-113E4A4129E9}" srcOrd="0" destOrd="0" presId="urn:microsoft.com/office/officeart/2005/8/layout/chevron2"/>
    <dgm:cxn modelId="{2CE88F79-C3E4-40D0-8D25-C72A736DAA51}" srcId="{4CB25C3F-71B7-420D-AC6B-BFA348CCA404}" destId="{022C0755-4E26-45F6-88CC-8FD5FF328518}" srcOrd="0" destOrd="0" parTransId="{C0FF5900-3624-4B34-8845-5665CED07CD7}" sibTransId="{87BEDCC1-98F1-4609-8D6E-DF4919945FEB}"/>
    <dgm:cxn modelId="{FFFF1991-4AA3-45D6-B220-A14C9857FD1A}" type="presOf" srcId="{022C0755-4E26-45F6-88CC-8FD5FF328518}" destId="{7EC9BC6D-C257-44C6-A443-FA33CB3213C4}" srcOrd="0" destOrd="0" presId="urn:microsoft.com/office/officeart/2005/8/layout/chevron2"/>
    <dgm:cxn modelId="{54FB3BCA-B136-495B-AE80-696CF03CF424}" type="presOf" srcId="{09F70FC2-71F7-45F7-BCF2-C35B5E2C559D}" destId="{09F7D9D9-120F-4FD8-BC7F-E9E313AA0ECB}" srcOrd="0" destOrd="0" presId="urn:microsoft.com/office/officeart/2005/8/layout/chevron2"/>
    <dgm:cxn modelId="{DCC14051-B0D5-445F-BBF6-AD3F6E353E2E}" type="presParOf" srcId="{39287AD3-32C3-4A64-BB41-113E4A4129E9}" destId="{712CCE97-4089-4C59-AF10-860CA8A2E344}" srcOrd="0" destOrd="0" presId="urn:microsoft.com/office/officeart/2005/8/layout/chevron2"/>
    <dgm:cxn modelId="{94C424D5-E006-4FAA-9E68-8C84F68ADB78}" type="presParOf" srcId="{712CCE97-4089-4C59-AF10-860CA8A2E344}" destId="{7EC9BC6D-C257-44C6-A443-FA33CB3213C4}" srcOrd="0" destOrd="0" presId="urn:microsoft.com/office/officeart/2005/8/layout/chevron2"/>
    <dgm:cxn modelId="{F3C3A100-F222-41F7-96CC-1AF5D890F758}" type="presParOf" srcId="{712CCE97-4089-4C59-AF10-860CA8A2E344}" destId="{09F7D9D9-120F-4FD8-BC7F-E9E313AA0ECB}" srcOrd="1" destOrd="0" presId="urn:microsoft.com/office/officeart/2005/8/layout/chevron2"/>
    <dgm:cxn modelId="{67B0AD7B-6021-4499-B310-7179094DDDB1}" type="presParOf" srcId="{39287AD3-32C3-4A64-BB41-113E4A4129E9}" destId="{AA45C2C2-914D-4315-85BE-C7AC649973AF}" srcOrd="1" destOrd="0" presId="urn:microsoft.com/office/officeart/2005/8/layout/chevron2"/>
    <dgm:cxn modelId="{DFDB7493-A5D4-47D9-9414-706B5679B7F5}" type="presParOf" srcId="{39287AD3-32C3-4A64-BB41-113E4A4129E9}" destId="{7349BB0E-1099-4F25-A2D7-AF260DE89F56}" srcOrd="2" destOrd="0" presId="urn:microsoft.com/office/officeart/2005/8/layout/chevron2"/>
    <dgm:cxn modelId="{BEBCA6D6-EF79-4217-9A87-FFA1D6814D08}" type="presParOf" srcId="{7349BB0E-1099-4F25-A2D7-AF260DE89F56}" destId="{0C1BC5F4-295F-43EC-BA3A-EE6642BD1159}" srcOrd="0" destOrd="0" presId="urn:microsoft.com/office/officeart/2005/8/layout/chevron2"/>
    <dgm:cxn modelId="{367C6359-9714-43F7-A8CB-AF180B38162A}" type="presParOf" srcId="{7349BB0E-1099-4F25-A2D7-AF260DE89F56}" destId="{BD7B9DF3-AEB5-4292-8741-A3CE04D46BE7}" srcOrd="1" destOrd="0" presId="urn:microsoft.com/office/officeart/2005/8/layout/chevron2"/>
    <dgm:cxn modelId="{FBFB1748-AEEA-452A-8D89-931D6DA75013}" type="presParOf" srcId="{39287AD3-32C3-4A64-BB41-113E4A4129E9}" destId="{92C8E8EE-FE87-4A8F-BFCC-48274693B501}" srcOrd="3" destOrd="0" presId="urn:microsoft.com/office/officeart/2005/8/layout/chevron2"/>
    <dgm:cxn modelId="{6D010BDC-3181-4BAC-A28D-226ADE783AAC}" type="presParOf" srcId="{39287AD3-32C3-4A64-BB41-113E4A4129E9}" destId="{A34418FB-8063-4E8A-8CBD-E71076F77D29}" srcOrd="4" destOrd="0" presId="urn:microsoft.com/office/officeart/2005/8/layout/chevron2"/>
    <dgm:cxn modelId="{155871AB-3FAD-4BB6-814A-0B42DEA6CF9E}" type="presParOf" srcId="{A34418FB-8063-4E8A-8CBD-E71076F77D29}" destId="{F0263B7C-CA9C-45C6-ABA6-FB1803D4E2DA}" srcOrd="0" destOrd="0" presId="urn:microsoft.com/office/officeart/2005/8/layout/chevron2"/>
    <dgm:cxn modelId="{6E0C7336-B59D-42E9-A0D1-3808CF754D36}" type="presParOf" srcId="{A34418FB-8063-4E8A-8CBD-E71076F77D29}" destId="{B6DAD66E-F7BB-4347-BDE7-B393CDD98AC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97698A7-DD2E-441B-952A-318FC8361A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7C2CCE8-E89B-4D95-BC99-BC4E2E5F5807}">
      <dgm:prSet phldrT="[Text]"/>
      <dgm:spPr>
        <a:solidFill>
          <a:schemeClr val="accent1">
            <a:lumMod val="40000"/>
            <a:lumOff val="60000"/>
          </a:schemeClr>
        </a:solidFill>
      </dgm:spPr>
      <dgm:t>
        <a:bodyPr/>
        <a:lstStyle/>
        <a:p>
          <a:r>
            <a:rPr lang="en-US" dirty="0">
              <a:solidFill>
                <a:schemeClr val="tx1"/>
              </a:solidFill>
            </a:rPr>
            <a:t>Task can be delegated</a:t>
          </a:r>
        </a:p>
      </dgm:t>
    </dgm:pt>
    <dgm:pt modelId="{0253B0F1-0A98-4A08-96F1-081A62BDD8CA}" type="parTrans" cxnId="{6B72F589-A8C3-442A-AC9C-74449ECEA6B2}">
      <dgm:prSet/>
      <dgm:spPr/>
      <dgm:t>
        <a:bodyPr/>
        <a:lstStyle/>
        <a:p>
          <a:endParaRPr lang="en-US"/>
        </a:p>
      </dgm:t>
    </dgm:pt>
    <dgm:pt modelId="{7246C448-09E3-43CD-A591-A3138B33E65D}" type="sibTrans" cxnId="{6B72F589-A8C3-442A-AC9C-74449ECEA6B2}">
      <dgm:prSet/>
      <dgm:spPr/>
      <dgm:t>
        <a:bodyPr/>
        <a:lstStyle/>
        <a:p>
          <a:endParaRPr lang="en-US"/>
        </a:p>
      </dgm:t>
    </dgm:pt>
    <dgm:pt modelId="{F1E3F0BC-47DD-4C8C-9DF6-EB3F95EBA3C9}">
      <dgm:prSet phldrT="[Text]"/>
      <dgm:spPr>
        <a:solidFill>
          <a:schemeClr val="accent3">
            <a:lumMod val="60000"/>
            <a:lumOff val="40000"/>
          </a:schemeClr>
        </a:solidFill>
      </dgm:spPr>
      <dgm:t>
        <a:bodyPr/>
        <a:lstStyle/>
        <a:p>
          <a:r>
            <a:rPr lang="en-US" dirty="0">
              <a:solidFill>
                <a:schemeClr val="tx1"/>
              </a:solidFill>
            </a:rPr>
            <a:t>Qualified by training and experience</a:t>
          </a:r>
        </a:p>
      </dgm:t>
    </dgm:pt>
    <dgm:pt modelId="{036E166F-E8D2-45C9-AC26-CBE01BA6DEC6}" type="parTrans" cxnId="{20C32051-7EA6-4BC5-82A6-B26BC6B7416A}">
      <dgm:prSet/>
      <dgm:spPr/>
      <dgm:t>
        <a:bodyPr/>
        <a:lstStyle/>
        <a:p>
          <a:endParaRPr lang="en-US"/>
        </a:p>
      </dgm:t>
    </dgm:pt>
    <dgm:pt modelId="{96CE230F-0167-4157-8EDB-A49141C8900B}" type="sibTrans" cxnId="{20C32051-7EA6-4BC5-82A6-B26BC6B7416A}">
      <dgm:prSet/>
      <dgm:spPr/>
      <dgm:t>
        <a:bodyPr/>
        <a:lstStyle/>
        <a:p>
          <a:endParaRPr lang="en-US"/>
        </a:p>
      </dgm:t>
    </dgm:pt>
    <dgm:pt modelId="{9EA0CD9E-09E0-43CF-81B7-52D9BE4773BE}">
      <dgm:prSet phldrT="[Text]"/>
      <dgm:spPr>
        <a:solidFill>
          <a:schemeClr val="bg2">
            <a:lumMod val="50000"/>
          </a:schemeClr>
        </a:solidFill>
      </dgm:spPr>
      <dgm:t>
        <a:bodyPr/>
        <a:lstStyle/>
        <a:p>
          <a:r>
            <a:rPr lang="en-US" dirty="0">
              <a:solidFill>
                <a:schemeClr val="tx1"/>
              </a:solidFill>
            </a:rPr>
            <a:t>Listed as an investigator or identified as being involved</a:t>
          </a:r>
        </a:p>
      </dgm:t>
    </dgm:pt>
    <dgm:pt modelId="{4B9D6C66-792B-4D45-B700-B13BFA4453BB}" type="parTrans" cxnId="{C7F19388-4B84-4B75-A765-ADD2A5F4B36D}">
      <dgm:prSet/>
      <dgm:spPr/>
      <dgm:t>
        <a:bodyPr/>
        <a:lstStyle/>
        <a:p>
          <a:endParaRPr lang="en-US"/>
        </a:p>
      </dgm:t>
    </dgm:pt>
    <dgm:pt modelId="{24C74198-7909-46DE-B85E-87E98F43AD40}" type="sibTrans" cxnId="{C7F19388-4B84-4B75-A765-ADD2A5F4B36D}">
      <dgm:prSet/>
      <dgm:spPr/>
      <dgm:t>
        <a:bodyPr/>
        <a:lstStyle/>
        <a:p>
          <a:endParaRPr lang="en-US"/>
        </a:p>
      </dgm:t>
    </dgm:pt>
    <dgm:pt modelId="{22C4FDFC-90D3-45CC-AFF0-FB3BBAB634FC}">
      <dgm:prSet/>
      <dgm:spPr>
        <a:ln>
          <a:solidFill>
            <a:schemeClr val="bg2">
              <a:lumMod val="75000"/>
            </a:schemeClr>
          </a:solidFill>
        </a:ln>
      </dgm:spPr>
      <dgm:t>
        <a:bodyPr/>
        <a:lstStyle/>
        <a:p>
          <a:pPr algn="r">
            <a:buFontTx/>
            <a:buNone/>
          </a:pPr>
          <a:endParaRPr lang="en-US" dirty="0"/>
        </a:p>
      </dgm:t>
    </dgm:pt>
    <dgm:pt modelId="{BDF5B134-1AD6-4F12-A0E1-A66A46C847F2}" type="parTrans" cxnId="{E622AF09-BA6D-4FB1-AE8E-33D44E76AF8D}">
      <dgm:prSet/>
      <dgm:spPr/>
      <dgm:t>
        <a:bodyPr/>
        <a:lstStyle/>
        <a:p>
          <a:endParaRPr lang="en-US"/>
        </a:p>
      </dgm:t>
    </dgm:pt>
    <dgm:pt modelId="{44073C68-607A-487D-97A4-A2D22BE5C503}" type="sibTrans" cxnId="{E622AF09-BA6D-4FB1-AE8E-33D44E76AF8D}">
      <dgm:prSet/>
      <dgm:spPr/>
      <dgm:t>
        <a:bodyPr/>
        <a:lstStyle/>
        <a:p>
          <a:endParaRPr lang="en-US"/>
        </a:p>
      </dgm:t>
    </dgm:pt>
    <dgm:pt modelId="{321B570C-D04B-4C12-857A-E5443FFBF93F}" type="pres">
      <dgm:prSet presAssocID="{C97698A7-DD2E-441B-952A-318FC8361AA6}" presName="linear" presStyleCnt="0">
        <dgm:presLayoutVars>
          <dgm:dir/>
          <dgm:animLvl val="lvl"/>
          <dgm:resizeHandles val="exact"/>
        </dgm:presLayoutVars>
      </dgm:prSet>
      <dgm:spPr/>
    </dgm:pt>
    <dgm:pt modelId="{DC4ED50E-90B3-439D-8C5A-4146DE68D89F}" type="pres">
      <dgm:prSet presAssocID="{E7C2CCE8-E89B-4D95-BC99-BC4E2E5F5807}" presName="parentLin" presStyleCnt="0"/>
      <dgm:spPr/>
    </dgm:pt>
    <dgm:pt modelId="{71CCF2C3-1CDE-4AC6-8084-5B3E11B898FB}" type="pres">
      <dgm:prSet presAssocID="{E7C2CCE8-E89B-4D95-BC99-BC4E2E5F5807}" presName="parentLeftMargin" presStyleLbl="node1" presStyleIdx="0" presStyleCnt="3"/>
      <dgm:spPr/>
    </dgm:pt>
    <dgm:pt modelId="{0B6C64E1-B3BC-4944-BB2C-E9F3729714D3}" type="pres">
      <dgm:prSet presAssocID="{E7C2CCE8-E89B-4D95-BC99-BC4E2E5F5807}" presName="parentText" presStyleLbl="node1" presStyleIdx="0" presStyleCnt="3">
        <dgm:presLayoutVars>
          <dgm:chMax val="0"/>
          <dgm:bulletEnabled val="1"/>
        </dgm:presLayoutVars>
      </dgm:prSet>
      <dgm:spPr/>
    </dgm:pt>
    <dgm:pt modelId="{1057C63D-FE24-4680-8C36-66982A3FAFBC}" type="pres">
      <dgm:prSet presAssocID="{E7C2CCE8-E89B-4D95-BC99-BC4E2E5F5807}" presName="negativeSpace" presStyleCnt="0"/>
      <dgm:spPr/>
    </dgm:pt>
    <dgm:pt modelId="{F01C3A8F-896B-4AA6-928A-A0F238568913}" type="pres">
      <dgm:prSet presAssocID="{E7C2CCE8-E89B-4D95-BC99-BC4E2E5F5807}" presName="childText" presStyleLbl="conFgAcc1" presStyleIdx="0" presStyleCnt="3">
        <dgm:presLayoutVars>
          <dgm:bulletEnabled val="1"/>
        </dgm:presLayoutVars>
      </dgm:prSet>
      <dgm:spPr>
        <a:ln>
          <a:solidFill>
            <a:schemeClr val="tx2">
              <a:lumMod val="40000"/>
              <a:lumOff val="60000"/>
            </a:schemeClr>
          </a:solidFill>
        </a:ln>
      </dgm:spPr>
    </dgm:pt>
    <dgm:pt modelId="{345DEAE6-44E5-4634-8C59-36A207AE8EDA}" type="pres">
      <dgm:prSet presAssocID="{7246C448-09E3-43CD-A591-A3138B33E65D}" presName="spaceBetweenRectangles" presStyleCnt="0"/>
      <dgm:spPr/>
    </dgm:pt>
    <dgm:pt modelId="{36D043B8-F763-40DD-9FEB-F207F0E491C9}" type="pres">
      <dgm:prSet presAssocID="{F1E3F0BC-47DD-4C8C-9DF6-EB3F95EBA3C9}" presName="parentLin" presStyleCnt="0"/>
      <dgm:spPr/>
    </dgm:pt>
    <dgm:pt modelId="{7FBCEE62-B4F1-42FA-BA19-78FA2F107986}" type="pres">
      <dgm:prSet presAssocID="{F1E3F0BC-47DD-4C8C-9DF6-EB3F95EBA3C9}" presName="parentLeftMargin" presStyleLbl="node1" presStyleIdx="0" presStyleCnt="3"/>
      <dgm:spPr/>
    </dgm:pt>
    <dgm:pt modelId="{D5F561E5-4E5D-44E2-AAB2-FB8F2744C2D0}" type="pres">
      <dgm:prSet presAssocID="{F1E3F0BC-47DD-4C8C-9DF6-EB3F95EBA3C9}" presName="parentText" presStyleLbl="node1" presStyleIdx="1" presStyleCnt="3">
        <dgm:presLayoutVars>
          <dgm:chMax val="0"/>
          <dgm:bulletEnabled val="1"/>
        </dgm:presLayoutVars>
      </dgm:prSet>
      <dgm:spPr/>
    </dgm:pt>
    <dgm:pt modelId="{9FE0A990-5759-4570-9297-7FF58EC9782C}" type="pres">
      <dgm:prSet presAssocID="{F1E3F0BC-47DD-4C8C-9DF6-EB3F95EBA3C9}" presName="negativeSpace" presStyleCnt="0"/>
      <dgm:spPr/>
    </dgm:pt>
    <dgm:pt modelId="{9065EFEB-9ABE-45D3-8425-651A1669F67F}" type="pres">
      <dgm:prSet presAssocID="{F1E3F0BC-47DD-4C8C-9DF6-EB3F95EBA3C9}" presName="childText" presStyleLbl="conFgAcc1" presStyleIdx="1" presStyleCnt="3">
        <dgm:presLayoutVars>
          <dgm:bulletEnabled val="1"/>
        </dgm:presLayoutVars>
      </dgm:prSet>
      <dgm:spPr>
        <a:ln>
          <a:solidFill>
            <a:schemeClr val="bg2">
              <a:lumMod val="75000"/>
            </a:schemeClr>
          </a:solidFill>
        </a:ln>
      </dgm:spPr>
    </dgm:pt>
    <dgm:pt modelId="{7560F4D3-85CB-4BA9-916C-0D276CC9DFBC}" type="pres">
      <dgm:prSet presAssocID="{96CE230F-0167-4157-8EDB-A49141C8900B}" presName="spaceBetweenRectangles" presStyleCnt="0"/>
      <dgm:spPr/>
    </dgm:pt>
    <dgm:pt modelId="{9A9DE556-57B3-43F3-90E5-2613B90BB046}" type="pres">
      <dgm:prSet presAssocID="{9EA0CD9E-09E0-43CF-81B7-52D9BE4773BE}" presName="parentLin" presStyleCnt="0"/>
      <dgm:spPr/>
    </dgm:pt>
    <dgm:pt modelId="{6A0B1D46-C28B-4491-BB69-AEF651ECD774}" type="pres">
      <dgm:prSet presAssocID="{9EA0CD9E-09E0-43CF-81B7-52D9BE4773BE}" presName="parentLeftMargin" presStyleLbl="node1" presStyleIdx="1" presStyleCnt="3"/>
      <dgm:spPr/>
    </dgm:pt>
    <dgm:pt modelId="{4F77C6DD-0607-40B9-B6FF-0C9E0B02BE7B}" type="pres">
      <dgm:prSet presAssocID="{9EA0CD9E-09E0-43CF-81B7-52D9BE4773BE}" presName="parentText" presStyleLbl="node1" presStyleIdx="2" presStyleCnt="3">
        <dgm:presLayoutVars>
          <dgm:chMax val="0"/>
          <dgm:bulletEnabled val="1"/>
        </dgm:presLayoutVars>
      </dgm:prSet>
      <dgm:spPr/>
    </dgm:pt>
    <dgm:pt modelId="{E2ACA53D-349C-4D81-820A-A6D8801E9AA7}" type="pres">
      <dgm:prSet presAssocID="{9EA0CD9E-09E0-43CF-81B7-52D9BE4773BE}" presName="negativeSpace" presStyleCnt="0"/>
      <dgm:spPr/>
    </dgm:pt>
    <dgm:pt modelId="{6F3DFE7F-BA7D-4208-B984-0DE76244D749}" type="pres">
      <dgm:prSet presAssocID="{9EA0CD9E-09E0-43CF-81B7-52D9BE4773BE}" presName="childText" presStyleLbl="conFgAcc1" presStyleIdx="2" presStyleCnt="3">
        <dgm:presLayoutVars>
          <dgm:bulletEnabled val="1"/>
        </dgm:presLayoutVars>
      </dgm:prSet>
      <dgm:spPr/>
    </dgm:pt>
  </dgm:ptLst>
  <dgm:cxnLst>
    <dgm:cxn modelId="{E622AF09-BA6D-4FB1-AE8E-33D44E76AF8D}" srcId="{9EA0CD9E-09E0-43CF-81B7-52D9BE4773BE}" destId="{22C4FDFC-90D3-45CC-AFF0-FB3BBAB634FC}" srcOrd="0" destOrd="0" parTransId="{BDF5B134-1AD6-4F12-A0E1-A66A46C847F2}" sibTransId="{44073C68-607A-487D-97A4-A2D22BE5C503}"/>
    <dgm:cxn modelId="{20C32051-7EA6-4BC5-82A6-B26BC6B7416A}" srcId="{C97698A7-DD2E-441B-952A-318FC8361AA6}" destId="{F1E3F0BC-47DD-4C8C-9DF6-EB3F95EBA3C9}" srcOrd="1" destOrd="0" parTransId="{036E166F-E8D2-45C9-AC26-CBE01BA6DEC6}" sibTransId="{96CE230F-0167-4157-8EDB-A49141C8900B}"/>
    <dgm:cxn modelId="{8D163073-98F1-4EC8-8047-95D8A986C18B}" type="presOf" srcId="{E7C2CCE8-E89B-4D95-BC99-BC4E2E5F5807}" destId="{0B6C64E1-B3BC-4944-BB2C-E9F3729714D3}" srcOrd="1" destOrd="0" presId="urn:microsoft.com/office/officeart/2005/8/layout/list1"/>
    <dgm:cxn modelId="{A6BF4679-A168-4385-A565-95A62DBEE50E}" type="presOf" srcId="{9EA0CD9E-09E0-43CF-81B7-52D9BE4773BE}" destId="{4F77C6DD-0607-40B9-B6FF-0C9E0B02BE7B}" srcOrd="1" destOrd="0" presId="urn:microsoft.com/office/officeart/2005/8/layout/list1"/>
    <dgm:cxn modelId="{C7F19388-4B84-4B75-A765-ADD2A5F4B36D}" srcId="{C97698A7-DD2E-441B-952A-318FC8361AA6}" destId="{9EA0CD9E-09E0-43CF-81B7-52D9BE4773BE}" srcOrd="2" destOrd="0" parTransId="{4B9D6C66-792B-4D45-B700-B13BFA4453BB}" sibTransId="{24C74198-7909-46DE-B85E-87E98F43AD40}"/>
    <dgm:cxn modelId="{6B72F589-A8C3-442A-AC9C-74449ECEA6B2}" srcId="{C97698A7-DD2E-441B-952A-318FC8361AA6}" destId="{E7C2CCE8-E89B-4D95-BC99-BC4E2E5F5807}" srcOrd="0" destOrd="0" parTransId="{0253B0F1-0A98-4A08-96F1-081A62BDD8CA}" sibTransId="{7246C448-09E3-43CD-A591-A3138B33E65D}"/>
    <dgm:cxn modelId="{A3F3549A-16E0-4E35-AB99-930FC85D3E15}" type="presOf" srcId="{22C4FDFC-90D3-45CC-AFF0-FB3BBAB634FC}" destId="{6F3DFE7F-BA7D-4208-B984-0DE76244D749}" srcOrd="0" destOrd="0" presId="urn:microsoft.com/office/officeart/2005/8/layout/list1"/>
    <dgm:cxn modelId="{3CC1AA9B-1286-4EA7-9155-00A61641EE59}" type="presOf" srcId="{9EA0CD9E-09E0-43CF-81B7-52D9BE4773BE}" destId="{6A0B1D46-C28B-4491-BB69-AEF651ECD774}" srcOrd="0" destOrd="0" presId="urn:microsoft.com/office/officeart/2005/8/layout/list1"/>
    <dgm:cxn modelId="{69EA849D-69BC-4178-A5EE-55F17EFAF07A}" type="presOf" srcId="{F1E3F0BC-47DD-4C8C-9DF6-EB3F95EBA3C9}" destId="{7FBCEE62-B4F1-42FA-BA19-78FA2F107986}" srcOrd="0" destOrd="0" presId="urn:microsoft.com/office/officeart/2005/8/layout/list1"/>
    <dgm:cxn modelId="{7AD17CBB-0088-4FBF-BECF-116820FC2E24}" type="presOf" srcId="{C97698A7-DD2E-441B-952A-318FC8361AA6}" destId="{321B570C-D04B-4C12-857A-E5443FFBF93F}" srcOrd="0" destOrd="0" presId="urn:microsoft.com/office/officeart/2005/8/layout/list1"/>
    <dgm:cxn modelId="{3F25A7C3-5DAB-41A6-8758-D5E7BDABCF59}" type="presOf" srcId="{F1E3F0BC-47DD-4C8C-9DF6-EB3F95EBA3C9}" destId="{D5F561E5-4E5D-44E2-AAB2-FB8F2744C2D0}" srcOrd="1" destOrd="0" presId="urn:microsoft.com/office/officeart/2005/8/layout/list1"/>
    <dgm:cxn modelId="{043665FD-71BB-4120-93DA-0CEA345428D7}" type="presOf" srcId="{E7C2CCE8-E89B-4D95-BC99-BC4E2E5F5807}" destId="{71CCF2C3-1CDE-4AC6-8084-5B3E11B898FB}" srcOrd="0" destOrd="0" presId="urn:microsoft.com/office/officeart/2005/8/layout/list1"/>
    <dgm:cxn modelId="{54E0B255-8709-48D8-9EC7-5672F2DB0D15}" type="presParOf" srcId="{321B570C-D04B-4C12-857A-E5443FFBF93F}" destId="{DC4ED50E-90B3-439D-8C5A-4146DE68D89F}" srcOrd="0" destOrd="0" presId="urn:microsoft.com/office/officeart/2005/8/layout/list1"/>
    <dgm:cxn modelId="{53DED383-9989-4874-806E-B1BC110EDE3B}" type="presParOf" srcId="{DC4ED50E-90B3-439D-8C5A-4146DE68D89F}" destId="{71CCF2C3-1CDE-4AC6-8084-5B3E11B898FB}" srcOrd="0" destOrd="0" presId="urn:microsoft.com/office/officeart/2005/8/layout/list1"/>
    <dgm:cxn modelId="{750899B2-46CD-45DB-B4D5-5ED11FBE2353}" type="presParOf" srcId="{DC4ED50E-90B3-439D-8C5A-4146DE68D89F}" destId="{0B6C64E1-B3BC-4944-BB2C-E9F3729714D3}" srcOrd="1" destOrd="0" presId="urn:microsoft.com/office/officeart/2005/8/layout/list1"/>
    <dgm:cxn modelId="{EFF39910-2861-42E6-AA2F-F953E705E083}" type="presParOf" srcId="{321B570C-D04B-4C12-857A-E5443FFBF93F}" destId="{1057C63D-FE24-4680-8C36-66982A3FAFBC}" srcOrd="1" destOrd="0" presId="urn:microsoft.com/office/officeart/2005/8/layout/list1"/>
    <dgm:cxn modelId="{EB6B4E03-14F3-4F46-8337-373978C45B8C}" type="presParOf" srcId="{321B570C-D04B-4C12-857A-E5443FFBF93F}" destId="{F01C3A8F-896B-4AA6-928A-A0F238568913}" srcOrd="2" destOrd="0" presId="urn:microsoft.com/office/officeart/2005/8/layout/list1"/>
    <dgm:cxn modelId="{356DA038-FE4B-4025-9502-D7ECE94C9058}" type="presParOf" srcId="{321B570C-D04B-4C12-857A-E5443FFBF93F}" destId="{345DEAE6-44E5-4634-8C59-36A207AE8EDA}" srcOrd="3" destOrd="0" presId="urn:microsoft.com/office/officeart/2005/8/layout/list1"/>
    <dgm:cxn modelId="{2F882740-5F31-46A8-BFDE-573CA82D19D6}" type="presParOf" srcId="{321B570C-D04B-4C12-857A-E5443FFBF93F}" destId="{36D043B8-F763-40DD-9FEB-F207F0E491C9}" srcOrd="4" destOrd="0" presId="urn:microsoft.com/office/officeart/2005/8/layout/list1"/>
    <dgm:cxn modelId="{32BC9868-8F02-47AB-BA0F-6C11C7BC64D9}" type="presParOf" srcId="{36D043B8-F763-40DD-9FEB-F207F0E491C9}" destId="{7FBCEE62-B4F1-42FA-BA19-78FA2F107986}" srcOrd="0" destOrd="0" presId="urn:microsoft.com/office/officeart/2005/8/layout/list1"/>
    <dgm:cxn modelId="{17E68125-5791-459F-83CD-1E67C4CBE646}" type="presParOf" srcId="{36D043B8-F763-40DD-9FEB-F207F0E491C9}" destId="{D5F561E5-4E5D-44E2-AAB2-FB8F2744C2D0}" srcOrd="1" destOrd="0" presId="urn:microsoft.com/office/officeart/2005/8/layout/list1"/>
    <dgm:cxn modelId="{FCA41BB8-5423-423D-875C-1721705B5FBE}" type="presParOf" srcId="{321B570C-D04B-4C12-857A-E5443FFBF93F}" destId="{9FE0A990-5759-4570-9297-7FF58EC9782C}" srcOrd="5" destOrd="0" presId="urn:microsoft.com/office/officeart/2005/8/layout/list1"/>
    <dgm:cxn modelId="{A0E9B78F-ED09-4C69-8637-5162F735CEAB}" type="presParOf" srcId="{321B570C-D04B-4C12-857A-E5443FFBF93F}" destId="{9065EFEB-9ABE-45D3-8425-651A1669F67F}" srcOrd="6" destOrd="0" presId="urn:microsoft.com/office/officeart/2005/8/layout/list1"/>
    <dgm:cxn modelId="{F0B2F7CC-67EF-4A5D-91E9-7C981858FA41}" type="presParOf" srcId="{321B570C-D04B-4C12-857A-E5443FFBF93F}" destId="{7560F4D3-85CB-4BA9-916C-0D276CC9DFBC}" srcOrd="7" destOrd="0" presId="urn:microsoft.com/office/officeart/2005/8/layout/list1"/>
    <dgm:cxn modelId="{2F9F7B9E-21A4-4644-92B8-13E485B2A912}" type="presParOf" srcId="{321B570C-D04B-4C12-857A-E5443FFBF93F}" destId="{9A9DE556-57B3-43F3-90E5-2613B90BB046}" srcOrd="8" destOrd="0" presId="urn:microsoft.com/office/officeart/2005/8/layout/list1"/>
    <dgm:cxn modelId="{17011671-C9F8-462A-BCF0-AF0FB204908F}" type="presParOf" srcId="{9A9DE556-57B3-43F3-90E5-2613B90BB046}" destId="{6A0B1D46-C28B-4491-BB69-AEF651ECD774}" srcOrd="0" destOrd="0" presId="urn:microsoft.com/office/officeart/2005/8/layout/list1"/>
    <dgm:cxn modelId="{C453824C-7AC0-40F5-A4AD-5E127494AF1C}" type="presParOf" srcId="{9A9DE556-57B3-43F3-90E5-2613B90BB046}" destId="{4F77C6DD-0607-40B9-B6FF-0C9E0B02BE7B}" srcOrd="1" destOrd="0" presId="urn:microsoft.com/office/officeart/2005/8/layout/list1"/>
    <dgm:cxn modelId="{14B58803-6621-439A-8AFF-70FC61A960A3}" type="presParOf" srcId="{321B570C-D04B-4C12-857A-E5443FFBF93F}" destId="{E2ACA53D-349C-4D81-820A-A6D8801E9AA7}" srcOrd="9" destOrd="0" presId="urn:microsoft.com/office/officeart/2005/8/layout/list1"/>
    <dgm:cxn modelId="{5DF3C060-BCD2-4928-9D09-0E61C7B8A91C}" type="presParOf" srcId="{321B570C-D04B-4C12-857A-E5443FFBF93F}" destId="{6F3DFE7F-BA7D-4208-B984-0DE76244D74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58FE508-E8A3-4860-8FC7-BE7F79744AA6}"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206FE579-E941-4D3F-BE00-4E1692C83225}">
      <dgm:prSet/>
      <dgm:spPr>
        <a:solidFill>
          <a:schemeClr val="accent4">
            <a:lumMod val="20000"/>
            <a:lumOff val="80000"/>
          </a:schemeClr>
        </a:solidFill>
        <a:ln>
          <a:solidFill>
            <a:schemeClr val="tx2">
              <a:lumMod val="75000"/>
            </a:schemeClr>
          </a:solidFill>
        </a:ln>
      </dgm:spPr>
      <dgm:t>
        <a:bodyPr/>
        <a:lstStyle/>
        <a:p>
          <a:pPr algn="l"/>
          <a:r>
            <a:rPr lang="en-US" dirty="0">
              <a:solidFill>
                <a:schemeClr val="tx1"/>
              </a:solidFill>
            </a:rPr>
            <a:t>Policies &amp; Procedures – Chapter 13 – Informed Consent</a:t>
          </a:r>
        </a:p>
      </dgm:t>
    </dgm:pt>
    <dgm:pt modelId="{9C3F74BF-514B-4D73-83AE-A4DD8AECC655}" type="parTrans" cxnId="{4216A779-331B-4180-A1A5-B8801FA93EDC}">
      <dgm:prSet/>
      <dgm:spPr/>
      <dgm:t>
        <a:bodyPr/>
        <a:lstStyle/>
        <a:p>
          <a:endParaRPr lang="en-US"/>
        </a:p>
      </dgm:t>
    </dgm:pt>
    <dgm:pt modelId="{9E6B2785-E9F7-4F06-831D-25FA2B824414}" type="sibTrans" cxnId="{4216A779-331B-4180-A1A5-B8801FA93EDC}">
      <dgm:prSet/>
      <dgm:spPr/>
      <dgm:t>
        <a:bodyPr/>
        <a:lstStyle/>
        <a:p>
          <a:endParaRPr lang="en-US"/>
        </a:p>
      </dgm:t>
    </dgm:pt>
    <dgm:pt modelId="{029A03FD-9B39-4AD3-B430-CCBE88842663}">
      <dgm:prSet/>
      <dgm:spPr>
        <a:solidFill>
          <a:schemeClr val="accent1">
            <a:lumMod val="40000"/>
            <a:lumOff val="60000"/>
          </a:schemeClr>
        </a:solidFill>
        <a:ln>
          <a:solidFill>
            <a:schemeClr val="tx2">
              <a:lumMod val="75000"/>
            </a:schemeClr>
          </a:solidFill>
        </a:ln>
      </dgm:spPr>
      <dgm:t>
        <a:bodyPr/>
        <a:lstStyle/>
        <a:p>
          <a:pPr algn="l"/>
          <a:r>
            <a:rPr lang="en-US" dirty="0">
              <a:solidFill>
                <a:schemeClr val="tx1"/>
              </a:solidFill>
            </a:rPr>
            <a:t>Policy – Greater than minimal risk study involving a drug, device or surgical procedure</a:t>
          </a:r>
        </a:p>
      </dgm:t>
    </dgm:pt>
    <dgm:pt modelId="{FC6F645C-467A-4A46-83B4-5B1526C44A46}" type="parTrans" cxnId="{51B2A68C-5DF4-49AC-B2F0-7D91DF1D8D57}">
      <dgm:prSet/>
      <dgm:spPr/>
      <dgm:t>
        <a:bodyPr/>
        <a:lstStyle/>
        <a:p>
          <a:endParaRPr lang="en-US"/>
        </a:p>
      </dgm:t>
    </dgm:pt>
    <dgm:pt modelId="{FF50D83D-5D1C-4AC6-BE2B-BE4FD3975DB9}" type="sibTrans" cxnId="{51B2A68C-5DF4-49AC-B2F0-7D91DF1D8D57}">
      <dgm:prSet/>
      <dgm:spPr/>
      <dgm:t>
        <a:bodyPr/>
        <a:lstStyle/>
        <a:p>
          <a:endParaRPr lang="en-US"/>
        </a:p>
      </dgm:t>
    </dgm:pt>
    <dgm:pt modelId="{50DF920C-A3ED-46A6-B95A-474D26502CAA}">
      <dgm:prSet/>
      <dgm:spPr>
        <a:solidFill>
          <a:schemeClr val="accent3">
            <a:lumMod val="60000"/>
            <a:lumOff val="40000"/>
          </a:schemeClr>
        </a:solidFill>
        <a:ln>
          <a:solidFill>
            <a:schemeClr val="tx2">
              <a:lumMod val="75000"/>
            </a:schemeClr>
          </a:solidFill>
        </a:ln>
      </dgm:spPr>
      <dgm:t>
        <a:bodyPr/>
        <a:lstStyle/>
        <a:p>
          <a:r>
            <a:rPr lang="en-US" dirty="0">
              <a:solidFill>
                <a:schemeClr val="tx1"/>
              </a:solidFill>
            </a:rPr>
            <a:t>A licensed physician investigator must obtain consent</a:t>
          </a:r>
        </a:p>
      </dgm:t>
    </dgm:pt>
    <dgm:pt modelId="{044BC4DB-5A27-4004-A28D-B98A445DEA7E}" type="parTrans" cxnId="{F128A1A9-6A81-48BE-9BD9-C829976F038B}">
      <dgm:prSet/>
      <dgm:spPr/>
      <dgm:t>
        <a:bodyPr/>
        <a:lstStyle/>
        <a:p>
          <a:endParaRPr lang="en-US"/>
        </a:p>
      </dgm:t>
    </dgm:pt>
    <dgm:pt modelId="{DCAC4976-DDD2-4D2C-8314-684D01F0C007}" type="sibTrans" cxnId="{F128A1A9-6A81-48BE-9BD9-C829976F038B}">
      <dgm:prSet/>
      <dgm:spPr/>
      <dgm:t>
        <a:bodyPr/>
        <a:lstStyle/>
        <a:p>
          <a:endParaRPr lang="en-US"/>
        </a:p>
      </dgm:t>
    </dgm:pt>
    <dgm:pt modelId="{5672C525-AE67-40BF-B2E0-5743A9433061}" type="pres">
      <dgm:prSet presAssocID="{658FE508-E8A3-4860-8FC7-BE7F79744AA6}" presName="Name0" presStyleCnt="0">
        <dgm:presLayoutVars>
          <dgm:dir/>
          <dgm:animLvl val="lvl"/>
          <dgm:resizeHandles val="exact"/>
        </dgm:presLayoutVars>
      </dgm:prSet>
      <dgm:spPr/>
    </dgm:pt>
    <dgm:pt modelId="{BEC1E424-7426-4788-A1C5-6AEE53A1E57A}" type="pres">
      <dgm:prSet presAssocID="{50DF920C-A3ED-46A6-B95A-474D26502CAA}" presName="boxAndChildren" presStyleCnt="0"/>
      <dgm:spPr/>
    </dgm:pt>
    <dgm:pt modelId="{DECBB706-7A2E-4532-9192-850AB0A76E70}" type="pres">
      <dgm:prSet presAssocID="{50DF920C-A3ED-46A6-B95A-474D26502CAA}" presName="parentTextBox" presStyleLbl="node1" presStyleIdx="0" presStyleCnt="3"/>
      <dgm:spPr/>
    </dgm:pt>
    <dgm:pt modelId="{BB694765-FC2B-4A3E-9679-E97E1DF50CFD}" type="pres">
      <dgm:prSet presAssocID="{FF50D83D-5D1C-4AC6-BE2B-BE4FD3975DB9}" presName="sp" presStyleCnt="0"/>
      <dgm:spPr/>
    </dgm:pt>
    <dgm:pt modelId="{318C3263-CA6D-44AC-A207-6701383450DD}" type="pres">
      <dgm:prSet presAssocID="{029A03FD-9B39-4AD3-B430-CCBE88842663}" presName="arrowAndChildren" presStyleCnt="0"/>
      <dgm:spPr/>
    </dgm:pt>
    <dgm:pt modelId="{559ABBF6-EE8E-48C9-A3C0-39422CCA5DD6}" type="pres">
      <dgm:prSet presAssocID="{029A03FD-9B39-4AD3-B430-CCBE88842663}" presName="parentTextArrow" presStyleLbl="node1" presStyleIdx="1" presStyleCnt="3"/>
      <dgm:spPr/>
    </dgm:pt>
    <dgm:pt modelId="{2A49DC1D-9AE0-41B8-A862-701066C43068}" type="pres">
      <dgm:prSet presAssocID="{9E6B2785-E9F7-4F06-831D-25FA2B824414}" presName="sp" presStyleCnt="0"/>
      <dgm:spPr/>
    </dgm:pt>
    <dgm:pt modelId="{52FA1B08-EF69-4CAD-8D31-8440915B0BE0}" type="pres">
      <dgm:prSet presAssocID="{206FE579-E941-4D3F-BE00-4E1692C83225}" presName="arrowAndChildren" presStyleCnt="0"/>
      <dgm:spPr/>
    </dgm:pt>
    <dgm:pt modelId="{E39DBE3D-FF86-43E5-8C24-F9BECA1C74E9}" type="pres">
      <dgm:prSet presAssocID="{206FE579-E941-4D3F-BE00-4E1692C83225}" presName="parentTextArrow" presStyleLbl="node1" presStyleIdx="2" presStyleCnt="3"/>
      <dgm:spPr/>
    </dgm:pt>
  </dgm:ptLst>
  <dgm:cxnLst>
    <dgm:cxn modelId="{CC792A04-8694-45D7-AC16-FC338CE72E1D}" type="presOf" srcId="{029A03FD-9B39-4AD3-B430-CCBE88842663}" destId="{559ABBF6-EE8E-48C9-A3C0-39422CCA5DD6}" srcOrd="0" destOrd="0" presId="urn:microsoft.com/office/officeart/2005/8/layout/process4"/>
    <dgm:cxn modelId="{4216A779-331B-4180-A1A5-B8801FA93EDC}" srcId="{658FE508-E8A3-4860-8FC7-BE7F79744AA6}" destId="{206FE579-E941-4D3F-BE00-4E1692C83225}" srcOrd="0" destOrd="0" parTransId="{9C3F74BF-514B-4D73-83AE-A4DD8AECC655}" sibTransId="{9E6B2785-E9F7-4F06-831D-25FA2B824414}"/>
    <dgm:cxn modelId="{51B2A68C-5DF4-49AC-B2F0-7D91DF1D8D57}" srcId="{658FE508-E8A3-4860-8FC7-BE7F79744AA6}" destId="{029A03FD-9B39-4AD3-B430-CCBE88842663}" srcOrd="1" destOrd="0" parTransId="{FC6F645C-467A-4A46-83B4-5B1526C44A46}" sibTransId="{FF50D83D-5D1C-4AC6-BE2B-BE4FD3975DB9}"/>
    <dgm:cxn modelId="{F128A1A9-6A81-48BE-9BD9-C829976F038B}" srcId="{658FE508-E8A3-4860-8FC7-BE7F79744AA6}" destId="{50DF920C-A3ED-46A6-B95A-474D26502CAA}" srcOrd="2" destOrd="0" parTransId="{044BC4DB-5A27-4004-A28D-B98A445DEA7E}" sibTransId="{DCAC4976-DDD2-4D2C-8314-684D01F0C007}"/>
    <dgm:cxn modelId="{4ADBF6BA-0E6C-4ADB-AED8-398808ACDA5B}" type="presOf" srcId="{206FE579-E941-4D3F-BE00-4E1692C83225}" destId="{E39DBE3D-FF86-43E5-8C24-F9BECA1C74E9}" srcOrd="0" destOrd="0" presId="urn:microsoft.com/office/officeart/2005/8/layout/process4"/>
    <dgm:cxn modelId="{A6CF74CD-3332-4C2C-B7ED-0AE5E2127ACB}" type="presOf" srcId="{50DF920C-A3ED-46A6-B95A-474D26502CAA}" destId="{DECBB706-7A2E-4532-9192-850AB0A76E70}" srcOrd="0" destOrd="0" presId="urn:microsoft.com/office/officeart/2005/8/layout/process4"/>
    <dgm:cxn modelId="{70A990D6-276C-4358-B420-335247BB654C}" type="presOf" srcId="{658FE508-E8A3-4860-8FC7-BE7F79744AA6}" destId="{5672C525-AE67-40BF-B2E0-5743A9433061}" srcOrd="0" destOrd="0" presId="urn:microsoft.com/office/officeart/2005/8/layout/process4"/>
    <dgm:cxn modelId="{DC5B428B-2FF6-40B0-9D2E-CDCB59FC6871}" type="presParOf" srcId="{5672C525-AE67-40BF-B2E0-5743A9433061}" destId="{BEC1E424-7426-4788-A1C5-6AEE53A1E57A}" srcOrd="0" destOrd="0" presId="urn:microsoft.com/office/officeart/2005/8/layout/process4"/>
    <dgm:cxn modelId="{83FE6760-4A62-4844-BF2E-E9E54910E134}" type="presParOf" srcId="{BEC1E424-7426-4788-A1C5-6AEE53A1E57A}" destId="{DECBB706-7A2E-4532-9192-850AB0A76E70}" srcOrd="0" destOrd="0" presId="urn:microsoft.com/office/officeart/2005/8/layout/process4"/>
    <dgm:cxn modelId="{25FE1FDD-9286-4581-9CA2-7BE6667C647F}" type="presParOf" srcId="{5672C525-AE67-40BF-B2E0-5743A9433061}" destId="{BB694765-FC2B-4A3E-9679-E97E1DF50CFD}" srcOrd="1" destOrd="0" presId="urn:microsoft.com/office/officeart/2005/8/layout/process4"/>
    <dgm:cxn modelId="{BEE19250-F413-4D06-9A47-FFA95E18ED0E}" type="presParOf" srcId="{5672C525-AE67-40BF-B2E0-5743A9433061}" destId="{318C3263-CA6D-44AC-A207-6701383450DD}" srcOrd="2" destOrd="0" presId="urn:microsoft.com/office/officeart/2005/8/layout/process4"/>
    <dgm:cxn modelId="{F5BC2D06-3268-4488-8C75-9C67E910F221}" type="presParOf" srcId="{318C3263-CA6D-44AC-A207-6701383450DD}" destId="{559ABBF6-EE8E-48C9-A3C0-39422CCA5DD6}" srcOrd="0" destOrd="0" presId="urn:microsoft.com/office/officeart/2005/8/layout/process4"/>
    <dgm:cxn modelId="{27BFA693-3E84-4D67-A983-03AE4CFD5D80}" type="presParOf" srcId="{5672C525-AE67-40BF-B2E0-5743A9433061}" destId="{2A49DC1D-9AE0-41B8-A862-701066C43068}" srcOrd="3" destOrd="0" presId="urn:microsoft.com/office/officeart/2005/8/layout/process4"/>
    <dgm:cxn modelId="{9D62D3C1-FF82-4F1D-B1BD-E4EFB3534689}" type="presParOf" srcId="{5672C525-AE67-40BF-B2E0-5743A9433061}" destId="{52FA1B08-EF69-4CAD-8D31-8440915B0BE0}" srcOrd="4" destOrd="0" presId="urn:microsoft.com/office/officeart/2005/8/layout/process4"/>
    <dgm:cxn modelId="{EE3B540E-3AB8-4107-9F55-5321D64B654F}" type="presParOf" srcId="{52FA1B08-EF69-4CAD-8D31-8440915B0BE0}" destId="{E39DBE3D-FF86-43E5-8C24-F9BECA1C74E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739D3BA-2221-42BA-89A7-29B0E76EF798}" type="doc">
      <dgm:prSet loTypeId="urn:microsoft.com/office/officeart/2005/8/layout/cycle2" loCatId="cycle" qsTypeId="urn:microsoft.com/office/officeart/2005/8/quickstyle/3d1" qsCatId="3D" csTypeId="urn:microsoft.com/office/officeart/2005/8/colors/colorful1" csCatId="colorful" phldr="1"/>
      <dgm:spPr/>
      <dgm:t>
        <a:bodyPr/>
        <a:lstStyle/>
        <a:p>
          <a:endParaRPr lang="en-US"/>
        </a:p>
      </dgm:t>
    </dgm:pt>
    <dgm:pt modelId="{E13B155C-B581-47B7-B68A-690E9E4B05F5}">
      <dgm:prSet custT="1"/>
      <dgm:spPr/>
      <dgm:t>
        <a:bodyPr/>
        <a:lstStyle/>
        <a:p>
          <a:pPr rtl="0"/>
          <a:r>
            <a:rPr lang="en-US" sz="1100" dirty="0">
              <a:solidFill>
                <a:schemeClr val="tx1"/>
              </a:solidFill>
              <a:latin typeface="+mj-lt"/>
            </a:rPr>
            <a:t>Study purpose</a:t>
          </a:r>
        </a:p>
      </dgm:t>
    </dgm:pt>
    <dgm:pt modelId="{8FEAF141-8CE8-499D-80CE-92C306D13821}" type="parTrans" cxnId="{B302812B-E528-4D0E-A673-4525B9A76AF8}">
      <dgm:prSet/>
      <dgm:spPr/>
      <dgm:t>
        <a:bodyPr/>
        <a:lstStyle/>
        <a:p>
          <a:endParaRPr lang="en-US"/>
        </a:p>
      </dgm:t>
    </dgm:pt>
    <dgm:pt modelId="{FF45A945-A770-44B1-B21C-3D0BE75B7C70}" type="sibTrans" cxnId="{B302812B-E528-4D0E-A673-4525B9A76AF8}">
      <dgm:prSet/>
      <dgm:spPr/>
      <dgm:t>
        <a:bodyPr/>
        <a:lstStyle/>
        <a:p>
          <a:endParaRPr lang="en-US"/>
        </a:p>
      </dgm:t>
    </dgm:pt>
    <dgm:pt modelId="{A56611D4-D797-4B60-A54A-5121FDA0B221}">
      <dgm:prSet custT="1"/>
      <dgm:spPr/>
      <dgm:t>
        <a:bodyPr/>
        <a:lstStyle/>
        <a:p>
          <a:pPr rtl="0"/>
          <a:r>
            <a:rPr lang="en-US" sz="1100" dirty="0">
              <a:solidFill>
                <a:schemeClr val="tx1"/>
              </a:solidFill>
              <a:latin typeface="+mj-lt"/>
            </a:rPr>
            <a:t>Risks of participation</a:t>
          </a:r>
        </a:p>
      </dgm:t>
    </dgm:pt>
    <dgm:pt modelId="{1CCF5CBF-F7F6-415D-B55A-B93D5BFD2817}" type="parTrans" cxnId="{842DFA4E-D147-4225-8865-090B9F2122B2}">
      <dgm:prSet/>
      <dgm:spPr/>
      <dgm:t>
        <a:bodyPr/>
        <a:lstStyle/>
        <a:p>
          <a:endParaRPr lang="en-US"/>
        </a:p>
      </dgm:t>
    </dgm:pt>
    <dgm:pt modelId="{B2A7E66C-15FB-4F30-87AE-CDBE48640B1E}" type="sibTrans" cxnId="{842DFA4E-D147-4225-8865-090B9F2122B2}">
      <dgm:prSet/>
      <dgm:spPr/>
      <dgm:t>
        <a:bodyPr/>
        <a:lstStyle/>
        <a:p>
          <a:endParaRPr lang="en-US"/>
        </a:p>
      </dgm:t>
    </dgm:pt>
    <dgm:pt modelId="{0B8645E0-74C9-4CA0-B9EF-EB986488D4C5}">
      <dgm:prSet/>
      <dgm:spPr/>
      <dgm:t>
        <a:bodyPr/>
        <a:lstStyle/>
        <a:p>
          <a:pPr rtl="0"/>
          <a:r>
            <a:rPr lang="en-US" dirty="0">
              <a:solidFill>
                <a:schemeClr val="tx1"/>
              </a:solidFill>
              <a:latin typeface="+mj-lt"/>
            </a:rPr>
            <a:t>Intervention</a:t>
          </a:r>
        </a:p>
      </dgm:t>
    </dgm:pt>
    <dgm:pt modelId="{4B431B84-FD25-446B-81C2-389C7DB5A2AE}" type="parTrans" cxnId="{E8827F4F-313B-452C-B1F8-4EC945E74CB8}">
      <dgm:prSet/>
      <dgm:spPr/>
      <dgm:t>
        <a:bodyPr/>
        <a:lstStyle/>
        <a:p>
          <a:endParaRPr lang="en-US"/>
        </a:p>
      </dgm:t>
    </dgm:pt>
    <dgm:pt modelId="{B99E6661-A09B-4230-BB12-DD00C131CB6F}" type="sibTrans" cxnId="{E8827F4F-313B-452C-B1F8-4EC945E74CB8}">
      <dgm:prSet/>
      <dgm:spPr/>
      <dgm:t>
        <a:bodyPr/>
        <a:lstStyle/>
        <a:p>
          <a:endParaRPr lang="en-US"/>
        </a:p>
      </dgm:t>
    </dgm:pt>
    <dgm:pt modelId="{1E2819A5-0481-435B-841D-54ACE0E747DC}">
      <dgm:prSet custT="1"/>
      <dgm:spPr/>
      <dgm:t>
        <a:bodyPr/>
        <a:lstStyle/>
        <a:p>
          <a:pPr rtl="0"/>
          <a:r>
            <a:rPr lang="en-US" sz="1100" dirty="0">
              <a:solidFill>
                <a:schemeClr val="tx1"/>
              </a:solidFill>
              <a:latin typeface="+mj-lt"/>
            </a:rPr>
            <a:t>Duration of participation/</a:t>
          </a:r>
        </a:p>
        <a:p>
          <a:pPr rtl="0"/>
          <a:r>
            <a:rPr lang="en-US" sz="1100" dirty="0">
              <a:solidFill>
                <a:schemeClr val="tx1"/>
              </a:solidFill>
              <a:latin typeface="+mj-lt"/>
            </a:rPr>
            <a:t>time commitment</a:t>
          </a:r>
        </a:p>
      </dgm:t>
    </dgm:pt>
    <dgm:pt modelId="{93E1C8EE-E1B6-42A5-B64E-94CF8B0F11E7}" type="parTrans" cxnId="{45C4719B-21C2-4428-B6F1-89CF2DC619CC}">
      <dgm:prSet/>
      <dgm:spPr/>
      <dgm:t>
        <a:bodyPr/>
        <a:lstStyle/>
        <a:p>
          <a:endParaRPr lang="en-US"/>
        </a:p>
      </dgm:t>
    </dgm:pt>
    <dgm:pt modelId="{7B6EF137-2CB4-40DE-BE4F-29D8E9902E69}" type="sibTrans" cxnId="{45C4719B-21C2-4428-B6F1-89CF2DC619CC}">
      <dgm:prSet/>
      <dgm:spPr/>
      <dgm:t>
        <a:bodyPr/>
        <a:lstStyle/>
        <a:p>
          <a:endParaRPr lang="en-US"/>
        </a:p>
      </dgm:t>
    </dgm:pt>
    <dgm:pt modelId="{7F2FFF0B-85B8-45BB-A81D-60715D3D8F95}">
      <dgm:prSet/>
      <dgm:spPr/>
      <dgm:t>
        <a:bodyPr/>
        <a:lstStyle/>
        <a:p>
          <a:pPr rtl="0"/>
          <a:r>
            <a:rPr lang="en-US" dirty="0">
              <a:solidFill>
                <a:schemeClr val="tx1"/>
              </a:solidFill>
              <a:latin typeface="+mj-lt"/>
            </a:rPr>
            <a:t>Procedures</a:t>
          </a:r>
        </a:p>
      </dgm:t>
    </dgm:pt>
    <dgm:pt modelId="{BB489157-007B-4578-9C39-619E71D011EB}" type="parTrans" cxnId="{2F57B39A-5835-4FF4-970B-6C05A5D286AA}">
      <dgm:prSet/>
      <dgm:spPr/>
      <dgm:t>
        <a:bodyPr/>
        <a:lstStyle/>
        <a:p>
          <a:endParaRPr lang="en-US"/>
        </a:p>
      </dgm:t>
    </dgm:pt>
    <dgm:pt modelId="{B33A6D17-A9D6-4E28-ADB9-F1B6F2F986C5}" type="sibTrans" cxnId="{2F57B39A-5835-4FF4-970B-6C05A5D286AA}">
      <dgm:prSet/>
      <dgm:spPr/>
      <dgm:t>
        <a:bodyPr/>
        <a:lstStyle/>
        <a:p>
          <a:endParaRPr lang="en-US"/>
        </a:p>
      </dgm:t>
    </dgm:pt>
    <dgm:pt modelId="{081CB51D-6F1C-4029-BD83-6C77680A5D2F}">
      <dgm:prSet custT="1"/>
      <dgm:spPr/>
      <dgm:t>
        <a:bodyPr/>
        <a:lstStyle/>
        <a:p>
          <a:pPr rtl="0"/>
          <a:r>
            <a:rPr lang="en-US" sz="1100" dirty="0">
              <a:solidFill>
                <a:schemeClr val="tx1"/>
              </a:solidFill>
              <a:latin typeface="+mj-lt"/>
            </a:rPr>
            <a:t>Who to call with questions or emergencies</a:t>
          </a:r>
        </a:p>
      </dgm:t>
    </dgm:pt>
    <dgm:pt modelId="{6FB1BCB2-0FEE-4F09-8F50-AA498A847D8F}" type="parTrans" cxnId="{E3F032B9-5004-46B2-B7F2-59245DD09210}">
      <dgm:prSet/>
      <dgm:spPr/>
      <dgm:t>
        <a:bodyPr/>
        <a:lstStyle/>
        <a:p>
          <a:endParaRPr lang="en-US"/>
        </a:p>
      </dgm:t>
    </dgm:pt>
    <dgm:pt modelId="{B5108BAE-C9EF-4261-8C8E-5C6452ACC997}" type="sibTrans" cxnId="{E3F032B9-5004-46B2-B7F2-59245DD09210}">
      <dgm:prSet/>
      <dgm:spPr/>
      <dgm:t>
        <a:bodyPr/>
        <a:lstStyle/>
        <a:p>
          <a:endParaRPr lang="en-US"/>
        </a:p>
      </dgm:t>
    </dgm:pt>
    <dgm:pt modelId="{3392C861-19ED-4EB0-A6A6-9EFD4AA430A5}" type="pres">
      <dgm:prSet presAssocID="{A739D3BA-2221-42BA-89A7-29B0E76EF798}" presName="cycle" presStyleCnt="0">
        <dgm:presLayoutVars>
          <dgm:dir/>
          <dgm:resizeHandles val="exact"/>
        </dgm:presLayoutVars>
      </dgm:prSet>
      <dgm:spPr/>
    </dgm:pt>
    <dgm:pt modelId="{67905DB7-44DA-40F8-9518-C5B435163DAF}" type="pres">
      <dgm:prSet presAssocID="{E13B155C-B581-47B7-B68A-690E9E4B05F5}" presName="node" presStyleLbl="node1" presStyleIdx="0" presStyleCnt="6" custScaleX="124239" custRadScaleRad="100052" custRadScaleInc="-6144">
        <dgm:presLayoutVars>
          <dgm:bulletEnabled val="1"/>
        </dgm:presLayoutVars>
      </dgm:prSet>
      <dgm:spPr/>
    </dgm:pt>
    <dgm:pt modelId="{55499CF3-9A4C-4791-A047-008C2B73ED05}" type="pres">
      <dgm:prSet presAssocID="{FF45A945-A770-44B1-B21C-3D0BE75B7C70}" presName="sibTrans" presStyleLbl="sibTrans2D1" presStyleIdx="0" presStyleCnt="6"/>
      <dgm:spPr/>
    </dgm:pt>
    <dgm:pt modelId="{BC8FBF38-86AC-49E4-8C9B-A21783F69285}" type="pres">
      <dgm:prSet presAssocID="{FF45A945-A770-44B1-B21C-3D0BE75B7C70}" presName="connectorText" presStyleLbl="sibTrans2D1" presStyleIdx="0" presStyleCnt="6"/>
      <dgm:spPr/>
    </dgm:pt>
    <dgm:pt modelId="{2344985C-0247-484A-958B-E1D6F2423A7A}" type="pres">
      <dgm:prSet presAssocID="{A56611D4-D797-4B60-A54A-5121FDA0B221}" presName="node" presStyleLbl="node1" presStyleIdx="1" presStyleCnt="6" custScaleX="117799" custRadScaleRad="97226" custRadScaleInc="-3161">
        <dgm:presLayoutVars>
          <dgm:bulletEnabled val="1"/>
        </dgm:presLayoutVars>
      </dgm:prSet>
      <dgm:spPr/>
    </dgm:pt>
    <dgm:pt modelId="{57F277A3-2512-4591-A6DF-7C8FFF72D025}" type="pres">
      <dgm:prSet presAssocID="{B2A7E66C-15FB-4F30-87AE-CDBE48640B1E}" presName="sibTrans" presStyleLbl="sibTrans2D1" presStyleIdx="1" presStyleCnt="6"/>
      <dgm:spPr/>
    </dgm:pt>
    <dgm:pt modelId="{CB7E3CBA-ED63-46C6-A383-EB1068D99D5E}" type="pres">
      <dgm:prSet presAssocID="{B2A7E66C-15FB-4F30-87AE-CDBE48640B1E}" presName="connectorText" presStyleLbl="sibTrans2D1" presStyleIdx="1" presStyleCnt="6"/>
      <dgm:spPr/>
    </dgm:pt>
    <dgm:pt modelId="{5B8F3A28-8E97-4712-8CF5-14FDB83071CD}" type="pres">
      <dgm:prSet presAssocID="{0B8645E0-74C9-4CA0-B9EF-EB986488D4C5}" presName="node" presStyleLbl="node1" presStyleIdx="2" presStyleCnt="6" custScaleX="117296" custRadScaleRad="97226" custRadScaleInc="3161">
        <dgm:presLayoutVars>
          <dgm:bulletEnabled val="1"/>
        </dgm:presLayoutVars>
      </dgm:prSet>
      <dgm:spPr/>
    </dgm:pt>
    <dgm:pt modelId="{59245564-8DCB-406B-8168-31CB0199EE82}" type="pres">
      <dgm:prSet presAssocID="{B99E6661-A09B-4230-BB12-DD00C131CB6F}" presName="sibTrans" presStyleLbl="sibTrans2D1" presStyleIdx="2" presStyleCnt="6"/>
      <dgm:spPr/>
    </dgm:pt>
    <dgm:pt modelId="{0E406890-637A-4511-9339-04D7D08EB994}" type="pres">
      <dgm:prSet presAssocID="{B99E6661-A09B-4230-BB12-DD00C131CB6F}" presName="connectorText" presStyleLbl="sibTrans2D1" presStyleIdx="2" presStyleCnt="6"/>
      <dgm:spPr/>
    </dgm:pt>
    <dgm:pt modelId="{A3524B86-92CF-40AB-A2E4-0B328BA44964}" type="pres">
      <dgm:prSet presAssocID="{1E2819A5-0481-435B-841D-54ACE0E747DC}" presName="node" presStyleLbl="node1" presStyleIdx="3" presStyleCnt="6" custScaleX="113844" custRadScaleRad="100052" custRadScaleInc="6144">
        <dgm:presLayoutVars>
          <dgm:bulletEnabled val="1"/>
        </dgm:presLayoutVars>
      </dgm:prSet>
      <dgm:spPr/>
    </dgm:pt>
    <dgm:pt modelId="{8A3D8271-9ACC-42E9-A54E-AB63AB721701}" type="pres">
      <dgm:prSet presAssocID="{7B6EF137-2CB4-40DE-BE4F-29D8E9902E69}" presName="sibTrans" presStyleLbl="sibTrans2D1" presStyleIdx="3" presStyleCnt="6"/>
      <dgm:spPr/>
    </dgm:pt>
    <dgm:pt modelId="{C867FB9A-7E4F-44D8-AA59-81BDCB139EF5}" type="pres">
      <dgm:prSet presAssocID="{7B6EF137-2CB4-40DE-BE4F-29D8E9902E69}" presName="connectorText" presStyleLbl="sibTrans2D1" presStyleIdx="3" presStyleCnt="6"/>
      <dgm:spPr/>
    </dgm:pt>
    <dgm:pt modelId="{3E93E05F-427D-4479-BC7E-D29AB8EE95CE}" type="pres">
      <dgm:prSet presAssocID="{7F2FFF0B-85B8-45BB-A81D-60715D3D8F95}" presName="node" presStyleLbl="node1" presStyleIdx="4" presStyleCnt="6" custScaleX="112703" custRadScaleRad="100939" custRadScaleInc="-1296">
        <dgm:presLayoutVars>
          <dgm:bulletEnabled val="1"/>
        </dgm:presLayoutVars>
      </dgm:prSet>
      <dgm:spPr/>
    </dgm:pt>
    <dgm:pt modelId="{645E7C50-77F4-4AA8-B4F7-5DB95F869499}" type="pres">
      <dgm:prSet presAssocID="{B33A6D17-A9D6-4E28-ADB9-F1B6F2F986C5}" presName="sibTrans" presStyleLbl="sibTrans2D1" presStyleIdx="4" presStyleCnt="6"/>
      <dgm:spPr/>
    </dgm:pt>
    <dgm:pt modelId="{BC24AB4B-5731-492A-AF5E-62085BAAD705}" type="pres">
      <dgm:prSet presAssocID="{B33A6D17-A9D6-4E28-ADB9-F1B6F2F986C5}" presName="connectorText" presStyleLbl="sibTrans2D1" presStyleIdx="4" presStyleCnt="6"/>
      <dgm:spPr/>
    </dgm:pt>
    <dgm:pt modelId="{DDA1F8B0-86CC-4972-B741-6353288D714D}" type="pres">
      <dgm:prSet presAssocID="{081CB51D-6F1C-4029-BD83-6C77680A5D2F}" presName="node" presStyleLbl="node1" presStyleIdx="5" presStyleCnt="6" custScaleX="118480" custRadScaleRad="102800" custRadScaleInc="-2989">
        <dgm:presLayoutVars>
          <dgm:bulletEnabled val="1"/>
        </dgm:presLayoutVars>
      </dgm:prSet>
      <dgm:spPr/>
    </dgm:pt>
    <dgm:pt modelId="{312774BB-1EBB-44A0-BF5D-87807A0006E4}" type="pres">
      <dgm:prSet presAssocID="{B5108BAE-C9EF-4261-8C8E-5C6452ACC997}" presName="sibTrans" presStyleLbl="sibTrans2D1" presStyleIdx="5" presStyleCnt="6"/>
      <dgm:spPr/>
    </dgm:pt>
    <dgm:pt modelId="{BAB7BD42-770A-47C0-8844-CBBE0D4095AB}" type="pres">
      <dgm:prSet presAssocID="{B5108BAE-C9EF-4261-8C8E-5C6452ACC997}" presName="connectorText" presStyleLbl="sibTrans2D1" presStyleIdx="5" presStyleCnt="6"/>
      <dgm:spPr/>
    </dgm:pt>
  </dgm:ptLst>
  <dgm:cxnLst>
    <dgm:cxn modelId="{55F7AC02-D352-43E1-86A2-3FE19D223F67}" type="presOf" srcId="{B99E6661-A09B-4230-BB12-DD00C131CB6F}" destId="{0E406890-637A-4511-9339-04D7D08EB994}" srcOrd="1" destOrd="0" presId="urn:microsoft.com/office/officeart/2005/8/layout/cycle2"/>
    <dgm:cxn modelId="{9248BB04-141C-4C18-9044-AA44D6F9E874}" type="presOf" srcId="{A56611D4-D797-4B60-A54A-5121FDA0B221}" destId="{2344985C-0247-484A-958B-E1D6F2423A7A}" srcOrd="0" destOrd="0" presId="urn:microsoft.com/office/officeart/2005/8/layout/cycle2"/>
    <dgm:cxn modelId="{05274A15-CAA4-4CB9-BC5C-AD12D2F34BDE}" type="presOf" srcId="{7F2FFF0B-85B8-45BB-A81D-60715D3D8F95}" destId="{3E93E05F-427D-4479-BC7E-D29AB8EE95CE}" srcOrd="0" destOrd="0" presId="urn:microsoft.com/office/officeart/2005/8/layout/cycle2"/>
    <dgm:cxn modelId="{ACB71D23-05E0-473B-882B-17E6851115B6}" type="presOf" srcId="{7B6EF137-2CB4-40DE-BE4F-29D8E9902E69}" destId="{8A3D8271-9ACC-42E9-A54E-AB63AB721701}" srcOrd="0" destOrd="0" presId="urn:microsoft.com/office/officeart/2005/8/layout/cycle2"/>
    <dgm:cxn modelId="{B5256124-1537-4D10-A827-631D97A948A6}" type="presOf" srcId="{E13B155C-B581-47B7-B68A-690E9E4B05F5}" destId="{67905DB7-44DA-40F8-9518-C5B435163DAF}" srcOrd="0" destOrd="0" presId="urn:microsoft.com/office/officeart/2005/8/layout/cycle2"/>
    <dgm:cxn modelId="{DDC2A824-7CFB-4FF0-9EB4-7CC2B82FA4EE}" type="presOf" srcId="{7B6EF137-2CB4-40DE-BE4F-29D8E9902E69}" destId="{C867FB9A-7E4F-44D8-AA59-81BDCB139EF5}" srcOrd="1" destOrd="0" presId="urn:microsoft.com/office/officeart/2005/8/layout/cycle2"/>
    <dgm:cxn modelId="{B302812B-E528-4D0E-A673-4525B9A76AF8}" srcId="{A739D3BA-2221-42BA-89A7-29B0E76EF798}" destId="{E13B155C-B581-47B7-B68A-690E9E4B05F5}" srcOrd="0" destOrd="0" parTransId="{8FEAF141-8CE8-499D-80CE-92C306D13821}" sibTransId="{FF45A945-A770-44B1-B21C-3D0BE75B7C70}"/>
    <dgm:cxn modelId="{6628C72C-C4EE-4157-9368-F22552A7291A}" type="presOf" srcId="{1E2819A5-0481-435B-841D-54ACE0E747DC}" destId="{A3524B86-92CF-40AB-A2E4-0B328BA44964}" srcOrd="0" destOrd="0" presId="urn:microsoft.com/office/officeart/2005/8/layout/cycle2"/>
    <dgm:cxn modelId="{0DFD2635-DD6F-4017-AF99-4C699B24FE64}" type="presOf" srcId="{081CB51D-6F1C-4029-BD83-6C77680A5D2F}" destId="{DDA1F8B0-86CC-4972-B741-6353288D714D}" srcOrd="0" destOrd="0" presId="urn:microsoft.com/office/officeart/2005/8/layout/cycle2"/>
    <dgm:cxn modelId="{68C30446-E1B4-4257-A9CA-765AB5206724}" type="presOf" srcId="{B2A7E66C-15FB-4F30-87AE-CDBE48640B1E}" destId="{CB7E3CBA-ED63-46C6-A383-EB1068D99D5E}" srcOrd="1" destOrd="0" presId="urn:microsoft.com/office/officeart/2005/8/layout/cycle2"/>
    <dgm:cxn modelId="{2C89366B-249F-4A8F-8F58-80008C71A5A0}" type="presOf" srcId="{B5108BAE-C9EF-4261-8C8E-5C6452ACC997}" destId="{BAB7BD42-770A-47C0-8844-CBBE0D4095AB}" srcOrd="1" destOrd="0" presId="urn:microsoft.com/office/officeart/2005/8/layout/cycle2"/>
    <dgm:cxn modelId="{842DFA4E-D147-4225-8865-090B9F2122B2}" srcId="{A739D3BA-2221-42BA-89A7-29B0E76EF798}" destId="{A56611D4-D797-4B60-A54A-5121FDA0B221}" srcOrd="1" destOrd="0" parTransId="{1CCF5CBF-F7F6-415D-B55A-B93D5BFD2817}" sibTransId="{B2A7E66C-15FB-4F30-87AE-CDBE48640B1E}"/>
    <dgm:cxn modelId="{E8827F4F-313B-452C-B1F8-4EC945E74CB8}" srcId="{A739D3BA-2221-42BA-89A7-29B0E76EF798}" destId="{0B8645E0-74C9-4CA0-B9EF-EB986488D4C5}" srcOrd="2" destOrd="0" parTransId="{4B431B84-FD25-446B-81C2-389C7DB5A2AE}" sibTransId="{B99E6661-A09B-4230-BB12-DD00C131CB6F}"/>
    <dgm:cxn modelId="{E0D50E74-5D4A-4F6B-8B66-D8FC8E4B759A}" type="presOf" srcId="{B2A7E66C-15FB-4F30-87AE-CDBE48640B1E}" destId="{57F277A3-2512-4591-A6DF-7C8FFF72D025}" srcOrd="0" destOrd="0" presId="urn:microsoft.com/office/officeart/2005/8/layout/cycle2"/>
    <dgm:cxn modelId="{F86F8883-5408-4437-8281-BBE2AFB10B40}" type="presOf" srcId="{B33A6D17-A9D6-4E28-ADB9-F1B6F2F986C5}" destId="{BC24AB4B-5731-492A-AF5E-62085BAAD705}" srcOrd="1" destOrd="0" presId="urn:microsoft.com/office/officeart/2005/8/layout/cycle2"/>
    <dgm:cxn modelId="{5E040688-46BE-4868-8FE0-84BE13882B7B}" type="presOf" srcId="{B33A6D17-A9D6-4E28-ADB9-F1B6F2F986C5}" destId="{645E7C50-77F4-4AA8-B4F7-5DB95F869499}" srcOrd="0" destOrd="0" presId="urn:microsoft.com/office/officeart/2005/8/layout/cycle2"/>
    <dgm:cxn modelId="{70511A90-A23E-453B-AE0A-468399EE8121}" type="presOf" srcId="{B5108BAE-C9EF-4261-8C8E-5C6452ACC997}" destId="{312774BB-1EBB-44A0-BF5D-87807A0006E4}" srcOrd="0" destOrd="0" presId="urn:microsoft.com/office/officeart/2005/8/layout/cycle2"/>
    <dgm:cxn modelId="{2F57B39A-5835-4FF4-970B-6C05A5D286AA}" srcId="{A739D3BA-2221-42BA-89A7-29B0E76EF798}" destId="{7F2FFF0B-85B8-45BB-A81D-60715D3D8F95}" srcOrd="4" destOrd="0" parTransId="{BB489157-007B-4578-9C39-619E71D011EB}" sibTransId="{B33A6D17-A9D6-4E28-ADB9-F1B6F2F986C5}"/>
    <dgm:cxn modelId="{45C4719B-21C2-4428-B6F1-89CF2DC619CC}" srcId="{A739D3BA-2221-42BA-89A7-29B0E76EF798}" destId="{1E2819A5-0481-435B-841D-54ACE0E747DC}" srcOrd="3" destOrd="0" parTransId="{93E1C8EE-E1B6-42A5-B64E-94CF8B0F11E7}" sibTransId="{7B6EF137-2CB4-40DE-BE4F-29D8E9902E69}"/>
    <dgm:cxn modelId="{F41789A8-1471-4B28-B713-755BA9A3444D}" type="presOf" srcId="{B99E6661-A09B-4230-BB12-DD00C131CB6F}" destId="{59245564-8DCB-406B-8168-31CB0199EE82}" srcOrd="0" destOrd="0" presId="urn:microsoft.com/office/officeart/2005/8/layout/cycle2"/>
    <dgm:cxn modelId="{E3F032B9-5004-46B2-B7F2-59245DD09210}" srcId="{A739D3BA-2221-42BA-89A7-29B0E76EF798}" destId="{081CB51D-6F1C-4029-BD83-6C77680A5D2F}" srcOrd="5" destOrd="0" parTransId="{6FB1BCB2-0FEE-4F09-8F50-AA498A847D8F}" sibTransId="{B5108BAE-C9EF-4261-8C8E-5C6452ACC997}"/>
    <dgm:cxn modelId="{5A8E6CDA-CF27-4D34-BF01-A3FC0A422C50}" type="presOf" srcId="{FF45A945-A770-44B1-B21C-3D0BE75B7C70}" destId="{BC8FBF38-86AC-49E4-8C9B-A21783F69285}" srcOrd="1" destOrd="0" presId="urn:microsoft.com/office/officeart/2005/8/layout/cycle2"/>
    <dgm:cxn modelId="{F7DED0DD-413A-4BDB-875C-EE43BDB09727}" type="presOf" srcId="{0B8645E0-74C9-4CA0-B9EF-EB986488D4C5}" destId="{5B8F3A28-8E97-4712-8CF5-14FDB83071CD}" srcOrd="0" destOrd="0" presId="urn:microsoft.com/office/officeart/2005/8/layout/cycle2"/>
    <dgm:cxn modelId="{531BDDFC-C4DF-45DE-8038-1EC2BD390CE8}" type="presOf" srcId="{A739D3BA-2221-42BA-89A7-29B0E76EF798}" destId="{3392C861-19ED-4EB0-A6A6-9EFD4AA430A5}" srcOrd="0" destOrd="0" presId="urn:microsoft.com/office/officeart/2005/8/layout/cycle2"/>
    <dgm:cxn modelId="{EC54CBFF-33FD-4E71-A30E-F4CB647859B8}" type="presOf" srcId="{FF45A945-A770-44B1-B21C-3D0BE75B7C70}" destId="{55499CF3-9A4C-4791-A047-008C2B73ED05}" srcOrd="0" destOrd="0" presId="urn:microsoft.com/office/officeart/2005/8/layout/cycle2"/>
    <dgm:cxn modelId="{5B91CFFF-4711-4AFD-9BD1-82EEDFC53494}" type="presParOf" srcId="{3392C861-19ED-4EB0-A6A6-9EFD4AA430A5}" destId="{67905DB7-44DA-40F8-9518-C5B435163DAF}" srcOrd="0" destOrd="0" presId="urn:microsoft.com/office/officeart/2005/8/layout/cycle2"/>
    <dgm:cxn modelId="{04FB3590-E1AF-4240-A71C-06DA53C4F6DA}" type="presParOf" srcId="{3392C861-19ED-4EB0-A6A6-9EFD4AA430A5}" destId="{55499CF3-9A4C-4791-A047-008C2B73ED05}" srcOrd="1" destOrd="0" presId="urn:microsoft.com/office/officeart/2005/8/layout/cycle2"/>
    <dgm:cxn modelId="{86036D04-77E2-4B2E-B02C-9DA31FA1C3FF}" type="presParOf" srcId="{55499CF3-9A4C-4791-A047-008C2B73ED05}" destId="{BC8FBF38-86AC-49E4-8C9B-A21783F69285}" srcOrd="0" destOrd="0" presId="urn:microsoft.com/office/officeart/2005/8/layout/cycle2"/>
    <dgm:cxn modelId="{7186CCDD-B0B2-456E-BCD3-EF6A3EAFC45F}" type="presParOf" srcId="{3392C861-19ED-4EB0-A6A6-9EFD4AA430A5}" destId="{2344985C-0247-484A-958B-E1D6F2423A7A}" srcOrd="2" destOrd="0" presId="urn:microsoft.com/office/officeart/2005/8/layout/cycle2"/>
    <dgm:cxn modelId="{0A5C59D1-D52D-4176-A32B-AC629E34261C}" type="presParOf" srcId="{3392C861-19ED-4EB0-A6A6-9EFD4AA430A5}" destId="{57F277A3-2512-4591-A6DF-7C8FFF72D025}" srcOrd="3" destOrd="0" presId="urn:microsoft.com/office/officeart/2005/8/layout/cycle2"/>
    <dgm:cxn modelId="{CC550A1D-F494-4D3B-A648-FB1419C3C87C}" type="presParOf" srcId="{57F277A3-2512-4591-A6DF-7C8FFF72D025}" destId="{CB7E3CBA-ED63-46C6-A383-EB1068D99D5E}" srcOrd="0" destOrd="0" presId="urn:microsoft.com/office/officeart/2005/8/layout/cycle2"/>
    <dgm:cxn modelId="{861CDA1A-FAAF-4221-81F6-99F333C0FFB8}" type="presParOf" srcId="{3392C861-19ED-4EB0-A6A6-9EFD4AA430A5}" destId="{5B8F3A28-8E97-4712-8CF5-14FDB83071CD}" srcOrd="4" destOrd="0" presId="urn:microsoft.com/office/officeart/2005/8/layout/cycle2"/>
    <dgm:cxn modelId="{AD251434-3BE2-4FCB-8D4D-B3C41FAAF26E}" type="presParOf" srcId="{3392C861-19ED-4EB0-A6A6-9EFD4AA430A5}" destId="{59245564-8DCB-406B-8168-31CB0199EE82}" srcOrd="5" destOrd="0" presId="urn:microsoft.com/office/officeart/2005/8/layout/cycle2"/>
    <dgm:cxn modelId="{17142E65-7764-422D-8966-09635515330F}" type="presParOf" srcId="{59245564-8DCB-406B-8168-31CB0199EE82}" destId="{0E406890-637A-4511-9339-04D7D08EB994}" srcOrd="0" destOrd="0" presId="urn:microsoft.com/office/officeart/2005/8/layout/cycle2"/>
    <dgm:cxn modelId="{91469C0A-835C-4BD9-8A8B-D138A18DA04C}" type="presParOf" srcId="{3392C861-19ED-4EB0-A6A6-9EFD4AA430A5}" destId="{A3524B86-92CF-40AB-A2E4-0B328BA44964}" srcOrd="6" destOrd="0" presId="urn:microsoft.com/office/officeart/2005/8/layout/cycle2"/>
    <dgm:cxn modelId="{51B0E76E-4F37-4E91-A1C4-9EB9BEFD42C8}" type="presParOf" srcId="{3392C861-19ED-4EB0-A6A6-9EFD4AA430A5}" destId="{8A3D8271-9ACC-42E9-A54E-AB63AB721701}" srcOrd="7" destOrd="0" presId="urn:microsoft.com/office/officeart/2005/8/layout/cycle2"/>
    <dgm:cxn modelId="{C48E25BF-DE92-4DC0-A31C-0BDFFF85236E}" type="presParOf" srcId="{8A3D8271-9ACC-42E9-A54E-AB63AB721701}" destId="{C867FB9A-7E4F-44D8-AA59-81BDCB139EF5}" srcOrd="0" destOrd="0" presId="urn:microsoft.com/office/officeart/2005/8/layout/cycle2"/>
    <dgm:cxn modelId="{BE9C35E0-A75E-4498-914C-10F7E83AA5F7}" type="presParOf" srcId="{3392C861-19ED-4EB0-A6A6-9EFD4AA430A5}" destId="{3E93E05F-427D-4479-BC7E-D29AB8EE95CE}" srcOrd="8" destOrd="0" presId="urn:microsoft.com/office/officeart/2005/8/layout/cycle2"/>
    <dgm:cxn modelId="{3445A0E3-9D4C-471A-A63E-4B4C5A75BB85}" type="presParOf" srcId="{3392C861-19ED-4EB0-A6A6-9EFD4AA430A5}" destId="{645E7C50-77F4-4AA8-B4F7-5DB95F869499}" srcOrd="9" destOrd="0" presId="urn:microsoft.com/office/officeart/2005/8/layout/cycle2"/>
    <dgm:cxn modelId="{B11F97F7-C56D-4DEF-B1A7-894E9934D8A9}" type="presParOf" srcId="{645E7C50-77F4-4AA8-B4F7-5DB95F869499}" destId="{BC24AB4B-5731-492A-AF5E-62085BAAD705}" srcOrd="0" destOrd="0" presId="urn:microsoft.com/office/officeart/2005/8/layout/cycle2"/>
    <dgm:cxn modelId="{B3185BF2-E9EA-4223-8F8A-F677827B8D06}" type="presParOf" srcId="{3392C861-19ED-4EB0-A6A6-9EFD4AA430A5}" destId="{DDA1F8B0-86CC-4972-B741-6353288D714D}" srcOrd="10" destOrd="0" presId="urn:microsoft.com/office/officeart/2005/8/layout/cycle2"/>
    <dgm:cxn modelId="{ABCB0CF3-85A8-4CFB-A357-DAD0850FF679}" type="presParOf" srcId="{3392C861-19ED-4EB0-A6A6-9EFD4AA430A5}" destId="{312774BB-1EBB-44A0-BF5D-87807A0006E4}" srcOrd="11" destOrd="0" presId="urn:microsoft.com/office/officeart/2005/8/layout/cycle2"/>
    <dgm:cxn modelId="{A6A4E271-8C28-44CA-8099-16D9A8B3EFBE}" type="presParOf" srcId="{312774BB-1EBB-44A0-BF5D-87807A0006E4}" destId="{BAB7BD42-770A-47C0-8844-CBBE0D4095A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86B4BD6-DCC5-43EF-ADA8-0120E2E99A6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CA7C3AC-0A7B-4339-B89B-DBA02CF409B4}">
      <dgm:prSet/>
      <dgm:spPr>
        <a:solidFill>
          <a:schemeClr val="bg2">
            <a:lumMod val="90000"/>
          </a:schemeClr>
        </a:solidFill>
        <a:ln w="28575"/>
      </dgm:spPr>
      <dgm:t>
        <a:bodyPr/>
        <a:lstStyle/>
        <a:p>
          <a:pPr rtl="0"/>
          <a:r>
            <a:rPr lang="en-US" dirty="0">
              <a:solidFill>
                <a:schemeClr val="tx1"/>
              </a:solidFill>
              <a:latin typeface="+mj-lt"/>
            </a:rPr>
            <a:t>What is the purpose of the study?</a:t>
          </a:r>
        </a:p>
      </dgm:t>
    </dgm:pt>
    <dgm:pt modelId="{AAA58D7D-8DE2-4B4A-A9DB-779B3DF928BE}" type="parTrans" cxnId="{3790831F-EAFF-4EBD-9E38-2ED076D1EC0B}">
      <dgm:prSet/>
      <dgm:spPr/>
      <dgm:t>
        <a:bodyPr/>
        <a:lstStyle/>
        <a:p>
          <a:endParaRPr lang="en-US"/>
        </a:p>
      </dgm:t>
    </dgm:pt>
    <dgm:pt modelId="{3FB207A5-8D3F-42F7-AE39-2D6573F41FCE}" type="sibTrans" cxnId="{3790831F-EAFF-4EBD-9E38-2ED076D1EC0B}">
      <dgm:prSet/>
      <dgm:spPr/>
      <dgm:t>
        <a:bodyPr/>
        <a:lstStyle/>
        <a:p>
          <a:endParaRPr lang="en-US"/>
        </a:p>
      </dgm:t>
    </dgm:pt>
    <dgm:pt modelId="{2B027421-53AD-4C1F-9CBB-5950A75D8DF6}">
      <dgm:prSet/>
      <dgm:spPr>
        <a:solidFill>
          <a:schemeClr val="accent1">
            <a:lumMod val="20000"/>
            <a:lumOff val="80000"/>
          </a:schemeClr>
        </a:solidFill>
        <a:ln w="28575"/>
      </dgm:spPr>
      <dgm:t>
        <a:bodyPr/>
        <a:lstStyle/>
        <a:p>
          <a:pPr rtl="0"/>
          <a:r>
            <a:rPr lang="en-US" dirty="0">
              <a:solidFill>
                <a:schemeClr val="tx1"/>
              </a:solidFill>
              <a:latin typeface="+mj-lt"/>
            </a:rPr>
            <a:t>What are some of the risks of study       participation?</a:t>
          </a:r>
        </a:p>
      </dgm:t>
    </dgm:pt>
    <dgm:pt modelId="{4F96E721-9C8F-403C-A8B7-FB0066954441}" type="parTrans" cxnId="{01081B13-7F5F-4CA5-BAAB-06D8A028DBE4}">
      <dgm:prSet/>
      <dgm:spPr/>
      <dgm:t>
        <a:bodyPr/>
        <a:lstStyle/>
        <a:p>
          <a:endParaRPr lang="en-US"/>
        </a:p>
      </dgm:t>
    </dgm:pt>
    <dgm:pt modelId="{4EB3E6A3-0ADC-4C19-83BE-4020C7DD0441}" type="sibTrans" cxnId="{01081B13-7F5F-4CA5-BAAB-06D8A028DBE4}">
      <dgm:prSet/>
      <dgm:spPr/>
      <dgm:t>
        <a:bodyPr/>
        <a:lstStyle/>
        <a:p>
          <a:endParaRPr lang="en-US"/>
        </a:p>
      </dgm:t>
    </dgm:pt>
    <dgm:pt modelId="{8F7377F0-C700-40E8-9837-47F44A5A78FE}">
      <dgm:prSet/>
      <dgm:spPr>
        <a:solidFill>
          <a:schemeClr val="accent4">
            <a:lumMod val="20000"/>
            <a:lumOff val="80000"/>
          </a:schemeClr>
        </a:solidFill>
        <a:ln w="28575"/>
      </dgm:spPr>
      <dgm:t>
        <a:bodyPr/>
        <a:lstStyle/>
        <a:p>
          <a:pPr rtl="0"/>
          <a:r>
            <a:rPr lang="en-US" dirty="0">
              <a:solidFill>
                <a:schemeClr val="tx1"/>
              </a:solidFill>
              <a:latin typeface="+mj-lt"/>
            </a:rPr>
            <a:t>Consider asking the subject to define terms such as placebo-controlled or randomized</a:t>
          </a:r>
        </a:p>
      </dgm:t>
    </dgm:pt>
    <dgm:pt modelId="{84E6CDAE-CABC-461B-813E-89E3DDC1CFF9}" type="parTrans" cxnId="{66732133-0A05-46EE-9073-598832AB9A98}">
      <dgm:prSet/>
      <dgm:spPr/>
      <dgm:t>
        <a:bodyPr/>
        <a:lstStyle/>
        <a:p>
          <a:endParaRPr lang="en-US"/>
        </a:p>
      </dgm:t>
    </dgm:pt>
    <dgm:pt modelId="{08631826-05D7-49CE-A668-C755607DDB3F}" type="sibTrans" cxnId="{66732133-0A05-46EE-9073-598832AB9A98}">
      <dgm:prSet/>
      <dgm:spPr/>
      <dgm:t>
        <a:bodyPr/>
        <a:lstStyle/>
        <a:p>
          <a:endParaRPr lang="en-US"/>
        </a:p>
      </dgm:t>
    </dgm:pt>
    <dgm:pt modelId="{3222457C-D2F3-4D42-BE8D-4A150080C995}" type="pres">
      <dgm:prSet presAssocID="{D86B4BD6-DCC5-43EF-ADA8-0120E2E99A61}" presName="linear" presStyleCnt="0">
        <dgm:presLayoutVars>
          <dgm:animLvl val="lvl"/>
          <dgm:resizeHandles val="exact"/>
        </dgm:presLayoutVars>
      </dgm:prSet>
      <dgm:spPr/>
    </dgm:pt>
    <dgm:pt modelId="{BE13E723-5E66-48E8-870D-F20FC412617B}" type="pres">
      <dgm:prSet presAssocID="{5CA7C3AC-0A7B-4339-B89B-DBA02CF409B4}" presName="parentText" presStyleLbl="node1" presStyleIdx="0" presStyleCnt="3">
        <dgm:presLayoutVars>
          <dgm:chMax val="0"/>
          <dgm:bulletEnabled val="1"/>
        </dgm:presLayoutVars>
      </dgm:prSet>
      <dgm:spPr/>
    </dgm:pt>
    <dgm:pt modelId="{021E6DA9-2FA7-4550-AFA4-D5CA76DDC9F7}" type="pres">
      <dgm:prSet presAssocID="{3FB207A5-8D3F-42F7-AE39-2D6573F41FCE}" presName="spacer" presStyleCnt="0"/>
      <dgm:spPr/>
    </dgm:pt>
    <dgm:pt modelId="{CEEF65B3-3E1D-44BD-A791-0A80EAC4285F}" type="pres">
      <dgm:prSet presAssocID="{2B027421-53AD-4C1F-9CBB-5950A75D8DF6}" presName="parentText" presStyleLbl="node1" presStyleIdx="1" presStyleCnt="3">
        <dgm:presLayoutVars>
          <dgm:chMax val="0"/>
          <dgm:bulletEnabled val="1"/>
        </dgm:presLayoutVars>
      </dgm:prSet>
      <dgm:spPr/>
    </dgm:pt>
    <dgm:pt modelId="{F3DB0217-E205-40B9-A583-CC098345B9EA}" type="pres">
      <dgm:prSet presAssocID="{4EB3E6A3-0ADC-4C19-83BE-4020C7DD0441}" presName="spacer" presStyleCnt="0"/>
      <dgm:spPr/>
    </dgm:pt>
    <dgm:pt modelId="{76B2223D-3FC6-4EC5-B76A-76F089CAC79B}" type="pres">
      <dgm:prSet presAssocID="{8F7377F0-C700-40E8-9837-47F44A5A78FE}" presName="parentText" presStyleLbl="node1" presStyleIdx="2" presStyleCnt="3">
        <dgm:presLayoutVars>
          <dgm:chMax val="0"/>
          <dgm:bulletEnabled val="1"/>
        </dgm:presLayoutVars>
      </dgm:prSet>
      <dgm:spPr/>
    </dgm:pt>
  </dgm:ptLst>
  <dgm:cxnLst>
    <dgm:cxn modelId="{01081B13-7F5F-4CA5-BAAB-06D8A028DBE4}" srcId="{D86B4BD6-DCC5-43EF-ADA8-0120E2E99A61}" destId="{2B027421-53AD-4C1F-9CBB-5950A75D8DF6}" srcOrd="1" destOrd="0" parTransId="{4F96E721-9C8F-403C-A8B7-FB0066954441}" sibTransId="{4EB3E6A3-0ADC-4C19-83BE-4020C7DD0441}"/>
    <dgm:cxn modelId="{08463C16-D0E8-4D6E-9689-67636BF286EF}" type="presOf" srcId="{5CA7C3AC-0A7B-4339-B89B-DBA02CF409B4}" destId="{BE13E723-5E66-48E8-870D-F20FC412617B}" srcOrd="0" destOrd="0" presId="urn:microsoft.com/office/officeart/2005/8/layout/vList2"/>
    <dgm:cxn modelId="{3790831F-EAFF-4EBD-9E38-2ED076D1EC0B}" srcId="{D86B4BD6-DCC5-43EF-ADA8-0120E2E99A61}" destId="{5CA7C3AC-0A7B-4339-B89B-DBA02CF409B4}" srcOrd="0" destOrd="0" parTransId="{AAA58D7D-8DE2-4B4A-A9DB-779B3DF928BE}" sibTransId="{3FB207A5-8D3F-42F7-AE39-2D6573F41FCE}"/>
    <dgm:cxn modelId="{66732133-0A05-46EE-9073-598832AB9A98}" srcId="{D86B4BD6-DCC5-43EF-ADA8-0120E2E99A61}" destId="{8F7377F0-C700-40E8-9837-47F44A5A78FE}" srcOrd="2" destOrd="0" parTransId="{84E6CDAE-CABC-461B-813E-89E3DDC1CFF9}" sibTransId="{08631826-05D7-49CE-A668-C755607DDB3F}"/>
    <dgm:cxn modelId="{376D4976-3EDA-42E2-9848-958823FC87C6}" type="presOf" srcId="{D86B4BD6-DCC5-43EF-ADA8-0120E2E99A61}" destId="{3222457C-D2F3-4D42-BE8D-4A150080C995}" srcOrd="0" destOrd="0" presId="urn:microsoft.com/office/officeart/2005/8/layout/vList2"/>
    <dgm:cxn modelId="{4AC76082-82A2-44D9-B1FA-7074186182FE}" type="presOf" srcId="{8F7377F0-C700-40E8-9837-47F44A5A78FE}" destId="{76B2223D-3FC6-4EC5-B76A-76F089CAC79B}" srcOrd="0" destOrd="0" presId="urn:microsoft.com/office/officeart/2005/8/layout/vList2"/>
    <dgm:cxn modelId="{0B904AAA-87C5-429F-AF79-B3186EE0A37C}" type="presOf" srcId="{2B027421-53AD-4C1F-9CBB-5950A75D8DF6}" destId="{CEEF65B3-3E1D-44BD-A791-0A80EAC4285F}" srcOrd="0" destOrd="0" presId="urn:microsoft.com/office/officeart/2005/8/layout/vList2"/>
    <dgm:cxn modelId="{5641A31F-BE11-4546-9753-2031D13C9B3F}" type="presParOf" srcId="{3222457C-D2F3-4D42-BE8D-4A150080C995}" destId="{BE13E723-5E66-48E8-870D-F20FC412617B}" srcOrd="0" destOrd="0" presId="urn:microsoft.com/office/officeart/2005/8/layout/vList2"/>
    <dgm:cxn modelId="{CD22A153-033A-4C89-A8F1-0EA96B21FB72}" type="presParOf" srcId="{3222457C-D2F3-4D42-BE8D-4A150080C995}" destId="{021E6DA9-2FA7-4550-AFA4-D5CA76DDC9F7}" srcOrd="1" destOrd="0" presId="urn:microsoft.com/office/officeart/2005/8/layout/vList2"/>
    <dgm:cxn modelId="{B488A2D4-D3DA-4D83-8F0B-43789BCA09AC}" type="presParOf" srcId="{3222457C-D2F3-4D42-BE8D-4A150080C995}" destId="{CEEF65B3-3E1D-44BD-A791-0A80EAC4285F}" srcOrd="2" destOrd="0" presId="urn:microsoft.com/office/officeart/2005/8/layout/vList2"/>
    <dgm:cxn modelId="{385F9AE3-D749-4A73-89F0-4286E8691F4B}" type="presParOf" srcId="{3222457C-D2F3-4D42-BE8D-4A150080C995}" destId="{F3DB0217-E205-40B9-A583-CC098345B9EA}" srcOrd="3" destOrd="0" presId="urn:microsoft.com/office/officeart/2005/8/layout/vList2"/>
    <dgm:cxn modelId="{21A78517-EC05-4D99-85B7-6680789A3F03}" type="presParOf" srcId="{3222457C-D2F3-4D42-BE8D-4A150080C995}" destId="{76B2223D-3FC6-4EC5-B76A-76F089CAC79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D869F71-896F-448D-AA89-F833F46FBB5F}" type="doc">
      <dgm:prSet loTypeId="urn:microsoft.com/office/officeart/2005/8/layout/hierarchy4" loCatId="list" qsTypeId="urn:microsoft.com/office/officeart/2005/8/quickstyle/simple1" qsCatId="simple" csTypeId="urn:microsoft.com/office/officeart/2005/8/colors/accent1_5" csCatId="accent1" phldr="1"/>
      <dgm:spPr/>
      <dgm:t>
        <a:bodyPr/>
        <a:lstStyle/>
        <a:p>
          <a:endParaRPr lang="en-US"/>
        </a:p>
      </dgm:t>
    </dgm:pt>
    <dgm:pt modelId="{B39C36AD-36DD-4340-823F-3AA6548D5D8A}">
      <dgm:prSet/>
      <dgm:spPr>
        <a:solidFill>
          <a:schemeClr val="tx2">
            <a:lumMod val="20000"/>
            <a:lumOff val="80000"/>
            <a:alpha val="80000"/>
          </a:schemeClr>
        </a:solidFill>
        <a:ln w="28575"/>
      </dgm:spPr>
      <dgm:t>
        <a:bodyPr/>
        <a:lstStyle/>
        <a:p>
          <a:pPr rtl="0"/>
          <a:r>
            <a:rPr lang="en-US" dirty="0">
              <a:solidFill>
                <a:schemeClr val="tx1"/>
              </a:solidFill>
              <a:latin typeface="+mj-lt"/>
            </a:rPr>
            <a:t>The </a:t>
          </a:r>
          <a:r>
            <a:rPr lang="en-US" u="sng" dirty="0">
              <a:solidFill>
                <a:schemeClr val="tx1"/>
              </a:solidFill>
              <a:latin typeface="+mj-lt"/>
            </a:rPr>
            <a:t>current version</a:t>
          </a:r>
          <a:r>
            <a:rPr lang="en-US" dirty="0">
              <a:solidFill>
                <a:schemeClr val="tx1"/>
              </a:solidFill>
              <a:latin typeface="+mj-lt"/>
            </a:rPr>
            <a:t> of the consent document that has been </a:t>
          </a:r>
          <a:r>
            <a:rPr lang="en-US" u="sng" dirty="0">
              <a:solidFill>
                <a:schemeClr val="tx1"/>
              </a:solidFill>
              <a:latin typeface="+mj-lt"/>
            </a:rPr>
            <a:t>approved</a:t>
          </a:r>
          <a:r>
            <a:rPr lang="en-US" dirty="0">
              <a:solidFill>
                <a:schemeClr val="tx1"/>
              </a:solidFill>
              <a:latin typeface="+mj-lt"/>
            </a:rPr>
            <a:t> by the IRB should be used to obtain written informed consent</a:t>
          </a:r>
        </a:p>
      </dgm:t>
    </dgm:pt>
    <dgm:pt modelId="{B981F1D2-2865-48D5-BE04-D521614BA486}" type="parTrans" cxnId="{B0DEDADE-D1C7-4F0A-AF6C-646E36B092B9}">
      <dgm:prSet/>
      <dgm:spPr/>
      <dgm:t>
        <a:bodyPr/>
        <a:lstStyle/>
        <a:p>
          <a:endParaRPr lang="en-US"/>
        </a:p>
      </dgm:t>
    </dgm:pt>
    <dgm:pt modelId="{C103E122-AC23-42A2-81A4-47FA6F4B6F1C}" type="sibTrans" cxnId="{B0DEDADE-D1C7-4F0A-AF6C-646E36B092B9}">
      <dgm:prSet/>
      <dgm:spPr/>
      <dgm:t>
        <a:bodyPr/>
        <a:lstStyle/>
        <a:p>
          <a:endParaRPr lang="en-US"/>
        </a:p>
      </dgm:t>
    </dgm:pt>
    <dgm:pt modelId="{47424E58-CF7C-4B80-AC97-07797A940464}">
      <dgm:prSet/>
      <dgm:spPr>
        <a:solidFill>
          <a:schemeClr val="accent1">
            <a:lumMod val="60000"/>
            <a:lumOff val="40000"/>
            <a:alpha val="70000"/>
          </a:schemeClr>
        </a:solidFill>
        <a:ln w="28575"/>
      </dgm:spPr>
      <dgm:t>
        <a:bodyPr/>
        <a:lstStyle/>
        <a:p>
          <a:pPr rtl="0"/>
          <a:r>
            <a:rPr lang="en-US" dirty="0">
              <a:solidFill>
                <a:schemeClr val="tx1"/>
              </a:solidFill>
              <a:latin typeface="+mj-lt"/>
            </a:rPr>
            <a:t>Signatures should be recorded at the time of consent</a:t>
          </a:r>
        </a:p>
      </dgm:t>
    </dgm:pt>
    <dgm:pt modelId="{BBED72B6-318C-4A86-B42F-CAE7E75EEA64}" type="parTrans" cxnId="{508FCD5E-90B5-4D15-A900-FC35C4E94D21}">
      <dgm:prSet/>
      <dgm:spPr/>
      <dgm:t>
        <a:bodyPr/>
        <a:lstStyle/>
        <a:p>
          <a:endParaRPr lang="en-US"/>
        </a:p>
      </dgm:t>
    </dgm:pt>
    <dgm:pt modelId="{CDEDD6FF-0E11-4318-806F-F1ECC4071C9C}" type="sibTrans" cxnId="{508FCD5E-90B5-4D15-A900-FC35C4E94D21}">
      <dgm:prSet/>
      <dgm:spPr/>
      <dgm:t>
        <a:bodyPr/>
        <a:lstStyle/>
        <a:p>
          <a:endParaRPr lang="en-US"/>
        </a:p>
      </dgm:t>
    </dgm:pt>
    <dgm:pt modelId="{34107A85-424D-4411-90AD-7AC3B4799A2A}">
      <dgm:prSet/>
      <dgm:spPr>
        <a:solidFill>
          <a:schemeClr val="tx2">
            <a:lumMod val="60000"/>
            <a:lumOff val="40000"/>
            <a:alpha val="70000"/>
          </a:schemeClr>
        </a:solidFill>
        <a:ln w="28575"/>
      </dgm:spPr>
      <dgm:t>
        <a:bodyPr/>
        <a:lstStyle/>
        <a:p>
          <a:pPr rtl="0"/>
          <a:r>
            <a:rPr lang="en-US" dirty="0">
              <a:solidFill>
                <a:schemeClr val="tx1"/>
              </a:solidFill>
              <a:latin typeface="+mj-lt"/>
            </a:rPr>
            <a:t>Narrative note describing the consent process</a:t>
          </a:r>
        </a:p>
      </dgm:t>
    </dgm:pt>
    <dgm:pt modelId="{7027A04C-850D-40A5-B308-2809E1773032}" type="parTrans" cxnId="{204BD4F9-4832-487A-8925-3CDA4E51B00B}">
      <dgm:prSet/>
      <dgm:spPr/>
      <dgm:t>
        <a:bodyPr/>
        <a:lstStyle/>
        <a:p>
          <a:endParaRPr lang="en-US"/>
        </a:p>
      </dgm:t>
    </dgm:pt>
    <dgm:pt modelId="{00DDEB8A-79CE-4EBE-BE19-C2F8B743414E}" type="sibTrans" cxnId="{204BD4F9-4832-487A-8925-3CDA4E51B00B}">
      <dgm:prSet/>
      <dgm:spPr/>
      <dgm:t>
        <a:bodyPr/>
        <a:lstStyle/>
        <a:p>
          <a:endParaRPr lang="en-US"/>
        </a:p>
      </dgm:t>
    </dgm:pt>
    <dgm:pt modelId="{D41136B3-D368-4A7D-BCEF-CDEC997B9003}" type="pres">
      <dgm:prSet presAssocID="{CD869F71-896F-448D-AA89-F833F46FBB5F}" presName="Name0" presStyleCnt="0">
        <dgm:presLayoutVars>
          <dgm:chPref val="1"/>
          <dgm:dir/>
          <dgm:animOne val="branch"/>
          <dgm:animLvl val="lvl"/>
          <dgm:resizeHandles/>
        </dgm:presLayoutVars>
      </dgm:prSet>
      <dgm:spPr/>
    </dgm:pt>
    <dgm:pt modelId="{48D4902A-D6EF-4338-9403-0A8EAC404B50}" type="pres">
      <dgm:prSet presAssocID="{B39C36AD-36DD-4340-823F-3AA6548D5D8A}" presName="vertOne" presStyleCnt="0"/>
      <dgm:spPr/>
    </dgm:pt>
    <dgm:pt modelId="{79426620-35F3-448A-9993-AA58252511B0}" type="pres">
      <dgm:prSet presAssocID="{B39C36AD-36DD-4340-823F-3AA6548D5D8A}" presName="txOne" presStyleLbl="node0" presStyleIdx="0" presStyleCnt="1">
        <dgm:presLayoutVars>
          <dgm:chPref val="3"/>
        </dgm:presLayoutVars>
      </dgm:prSet>
      <dgm:spPr/>
    </dgm:pt>
    <dgm:pt modelId="{F20ED82D-DF87-4ED5-812F-B5D04B50C023}" type="pres">
      <dgm:prSet presAssocID="{B39C36AD-36DD-4340-823F-3AA6548D5D8A}" presName="parTransOne" presStyleCnt="0"/>
      <dgm:spPr/>
    </dgm:pt>
    <dgm:pt modelId="{080A3087-B670-447B-B6ED-BA9234CF0029}" type="pres">
      <dgm:prSet presAssocID="{B39C36AD-36DD-4340-823F-3AA6548D5D8A}" presName="horzOne" presStyleCnt="0"/>
      <dgm:spPr/>
    </dgm:pt>
    <dgm:pt modelId="{854CFCD6-F04B-4D83-882F-1FD5B82C3C24}" type="pres">
      <dgm:prSet presAssocID="{47424E58-CF7C-4B80-AC97-07797A940464}" presName="vertTwo" presStyleCnt="0"/>
      <dgm:spPr/>
    </dgm:pt>
    <dgm:pt modelId="{94035815-A7C7-4595-9C43-F8CA2D99337A}" type="pres">
      <dgm:prSet presAssocID="{47424E58-CF7C-4B80-AC97-07797A940464}" presName="txTwo" presStyleLbl="node2" presStyleIdx="0" presStyleCnt="2">
        <dgm:presLayoutVars>
          <dgm:chPref val="3"/>
        </dgm:presLayoutVars>
      </dgm:prSet>
      <dgm:spPr/>
    </dgm:pt>
    <dgm:pt modelId="{090844BE-9381-40F3-A1A5-B407A67AB8D5}" type="pres">
      <dgm:prSet presAssocID="{47424E58-CF7C-4B80-AC97-07797A940464}" presName="horzTwo" presStyleCnt="0"/>
      <dgm:spPr/>
    </dgm:pt>
    <dgm:pt modelId="{1832B2D1-9DC3-4809-8031-76CD2A8AEB7B}" type="pres">
      <dgm:prSet presAssocID="{CDEDD6FF-0E11-4318-806F-F1ECC4071C9C}" presName="sibSpaceTwo" presStyleCnt="0"/>
      <dgm:spPr/>
    </dgm:pt>
    <dgm:pt modelId="{7EB431D6-2AC4-4CE2-BB01-D0FCC5274963}" type="pres">
      <dgm:prSet presAssocID="{34107A85-424D-4411-90AD-7AC3B4799A2A}" presName="vertTwo" presStyleCnt="0"/>
      <dgm:spPr/>
    </dgm:pt>
    <dgm:pt modelId="{D1B31E58-4C05-4B7C-B3BB-9ED97765A07D}" type="pres">
      <dgm:prSet presAssocID="{34107A85-424D-4411-90AD-7AC3B4799A2A}" presName="txTwo" presStyleLbl="node2" presStyleIdx="1" presStyleCnt="2">
        <dgm:presLayoutVars>
          <dgm:chPref val="3"/>
        </dgm:presLayoutVars>
      </dgm:prSet>
      <dgm:spPr/>
    </dgm:pt>
    <dgm:pt modelId="{DAC39631-58BA-46B8-A304-721C76ACDE0A}" type="pres">
      <dgm:prSet presAssocID="{34107A85-424D-4411-90AD-7AC3B4799A2A}" presName="horzTwo" presStyleCnt="0"/>
      <dgm:spPr/>
    </dgm:pt>
  </dgm:ptLst>
  <dgm:cxnLst>
    <dgm:cxn modelId="{EE486001-56D8-4352-812F-C36995301FB7}" type="presOf" srcId="{47424E58-CF7C-4B80-AC97-07797A940464}" destId="{94035815-A7C7-4595-9C43-F8CA2D99337A}" srcOrd="0" destOrd="0" presId="urn:microsoft.com/office/officeart/2005/8/layout/hierarchy4"/>
    <dgm:cxn modelId="{77D4DA35-E26A-4940-84A3-4A1A6DA68CED}" type="presOf" srcId="{B39C36AD-36DD-4340-823F-3AA6548D5D8A}" destId="{79426620-35F3-448A-9993-AA58252511B0}" srcOrd="0" destOrd="0" presId="urn:microsoft.com/office/officeart/2005/8/layout/hierarchy4"/>
    <dgm:cxn modelId="{508FCD5E-90B5-4D15-A900-FC35C4E94D21}" srcId="{B39C36AD-36DD-4340-823F-3AA6548D5D8A}" destId="{47424E58-CF7C-4B80-AC97-07797A940464}" srcOrd="0" destOrd="0" parTransId="{BBED72B6-318C-4A86-B42F-CAE7E75EEA64}" sibTransId="{CDEDD6FF-0E11-4318-806F-F1ECC4071C9C}"/>
    <dgm:cxn modelId="{05738D52-5342-4034-A982-372399345A2D}" type="presOf" srcId="{34107A85-424D-4411-90AD-7AC3B4799A2A}" destId="{D1B31E58-4C05-4B7C-B3BB-9ED97765A07D}" srcOrd="0" destOrd="0" presId="urn:microsoft.com/office/officeart/2005/8/layout/hierarchy4"/>
    <dgm:cxn modelId="{E83A1591-F3F6-4653-ABFB-021D0A5767EA}" type="presOf" srcId="{CD869F71-896F-448D-AA89-F833F46FBB5F}" destId="{D41136B3-D368-4A7D-BCEF-CDEC997B9003}" srcOrd="0" destOrd="0" presId="urn:microsoft.com/office/officeart/2005/8/layout/hierarchy4"/>
    <dgm:cxn modelId="{B0DEDADE-D1C7-4F0A-AF6C-646E36B092B9}" srcId="{CD869F71-896F-448D-AA89-F833F46FBB5F}" destId="{B39C36AD-36DD-4340-823F-3AA6548D5D8A}" srcOrd="0" destOrd="0" parTransId="{B981F1D2-2865-48D5-BE04-D521614BA486}" sibTransId="{C103E122-AC23-42A2-81A4-47FA6F4B6F1C}"/>
    <dgm:cxn modelId="{204BD4F9-4832-487A-8925-3CDA4E51B00B}" srcId="{B39C36AD-36DD-4340-823F-3AA6548D5D8A}" destId="{34107A85-424D-4411-90AD-7AC3B4799A2A}" srcOrd="1" destOrd="0" parTransId="{7027A04C-850D-40A5-B308-2809E1773032}" sibTransId="{00DDEB8A-79CE-4EBE-BE19-C2F8B743414E}"/>
    <dgm:cxn modelId="{074C1111-1765-41B1-B3B8-644432F8CF7A}" type="presParOf" srcId="{D41136B3-D368-4A7D-BCEF-CDEC997B9003}" destId="{48D4902A-D6EF-4338-9403-0A8EAC404B50}" srcOrd="0" destOrd="0" presId="urn:microsoft.com/office/officeart/2005/8/layout/hierarchy4"/>
    <dgm:cxn modelId="{D4777380-E3D6-4804-A08A-0E75450D0687}" type="presParOf" srcId="{48D4902A-D6EF-4338-9403-0A8EAC404B50}" destId="{79426620-35F3-448A-9993-AA58252511B0}" srcOrd="0" destOrd="0" presId="urn:microsoft.com/office/officeart/2005/8/layout/hierarchy4"/>
    <dgm:cxn modelId="{BCC73997-1E29-49F4-8589-EBBCAA33B2AC}" type="presParOf" srcId="{48D4902A-D6EF-4338-9403-0A8EAC404B50}" destId="{F20ED82D-DF87-4ED5-812F-B5D04B50C023}" srcOrd="1" destOrd="0" presId="urn:microsoft.com/office/officeart/2005/8/layout/hierarchy4"/>
    <dgm:cxn modelId="{F274BFB6-F1C8-4EBE-B49A-FC3693324623}" type="presParOf" srcId="{48D4902A-D6EF-4338-9403-0A8EAC404B50}" destId="{080A3087-B670-447B-B6ED-BA9234CF0029}" srcOrd="2" destOrd="0" presId="urn:microsoft.com/office/officeart/2005/8/layout/hierarchy4"/>
    <dgm:cxn modelId="{6E699DEB-EEC0-4DE9-A2B5-92CD1942E3C1}" type="presParOf" srcId="{080A3087-B670-447B-B6ED-BA9234CF0029}" destId="{854CFCD6-F04B-4D83-882F-1FD5B82C3C24}" srcOrd="0" destOrd="0" presId="urn:microsoft.com/office/officeart/2005/8/layout/hierarchy4"/>
    <dgm:cxn modelId="{C2AB1B42-BE9E-4A98-8064-61120E919B33}" type="presParOf" srcId="{854CFCD6-F04B-4D83-882F-1FD5B82C3C24}" destId="{94035815-A7C7-4595-9C43-F8CA2D99337A}" srcOrd="0" destOrd="0" presId="urn:microsoft.com/office/officeart/2005/8/layout/hierarchy4"/>
    <dgm:cxn modelId="{528DAE22-8544-4F68-ACB3-254A1AF1F737}" type="presParOf" srcId="{854CFCD6-F04B-4D83-882F-1FD5B82C3C24}" destId="{090844BE-9381-40F3-A1A5-B407A67AB8D5}" srcOrd="1" destOrd="0" presId="urn:microsoft.com/office/officeart/2005/8/layout/hierarchy4"/>
    <dgm:cxn modelId="{FF0FE2CB-1FC9-43AF-A0D6-2886FF35E8AD}" type="presParOf" srcId="{080A3087-B670-447B-B6ED-BA9234CF0029}" destId="{1832B2D1-9DC3-4809-8031-76CD2A8AEB7B}" srcOrd="1" destOrd="0" presId="urn:microsoft.com/office/officeart/2005/8/layout/hierarchy4"/>
    <dgm:cxn modelId="{5EEA89ED-1C67-4F7C-B11A-FE98DE9A3ECD}" type="presParOf" srcId="{080A3087-B670-447B-B6ED-BA9234CF0029}" destId="{7EB431D6-2AC4-4CE2-BB01-D0FCC5274963}" srcOrd="2" destOrd="0" presId="urn:microsoft.com/office/officeart/2005/8/layout/hierarchy4"/>
    <dgm:cxn modelId="{EC96793F-5C16-4644-92C8-BE6336E36222}" type="presParOf" srcId="{7EB431D6-2AC4-4CE2-BB01-D0FCC5274963}" destId="{D1B31E58-4C05-4B7C-B3BB-9ED97765A07D}" srcOrd="0" destOrd="0" presId="urn:microsoft.com/office/officeart/2005/8/layout/hierarchy4"/>
    <dgm:cxn modelId="{1A0E59F2-5FD3-4BEF-9765-B08274461093}" type="presParOf" srcId="{7EB431D6-2AC4-4CE2-BB01-D0FCC5274963}" destId="{DAC39631-58BA-46B8-A304-721C76ACDE0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86B4BD6-DCC5-43EF-ADA8-0120E2E99A6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CA7C3AC-0A7B-4339-B89B-DBA02CF409B4}">
      <dgm:prSet/>
      <dgm:spPr>
        <a:solidFill>
          <a:schemeClr val="accent1">
            <a:lumMod val="40000"/>
            <a:lumOff val="60000"/>
          </a:schemeClr>
        </a:solidFill>
        <a:ln w="38100"/>
      </dgm:spPr>
      <dgm:t>
        <a:bodyPr/>
        <a:lstStyle/>
        <a:p>
          <a:pPr rtl="0"/>
          <a:r>
            <a:rPr lang="en-US" dirty="0">
              <a:solidFill>
                <a:schemeClr val="tx1"/>
              </a:solidFill>
              <a:latin typeface="+mj-lt"/>
            </a:rPr>
            <a:t>Federal regulations require that the subject (or legally authorized representative) sign the consent document</a:t>
          </a:r>
        </a:p>
      </dgm:t>
    </dgm:pt>
    <dgm:pt modelId="{AAA58D7D-8DE2-4B4A-A9DB-779B3DF928BE}" type="parTrans" cxnId="{3790831F-EAFF-4EBD-9E38-2ED076D1EC0B}">
      <dgm:prSet/>
      <dgm:spPr/>
      <dgm:t>
        <a:bodyPr/>
        <a:lstStyle/>
        <a:p>
          <a:endParaRPr lang="en-US"/>
        </a:p>
      </dgm:t>
    </dgm:pt>
    <dgm:pt modelId="{3FB207A5-8D3F-42F7-AE39-2D6573F41FCE}" type="sibTrans" cxnId="{3790831F-EAFF-4EBD-9E38-2ED076D1EC0B}">
      <dgm:prSet/>
      <dgm:spPr/>
      <dgm:t>
        <a:bodyPr/>
        <a:lstStyle/>
        <a:p>
          <a:endParaRPr lang="en-US"/>
        </a:p>
      </dgm:t>
    </dgm:pt>
    <dgm:pt modelId="{2B027421-53AD-4C1F-9CBB-5950A75D8DF6}">
      <dgm:prSet/>
      <dgm:spPr>
        <a:ln w="38100"/>
      </dgm:spPr>
      <dgm:t>
        <a:bodyPr/>
        <a:lstStyle/>
        <a:p>
          <a:pPr rtl="0"/>
          <a:r>
            <a:rPr lang="en-US" dirty="0">
              <a:solidFill>
                <a:schemeClr val="tx1"/>
              </a:solidFill>
              <a:latin typeface="+mj-lt"/>
            </a:rPr>
            <a:t>University of Pittsburgh requires that an investigator sign the consent document</a:t>
          </a:r>
        </a:p>
      </dgm:t>
    </dgm:pt>
    <dgm:pt modelId="{4F96E721-9C8F-403C-A8B7-FB0066954441}" type="parTrans" cxnId="{01081B13-7F5F-4CA5-BAAB-06D8A028DBE4}">
      <dgm:prSet/>
      <dgm:spPr/>
      <dgm:t>
        <a:bodyPr/>
        <a:lstStyle/>
        <a:p>
          <a:endParaRPr lang="en-US"/>
        </a:p>
      </dgm:t>
    </dgm:pt>
    <dgm:pt modelId="{4EB3E6A3-0ADC-4C19-83BE-4020C7DD0441}" type="sibTrans" cxnId="{01081B13-7F5F-4CA5-BAAB-06D8A028DBE4}">
      <dgm:prSet/>
      <dgm:spPr/>
      <dgm:t>
        <a:bodyPr/>
        <a:lstStyle/>
        <a:p>
          <a:endParaRPr lang="en-US"/>
        </a:p>
      </dgm:t>
    </dgm:pt>
    <dgm:pt modelId="{8F7377F0-C700-40E8-9837-47F44A5A78FE}">
      <dgm:prSet/>
      <dgm:spPr>
        <a:solidFill>
          <a:schemeClr val="accent5">
            <a:lumMod val="60000"/>
            <a:lumOff val="40000"/>
          </a:schemeClr>
        </a:solidFill>
        <a:ln w="38100"/>
      </dgm:spPr>
      <dgm:t>
        <a:bodyPr/>
        <a:lstStyle/>
        <a:p>
          <a:pPr rtl="0"/>
          <a:r>
            <a:rPr lang="en-US" dirty="0">
              <a:solidFill>
                <a:schemeClr val="tx1"/>
              </a:solidFill>
              <a:latin typeface="+mj-lt"/>
            </a:rPr>
            <a:t>Individuals must print their name and date their own signatures</a:t>
          </a:r>
        </a:p>
      </dgm:t>
    </dgm:pt>
    <dgm:pt modelId="{84E6CDAE-CABC-461B-813E-89E3DDC1CFF9}" type="parTrans" cxnId="{66732133-0A05-46EE-9073-598832AB9A98}">
      <dgm:prSet/>
      <dgm:spPr/>
      <dgm:t>
        <a:bodyPr/>
        <a:lstStyle/>
        <a:p>
          <a:endParaRPr lang="en-US"/>
        </a:p>
      </dgm:t>
    </dgm:pt>
    <dgm:pt modelId="{08631826-05D7-49CE-A668-C755607DDB3F}" type="sibTrans" cxnId="{66732133-0A05-46EE-9073-598832AB9A98}">
      <dgm:prSet/>
      <dgm:spPr/>
      <dgm:t>
        <a:bodyPr/>
        <a:lstStyle/>
        <a:p>
          <a:endParaRPr lang="en-US"/>
        </a:p>
      </dgm:t>
    </dgm:pt>
    <dgm:pt modelId="{3222457C-D2F3-4D42-BE8D-4A150080C995}" type="pres">
      <dgm:prSet presAssocID="{D86B4BD6-DCC5-43EF-ADA8-0120E2E99A61}" presName="linear" presStyleCnt="0">
        <dgm:presLayoutVars>
          <dgm:animLvl val="lvl"/>
          <dgm:resizeHandles val="exact"/>
        </dgm:presLayoutVars>
      </dgm:prSet>
      <dgm:spPr/>
    </dgm:pt>
    <dgm:pt modelId="{BE13E723-5E66-48E8-870D-F20FC412617B}" type="pres">
      <dgm:prSet presAssocID="{5CA7C3AC-0A7B-4339-B89B-DBA02CF409B4}" presName="parentText" presStyleLbl="node1" presStyleIdx="0" presStyleCnt="3">
        <dgm:presLayoutVars>
          <dgm:chMax val="0"/>
          <dgm:bulletEnabled val="1"/>
        </dgm:presLayoutVars>
      </dgm:prSet>
      <dgm:spPr/>
    </dgm:pt>
    <dgm:pt modelId="{021E6DA9-2FA7-4550-AFA4-D5CA76DDC9F7}" type="pres">
      <dgm:prSet presAssocID="{3FB207A5-8D3F-42F7-AE39-2D6573F41FCE}" presName="spacer" presStyleCnt="0"/>
      <dgm:spPr/>
    </dgm:pt>
    <dgm:pt modelId="{CEEF65B3-3E1D-44BD-A791-0A80EAC4285F}" type="pres">
      <dgm:prSet presAssocID="{2B027421-53AD-4C1F-9CBB-5950A75D8DF6}" presName="parentText" presStyleLbl="node1" presStyleIdx="1" presStyleCnt="3">
        <dgm:presLayoutVars>
          <dgm:chMax val="0"/>
          <dgm:bulletEnabled val="1"/>
        </dgm:presLayoutVars>
      </dgm:prSet>
      <dgm:spPr/>
    </dgm:pt>
    <dgm:pt modelId="{F3DB0217-E205-40B9-A583-CC098345B9EA}" type="pres">
      <dgm:prSet presAssocID="{4EB3E6A3-0ADC-4C19-83BE-4020C7DD0441}" presName="spacer" presStyleCnt="0"/>
      <dgm:spPr/>
    </dgm:pt>
    <dgm:pt modelId="{76B2223D-3FC6-4EC5-B76A-76F089CAC79B}" type="pres">
      <dgm:prSet presAssocID="{8F7377F0-C700-40E8-9837-47F44A5A78FE}" presName="parentText" presStyleLbl="node1" presStyleIdx="2" presStyleCnt="3">
        <dgm:presLayoutVars>
          <dgm:chMax val="0"/>
          <dgm:bulletEnabled val="1"/>
        </dgm:presLayoutVars>
      </dgm:prSet>
      <dgm:spPr/>
    </dgm:pt>
  </dgm:ptLst>
  <dgm:cxnLst>
    <dgm:cxn modelId="{01081B13-7F5F-4CA5-BAAB-06D8A028DBE4}" srcId="{D86B4BD6-DCC5-43EF-ADA8-0120E2E99A61}" destId="{2B027421-53AD-4C1F-9CBB-5950A75D8DF6}" srcOrd="1" destOrd="0" parTransId="{4F96E721-9C8F-403C-A8B7-FB0066954441}" sibTransId="{4EB3E6A3-0ADC-4C19-83BE-4020C7DD0441}"/>
    <dgm:cxn modelId="{3790831F-EAFF-4EBD-9E38-2ED076D1EC0B}" srcId="{D86B4BD6-DCC5-43EF-ADA8-0120E2E99A61}" destId="{5CA7C3AC-0A7B-4339-B89B-DBA02CF409B4}" srcOrd="0" destOrd="0" parTransId="{AAA58D7D-8DE2-4B4A-A9DB-779B3DF928BE}" sibTransId="{3FB207A5-8D3F-42F7-AE39-2D6573F41FCE}"/>
    <dgm:cxn modelId="{66732133-0A05-46EE-9073-598832AB9A98}" srcId="{D86B4BD6-DCC5-43EF-ADA8-0120E2E99A61}" destId="{8F7377F0-C700-40E8-9837-47F44A5A78FE}" srcOrd="2" destOrd="0" parTransId="{84E6CDAE-CABC-461B-813E-89E3DDC1CFF9}" sibTransId="{08631826-05D7-49CE-A668-C755607DDB3F}"/>
    <dgm:cxn modelId="{10A21DC6-3E02-4E2D-9C57-96C62034F112}" type="presOf" srcId="{8F7377F0-C700-40E8-9837-47F44A5A78FE}" destId="{76B2223D-3FC6-4EC5-B76A-76F089CAC79B}" srcOrd="0" destOrd="0" presId="urn:microsoft.com/office/officeart/2005/8/layout/vList2"/>
    <dgm:cxn modelId="{10E3DAC8-A0F5-43AB-8F00-6186E9B07209}" type="presOf" srcId="{5CA7C3AC-0A7B-4339-B89B-DBA02CF409B4}" destId="{BE13E723-5E66-48E8-870D-F20FC412617B}" srcOrd="0" destOrd="0" presId="urn:microsoft.com/office/officeart/2005/8/layout/vList2"/>
    <dgm:cxn modelId="{999D38CB-E8CE-4FA2-B311-194279F136C2}" type="presOf" srcId="{2B027421-53AD-4C1F-9CBB-5950A75D8DF6}" destId="{CEEF65B3-3E1D-44BD-A791-0A80EAC4285F}" srcOrd="0" destOrd="0" presId="urn:microsoft.com/office/officeart/2005/8/layout/vList2"/>
    <dgm:cxn modelId="{7CF319EB-F1D7-49AA-BC36-F4E53A8119EC}" type="presOf" srcId="{D86B4BD6-DCC5-43EF-ADA8-0120E2E99A61}" destId="{3222457C-D2F3-4D42-BE8D-4A150080C995}" srcOrd="0" destOrd="0" presId="urn:microsoft.com/office/officeart/2005/8/layout/vList2"/>
    <dgm:cxn modelId="{5F487279-F616-4130-B3F6-97216FC3CE15}" type="presParOf" srcId="{3222457C-D2F3-4D42-BE8D-4A150080C995}" destId="{BE13E723-5E66-48E8-870D-F20FC412617B}" srcOrd="0" destOrd="0" presId="urn:microsoft.com/office/officeart/2005/8/layout/vList2"/>
    <dgm:cxn modelId="{B34D4FD7-846E-4735-A756-4D4D17E49B72}" type="presParOf" srcId="{3222457C-D2F3-4D42-BE8D-4A150080C995}" destId="{021E6DA9-2FA7-4550-AFA4-D5CA76DDC9F7}" srcOrd="1" destOrd="0" presId="urn:microsoft.com/office/officeart/2005/8/layout/vList2"/>
    <dgm:cxn modelId="{BE829C97-6274-4089-9BEF-E1DDCB6EB471}" type="presParOf" srcId="{3222457C-D2F3-4D42-BE8D-4A150080C995}" destId="{CEEF65B3-3E1D-44BD-A791-0A80EAC4285F}" srcOrd="2" destOrd="0" presId="urn:microsoft.com/office/officeart/2005/8/layout/vList2"/>
    <dgm:cxn modelId="{2D2CF5B1-AF53-41EB-A371-22742255E833}" type="presParOf" srcId="{3222457C-D2F3-4D42-BE8D-4A150080C995}" destId="{F3DB0217-E205-40B9-A583-CC098345B9EA}" srcOrd="3" destOrd="0" presId="urn:microsoft.com/office/officeart/2005/8/layout/vList2"/>
    <dgm:cxn modelId="{362B3AE3-51FA-4ECD-AC91-029204519C2E}" type="presParOf" srcId="{3222457C-D2F3-4D42-BE8D-4A150080C995}" destId="{76B2223D-3FC6-4EC5-B76A-76F089CAC79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E718EF4-03D4-4FD0-A747-401F82053B0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89CEBB0-30CD-4B5F-BF01-D282456F0308}">
      <dgm:prSet/>
      <dgm:spPr>
        <a:solidFill>
          <a:schemeClr val="tx2">
            <a:lumMod val="20000"/>
            <a:lumOff val="80000"/>
          </a:schemeClr>
        </a:solidFill>
        <a:ln w="28575"/>
      </dgm:spPr>
      <dgm:t>
        <a:bodyPr/>
        <a:lstStyle/>
        <a:p>
          <a:pPr algn="ctr" rtl="0"/>
          <a:r>
            <a:rPr lang="en-US" dirty="0">
              <a:solidFill>
                <a:schemeClr val="tx1"/>
              </a:solidFill>
              <a:latin typeface="+mj-lt"/>
            </a:rPr>
            <a:t>Pennsylvania – </a:t>
          </a:r>
        </a:p>
        <a:p>
          <a:pPr algn="ctr" rtl="0"/>
          <a:r>
            <a:rPr lang="en-US" dirty="0">
              <a:solidFill>
                <a:schemeClr val="tx1"/>
              </a:solidFill>
              <a:latin typeface="+mj-lt"/>
            </a:rPr>
            <a:t>Anyone 18 years or older may sign for themselves</a:t>
          </a:r>
        </a:p>
      </dgm:t>
    </dgm:pt>
    <dgm:pt modelId="{B594C488-F235-49A6-BAFA-D2D19D1E9103}" type="parTrans" cxnId="{6E8CAC7F-2D6C-4DE0-9D52-CE8AEFC6EEE6}">
      <dgm:prSet/>
      <dgm:spPr/>
      <dgm:t>
        <a:bodyPr/>
        <a:lstStyle/>
        <a:p>
          <a:endParaRPr lang="en-US"/>
        </a:p>
      </dgm:t>
    </dgm:pt>
    <dgm:pt modelId="{CB35973A-BBD7-4659-B783-DB992F51DCA9}" type="sibTrans" cxnId="{6E8CAC7F-2D6C-4DE0-9D52-CE8AEFC6EEE6}">
      <dgm:prSet/>
      <dgm:spPr/>
      <dgm:t>
        <a:bodyPr/>
        <a:lstStyle/>
        <a:p>
          <a:endParaRPr lang="en-US"/>
        </a:p>
      </dgm:t>
    </dgm:pt>
    <dgm:pt modelId="{6404428E-6812-4210-834F-B23A1B758066}">
      <dgm:prSet/>
      <dgm:spPr>
        <a:solidFill>
          <a:schemeClr val="accent3">
            <a:lumMod val="40000"/>
            <a:lumOff val="60000"/>
          </a:schemeClr>
        </a:solidFill>
        <a:ln w="28575"/>
      </dgm:spPr>
      <dgm:t>
        <a:bodyPr/>
        <a:lstStyle/>
        <a:p>
          <a:pPr rtl="0"/>
          <a:r>
            <a:rPr lang="en-US" dirty="0">
              <a:solidFill>
                <a:schemeClr val="tx1"/>
              </a:solidFill>
              <a:latin typeface="+mj-lt"/>
            </a:rPr>
            <a:t>Adults unable to provide consent because of an emergent situation or a decisional impairment, consent of a legally authorized representative is required (proxy consent)</a:t>
          </a:r>
        </a:p>
      </dgm:t>
    </dgm:pt>
    <dgm:pt modelId="{4BD5E26E-438D-4871-90C1-05F5319A91BB}" type="parTrans" cxnId="{4B3961DC-60F5-43CB-84B0-A176EA180E0D}">
      <dgm:prSet/>
      <dgm:spPr/>
      <dgm:t>
        <a:bodyPr/>
        <a:lstStyle/>
        <a:p>
          <a:endParaRPr lang="en-US"/>
        </a:p>
      </dgm:t>
    </dgm:pt>
    <dgm:pt modelId="{A69D19D3-7F64-4698-9507-9E0D845A8EA7}" type="sibTrans" cxnId="{4B3961DC-60F5-43CB-84B0-A176EA180E0D}">
      <dgm:prSet/>
      <dgm:spPr/>
      <dgm:t>
        <a:bodyPr/>
        <a:lstStyle/>
        <a:p>
          <a:endParaRPr lang="en-US"/>
        </a:p>
      </dgm:t>
    </dgm:pt>
    <dgm:pt modelId="{D12B8FF6-7316-4612-884D-461563EA9BD5}" type="pres">
      <dgm:prSet presAssocID="{7E718EF4-03D4-4FD0-A747-401F82053B07}" presName="linear" presStyleCnt="0">
        <dgm:presLayoutVars>
          <dgm:animLvl val="lvl"/>
          <dgm:resizeHandles val="exact"/>
        </dgm:presLayoutVars>
      </dgm:prSet>
      <dgm:spPr/>
    </dgm:pt>
    <dgm:pt modelId="{402F4698-64D3-4C78-B27A-3BCCDA3CF034}" type="pres">
      <dgm:prSet presAssocID="{D89CEBB0-30CD-4B5F-BF01-D282456F0308}" presName="parentText" presStyleLbl="node1" presStyleIdx="0" presStyleCnt="2">
        <dgm:presLayoutVars>
          <dgm:chMax val="0"/>
          <dgm:bulletEnabled val="1"/>
        </dgm:presLayoutVars>
      </dgm:prSet>
      <dgm:spPr/>
    </dgm:pt>
    <dgm:pt modelId="{246981AB-0AA6-422E-87E1-5582EE8662BA}" type="pres">
      <dgm:prSet presAssocID="{CB35973A-BBD7-4659-B783-DB992F51DCA9}" presName="spacer" presStyleCnt="0"/>
      <dgm:spPr/>
    </dgm:pt>
    <dgm:pt modelId="{9E09ED69-0228-4289-BEEC-14C2DFC4DDAF}" type="pres">
      <dgm:prSet presAssocID="{6404428E-6812-4210-834F-B23A1B758066}" presName="parentText" presStyleLbl="node1" presStyleIdx="1" presStyleCnt="2">
        <dgm:presLayoutVars>
          <dgm:chMax val="0"/>
          <dgm:bulletEnabled val="1"/>
        </dgm:presLayoutVars>
      </dgm:prSet>
      <dgm:spPr/>
    </dgm:pt>
  </dgm:ptLst>
  <dgm:cxnLst>
    <dgm:cxn modelId="{DAA03B63-6186-4B60-8994-2E67CFBD4F9F}" type="presOf" srcId="{6404428E-6812-4210-834F-B23A1B758066}" destId="{9E09ED69-0228-4289-BEEC-14C2DFC4DDAF}" srcOrd="0" destOrd="0" presId="urn:microsoft.com/office/officeart/2005/8/layout/vList2"/>
    <dgm:cxn modelId="{6E8CAC7F-2D6C-4DE0-9D52-CE8AEFC6EEE6}" srcId="{7E718EF4-03D4-4FD0-A747-401F82053B07}" destId="{D89CEBB0-30CD-4B5F-BF01-D282456F0308}" srcOrd="0" destOrd="0" parTransId="{B594C488-F235-49A6-BAFA-D2D19D1E9103}" sibTransId="{CB35973A-BBD7-4659-B783-DB992F51DCA9}"/>
    <dgm:cxn modelId="{2AEAD5B8-8D9B-4E5F-AA12-C3F44046544A}" type="presOf" srcId="{D89CEBB0-30CD-4B5F-BF01-D282456F0308}" destId="{402F4698-64D3-4C78-B27A-3BCCDA3CF034}" srcOrd="0" destOrd="0" presId="urn:microsoft.com/office/officeart/2005/8/layout/vList2"/>
    <dgm:cxn modelId="{4B3961DC-60F5-43CB-84B0-A176EA180E0D}" srcId="{7E718EF4-03D4-4FD0-A747-401F82053B07}" destId="{6404428E-6812-4210-834F-B23A1B758066}" srcOrd="1" destOrd="0" parTransId="{4BD5E26E-438D-4871-90C1-05F5319A91BB}" sibTransId="{A69D19D3-7F64-4698-9507-9E0D845A8EA7}"/>
    <dgm:cxn modelId="{642B76F6-3ECC-4247-8979-A919366C7DE1}" type="presOf" srcId="{7E718EF4-03D4-4FD0-A747-401F82053B07}" destId="{D12B8FF6-7316-4612-884D-461563EA9BD5}" srcOrd="0" destOrd="0" presId="urn:microsoft.com/office/officeart/2005/8/layout/vList2"/>
    <dgm:cxn modelId="{C341B979-0621-47F4-9A3E-E58F5748ACCA}" type="presParOf" srcId="{D12B8FF6-7316-4612-884D-461563EA9BD5}" destId="{402F4698-64D3-4C78-B27A-3BCCDA3CF034}" srcOrd="0" destOrd="0" presId="urn:microsoft.com/office/officeart/2005/8/layout/vList2"/>
    <dgm:cxn modelId="{A08C0BC2-1F5D-41BF-82D1-6243EFD6EBF9}" type="presParOf" srcId="{D12B8FF6-7316-4612-884D-461563EA9BD5}" destId="{246981AB-0AA6-422E-87E1-5582EE8662BA}" srcOrd="1" destOrd="0" presId="urn:microsoft.com/office/officeart/2005/8/layout/vList2"/>
    <dgm:cxn modelId="{41A2F3AC-4AB8-4451-A7FB-35BC6735953E}" type="presParOf" srcId="{D12B8FF6-7316-4612-884D-461563EA9BD5}" destId="{9E09ED69-0228-4289-BEEC-14C2DFC4DDA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691EA2-003D-42AC-B697-857086FE885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3008E7-2551-4720-8DDE-3197F048FC48}">
      <dgm:prSet/>
      <dgm:spPr/>
      <dgm:t>
        <a:bodyPr/>
        <a:lstStyle/>
        <a:p>
          <a:r>
            <a:rPr lang="en-US" dirty="0"/>
            <a:t>Good Research Practice </a:t>
          </a:r>
        </a:p>
      </dgm:t>
    </dgm:pt>
    <dgm:pt modelId="{B1F32F1B-BD99-4CF6-8701-1D2D4469E2C7}" type="parTrans" cxnId="{C1ACF9E1-BE65-4F28-98FE-7E48EDB9D2B2}">
      <dgm:prSet/>
      <dgm:spPr/>
      <dgm:t>
        <a:bodyPr/>
        <a:lstStyle/>
        <a:p>
          <a:endParaRPr lang="en-US"/>
        </a:p>
      </dgm:t>
    </dgm:pt>
    <dgm:pt modelId="{6D532744-DF95-4DB3-BFA3-3B272DB97333}" type="sibTrans" cxnId="{C1ACF9E1-BE65-4F28-98FE-7E48EDB9D2B2}">
      <dgm:prSet/>
      <dgm:spPr/>
      <dgm:t>
        <a:bodyPr/>
        <a:lstStyle/>
        <a:p>
          <a:endParaRPr lang="en-US"/>
        </a:p>
      </dgm:t>
    </dgm:pt>
    <dgm:pt modelId="{8E913BB1-DFB6-466A-B32A-4545D4AA80DE}">
      <dgm:prSet/>
      <dgm:spPr/>
      <dgm:t>
        <a:bodyPr/>
        <a:lstStyle/>
        <a:p>
          <a:r>
            <a:rPr lang="en-US" dirty="0"/>
            <a:t>Kelly Dornin-Koss, Director, ECS-HSR</a:t>
          </a:r>
        </a:p>
      </dgm:t>
    </dgm:pt>
    <dgm:pt modelId="{BEE24328-41E4-4A61-BB69-600342776309}" type="parTrans" cxnId="{C72E44EC-B27E-4D5B-AF01-F1B79BF88C11}">
      <dgm:prSet/>
      <dgm:spPr/>
      <dgm:t>
        <a:bodyPr/>
        <a:lstStyle/>
        <a:p>
          <a:endParaRPr lang="en-US"/>
        </a:p>
      </dgm:t>
    </dgm:pt>
    <dgm:pt modelId="{BEA3AE6F-3487-41AC-9E6C-DBBD24AA2E4B}" type="sibTrans" cxnId="{C72E44EC-B27E-4D5B-AF01-F1B79BF88C11}">
      <dgm:prSet/>
      <dgm:spPr/>
      <dgm:t>
        <a:bodyPr/>
        <a:lstStyle/>
        <a:p>
          <a:endParaRPr lang="en-US"/>
        </a:p>
      </dgm:t>
    </dgm:pt>
    <dgm:pt modelId="{F9A968C8-39D3-402B-AC62-ED334CC4B0CF}">
      <dgm:prSet/>
      <dgm:spPr/>
      <dgm:t>
        <a:bodyPr/>
        <a:lstStyle/>
        <a:p>
          <a:r>
            <a:rPr lang="en-US" dirty="0"/>
            <a:t>Melissa Miklos, Associate Director, HRP</a:t>
          </a:r>
        </a:p>
      </dgm:t>
    </dgm:pt>
    <dgm:pt modelId="{FC911A2E-B2F3-47A0-B2D1-55E3AD7C3A5A}" type="parTrans" cxnId="{20E60BBA-0450-4556-B6B0-3EDF9D5ADD0E}">
      <dgm:prSet/>
      <dgm:spPr/>
      <dgm:t>
        <a:bodyPr/>
        <a:lstStyle/>
        <a:p>
          <a:endParaRPr lang="en-US"/>
        </a:p>
      </dgm:t>
    </dgm:pt>
    <dgm:pt modelId="{151F26B2-FFA4-427C-A50F-0E2AD33BE2E9}" type="sibTrans" cxnId="{20E60BBA-0450-4556-B6B0-3EDF9D5ADD0E}">
      <dgm:prSet/>
      <dgm:spPr/>
      <dgm:t>
        <a:bodyPr/>
        <a:lstStyle/>
        <a:p>
          <a:endParaRPr lang="en-US"/>
        </a:p>
      </dgm:t>
    </dgm:pt>
    <dgm:pt modelId="{2C53573E-A842-477E-A6A6-8116D615F991}">
      <dgm:prSet/>
      <dgm:spPr/>
      <dgm:t>
        <a:bodyPr/>
        <a:lstStyle/>
        <a:p>
          <a:r>
            <a:rPr lang="en-US" dirty="0"/>
            <a:t>Maggie Soncini, ECS-HSR Coordinator</a:t>
          </a:r>
        </a:p>
      </dgm:t>
    </dgm:pt>
    <dgm:pt modelId="{6472EF5C-34B8-4AA7-B30B-D6B1B560ADF2}" type="parTrans" cxnId="{BA4DAB65-069B-4E82-B351-EA2635C6147B}">
      <dgm:prSet/>
      <dgm:spPr/>
      <dgm:t>
        <a:bodyPr/>
        <a:lstStyle/>
        <a:p>
          <a:endParaRPr lang="en-US"/>
        </a:p>
      </dgm:t>
    </dgm:pt>
    <dgm:pt modelId="{D692D3FF-39B6-4480-972F-87F86E16EB56}" type="sibTrans" cxnId="{BA4DAB65-069B-4E82-B351-EA2635C6147B}">
      <dgm:prSet/>
      <dgm:spPr/>
      <dgm:t>
        <a:bodyPr/>
        <a:lstStyle/>
        <a:p>
          <a:endParaRPr lang="en-US"/>
        </a:p>
      </dgm:t>
    </dgm:pt>
    <dgm:pt modelId="{38909444-2518-4F19-9A2B-C3AA38050F85}" type="pres">
      <dgm:prSet presAssocID="{4F691EA2-003D-42AC-B697-857086FE8851}" presName="linear" presStyleCnt="0">
        <dgm:presLayoutVars>
          <dgm:animLvl val="lvl"/>
          <dgm:resizeHandles val="exact"/>
        </dgm:presLayoutVars>
      </dgm:prSet>
      <dgm:spPr/>
    </dgm:pt>
    <dgm:pt modelId="{531A2274-563E-4EA3-AF78-E78C3593508E}" type="pres">
      <dgm:prSet presAssocID="{2D3008E7-2551-4720-8DDE-3197F048FC48}" presName="parentText" presStyleLbl="node1" presStyleIdx="0" presStyleCnt="1" custLinFactNeighborX="-510" custLinFactNeighborY="-2619">
        <dgm:presLayoutVars>
          <dgm:chMax val="0"/>
          <dgm:bulletEnabled val="1"/>
        </dgm:presLayoutVars>
      </dgm:prSet>
      <dgm:spPr/>
    </dgm:pt>
    <dgm:pt modelId="{82D80C2F-8DE7-4082-8EF2-F48CBF2C94E7}" type="pres">
      <dgm:prSet presAssocID="{2D3008E7-2551-4720-8DDE-3197F048FC48}" presName="childText" presStyleLbl="revTx" presStyleIdx="0" presStyleCnt="1">
        <dgm:presLayoutVars>
          <dgm:bulletEnabled val="1"/>
        </dgm:presLayoutVars>
      </dgm:prSet>
      <dgm:spPr/>
    </dgm:pt>
  </dgm:ptLst>
  <dgm:cxnLst>
    <dgm:cxn modelId="{D7369010-B632-4B4E-A76D-8BCF169B6875}" type="presOf" srcId="{2D3008E7-2551-4720-8DDE-3197F048FC48}" destId="{531A2274-563E-4EA3-AF78-E78C3593508E}" srcOrd="0" destOrd="0" presId="urn:microsoft.com/office/officeart/2005/8/layout/vList2"/>
    <dgm:cxn modelId="{81F8E412-3478-4468-B8B3-AA2DC558165D}" type="presOf" srcId="{2C53573E-A842-477E-A6A6-8116D615F991}" destId="{82D80C2F-8DE7-4082-8EF2-F48CBF2C94E7}" srcOrd="0" destOrd="2" presId="urn:microsoft.com/office/officeart/2005/8/layout/vList2"/>
    <dgm:cxn modelId="{BA4DAB65-069B-4E82-B351-EA2635C6147B}" srcId="{2D3008E7-2551-4720-8DDE-3197F048FC48}" destId="{2C53573E-A842-477E-A6A6-8116D615F991}" srcOrd="2" destOrd="0" parTransId="{6472EF5C-34B8-4AA7-B30B-D6B1B560ADF2}" sibTransId="{D692D3FF-39B6-4480-972F-87F86E16EB56}"/>
    <dgm:cxn modelId="{0F8B9F7C-6096-4DC0-A7B5-90F459B687E0}" type="presOf" srcId="{8E913BB1-DFB6-466A-B32A-4545D4AA80DE}" destId="{82D80C2F-8DE7-4082-8EF2-F48CBF2C94E7}" srcOrd="0" destOrd="0" presId="urn:microsoft.com/office/officeart/2005/8/layout/vList2"/>
    <dgm:cxn modelId="{3521ABA4-E083-4D32-9FFA-5582C1E96DD4}" type="presOf" srcId="{4F691EA2-003D-42AC-B697-857086FE8851}" destId="{38909444-2518-4F19-9A2B-C3AA38050F85}" srcOrd="0" destOrd="0" presId="urn:microsoft.com/office/officeart/2005/8/layout/vList2"/>
    <dgm:cxn modelId="{20E60BBA-0450-4556-B6B0-3EDF9D5ADD0E}" srcId="{2D3008E7-2551-4720-8DDE-3197F048FC48}" destId="{F9A968C8-39D3-402B-AC62-ED334CC4B0CF}" srcOrd="1" destOrd="0" parTransId="{FC911A2E-B2F3-47A0-B2D1-55E3AD7C3A5A}" sibTransId="{151F26B2-FFA4-427C-A50F-0E2AD33BE2E9}"/>
    <dgm:cxn modelId="{BDB16ADC-1A23-4A12-861B-3AC4C5EE5057}" type="presOf" srcId="{F9A968C8-39D3-402B-AC62-ED334CC4B0CF}" destId="{82D80C2F-8DE7-4082-8EF2-F48CBF2C94E7}" srcOrd="0" destOrd="1" presId="urn:microsoft.com/office/officeart/2005/8/layout/vList2"/>
    <dgm:cxn modelId="{C1ACF9E1-BE65-4F28-98FE-7E48EDB9D2B2}" srcId="{4F691EA2-003D-42AC-B697-857086FE8851}" destId="{2D3008E7-2551-4720-8DDE-3197F048FC48}" srcOrd="0" destOrd="0" parTransId="{B1F32F1B-BD99-4CF6-8701-1D2D4469E2C7}" sibTransId="{6D532744-DF95-4DB3-BFA3-3B272DB97333}"/>
    <dgm:cxn modelId="{C72E44EC-B27E-4D5B-AF01-F1B79BF88C11}" srcId="{2D3008E7-2551-4720-8DDE-3197F048FC48}" destId="{8E913BB1-DFB6-466A-B32A-4545D4AA80DE}" srcOrd="0" destOrd="0" parTransId="{BEE24328-41E4-4A61-BB69-600342776309}" sibTransId="{BEA3AE6F-3487-41AC-9E6C-DBBD24AA2E4B}"/>
    <dgm:cxn modelId="{6F6115C5-6E57-48E6-AEBA-1860FB865303}" type="presParOf" srcId="{38909444-2518-4F19-9A2B-C3AA38050F85}" destId="{531A2274-563E-4EA3-AF78-E78C3593508E}" srcOrd="0" destOrd="0" presId="urn:microsoft.com/office/officeart/2005/8/layout/vList2"/>
    <dgm:cxn modelId="{DD8391D5-ACFB-479F-B159-C338C2D2EE9E}" type="presParOf" srcId="{38909444-2518-4F19-9A2B-C3AA38050F85}" destId="{82D80C2F-8DE7-4082-8EF2-F48CBF2C94E7}"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195277F-921A-49D1-AE69-5099957900D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01578EA-488F-4FC4-AA78-69D0011B6DCD}">
      <dgm:prSet/>
      <dgm:spPr>
        <a:solidFill>
          <a:schemeClr val="bg2">
            <a:lumMod val="75000"/>
          </a:schemeClr>
        </a:solidFill>
        <a:ln w="28575"/>
      </dgm:spPr>
      <dgm:t>
        <a:bodyPr/>
        <a:lstStyle/>
        <a:p>
          <a:pPr algn="ctr" rtl="0"/>
          <a:r>
            <a:rPr lang="en-US" dirty="0">
              <a:solidFill>
                <a:schemeClr val="tx1"/>
              </a:solidFill>
              <a:latin typeface="+mj-lt"/>
            </a:rPr>
            <a:t>Pennsylvania – anyone under the age of 18 years is considered a minor</a:t>
          </a:r>
        </a:p>
      </dgm:t>
    </dgm:pt>
    <dgm:pt modelId="{7CE569C2-914B-44E7-BDE0-D1AC70F688F7}" type="parTrans" cxnId="{73AFBC05-E12C-438F-A5F1-466C938047AE}">
      <dgm:prSet/>
      <dgm:spPr/>
      <dgm:t>
        <a:bodyPr/>
        <a:lstStyle/>
        <a:p>
          <a:endParaRPr lang="en-US"/>
        </a:p>
      </dgm:t>
    </dgm:pt>
    <dgm:pt modelId="{C6DF7AF0-F65C-4AB6-9DD1-E303EFAE2F43}" type="sibTrans" cxnId="{73AFBC05-E12C-438F-A5F1-466C938047AE}">
      <dgm:prSet/>
      <dgm:spPr/>
      <dgm:t>
        <a:bodyPr/>
        <a:lstStyle/>
        <a:p>
          <a:endParaRPr lang="en-US"/>
        </a:p>
      </dgm:t>
    </dgm:pt>
    <dgm:pt modelId="{0B5C18C4-8D69-4E8E-8E37-AB513077CA48}">
      <dgm:prSet/>
      <dgm:spPr>
        <a:solidFill>
          <a:schemeClr val="accent3">
            <a:lumMod val="60000"/>
            <a:lumOff val="40000"/>
          </a:schemeClr>
        </a:solidFill>
        <a:ln w="28575"/>
      </dgm:spPr>
      <dgm:t>
        <a:bodyPr/>
        <a:lstStyle/>
        <a:p>
          <a:pPr algn="ctr" rtl="0"/>
          <a:r>
            <a:rPr lang="en-US" dirty="0">
              <a:solidFill>
                <a:schemeClr val="tx1"/>
              </a:solidFill>
              <a:latin typeface="+mj-lt"/>
            </a:rPr>
            <a:t>Consent must be obtained from the biologic or adoptive parent(s) or from a legal guardian as established by the court</a:t>
          </a:r>
        </a:p>
      </dgm:t>
    </dgm:pt>
    <dgm:pt modelId="{AA3AA4C5-6A52-42B3-9AC5-CED3EE866978}" type="parTrans" cxnId="{DB866732-C432-426B-A349-C42C5522D306}">
      <dgm:prSet/>
      <dgm:spPr/>
      <dgm:t>
        <a:bodyPr/>
        <a:lstStyle/>
        <a:p>
          <a:endParaRPr lang="en-US"/>
        </a:p>
      </dgm:t>
    </dgm:pt>
    <dgm:pt modelId="{82658958-3995-453C-AB37-02AAC937D9C6}" type="sibTrans" cxnId="{DB866732-C432-426B-A349-C42C5522D306}">
      <dgm:prSet/>
      <dgm:spPr/>
      <dgm:t>
        <a:bodyPr/>
        <a:lstStyle/>
        <a:p>
          <a:endParaRPr lang="en-US"/>
        </a:p>
      </dgm:t>
    </dgm:pt>
    <dgm:pt modelId="{85A12E19-FEF0-4097-8C0E-93CAB827A147}" type="pres">
      <dgm:prSet presAssocID="{9195277F-921A-49D1-AE69-5099957900D7}" presName="linear" presStyleCnt="0">
        <dgm:presLayoutVars>
          <dgm:animLvl val="lvl"/>
          <dgm:resizeHandles val="exact"/>
        </dgm:presLayoutVars>
      </dgm:prSet>
      <dgm:spPr/>
    </dgm:pt>
    <dgm:pt modelId="{8090186E-CFB4-49A1-A5FB-F52044F7FE32}" type="pres">
      <dgm:prSet presAssocID="{501578EA-488F-4FC4-AA78-69D0011B6DCD}" presName="parentText" presStyleLbl="node1" presStyleIdx="0" presStyleCnt="2">
        <dgm:presLayoutVars>
          <dgm:chMax val="0"/>
          <dgm:bulletEnabled val="1"/>
        </dgm:presLayoutVars>
      </dgm:prSet>
      <dgm:spPr/>
    </dgm:pt>
    <dgm:pt modelId="{BC62803E-820D-4ED9-A246-798783B206B2}" type="pres">
      <dgm:prSet presAssocID="{C6DF7AF0-F65C-4AB6-9DD1-E303EFAE2F43}" presName="spacer" presStyleCnt="0"/>
      <dgm:spPr/>
    </dgm:pt>
    <dgm:pt modelId="{ED0620BF-4397-437D-A172-B025B43691D3}" type="pres">
      <dgm:prSet presAssocID="{0B5C18C4-8D69-4E8E-8E37-AB513077CA48}" presName="parentText" presStyleLbl="node1" presStyleIdx="1" presStyleCnt="2">
        <dgm:presLayoutVars>
          <dgm:chMax val="0"/>
          <dgm:bulletEnabled val="1"/>
        </dgm:presLayoutVars>
      </dgm:prSet>
      <dgm:spPr/>
    </dgm:pt>
  </dgm:ptLst>
  <dgm:cxnLst>
    <dgm:cxn modelId="{73AFBC05-E12C-438F-A5F1-466C938047AE}" srcId="{9195277F-921A-49D1-AE69-5099957900D7}" destId="{501578EA-488F-4FC4-AA78-69D0011B6DCD}" srcOrd="0" destOrd="0" parTransId="{7CE569C2-914B-44E7-BDE0-D1AC70F688F7}" sibTransId="{C6DF7AF0-F65C-4AB6-9DD1-E303EFAE2F43}"/>
    <dgm:cxn modelId="{D2D3140D-C369-4926-8473-6CE94545F8E2}" type="presOf" srcId="{9195277F-921A-49D1-AE69-5099957900D7}" destId="{85A12E19-FEF0-4097-8C0E-93CAB827A147}" srcOrd="0" destOrd="0" presId="urn:microsoft.com/office/officeart/2005/8/layout/vList2"/>
    <dgm:cxn modelId="{DB866732-C432-426B-A349-C42C5522D306}" srcId="{9195277F-921A-49D1-AE69-5099957900D7}" destId="{0B5C18C4-8D69-4E8E-8E37-AB513077CA48}" srcOrd="1" destOrd="0" parTransId="{AA3AA4C5-6A52-42B3-9AC5-CED3EE866978}" sibTransId="{82658958-3995-453C-AB37-02AAC937D9C6}"/>
    <dgm:cxn modelId="{C1C06A4D-2573-4E1D-A06F-E269D55D298D}" type="presOf" srcId="{0B5C18C4-8D69-4E8E-8E37-AB513077CA48}" destId="{ED0620BF-4397-437D-A172-B025B43691D3}" srcOrd="0" destOrd="0" presId="urn:microsoft.com/office/officeart/2005/8/layout/vList2"/>
    <dgm:cxn modelId="{6F3B3DB4-6DCC-4BB2-B5C7-3FF492C4436B}" type="presOf" srcId="{501578EA-488F-4FC4-AA78-69D0011B6DCD}" destId="{8090186E-CFB4-49A1-A5FB-F52044F7FE32}" srcOrd="0" destOrd="0" presId="urn:microsoft.com/office/officeart/2005/8/layout/vList2"/>
    <dgm:cxn modelId="{38851496-FA71-4622-A5C6-1F9CF277B04B}" type="presParOf" srcId="{85A12E19-FEF0-4097-8C0E-93CAB827A147}" destId="{8090186E-CFB4-49A1-A5FB-F52044F7FE32}" srcOrd="0" destOrd="0" presId="urn:microsoft.com/office/officeart/2005/8/layout/vList2"/>
    <dgm:cxn modelId="{402D8871-3524-499A-8439-45A5C7C628C0}" type="presParOf" srcId="{85A12E19-FEF0-4097-8C0E-93CAB827A147}" destId="{BC62803E-820D-4ED9-A246-798783B206B2}" srcOrd="1" destOrd="0" presId="urn:microsoft.com/office/officeart/2005/8/layout/vList2"/>
    <dgm:cxn modelId="{F3211CDE-2615-41DA-9396-87DF73F47DAE}" type="presParOf" srcId="{85A12E19-FEF0-4097-8C0E-93CAB827A147}" destId="{ED0620BF-4397-437D-A172-B025B43691D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AB8814C-4C6E-45CA-8B9A-9B9E954910E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7DF1CE5-FE40-491F-BF40-FC087EFEFBA6}">
      <dgm:prSet/>
      <dgm:spPr>
        <a:solidFill>
          <a:schemeClr val="tx2">
            <a:lumMod val="20000"/>
            <a:lumOff val="80000"/>
          </a:schemeClr>
        </a:solidFill>
        <a:ln w="28575"/>
      </dgm:spPr>
      <dgm:t>
        <a:bodyPr/>
        <a:lstStyle/>
        <a:p>
          <a:pPr rtl="0"/>
          <a:r>
            <a:rPr lang="en-US" dirty="0">
              <a:solidFill>
                <a:schemeClr val="tx1"/>
              </a:solidFill>
              <a:latin typeface="+mj-lt"/>
            </a:rPr>
            <a:t>For greater than minimal risk research without direct benefit to the child, permission must be obtained from both parents unless one parent is deceased, unknown, incompetent, or not reasonably available, or when only one parent has legal responsibility for the care and custody of the child (45 CRF 46.406)</a:t>
          </a:r>
        </a:p>
      </dgm:t>
    </dgm:pt>
    <dgm:pt modelId="{E1ECEF41-B0FD-438A-A483-BCE3881D1FBE}" type="parTrans" cxnId="{D0185863-BBC3-47B4-9D59-014ED9888ECC}">
      <dgm:prSet/>
      <dgm:spPr/>
      <dgm:t>
        <a:bodyPr/>
        <a:lstStyle/>
        <a:p>
          <a:endParaRPr lang="en-US"/>
        </a:p>
      </dgm:t>
    </dgm:pt>
    <dgm:pt modelId="{3D9140A6-8920-4539-A3F5-A6F5E728D376}" type="sibTrans" cxnId="{D0185863-BBC3-47B4-9D59-014ED9888ECC}">
      <dgm:prSet/>
      <dgm:spPr/>
      <dgm:t>
        <a:bodyPr/>
        <a:lstStyle/>
        <a:p>
          <a:endParaRPr lang="en-US"/>
        </a:p>
      </dgm:t>
    </dgm:pt>
    <dgm:pt modelId="{BC345989-A95E-487A-96A2-FBE810E3063A}">
      <dgm:prSet/>
      <dgm:spPr>
        <a:solidFill>
          <a:schemeClr val="accent3">
            <a:lumMod val="40000"/>
            <a:lumOff val="60000"/>
          </a:schemeClr>
        </a:solidFill>
        <a:ln w="28575"/>
      </dgm:spPr>
      <dgm:t>
        <a:bodyPr/>
        <a:lstStyle/>
        <a:p>
          <a:pPr algn="ctr" rtl="0"/>
          <a:r>
            <a:rPr lang="en-US" dirty="0">
              <a:solidFill>
                <a:schemeClr val="tx1"/>
              </a:solidFill>
              <a:latin typeface="+mj-lt"/>
            </a:rPr>
            <a:t>Not reasonably available does not mean the absence of the second parent</a:t>
          </a:r>
        </a:p>
      </dgm:t>
    </dgm:pt>
    <dgm:pt modelId="{85FB17A4-DB75-4816-8EFC-87A01D22CEE9}" type="parTrans" cxnId="{F6F6BF2E-A355-4A82-B818-72839FD1F16C}">
      <dgm:prSet/>
      <dgm:spPr/>
      <dgm:t>
        <a:bodyPr/>
        <a:lstStyle/>
        <a:p>
          <a:endParaRPr lang="en-US"/>
        </a:p>
      </dgm:t>
    </dgm:pt>
    <dgm:pt modelId="{AC3544A4-EDD5-448E-9003-F2F346CE069B}" type="sibTrans" cxnId="{F6F6BF2E-A355-4A82-B818-72839FD1F16C}">
      <dgm:prSet/>
      <dgm:spPr/>
      <dgm:t>
        <a:bodyPr/>
        <a:lstStyle/>
        <a:p>
          <a:endParaRPr lang="en-US"/>
        </a:p>
      </dgm:t>
    </dgm:pt>
    <dgm:pt modelId="{15AFCBC6-6330-46E5-BE31-D2C2E513D461}" type="pres">
      <dgm:prSet presAssocID="{8AB8814C-4C6E-45CA-8B9A-9B9E954910E6}" presName="linear" presStyleCnt="0">
        <dgm:presLayoutVars>
          <dgm:animLvl val="lvl"/>
          <dgm:resizeHandles val="exact"/>
        </dgm:presLayoutVars>
      </dgm:prSet>
      <dgm:spPr/>
    </dgm:pt>
    <dgm:pt modelId="{7E93E4E7-645A-421F-8375-304EFD2C9D30}" type="pres">
      <dgm:prSet presAssocID="{57DF1CE5-FE40-491F-BF40-FC087EFEFBA6}" presName="parentText" presStyleLbl="node1" presStyleIdx="0" presStyleCnt="2">
        <dgm:presLayoutVars>
          <dgm:chMax val="0"/>
          <dgm:bulletEnabled val="1"/>
        </dgm:presLayoutVars>
      </dgm:prSet>
      <dgm:spPr/>
    </dgm:pt>
    <dgm:pt modelId="{84B72549-ED36-4FED-80B1-73CD132F406B}" type="pres">
      <dgm:prSet presAssocID="{3D9140A6-8920-4539-A3F5-A6F5E728D376}" presName="spacer" presStyleCnt="0"/>
      <dgm:spPr/>
    </dgm:pt>
    <dgm:pt modelId="{ED12E24C-3C89-4B3D-A792-E005F2C346A8}" type="pres">
      <dgm:prSet presAssocID="{BC345989-A95E-487A-96A2-FBE810E3063A}" presName="parentText" presStyleLbl="node1" presStyleIdx="1" presStyleCnt="2" custScaleY="50876" custLinFactY="27709" custLinFactNeighborY="100000">
        <dgm:presLayoutVars>
          <dgm:chMax val="0"/>
          <dgm:bulletEnabled val="1"/>
        </dgm:presLayoutVars>
      </dgm:prSet>
      <dgm:spPr/>
    </dgm:pt>
  </dgm:ptLst>
  <dgm:cxnLst>
    <dgm:cxn modelId="{F6F6BF2E-A355-4A82-B818-72839FD1F16C}" srcId="{8AB8814C-4C6E-45CA-8B9A-9B9E954910E6}" destId="{BC345989-A95E-487A-96A2-FBE810E3063A}" srcOrd="1" destOrd="0" parTransId="{85FB17A4-DB75-4816-8EFC-87A01D22CEE9}" sibTransId="{AC3544A4-EDD5-448E-9003-F2F346CE069B}"/>
    <dgm:cxn modelId="{41DA1063-C13D-4345-ABCF-2A2F674FBFFC}" type="presOf" srcId="{BC345989-A95E-487A-96A2-FBE810E3063A}" destId="{ED12E24C-3C89-4B3D-A792-E005F2C346A8}" srcOrd="0" destOrd="0" presId="urn:microsoft.com/office/officeart/2005/8/layout/vList2"/>
    <dgm:cxn modelId="{D0185863-BBC3-47B4-9D59-014ED9888ECC}" srcId="{8AB8814C-4C6E-45CA-8B9A-9B9E954910E6}" destId="{57DF1CE5-FE40-491F-BF40-FC087EFEFBA6}" srcOrd="0" destOrd="0" parTransId="{E1ECEF41-B0FD-438A-A483-BCE3881D1FBE}" sibTransId="{3D9140A6-8920-4539-A3F5-A6F5E728D376}"/>
    <dgm:cxn modelId="{BC04A945-C0B2-4B5D-81E1-A7C2163CDF4F}" type="presOf" srcId="{57DF1CE5-FE40-491F-BF40-FC087EFEFBA6}" destId="{7E93E4E7-645A-421F-8375-304EFD2C9D30}" srcOrd="0" destOrd="0" presId="urn:microsoft.com/office/officeart/2005/8/layout/vList2"/>
    <dgm:cxn modelId="{2DAAACF6-75F6-4EE0-83C2-76BDFC7087A7}" type="presOf" srcId="{8AB8814C-4C6E-45CA-8B9A-9B9E954910E6}" destId="{15AFCBC6-6330-46E5-BE31-D2C2E513D461}" srcOrd="0" destOrd="0" presId="urn:microsoft.com/office/officeart/2005/8/layout/vList2"/>
    <dgm:cxn modelId="{89A7A047-7C1A-4D1E-AC3B-368F428FEFFB}" type="presParOf" srcId="{15AFCBC6-6330-46E5-BE31-D2C2E513D461}" destId="{7E93E4E7-645A-421F-8375-304EFD2C9D30}" srcOrd="0" destOrd="0" presId="urn:microsoft.com/office/officeart/2005/8/layout/vList2"/>
    <dgm:cxn modelId="{E52AACC1-0C7E-4412-8673-2BE3EE05FBA3}" type="presParOf" srcId="{15AFCBC6-6330-46E5-BE31-D2C2E513D461}" destId="{84B72549-ED36-4FED-80B1-73CD132F406B}" srcOrd="1" destOrd="0" presId="urn:microsoft.com/office/officeart/2005/8/layout/vList2"/>
    <dgm:cxn modelId="{461FE722-FCA9-4E57-B520-FB223C428C25}" type="presParOf" srcId="{15AFCBC6-6330-46E5-BE31-D2C2E513D461}" destId="{ED12E24C-3C89-4B3D-A792-E005F2C346A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7B8F4EE-D4A4-4D0E-9E21-90ABFE7DDFB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11C1822-6B9C-48B8-A6CA-9776405A72F4}">
      <dgm:prSet/>
      <dgm:spPr>
        <a:solidFill>
          <a:schemeClr val="accent2">
            <a:lumMod val="40000"/>
            <a:lumOff val="60000"/>
          </a:schemeClr>
        </a:solidFill>
        <a:ln w="28575"/>
      </dgm:spPr>
      <dgm:t>
        <a:bodyPr/>
        <a:lstStyle/>
        <a:p>
          <a:pPr rtl="0"/>
          <a:r>
            <a:rPr lang="en-US" dirty="0">
              <a:solidFill>
                <a:schemeClr val="tx1"/>
              </a:solidFill>
              <a:latin typeface="+mj-lt"/>
            </a:rPr>
            <a:t>Food and Drug Administration requires documentation of informed consent in the subject’s case history</a:t>
          </a:r>
        </a:p>
      </dgm:t>
    </dgm:pt>
    <dgm:pt modelId="{45415B2F-1398-44A5-9CE3-5A1311C865EF}" type="parTrans" cxnId="{FE44FC7A-E654-4E0D-90D3-266B021CCB60}">
      <dgm:prSet/>
      <dgm:spPr/>
      <dgm:t>
        <a:bodyPr/>
        <a:lstStyle/>
        <a:p>
          <a:endParaRPr lang="en-US"/>
        </a:p>
      </dgm:t>
    </dgm:pt>
    <dgm:pt modelId="{BBCF99B2-A034-424B-A9E9-0935E5F92C39}" type="sibTrans" cxnId="{FE44FC7A-E654-4E0D-90D3-266B021CCB60}">
      <dgm:prSet/>
      <dgm:spPr/>
      <dgm:t>
        <a:bodyPr/>
        <a:lstStyle/>
        <a:p>
          <a:endParaRPr lang="en-US"/>
        </a:p>
      </dgm:t>
    </dgm:pt>
    <dgm:pt modelId="{6F3D314E-1E52-4B33-8112-F557112B862F}">
      <dgm:prSet/>
      <dgm:spPr>
        <a:ln w="28575"/>
      </dgm:spPr>
      <dgm:t>
        <a:bodyPr/>
        <a:lstStyle/>
        <a:p>
          <a:pPr rtl="0"/>
          <a:r>
            <a:rPr lang="en-US" dirty="0">
              <a:solidFill>
                <a:schemeClr val="tx1"/>
              </a:solidFill>
              <a:latin typeface="+mj-lt"/>
            </a:rPr>
            <a:t>Develop a template or include in a progress note</a:t>
          </a:r>
        </a:p>
      </dgm:t>
    </dgm:pt>
    <dgm:pt modelId="{B899437E-3566-4DE6-809C-8D5CD0A5E86B}" type="parTrans" cxnId="{E0456A73-D741-4895-B3C0-76134617BD28}">
      <dgm:prSet/>
      <dgm:spPr/>
      <dgm:t>
        <a:bodyPr/>
        <a:lstStyle/>
        <a:p>
          <a:endParaRPr lang="en-US"/>
        </a:p>
      </dgm:t>
    </dgm:pt>
    <dgm:pt modelId="{B5D54331-962E-4A59-AAB0-BAFD4BA38E3E}" type="sibTrans" cxnId="{E0456A73-D741-4895-B3C0-76134617BD28}">
      <dgm:prSet/>
      <dgm:spPr/>
      <dgm:t>
        <a:bodyPr/>
        <a:lstStyle/>
        <a:p>
          <a:endParaRPr lang="en-US"/>
        </a:p>
      </dgm:t>
    </dgm:pt>
    <dgm:pt modelId="{3664D465-C91C-49D1-9449-44256B5381D9}">
      <dgm:prSet/>
      <dgm:spPr>
        <a:ln w="28575"/>
      </dgm:spPr>
      <dgm:t>
        <a:bodyPr/>
        <a:lstStyle/>
        <a:p>
          <a:pPr rtl="0"/>
          <a:r>
            <a:rPr lang="en-US" dirty="0">
              <a:solidFill>
                <a:schemeClr val="tx1"/>
              </a:solidFill>
              <a:latin typeface="+mj-lt"/>
            </a:rPr>
            <a:t>Document the specifics of the consent process</a:t>
          </a:r>
        </a:p>
      </dgm:t>
    </dgm:pt>
    <dgm:pt modelId="{43A439CA-5BFA-4776-919E-583BC53B32DB}" type="parTrans" cxnId="{F7D819B3-A584-4257-8271-7F190D870725}">
      <dgm:prSet/>
      <dgm:spPr/>
      <dgm:t>
        <a:bodyPr/>
        <a:lstStyle/>
        <a:p>
          <a:endParaRPr lang="en-US"/>
        </a:p>
      </dgm:t>
    </dgm:pt>
    <dgm:pt modelId="{5C3FCB4B-4FEB-4B2D-AA17-C456B3C820B8}" type="sibTrans" cxnId="{F7D819B3-A584-4257-8271-7F190D870725}">
      <dgm:prSet/>
      <dgm:spPr/>
      <dgm:t>
        <a:bodyPr/>
        <a:lstStyle/>
        <a:p>
          <a:endParaRPr lang="en-US"/>
        </a:p>
      </dgm:t>
    </dgm:pt>
    <dgm:pt modelId="{595C33C6-5689-4E1C-90F6-D0468CA65279}" type="pres">
      <dgm:prSet presAssocID="{E7B8F4EE-D4A4-4D0E-9E21-90ABFE7DDFBF}" presName="linear" presStyleCnt="0">
        <dgm:presLayoutVars>
          <dgm:animLvl val="lvl"/>
          <dgm:resizeHandles val="exact"/>
        </dgm:presLayoutVars>
      </dgm:prSet>
      <dgm:spPr/>
    </dgm:pt>
    <dgm:pt modelId="{3A92FC6C-E8BD-4ABC-B82D-AC7B937F11F1}" type="pres">
      <dgm:prSet presAssocID="{711C1822-6B9C-48B8-A6CA-9776405A72F4}" presName="parentText" presStyleLbl="node1" presStyleIdx="0" presStyleCnt="3" custScaleX="100000" custScaleY="115700" custLinFactY="-127" custLinFactNeighborY="-100000">
        <dgm:presLayoutVars>
          <dgm:chMax val="0"/>
          <dgm:bulletEnabled val="1"/>
        </dgm:presLayoutVars>
      </dgm:prSet>
      <dgm:spPr/>
    </dgm:pt>
    <dgm:pt modelId="{ECA03C00-8441-43B8-A008-69D2E0D41294}" type="pres">
      <dgm:prSet presAssocID="{BBCF99B2-A034-424B-A9E9-0935E5F92C39}" presName="spacer" presStyleCnt="0"/>
      <dgm:spPr/>
    </dgm:pt>
    <dgm:pt modelId="{B7B7CCEF-885D-47C0-B065-4F7AD5DB6BDA}" type="pres">
      <dgm:prSet presAssocID="{6F3D314E-1E52-4B33-8112-F557112B862F}" presName="parentText" presStyleLbl="node1" presStyleIdx="1" presStyleCnt="3" custLinFactNeighborX="463" custLinFactNeighborY="-27142">
        <dgm:presLayoutVars>
          <dgm:chMax val="0"/>
          <dgm:bulletEnabled val="1"/>
        </dgm:presLayoutVars>
      </dgm:prSet>
      <dgm:spPr/>
    </dgm:pt>
    <dgm:pt modelId="{04103B2B-0E10-49CC-8104-F75751BE71D4}" type="pres">
      <dgm:prSet presAssocID="{B5D54331-962E-4A59-AAB0-BAFD4BA38E3E}" presName="spacer" presStyleCnt="0"/>
      <dgm:spPr/>
    </dgm:pt>
    <dgm:pt modelId="{7593FB15-5A7B-424B-8409-1000FBD68EB8}" type="pres">
      <dgm:prSet presAssocID="{3664D465-C91C-49D1-9449-44256B5381D9}" presName="parentText" presStyleLbl="node1" presStyleIdx="2" presStyleCnt="3">
        <dgm:presLayoutVars>
          <dgm:chMax val="0"/>
          <dgm:bulletEnabled val="1"/>
        </dgm:presLayoutVars>
      </dgm:prSet>
      <dgm:spPr/>
    </dgm:pt>
  </dgm:ptLst>
  <dgm:cxnLst>
    <dgm:cxn modelId="{7B7FE208-00C1-4FAF-AE29-247983B7C155}" type="presOf" srcId="{711C1822-6B9C-48B8-A6CA-9776405A72F4}" destId="{3A92FC6C-E8BD-4ABC-B82D-AC7B937F11F1}" srcOrd="0" destOrd="0" presId="urn:microsoft.com/office/officeart/2005/8/layout/vList2"/>
    <dgm:cxn modelId="{6DA6880A-3AA6-4A56-AAFB-D97ECCC7C634}" type="presOf" srcId="{6F3D314E-1E52-4B33-8112-F557112B862F}" destId="{B7B7CCEF-885D-47C0-B065-4F7AD5DB6BDA}" srcOrd="0" destOrd="0" presId="urn:microsoft.com/office/officeart/2005/8/layout/vList2"/>
    <dgm:cxn modelId="{6C270131-B1C3-4BB4-A2E3-35B631BD89DE}" type="presOf" srcId="{3664D465-C91C-49D1-9449-44256B5381D9}" destId="{7593FB15-5A7B-424B-8409-1000FBD68EB8}" srcOrd="0" destOrd="0" presId="urn:microsoft.com/office/officeart/2005/8/layout/vList2"/>
    <dgm:cxn modelId="{B34EFA32-8DC9-4EF9-8319-A82B3B74DE15}" type="presOf" srcId="{E7B8F4EE-D4A4-4D0E-9E21-90ABFE7DDFBF}" destId="{595C33C6-5689-4E1C-90F6-D0468CA65279}" srcOrd="0" destOrd="0" presId="urn:microsoft.com/office/officeart/2005/8/layout/vList2"/>
    <dgm:cxn modelId="{E0456A73-D741-4895-B3C0-76134617BD28}" srcId="{E7B8F4EE-D4A4-4D0E-9E21-90ABFE7DDFBF}" destId="{6F3D314E-1E52-4B33-8112-F557112B862F}" srcOrd="1" destOrd="0" parTransId="{B899437E-3566-4DE6-809C-8D5CD0A5E86B}" sibTransId="{B5D54331-962E-4A59-AAB0-BAFD4BA38E3E}"/>
    <dgm:cxn modelId="{FE44FC7A-E654-4E0D-90D3-266B021CCB60}" srcId="{E7B8F4EE-D4A4-4D0E-9E21-90ABFE7DDFBF}" destId="{711C1822-6B9C-48B8-A6CA-9776405A72F4}" srcOrd="0" destOrd="0" parTransId="{45415B2F-1398-44A5-9CE3-5A1311C865EF}" sibTransId="{BBCF99B2-A034-424B-A9E9-0935E5F92C39}"/>
    <dgm:cxn modelId="{F7D819B3-A584-4257-8271-7F190D870725}" srcId="{E7B8F4EE-D4A4-4D0E-9E21-90ABFE7DDFBF}" destId="{3664D465-C91C-49D1-9449-44256B5381D9}" srcOrd="2" destOrd="0" parTransId="{43A439CA-5BFA-4776-919E-583BC53B32DB}" sibTransId="{5C3FCB4B-4FEB-4B2D-AA17-C456B3C820B8}"/>
    <dgm:cxn modelId="{18E17755-9596-4B69-883A-EA9B23BDF787}" type="presParOf" srcId="{595C33C6-5689-4E1C-90F6-D0468CA65279}" destId="{3A92FC6C-E8BD-4ABC-B82D-AC7B937F11F1}" srcOrd="0" destOrd="0" presId="urn:microsoft.com/office/officeart/2005/8/layout/vList2"/>
    <dgm:cxn modelId="{5F7F2E55-122E-4169-883A-206EA54912B6}" type="presParOf" srcId="{595C33C6-5689-4E1C-90F6-D0468CA65279}" destId="{ECA03C00-8441-43B8-A008-69D2E0D41294}" srcOrd="1" destOrd="0" presId="urn:microsoft.com/office/officeart/2005/8/layout/vList2"/>
    <dgm:cxn modelId="{24A70137-6267-4FE0-9FC9-8630D0DFA4D3}" type="presParOf" srcId="{595C33C6-5689-4E1C-90F6-D0468CA65279}" destId="{B7B7CCEF-885D-47C0-B065-4F7AD5DB6BDA}" srcOrd="2" destOrd="0" presId="urn:microsoft.com/office/officeart/2005/8/layout/vList2"/>
    <dgm:cxn modelId="{465A33CC-704E-46A4-B057-98ED92B11FAA}" type="presParOf" srcId="{595C33C6-5689-4E1C-90F6-D0468CA65279}" destId="{04103B2B-0E10-49CC-8104-F75751BE71D4}" srcOrd="3" destOrd="0" presId="urn:microsoft.com/office/officeart/2005/8/layout/vList2"/>
    <dgm:cxn modelId="{9B2C5E46-D322-4333-9DBC-67750777D7CC}" type="presParOf" srcId="{595C33C6-5689-4E1C-90F6-D0468CA65279}" destId="{7593FB15-5A7B-424B-8409-1000FBD68EB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141053F-29D2-45B0-BD51-C285309B889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CD9B0A1-312E-4FCF-8DDB-D1B1A8120FDB}">
      <dgm:prSet/>
      <dgm:spPr>
        <a:ln w="28575"/>
      </dgm:spPr>
      <dgm:t>
        <a:bodyPr/>
        <a:lstStyle/>
        <a:p>
          <a:pPr algn="ctr" rtl="0"/>
          <a:r>
            <a:rPr lang="en-US" dirty="0">
              <a:solidFill>
                <a:schemeClr val="tx1"/>
              </a:solidFill>
              <a:latin typeface="+mj-lt"/>
            </a:rPr>
            <a:t>Should not be given to the subject</a:t>
          </a:r>
        </a:p>
      </dgm:t>
    </dgm:pt>
    <dgm:pt modelId="{A0C5E270-7FE4-49C2-900D-0E77E672268D}" type="parTrans" cxnId="{24940D3F-9ECE-419F-AA7E-6BF280F1A059}">
      <dgm:prSet/>
      <dgm:spPr/>
      <dgm:t>
        <a:bodyPr/>
        <a:lstStyle/>
        <a:p>
          <a:endParaRPr lang="en-US"/>
        </a:p>
      </dgm:t>
    </dgm:pt>
    <dgm:pt modelId="{536AD48D-BAC3-4280-8A1F-498F88B068F8}" type="sibTrans" cxnId="{24940D3F-9ECE-419F-AA7E-6BF280F1A059}">
      <dgm:prSet/>
      <dgm:spPr/>
      <dgm:t>
        <a:bodyPr/>
        <a:lstStyle/>
        <a:p>
          <a:endParaRPr lang="en-US"/>
        </a:p>
      </dgm:t>
    </dgm:pt>
    <dgm:pt modelId="{6C581722-EA80-4294-ABEE-12EC0DEC4C54}">
      <dgm:prSet/>
      <dgm:spPr>
        <a:ln w="28575"/>
      </dgm:spPr>
      <dgm:t>
        <a:bodyPr/>
        <a:lstStyle/>
        <a:p>
          <a:pPr algn="ctr" rtl="0"/>
          <a:r>
            <a:rPr lang="en-US" dirty="0">
              <a:solidFill>
                <a:schemeClr val="tx1"/>
              </a:solidFill>
              <a:latin typeface="+mj-lt"/>
            </a:rPr>
            <a:t>Should not be placed in the medical record </a:t>
          </a:r>
        </a:p>
      </dgm:t>
    </dgm:pt>
    <dgm:pt modelId="{6B32855D-F2CC-43DA-96FF-A9532D0D65AE}" type="parTrans" cxnId="{EF413BFC-1E4F-4F15-BA4E-298D9CD2D6B2}">
      <dgm:prSet/>
      <dgm:spPr/>
      <dgm:t>
        <a:bodyPr/>
        <a:lstStyle/>
        <a:p>
          <a:endParaRPr lang="en-US"/>
        </a:p>
      </dgm:t>
    </dgm:pt>
    <dgm:pt modelId="{6369F0E5-BE31-4B6F-9801-04EFD92C6EE9}" type="sibTrans" cxnId="{EF413BFC-1E4F-4F15-BA4E-298D9CD2D6B2}">
      <dgm:prSet/>
      <dgm:spPr/>
      <dgm:t>
        <a:bodyPr/>
        <a:lstStyle/>
        <a:p>
          <a:endParaRPr lang="en-US"/>
        </a:p>
      </dgm:t>
    </dgm:pt>
    <dgm:pt modelId="{7EF06F03-3E49-49F1-AC32-30A8A92F1FE7}" type="pres">
      <dgm:prSet presAssocID="{2141053F-29D2-45B0-BD51-C285309B889A}" presName="linear" presStyleCnt="0">
        <dgm:presLayoutVars>
          <dgm:animLvl val="lvl"/>
          <dgm:resizeHandles val="exact"/>
        </dgm:presLayoutVars>
      </dgm:prSet>
      <dgm:spPr/>
    </dgm:pt>
    <dgm:pt modelId="{5FEEB1C7-41B3-4A33-98F5-1313F11C748F}" type="pres">
      <dgm:prSet presAssocID="{7CD9B0A1-312E-4FCF-8DDB-D1B1A8120FDB}" presName="parentText" presStyleLbl="node1" presStyleIdx="0" presStyleCnt="2" custLinFactY="-36024" custLinFactNeighborY="-100000">
        <dgm:presLayoutVars>
          <dgm:chMax val="0"/>
          <dgm:bulletEnabled val="1"/>
        </dgm:presLayoutVars>
      </dgm:prSet>
      <dgm:spPr/>
    </dgm:pt>
    <dgm:pt modelId="{65DD9149-3140-4EDE-8DDA-3E112E3EA575}" type="pres">
      <dgm:prSet presAssocID="{536AD48D-BAC3-4280-8A1F-498F88B068F8}" presName="spacer" presStyleCnt="0"/>
      <dgm:spPr/>
    </dgm:pt>
    <dgm:pt modelId="{186B7146-F7B9-4E69-98D8-BD921ED06C10}" type="pres">
      <dgm:prSet presAssocID="{6C581722-EA80-4294-ABEE-12EC0DEC4C54}" presName="parentText" presStyleLbl="node1" presStyleIdx="1" presStyleCnt="2">
        <dgm:presLayoutVars>
          <dgm:chMax val="0"/>
          <dgm:bulletEnabled val="1"/>
        </dgm:presLayoutVars>
      </dgm:prSet>
      <dgm:spPr/>
    </dgm:pt>
  </dgm:ptLst>
  <dgm:cxnLst>
    <dgm:cxn modelId="{24940D3F-9ECE-419F-AA7E-6BF280F1A059}" srcId="{2141053F-29D2-45B0-BD51-C285309B889A}" destId="{7CD9B0A1-312E-4FCF-8DDB-D1B1A8120FDB}" srcOrd="0" destOrd="0" parTransId="{A0C5E270-7FE4-49C2-900D-0E77E672268D}" sibTransId="{536AD48D-BAC3-4280-8A1F-498F88B068F8}"/>
    <dgm:cxn modelId="{3D42BDC1-8F8E-4C9F-B35F-693D5767C83D}" type="presOf" srcId="{2141053F-29D2-45B0-BD51-C285309B889A}" destId="{7EF06F03-3E49-49F1-AC32-30A8A92F1FE7}" srcOrd="0" destOrd="0" presId="urn:microsoft.com/office/officeart/2005/8/layout/vList2"/>
    <dgm:cxn modelId="{603072C7-A6AD-4747-9DF0-28BBBC312D7D}" type="presOf" srcId="{6C581722-EA80-4294-ABEE-12EC0DEC4C54}" destId="{186B7146-F7B9-4E69-98D8-BD921ED06C10}" srcOrd="0" destOrd="0" presId="urn:microsoft.com/office/officeart/2005/8/layout/vList2"/>
    <dgm:cxn modelId="{616EDAD4-EF60-435F-A24E-FC712BEFDB3A}" type="presOf" srcId="{7CD9B0A1-312E-4FCF-8DDB-D1B1A8120FDB}" destId="{5FEEB1C7-41B3-4A33-98F5-1313F11C748F}" srcOrd="0" destOrd="0" presId="urn:microsoft.com/office/officeart/2005/8/layout/vList2"/>
    <dgm:cxn modelId="{EF413BFC-1E4F-4F15-BA4E-298D9CD2D6B2}" srcId="{2141053F-29D2-45B0-BD51-C285309B889A}" destId="{6C581722-EA80-4294-ABEE-12EC0DEC4C54}" srcOrd="1" destOrd="0" parTransId="{6B32855D-F2CC-43DA-96FF-A9532D0D65AE}" sibTransId="{6369F0E5-BE31-4B6F-9801-04EFD92C6EE9}"/>
    <dgm:cxn modelId="{E2D8252F-4DBA-479B-93EA-CFD5A03FA8B1}" type="presParOf" srcId="{7EF06F03-3E49-49F1-AC32-30A8A92F1FE7}" destId="{5FEEB1C7-41B3-4A33-98F5-1313F11C748F}" srcOrd="0" destOrd="0" presId="urn:microsoft.com/office/officeart/2005/8/layout/vList2"/>
    <dgm:cxn modelId="{2EB323E7-243E-4CAA-9F6B-2FA854537049}" type="presParOf" srcId="{7EF06F03-3E49-49F1-AC32-30A8A92F1FE7}" destId="{65DD9149-3140-4EDE-8DDA-3E112E3EA575}" srcOrd="1" destOrd="0" presId="urn:microsoft.com/office/officeart/2005/8/layout/vList2"/>
    <dgm:cxn modelId="{DC8DCBBD-EEFC-47B0-86D9-7D27F5D8D2B2}" type="presParOf" srcId="{7EF06F03-3E49-49F1-AC32-30A8A92F1FE7}" destId="{186B7146-F7B9-4E69-98D8-BD921ED06C1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1092849-4300-410A-9650-E359D8B3F616}"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11C4936A-1E68-4D36-BFA1-4826D4A83005}">
      <dgm:prSet phldrT="[Text]" custT="1"/>
      <dgm:spPr/>
      <dgm:t>
        <a:bodyPr/>
        <a:lstStyle/>
        <a:p>
          <a:r>
            <a:rPr lang="en-US" sz="3200" dirty="0">
              <a:latin typeface="+mj-lt"/>
            </a:rPr>
            <a:t>Reconsent</a:t>
          </a:r>
        </a:p>
      </dgm:t>
    </dgm:pt>
    <dgm:pt modelId="{AC2E9A39-E2FD-40AA-B15C-A5A9EDC6134E}" type="parTrans" cxnId="{D9973204-7667-464E-9E39-C4F546EBF01C}">
      <dgm:prSet/>
      <dgm:spPr/>
      <dgm:t>
        <a:bodyPr/>
        <a:lstStyle/>
        <a:p>
          <a:endParaRPr lang="en-US"/>
        </a:p>
      </dgm:t>
    </dgm:pt>
    <dgm:pt modelId="{D93A9708-EF10-42D0-974C-B980036E4091}" type="sibTrans" cxnId="{D9973204-7667-464E-9E39-C4F546EBF01C}">
      <dgm:prSet/>
      <dgm:spPr/>
      <dgm:t>
        <a:bodyPr/>
        <a:lstStyle/>
        <a:p>
          <a:endParaRPr lang="en-US"/>
        </a:p>
      </dgm:t>
    </dgm:pt>
    <dgm:pt modelId="{FFD4AF4F-FF70-4981-942F-89D6FC02A41D}">
      <dgm:prSet phldrT="[Text]" custT="1"/>
      <dgm:spPr/>
      <dgm:t>
        <a:bodyPr/>
        <a:lstStyle/>
        <a:p>
          <a:r>
            <a:rPr lang="en-US" sz="3600" dirty="0">
              <a:solidFill>
                <a:schemeClr val="tx1"/>
              </a:solidFill>
              <a:latin typeface="+mj-lt"/>
            </a:rPr>
            <a:t>Subject turns 18</a:t>
          </a:r>
        </a:p>
      </dgm:t>
    </dgm:pt>
    <dgm:pt modelId="{78EF1853-BEF4-43ED-825B-2DA09039B45B}" type="parTrans" cxnId="{EC603B5D-E6FA-48BC-8671-9D41A57CCD70}">
      <dgm:prSet/>
      <dgm:spPr/>
      <dgm:t>
        <a:bodyPr/>
        <a:lstStyle/>
        <a:p>
          <a:endParaRPr lang="en-US"/>
        </a:p>
      </dgm:t>
    </dgm:pt>
    <dgm:pt modelId="{3E437869-E23B-4FC5-A024-D9309BF867B5}" type="sibTrans" cxnId="{EC603B5D-E6FA-48BC-8671-9D41A57CCD70}">
      <dgm:prSet/>
      <dgm:spPr/>
      <dgm:t>
        <a:bodyPr/>
        <a:lstStyle/>
        <a:p>
          <a:endParaRPr lang="en-US"/>
        </a:p>
      </dgm:t>
    </dgm:pt>
    <dgm:pt modelId="{C097077C-D0DE-4F5F-9ABE-4E67CC92BB80}">
      <dgm:prSet phldrT="[Text]" custT="1"/>
      <dgm:spPr/>
      <dgm:t>
        <a:bodyPr/>
        <a:lstStyle/>
        <a:p>
          <a:r>
            <a:rPr lang="en-US" sz="3600" dirty="0">
              <a:solidFill>
                <a:schemeClr val="tx1"/>
              </a:solidFill>
              <a:latin typeface="+mj-lt"/>
            </a:rPr>
            <a:t>Risk </a:t>
          </a:r>
          <a:r>
            <a:rPr lang="en-US" sz="2800" dirty="0">
              <a:solidFill>
                <a:schemeClr val="tx1"/>
              </a:solidFill>
              <a:latin typeface="+mj-lt"/>
            </a:rPr>
            <a:t>(new or change in frequency/severity)</a:t>
          </a:r>
        </a:p>
      </dgm:t>
    </dgm:pt>
    <dgm:pt modelId="{24899B62-C442-441D-A927-53B8A7536C69}" type="parTrans" cxnId="{2272BA0A-3286-4461-8E76-D9FB99354E94}">
      <dgm:prSet/>
      <dgm:spPr/>
      <dgm:t>
        <a:bodyPr/>
        <a:lstStyle/>
        <a:p>
          <a:endParaRPr lang="en-US"/>
        </a:p>
      </dgm:t>
    </dgm:pt>
    <dgm:pt modelId="{B3A53C34-03F0-40ED-870A-A943656B423D}" type="sibTrans" cxnId="{2272BA0A-3286-4461-8E76-D9FB99354E94}">
      <dgm:prSet/>
      <dgm:spPr/>
      <dgm:t>
        <a:bodyPr/>
        <a:lstStyle/>
        <a:p>
          <a:endParaRPr lang="en-US"/>
        </a:p>
      </dgm:t>
    </dgm:pt>
    <dgm:pt modelId="{7FFD15E1-2AD7-43A0-BD11-AA40830D1F19}">
      <dgm:prSet phldrT="[Text]" custT="1"/>
      <dgm:spPr/>
      <dgm:t>
        <a:bodyPr/>
        <a:lstStyle/>
        <a:p>
          <a:r>
            <a:rPr lang="en-US" sz="3600" dirty="0">
              <a:solidFill>
                <a:schemeClr val="tx1"/>
              </a:solidFill>
              <a:latin typeface="+mj-lt"/>
            </a:rPr>
            <a:t>Change in study procedures</a:t>
          </a:r>
        </a:p>
      </dgm:t>
    </dgm:pt>
    <dgm:pt modelId="{C8E8F4A4-77F8-4B6C-9B05-108A76DBE34D}" type="parTrans" cxnId="{4595CC65-4885-4578-BDAA-798B7990F625}">
      <dgm:prSet/>
      <dgm:spPr/>
      <dgm:t>
        <a:bodyPr/>
        <a:lstStyle/>
        <a:p>
          <a:endParaRPr lang="en-US"/>
        </a:p>
      </dgm:t>
    </dgm:pt>
    <dgm:pt modelId="{DA348FE0-F896-4066-8C22-4E61DD40DC6F}" type="sibTrans" cxnId="{4595CC65-4885-4578-BDAA-798B7990F625}">
      <dgm:prSet/>
      <dgm:spPr/>
      <dgm:t>
        <a:bodyPr/>
        <a:lstStyle/>
        <a:p>
          <a:endParaRPr lang="en-US"/>
        </a:p>
      </dgm:t>
    </dgm:pt>
    <dgm:pt modelId="{30340382-9C4A-4786-B053-33CE85DCC7A1}">
      <dgm:prSet phldrT="[Text]" custT="1"/>
      <dgm:spPr/>
      <dgm:t>
        <a:bodyPr/>
        <a:lstStyle/>
        <a:p>
          <a:r>
            <a:rPr lang="en-US" sz="3600" dirty="0">
              <a:solidFill>
                <a:schemeClr val="tx1"/>
              </a:solidFill>
              <a:latin typeface="+mj-lt"/>
            </a:rPr>
            <a:t>New Findings</a:t>
          </a:r>
        </a:p>
      </dgm:t>
    </dgm:pt>
    <dgm:pt modelId="{5DDB9677-5135-4AC0-A1BA-DA6B16D6B35B}" type="sibTrans" cxnId="{40648E5F-FADF-4014-9BB4-02A8A1AB5B52}">
      <dgm:prSet/>
      <dgm:spPr/>
      <dgm:t>
        <a:bodyPr/>
        <a:lstStyle/>
        <a:p>
          <a:endParaRPr lang="en-US"/>
        </a:p>
      </dgm:t>
    </dgm:pt>
    <dgm:pt modelId="{CEAA09FD-59A0-47C5-B66B-A349A2EC6BFA}" type="parTrans" cxnId="{40648E5F-FADF-4014-9BB4-02A8A1AB5B52}">
      <dgm:prSet/>
      <dgm:spPr/>
      <dgm:t>
        <a:bodyPr/>
        <a:lstStyle/>
        <a:p>
          <a:endParaRPr lang="en-US"/>
        </a:p>
      </dgm:t>
    </dgm:pt>
    <dgm:pt modelId="{52D6DD3E-DACC-4060-88FF-1874F494F203}" type="pres">
      <dgm:prSet presAssocID="{E1092849-4300-410A-9650-E359D8B3F616}" presName="diagram" presStyleCnt="0">
        <dgm:presLayoutVars>
          <dgm:chMax val="1"/>
          <dgm:dir/>
          <dgm:animLvl val="ctr"/>
          <dgm:resizeHandles val="exact"/>
        </dgm:presLayoutVars>
      </dgm:prSet>
      <dgm:spPr/>
    </dgm:pt>
    <dgm:pt modelId="{EDE4A126-C30A-4925-A15F-118BC64D5B24}" type="pres">
      <dgm:prSet presAssocID="{E1092849-4300-410A-9650-E359D8B3F616}" presName="matrix" presStyleCnt="0"/>
      <dgm:spPr/>
    </dgm:pt>
    <dgm:pt modelId="{AF701B02-9CAC-4DA7-9C84-7FB86EFA0801}" type="pres">
      <dgm:prSet presAssocID="{E1092849-4300-410A-9650-E359D8B3F616}" presName="tile1" presStyleLbl="node1" presStyleIdx="0" presStyleCnt="4"/>
      <dgm:spPr/>
    </dgm:pt>
    <dgm:pt modelId="{FB035366-78C7-461C-9E63-977DE67B74BD}" type="pres">
      <dgm:prSet presAssocID="{E1092849-4300-410A-9650-E359D8B3F616}" presName="tile1text" presStyleLbl="node1" presStyleIdx="0" presStyleCnt="4">
        <dgm:presLayoutVars>
          <dgm:chMax val="0"/>
          <dgm:chPref val="0"/>
          <dgm:bulletEnabled val="1"/>
        </dgm:presLayoutVars>
      </dgm:prSet>
      <dgm:spPr/>
    </dgm:pt>
    <dgm:pt modelId="{3C1C5B72-B703-44A3-AC0C-3109B9AC4D85}" type="pres">
      <dgm:prSet presAssocID="{E1092849-4300-410A-9650-E359D8B3F616}" presName="tile2" presStyleLbl="node1" presStyleIdx="1" presStyleCnt="4" custLinFactNeighborY="-1374"/>
      <dgm:spPr/>
    </dgm:pt>
    <dgm:pt modelId="{63EBF5F0-23C7-49CF-8B2A-86507B834AA1}" type="pres">
      <dgm:prSet presAssocID="{E1092849-4300-410A-9650-E359D8B3F616}" presName="tile2text" presStyleLbl="node1" presStyleIdx="1" presStyleCnt="4">
        <dgm:presLayoutVars>
          <dgm:chMax val="0"/>
          <dgm:chPref val="0"/>
          <dgm:bulletEnabled val="1"/>
        </dgm:presLayoutVars>
      </dgm:prSet>
      <dgm:spPr/>
    </dgm:pt>
    <dgm:pt modelId="{273BC940-5352-425E-93FF-7DE976DE7FBC}" type="pres">
      <dgm:prSet presAssocID="{E1092849-4300-410A-9650-E359D8B3F616}" presName="tile3" presStyleLbl="node1" presStyleIdx="2" presStyleCnt="4"/>
      <dgm:spPr/>
    </dgm:pt>
    <dgm:pt modelId="{E9B7A912-F549-4C04-AC5E-F36BF8987A5C}" type="pres">
      <dgm:prSet presAssocID="{E1092849-4300-410A-9650-E359D8B3F616}" presName="tile3text" presStyleLbl="node1" presStyleIdx="2" presStyleCnt="4">
        <dgm:presLayoutVars>
          <dgm:chMax val="0"/>
          <dgm:chPref val="0"/>
          <dgm:bulletEnabled val="1"/>
        </dgm:presLayoutVars>
      </dgm:prSet>
      <dgm:spPr/>
    </dgm:pt>
    <dgm:pt modelId="{86A129E2-1F07-4799-B5CA-9EE672A98296}" type="pres">
      <dgm:prSet presAssocID="{E1092849-4300-410A-9650-E359D8B3F616}" presName="tile4" presStyleLbl="node1" presStyleIdx="3" presStyleCnt="4"/>
      <dgm:spPr/>
    </dgm:pt>
    <dgm:pt modelId="{B9EB6C45-7693-41AB-B52F-F85B61A86EEB}" type="pres">
      <dgm:prSet presAssocID="{E1092849-4300-410A-9650-E359D8B3F616}" presName="tile4text" presStyleLbl="node1" presStyleIdx="3" presStyleCnt="4">
        <dgm:presLayoutVars>
          <dgm:chMax val="0"/>
          <dgm:chPref val="0"/>
          <dgm:bulletEnabled val="1"/>
        </dgm:presLayoutVars>
      </dgm:prSet>
      <dgm:spPr/>
    </dgm:pt>
    <dgm:pt modelId="{D8AFEB38-657A-4762-919A-098E55BE6527}" type="pres">
      <dgm:prSet presAssocID="{E1092849-4300-410A-9650-E359D8B3F616}" presName="centerTile" presStyleLbl="fgShp" presStyleIdx="0" presStyleCnt="1" custLinFactNeighborX="0" custLinFactNeighborY="6962">
        <dgm:presLayoutVars>
          <dgm:chMax val="0"/>
          <dgm:chPref val="0"/>
        </dgm:presLayoutVars>
      </dgm:prSet>
      <dgm:spPr/>
    </dgm:pt>
  </dgm:ptLst>
  <dgm:cxnLst>
    <dgm:cxn modelId="{F96AB000-F3D4-407D-9ABE-E5D7F3FDBF13}" type="presOf" srcId="{30340382-9C4A-4786-B053-33CE85DCC7A1}" destId="{86A129E2-1F07-4799-B5CA-9EE672A98296}" srcOrd="0" destOrd="0" presId="urn:microsoft.com/office/officeart/2005/8/layout/matrix1"/>
    <dgm:cxn modelId="{88502802-EFFC-49B1-907F-920CED0A5292}" type="presOf" srcId="{FFD4AF4F-FF70-4981-942F-89D6FC02A41D}" destId="{AF701B02-9CAC-4DA7-9C84-7FB86EFA0801}" srcOrd="0" destOrd="0" presId="urn:microsoft.com/office/officeart/2005/8/layout/matrix1"/>
    <dgm:cxn modelId="{D9973204-7667-464E-9E39-C4F546EBF01C}" srcId="{E1092849-4300-410A-9650-E359D8B3F616}" destId="{11C4936A-1E68-4D36-BFA1-4826D4A83005}" srcOrd="0" destOrd="0" parTransId="{AC2E9A39-E2FD-40AA-B15C-A5A9EDC6134E}" sibTransId="{D93A9708-EF10-42D0-974C-B980036E4091}"/>
    <dgm:cxn modelId="{2272BA0A-3286-4461-8E76-D9FB99354E94}" srcId="{11C4936A-1E68-4D36-BFA1-4826D4A83005}" destId="{C097077C-D0DE-4F5F-9ABE-4E67CC92BB80}" srcOrd="1" destOrd="0" parTransId="{24899B62-C442-441D-A927-53B8A7536C69}" sibTransId="{B3A53C34-03F0-40ED-870A-A943656B423D}"/>
    <dgm:cxn modelId="{87BDDD17-2BC7-4CF4-8FF5-247D04A0F207}" type="presOf" srcId="{11C4936A-1E68-4D36-BFA1-4826D4A83005}" destId="{D8AFEB38-657A-4762-919A-098E55BE6527}" srcOrd="0" destOrd="0" presId="urn:microsoft.com/office/officeart/2005/8/layout/matrix1"/>
    <dgm:cxn modelId="{26BE0218-41D4-4DE6-9326-04258C360BA0}" type="presOf" srcId="{FFD4AF4F-FF70-4981-942F-89D6FC02A41D}" destId="{FB035366-78C7-461C-9E63-977DE67B74BD}" srcOrd="1" destOrd="0" presId="urn:microsoft.com/office/officeart/2005/8/layout/matrix1"/>
    <dgm:cxn modelId="{792B2323-85F4-4C99-A0FF-C6BEEE194606}" type="presOf" srcId="{C097077C-D0DE-4F5F-9ABE-4E67CC92BB80}" destId="{63EBF5F0-23C7-49CF-8B2A-86507B834AA1}" srcOrd="1" destOrd="0" presId="urn:microsoft.com/office/officeart/2005/8/layout/matrix1"/>
    <dgm:cxn modelId="{EC603B5D-E6FA-48BC-8671-9D41A57CCD70}" srcId="{11C4936A-1E68-4D36-BFA1-4826D4A83005}" destId="{FFD4AF4F-FF70-4981-942F-89D6FC02A41D}" srcOrd="0" destOrd="0" parTransId="{78EF1853-BEF4-43ED-825B-2DA09039B45B}" sibTransId="{3E437869-E23B-4FC5-A024-D9309BF867B5}"/>
    <dgm:cxn modelId="{40648E5F-FADF-4014-9BB4-02A8A1AB5B52}" srcId="{11C4936A-1E68-4D36-BFA1-4826D4A83005}" destId="{30340382-9C4A-4786-B053-33CE85DCC7A1}" srcOrd="3" destOrd="0" parTransId="{CEAA09FD-59A0-47C5-B66B-A349A2EC6BFA}" sibTransId="{5DDB9677-5135-4AC0-A1BA-DA6B16D6B35B}"/>
    <dgm:cxn modelId="{4595CC65-4885-4578-BDAA-798B7990F625}" srcId="{11C4936A-1E68-4D36-BFA1-4826D4A83005}" destId="{7FFD15E1-2AD7-43A0-BD11-AA40830D1F19}" srcOrd="2" destOrd="0" parTransId="{C8E8F4A4-77F8-4B6C-9B05-108A76DBE34D}" sibTransId="{DA348FE0-F896-4066-8C22-4E61DD40DC6F}"/>
    <dgm:cxn modelId="{DC6F6C52-A190-47BE-8AD1-37F9AE306036}" type="presOf" srcId="{30340382-9C4A-4786-B053-33CE85DCC7A1}" destId="{B9EB6C45-7693-41AB-B52F-F85B61A86EEB}" srcOrd="1" destOrd="0" presId="urn:microsoft.com/office/officeart/2005/8/layout/matrix1"/>
    <dgm:cxn modelId="{E12DA9B0-E1E3-4CA7-B34B-EDD780E0D8AA}" type="presOf" srcId="{7FFD15E1-2AD7-43A0-BD11-AA40830D1F19}" destId="{E9B7A912-F549-4C04-AC5E-F36BF8987A5C}" srcOrd="1" destOrd="0" presId="urn:microsoft.com/office/officeart/2005/8/layout/matrix1"/>
    <dgm:cxn modelId="{800CD4C9-6DC2-479F-9E91-814EB82EF863}" type="presOf" srcId="{7FFD15E1-2AD7-43A0-BD11-AA40830D1F19}" destId="{273BC940-5352-425E-93FF-7DE976DE7FBC}" srcOrd="0" destOrd="0" presId="urn:microsoft.com/office/officeart/2005/8/layout/matrix1"/>
    <dgm:cxn modelId="{854341DA-1CC9-4F5D-A3A0-D16ABFB8060D}" type="presOf" srcId="{E1092849-4300-410A-9650-E359D8B3F616}" destId="{52D6DD3E-DACC-4060-88FF-1874F494F203}" srcOrd="0" destOrd="0" presId="urn:microsoft.com/office/officeart/2005/8/layout/matrix1"/>
    <dgm:cxn modelId="{CC168FFF-0305-4931-9D7F-7A48ADCAD909}" type="presOf" srcId="{C097077C-D0DE-4F5F-9ABE-4E67CC92BB80}" destId="{3C1C5B72-B703-44A3-AC0C-3109B9AC4D85}" srcOrd="0" destOrd="0" presId="urn:microsoft.com/office/officeart/2005/8/layout/matrix1"/>
    <dgm:cxn modelId="{913FBC2A-DB57-4B33-A75A-A4BDC0C8D162}" type="presParOf" srcId="{52D6DD3E-DACC-4060-88FF-1874F494F203}" destId="{EDE4A126-C30A-4925-A15F-118BC64D5B24}" srcOrd="0" destOrd="0" presId="urn:microsoft.com/office/officeart/2005/8/layout/matrix1"/>
    <dgm:cxn modelId="{010A8C24-CAB0-4BC3-AAEE-8A0610EBB1DB}" type="presParOf" srcId="{EDE4A126-C30A-4925-A15F-118BC64D5B24}" destId="{AF701B02-9CAC-4DA7-9C84-7FB86EFA0801}" srcOrd="0" destOrd="0" presId="urn:microsoft.com/office/officeart/2005/8/layout/matrix1"/>
    <dgm:cxn modelId="{7523C6AD-03A6-4482-83BF-1E86A16B465C}" type="presParOf" srcId="{EDE4A126-C30A-4925-A15F-118BC64D5B24}" destId="{FB035366-78C7-461C-9E63-977DE67B74BD}" srcOrd="1" destOrd="0" presId="urn:microsoft.com/office/officeart/2005/8/layout/matrix1"/>
    <dgm:cxn modelId="{DB46B0C5-D4E4-43DD-9EF6-DEB6F84B81B6}" type="presParOf" srcId="{EDE4A126-C30A-4925-A15F-118BC64D5B24}" destId="{3C1C5B72-B703-44A3-AC0C-3109B9AC4D85}" srcOrd="2" destOrd="0" presId="urn:microsoft.com/office/officeart/2005/8/layout/matrix1"/>
    <dgm:cxn modelId="{1800E3A6-3AB8-4735-BE25-0E954E06328B}" type="presParOf" srcId="{EDE4A126-C30A-4925-A15F-118BC64D5B24}" destId="{63EBF5F0-23C7-49CF-8B2A-86507B834AA1}" srcOrd="3" destOrd="0" presId="urn:microsoft.com/office/officeart/2005/8/layout/matrix1"/>
    <dgm:cxn modelId="{CEF23761-5954-4AAF-979B-1C9A4DCA6FD4}" type="presParOf" srcId="{EDE4A126-C30A-4925-A15F-118BC64D5B24}" destId="{273BC940-5352-425E-93FF-7DE976DE7FBC}" srcOrd="4" destOrd="0" presId="urn:microsoft.com/office/officeart/2005/8/layout/matrix1"/>
    <dgm:cxn modelId="{84F46B39-B2C6-40BB-A92E-BEBADDA4D76D}" type="presParOf" srcId="{EDE4A126-C30A-4925-A15F-118BC64D5B24}" destId="{E9B7A912-F549-4C04-AC5E-F36BF8987A5C}" srcOrd="5" destOrd="0" presId="urn:microsoft.com/office/officeart/2005/8/layout/matrix1"/>
    <dgm:cxn modelId="{8DA62CD5-001A-450B-AF02-BFD945A902AC}" type="presParOf" srcId="{EDE4A126-C30A-4925-A15F-118BC64D5B24}" destId="{86A129E2-1F07-4799-B5CA-9EE672A98296}" srcOrd="6" destOrd="0" presId="urn:microsoft.com/office/officeart/2005/8/layout/matrix1"/>
    <dgm:cxn modelId="{800311B9-1437-4887-98CB-7E01A52D8BAB}" type="presParOf" srcId="{EDE4A126-C30A-4925-A15F-118BC64D5B24}" destId="{B9EB6C45-7693-41AB-B52F-F85B61A86EEB}" srcOrd="7" destOrd="0" presId="urn:microsoft.com/office/officeart/2005/8/layout/matrix1"/>
    <dgm:cxn modelId="{D6C7AB74-061C-4D7F-BB8C-D60ABA4DEAFF}" type="presParOf" srcId="{52D6DD3E-DACC-4060-88FF-1874F494F203}" destId="{D8AFEB38-657A-4762-919A-098E55BE6527}"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CB9C863-0259-4A76-BB2F-57EB7DDF0F8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00F830E-950D-4F51-B0E2-0A72026C254A}">
      <dgm:prSet/>
      <dgm:spPr>
        <a:ln>
          <a:solidFill>
            <a:schemeClr val="accent1">
              <a:lumMod val="60000"/>
              <a:lumOff val="40000"/>
            </a:schemeClr>
          </a:solidFill>
        </a:ln>
      </dgm:spPr>
      <dgm:t>
        <a:bodyPr/>
        <a:lstStyle/>
        <a:p>
          <a:endParaRPr lang="en-US"/>
        </a:p>
      </dgm:t>
    </dgm:pt>
    <dgm:pt modelId="{9D559BE8-7A4A-461D-85E6-B3FCF4E39DF9}" type="parTrans" cxnId="{1B70F3B9-E4EE-4DA6-BFAB-727F93089BA6}">
      <dgm:prSet/>
      <dgm:spPr/>
      <dgm:t>
        <a:bodyPr/>
        <a:lstStyle/>
        <a:p>
          <a:endParaRPr lang="en-US"/>
        </a:p>
      </dgm:t>
    </dgm:pt>
    <dgm:pt modelId="{F99BF7C1-7F21-4ED6-B874-2C753FA6F246}" type="sibTrans" cxnId="{1B70F3B9-E4EE-4DA6-BFAB-727F93089BA6}">
      <dgm:prSet/>
      <dgm:spPr/>
      <dgm:t>
        <a:bodyPr/>
        <a:lstStyle/>
        <a:p>
          <a:endParaRPr lang="en-US"/>
        </a:p>
      </dgm:t>
    </dgm:pt>
    <dgm:pt modelId="{09DC049F-F038-4BD7-ABC1-5DA4BDE2FAD7}">
      <dgm:prSet/>
      <dgm:spPr>
        <a:solidFill>
          <a:schemeClr val="accent1">
            <a:lumMod val="60000"/>
            <a:lumOff val="40000"/>
          </a:schemeClr>
        </a:solidFill>
      </dgm:spPr>
      <dgm:t>
        <a:bodyPr/>
        <a:lstStyle/>
        <a:p>
          <a:endParaRPr lang="en-US" dirty="0"/>
        </a:p>
      </dgm:t>
    </dgm:pt>
    <dgm:pt modelId="{9151185F-9F62-4B5B-9AF8-3825D7B0939F}" type="parTrans" cxnId="{DD5E8E98-9657-456F-991B-5DB8A4C396CC}">
      <dgm:prSet/>
      <dgm:spPr/>
      <dgm:t>
        <a:bodyPr/>
        <a:lstStyle/>
        <a:p>
          <a:endParaRPr lang="en-US"/>
        </a:p>
      </dgm:t>
    </dgm:pt>
    <dgm:pt modelId="{F43AE993-390E-4FFF-BBCC-90F01602831D}" type="sibTrans" cxnId="{DD5E8E98-9657-456F-991B-5DB8A4C396CC}">
      <dgm:prSet/>
      <dgm:spPr/>
      <dgm:t>
        <a:bodyPr/>
        <a:lstStyle/>
        <a:p>
          <a:endParaRPr lang="en-US"/>
        </a:p>
      </dgm:t>
    </dgm:pt>
    <dgm:pt modelId="{305764DE-16EE-41E0-8A87-98E5B186217E}">
      <dgm:prSet custT="1"/>
      <dgm:spPr>
        <a:solidFill>
          <a:schemeClr val="accent1">
            <a:lumMod val="20000"/>
            <a:lumOff val="80000"/>
            <a:alpha val="90000"/>
          </a:schemeClr>
        </a:solidFill>
      </dgm:spPr>
      <dgm:t>
        <a:bodyPr/>
        <a:lstStyle/>
        <a:p>
          <a:pPr>
            <a:buFont typeface="Arial" panose="020B0604020202020204" pitchFamily="34" charset="0"/>
            <a:buChar char="•"/>
          </a:pPr>
          <a:r>
            <a:rPr lang="en-US" sz="2400" dirty="0">
              <a:latin typeface="+mj-lt"/>
            </a:rPr>
            <a:t>ClinicalTrials.gov - Study Record</a:t>
          </a:r>
        </a:p>
      </dgm:t>
    </dgm:pt>
    <dgm:pt modelId="{3F1CC284-8392-4AAA-BC1E-4BB1BA655B13}" type="parTrans" cxnId="{4CB15DAB-BD25-4014-82C7-7974EA7D1205}">
      <dgm:prSet/>
      <dgm:spPr/>
      <dgm:t>
        <a:bodyPr/>
        <a:lstStyle/>
        <a:p>
          <a:endParaRPr lang="en-US"/>
        </a:p>
      </dgm:t>
    </dgm:pt>
    <dgm:pt modelId="{354AF8D5-A0D2-402A-82C2-ACB50A260283}" type="sibTrans" cxnId="{4CB15DAB-BD25-4014-82C7-7974EA7D1205}">
      <dgm:prSet/>
      <dgm:spPr/>
      <dgm:t>
        <a:bodyPr/>
        <a:lstStyle/>
        <a:p>
          <a:endParaRPr lang="en-US"/>
        </a:p>
      </dgm:t>
    </dgm:pt>
    <dgm:pt modelId="{E9802933-7622-46DB-9B90-93ABBE4352FC}">
      <dgm:prSet/>
      <dgm:spPr>
        <a:ln>
          <a:solidFill>
            <a:schemeClr val="accent1">
              <a:lumMod val="60000"/>
              <a:lumOff val="40000"/>
            </a:schemeClr>
          </a:solidFill>
        </a:ln>
      </dgm:spPr>
      <dgm:t>
        <a:bodyPr/>
        <a:lstStyle/>
        <a:p>
          <a:endParaRPr lang="en-US" dirty="0"/>
        </a:p>
      </dgm:t>
    </dgm:pt>
    <dgm:pt modelId="{4007B128-1028-45B0-BA97-7669D1C2C27D}" type="parTrans" cxnId="{4DC7F1E6-DD68-4CBC-8EC1-A6E1C03A229A}">
      <dgm:prSet/>
      <dgm:spPr/>
      <dgm:t>
        <a:bodyPr/>
        <a:lstStyle/>
        <a:p>
          <a:endParaRPr lang="en-US"/>
        </a:p>
      </dgm:t>
    </dgm:pt>
    <dgm:pt modelId="{0F74E5C0-95A4-4DF3-BA3E-07E36E094FE8}" type="sibTrans" cxnId="{4DC7F1E6-DD68-4CBC-8EC1-A6E1C03A229A}">
      <dgm:prSet/>
      <dgm:spPr/>
      <dgm:t>
        <a:bodyPr/>
        <a:lstStyle/>
        <a:p>
          <a:endParaRPr lang="en-US"/>
        </a:p>
      </dgm:t>
    </dgm:pt>
    <dgm:pt modelId="{054FD1B2-59E2-43E8-A00E-8B9F811A1668}">
      <dgm:prSet custT="1"/>
      <dgm:spPr>
        <a:solidFill>
          <a:schemeClr val="accent1">
            <a:lumMod val="20000"/>
            <a:lumOff val="80000"/>
            <a:alpha val="90000"/>
          </a:schemeClr>
        </a:solidFill>
      </dgm:spPr>
      <dgm:t>
        <a:bodyPr/>
        <a:lstStyle/>
        <a:p>
          <a:pPr>
            <a:buFontTx/>
            <a:buNone/>
          </a:pPr>
          <a:r>
            <a:rPr lang="en-US" sz="2800" dirty="0">
              <a:latin typeface="+mj-lt"/>
            </a:rPr>
            <a:t>Two acceptable websites:</a:t>
          </a:r>
        </a:p>
      </dgm:t>
    </dgm:pt>
    <dgm:pt modelId="{E29C5E75-C282-4D91-906B-5213CF0D21DF}" type="parTrans" cxnId="{043215FA-CB97-4CE1-874D-C12B9F45EAE7}">
      <dgm:prSet/>
      <dgm:spPr/>
      <dgm:t>
        <a:bodyPr/>
        <a:lstStyle/>
        <a:p>
          <a:endParaRPr lang="en-US"/>
        </a:p>
      </dgm:t>
    </dgm:pt>
    <dgm:pt modelId="{982C1496-4FB3-4CC3-97D0-A6CFA305C230}" type="sibTrans" cxnId="{043215FA-CB97-4CE1-874D-C12B9F45EAE7}">
      <dgm:prSet/>
      <dgm:spPr/>
      <dgm:t>
        <a:bodyPr/>
        <a:lstStyle/>
        <a:p>
          <a:endParaRPr lang="en-US"/>
        </a:p>
      </dgm:t>
    </dgm:pt>
    <dgm:pt modelId="{F773D589-942D-43C7-9E40-CD4658F02627}">
      <dgm:prSet custT="1"/>
      <dgm:spPr>
        <a:solidFill>
          <a:schemeClr val="accent1">
            <a:lumMod val="20000"/>
            <a:lumOff val="80000"/>
            <a:alpha val="90000"/>
          </a:schemeClr>
        </a:solidFill>
      </dgm:spPr>
      <dgm:t>
        <a:bodyPr/>
        <a:lstStyle/>
        <a:p>
          <a:pPr algn="l">
            <a:buFontTx/>
            <a:buNone/>
          </a:pPr>
          <a:r>
            <a:rPr lang="en-US" sz="2400" dirty="0">
              <a:latin typeface="+mj-lt"/>
            </a:rPr>
            <a:t>To be posted after the trial is closed and</a:t>
          </a:r>
        </a:p>
      </dgm:t>
    </dgm:pt>
    <dgm:pt modelId="{6CA02E45-09FF-4B22-80A0-8E5159047E07}" type="parTrans" cxnId="{94E83314-F7C8-4819-A1E9-154D32F15B2A}">
      <dgm:prSet/>
      <dgm:spPr/>
      <dgm:t>
        <a:bodyPr/>
        <a:lstStyle/>
        <a:p>
          <a:endParaRPr lang="en-US"/>
        </a:p>
      </dgm:t>
    </dgm:pt>
    <dgm:pt modelId="{0383F3C8-544D-44DC-ABDC-7B115728E44B}" type="sibTrans" cxnId="{94E83314-F7C8-4819-A1E9-154D32F15B2A}">
      <dgm:prSet/>
      <dgm:spPr/>
      <dgm:t>
        <a:bodyPr/>
        <a:lstStyle/>
        <a:p>
          <a:endParaRPr lang="en-US"/>
        </a:p>
      </dgm:t>
    </dgm:pt>
    <dgm:pt modelId="{29AB921D-0BD8-4EEA-BC17-8733CB1FC4F1}">
      <dgm:prSet custT="1"/>
      <dgm:spPr>
        <a:solidFill>
          <a:schemeClr val="accent1">
            <a:lumMod val="20000"/>
            <a:lumOff val="80000"/>
            <a:alpha val="90000"/>
          </a:schemeClr>
        </a:solidFill>
      </dgm:spPr>
      <dgm:t>
        <a:bodyPr/>
        <a:lstStyle/>
        <a:p>
          <a:pPr algn="ctr">
            <a:buFontTx/>
            <a:buNone/>
          </a:pPr>
          <a:r>
            <a:rPr lang="en-US" sz="2400" dirty="0">
              <a:latin typeface="+mj-lt"/>
            </a:rPr>
            <a:t>no later than 60 days after last study visit</a:t>
          </a:r>
        </a:p>
      </dgm:t>
    </dgm:pt>
    <dgm:pt modelId="{D824FEC6-44EB-4026-9E36-4AB0C2889FC7}" type="parTrans" cxnId="{A4D17CAE-17D0-488C-8999-5A87877411D7}">
      <dgm:prSet/>
      <dgm:spPr/>
      <dgm:t>
        <a:bodyPr/>
        <a:lstStyle/>
        <a:p>
          <a:endParaRPr lang="en-US"/>
        </a:p>
      </dgm:t>
    </dgm:pt>
    <dgm:pt modelId="{2633BE25-7216-4687-B869-D9B1FEAB4FC9}" type="sibTrans" cxnId="{A4D17CAE-17D0-488C-8999-5A87877411D7}">
      <dgm:prSet/>
      <dgm:spPr/>
      <dgm:t>
        <a:bodyPr/>
        <a:lstStyle/>
        <a:p>
          <a:endParaRPr lang="en-US"/>
        </a:p>
      </dgm:t>
    </dgm:pt>
    <dgm:pt modelId="{0985D54E-0B46-40C0-8109-1C4E66EF7AB3}">
      <dgm:prSet custT="1"/>
      <dgm:spPr>
        <a:solidFill>
          <a:schemeClr val="accent1">
            <a:lumMod val="20000"/>
            <a:lumOff val="80000"/>
            <a:alpha val="90000"/>
          </a:schemeClr>
        </a:solidFill>
      </dgm:spPr>
      <dgm:t>
        <a:bodyPr/>
        <a:lstStyle/>
        <a:p>
          <a:pPr>
            <a:buFont typeface="Arial" panose="020B0604020202020204" pitchFamily="34" charset="0"/>
            <a:buChar char="•"/>
          </a:pPr>
          <a:r>
            <a:rPr lang="en-US" sz="2400" dirty="0">
              <a:latin typeface="+mj-lt"/>
            </a:rPr>
            <a:t>Regulations.gov - Docket Folder</a:t>
          </a:r>
        </a:p>
      </dgm:t>
    </dgm:pt>
    <dgm:pt modelId="{EE9CC448-9911-4EF3-AD89-B97F5BA9CC39}" type="parTrans" cxnId="{70FB6E6F-965B-4E59-8FAB-A193171AF184}">
      <dgm:prSet/>
      <dgm:spPr/>
    </dgm:pt>
    <dgm:pt modelId="{A9CA3058-D5F3-4458-954B-58D6433486AE}" type="sibTrans" cxnId="{70FB6E6F-965B-4E59-8FAB-A193171AF184}">
      <dgm:prSet/>
      <dgm:spPr/>
    </dgm:pt>
    <dgm:pt modelId="{3785884F-4247-4DCD-9BC5-CE4B9F6A927E}" type="pres">
      <dgm:prSet presAssocID="{5CB9C863-0259-4A76-BB2F-57EB7DDF0F8A}" presName="linearFlow" presStyleCnt="0">
        <dgm:presLayoutVars>
          <dgm:dir/>
          <dgm:animLvl val="lvl"/>
          <dgm:resizeHandles val="exact"/>
        </dgm:presLayoutVars>
      </dgm:prSet>
      <dgm:spPr/>
    </dgm:pt>
    <dgm:pt modelId="{DC5F7F3E-B886-41DB-A7B9-9479C534590F}" type="pres">
      <dgm:prSet presAssocID="{000F830E-950D-4F51-B0E2-0A72026C254A}" presName="composite" presStyleCnt="0"/>
      <dgm:spPr/>
    </dgm:pt>
    <dgm:pt modelId="{2FD22A21-F332-44C9-B427-BB9B2B2F85D8}" type="pres">
      <dgm:prSet presAssocID="{000F830E-950D-4F51-B0E2-0A72026C254A}" presName="parentText" presStyleLbl="alignNode1" presStyleIdx="0" presStyleCnt="3">
        <dgm:presLayoutVars>
          <dgm:chMax val="1"/>
          <dgm:bulletEnabled val="1"/>
        </dgm:presLayoutVars>
      </dgm:prSet>
      <dgm:spPr/>
    </dgm:pt>
    <dgm:pt modelId="{31887271-4E7B-4823-9FE4-989B6835958F}" type="pres">
      <dgm:prSet presAssocID="{000F830E-950D-4F51-B0E2-0A72026C254A}" presName="descendantText" presStyleLbl="alignAcc1" presStyleIdx="0" presStyleCnt="3" custLinFactNeighborX="0">
        <dgm:presLayoutVars>
          <dgm:bulletEnabled val="1"/>
        </dgm:presLayoutVars>
      </dgm:prSet>
      <dgm:spPr/>
    </dgm:pt>
    <dgm:pt modelId="{7A0D04F1-C386-4F56-AEF5-937101648572}" type="pres">
      <dgm:prSet presAssocID="{F99BF7C1-7F21-4ED6-B874-2C753FA6F246}" presName="sp" presStyleCnt="0"/>
      <dgm:spPr/>
    </dgm:pt>
    <dgm:pt modelId="{ABC4C3FB-CC78-4671-9A70-777027DB7769}" type="pres">
      <dgm:prSet presAssocID="{09DC049F-F038-4BD7-ABC1-5DA4BDE2FAD7}" presName="composite" presStyleCnt="0"/>
      <dgm:spPr/>
    </dgm:pt>
    <dgm:pt modelId="{3F1640A7-47B1-415D-89DF-1C0023BAE499}" type="pres">
      <dgm:prSet presAssocID="{09DC049F-F038-4BD7-ABC1-5DA4BDE2FAD7}" presName="parentText" presStyleLbl="alignNode1" presStyleIdx="1" presStyleCnt="3">
        <dgm:presLayoutVars>
          <dgm:chMax val="1"/>
          <dgm:bulletEnabled val="1"/>
        </dgm:presLayoutVars>
      </dgm:prSet>
      <dgm:spPr/>
    </dgm:pt>
    <dgm:pt modelId="{FFBD2D31-9659-412B-9168-1C78FBBE7F62}" type="pres">
      <dgm:prSet presAssocID="{09DC049F-F038-4BD7-ABC1-5DA4BDE2FAD7}" presName="descendantText" presStyleLbl="alignAcc1" presStyleIdx="1" presStyleCnt="3" custScaleY="123566">
        <dgm:presLayoutVars>
          <dgm:bulletEnabled val="1"/>
        </dgm:presLayoutVars>
      </dgm:prSet>
      <dgm:spPr/>
    </dgm:pt>
    <dgm:pt modelId="{31E3F74E-33DE-4C47-9F2D-04DF5D8A355D}" type="pres">
      <dgm:prSet presAssocID="{F43AE993-390E-4FFF-BBCC-90F01602831D}" presName="sp" presStyleCnt="0"/>
      <dgm:spPr/>
    </dgm:pt>
    <dgm:pt modelId="{9AE7647C-C7AB-4D8E-9398-7B528DB88E8F}" type="pres">
      <dgm:prSet presAssocID="{E9802933-7622-46DB-9B90-93ABBE4352FC}" presName="composite" presStyleCnt="0"/>
      <dgm:spPr/>
    </dgm:pt>
    <dgm:pt modelId="{3EE1F5D1-CC2D-43FB-BA95-5445F5C5F5F7}" type="pres">
      <dgm:prSet presAssocID="{E9802933-7622-46DB-9B90-93ABBE4352FC}" presName="parentText" presStyleLbl="alignNode1" presStyleIdx="2" presStyleCnt="3">
        <dgm:presLayoutVars>
          <dgm:chMax val="1"/>
          <dgm:bulletEnabled val="1"/>
        </dgm:presLayoutVars>
      </dgm:prSet>
      <dgm:spPr/>
    </dgm:pt>
    <dgm:pt modelId="{A14D75F2-AECE-41C1-B5AE-6E5012358024}" type="pres">
      <dgm:prSet presAssocID="{E9802933-7622-46DB-9B90-93ABBE4352FC}" presName="descendantText" presStyleLbl="alignAcc1" presStyleIdx="2" presStyleCnt="3">
        <dgm:presLayoutVars>
          <dgm:bulletEnabled val="1"/>
        </dgm:presLayoutVars>
      </dgm:prSet>
      <dgm:spPr/>
    </dgm:pt>
  </dgm:ptLst>
  <dgm:cxnLst>
    <dgm:cxn modelId="{7CF4FC12-2EC3-493B-B1FA-2DE037FF4260}" type="presOf" srcId="{054FD1B2-59E2-43E8-A00E-8B9F811A1668}" destId="{31887271-4E7B-4823-9FE4-989B6835958F}" srcOrd="0" destOrd="0" presId="urn:microsoft.com/office/officeart/2005/8/layout/chevron2"/>
    <dgm:cxn modelId="{94E83314-F7C8-4819-A1E9-154D32F15B2A}" srcId="{E9802933-7622-46DB-9B90-93ABBE4352FC}" destId="{F773D589-942D-43C7-9E40-CD4658F02627}" srcOrd="0" destOrd="0" parTransId="{6CA02E45-09FF-4B22-80A0-8E5159047E07}" sibTransId="{0383F3C8-544D-44DC-ABDC-7B115728E44B}"/>
    <dgm:cxn modelId="{0060941E-3903-4AC3-8B93-2C8560BEB602}" type="presOf" srcId="{F773D589-942D-43C7-9E40-CD4658F02627}" destId="{A14D75F2-AECE-41C1-B5AE-6E5012358024}" srcOrd="0" destOrd="0" presId="urn:microsoft.com/office/officeart/2005/8/layout/chevron2"/>
    <dgm:cxn modelId="{B4A79C3C-B1C4-476D-A401-033DE43B0788}" type="presOf" srcId="{5CB9C863-0259-4A76-BB2F-57EB7DDF0F8A}" destId="{3785884F-4247-4DCD-9BC5-CE4B9F6A927E}" srcOrd="0" destOrd="0" presId="urn:microsoft.com/office/officeart/2005/8/layout/chevron2"/>
    <dgm:cxn modelId="{59A00E3F-0298-428A-A85E-18D2260A5DEF}" type="presOf" srcId="{0985D54E-0B46-40C0-8109-1C4E66EF7AB3}" destId="{FFBD2D31-9659-412B-9168-1C78FBBE7F62}" srcOrd="0" destOrd="1" presId="urn:microsoft.com/office/officeart/2005/8/layout/chevron2"/>
    <dgm:cxn modelId="{70FB6E6F-965B-4E59-8FAB-A193171AF184}" srcId="{09DC049F-F038-4BD7-ABC1-5DA4BDE2FAD7}" destId="{0985D54E-0B46-40C0-8109-1C4E66EF7AB3}" srcOrd="1" destOrd="0" parTransId="{EE9CC448-9911-4EF3-AD89-B97F5BA9CC39}" sibTransId="{A9CA3058-D5F3-4458-954B-58D6433486AE}"/>
    <dgm:cxn modelId="{DD43787A-E2E3-4336-BCE5-3FF712F77689}" type="presOf" srcId="{09DC049F-F038-4BD7-ABC1-5DA4BDE2FAD7}" destId="{3F1640A7-47B1-415D-89DF-1C0023BAE499}" srcOrd="0" destOrd="0" presId="urn:microsoft.com/office/officeart/2005/8/layout/chevron2"/>
    <dgm:cxn modelId="{DD5E8E98-9657-456F-991B-5DB8A4C396CC}" srcId="{5CB9C863-0259-4A76-BB2F-57EB7DDF0F8A}" destId="{09DC049F-F038-4BD7-ABC1-5DA4BDE2FAD7}" srcOrd="1" destOrd="0" parTransId="{9151185F-9F62-4B5B-9AF8-3825D7B0939F}" sibTransId="{F43AE993-390E-4FFF-BBCC-90F01602831D}"/>
    <dgm:cxn modelId="{FEF2D49B-0D8D-46F8-BBB2-C081AFD3DAAD}" type="presOf" srcId="{29AB921D-0BD8-4EEA-BC17-8733CB1FC4F1}" destId="{A14D75F2-AECE-41C1-B5AE-6E5012358024}" srcOrd="0" destOrd="1" presId="urn:microsoft.com/office/officeart/2005/8/layout/chevron2"/>
    <dgm:cxn modelId="{4CB15DAB-BD25-4014-82C7-7974EA7D1205}" srcId="{09DC049F-F038-4BD7-ABC1-5DA4BDE2FAD7}" destId="{305764DE-16EE-41E0-8A87-98E5B186217E}" srcOrd="0" destOrd="0" parTransId="{3F1CC284-8392-4AAA-BC1E-4BB1BA655B13}" sibTransId="{354AF8D5-A0D2-402A-82C2-ACB50A260283}"/>
    <dgm:cxn modelId="{A4D17CAE-17D0-488C-8999-5A87877411D7}" srcId="{E9802933-7622-46DB-9B90-93ABBE4352FC}" destId="{29AB921D-0BD8-4EEA-BC17-8733CB1FC4F1}" srcOrd="1" destOrd="0" parTransId="{D824FEC6-44EB-4026-9E36-4AB0C2889FC7}" sibTransId="{2633BE25-7216-4687-B869-D9B1FEAB4FC9}"/>
    <dgm:cxn modelId="{1B70F3B9-E4EE-4DA6-BFAB-727F93089BA6}" srcId="{5CB9C863-0259-4A76-BB2F-57EB7DDF0F8A}" destId="{000F830E-950D-4F51-B0E2-0A72026C254A}" srcOrd="0" destOrd="0" parTransId="{9D559BE8-7A4A-461D-85E6-B3FCF4E39DF9}" sibTransId="{F99BF7C1-7F21-4ED6-B874-2C753FA6F246}"/>
    <dgm:cxn modelId="{E77C41D1-60EF-4239-B8B5-45541D35F08B}" type="presOf" srcId="{E9802933-7622-46DB-9B90-93ABBE4352FC}" destId="{3EE1F5D1-CC2D-43FB-BA95-5445F5C5F5F7}" srcOrd="0" destOrd="0" presId="urn:microsoft.com/office/officeart/2005/8/layout/chevron2"/>
    <dgm:cxn modelId="{81E539D9-5ADD-4B31-B94B-CE9DE460B72F}" type="presOf" srcId="{305764DE-16EE-41E0-8A87-98E5B186217E}" destId="{FFBD2D31-9659-412B-9168-1C78FBBE7F62}" srcOrd="0" destOrd="0" presId="urn:microsoft.com/office/officeart/2005/8/layout/chevron2"/>
    <dgm:cxn modelId="{C4BCE7E5-EFE7-4069-9E01-B92BA7C62951}" type="presOf" srcId="{000F830E-950D-4F51-B0E2-0A72026C254A}" destId="{2FD22A21-F332-44C9-B427-BB9B2B2F85D8}" srcOrd="0" destOrd="0" presId="urn:microsoft.com/office/officeart/2005/8/layout/chevron2"/>
    <dgm:cxn modelId="{4DC7F1E6-DD68-4CBC-8EC1-A6E1C03A229A}" srcId="{5CB9C863-0259-4A76-BB2F-57EB7DDF0F8A}" destId="{E9802933-7622-46DB-9B90-93ABBE4352FC}" srcOrd="2" destOrd="0" parTransId="{4007B128-1028-45B0-BA97-7669D1C2C27D}" sibTransId="{0F74E5C0-95A4-4DF3-BA3E-07E36E094FE8}"/>
    <dgm:cxn modelId="{043215FA-CB97-4CE1-874D-C12B9F45EAE7}" srcId="{000F830E-950D-4F51-B0E2-0A72026C254A}" destId="{054FD1B2-59E2-43E8-A00E-8B9F811A1668}" srcOrd="0" destOrd="0" parTransId="{E29C5E75-C282-4D91-906B-5213CF0D21DF}" sibTransId="{982C1496-4FB3-4CC3-97D0-A6CFA305C230}"/>
    <dgm:cxn modelId="{34C4F80C-7B8D-44FB-A4C2-AE9CD9B39C7E}" type="presParOf" srcId="{3785884F-4247-4DCD-9BC5-CE4B9F6A927E}" destId="{DC5F7F3E-B886-41DB-A7B9-9479C534590F}" srcOrd="0" destOrd="0" presId="urn:microsoft.com/office/officeart/2005/8/layout/chevron2"/>
    <dgm:cxn modelId="{90960614-A76E-42B8-83DC-79976B03E295}" type="presParOf" srcId="{DC5F7F3E-B886-41DB-A7B9-9479C534590F}" destId="{2FD22A21-F332-44C9-B427-BB9B2B2F85D8}" srcOrd="0" destOrd="0" presId="urn:microsoft.com/office/officeart/2005/8/layout/chevron2"/>
    <dgm:cxn modelId="{4DC41148-C5A9-4F4A-A138-E04133103CC6}" type="presParOf" srcId="{DC5F7F3E-B886-41DB-A7B9-9479C534590F}" destId="{31887271-4E7B-4823-9FE4-989B6835958F}" srcOrd="1" destOrd="0" presId="urn:microsoft.com/office/officeart/2005/8/layout/chevron2"/>
    <dgm:cxn modelId="{3E86E184-93EE-41E5-94BA-BB8F1E7430BF}" type="presParOf" srcId="{3785884F-4247-4DCD-9BC5-CE4B9F6A927E}" destId="{7A0D04F1-C386-4F56-AEF5-937101648572}" srcOrd="1" destOrd="0" presId="urn:microsoft.com/office/officeart/2005/8/layout/chevron2"/>
    <dgm:cxn modelId="{FCEB2D71-D9F5-4219-AEB0-6EA4C277DCD4}" type="presParOf" srcId="{3785884F-4247-4DCD-9BC5-CE4B9F6A927E}" destId="{ABC4C3FB-CC78-4671-9A70-777027DB7769}" srcOrd="2" destOrd="0" presId="urn:microsoft.com/office/officeart/2005/8/layout/chevron2"/>
    <dgm:cxn modelId="{D6954EA7-CDF7-4A1D-B8CC-0F0B5DF5971E}" type="presParOf" srcId="{ABC4C3FB-CC78-4671-9A70-777027DB7769}" destId="{3F1640A7-47B1-415D-89DF-1C0023BAE499}" srcOrd="0" destOrd="0" presId="urn:microsoft.com/office/officeart/2005/8/layout/chevron2"/>
    <dgm:cxn modelId="{060E93BA-2DCC-41E6-AF3A-36BF1FB522F1}" type="presParOf" srcId="{ABC4C3FB-CC78-4671-9A70-777027DB7769}" destId="{FFBD2D31-9659-412B-9168-1C78FBBE7F62}" srcOrd="1" destOrd="0" presId="urn:microsoft.com/office/officeart/2005/8/layout/chevron2"/>
    <dgm:cxn modelId="{5651C22A-7103-40AB-BDF1-7938E311535F}" type="presParOf" srcId="{3785884F-4247-4DCD-9BC5-CE4B9F6A927E}" destId="{31E3F74E-33DE-4C47-9F2D-04DF5D8A355D}" srcOrd="3" destOrd="0" presId="urn:microsoft.com/office/officeart/2005/8/layout/chevron2"/>
    <dgm:cxn modelId="{682D91D5-FC27-438C-979C-0931D3F61B4A}" type="presParOf" srcId="{3785884F-4247-4DCD-9BC5-CE4B9F6A927E}" destId="{9AE7647C-C7AB-4D8E-9398-7B528DB88E8F}" srcOrd="4" destOrd="0" presId="urn:microsoft.com/office/officeart/2005/8/layout/chevron2"/>
    <dgm:cxn modelId="{FB557553-3DC1-48F0-B082-46333AEAA3D0}" type="presParOf" srcId="{9AE7647C-C7AB-4D8E-9398-7B528DB88E8F}" destId="{3EE1F5D1-CC2D-43FB-BA95-5445F5C5F5F7}" srcOrd="0" destOrd="0" presId="urn:microsoft.com/office/officeart/2005/8/layout/chevron2"/>
    <dgm:cxn modelId="{41A232BB-4E65-4CC9-A9CC-9AE814215023}" type="presParOf" srcId="{9AE7647C-C7AB-4D8E-9398-7B528DB88E8F}" destId="{A14D75F2-AECE-41C1-B5AE-6E501235802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BB0D203-AC5A-4C51-B74F-6858613515C8}" type="doc">
      <dgm:prSet loTypeId="urn:microsoft.com/office/officeart/2005/8/layout/pyramid2" loCatId="pyramid" qsTypeId="urn:microsoft.com/office/officeart/2005/8/quickstyle/simple1" qsCatId="simple" csTypeId="urn:microsoft.com/office/officeart/2005/8/colors/accent3_2" csCatId="accent3" phldr="1"/>
      <dgm:spPr/>
      <dgm:t>
        <a:bodyPr/>
        <a:lstStyle/>
        <a:p>
          <a:endParaRPr lang="en-US"/>
        </a:p>
      </dgm:t>
    </dgm:pt>
    <dgm:pt modelId="{CD1C8E8C-28F8-417E-8FF6-3A7BB4918238}">
      <dgm:prSet/>
      <dgm:spPr>
        <a:solidFill>
          <a:schemeClr val="bg2">
            <a:lumMod val="75000"/>
            <a:alpha val="90000"/>
          </a:schemeClr>
        </a:solidFill>
        <a:ln>
          <a:solidFill>
            <a:schemeClr val="tx2">
              <a:lumMod val="50000"/>
            </a:schemeClr>
          </a:solidFill>
        </a:ln>
      </dgm:spPr>
      <dgm:t>
        <a:bodyPr/>
        <a:lstStyle/>
        <a:p>
          <a:pPr rtl="0"/>
          <a:r>
            <a:rPr lang="en-US" dirty="0">
              <a:latin typeface="+mj-lt"/>
            </a:rPr>
            <a:t>The informed consent process is one of the primary ethical requirements of human subject research</a:t>
          </a:r>
        </a:p>
      </dgm:t>
    </dgm:pt>
    <dgm:pt modelId="{DC631AD6-9DE8-41AE-8175-8CCB0EB85B9A}" type="parTrans" cxnId="{685CA3EC-D50D-419F-91A2-67315902F0B2}">
      <dgm:prSet/>
      <dgm:spPr/>
      <dgm:t>
        <a:bodyPr/>
        <a:lstStyle/>
        <a:p>
          <a:endParaRPr lang="en-US"/>
        </a:p>
      </dgm:t>
    </dgm:pt>
    <dgm:pt modelId="{EB72165C-0CCE-4748-9AA2-065D78D7129F}" type="sibTrans" cxnId="{685CA3EC-D50D-419F-91A2-67315902F0B2}">
      <dgm:prSet/>
      <dgm:spPr/>
      <dgm:t>
        <a:bodyPr/>
        <a:lstStyle/>
        <a:p>
          <a:endParaRPr lang="en-US"/>
        </a:p>
      </dgm:t>
    </dgm:pt>
    <dgm:pt modelId="{AFAE6974-1892-40C6-BD3F-EFF9C62B159C}">
      <dgm:prSet/>
      <dgm:spPr>
        <a:solidFill>
          <a:schemeClr val="accent1">
            <a:lumMod val="40000"/>
            <a:lumOff val="60000"/>
            <a:alpha val="90000"/>
          </a:schemeClr>
        </a:solidFill>
        <a:ln>
          <a:solidFill>
            <a:schemeClr val="tx2">
              <a:lumMod val="50000"/>
            </a:schemeClr>
          </a:solidFill>
        </a:ln>
      </dgm:spPr>
      <dgm:t>
        <a:bodyPr/>
        <a:lstStyle/>
        <a:p>
          <a:pPr rtl="0"/>
          <a:r>
            <a:rPr lang="en-US" dirty="0">
              <a:latin typeface="+mj-lt"/>
            </a:rPr>
            <a:t>The consent process involves more than obtaining signatures</a:t>
          </a:r>
        </a:p>
      </dgm:t>
    </dgm:pt>
    <dgm:pt modelId="{F38E890C-05F3-4FAA-B483-FF49AE6462FA}" type="parTrans" cxnId="{940EA160-65C6-473D-8F9F-B26BC2B64E81}">
      <dgm:prSet/>
      <dgm:spPr/>
      <dgm:t>
        <a:bodyPr/>
        <a:lstStyle/>
        <a:p>
          <a:endParaRPr lang="en-US"/>
        </a:p>
      </dgm:t>
    </dgm:pt>
    <dgm:pt modelId="{FD2F3B87-B36B-410D-A173-55ED9CECDFC1}" type="sibTrans" cxnId="{940EA160-65C6-473D-8F9F-B26BC2B64E81}">
      <dgm:prSet/>
      <dgm:spPr/>
      <dgm:t>
        <a:bodyPr/>
        <a:lstStyle/>
        <a:p>
          <a:endParaRPr lang="en-US"/>
        </a:p>
      </dgm:t>
    </dgm:pt>
    <dgm:pt modelId="{03228CD3-AA93-48F5-B77A-C74AAF12B7A7}">
      <dgm:prSet/>
      <dgm:spPr>
        <a:solidFill>
          <a:schemeClr val="accent4">
            <a:lumMod val="60000"/>
            <a:lumOff val="40000"/>
            <a:alpha val="90000"/>
          </a:schemeClr>
        </a:solidFill>
        <a:ln>
          <a:solidFill>
            <a:schemeClr val="tx2">
              <a:lumMod val="50000"/>
            </a:schemeClr>
          </a:solidFill>
        </a:ln>
      </dgm:spPr>
      <dgm:t>
        <a:bodyPr/>
        <a:lstStyle/>
        <a:p>
          <a:pPr rtl="0"/>
          <a:r>
            <a:rPr lang="en-US" dirty="0">
              <a:latin typeface="+mj-lt"/>
            </a:rPr>
            <a:t>Written consent must be obtained prior to conducting research procedures</a:t>
          </a:r>
        </a:p>
      </dgm:t>
    </dgm:pt>
    <dgm:pt modelId="{0F7EAA3C-5F0B-4926-A600-963AB2BA1D2E}" type="parTrans" cxnId="{956FFD1D-C6ED-4E42-B6E7-8C0CE7ACE4D8}">
      <dgm:prSet/>
      <dgm:spPr/>
      <dgm:t>
        <a:bodyPr/>
        <a:lstStyle/>
        <a:p>
          <a:endParaRPr lang="en-US"/>
        </a:p>
      </dgm:t>
    </dgm:pt>
    <dgm:pt modelId="{0F0009E3-12B1-475B-920A-A5F927B77BFE}" type="sibTrans" cxnId="{956FFD1D-C6ED-4E42-B6E7-8C0CE7ACE4D8}">
      <dgm:prSet/>
      <dgm:spPr/>
      <dgm:t>
        <a:bodyPr/>
        <a:lstStyle/>
        <a:p>
          <a:endParaRPr lang="en-US"/>
        </a:p>
      </dgm:t>
    </dgm:pt>
    <dgm:pt modelId="{E2A9BEF0-7971-4C08-BF9D-01294617FCEB}" type="pres">
      <dgm:prSet presAssocID="{0BB0D203-AC5A-4C51-B74F-6858613515C8}" presName="compositeShape" presStyleCnt="0">
        <dgm:presLayoutVars>
          <dgm:dir/>
          <dgm:resizeHandles/>
        </dgm:presLayoutVars>
      </dgm:prSet>
      <dgm:spPr/>
    </dgm:pt>
    <dgm:pt modelId="{A2FE9C8F-472A-49ED-95D4-CC24A3E77DAB}" type="pres">
      <dgm:prSet presAssocID="{0BB0D203-AC5A-4C51-B74F-6858613515C8}" presName="pyramid" presStyleLbl="node1" presStyleIdx="0" presStyleCnt="1" custLinFactNeighborX="-13675" custLinFactNeighborY="-687"/>
      <dgm:spPr>
        <a:ln>
          <a:solidFill>
            <a:schemeClr val="tx2">
              <a:lumMod val="50000"/>
            </a:schemeClr>
          </a:solidFill>
        </a:ln>
      </dgm:spPr>
    </dgm:pt>
    <dgm:pt modelId="{BD629C85-F84E-4E97-A6C4-241820BBD8CB}" type="pres">
      <dgm:prSet presAssocID="{0BB0D203-AC5A-4C51-B74F-6858613515C8}" presName="theList" presStyleCnt="0"/>
      <dgm:spPr/>
    </dgm:pt>
    <dgm:pt modelId="{D2272BE0-751E-49F7-BE63-82F5709AB610}" type="pres">
      <dgm:prSet presAssocID="{CD1C8E8C-28F8-417E-8FF6-3A7BB4918238}" presName="aNode" presStyleLbl="fgAcc1" presStyleIdx="0" presStyleCnt="3" custScaleX="136737">
        <dgm:presLayoutVars>
          <dgm:bulletEnabled val="1"/>
        </dgm:presLayoutVars>
      </dgm:prSet>
      <dgm:spPr/>
    </dgm:pt>
    <dgm:pt modelId="{D6109C73-6389-40CB-98AD-5DD991B9C3C5}" type="pres">
      <dgm:prSet presAssocID="{CD1C8E8C-28F8-417E-8FF6-3A7BB4918238}" presName="aSpace" presStyleCnt="0"/>
      <dgm:spPr/>
    </dgm:pt>
    <dgm:pt modelId="{2EB0FC0D-F846-425D-A5AD-DF0DBD65F8D7}" type="pres">
      <dgm:prSet presAssocID="{AFAE6974-1892-40C6-BD3F-EFF9C62B159C}" presName="aNode" presStyleLbl="fgAcc1" presStyleIdx="1" presStyleCnt="3" custScaleX="139081">
        <dgm:presLayoutVars>
          <dgm:bulletEnabled val="1"/>
        </dgm:presLayoutVars>
      </dgm:prSet>
      <dgm:spPr/>
    </dgm:pt>
    <dgm:pt modelId="{D502CEED-F1E8-4534-A592-AB6C2587B063}" type="pres">
      <dgm:prSet presAssocID="{AFAE6974-1892-40C6-BD3F-EFF9C62B159C}" presName="aSpace" presStyleCnt="0"/>
      <dgm:spPr/>
    </dgm:pt>
    <dgm:pt modelId="{C70A77F6-C2DD-41B4-B304-47FEB511B094}" type="pres">
      <dgm:prSet presAssocID="{03228CD3-AA93-48F5-B77A-C74AAF12B7A7}" presName="aNode" presStyleLbl="fgAcc1" presStyleIdx="2" presStyleCnt="3" custScaleX="140253">
        <dgm:presLayoutVars>
          <dgm:bulletEnabled val="1"/>
        </dgm:presLayoutVars>
      </dgm:prSet>
      <dgm:spPr/>
    </dgm:pt>
    <dgm:pt modelId="{02DAFB86-2D26-4A6A-914F-7974E86A6F42}" type="pres">
      <dgm:prSet presAssocID="{03228CD3-AA93-48F5-B77A-C74AAF12B7A7}" presName="aSpace" presStyleCnt="0"/>
      <dgm:spPr/>
    </dgm:pt>
  </dgm:ptLst>
  <dgm:cxnLst>
    <dgm:cxn modelId="{A8B78218-B02D-4F74-9656-060830B8D997}" type="presOf" srcId="{AFAE6974-1892-40C6-BD3F-EFF9C62B159C}" destId="{2EB0FC0D-F846-425D-A5AD-DF0DBD65F8D7}" srcOrd="0" destOrd="0" presId="urn:microsoft.com/office/officeart/2005/8/layout/pyramid2"/>
    <dgm:cxn modelId="{956FFD1D-C6ED-4E42-B6E7-8C0CE7ACE4D8}" srcId="{0BB0D203-AC5A-4C51-B74F-6858613515C8}" destId="{03228CD3-AA93-48F5-B77A-C74AAF12B7A7}" srcOrd="2" destOrd="0" parTransId="{0F7EAA3C-5F0B-4926-A600-963AB2BA1D2E}" sibTransId="{0F0009E3-12B1-475B-920A-A5F927B77BFE}"/>
    <dgm:cxn modelId="{940EA160-65C6-473D-8F9F-B26BC2B64E81}" srcId="{0BB0D203-AC5A-4C51-B74F-6858613515C8}" destId="{AFAE6974-1892-40C6-BD3F-EFF9C62B159C}" srcOrd="1" destOrd="0" parTransId="{F38E890C-05F3-4FAA-B483-FF49AE6462FA}" sibTransId="{FD2F3B87-B36B-410D-A173-55ED9CECDFC1}"/>
    <dgm:cxn modelId="{4F3605B8-59C0-4D29-9286-D8191E257303}" type="presOf" srcId="{CD1C8E8C-28F8-417E-8FF6-3A7BB4918238}" destId="{D2272BE0-751E-49F7-BE63-82F5709AB610}" srcOrd="0" destOrd="0" presId="urn:microsoft.com/office/officeart/2005/8/layout/pyramid2"/>
    <dgm:cxn modelId="{B1E291C2-AC2E-4E88-8164-7D972AF71EF7}" type="presOf" srcId="{03228CD3-AA93-48F5-B77A-C74AAF12B7A7}" destId="{C70A77F6-C2DD-41B4-B304-47FEB511B094}" srcOrd="0" destOrd="0" presId="urn:microsoft.com/office/officeart/2005/8/layout/pyramid2"/>
    <dgm:cxn modelId="{E92C7EDD-6941-4115-9941-76192447A7BC}" type="presOf" srcId="{0BB0D203-AC5A-4C51-B74F-6858613515C8}" destId="{E2A9BEF0-7971-4C08-BF9D-01294617FCEB}" srcOrd="0" destOrd="0" presId="urn:microsoft.com/office/officeart/2005/8/layout/pyramid2"/>
    <dgm:cxn modelId="{685CA3EC-D50D-419F-91A2-67315902F0B2}" srcId="{0BB0D203-AC5A-4C51-B74F-6858613515C8}" destId="{CD1C8E8C-28F8-417E-8FF6-3A7BB4918238}" srcOrd="0" destOrd="0" parTransId="{DC631AD6-9DE8-41AE-8175-8CCB0EB85B9A}" sibTransId="{EB72165C-0CCE-4748-9AA2-065D78D7129F}"/>
    <dgm:cxn modelId="{CB21A2ED-043F-4110-B4D3-F4C9581D517B}" type="presParOf" srcId="{E2A9BEF0-7971-4C08-BF9D-01294617FCEB}" destId="{A2FE9C8F-472A-49ED-95D4-CC24A3E77DAB}" srcOrd="0" destOrd="0" presId="urn:microsoft.com/office/officeart/2005/8/layout/pyramid2"/>
    <dgm:cxn modelId="{8149B490-DF09-40CA-9540-463D1656D2B7}" type="presParOf" srcId="{E2A9BEF0-7971-4C08-BF9D-01294617FCEB}" destId="{BD629C85-F84E-4E97-A6C4-241820BBD8CB}" srcOrd="1" destOrd="0" presId="urn:microsoft.com/office/officeart/2005/8/layout/pyramid2"/>
    <dgm:cxn modelId="{EE0E51AC-7A13-4726-8FF1-04E22DDF2837}" type="presParOf" srcId="{BD629C85-F84E-4E97-A6C4-241820BBD8CB}" destId="{D2272BE0-751E-49F7-BE63-82F5709AB610}" srcOrd="0" destOrd="0" presId="urn:microsoft.com/office/officeart/2005/8/layout/pyramid2"/>
    <dgm:cxn modelId="{B61993F5-D82E-4688-94A5-08CB2A015B36}" type="presParOf" srcId="{BD629C85-F84E-4E97-A6C4-241820BBD8CB}" destId="{D6109C73-6389-40CB-98AD-5DD991B9C3C5}" srcOrd="1" destOrd="0" presId="urn:microsoft.com/office/officeart/2005/8/layout/pyramid2"/>
    <dgm:cxn modelId="{E3A53D5A-2B92-4462-BF60-7869B9B23EC0}" type="presParOf" srcId="{BD629C85-F84E-4E97-A6C4-241820BBD8CB}" destId="{2EB0FC0D-F846-425D-A5AD-DF0DBD65F8D7}" srcOrd="2" destOrd="0" presId="urn:microsoft.com/office/officeart/2005/8/layout/pyramid2"/>
    <dgm:cxn modelId="{4F0CDFA4-243D-4B49-9E1D-CB5DBDE597BF}" type="presParOf" srcId="{BD629C85-F84E-4E97-A6C4-241820BBD8CB}" destId="{D502CEED-F1E8-4534-A592-AB6C2587B063}" srcOrd="3" destOrd="0" presId="urn:microsoft.com/office/officeart/2005/8/layout/pyramid2"/>
    <dgm:cxn modelId="{1CB3F7FE-E980-4835-BB27-2A184F242698}" type="presParOf" srcId="{BD629C85-F84E-4E97-A6C4-241820BBD8CB}" destId="{C70A77F6-C2DD-41B4-B304-47FEB511B094}" srcOrd="4" destOrd="0" presId="urn:microsoft.com/office/officeart/2005/8/layout/pyramid2"/>
    <dgm:cxn modelId="{67D92CF5-9F5F-45F0-A6C8-93A87EFD4161}" type="presParOf" srcId="{BD629C85-F84E-4E97-A6C4-241820BBD8CB}" destId="{02DAFB86-2D26-4A6A-914F-7974E86A6F42}" srcOrd="5" destOrd="0" presId="urn:microsoft.com/office/officeart/2005/8/layout/pyramid2"/>
  </dgm:cxnLst>
  <dgm:bg/>
  <dgm:whole>
    <a:ln w="38100">
      <a:solidFill>
        <a:schemeClr val="accent1">
          <a:lumMod val="50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8EF607C-284A-4B3D-AA9B-4E2EF9533D00}"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9FCADCEA-1649-40A5-9A4F-9455AE72BED5}">
      <dgm:prSet/>
      <dgm:spPr/>
      <dgm:t>
        <a:bodyPr/>
        <a:lstStyle/>
        <a:p>
          <a:r>
            <a:rPr lang="en-US"/>
            <a:t>Document what was done</a:t>
          </a:r>
        </a:p>
      </dgm:t>
    </dgm:pt>
    <dgm:pt modelId="{FEF2D2B9-8AD0-4D22-9888-9D95DDC09FDA}" type="parTrans" cxnId="{4E2CCB81-3341-48C1-8991-8F47945FFF44}">
      <dgm:prSet/>
      <dgm:spPr/>
      <dgm:t>
        <a:bodyPr/>
        <a:lstStyle/>
        <a:p>
          <a:endParaRPr lang="en-US"/>
        </a:p>
      </dgm:t>
    </dgm:pt>
    <dgm:pt modelId="{BEF7A868-EED9-43E9-AD4D-EB43E70D80C8}" type="sibTrans" cxnId="{4E2CCB81-3341-48C1-8991-8F47945FFF44}">
      <dgm:prSet/>
      <dgm:spPr/>
      <dgm:t>
        <a:bodyPr/>
        <a:lstStyle/>
        <a:p>
          <a:endParaRPr lang="en-US"/>
        </a:p>
      </dgm:t>
    </dgm:pt>
    <dgm:pt modelId="{A635EACE-22FA-4BA6-B4CB-6ED372D4EDAD}">
      <dgm:prSet/>
      <dgm:spPr/>
      <dgm:t>
        <a:bodyPr/>
        <a:lstStyle/>
        <a:p>
          <a:r>
            <a:rPr lang="en-US"/>
            <a:t>Document what wasn’t done </a:t>
          </a:r>
        </a:p>
      </dgm:t>
    </dgm:pt>
    <dgm:pt modelId="{F49DCE1C-E8B7-464D-9119-0DE918C8E06C}" type="parTrans" cxnId="{D12B8B70-3DEA-4352-AD9E-58FB5052D1B4}">
      <dgm:prSet/>
      <dgm:spPr/>
      <dgm:t>
        <a:bodyPr/>
        <a:lstStyle/>
        <a:p>
          <a:endParaRPr lang="en-US"/>
        </a:p>
      </dgm:t>
    </dgm:pt>
    <dgm:pt modelId="{DB0921EF-C314-42A6-8B02-A0A94F3AA03A}" type="sibTrans" cxnId="{D12B8B70-3DEA-4352-AD9E-58FB5052D1B4}">
      <dgm:prSet/>
      <dgm:spPr/>
      <dgm:t>
        <a:bodyPr/>
        <a:lstStyle/>
        <a:p>
          <a:endParaRPr lang="en-US"/>
        </a:p>
      </dgm:t>
    </dgm:pt>
    <dgm:pt modelId="{ABA13924-E16E-4C6C-A704-2E7727F8E195}" type="pres">
      <dgm:prSet presAssocID="{A8EF607C-284A-4B3D-AA9B-4E2EF9533D00}" presName="CompostProcess" presStyleCnt="0">
        <dgm:presLayoutVars>
          <dgm:dir/>
          <dgm:resizeHandles val="exact"/>
        </dgm:presLayoutVars>
      </dgm:prSet>
      <dgm:spPr/>
    </dgm:pt>
    <dgm:pt modelId="{3D967DBA-5796-4771-A0E2-659C03A233BB}" type="pres">
      <dgm:prSet presAssocID="{A8EF607C-284A-4B3D-AA9B-4E2EF9533D00}" presName="arrow" presStyleLbl="bgShp" presStyleIdx="0" presStyleCnt="1"/>
      <dgm:spPr/>
    </dgm:pt>
    <dgm:pt modelId="{746C57BF-0639-4720-A4B4-C94136A97155}" type="pres">
      <dgm:prSet presAssocID="{A8EF607C-284A-4B3D-AA9B-4E2EF9533D00}" presName="linearProcess" presStyleCnt="0"/>
      <dgm:spPr/>
    </dgm:pt>
    <dgm:pt modelId="{FD09E6AB-655C-4CAF-8428-2787B4458C8E}" type="pres">
      <dgm:prSet presAssocID="{9FCADCEA-1649-40A5-9A4F-9455AE72BED5}" presName="textNode" presStyleLbl="node1" presStyleIdx="0" presStyleCnt="2">
        <dgm:presLayoutVars>
          <dgm:bulletEnabled val="1"/>
        </dgm:presLayoutVars>
      </dgm:prSet>
      <dgm:spPr/>
    </dgm:pt>
    <dgm:pt modelId="{5DD8A6E3-2A71-458C-9B6E-91E9DD858BAA}" type="pres">
      <dgm:prSet presAssocID="{BEF7A868-EED9-43E9-AD4D-EB43E70D80C8}" presName="sibTrans" presStyleCnt="0"/>
      <dgm:spPr/>
    </dgm:pt>
    <dgm:pt modelId="{EA3DD173-C8C7-4226-9084-4FFD198E2D1E}" type="pres">
      <dgm:prSet presAssocID="{A635EACE-22FA-4BA6-B4CB-6ED372D4EDAD}" presName="textNode" presStyleLbl="node1" presStyleIdx="1" presStyleCnt="2">
        <dgm:presLayoutVars>
          <dgm:bulletEnabled val="1"/>
        </dgm:presLayoutVars>
      </dgm:prSet>
      <dgm:spPr/>
    </dgm:pt>
  </dgm:ptLst>
  <dgm:cxnLst>
    <dgm:cxn modelId="{D12B8B70-3DEA-4352-AD9E-58FB5052D1B4}" srcId="{A8EF607C-284A-4B3D-AA9B-4E2EF9533D00}" destId="{A635EACE-22FA-4BA6-B4CB-6ED372D4EDAD}" srcOrd="1" destOrd="0" parTransId="{F49DCE1C-E8B7-464D-9119-0DE918C8E06C}" sibTransId="{DB0921EF-C314-42A6-8B02-A0A94F3AA03A}"/>
    <dgm:cxn modelId="{4E2CCB81-3341-48C1-8991-8F47945FFF44}" srcId="{A8EF607C-284A-4B3D-AA9B-4E2EF9533D00}" destId="{9FCADCEA-1649-40A5-9A4F-9455AE72BED5}" srcOrd="0" destOrd="0" parTransId="{FEF2D2B9-8AD0-4D22-9888-9D95DDC09FDA}" sibTransId="{BEF7A868-EED9-43E9-AD4D-EB43E70D80C8}"/>
    <dgm:cxn modelId="{1A12A598-D6EB-4424-9CE8-A329F204087B}" type="presOf" srcId="{9FCADCEA-1649-40A5-9A4F-9455AE72BED5}" destId="{FD09E6AB-655C-4CAF-8428-2787B4458C8E}" srcOrd="0" destOrd="0" presId="urn:microsoft.com/office/officeart/2005/8/layout/hProcess9"/>
    <dgm:cxn modelId="{AD9451AE-8ABB-4F31-9C40-31DD354AB4CF}" type="presOf" srcId="{A635EACE-22FA-4BA6-B4CB-6ED372D4EDAD}" destId="{EA3DD173-C8C7-4226-9084-4FFD198E2D1E}" srcOrd="0" destOrd="0" presId="urn:microsoft.com/office/officeart/2005/8/layout/hProcess9"/>
    <dgm:cxn modelId="{B6116CE2-A9C2-4AAE-9C38-486E1FF0340D}" type="presOf" srcId="{A8EF607C-284A-4B3D-AA9B-4E2EF9533D00}" destId="{ABA13924-E16E-4C6C-A704-2E7727F8E195}" srcOrd="0" destOrd="0" presId="urn:microsoft.com/office/officeart/2005/8/layout/hProcess9"/>
    <dgm:cxn modelId="{9ABA3DCE-0F9F-496C-AFA2-9C3EC6D28817}" type="presParOf" srcId="{ABA13924-E16E-4C6C-A704-2E7727F8E195}" destId="{3D967DBA-5796-4771-A0E2-659C03A233BB}" srcOrd="0" destOrd="0" presId="urn:microsoft.com/office/officeart/2005/8/layout/hProcess9"/>
    <dgm:cxn modelId="{A7F5BEC2-E4D4-4D95-AE85-563B4E997CD2}" type="presParOf" srcId="{ABA13924-E16E-4C6C-A704-2E7727F8E195}" destId="{746C57BF-0639-4720-A4B4-C94136A97155}" srcOrd="1" destOrd="0" presId="urn:microsoft.com/office/officeart/2005/8/layout/hProcess9"/>
    <dgm:cxn modelId="{83AADA9F-D08A-4E31-8308-F6E3427E01FC}" type="presParOf" srcId="{746C57BF-0639-4720-A4B4-C94136A97155}" destId="{FD09E6AB-655C-4CAF-8428-2787B4458C8E}" srcOrd="0" destOrd="0" presId="urn:microsoft.com/office/officeart/2005/8/layout/hProcess9"/>
    <dgm:cxn modelId="{A5A39F08-2D3E-4558-A686-A7C109491EDE}" type="presParOf" srcId="{746C57BF-0639-4720-A4B4-C94136A97155}" destId="{5DD8A6E3-2A71-458C-9B6E-91E9DD858BAA}" srcOrd="1" destOrd="0" presId="urn:microsoft.com/office/officeart/2005/8/layout/hProcess9"/>
    <dgm:cxn modelId="{EB8F93A6-74BE-4AE7-B4B8-0F925BA078D5}" type="presParOf" srcId="{746C57BF-0639-4720-A4B4-C94136A97155}" destId="{EA3DD173-C8C7-4226-9084-4FFD198E2D1E}"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7275469-D9B9-4986-8583-8241285D9EA1}" type="doc">
      <dgm:prSet loTypeId="urn:microsoft.com/office/officeart/2005/8/layout/hierarchy1" loCatId="hierarchy" qsTypeId="urn:microsoft.com/office/officeart/2005/8/quickstyle/simple2" qsCatId="simple" csTypeId="urn:microsoft.com/office/officeart/2005/8/colors/accent0_3" csCatId="mainScheme"/>
      <dgm:spPr/>
      <dgm:t>
        <a:bodyPr/>
        <a:lstStyle/>
        <a:p>
          <a:endParaRPr lang="en-US"/>
        </a:p>
      </dgm:t>
    </dgm:pt>
    <dgm:pt modelId="{E5DB3BBC-1163-4A3E-99C5-D7AA3EE85EB5}">
      <dgm:prSet/>
      <dgm:spPr/>
      <dgm:t>
        <a:bodyPr/>
        <a:lstStyle/>
        <a:p>
          <a:r>
            <a:rPr lang="en-US" dirty="0"/>
            <a:t>Source Documents</a:t>
          </a:r>
        </a:p>
      </dgm:t>
    </dgm:pt>
    <dgm:pt modelId="{00487260-0359-4025-B894-BC0D1D6EDA58}" type="parTrans" cxnId="{022B5FE0-D54D-42E4-A315-8F338D60500B}">
      <dgm:prSet/>
      <dgm:spPr/>
      <dgm:t>
        <a:bodyPr/>
        <a:lstStyle/>
        <a:p>
          <a:endParaRPr lang="en-US"/>
        </a:p>
      </dgm:t>
    </dgm:pt>
    <dgm:pt modelId="{FA0C8320-E30C-4FEB-8CB1-160E4C1ED2F2}" type="sibTrans" cxnId="{022B5FE0-D54D-42E4-A315-8F338D60500B}">
      <dgm:prSet/>
      <dgm:spPr/>
      <dgm:t>
        <a:bodyPr/>
        <a:lstStyle/>
        <a:p>
          <a:endParaRPr lang="en-US"/>
        </a:p>
      </dgm:t>
    </dgm:pt>
    <dgm:pt modelId="{82C522A7-F169-4B1C-B080-2D92E0AE0869}">
      <dgm:prSet/>
      <dgm:spPr/>
      <dgm:t>
        <a:bodyPr/>
        <a:lstStyle/>
        <a:p>
          <a:r>
            <a:rPr lang="en-US"/>
            <a:t>Regulatory Files</a:t>
          </a:r>
        </a:p>
      </dgm:t>
    </dgm:pt>
    <dgm:pt modelId="{BEBD58C6-44B5-478F-AA21-BBE14CFFE3F2}" type="parTrans" cxnId="{56161442-35C7-456D-B313-40DD46D680DE}">
      <dgm:prSet/>
      <dgm:spPr/>
      <dgm:t>
        <a:bodyPr/>
        <a:lstStyle/>
        <a:p>
          <a:endParaRPr lang="en-US"/>
        </a:p>
      </dgm:t>
    </dgm:pt>
    <dgm:pt modelId="{ABEE7D53-F9E2-4D92-9D8D-DA8F1C2146F6}" type="sibTrans" cxnId="{56161442-35C7-456D-B313-40DD46D680DE}">
      <dgm:prSet/>
      <dgm:spPr/>
      <dgm:t>
        <a:bodyPr/>
        <a:lstStyle/>
        <a:p>
          <a:endParaRPr lang="en-US"/>
        </a:p>
      </dgm:t>
    </dgm:pt>
    <dgm:pt modelId="{C11F81F3-AEA1-4FEF-A54A-E5C0854D8A5F}" type="pres">
      <dgm:prSet presAssocID="{17275469-D9B9-4986-8583-8241285D9EA1}" presName="hierChild1" presStyleCnt="0">
        <dgm:presLayoutVars>
          <dgm:chPref val="1"/>
          <dgm:dir/>
          <dgm:animOne val="branch"/>
          <dgm:animLvl val="lvl"/>
          <dgm:resizeHandles/>
        </dgm:presLayoutVars>
      </dgm:prSet>
      <dgm:spPr/>
    </dgm:pt>
    <dgm:pt modelId="{8857010E-DA22-473D-9C52-290128962F7E}" type="pres">
      <dgm:prSet presAssocID="{E5DB3BBC-1163-4A3E-99C5-D7AA3EE85EB5}" presName="hierRoot1" presStyleCnt="0"/>
      <dgm:spPr/>
    </dgm:pt>
    <dgm:pt modelId="{86038BA7-D9DC-4D79-BD3B-4CF152146511}" type="pres">
      <dgm:prSet presAssocID="{E5DB3BBC-1163-4A3E-99C5-D7AA3EE85EB5}" presName="composite" presStyleCnt="0"/>
      <dgm:spPr/>
    </dgm:pt>
    <dgm:pt modelId="{D5D44373-66A2-4FF0-BD98-93E7D72BBD94}" type="pres">
      <dgm:prSet presAssocID="{E5DB3BBC-1163-4A3E-99C5-D7AA3EE85EB5}" presName="background" presStyleLbl="node0" presStyleIdx="0" presStyleCnt="2"/>
      <dgm:spPr/>
    </dgm:pt>
    <dgm:pt modelId="{8F5FEA3B-F028-4839-9FE1-B5670BAE84F6}" type="pres">
      <dgm:prSet presAssocID="{E5DB3BBC-1163-4A3E-99C5-D7AA3EE85EB5}" presName="text" presStyleLbl="fgAcc0" presStyleIdx="0" presStyleCnt="2">
        <dgm:presLayoutVars>
          <dgm:chPref val="3"/>
        </dgm:presLayoutVars>
      </dgm:prSet>
      <dgm:spPr/>
    </dgm:pt>
    <dgm:pt modelId="{CA355941-FBB0-4ADB-B7DA-43A72EEA6338}" type="pres">
      <dgm:prSet presAssocID="{E5DB3BBC-1163-4A3E-99C5-D7AA3EE85EB5}" presName="hierChild2" presStyleCnt="0"/>
      <dgm:spPr/>
    </dgm:pt>
    <dgm:pt modelId="{6BF0FAA0-F663-4F2C-8A23-58FCC339F732}" type="pres">
      <dgm:prSet presAssocID="{82C522A7-F169-4B1C-B080-2D92E0AE0869}" presName="hierRoot1" presStyleCnt="0"/>
      <dgm:spPr/>
    </dgm:pt>
    <dgm:pt modelId="{1BD93897-4FF7-48BE-BC68-E8802B017CF1}" type="pres">
      <dgm:prSet presAssocID="{82C522A7-F169-4B1C-B080-2D92E0AE0869}" presName="composite" presStyleCnt="0"/>
      <dgm:spPr/>
    </dgm:pt>
    <dgm:pt modelId="{2B0DD0DA-028C-42B8-B1D3-A0A46E01AFDE}" type="pres">
      <dgm:prSet presAssocID="{82C522A7-F169-4B1C-B080-2D92E0AE0869}" presName="background" presStyleLbl="node0" presStyleIdx="1" presStyleCnt="2"/>
      <dgm:spPr/>
    </dgm:pt>
    <dgm:pt modelId="{7C338142-C7FE-4990-B262-1BAFE7707F94}" type="pres">
      <dgm:prSet presAssocID="{82C522A7-F169-4B1C-B080-2D92E0AE0869}" presName="text" presStyleLbl="fgAcc0" presStyleIdx="1" presStyleCnt="2">
        <dgm:presLayoutVars>
          <dgm:chPref val="3"/>
        </dgm:presLayoutVars>
      </dgm:prSet>
      <dgm:spPr/>
    </dgm:pt>
    <dgm:pt modelId="{A40C750B-C812-46A0-8957-6B422D3BC8E9}" type="pres">
      <dgm:prSet presAssocID="{82C522A7-F169-4B1C-B080-2D92E0AE0869}" presName="hierChild2" presStyleCnt="0"/>
      <dgm:spPr/>
    </dgm:pt>
  </dgm:ptLst>
  <dgm:cxnLst>
    <dgm:cxn modelId="{56161442-35C7-456D-B313-40DD46D680DE}" srcId="{17275469-D9B9-4986-8583-8241285D9EA1}" destId="{82C522A7-F169-4B1C-B080-2D92E0AE0869}" srcOrd="1" destOrd="0" parTransId="{BEBD58C6-44B5-478F-AA21-BBE14CFFE3F2}" sibTransId="{ABEE7D53-F9E2-4D92-9D8D-DA8F1C2146F6}"/>
    <dgm:cxn modelId="{4EDBD54C-1874-4403-BF91-F3367A508507}" type="presOf" srcId="{E5DB3BBC-1163-4A3E-99C5-D7AA3EE85EB5}" destId="{8F5FEA3B-F028-4839-9FE1-B5670BAE84F6}" srcOrd="0" destOrd="0" presId="urn:microsoft.com/office/officeart/2005/8/layout/hierarchy1"/>
    <dgm:cxn modelId="{73F1A0A1-FDAA-4BA7-841F-D5445E8BCAFD}" type="presOf" srcId="{82C522A7-F169-4B1C-B080-2D92E0AE0869}" destId="{7C338142-C7FE-4990-B262-1BAFE7707F94}" srcOrd="0" destOrd="0" presId="urn:microsoft.com/office/officeart/2005/8/layout/hierarchy1"/>
    <dgm:cxn modelId="{8047ADA6-86C5-4EA5-BEBC-40A188152CEB}" type="presOf" srcId="{17275469-D9B9-4986-8583-8241285D9EA1}" destId="{C11F81F3-AEA1-4FEF-A54A-E5C0854D8A5F}" srcOrd="0" destOrd="0" presId="urn:microsoft.com/office/officeart/2005/8/layout/hierarchy1"/>
    <dgm:cxn modelId="{022B5FE0-D54D-42E4-A315-8F338D60500B}" srcId="{17275469-D9B9-4986-8583-8241285D9EA1}" destId="{E5DB3BBC-1163-4A3E-99C5-D7AA3EE85EB5}" srcOrd="0" destOrd="0" parTransId="{00487260-0359-4025-B894-BC0D1D6EDA58}" sibTransId="{FA0C8320-E30C-4FEB-8CB1-160E4C1ED2F2}"/>
    <dgm:cxn modelId="{E15CED4E-B247-4396-A31D-593A624F474F}" type="presParOf" srcId="{C11F81F3-AEA1-4FEF-A54A-E5C0854D8A5F}" destId="{8857010E-DA22-473D-9C52-290128962F7E}" srcOrd="0" destOrd="0" presId="urn:microsoft.com/office/officeart/2005/8/layout/hierarchy1"/>
    <dgm:cxn modelId="{93D8965D-583F-4202-AEDD-47EAB71A2257}" type="presParOf" srcId="{8857010E-DA22-473D-9C52-290128962F7E}" destId="{86038BA7-D9DC-4D79-BD3B-4CF152146511}" srcOrd="0" destOrd="0" presId="urn:microsoft.com/office/officeart/2005/8/layout/hierarchy1"/>
    <dgm:cxn modelId="{FCE6F9E9-6131-4F29-899C-9765E5C0E314}" type="presParOf" srcId="{86038BA7-D9DC-4D79-BD3B-4CF152146511}" destId="{D5D44373-66A2-4FF0-BD98-93E7D72BBD94}" srcOrd="0" destOrd="0" presId="urn:microsoft.com/office/officeart/2005/8/layout/hierarchy1"/>
    <dgm:cxn modelId="{29566A43-8692-4673-9E1E-6D23785B6AF5}" type="presParOf" srcId="{86038BA7-D9DC-4D79-BD3B-4CF152146511}" destId="{8F5FEA3B-F028-4839-9FE1-B5670BAE84F6}" srcOrd="1" destOrd="0" presId="urn:microsoft.com/office/officeart/2005/8/layout/hierarchy1"/>
    <dgm:cxn modelId="{E0926EA1-668E-48E2-A38D-64A9E2D4C783}" type="presParOf" srcId="{8857010E-DA22-473D-9C52-290128962F7E}" destId="{CA355941-FBB0-4ADB-B7DA-43A72EEA6338}" srcOrd="1" destOrd="0" presId="urn:microsoft.com/office/officeart/2005/8/layout/hierarchy1"/>
    <dgm:cxn modelId="{5FA1A57D-4B52-4052-84CF-C63D64969AA8}" type="presParOf" srcId="{C11F81F3-AEA1-4FEF-A54A-E5C0854D8A5F}" destId="{6BF0FAA0-F663-4F2C-8A23-58FCC339F732}" srcOrd="1" destOrd="0" presId="urn:microsoft.com/office/officeart/2005/8/layout/hierarchy1"/>
    <dgm:cxn modelId="{1DC7E237-37E2-4764-AEA2-DFD5B7D45259}" type="presParOf" srcId="{6BF0FAA0-F663-4F2C-8A23-58FCC339F732}" destId="{1BD93897-4FF7-48BE-BC68-E8802B017CF1}" srcOrd="0" destOrd="0" presId="urn:microsoft.com/office/officeart/2005/8/layout/hierarchy1"/>
    <dgm:cxn modelId="{390F6CB7-0411-4DA8-B2AD-A5C2425609AD}" type="presParOf" srcId="{1BD93897-4FF7-48BE-BC68-E8802B017CF1}" destId="{2B0DD0DA-028C-42B8-B1D3-A0A46E01AFDE}" srcOrd="0" destOrd="0" presId="urn:microsoft.com/office/officeart/2005/8/layout/hierarchy1"/>
    <dgm:cxn modelId="{EDCD7C14-4725-4041-BE33-9A09BBC9D680}" type="presParOf" srcId="{1BD93897-4FF7-48BE-BC68-E8802B017CF1}" destId="{7C338142-C7FE-4990-B262-1BAFE7707F94}" srcOrd="1" destOrd="0" presId="urn:microsoft.com/office/officeart/2005/8/layout/hierarchy1"/>
    <dgm:cxn modelId="{6B13AF24-7898-4018-BD51-DD9B4CBA8697}" type="presParOf" srcId="{6BF0FAA0-F663-4F2C-8A23-58FCC339F732}" destId="{A40C750B-C812-46A0-8957-6B422D3BC8E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55EF7CC-D993-451E-89B5-9B65FFD01721}" type="doc">
      <dgm:prSet loTypeId="urn:microsoft.com/office/officeart/2018/5/layout/IconCircleLabelList" loCatId="icon" qsTypeId="urn:microsoft.com/office/officeart/2005/8/quickstyle/simple4" qsCatId="simple" csTypeId="urn:microsoft.com/office/officeart/2018/5/colors/Iconchunking_coloredtext_accent0_3" csCatId="mainScheme" phldr="1"/>
      <dgm:spPr/>
      <dgm:t>
        <a:bodyPr/>
        <a:lstStyle/>
        <a:p>
          <a:endParaRPr lang="en-US"/>
        </a:p>
      </dgm:t>
    </dgm:pt>
    <dgm:pt modelId="{B5707229-E37D-4B09-988D-DF3F08CDF9E5}">
      <dgm:prSet custT="1"/>
      <dgm:spPr/>
      <dgm:t>
        <a:bodyPr/>
        <a:lstStyle/>
        <a:p>
          <a:pPr>
            <a:defRPr cap="all"/>
          </a:pPr>
          <a:r>
            <a:rPr lang="en-US" sz="2400" dirty="0"/>
            <a:t>Review protocol thoroughly</a:t>
          </a:r>
        </a:p>
      </dgm:t>
    </dgm:pt>
    <dgm:pt modelId="{216505EE-4184-42E7-8D54-38A2BFF2A900}" type="parTrans" cxnId="{9DD8E746-AC64-41ED-8185-6BA35BF33724}">
      <dgm:prSet/>
      <dgm:spPr/>
      <dgm:t>
        <a:bodyPr/>
        <a:lstStyle/>
        <a:p>
          <a:endParaRPr lang="en-US"/>
        </a:p>
      </dgm:t>
    </dgm:pt>
    <dgm:pt modelId="{BBA9DFC5-6C5D-4810-BBCE-DEEB3C33C011}" type="sibTrans" cxnId="{9DD8E746-AC64-41ED-8185-6BA35BF33724}">
      <dgm:prSet/>
      <dgm:spPr/>
      <dgm:t>
        <a:bodyPr/>
        <a:lstStyle/>
        <a:p>
          <a:endParaRPr lang="en-US"/>
        </a:p>
      </dgm:t>
    </dgm:pt>
    <dgm:pt modelId="{4EAE82E0-747C-4DE2-A61B-F8F625264130}">
      <dgm:prSet/>
      <dgm:spPr/>
      <dgm:t>
        <a:bodyPr/>
        <a:lstStyle/>
        <a:p>
          <a:pPr>
            <a:defRPr cap="all"/>
          </a:pPr>
          <a:r>
            <a:rPr lang="en-US" dirty="0"/>
            <a:t>Prepare data collection / case report forms and compare to protocol</a:t>
          </a:r>
        </a:p>
      </dgm:t>
    </dgm:pt>
    <dgm:pt modelId="{A7388B10-5E14-40E5-8AD1-97330DA583CA}" type="parTrans" cxnId="{48A1A5F6-04BC-4D9E-96C6-E22E16A5768D}">
      <dgm:prSet/>
      <dgm:spPr/>
      <dgm:t>
        <a:bodyPr/>
        <a:lstStyle/>
        <a:p>
          <a:endParaRPr lang="en-US"/>
        </a:p>
      </dgm:t>
    </dgm:pt>
    <dgm:pt modelId="{E2DB0123-168E-4274-AE71-AEB0FBB1FA03}" type="sibTrans" cxnId="{48A1A5F6-04BC-4D9E-96C6-E22E16A5768D}">
      <dgm:prSet/>
      <dgm:spPr/>
      <dgm:t>
        <a:bodyPr/>
        <a:lstStyle/>
        <a:p>
          <a:endParaRPr lang="en-US"/>
        </a:p>
      </dgm:t>
    </dgm:pt>
    <dgm:pt modelId="{76BBB08F-676C-495F-B936-76DE286E0586}" type="pres">
      <dgm:prSet presAssocID="{355EF7CC-D993-451E-89B5-9B65FFD01721}" presName="root" presStyleCnt="0">
        <dgm:presLayoutVars>
          <dgm:dir/>
          <dgm:resizeHandles val="exact"/>
        </dgm:presLayoutVars>
      </dgm:prSet>
      <dgm:spPr/>
    </dgm:pt>
    <dgm:pt modelId="{5A53A516-2F53-42A3-8C04-37C0111A291A}" type="pres">
      <dgm:prSet presAssocID="{B5707229-E37D-4B09-988D-DF3F08CDF9E5}" presName="compNode" presStyleCnt="0"/>
      <dgm:spPr/>
    </dgm:pt>
    <dgm:pt modelId="{71E0C1F8-6F56-494B-A9D2-39460EE4BD08}" type="pres">
      <dgm:prSet presAssocID="{B5707229-E37D-4B09-988D-DF3F08CDF9E5}" presName="iconBgRect" presStyleLbl="bgShp" presStyleIdx="0" presStyleCnt="2"/>
      <dgm:spPr/>
    </dgm:pt>
    <dgm:pt modelId="{BBD7BD46-FAF9-40A2-9EB5-6364A293261B}" type="pres">
      <dgm:prSet presAssocID="{B5707229-E37D-4B09-988D-DF3F08CDF9E5}"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D7B2D0D5-F1E2-485A-9953-36FD246E6D30}" type="pres">
      <dgm:prSet presAssocID="{B5707229-E37D-4B09-988D-DF3F08CDF9E5}" presName="spaceRect" presStyleCnt="0"/>
      <dgm:spPr/>
    </dgm:pt>
    <dgm:pt modelId="{A78461E9-01D3-47FE-862A-C5EBED15AF88}" type="pres">
      <dgm:prSet presAssocID="{B5707229-E37D-4B09-988D-DF3F08CDF9E5}" presName="textRect" presStyleLbl="revTx" presStyleIdx="0" presStyleCnt="2" custScaleY="132993">
        <dgm:presLayoutVars>
          <dgm:chMax val="1"/>
          <dgm:chPref val="1"/>
        </dgm:presLayoutVars>
      </dgm:prSet>
      <dgm:spPr/>
    </dgm:pt>
    <dgm:pt modelId="{0D04BF0B-1EBA-4F15-AF90-03271C5F0258}" type="pres">
      <dgm:prSet presAssocID="{BBA9DFC5-6C5D-4810-BBCE-DEEB3C33C011}" presName="sibTrans" presStyleCnt="0"/>
      <dgm:spPr/>
    </dgm:pt>
    <dgm:pt modelId="{632B9A41-5DA9-4D2D-9740-17CDE9A534D1}" type="pres">
      <dgm:prSet presAssocID="{4EAE82E0-747C-4DE2-A61B-F8F625264130}" presName="compNode" presStyleCnt="0"/>
      <dgm:spPr/>
    </dgm:pt>
    <dgm:pt modelId="{D6E8659E-953A-40DA-B6CE-D0F8C6CCA69D}" type="pres">
      <dgm:prSet presAssocID="{4EAE82E0-747C-4DE2-A61B-F8F625264130}" presName="iconBgRect" presStyleLbl="bgShp" presStyleIdx="1" presStyleCnt="2"/>
      <dgm:spPr/>
    </dgm:pt>
    <dgm:pt modelId="{F50629A0-8C15-439A-A92E-0C35BD256FA9}" type="pres">
      <dgm:prSet presAssocID="{4EAE82E0-747C-4DE2-A61B-F8F625264130}"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70C73BA6-1C0A-4090-A2DD-ECE08C250A6B}" type="pres">
      <dgm:prSet presAssocID="{4EAE82E0-747C-4DE2-A61B-F8F625264130}" presName="spaceRect" presStyleCnt="0"/>
      <dgm:spPr/>
    </dgm:pt>
    <dgm:pt modelId="{40D5F193-CB1E-4876-B00C-36B2C15BCE67}" type="pres">
      <dgm:prSet presAssocID="{4EAE82E0-747C-4DE2-A61B-F8F625264130}" presName="textRect" presStyleLbl="revTx" presStyleIdx="1" presStyleCnt="2" custScaleX="136403" custScaleY="161002">
        <dgm:presLayoutVars>
          <dgm:chMax val="1"/>
          <dgm:chPref val="1"/>
        </dgm:presLayoutVars>
      </dgm:prSet>
      <dgm:spPr/>
    </dgm:pt>
  </dgm:ptLst>
  <dgm:cxnLst>
    <dgm:cxn modelId="{CC7F2C42-0C7F-489F-9B9E-BBB0A099CA94}" type="presOf" srcId="{355EF7CC-D993-451E-89B5-9B65FFD01721}" destId="{76BBB08F-676C-495F-B936-76DE286E0586}" srcOrd="0" destOrd="0" presId="urn:microsoft.com/office/officeart/2018/5/layout/IconCircleLabelList"/>
    <dgm:cxn modelId="{9DD8E746-AC64-41ED-8185-6BA35BF33724}" srcId="{355EF7CC-D993-451E-89B5-9B65FFD01721}" destId="{B5707229-E37D-4B09-988D-DF3F08CDF9E5}" srcOrd="0" destOrd="0" parTransId="{216505EE-4184-42E7-8D54-38A2BFF2A900}" sibTransId="{BBA9DFC5-6C5D-4810-BBCE-DEEB3C33C011}"/>
    <dgm:cxn modelId="{9CC8674B-A724-4282-9320-A39ECB5388B7}" type="presOf" srcId="{B5707229-E37D-4B09-988D-DF3F08CDF9E5}" destId="{A78461E9-01D3-47FE-862A-C5EBED15AF88}" srcOrd="0" destOrd="0" presId="urn:microsoft.com/office/officeart/2018/5/layout/IconCircleLabelList"/>
    <dgm:cxn modelId="{B2C8EBD0-5058-4897-9E85-8388DC1B3013}" type="presOf" srcId="{4EAE82E0-747C-4DE2-A61B-F8F625264130}" destId="{40D5F193-CB1E-4876-B00C-36B2C15BCE67}" srcOrd="0" destOrd="0" presId="urn:microsoft.com/office/officeart/2018/5/layout/IconCircleLabelList"/>
    <dgm:cxn modelId="{48A1A5F6-04BC-4D9E-96C6-E22E16A5768D}" srcId="{355EF7CC-D993-451E-89B5-9B65FFD01721}" destId="{4EAE82E0-747C-4DE2-A61B-F8F625264130}" srcOrd="1" destOrd="0" parTransId="{A7388B10-5E14-40E5-8AD1-97330DA583CA}" sibTransId="{E2DB0123-168E-4274-AE71-AEB0FBB1FA03}"/>
    <dgm:cxn modelId="{9B3B387B-7423-4515-B8D9-3540B0848E93}" type="presParOf" srcId="{76BBB08F-676C-495F-B936-76DE286E0586}" destId="{5A53A516-2F53-42A3-8C04-37C0111A291A}" srcOrd="0" destOrd="0" presId="urn:microsoft.com/office/officeart/2018/5/layout/IconCircleLabelList"/>
    <dgm:cxn modelId="{EA529B9F-2C95-4426-84C2-2456C425BFAF}" type="presParOf" srcId="{5A53A516-2F53-42A3-8C04-37C0111A291A}" destId="{71E0C1F8-6F56-494B-A9D2-39460EE4BD08}" srcOrd="0" destOrd="0" presId="urn:microsoft.com/office/officeart/2018/5/layout/IconCircleLabelList"/>
    <dgm:cxn modelId="{62F911FF-8481-4020-BE08-4F1BA68BABD0}" type="presParOf" srcId="{5A53A516-2F53-42A3-8C04-37C0111A291A}" destId="{BBD7BD46-FAF9-40A2-9EB5-6364A293261B}" srcOrd="1" destOrd="0" presId="urn:microsoft.com/office/officeart/2018/5/layout/IconCircleLabelList"/>
    <dgm:cxn modelId="{BF4DFC92-9977-4DED-8DC9-CFE954DCB896}" type="presParOf" srcId="{5A53A516-2F53-42A3-8C04-37C0111A291A}" destId="{D7B2D0D5-F1E2-485A-9953-36FD246E6D30}" srcOrd="2" destOrd="0" presId="urn:microsoft.com/office/officeart/2018/5/layout/IconCircleLabelList"/>
    <dgm:cxn modelId="{3D83FC39-3E2E-48C8-9BF5-E4C11DCF7713}" type="presParOf" srcId="{5A53A516-2F53-42A3-8C04-37C0111A291A}" destId="{A78461E9-01D3-47FE-862A-C5EBED15AF88}" srcOrd="3" destOrd="0" presId="urn:microsoft.com/office/officeart/2018/5/layout/IconCircleLabelList"/>
    <dgm:cxn modelId="{0A793527-AF4E-4CA0-8297-F34CCE952207}" type="presParOf" srcId="{76BBB08F-676C-495F-B936-76DE286E0586}" destId="{0D04BF0B-1EBA-4F15-AF90-03271C5F0258}" srcOrd="1" destOrd="0" presId="urn:microsoft.com/office/officeart/2018/5/layout/IconCircleLabelList"/>
    <dgm:cxn modelId="{443E7DA5-834B-4C3E-8183-0D98790ED112}" type="presParOf" srcId="{76BBB08F-676C-495F-B936-76DE286E0586}" destId="{632B9A41-5DA9-4D2D-9740-17CDE9A534D1}" srcOrd="2" destOrd="0" presId="urn:microsoft.com/office/officeart/2018/5/layout/IconCircleLabelList"/>
    <dgm:cxn modelId="{78B80994-E3ED-4540-8161-14390A976D71}" type="presParOf" srcId="{632B9A41-5DA9-4D2D-9740-17CDE9A534D1}" destId="{D6E8659E-953A-40DA-B6CE-D0F8C6CCA69D}" srcOrd="0" destOrd="0" presId="urn:microsoft.com/office/officeart/2018/5/layout/IconCircleLabelList"/>
    <dgm:cxn modelId="{0EC18FF2-52AC-436A-9B3D-CD067ABF2DCE}" type="presParOf" srcId="{632B9A41-5DA9-4D2D-9740-17CDE9A534D1}" destId="{F50629A0-8C15-439A-A92E-0C35BD256FA9}" srcOrd="1" destOrd="0" presId="urn:microsoft.com/office/officeart/2018/5/layout/IconCircleLabelList"/>
    <dgm:cxn modelId="{44F689E8-D8CF-408B-9353-AE8B1EDB35E2}" type="presParOf" srcId="{632B9A41-5DA9-4D2D-9740-17CDE9A534D1}" destId="{70C73BA6-1C0A-4090-A2DD-ECE08C250A6B}" srcOrd="2" destOrd="0" presId="urn:microsoft.com/office/officeart/2018/5/layout/IconCircleLabelList"/>
    <dgm:cxn modelId="{97B4347E-6EC2-4538-8270-E40F70BA56B8}" type="presParOf" srcId="{632B9A41-5DA9-4D2D-9740-17CDE9A534D1}" destId="{40D5F193-CB1E-4876-B00C-36B2C15BCE6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38637D-6D63-43CB-9811-41765770043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CBE2313-3B23-4F2E-B74A-7DD930691546}">
      <dgm:prSet/>
      <dgm:spPr/>
      <dgm:t>
        <a:bodyPr/>
        <a:lstStyle/>
        <a:p>
          <a:pPr rtl="0"/>
          <a:r>
            <a:rPr lang="en-US" b="1"/>
            <a:t>Food and Drug Administration (FDA)</a:t>
          </a:r>
          <a:endParaRPr lang="en-US"/>
        </a:p>
      </dgm:t>
    </dgm:pt>
    <dgm:pt modelId="{ACC8AE04-5B96-46D8-AB88-B144D7979286}" type="parTrans" cxnId="{A2EA2CC8-FA36-4AA8-A1BB-1B3FDDF46841}">
      <dgm:prSet/>
      <dgm:spPr/>
      <dgm:t>
        <a:bodyPr/>
        <a:lstStyle/>
        <a:p>
          <a:endParaRPr lang="en-US"/>
        </a:p>
      </dgm:t>
    </dgm:pt>
    <dgm:pt modelId="{715FDD5C-D98F-4A02-97A3-B0505B8A2717}" type="sibTrans" cxnId="{A2EA2CC8-FA36-4AA8-A1BB-1B3FDDF46841}">
      <dgm:prSet/>
      <dgm:spPr/>
      <dgm:t>
        <a:bodyPr/>
        <a:lstStyle/>
        <a:p>
          <a:endParaRPr lang="en-US"/>
        </a:p>
      </dgm:t>
    </dgm:pt>
    <dgm:pt modelId="{87BB11DF-FB5A-4090-986A-EF9B812C45C9}">
      <dgm:prSet/>
      <dgm:spPr/>
      <dgm:t>
        <a:bodyPr/>
        <a:lstStyle/>
        <a:p>
          <a:pPr rtl="0"/>
          <a:r>
            <a:rPr lang="en-US" b="0" dirty="0"/>
            <a:t>Apply to products regulated by the FDA </a:t>
          </a:r>
        </a:p>
      </dgm:t>
    </dgm:pt>
    <dgm:pt modelId="{FCDCBCC6-3DEC-4939-811F-56D49DDBA29E}" type="parTrans" cxnId="{D5D9D172-0F2E-4DAA-AFD4-2136B9BE6616}">
      <dgm:prSet/>
      <dgm:spPr/>
      <dgm:t>
        <a:bodyPr/>
        <a:lstStyle/>
        <a:p>
          <a:endParaRPr lang="en-US"/>
        </a:p>
      </dgm:t>
    </dgm:pt>
    <dgm:pt modelId="{15EA2614-F94A-448C-86E0-74BF21A5B01E}" type="sibTrans" cxnId="{D5D9D172-0F2E-4DAA-AFD4-2136B9BE6616}">
      <dgm:prSet/>
      <dgm:spPr/>
      <dgm:t>
        <a:bodyPr/>
        <a:lstStyle/>
        <a:p>
          <a:endParaRPr lang="en-US"/>
        </a:p>
      </dgm:t>
    </dgm:pt>
    <dgm:pt modelId="{9D62A907-9F6B-45EA-B781-215609F033E5}">
      <dgm:prSet/>
      <dgm:spPr/>
      <dgm:t>
        <a:bodyPr/>
        <a:lstStyle/>
        <a:p>
          <a:pPr rtl="0"/>
          <a:r>
            <a:rPr lang="en-US" b="1" dirty="0"/>
            <a:t>Federal Policy Regulations </a:t>
          </a:r>
          <a:endParaRPr lang="en-US" dirty="0"/>
        </a:p>
      </dgm:t>
    </dgm:pt>
    <dgm:pt modelId="{939A4BD7-1AE1-47D3-B114-97DAB0E7317E}" type="parTrans" cxnId="{0D443DEB-7503-43F0-A431-2802ED498A9C}">
      <dgm:prSet/>
      <dgm:spPr/>
      <dgm:t>
        <a:bodyPr/>
        <a:lstStyle/>
        <a:p>
          <a:endParaRPr lang="en-US"/>
        </a:p>
      </dgm:t>
    </dgm:pt>
    <dgm:pt modelId="{1E099C97-7165-4E84-BD89-748539BA9DB1}" type="sibTrans" cxnId="{0D443DEB-7503-43F0-A431-2802ED498A9C}">
      <dgm:prSet/>
      <dgm:spPr/>
      <dgm:t>
        <a:bodyPr/>
        <a:lstStyle/>
        <a:p>
          <a:endParaRPr lang="en-US"/>
        </a:p>
      </dgm:t>
    </dgm:pt>
    <dgm:pt modelId="{8296724E-23A2-4786-9FC2-BB836F5E09FD}">
      <dgm:prSet/>
      <dgm:spPr/>
      <dgm:t>
        <a:bodyPr/>
        <a:lstStyle/>
        <a:p>
          <a:pPr rtl="0"/>
          <a:r>
            <a:rPr lang="en-US" b="0" dirty="0"/>
            <a:t>Apply to research sponsored by the DHHS, (e.g., the NIH and its subsidiaries) behavioral and biomedical </a:t>
          </a:r>
        </a:p>
      </dgm:t>
    </dgm:pt>
    <dgm:pt modelId="{1EB36C18-C7C8-4D44-BF7C-E84CF613439C}" type="parTrans" cxnId="{095B3ECE-1DEF-436C-AB91-F2748D8553A2}">
      <dgm:prSet/>
      <dgm:spPr/>
      <dgm:t>
        <a:bodyPr/>
        <a:lstStyle/>
        <a:p>
          <a:endParaRPr lang="en-US"/>
        </a:p>
      </dgm:t>
    </dgm:pt>
    <dgm:pt modelId="{734D9CEF-69E6-4485-851B-273D18E667EF}" type="sibTrans" cxnId="{095B3ECE-1DEF-436C-AB91-F2748D8553A2}">
      <dgm:prSet/>
      <dgm:spPr/>
      <dgm:t>
        <a:bodyPr/>
        <a:lstStyle/>
        <a:p>
          <a:endParaRPr lang="en-US"/>
        </a:p>
      </dgm:t>
    </dgm:pt>
    <dgm:pt modelId="{40447340-6E73-4117-896C-A4A24754F30D}">
      <dgm:prSet/>
      <dgm:spPr/>
      <dgm:t>
        <a:bodyPr/>
        <a:lstStyle/>
        <a:p>
          <a:pPr rtl="0"/>
          <a:r>
            <a:rPr lang="en-US" b="0" dirty="0"/>
            <a:t>Applicable </a:t>
          </a:r>
          <a:r>
            <a:rPr lang="en-US" b="0" dirty="0" err="1"/>
            <a:t>regs</a:t>
          </a:r>
          <a:r>
            <a:rPr lang="en-US" b="0" dirty="0"/>
            <a:t> found in title 21 CFR 11, 50, 54 56, 312, 314,600, 601, 812, 814  of regulations</a:t>
          </a:r>
        </a:p>
      </dgm:t>
    </dgm:pt>
    <dgm:pt modelId="{47CC4B39-72C7-4418-920F-F710BAB6F8B0}" type="parTrans" cxnId="{E8091652-57E8-4C71-AABA-8042F6086C49}">
      <dgm:prSet/>
      <dgm:spPr/>
      <dgm:t>
        <a:bodyPr/>
        <a:lstStyle/>
        <a:p>
          <a:endParaRPr lang="en-US"/>
        </a:p>
      </dgm:t>
    </dgm:pt>
    <dgm:pt modelId="{F84D6D5F-55D0-43CB-9EDA-848C81AA490F}" type="sibTrans" cxnId="{E8091652-57E8-4C71-AABA-8042F6086C49}">
      <dgm:prSet/>
      <dgm:spPr/>
      <dgm:t>
        <a:bodyPr/>
        <a:lstStyle/>
        <a:p>
          <a:endParaRPr lang="en-US"/>
        </a:p>
      </dgm:t>
    </dgm:pt>
    <dgm:pt modelId="{4522A3CD-86A6-4443-AA46-FDAE9DC9A529}">
      <dgm:prSet/>
      <dgm:spPr/>
      <dgm:t>
        <a:bodyPr/>
        <a:lstStyle/>
        <a:p>
          <a:pPr rtl="0"/>
          <a:r>
            <a:rPr lang="en-US" b="0" dirty="0"/>
            <a:t>Found in title 45 CFR 46 </a:t>
          </a:r>
          <a:r>
            <a:rPr lang="en-US" b="1" dirty="0"/>
            <a:t>	</a:t>
          </a:r>
          <a:endParaRPr lang="en-US" dirty="0"/>
        </a:p>
      </dgm:t>
    </dgm:pt>
    <dgm:pt modelId="{9147B9A1-0212-4529-9700-80CA7E52665F}" type="parTrans" cxnId="{096204AA-C357-4957-ABF2-1CA311EB1815}">
      <dgm:prSet/>
      <dgm:spPr/>
      <dgm:t>
        <a:bodyPr/>
        <a:lstStyle/>
        <a:p>
          <a:endParaRPr lang="en-US"/>
        </a:p>
      </dgm:t>
    </dgm:pt>
    <dgm:pt modelId="{EA9C7D0F-B632-4591-845F-A92B21AEB91D}" type="sibTrans" cxnId="{096204AA-C357-4957-ABF2-1CA311EB1815}">
      <dgm:prSet/>
      <dgm:spPr/>
      <dgm:t>
        <a:bodyPr/>
        <a:lstStyle/>
        <a:p>
          <a:endParaRPr lang="en-US"/>
        </a:p>
      </dgm:t>
    </dgm:pt>
    <dgm:pt modelId="{86DC9245-92D3-49B7-A7A7-715500CD4218}" type="pres">
      <dgm:prSet presAssocID="{BB38637D-6D63-43CB-9811-41765770043C}" presName="Name0" presStyleCnt="0">
        <dgm:presLayoutVars>
          <dgm:dir/>
          <dgm:animLvl val="lvl"/>
          <dgm:resizeHandles val="exact"/>
        </dgm:presLayoutVars>
      </dgm:prSet>
      <dgm:spPr/>
    </dgm:pt>
    <dgm:pt modelId="{BCC9F384-CE81-4ADA-987D-F10FB6400345}" type="pres">
      <dgm:prSet presAssocID="{4CBE2313-3B23-4F2E-B74A-7DD930691546}" presName="linNode" presStyleCnt="0"/>
      <dgm:spPr/>
    </dgm:pt>
    <dgm:pt modelId="{80F93AC3-DFC7-4A99-9846-1EAEC50637C0}" type="pres">
      <dgm:prSet presAssocID="{4CBE2313-3B23-4F2E-B74A-7DD930691546}" presName="parentText" presStyleLbl="node1" presStyleIdx="0" presStyleCnt="2">
        <dgm:presLayoutVars>
          <dgm:chMax val="1"/>
          <dgm:bulletEnabled val="1"/>
        </dgm:presLayoutVars>
      </dgm:prSet>
      <dgm:spPr/>
    </dgm:pt>
    <dgm:pt modelId="{22283EAC-5C81-45CA-88B3-A276698B4D03}" type="pres">
      <dgm:prSet presAssocID="{4CBE2313-3B23-4F2E-B74A-7DD930691546}" presName="descendantText" presStyleLbl="alignAccFollowNode1" presStyleIdx="0" presStyleCnt="2">
        <dgm:presLayoutVars>
          <dgm:bulletEnabled val="1"/>
        </dgm:presLayoutVars>
      </dgm:prSet>
      <dgm:spPr/>
    </dgm:pt>
    <dgm:pt modelId="{CE2D10F2-A557-42B7-B20C-CD3B6368158D}" type="pres">
      <dgm:prSet presAssocID="{715FDD5C-D98F-4A02-97A3-B0505B8A2717}" presName="sp" presStyleCnt="0"/>
      <dgm:spPr/>
    </dgm:pt>
    <dgm:pt modelId="{B708B27D-FD43-485F-89A0-E8631F9A1FEC}" type="pres">
      <dgm:prSet presAssocID="{9D62A907-9F6B-45EA-B781-215609F033E5}" presName="linNode" presStyleCnt="0"/>
      <dgm:spPr/>
    </dgm:pt>
    <dgm:pt modelId="{9F8D7AFE-CCC2-4834-8855-501403E1B545}" type="pres">
      <dgm:prSet presAssocID="{9D62A907-9F6B-45EA-B781-215609F033E5}" presName="parentText" presStyleLbl="node1" presStyleIdx="1" presStyleCnt="2">
        <dgm:presLayoutVars>
          <dgm:chMax val="1"/>
          <dgm:bulletEnabled val="1"/>
        </dgm:presLayoutVars>
      </dgm:prSet>
      <dgm:spPr/>
    </dgm:pt>
    <dgm:pt modelId="{A9C85B3F-64EE-46A6-98B2-EE792A6363ED}" type="pres">
      <dgm:prSet presAssocID="{9D62A907-9F6B-45EA-B781-215609F033E5}" presName="descendantText" presStyleLbl="alignAccFollowNode1" presStyleIdx="1" presStyleCnt="2">
        <dgm:presLayoutVars>
          <dgm:bulletEnabled val="1"/>
        </dgm:presLayoutVars>
      </dgm:prSet>
      <dgm:spPr/>
    </dgm:pt>
  </dgm:ptLst>
  <dgm:cxnLst>
    <dgm:cxn modelId="{76891F19-B503-4A66-B8B1-EC53D8C5A67F}" type="presOf" srcId="{4522A3CD-86A6-4443-AA46-FDAE9DC9A529}" destId="{A9C85B3F-64EE-46A6-98B2-EE792A6363ED}" srcOrd="0" destOrd="1" presId="urn:microsoft.com/office/officeart/2005/8/layout/vList5"/>
    <dgm:cxn modelId="{776A6D34-0DDD-4CEA-BE74-34A61EC8D504}" type="presOf" srcId="{9D62A907-9F6B-45EA-B781-215609F033E5}" destId="{9F8D7AFE-CCC2-4834-8855-501403E1B545}" srcOrd="0" destOrd="0" presId="urn:microsoft.com/office/officeart/2005/8/layout/vList5"/>
    <dgm:cxn modelId="{E8091652-57E8-4C71-AABA-8042F6086C49}" srcId="{4CBE2313-3B23-4F2E-B74A-7DD930691546}" destId="{40447340-6E73-4117-896C-A4A24754F30D}" srcOrd="1" destOrd="0" parTransId="{47CC4B39-72C7-4418-920F-F710BAB6F8B0}" sibTransId="{F84D6D5F-55D0-43CB-9EDA-848C81AA490F}"/>
    <dgm:cxn modelId="{D5D9D172-0F2E-4DAA-AFD4-2136B9BE6616}" srcId="{4CBE2313-3B23-4F2E-B74A-7DD930691546}" destId="{87BB11DF-FB5A-4090-986A-EF9B812C45C9}" srcOrd="0" destOrd="0" parTransId="{FCDCBCC6-3DEC-4939-811F-56D49DDBA29E}" sibTransId="{15EA2614-F94A-448C-86E0-74BF21A5B01E}"/>
    <dgm:cxn modelId="{10687056-C243-4CE4-BFCA-E0AADF7CCAEB}" type="presOf" srcId="{BB38637D-6D63-43CB-9811-41765770043C}" destId="{86DC9245-92D3-49B7-A7A7-715500CD4218}" srcOrd="0" destOrd="0" presId="urn:microsoft.com/office/officeart/2005/8/layout/vList5"/>
    <dgm:cxn modelId="{C86E0788-FD03-4646-9CC2-317E0DDDDC97}" type="presOf" srcId="{87BB11DF-FB5A-4090-986A-EF9B812C45C9}" destId="{22283EAC-5C81-45CA-88B3-A276698B4D03}" srcOrd="0" destOrd="0" presId="urn:microsoft.com/office/officeart/2005/8/layout/vList5"/>
    <dgm:cxn modelId="{7D5D6390-68BF-4FB4-8A3E-FA6764B28CFA}" type="presOf" srcId="{8296724E-23A2-4786-9FC2-BB836F5E09FD}" destId="{A9C85B3F-64EE-46A6-98B2-EE792A6363ED}" srcOrd="0" destOrd="0" presId="urn:microsoft.com/office/officeart/2005/8/layout/vList5"/>
    <dgm:cxn modelId="{096204AA-C357-4957-ABF2-1CA311EB1815}" srcId="{9D62A907-9F6B-45EA-B781-215609F033E5}" destId="{4522A3CD-86A6-4443-AA46-FDAE9DC9A529}" srcOrd="1" destOrd="0" parTransId="{9147B9A1-0212-4529-9700-80CA7E52665F}" sibTransId="{EA9C7D0F-B632-4591-845F-A92B21AEB91D}"/>
    <dgm:cxn modelId="{A2EA2CC8-FA36-4AA8-A1BB-1B3FDDF46841}" srcId="{BB38637D-6D63-43CB-9811-41765770043C}" destId="{4CBE2313-3B23-4F2E-B74A-7DD930691546}" srcOrd="0" destOrd="0" parTransId="{ACC8AE04-5B96-46D8-AB88-B144D7979286}" sibTransId="{715FDD5C-D98F-4A02-97A3-B0505B8A2717}"/>
    <dgm:cxn modelId="{095B3ECE-1DEF-436C-AB91-F2748D8553A2}" srcId="{9D62A907-9F6B-45EA-B781-215609F033E5}" destId="{8296724E-23A2-4786-9FC2-BB836F5E09FD}" srcOrd="0" destOrd="0" parTransId="{1EB36C18-C7C8-4D44-BF7C-E84CF613439C}" sibTransId="{734D9CEF-69E6-4485-851B-273D18E667EF}"/>
    <dgm:cxn modelId="{1493F3D2-F244-4271-B293-D40B185FA780}" type="presOf" srcId="{4CBE2313-3B23-4F2E-B74A-7DD930691546}" destId="{80F93AC3-DFC7-4A99-9846-1EAEC50637C0}" srcOrd="0" destOrd="0" presId="urn:microsoft.com/office/officeart/2005/8/layout/vList5"/>
    <dgm:cxn modelId="{0D443DEB-7503-43F0-A431-2802ED498A9C}" srcId="{BB38637D-6D63-43CB-9811-41765770043C}" destId="{9D62A907-9F6B-45EA-B781-215609F033E5}" srcOrd="1" destOrd="0" parTransId="{939A4BD7-1AE1-47D3-B114-97DAB0E7317E}" sibTransId="{1E099C97-7165-4E84-BD89-748539BA9DB1}"/>
    <dgm:cxn modelId="{E5BF8FEB-6115-4B11-B348-C6F973CA8774}" type="presOf" srcId="{40447340-6E73-4117-896C-A4A24754F30D}" destId="{22283EAC-5C81-45CA-88B3-A276698B4D03}" srcOrd="0" destOrd="1" presId="urn:microsoft.com/office/officeart/2005/8/layout/vList5"/>
    <dgm:cxn modelId="{C813C6A2-8386-4C0E-9DC7-52101A67FF12}" type="presParOf" srcId="{86DC9245-92D3-49B7-A7A7-715500CD4218}" destId="{BCC9F384-CE81-4ADA-987D-F10FB6400345}" srcOrd="0" destOrd="0" presId="urn:microsoft.com/office/officeart/2005/8/layout/vList5"/>
    <dgm:cxn modelId="{B231A6E0-5BDF-464E-9939-D1D939F30A50}" type="presParOf" srcId="{BCC9F384-CE81-4ADA-987D-F10FB6400345}" destId="{80F93AC3-DFC7-4A99-9846-1EAEC50637C0}" srcOrd="0" destOrd="0" presId="urn:microsoft.com/office/officeart/2005/8/layout/vList5"/>
    <dgm:cxn modelId="{1F51EE91-3F12-49AE-857F-C8CBA5415132}" type="presParOf" srcId="{BCC9F384-CE81-4ADA-987D-F10FB6400345}" destId="{22283EAC-5C81-45CA-88B3-A276698B4D03}" srcOrd="1" destOrd="0" presId="urn:microsoft.com/office/officeart/2005/8/layout/vList5"/>
    <dgm:cxn modelId="{E5AB7E07-5059-4A06-809F-07F01E8D2113}" type="presParOf" srcId="{86DC9245-92D3-49B7-A7A7-715500CD4218}" destId="{CE2D10F2-A557-42B7-B20C-CD3B6368158D}" srcOrd="1" destOrd="0" presId="urn:microsoft.com/office/officeart/2005/8/layout/vList5"/>
    <dgm:cxn modelId="{D0CEA2D1-BBA6-4CFF-9704-C01B2907C489}" type="presParOf" srcId="{86DC9245-92D3-49B7-A7A7-715500CD4218}" destId="{B708B27D-FD43-485F-89A0-E8631F9A1FEC}" srcOrd="2" destOrd="0" presId="urn:microsoft.com/office/officeart/2005/8/layout/vList5"/>
    <dgm:cxn modelId="{DD98DD24-A9A1-4DA0-91A9-DF23202DFF77}" type="presParOf" srcId="{B708B27D-FD43-485F-89A0-E8631F9A1FEC}" destId="{9F8D7AFE-CCC2-4834-8855-501403E1B545}" srcOrd="0" destOrd="0" presId="urn:microsoft.com/office/officeart/2005/8/layout/vList5"/>
    <dgm:cxn modelId="{6AC1ED49-CD04-411A-A344-353A8F39AD58}" type="presParOf" srcId="{B708B27D-FD43-485F-89A0-E8631F9A1FEC}" destId="{A9C85B3F-64EE-46A6-98B2-EE792A6363E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9D04154-CE8E-4AB2-93C6-EDC98D8F72EA}" type="doc">
      <dgm:prSet loTypeId="urn:microsoft.com/office/officeart/2005/8/layout/hierarchy3" loCatId="hierarchy" qsTypeId="urn:microsoft.com/office/officeart/2005/8/quickstyle/simple2" qsCatId="simple" csTypeId="urn:microsoft.com/office/officeart/2005/8/colors/colorful2" csCatId="colorful" phldr="1"/>
      <dgm:spPr/>
      <dgm:t>
        <a:bodyPr/>
        <a:lstStyle/>
        <a:p>
          <a:endParaRPr lang="en-US"/>
        </a:p>
      </dgm:t>
    </dgm:pt>
    <dgm:pt modelId="{7E93FE9A-477F-41E6-918C-11C4AB9BC72F}">
      <dgm:prSet/>
      <dgm:spPr>
        <a:solidFill>
          <a:schemeClr val="accent1">
            <a:lumMod val="60000"/>
            <a:lumOff val="40000"/>
          </a:schemeClr>
        </a:solidFill>
      </dgm:spPr>
      <dgm:t>
        <a:bodyPr/>
        <a:lstStyle/>
        <a:p>
          <a:r>
            <a:rPr lang="en-US"/>
            <a:t>Maintain separate research records for each study subject</a:t>
          </a:r>
        </a:p>
      </dgm:t>
    </dgm:pt>
    <dgm:pt modelId="{2C843D53-601F-4EB9-996F-2DF9F496AD93}" type="parTrans" cxnId="{8934679F-52EE-48D5-AFF2-0B807C588A67}">
      <dgm:prSet/>
      <dgm:spPr/>
      <dgm:t>
        <a:bodyPr/>
        <a:lstStyle/>
        <a:p>
          <a:endParaRPr lang="en-US"/>
        </a:p>
      </dgm:t>
    </dgm:pt>
    <dgm:pt modelId="{638B1190-AB49-4294-BA6F-3F819325F3FC}" type="sibTrans" cxnId="{8934679F-52EE-48D5-AFF2-0B807C588A67}">
      <dgm:prSet/>
      <dgm:spPr/>
      <dgm:t>
        <a:bodyPr/>
        <a:lstStyle/>
        <a:p>
          <a:endParaRPr lang="en-US"/>
        </a:p>
      </dgm:t>
    </dgm:pt>
    <dgm:pt modelId="{9ED52B79-82DA-4AC8-8CBB-DE9C3854E8BF}">
      <dgm:prSet/>
      <dgm:spPr>
        <a:solidFill>
          <a:schemeClr val="accent1">
            <a:lumMod val="60000"/>
            <a:lumOff val="40000"/>
          </a:schemeClr>
        </a:solidFill>
      </dgm:spPr>
      <dgm:t>
        <a:bodyPr/>
        <a:lstStyle/>
        <a:p>
          <a:r>
            <a:rPr lang="en-US"/>
            <a:t>Maintain all study information in an organized manner</a:t>
          </a:r>
        </a:p>
      </dgm:t>
    </dgm:pt>
    <dgm:pt modelId="{7A84600E-1431-4B61-8970-202685BFDC3F}" type="parTrans" cxnId="{DABAB547-A15B-4BCF-9641-164EBEA5B79E}">
      <dgm:prSet/>
      <dgm:spPr/>
      <dgm:t>
        <a:bodyPr/>
        <a:lstStyle/>
        <a:p>
          <a:endParaRPr lang="en-US"/>
        </a:p>
      </dgm:t>
    </dgm:pt>
    <dgm:pt modelId="{77212040-6F3E-4E16-BF22-08DA4B928BBA}" type="sibTrans" cxnId="{DABAB547-A15B-4BCF-9641-164EBEA5B79E}">
      <dgm:prSet/>
      <dgm:spPr/>
      <dgm:t>
        <a:bodyPr/>
        <a:lstStyle/>
        <a:p>
          <a:endParaRPr lang="en-US"/>
        </a:p>
      </dgm:t>
    </dgm:pt>
    <dgm:pt modelId="{96AB2491-EC37-4933-AE05-5B15D1CB702C}" type="pres">
      <dgm:prSet presAssocID="{69D04154-CE8E-4AB2-93C6-EDC98D8F72EA}" presName="diagram" presStyleCnt="0">
        <dgm:presLayoutVars>
          <dgm:chPref val="1"/>
          <dgm:dir/>
          <dgm:animOne val="branch"/>
          <dgm:animLvl val="lvl"/>
          <dgm:resizeHandles/>
        </dgm:presLayoutVars>
      </dgm:prSet>
      <dgm:spPr/>
    </dgm:pt>
    <dgm:pt modelId="{971056A1-4542-4FCB-B886-734827A67282}" type="pres">
      <dgm:prSet presAssocID="{7E93FE9A-477F-41E6-918C-11C4AB9BC72F}" presName="root" presStyleCnt="0"/>
      <dgm:spPr/>
    </dgm:pt>
    <dgm:pt modelId="{1E9193FE-B7E4-4D1E-85A9-081ABBCAB697}" type="pres">
      <dgm:prSet presAssocID="{7E93FE9A-477F-41E6-918C-11C4AB9BC72F}" presName="rootComposite" presStyleCnt="0"/>
      <dgm:spPr/>
    </dgm:pt>
    <dgm:pt modelId="{3AFADF8E-829D-4B09-9A4B-8234CF5FCEA0}" type="pres">
      <dgm:prSet presAssocID="{7E93FE9A-477F-41E6-918C-11C4AB9BC72F}" presName="rootText" presStyleLbl="node1" presStyleIdx="0" presStyleCnt="2"/>
      <dgm:spPr/>
    </dgm:pt>
    <dgm:pt modelId="{2A97ED38-14BE-4C85-BFA4-D8C0C068F7E5}" type="pres">
      <dgm:prSet presAssocID="{7E93FE9A-477F-41E6-918C-11C4AB9BC72F}" presName="rootConnector" presStyleLbl="node1" presStyleIdx="0" presStyleCnt="2"/>
      <dgm:spPr/>
    </dgm:pt>
    <dgm:pt modelId="{2FB81F61-8DD5-45E0-B8CC-75A016A40670}" type="pres">
      <dgm:prSet presAssocID="{7E93FE9A-477F-41E6-918C-11C4AB9BC72F}" presName="childShape" presStyleCnt="0"/>
      <dgm:spPr/>
    </dgm:pt>
    <dgm:pt modelId="{851A8347-AC34-46AD-9B79-03BD51270C2D}" type="pres">
      <dgm:prSet presAssocID="{9ED52B79-82DA-4AC8-8CBB-DE9C3854E8BF}" presName="root" presStyleCnt="0"/>
      <dgm:spPr/>
    </dgm:pt>
    <dgm:pt modelId="{0A34EBD8-EC10-4C96-914D-550DB762054B}" type="pres">
      <dgm:prSet presAssocID="{9ED52B79-82DA-4AC8-8CBB-DE9C3854E8BF}" presName="rootComposite" presStyleCnt="0"/>
      <dgm:spPr/>
    </dgm:pt>
    <dgm:pt modelId="{E57197BE-1A42-4156-8AAC-F840F03E6BDD}" type="pres">
      <dgm:prSet presAssocID="{9ED52B79-82DA-4AC8-8CBB-DE9C3854E8BF}" presName="rootText" presStyleLbl="node1" presStyleIdx="1" presStyleCnt="2"/>
      <dgm:spPr/>
    </dgm:pt>
    <dgm:pt modelId="{ED94D3C0-95D0-44B2-B4EA-DF069E53CA85}" type="pres">
      <dgm:prSet presAssocID="{9ED52B79-82DA-4AC8-8CBB-DE9C3854E8BF}" presName="rootConnector" presStyleLbl="node1" presStyleIdx="1" presStyleCnt="2"/>
      <dgm:spPr/>
    </dgm:pt>
    <dgm:pt modelId="{F51AC23E-D068-4C60-B4F4-748C8E4AE1B0}" type="pres">
      <dgm:prSet presAssocID="{9ED52B79-82DA-4AC8-8CBB-DE9C3854E8BF}" presName="childShape" presStyleCnt="0"/>
      <dgm:spPr/>
    </dgm:pt>
  </dgm:ptLst>
  <dgm:cxnLst>
    <dgm:cxn modelId="{26939434-6B00-421D-8D9C-9CB766EE5988}" type="presOf" srcId="{9ED52B79-82DA-4AC8-8CBB-DE9C3854E8BF}" destId="{ED94D3C0-95D0-44B2-B4EA-DF069E53CA85}" srcOrd="1" destOrd="0" presId="urn:microsoft.com/office/officeart/2005/8/layout/hierarchy3"/>
    <dgm:cxn modelId="{DABAB547-A15B-4BCF-9641-164EBEA5B79E}" srcId="{69D04154-CE8E-4AB2-93C6-EDC98D8F72EA}" destId="{9ED52B79-82DA-4AC8-8CBB-DE9C3854E8BF}" srcOrd="1" destOrd="0" parTransId="{7A84600E-1431-4B61-8970-202685BFDC3F}" sibTransId="{77212040-6F3E-4E16-BF22-08DA4B928BBA}"/>
    <dgm:cxn modelId="{9F27BD68-B86D-437A-AF42-44D82619D305}" type="presOf" srcId="{9ED52B79-82DA-4AC8-8CBB-DE9C3854E8BF}" destId="{E57197BE-1A42-4156-8AAC-F840F03E6BDD}" srcOrd="0" destOrd="0" presId="urn:microsoft.com/office/officeart/2005/8/layout/hierarchy3"/>
    <dgm:cxn modelId="{8934679F-52EE-48D5-AFF2-0B807C588A67}" srcId="{69D04154-CE8E-4AB2-93C6-EDC98D8F72EA}" destId="{7E93FE9A-477F-41E6-918C-11C4AB9BC72F}" srcOrd="0" destOrd="0" parTransId="{2C843D53-601F-4EB9-996F-2DF9F496AD93}" sibTransId="{638B1190-AB49-4294-BA6F-3F819325F3FC}"/>
    <dgm:cxn modelId="{1C85A6BA-666A-4A7E-B865-03D99B540862}" type="presOf" srcId="{7E93FE9A-477F-41E6-918C-11C4AB9BC72F}" destId="{2A97ED38-14BE-4C85-BFA4-D8C0C068F7E5}" srcOrd="1" destOrd="0" presId="urn:microsoft.com/office/officeart/2005/8/layout/hierarchy3"/>
    <dgm:cxn modelId="{2BE5BEC3-F109-4331-B92B-3058F21F1C7E}" type="presOf" srcId="{69D04154-CE8E-4AB2-93C6-EDC98D8F72EA}" destId="{96AB2491-EC37-4933-AE05-5B15D1CB702C}" srcOrd="0" destOrd="0" presId="urn:microsoft.com/office/officeart/2005/8/layout/hierarchy3"/>
    <dgm:cxn modelId="{5D0724D2-CDAF-4D6A-947B-CA7B2AA491B3}" type="presOf" srcId="{7E93FE9A-477F-41E6-918C-11C4AB9BC72F}" destId="{3AFADF8E-829D-4B09-9A4B-8234CF5FCEA0}" srcOrd="0" destOrd="0" presId="urn:microsoft.com/office/officeart/2005/8/layout/hierarchy3"/>
    <dgm:cxn modelId="{DEDA93DD-95F8-426E-900A-4D745BBBD95B}" type="presParOf" srcId="{96AB2491-EC37-4933-AE05-5B15D1CB702C}" destId="{971056A1-4542-4FCB-B886-734827A67282}" srcOrd="0" destOrd="0" presId="urn:microsoft.com/office/officeart/2005/8/layout/hierarchy3"/>
    <dgm:cxn modelId="{671210E5-C1D3-41C0-942B-BA95DBD869C5}" type="presParOf" srcId="{971056A1-4542-4FCB-B886-734827A67282}" destId="{1E9193FE-B7E4-4D1E-85A9-081ABBCAB697}" srcOrd="0" destOrd="0" presId="urn:microsoft.com/office/officeart/2005/8/layout/hierarchy3"/>
    <dgm:cxn modelId="{5F4FCE06-9247-41AB-90DD-127487E846BA}" type="presParOf" srcId="{1E9193FE-B7E4-4D1E-85A9-081ABBCAB697}" destId="{3AFADF8E-829D-4B09-9A4B-8234CF5FCEA0}" srcOrd="0" destOrd="0" presId="urn:microsoft.com/office/officeart/2005/8/layout/hierarchy3"/>
    <dgm:cxn modelId="{6A8D472D-0BDB-4083-B3B5-8BE6690105AE}" type="presParOf" srcId="{1E9193FE-B7E4-4D1E-85A9-081ABBCAB697}" destId="{2A97ED38-14BE-4C85-BFA4-D8C0C068F7E5}" srcOrd="1" destOrd="0" presId="urn:microsoft.com/office/officeart/2005/8/layout/hierarchy3"/>
    <dgm:cxn modelId="{A360C5FB-DB4E-48D0-980E-51C7F20B9034}" type="presParOf" srcId="{971056A1-4542-4FCB-B886-734827A67282}" destId="{2FB81F61-8DD5-45E0-B8CC-75A016A40670}" srcOrd="1" destOrd="0" presId="urn:microsoft.com/office/officeart/2005/8/layout/hierarchy3"/>
    <dgm:cxn modelId="{F25E6540-1F84-4F2B-A6C4-9A95DD3C7205}" type="presParOf" srcId="{96AB2491-EC37-4933-AE05-5B15D1CB702C}" destId="{851A8347-AC34-46AD-9B79-03BD51270C2D}" srcOrd="1" destOrd="0" presId="urn:microsoft.com/office/officeart/2005/8/layout/hierarchy3"/>
    <dgm:cxn modelId="{ED7A4F0C-8A00-46A3-BB6B-A5B539936516}" type="presParOf" srcId="{851A8347-AC34-46AD-9B79-03BD51270C2D}" destId="{0A34EBD8-EC10-4C96-914D-550DB762054B}" srcOrd="0" destOrd="0" presId="urn:microsoft.com/office/officeart/2005/8/layout/hierarchy3"/>
    <dgm:cxn modelId="{4B74EA9A-1D0E-44B1-BAF4-5BED22424D1A}" type="presParOf" srcId="{0A34EBD8-EC10-4C96-914D-550DB762054B}" destId="{E57197BE-1A42-4156-8AAC-F840F03E6BDD}" srcOrd="0" destOrd="0" presId="urn:microsoft.com/office/officeart/2005/8/layout/hierarchy3"/>
    <dgm:cxn modelId="{6FA6AF27-30E2-45C9-9F6B-3D66BF32602C}" type="presParOf" srcId="{0A34EBD8-EC10-4C96-914D-550DB762054B}" destId="{ED94D3C0-95D0-44B2-B4EA-DF069E53CA85}" srcOrd="1" destOrd="0" presId="urn:microsoft.com/office/officeart/2005/8/layout/hierarchy3"/>
    <dgm:cxn modelId="{F3092B58-4DC3-4C7E-AB2A-F05D0325E1FE}" type="presParOf" srcId="{851A8347-AC34-46AD-9B79-03BD51270C2D}" destId="{F51AC23E-D068-4C60-B4F4-748C8E4AE1B0}"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5159336-B9F6-4DFC-80C0-6DFB796B2DEA}"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246D32D8-6573-4D71-B21D-2124DF34E666}">
      <dgm:prSet/>
      <dgm:spPr/>
      <dgm:t>
        <a:bodyPr/>
        <a:lstStyle/>
        <a:p>
          <a:r>
            <a:rPr lang="en-US"/>
            <a:t>By visit with checklist and accompanying documents</a:t>
          </a:r>
        </a:p>
      </dgm:t>
    </dgm:pt>
    <dgm:pt modelId="{2CCF6C5C-FCCF-44B7-A7A1-DB8CEEEAB492}" type="parTrans" cxnId="{FE8EBEA3-469F-4EA6-BEC7-4583491B356C}">
      <dgm:prSet/>
      <dgm:spPr/>
      <dgm:t>
        <a:bodyPr/>
        <a:lstStyle/>
        <a:p>
          <a:endParaRPr lang="en-US"/>
        </a:p>
      </dgm:t>
    </dgm:pt>
    <dgm:pt modelId="{70E3C85C-9EC1-4393-8849-23BD3BBB406A}" type="sibTrans" cxnId="{FE8EBEA3-469F-4EA6-BEC7-4583491B356C}">
      <dgm:prSet/>
      <dgm:spPr/>
      <dgm:t>
        <a:bodyPr/>
        <a:lstStyle/>
        <a:p>
          <a:endParaRPr lang="en-US"/>
        </a:p>
      </dgm:t>
    </dgm:pt>
    <dgm:pt modelId="{1E50A6FF-A63F-4506-AF58-673FFCF0C738}">
      <dgm:prSet/>
      <dgm:spPr/>
      <dgm:t>
        <a:bodyPr/>
        <a:lstStyle/>
        <a:p>
          <a:r>
            <a:rPr lang="en-US"/>
            <a:t>By type of assessments</a:t>
          </a:r>
        </a:p>
      </dgm:t>
    </dgm:pt>
    <dgm:pt modelId="{52B5F838-87C4-44E8-A9EB-CB413D8E0F69}" type="parTrans" cxnId="{8EDC659A-4A5A-4D44-B219-FCA7F0A2940D}">
      <dgm:prSet/>
      <dgm:spPr/>
      <dgm:t>
        <a:bodyPr/>
        <a:lstStyle/>
        <a:p>
          <a:endParaRPr lang="en-US"/>
        </a:p>
      </dgm:t>
    </dgm:pt>
    <dgm:pt modelId="{7900574D-20E5-49CE-9D42-69347CDBBD6B}" type="sibTrans" cxnId="{8EDC659A-4A5A-4D44-B219-FCA7F0A2940D}">
      <dgm:prSet/>
      <dgm:spPr/>
      <dgm:t>
        <a:bodyPr/>
        <a:lstStyle/>
        <a:p>
          <a:endParaRPr lang="en-US"/>
        </a:p>
      </dgm:t>
    </dgm:pt>
    <dgm:pt modelId="{A3F19EC7-9048-4298-99E1-9B403D5E5F14}">
      <dgm:prSet/>
      <dgm:spPr/>
      <dgm:t>
        <a:bodyPr/>
        <a:lstStyle/>
        <a:p>
          <a:r>
            <a:rPr lang="en-US"/>
            <a:t>Separate sections for reports, adverse events, etc.</a:t>
          </a:r>
        </a:p>
      </dgm:t>
    </dgm:pt>
    <dgm:pt modelId="{825274CF-F4A1-4AEC-A0FE-154332D35223}" type="parTrans" cxnId="{F557637D-144C-47BB-9B35-95E91AA2FAD6}">
      <dgm:prSet/>
      <dgm:spPr/>
      <dgm:t>
        <a:bodyPr/>
        <a:lstStyle/>
        <a:p>
          <a:endParaRPr lang="en-US"/>
        </a:p>
      </dgm:t>
    </dgm:pt>
    <dgm:pt modelId="{E4CFA8E9-AE05-4CE4-A3E6-31A1A3A6DF6E}" type="sibTrans" cxnId="{F557637D-144C-47BB-9B35-95E91AA2FAD6}">
      <dgm:prSet/>
      <dgm:spPr/>
      <dgm:t>
        <a:bodyPr/>
        <a:lstStyle/>
        <a:p>
          <a:endParaRPr lang="en-US"/>
        </a:p>
      </dgm:t>
    </dgm:pt>
    <dgm:pt modelId="{89426844-8EF6-4850-AA6C-084BAB31FC3C}" type="pres">
      <dgm:prSet presAssocID="{D5159336-B9F6-4DFC-80C0-6DFB796B2DEA}" presName="root" presStyleCnt="0">
        <dgm:presLayoutVars>
          <dgm:dir/>
          <dgm:resizeHandles val="exact"/>
        </dgm:presLayoutVars>
      </dgm:prSet>
      <dgm:spPr/>
    </dgm:pt>
    <dgm:pt modelId="{AF3491E6-8217-42A1-8CFA-7A0E4F8339A9}" type="pres">
      <dgm:prSet presAssocID="{246D32D8-6573-4D71-B21D-2124DF34E666}" presName="compNode" presStyleCnt="0"/>
      <dgm:spPr/>
    </dgm:pt>
    <dgm:pt modelId="{FA438A49-2846-4180-9968-8C1CA82D892C}" type="pres">
      <dgm:prSet presAssocID="{246D32D8-6573-4D71-B21D-2124DF34E666}"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22B0A106-62AA-4764-8EF7-C509FE93AF75}" type="pres">
      <dgm:prSet presAssocID="{246D32D8-6573-4D71-B21D-2124DF34E666}" presName="spaceRect" presStyleCnt="0"/>
      <dgm:spPr/>
    </dgm:pt>
    <dgm:pt modelId="{C894DFB9-E9FE-42A5-B0AC-3C477302BA46}" type="pres">
      <dgm:prSet presAssocID="{246D32D8-6573-4D71-B21D-2124DF34E666}" presName="textRect" presStyleLbl="revTx" presStyleIdx="0" presStyleCnt="3">
        <dgm:presLayoutVars>
          <dgm:chMax val="1"/>
          <dgm:chPref val="1"/>
        </dgm:presLayoutVars>
      </dgm:prSet>
      <dgm:spPr/>
    </dgm:pt>
    <dgm:pt modelId="{67987C55-5B4D-42C6-9699-55B27EC9C382}" type="pres">
      <dgm:prSet presAssocID="{70E3C85C-9EC1-4393-8849-23BD3BBB406A}" presName="sibTrans" presStyleCnt="0"/>
      <dgm:spPr/>
    </dgm:pt>
    <dgm:pt modelId="{2D0DABC8-F6FA-42FD-B48C-A45A1674B196}" type="pres">
      <dgm:prSet presAssocID="{1E50A6FF-A63F-4506-AF58-673FFCF0C738}" presName="compNode" presStyleCnt="0"/>
      <dgm:spPr/>
    </dgm:pt>
    <dgm:pt modelId="{031D3875-7169-4993-96C2-886960D2BDA1}" type="pres">
      <dgm:prSet presAssocID="{1E50A6FF-A63F-4506-AF58-673FFCF0C738}"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A14D8FE8-01DC-4241-BBC5-0620FB83640F}" type="pres">
      <dgm:prSet presAssocID="{1E50A6FF-A63F-4506-AF58-673FFCF0C738}" presName="spaceRect" presStyleCnt="0"/>
      <dgm:spPr/>
    </dgm:pt>
    <dgm:pt modelId="{466F2D6A-55FA-48EA-99E0-FEE356185B59}" type="pres">
      <dgm:prSet presAssocID="{1E50A6FF-A63F-4506-AF58-673FFCF0C738}" presName="textRect" presStyleLbl="revTx" presStyleIdx="1" presStyleCnt="3">
        <dgm:presLayoutVars>
          <dgm:chMax val="1"/>
          <dgm:chPref val="1"/>
        </dgm:presLayoutVars>
      </dgm:prSet>
      <dgm:spPr/>
    </dgm:pt>
    <dgm:pt modelId="{C459C0E9-9A89-4A63-AFA4-8FB2A9B2CEB9}" type="pres">
      <dgm:prSet presAssocID="{7900574D-20E5-49CE-9D42-69347CDBBD6B}" presName="sibTrans" presStyleCnt="0"/>
      <dgm:spPr/>
    </dgm:pt>
    <dgm:pt modelId="{5846AF0C-B778-484D-9BB7-E97DCCEE4432}" type="pres">
      <dgm:prSet presAssocID="{A3F19EC7-9048-4298-99E1-9B403D5E5F14}" presName="compNode" presStyleCnt="0"/>
      <dgm:spPr/>
    </dgm:pt>
    <dgm:pt modelId="{EA946188-A6F9-48DC-B5E5-9BD1FE12823D}" type="pres">
      <dgm:prSet presAssocID="{A3F19EC7-9048-4298-99E1-9B403D5E5F14}"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704CB77C-0D0D-4683-B07C-EF2BDB90EBDC}" type="pres">
      <dgm:prSet presAssocID="{A3F19EC7-9048-4298-99E1-9B403D5E5F14}" presName="spaceRect" presStyleCnt="0"/>
      <dgm:spPr/>
    </dgm:pt>
    <dgm:pt modelId="{34BB820C-FF68-458E-BEF9-CB192C712399}" type="pres">
      <dgm:prSet presAssocID="{A3F19EC7-9048-4298-99E1-9B403D5E5F14}" presName="textRect" presStyleLbl="revTx" presStyleIdx="2" presStyleCnt="3">
        <dgm:presLayoutVars>
          <dgm:chMax val="1"/>
          <dgm:chPref val="1"/>
        </dgm:presLayoutVars>
      </dgm:prSet>
      <dgm:spPr/>
    </dgm:pt>
  </dgm:ptLst>
  <dgm:cxnLst>
    <dgm:cxn modelId="{A0AD8045-F085-470D-A2D2-0BF19AE3875B}" type="presOf" srcId="{246D32D8-6573-4D71-B21D-2124DF34E666}" destId="{C894DFB9-E9FE-42A5-B0AC-3C477302BA46}" srcOrd="0" destOrd="0" presId="urn:microsoft.com/office/officeart/2018/2/layout/IconLabelList"/>
    <dgm:cxn modelId="{F4B2F24A-4AF8-41D4-ACE3-913B84C5E08B}" type="presOf" srcId="{D5159336-B9F6-4DFC-80C0-6DFB796B2DEA}" destId="{89426844-8EF6-4850-AA6C-084BAB31FC3C}" srcOrd="0" destOrd="0" presId="urn:microsoft.com/office/officeart/2018/2/layout/IconLabelList"/>
    <dgm:cxn modelId="{F557637D-144C-47BB-9B35-95E91AA2FAD6}" srcId="{D5159336-B9F6-4DFC-80C0-6DFB796B2DEA}" destId="{A3F19EC7-9048-4298-99E1-9B403D5E5F14}" srcOrd="2" destOrd="0" parTransId="{825274CF-F4A1-4AEC-A0FE-154332D35223}" sibTransId="{E4CFA8E9-AE05-4CE4-A3E6-31A1A3A6DF6E}"/>
    <dgm:cxn modelId="{8EDC659A-4A5A-4D44-B219-FCA7F0A2940D}" srcId="{D5159336-B9F6-4DFC-80C0-6DFB796B2DEA}" destId="{1E50A6FF-A63F-4506-AF58-673FFCF0C738}" srcOrd="1" destOrd="0" parTransId="{52B5F838-87C4-44E8-A9EB-CB413D8E0F69}" sibTransId="{7900574D-20E5-49CE-9D42-69347CDBBD6B}"/>
    <dgm:cxn modelId="{FE8EBEA3-469F-4EA6-BEC7-4583491B356C}" srcId="{D5159336-B9F6-4DFC-80C0-6DFB796B2DEA}" destId="{246D32D8-6573-4D71-B21D-2124DF34E666}" srcOrd="0" destOrd="0" parTransId="{2CCF6C5C-FCCF-44B7-A7A1-DB8CEEEAB492}" sibTransId="{70E3C85C-9EC1-4393-8849-23BD3BBB406A}"/>
    <dgm:cxn modelId="{185154BE-FD8C-420E-B41F-F7BC5D8CFA70}" type="presOf" srcId="{A3F19EC7-9048-4298-99E1-9B403D5E5F14}" destId="{34BB820C-FF68-458E-BEF9-CB192C712399}" srcOrd="0" destOrd="0" presId="urn:microsoft.com/office/officeart/2018/2/layout/IconLabelList"/>
    <dgm:cxn modelId="{30C5F3F3-E056-49D8-AA60-33F8AC6D76DE}" type="presOf" srcId="{1E50A6FF-A63F-4506-AF58-673FFCF0C738}" destId="{466F2D6A-55FA-48EA-99E0-FEE356185B59}" srcOrd="0" destOrd="0" presId="urn:microsoft.com/office/officeart/2018/2/layout/IconLabelList"/>
    <dgm:cxn modelId="{D22C3CD9-5407-471F-ACE8-A036DD6AA771}" type="presParOf" srcId="{89426844-8EF6-4850-AA6C-084BAB31FC3C}" destId="{AF3491E6-8217-42A1-8CFA-7A0E4F8339A9}" srcOrd="0" destOrd="0" presId="urn:microsoft.com/office/officeart/2018/2/layout/IconLabelList"/>
    <dgm:cxn modelId="{3665A5AA-5962-44E7-854B-508A4DCD8EC0}" type="presParOf" srcId="{AF3491E6-8217-42A1-8CFA-7A0E4F8339A9}" destId="{FA438A49-2846-4180-9968-8C1CA82D892C}" srcOrd="0" destOrd="0" presId="urn:microsoft.com/office/officeart/2018/2/layout/IconLabelList"/>
    <dgm:cxn modelId="{EA4AEBB5-AFF1-4582-A3AC-C9BC88D433B8}" type="presParOf" srcId="{AF3491E6-8217-42A1-8CFA-7A0E4F8339A9}" destId="{22B0A106-62AA-4764-8EF7-C509FE93AF75}" srcOrd="1" destOrd="0" presId="urn:microsoft.com/office/officeart/2018/2/layout/IconLabelList"/>
    <dgm:cxn modelId="{1CC38AD5-E820-432A-B764-ACEB32391D00}" type="presParOf" srcId="{AF3491E6-8217-42A1-8CFA-7A0E4F8339A9}" destId="{C894DFB9-E9FE-42A5-B0AC-3C477302BA46}" srcOrd="2" destOrd="0" presId="urn:microsoft.com/office/officeart/2018/2/layout/IconLabelList"/>
    <dgm:cxn modelId="{40772F3B-88CD-466F-A3A9-1472B49D8008}" type="presParOf" srcId="{89426844-8EF6-4850-AA6C-084BAB31FC3C}" destId="{67987C55-5B4D-42C6-9699-55B27EC9C382}" srcOrd="1" destOrd="0" presId="urn:microsoft.com/office/officeart/2018/2/layout/IconLabelList"/>
    <dgm:cxn modelId="{6E4D4A01-D8C2-4E3D-9C4C-7F64BB786938}" type="presParOf" srcId="{89426844-8EF6-4850-AA6C-084BAB31FC3C}" destId="{2D0DABC8-F6FA-42FD-B48C-A45A1674B196}" srcOrd="2" destOrd="0" presId="urn:microsoft.com/office/officeart/2018/2/layout/IconLabelList"/>
    <dgm:cxn modelId="{962C9B55-72CD-4B72-B8D0-57EDB954C1F8}" type="presParOf" srcId="{2D0DABC8-F6FA-42FD-B48C-A45A1674B196}" destId="{031D3875-7169-4993-96C2-886960D2BDA1}" srcOrd="0" destOrd="0" presId="urn:microsoft.com/office/officeart/2018/2/layout/IconLabelList"/>
    <dgm:cxn modelId="{CECDA53C-6936-4A7A-816F-39F23E55FFAD}" type="presParOf" srcId="{2D0DABC8-F6FA-42FD-B48C-A45A1674B196}" destId="{A14D8FE8-01DC-4241-BBC5-0620FB83640F}" srcOrd="1" destOrd="0" presId="urn:microsoft.com/office/officeart/2018/2/layout/IconLabelList"/>
    <dgm:cxn modelId="{A8D9A2E9-C3AA-405E-A0B2-EC11D1639121}" type="presParOf" srcId="{2D0DABC8-F6FA-42FD-B48C-A45A1674B196}" destId="{466F2D6A-55FA-48EA-99E0-FEE356185B59}" srcOrd="2" destOrd="0" presId="urn:microsoft.com/office/officeart/2018/2/layout/IconLabelList"/>
    <dgm:cxn modelId="{C63897F8-84F7-413A-A4B6-C0F9EF27E073}" type="presParOf" srcId="{89426844-8EF6-4850-AA6C-084BAB31FC3C}" destId="{C459C0E9-9A89-4A63-AFA4-8FB2A9B2CEB9}" srcOrd="3" destOrd="0" presId="urn:microsoft.com/office/officeart/2018/2/layout/IconLabelList"/>
    <dgm:cxn modelId="{1190BB96-0FC5-48B7-A8AF-5A62A40904EF}" type="presParOf" srcId="{89426844-8EF6-4850-AA6C-084BAB31FC3C}" destId="{5846AF0C-B778-484D-9BB7-E97DCCEE4432}" srcOrd="4" destOrd="0" presId="urn:microsoft.com/office/officeart/2018/2/layout/IconLabelList"/>
    <dgm:cxn modelId="{E32C012B-5830-4FBB-80AE-FB68AFD7901A}" type="presParOf" srcId="{5846AF0C-B778-484D-9BB7-E97DCCEE4432}" destId="{EA946188-A6F9-48DC-B5E5-9BD1FE12823D}" srcOrd="0" destOrd="0" presId="urn:microsoft.com/office/officeart/2018/2/layout/IconLabelList"/>
    <dgm:cxn modelId="{4F570908-3C15-4EDD-901F-BE2B34285DFB}" type="presParOf" srcId="{5846AF0C-B778-484D-9BB7-E97DCCEE4432}" destId="{704CB77C-0D0D-4683-B07C-EF2BDB90EBDC}" srcOrd="1" destOrd="0" presId="urn:microsoft.com/office/officeart/2018/2/layout/IconLabelList"/>
    <dgm:cxn modelId="{BCA76703-CA3B-4D4A-AA68-F3F00C18F026}" type="presParOf" srcId="{5846AF0C-B778-484D-9BB7-E97DCCEE4432}" destId="{34BB820C-FF68-458E-BEF9-CB192C71239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399976B-5271-4403-8FDF-E14750088DF8}"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415A579B-37A4-4C8B-8356-12D644EC6A7F}">
      <dgm:prSet/>
      <dgm:spPr/>
      <dgm:t>
        <a:bodyPr/>
        <a:lstStyle/>
        <a:p>
          <a:r>
            <a:rPr lang="en-US"/>
            <a:t>Original signed informed consent document</a:t>
          </a:r>
        </a:p>
      </dgm:t>
    </dgm:pt>
    <dgm:pt modelId="{7530F7E1-97A0-4FE3-978A-B96B999FCD41}" type="parTrans" cxnId="{D9443F5F-2FBF-4606-BA4E-49F75BB979E7}">
      <dgm:prSet/>
      <dgm:spPr/>
      <dgm:t>
        <a:bodyPr/>
        <a:lstStyle/>
        <a:p>
          <a:endParaRPr lang="en-US"/>
        </a:p>
      </dgm:t>
    </dgm:pt>
    <dgm:pt modelId="{2C8B52EE-1562-4AB1-8DCA-30F83F926922}" type="sibTrans" cxnId="{D9443F5F-2FBF-4606-BA4E-49F75BB979E7}">
      <dgm:prSet/>
      <dgm:spPr/>
      <dgm:t>
        <a:bodyPr/>
        <a:lstStyle/>
        <a:p>
          <a:endParaRPr lang="en-US"/>
        </a:p>
      </dgm:t>
    </dgm:pt>
    <dgm:pt modelId="{8FDED919-B1C8-4C63-B011-E3FEB2137A87}">
      <dgm:prSet/>
      <dgm:spPr/>
      <dgm:t>
        <a:bodyPr/>
        <a:lstStyle/>
        <a:p>
          <a:r>
            <a:rPr lang="en-US"/>
            <a:t>Assessment tools – questionnaires, surveys, etc.</a:t>
          </a:r>
        </a:p>
      </dgm:t>
    </dgm:pt>
    <dgm:pt modelId="{088D9DAB-12E2-4025-8DB1-8217AB9A4A13}" type="parTrans" cxnId="{7AE99595-15EA-4E98-9B74-FABD85A9075C}">
      <dgm:prSet/>
      <dgm:spPr/>
      <dgm:t>
        <a:bodyPr/>
        <a:lstStyle/>
        <a:p>
          <a:endParaRPr lang="en-US"/>
        </a:p>
      </dgm:t>
    </dgm:pt>
    <dgm:pt modelId="{084375BF-81CA-40CC-A817-E393C0726FAD}" type="sibTrans" cxnId="{7AE99595-15EA-4E98-9B74-FABD85A9075C}">
      <dgm:prSet/>
      <dgm:spPr/>
      <dgm:t>
        <a:bodyPr/>
        <a:lstStyle/>
        <a:p>
          <a:endParaRPr lang="en-US"/>
        </a:p>
      </dgm:t>
    </dgm:pt>
    <dgm:pt modelId="{66F04304-BDF0-4F97-974E-ACE7F72F71B7}">
      <dgm:prSet/>
      <dgm:spPr/>
      <dgm:t>
        <a:bodyPr/>
        <a:lstStyle/>
        <a:p>
          <a:r>
            <a:rPr lang="en-US"/>
            <a:t>Health records as applicable</a:t>
          </a:r>
        </a:p>
      </dgm:t>
    </dgm:pt>
    <dgm:pt modelId="{84252E9B-0DD3-4FB8-9C89-2FC3EE2141D1}" type="parTrans" cxnId="{F115AABF-8C38-4DAB-A2B4-56E8107F8DE9}">
      <dgm:prSet/>
      <dgm:spPr/>
      <dgm:t>
        <a:bodyPr/>
        <a:lstStyle/>
        <a:p>
          <a:endParaRPr lang="en-US"/>
        </a:p>
      </dgm:t>
    </dgm:pt>
    <dgm:pt modelId="{9C65E631-4C7E-4F17-9D67-523101A45723}" type="sibTrans" cxnId="{F115AABF-8C38-4DAB-A2B4-56E8107F8DE9}">
      <dgm:prSet/>
      <dgm:spPr/>
      <dgm:t>
        <a:bodyPr/>
        <a:lstStyle/>
        <a:p>
          <a:endParaRPr lang="en-US"/>
        </a:p>
      </dgm:t>
    </dgm:pt>
    <dgm:pt modelId="{F275CE07-1BD2-4693-B81F-7D48C82AEA4D}">
      <dgm:prSet/>
      <dgm:spPr/>
      <dgm:t>
        <a:bodyPr/>
        <a:lstStyle/>
        <a:p>
          <a:r>
            <a:rPr lang="en-US"/>
            <a:t>Laboratory results</a:t>
          </a:r>
        </a:p>
      </dgm:t>
    </dgm:pt>
    <dgm:pt modelId="{A7B71995-FE66-4CE1-8BBA-41888C9ADD1C}" type="parTrans" cxnId="{E14803F4-1544-4FB7-9834-A887D64BDF99}">
      <dgm:prSet/>
      <dgm:spPr/>
      <dgm:t>
        <a:bodyPr/>
        <a:lstStyle/>
        <a:p>
          <a:endParaRPr lang="en-US"/>
        </a:p>
      </dgm:t>
    </dgm:pt>
    <dgm:pt modelId="{3A49E05C-9B45-44D6-B5B0-6AA5AB50419C}" type="sibTrans" cxnId="{E14803F4-1544-4FB7-9834-A887D64BDF99}">
      <dgm:prSet/>
      <dgm:spPr/>
      <dgm:t>
        <a:bodyPr/>
        <a:lstStyle/>
        <a:p>
          <a:endParaRPr lang="en-US"/>
        </a:p>
      </dgm:t>
    </dgm:pt>
    <dgm:pt modelId="{7F006736-C298-40C1-AA1D-E6247013F00B}">
      <dgm:prSet/>
      <dgm:spPr/>
      <dgm:t>
        <a:bodyPr/>
        <a:lstStyle/>
        <a:p>
          <a:r>
            <a:rPr lang="en-US"/>
            <a:t>Imaging reports – MRI, CT</a:t>
          </a:r>
        </a:p>
      </dgm:t>
    </dgm:pt>
    <dgm:pt modelId="{F6F19DE3-7B1A-4308-9AF3-B7C255F0F546}" type="parTrans" cxnId="{CDEF51CA-39CB-4BD4-9EE5-DEA6C3847BAB}">
      <dgm:prSet/>
      <dgm:spPr/>
      <dgm:t>
        <a:bodyPr/>
        <a:lstStyle/>
        <a:p>
          <a:endParaRPr lang="en-US"/>
        </a:p>
      </dgm:t>
    </dgm:pt>
    <dgm:pt modelId="{14ACC92E-E03B-4CB6-B0F3-6B923B0D426A}" type="sibTrans" cxnId="{CDEF51CA-39CB-4BD4-9EE5-DEA6C3847BAB}">
      <dgm:prSet/>
      <dgm:spPr/>
      <dgm:t>
        <a:bodyPr/>
        <a:lstStyle/>
        <a:p>
          <a:endParaRPr lang="en-US"/>
        </a:p>
      </dgm:t>
    </dgm:pt>
    <dgm:pt modelId="{816FEE71-2FEC-41E9-8113-B9FE88FF09F2}">
      <dgm:prSet/>
      <dgm:spPr/>
      <dgm:t>
        <a:bodyPr/>
        <a:lstStyle/>
        <a:p>
          <a:r>
            <a:rPr lang="en-US"/>
            <a:t>Electrocardiograms</a:t>
          </a:r>
        </a:p>
      </dgm:t>
    </dgm:pt>
    <dgm:pt modelId="{8B29FF18-CA42-4248-B8FB-20DA74729DCB}" type="parTrans" cxnId="{4C5CB305-B456-45FE-9029-42D98BC077D8}">
      <dgm:prSet/>
      <dgm:spPr/>
      <dgm:t>
        <a:bodyPr/>
        <a:lstStyle/>
        <a:p>
          <a:endParaRPr lang="en-US"/>
        </a:p>
      </dgm:t>
    </dgm:pt>
    <dgm:pt modelId="{FF1343A9-2BC7-4C8E-A1FD-329686F662BF}" type="sibTrans" cxnId="{4C5CB305-B456-45FE-9029-42D98BC077D8}">
      <dgm:prSet/>
      <dgm:spPr/>
      <dgm:t>
        <a:bodyPr/>
        <a:lstStyle/>
        <a:p>
          <a:endParaRPr lang="en-US"/>
        </a:p>
      </dgm:t>
    </dgm:pt>
    <dgm:pt modelId="{5AD90AF6-DCED-4FEF-A7FF-3EB5C22263DF}" type="pres">
      <dgm:prSet presAssocID="{7399976B-5271-4403-8FDF-E14750088DF8}" presName="linear" presStyleCnt="0">
        <dgm:presLayoutVars>
          <dgm:dir/>
          <dgm:animLvl val="lvl"/>
          <dgm:resizeHandles val="exact"/>
        </dgm:presLayoutVars>
      </dgm:prSet>
      <dgm:spPr/>
    </dgm:pt>
    <dgm:pt modelId="{1C7E17FA-C3AF-4F6D-A5F4-CC83BB75AF20}" type="pres">
      <dgm:prSet presAssocID="{415A579B-37A4-4C8B-8356-12D644EC6A7F}" presName="parentLin" presStyleCnt="0"/>
      <dgm:spPr/>
    </dgm:pt>
    <dgm:pt modelId="{84C3C3B4-9209-4765-917F-E6E42C439978}" type="pres">
      <dgm:prSet presAssocID="{415A579B-37A4-4C8B-8356-12D644EC6A7F}" presName="parentLeftMargin" presStyleLbl="node1" presStyleIdx="0" presStyleCnt="3"/>
      <dgm:spPr/>
    </dgm:pt>
    <dgm:pt modelId="{F5AE1FE1-913B-4E70-97B3-211B7D7CADDF}" type="pres">
      <dgm:prSet presAssocID="{415A579B-37A4-4C8B-8356-12D644EC6A7F}" presName="parentText" presStyleLbl="node1" presStyleIdx="0" presStyleCnt="3">
        <dgm:presLayoutVars>
          <dgm:chMax val="0"/>
          <dgm:bulletEnabled val="1"/>
        </dgm:presLayoutVars>
      </dgm:prSet>
      <dgm:spPr/>
    </dgm:pt>
    <dgm:pt modelId="{774CA44F-EC69-419A-8C7E-39C0139C6E70}" type="pres">
      <dgm:prSet presAssocID="{415A579B-37A4-4C8B-8356-12D644EC6A7F}" presName="negativeSpace" presStyleCnt="0"/>
      <dgm:spPr/>
    </dgm:pt>
    <dgm:pt modelId="{8205D646-12F4-43DC-BAFA-9097B736B330}" type="pres">
      <dgm:prSet presAssocID="{415A579B-37A4-4C8B-8356-12D644EC6A7F}" presName="childText" presStyleLbl="conFgAcc1" presStyleIdx="0" presStyleCnt="3">
        <dgm:presLayoutVars>
          <dgm:bulletEnabled val="1"/>
        </dgm:presLayoutVars>
      </dgm:prSet>
      <dgm:spPr/>
    </dgm:pt>
    <dgm:pt modelId="{149D31E7-5258-436D-B931-AE7D6D23519C}" type="pres">
      <dgm:prSet presAssocID="{2C8B52EE-1562-4AB1-8DCA-30F83F926922}" presName="spaceBetweenRectangles" presStyleCnt="0"/>
      <dgm:spPr/>
    </dgm:pt>
    <dgm:pt modelId="{D75AAEF6-DC6A-4B0F-8FB2-783DF40200D4}" type="pres">
      <dgm:prSet presAssocID="{8FDED919-B1C8-4C63-B011-E3FEB2137A87}" presName="parentLin" presStyleCnt="0"/>
      <dgm:spPr/>
    </dgm:pt>
    <dgm:pt modelId="{9295583E-ED20-4C44-9F8F-C16E34DA532D}" type="pres">
      <dgm:prSet presAssocID="{8FDED919-B1C8-4C63-B011-E3FEB2137A87}" presName="parentLeftMargin" presStyleLbl="node1" presStyleIdx="0" presStyleCnt="3"/>
      <dgm:spPr/>
    </dgm:pt>
    <dgm:pt modelId="{1F698D07-D280-4980-8B6F-FAFFA4F41280}" type="pres">
      <dgm:prSet presAssocID="{8FDED919-B1C8-4C63-B011-E3FEB2137A87}" presName="parentText" presStyleLbl="node1" presStyleIdx="1" presStyleCnt="3">
        <dgm:presLayoutVars>
          <dgm:chMax val="0"/>
          <dgm:bulletEnabled val="1"/>
        </dgm:presLayoutVars>
      </dgm:prSet>
      <dgm:spPr/>
    </dgm:pt>
    <dgm:pt modelId="{66595800-E4AA-4A12-86B5-AA94BA9F7FEA}" type="pres">
      <dgm:prSet presAssocID="{8FDED919-B1C8-4C63-B011-E3FEB2137A87}" presName="negativeSpace" presStyleCnt="0"/>
      <dgm:spPr/>
    </dgm:pt>
    <dgm:pt modelId="{E693C134-1AE5-4D55-985A-BC9AD805FEDA}" type="pres">
      <dgm:prSet presAssocID="{8FDED919-B1C8-4C63-B011-E3FEB2137A87}" presName="childText" presStyleLbl="conFgAcc1" presStyleIdx="1" presStyleCnt="3">
        <dgm:presLayoutVars>
          <dgm:bulletEnabled val="1"/>
        </dgm:presLayoutVars>
      </dgm:prSet>
      <dgm:spPr/>
    </dgm:pt>
    <dgm:pt modelId="{B9A7F60D-DD97-45F9-A41A-8E731A8C9C9F}" type="pres">
      <dgm:prSet presAssocID="{084375BF-81CA-40CC-A817-E393C0726FAD}" presName="spaceBetweenRectangles" presStyleCnt="0"/>
      <dgm:spPr/>
    </dgm:pt>
    <dgm:pt modelId="{1D9BA1CD-83F6-46E2-97F4-0B5F8F7DA1A0}" type="pres">
      <dgm:prSet presAssocID="{66F04304-BDF0-4F97-974E-ACE7F72F71B7}" presName="parentLin" presStyleCnt="0"/>
      <dgm:spPr/>
    </dgm:pt>
    <dgm:pt modelId="{684C438C-DBB6-425A-8427-42BD08E0A5B5}" type="pres">
      <dgm:prSet presAssocID="{66F04304-BDF0-4F97-974E-ACE7F72F71B7}" presName="parentLeftMargin" presStyleLbl="node1" presStyleIdx="1" presStyleCnt="3"/>
      <dgm:spPr/>
    </dgm:pt>
    <dgm:pt modelId="{C23E70CD-4662-4D07-A801-ECBC37F180B2}" type="pres">
      <dgm:prSet presAssocID="{66F04304-BDF0-4F97-974E-ACE7F72F71B7}" presName="parentText" presStyleLbl="node1" presStyleIdx="2" presStyleCnt="3">
        <dgm:presLayoutVars>
          <dgm:chMax val="0"/>
          <dgm:bulletEnabled val="1"/>
        </dgm:presLayoutVars>
      </dgm:prSet>
      <dgm:spPr/>
    </dgm:pt>
    <dgm:pt modelId="{DA24B9C5-2525-4269-917D-F0F3C27EDF09}" type="pres">
      <dgm:prSet presAssocID="{66F04304-BDF0-4F97-974E-ACE7F72F71B7}" presName="negativeSpace" presStyleCnt="0"/>
      <dgm:spPr/>
    </dgm:pt>
    <dgm:pt modelId="{42F0B030-23ED-42F2-AC05-1E002AD11F58}" type="pres">
      <dgm:prSet presAssocID="{66F04304-BDF0-4F97-974E-ACE7F72F71B7}" presName="childText" presStyleLbl="conFgAcc1" presStyleIdx="2" presStyleCnt="3">
        <dgm:presLayoutVars>
          <dgm:bulletEnabled val="1"/>
        </dgm:presLayoutVars>
      </dgm:prSet>
      <dgm:spPr/>
    </dgm:pt>
  </dgm:ptLst>
  <dgm:cxnLst>
    <dgm:cxn modelId="{4C5CB305-B456-45FE-9029-42D98BC077D8}" srcId="{66F04304-BDF0-4F97-974E-ACE7F72F71B7}" destId="{816FEE71-2FEC-41E9-8113-B9FE88FF09F2}" srcOrd="2" destOrd="0" parTransId="{8B29FF18-CA42-4248-B8FB-20DA74729DCB}" sibTransId="{FF1343A9-2BC7-4C8E-A1FD-329686F662BF}"/>
    <dgm:cxn modelId="{12E6E110-6B49-43C3-AEE4-8A5D2ED69FB7}" type="presOf" srcId="{8FDED919-B1C8-4C63-B011-E3FEB2137A87}" destId="{9295583E-ED20-4C44-9F8F-C16E34DA532D}" srcOrd="0" destOrd="0" presId="urn:microsoft.com/office/officeart/2005/8/layout/list1"/>
    <dgm:cxn modelId="{1A3EC332-93D4-4385-B61F-EB07F4EA09AD}" type="presOf" srcId="{816FEE71-2FEC-41E9-8113-B9FE88FF09F2}" destId="{42F0B030-23ED-42F2-AC05-1E002AD11F58}" srcOrd="0" destOrd="2" presId="urn:microsoft.com/office/officeart/2005/8/layout/list1"/>
    <dgm:cxn modelId="{75A8745E-028E-4078-B6FE-1AA06D485136}" type="presOf" srcId="{66F04304-BDF0-4F97-974E-ACE7F72F71B7}" destId="{C23E70CD-4662-4D07-A801-ECBC37F180B2}" srcOrd="1" destOrd="0" presId="urn:microsoft.com/office/officeart/2005/8/layout/list1"/>
    <dgm:cxn modelId="{D9443F5F-2FBF-4606-BA4E-49F75BB979E7}" srcId="{7399976B-5271-4403-8FDF-E14750088DF8}" destId="{415A579B-37A4-4C8B-8356-12D644EC6A7F}" srcOrd="0" destOrd="0" parTransId="{7530F7E1-97A0-4FE3-978A-B96B999FCD41}" sibTransId="{2C8B52EE-1562-4AB1-8DCA-30F83F926922}"/>
    <dgm:cxn modelId="{40B23642-2964-4F3F-B259-B0E6B6B4E804}" type="presOf" srcId="{66F04304-BDF0-4F97-974E-ACE7F72F71B7}" destId="{684C438C-DBB6-425A-8427-42BD08E0A5B5}" srcOrd="0" destOrd="0" presId="urn:microsoft.com/office/officeart/2005/8/layout/list1"/>
    <dgm:cxn modelId="{62755A7D-186D-4ED2-8937-B46556C1B126}" type="presOf" srcId="{F275CE07-1BD2-4693-B81F-7D48C82AEA4D}" destId="{42F0B030-23ED-42F2-AC05-1E002AD11F58}" srcOrd="0" destOrd="0" presId="urn:microsoft.com/office/officeart/2005/8/layout/list1"/>
    <dgm:cxn modelId="{7AE99595-15EA-4E98-9B74-FABD85A9075C}" srcId="{7399976B-5271-4403-8FDF-E14750088DF8}" destId="{8FDED919-B1C8-4C63-B011-E3FEB2137A87}" srcOrd="1" destOrd="0" parTransId="{088D9DAB-12E2-4025-8DB1-8217AB9A4A13}" sibTransId="{084375BF-81CA-40CC-A817-E393C0726FAD}"/>
    <dgm:cxn modelId="{63FBC1A6-19B5-493F-8025-AF4F5FB40F22}" type="presOf" srcId="{7399976B-5271-4403-8FDF-E14750088DF8}" destId="{5AD90AF6-DCED-4FEF-A7FF-3EB5C22263DF}" srcOrd="0" destOrd="0" presId="urn:microsoft.com/office/officeart/2005/8/layout/list1"/>
    <dgm:cxn modelId="{B7B8ECA9-F819-4300-AFF5-599743DF0B12}" type="presOf" srcId="{415A579B-37A4-4C8B-8356-12D644EC6A7F}" destId="{84C3C3B4-9209-4765-917F-E6E42C439978}" srcOrd="0" destOrd="0" presId="urn:microsoft.com/office/officeart/2005/8/layout/list1"/>
    <dgm:cxn modelId="{5E3C12AB-36FF-4C43-99F5-06AA29FEAD5F}" type="presOf" srcId="{8FDED919-B1C8-4C63-B011-E3FEB2137A87}" destId="{1F698D07-D280-4980-8B6F-FAFFA4F41280}" srcOrd="1" destOrd="0" presId="urn:microsoft.com/office/officeart/2005/8/layout/list1"/>
    <dgm:cxn modelId="{B268CDBE-1E92-46B3-8B91-A59D5A8342A9}" type="presOf" srcId="{415A579B-37A4-4C8B-8356-12D644EC6A7F}" destId="{F5AE1FE1-913B-4E70-97B3-211B7D7CADDF}" srcOrd="1" destOrd="0" presId="urn:microsoft.com/office/officeart/2005/8/layout/list1"/>
    <dgm:cxn modelId="{F115AABF-8C38-4DAB-A2B4-56E8107F8DE9}" srcId="{7399976B-5271-4403-8FDF-E14750088DF8}" destId="{66F04304-BDF0-4F97-974E-ACE7F72F71B7}" srcOrd="2" destOrd="0" parTransId="{84252E9B-0DD3-4FB8-9C89-2FC3EE2141D1}" sibTransId="{9C65E631-4C7E-4F17-9D67-523101A45723}"/>
    <dgm:cxn modelId="{455BB9C4-2187-46E5-B789-48C04508226D}" type="presOf" srcId="{7F006736-C298-40C1-AA1D-E6247013F00B}" destId="{42F0B030-23ED-42F2-AC05-1E002AD11F58}" srcOrd="0" destOrd="1" presId="urn:microsoft.com/office/officeart/2005/8/layout/list1"/>
    <dgm:cxn modelId="{CDEF51CA-39CB-4BD4-9EE5-DEA6C3847BAB}" srcId="{66F04304-BDF0-4F97-974E-ACE7F72F71B7}" destId="{7F006736-C298-40C1-AA1D-E6247013F00B}" srcOrd="1" destOrd="0" parTransId="{F6F19DE3-7B1A-4308-9AF3-B7C255F0F546}" sibTransId="{14ACC92E-E03B-4CB6-B0F3-6B923B0D426A}"/>
    <dgm:cxn modelId="{E14803F4-1544-4FB7-9834-A887D64BDF99}" srcId="{66F04304-BDF0-4F97-974E-ACE7F72F71B7}" destId="{F275CE07-1BD2-4693-B81F-7D48C82AEA4D}" srcOrd="0" destOrd="0" parTransId="{A7B71995-FE66-4CE1-8BBA-41888C9ADD1C}" sibTransId="{3A49E05C-9B45-44D6-B5B0-6AA5AB50419C}"/>
    <dgm:cxn modelId="{ABB478D7-EB85-48A1-952D-A7D51F1A717D}" type="presParOf" srcId="{5AD90AF6-DCED-4FEF-A7FF-3EB5C22263DF}" destId="{1C7E17FA-C3AF-4F6D-A5F4-CC83BB75AF20}" srcOrd="0" destOrd="0" presId="urn:microsoft.com/office/officeart/2005/8/layout/list1"/>
    <dgm:cxn modelId="{6FEE06EB-A412-41E8-86A4-F860E695C3C0}" type="presParOf" srcId="{1C7E17FA-C3AF-4F6D-A5F4-CC83BB75AF20}" destId="{84C3C3B4-9209-4765-917F-E6E42C439978}" srcOrd="0" destOrd="0" presId="urn:microsoft.com/office/officeart/2005/8/layout/list1"/>
    <dgm:cxn modelId="{DCCA50A4-5BBE-42E7-A09F-47F4FA059A6C}" type="presParOf" srcId="{1C7E17FA-C3AF-4F6D-A5F4-CC83BB75AF20}" destId="{F5AE1FE1-913B-4E70-97B3-211B7D7CADDF}" srcOrd="1" destOrd="0" presId="urn:microsoft.com/office/officeart/2005/8/layout/list1"/>
    <dgm:cxn modelId="{C822FF16-10DE-4337-81FE-C0085F39F2D0}" type="presParOf" srcId="{5AD90AF6-DCED-4FEF-A7FF-3EB5C22263DF}" destId="{774CA44F-EC69-419A-8C7E-39C0139C6E70}" srcOrd="1" destOrd="0" presId="urn:microsoft.com/office/officeart/2005/8/layout/list1"/>
    <dgm:cxn modelId="{DAB5A7D4-540B-45F7-BA65-F26968D1FF91}" type="presParOf" srcId="{5AD90AF6-DCED-4FEF-A7FF-3EB5C22263DF}" destId="{8205D646-12F4-43DC-BAFA-9097B736B330}" srcOrd="2" destOrd="0" presId="urn:microsoft.com/office/officeart/2005/8/layout/list1"/>
    <dgm:cxn modelId="{CB983DF6-F35E-4054-9F72-C2FDB7029AFA}" type="presParOf" srcId="{5AD90AF6-DCED-4FEF-A7FF-3EB5C22263DF}" destId="{149D31E7-5258-436D-B931-AE7D6D23519C}" srcOrd="3" destOrd="0" presId="urn:microsoft.com/office/officeart/2005/8/layout/list1"/>
    <dgm:cxn modelId="{CCF12AD6-5BEB-4545-8CC6-4464E44D8F2C}" type="presParOf" srcId="{5AD90AF6-DCED-4FEF-A7FF-3EB5C22263DF}" destId="{D75AAEF6-DC6A-4B0F-8FB2-783DF40200D4}" srcOrd="4" destOrd="0" presId="urn:microsoft.com/office/officeart/2005/8/layout/list1"/>
    <dgm:cxn modelId="{56B037D2-F07F-48C6-A9DB-925F14FEAB53}" type="presParOf" srcId="{D75AAEF6-DC6A-4B0F-8FB2-783DF40200D4}" destId="{9295583E-ED20-4C44-9F8F-C16E34DA532D}" srcOrd="0" destOrd="0" presId="urn:microsoft.com/office/officeart/2005/8/layout/list1"/>
    <dgm:cxn modelId="{142455D2-ED0C-4247-A7B6-1C629D55E8DC}" type="presParOf" srcId="{D75AAEF6-DC6A-4B0F-8FB2-783DF40200D4}" destId="{1F698D07-D280-4980-8B6F-FAFFA4F41280}" srcOrd="1" destOrd="0" presId="urn:microsoft.com/office/officeart/2005/8/layout/list1"/>
    <dgm:cxn modelId="{D8B709B1-7290-4788-AA77-E1BB44AC42D4}" type="presParOf" srcId="{5AD90AF6-DCED-4FEF-A7FF-3EB5C22263DF}" destId="{66595800-E4AA-4A12-86B5-AA94BA9F7FEA}" srcOrd="5" destOrd="0" presId="urn:microsoft.com/office/officeart/2005/8/layout/list1"/>
    <dgm:cxn modelId="{B3AD10AA-8402-41DF-B94E-3008C8192CC6}" type="presParOf" srcId="{5AD90AF6-DCED-4FEF-A7FF-3EB5C22263DF}" destId="{E693C134-1AE5-4D55-985A-BC9AD805FEDA}" srcOrd="6" destOrd="0" presId="urn:microsoft.com/office/officeart/2005/8/layout/list1"/>
    <dgm:cxn modelId="{9A7A2A02-10F3-494B-8F26-95BA24157D80}" type="presParOf" srcId="{5AD90AF6-DCED-4FEF-A7FF-3EB5C22263DF}" destId="{B9A7F60D-DD97-45F9-A41A-8E731A8C9C9F}" srcOrd="7" destOrd="0" presId="urn:microsoft.com/office/officeart/2005/8/layout/list1"/>
    <dgm:cxn modelId="{8549E27C-23EC-4676-AAE8-14C5BE01823F}" type="presParOf" srcId="{5AD90AF6-DCED-4FEF-A7FF-3EB5C22263DF}" destId="{1D9BA1CD-83F6-46E2-97F4-0B5F8F7DA1A0}" srcOrd="8" destOrd="0" presId="urn:microsoft.com/office/officeart/2005/8/layout/list1"/>
    <dgm:cxn modelId="{80F45CB5-5CEF-4AC2-BE2C-199EC589D6FB}" type="presParOf" srcId="{1D9BA1CD-83F6-46E2-97F4-0B5F8F7DA1A0}" destId="{684C438C-DBB6-425A-8427-42BD08E0A5B5}" srcOrd="0" destOrd="0" presId="urn:microsoft.com/office/officeart/2005/8/layout/list1"/>
    <dgm:cxn modelId="{CCDFF3B6-8262-4E0E-A202-A068019E7B4A}" type="presParOf" srcId="{1D9BA1CD-83F6-46E2-97F4-0B5F8F7DA1A0}" destId="{C23E70CD-4662-4D07-A801-ECBC37F180B2}" srcOrd="1" destOrd="0" presId="urn:microsoft.com/office/officeart/2005/8/layout/list1"/>
    <dgm:cxn modelId="{E6ACA7E9-93A9-4692-9883-56377DAFB3C7}" type="presParOf" srcId="{5AD90AF6-DCED-4FEF-A7FF-3EB5C22263DF}" destId="{DA24B9C5-2525-4269-917D-F0F3C27EDF09}" srcOrd="9" destOrd="0" presId="urn:microsoft.com/office/officeart/2005/8/layout/list1"/>
    <dgm:cxn modelId="{4A576527-1AE6-469A-AC42-32E5F4431F00}" type="presParOf" srcId="{5AD90AF6-DCED-4FEF-A7FF-3EB5C22263DF}" destId="{42F0B030-23ED-42F2-AC05-1E002AD11F5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7646737-7F7E-4F64-8E8A-ECEED8237BB4}" type="doc">
      <dgm:prSet loTypeId="urn:microsoft.com/office/officeart/2005/8/layout/hList1" loCatId="list" qsTypeId="urn:microsoft.com/office/officeart/2005/8/quickstyle/simple2" qsCatId="simple" csTypeId="urn:microsoft.com/office/officeart/2005/8/colors/accent5_2" csCatId="accent5" phldr="1"/>
      <dgm:spPr/>
      <dgm:t>
        <a:bodyPr/>
        <a:lstStyle/>
        <a:p>
          <a:endParaRPr lang="en-US"/>
        </a:p>
      </dgm:t>
    </dgm:pt>
    <dgm:pt modelId="{369EAA0A-63AF-4DA3-84C6-B6C903AC23EF}">
      <dgm:prSet/>
      <dgm:spPr/>
      <dgm:t>
        <a:bodyPr/>
        <a:lstStyle/>
        <a:p>
          <a:r>
            <a:rPr lang="en-US" dirty="0"/>
            <a:t>Subject documents should be labeled</a:t>
          </a:r>
        </a:p>
      </dgm:t>
    </dgm:pt>
    <dgm:pt modelId="{4B1BD6C0-BC1E-4E81-ABE9-A0C11A6729D4}" type="parTrans" cxnId="{8E322D8F-ABE2-4749-B839-23135E7D3E7B}">
      <dgm:prSet/>
      <dgm:spPr/>
      <dgm:t>
        <a:bodyPr/>
        <a:lstStyle/>
        <a:p>
          <a:endParaRPr lang="en-US"/>
        </a:p>
      </dgm:t>
    </dgm:pt>
    <dgm:pt modelId="{0DBE82D1-AC5E-4F42-8F95-CA8DBFC49B1C}" type="sibTrans" cxnId="{8E322D8F-ABE2-4749-B839-23135E7D3E7B}">
      <dgm:prSet/>
      <dgm:spPr/>
      <dgm:t>
        <a:bodyPr/>
        <a:lstStyle/>
        <a:p>
          <a:endParaRPr lang="en-US"/>
        </a:p>
      </dgm:t>
    </dgm:pt>
    <dgm:pt modelId="{7A22F8CB-8837-4090-BE8C-E1551ED3177D}">
      <dgm:prSet/>
      <dgm:spPr/>
      <dgm:t>
        <a:bodyPr/>
        <a:lstStyle/>
        <a:p>
          <a:r>
            <a:rPr lang="en-US" dirty="0"/>
            <a:t>Subject ID</a:t>
          </a:r>
        </a:p>
      </dgm:t>
    </dgm:pt>
    <dgm:pt modelId="{CC33D734-1CD7-4F80-8A78-3346540D96C0}" type="parTrans" cxnId="{0AD5CAB3-BF4E-4EA1-B82A-BA0961FC28BA}">
      <dgm:prSet/>
      <dgm:spPr/>
      <dgm:t>
        <a:bodyPr/>
        <a:lstStyle/>
        <a:p>
          <a:endParaRPr lang="en-US"/>
        </a:p>
      </dgm:t>
    </dgm:pt>
    <dgm:pt modelId="{3AFAD18E-A0B9-4F78-BD84-9C022D86CAC3}" type="sibTrans" cxnId="{0AD5CAB3-BF4E-4EA1-B82A-BA0961FC28BA}">
      <dgm:prSet/>
      <dgm:spPr/>
      <dgm:t>
        <a:bodyPr/>
        <a:lstStyle/>
        <a:p>
          <a:endParaRPr lang="en-US"/>
        </a:p>
      </dgm:t>
    </dgm:pt>
    <dgm:pt modelId="{DC33E2B5-7840-4186-88B3-E71FB2E5AD56}">
      <dgm:prSet/>
      <dgm:spPr/>
      <dgm:t>
        <a:bodyPr/>
        <a:lstStyle/>
        <a:p>
          <a:r>
            <a:rPr lang="en-US"/>
            <a:t>Date</a:t>
          </a:r>
        </a:p>
      </dgm:t>
    </dgm:pt>
    <dgm:pt modelId="{24A97AD4-1018-4BA9-9D98-D650DB20341D}" type="parTrans" cxnId="{4850F3A5-6993-4A16-8B15-09DB9667D34F}">
      <dgm:prSet/>
      <dgm:spPr/>
      <dgm:t>
        <a:bodyPr/>
        <a:lstStyle/>
        <a:p>
          <a:endParaRPr lang="en-US"/>
        </a:p>
      </dgm:t>
    </dgm:pt>
    <dgm:pt modelId="{8D1E502B-5F94-43BC-805B-1B106E468F9A}" type="sibTrans" cxnId="{4850F3A5-6993-4A16-8B15-09DB9667D34F}">
      <dgm:prSet/>
      <dgm:spPr/>
      <dgm:t>
        <a:bodyPr/>
        <a:lstStyle/>
        <a:p>
          <a:endParaRPr lang="en-US"/>
        </a:p>
      </dgm:t>
    </dgm:pt>
    <dgm:pt modelId="{C8EC0ED8-EDA3-41D4-A69D-14287A301935}">
      <dgm:prSet/>
      <dgm:spPr/>
      <dgm:t>
        <a:bodyPr/>
        <a:lstStyle/>
        <a:p>
          <a:r>
            <a:rPr lang="en-US" dirty="0"/>
            <a:t>Signature or initials of study team member/rater</a:t>
          </a:r>
        </a:p>
      </dgm:t>
    </dgm:pt>
    <dgm:pt modelId="{F7F0E0A6-5C7B-4414-8805-A52B226421F7}" type="parTrans" cxnId="{E8E384A3-E4C5-4B95-803B-50E4017595C7}">
      <dgm:prSet/>
      <dgm:spPr/>
      <dgm:t>
        <a:bodyPr/>
        <a:lstStyle/>
        <a:p>
          <a:endParaRPr lang="en-US"/>
        </a:p>
      </dgm:t>
    </dgm:pt>
    <dgm:pt modelId="{4F435E21-49D4-4BB8-8107-FD4F5862D8CD}" type="sibTrans" cxnId="{E8E384A3-E4C5-4B95-803B-50E4017595C7}">
      <dgm:prSet/>
      <dgm:spPr/>
      <dgm:t>
        <a:bodyPr/>
        <a:lstStyle/>
        <a:p>
          <a:endParaRPr lang="en-US"/>
        </a:p>
      </dgm:t>
    </dgm:pt>
    <dgm:pt modelId="{959D7DCD-C5A2-47CB-93E7-F4A547F992F2}">
      <dgm:prSet/>
      <dgm:spPr/>
      <dgm:t>
        <a:bodyPr/>
        <a:lstStyle/>
        <a:p>
          <a:r>
            <a:rPr lang="en-US" dirty="0"/>
            <a:t>Never obliterate entries on source documents</a:t>
          </a:r>
        </a:p>
      </dgm:t>
    </dgm:pt>
    <dgm:pt modelId="{0544F22A-2C25-4E06-B4E0-7D918D61E2EC}" type="parTrans" cxnId="{8B837278-F382-4720-BBEF-7ADE03946E39}">
      <dgm:prSet/>
      <dgm:spPr/>
      <dgm:t>
        <a:bodyPr/>
        <a:lstStyle/>
        <a:p>
          <a:endParaRPr lang="en-US"/>
        </a:p>
      </dgm:t>
    </dgm:pt>
    <dgm:pt modelId="{FD848AFD-9935-44CE-9CB2-B2F5B634107B}" type="sibTrans" cxnId="{8B837278-F382-4720-BBEF-7ADE03946E39}">
      <dgm:prSet/>
      <dgm:spPr/>
      <dgm:t>
        <a:bodyPr/>
        <a:lstStyle/>
        <a:p>
          <a:endParaRPr lang="en-US"/>
        </a:p>
      </dgm:t>
    </dgm:pt>
    <dgm:pt modelId="{39BE61FA-E06E-4CFB-8D1F-FC89E416CA32}">
      <dgm:prSet/>
      <dgm:spPr/>
      <dgm:t>
        <a:bodyPr/>
        <a:lstStyle/>
        <a:p>
          <a:r>
            <a:rPr lang="en-US"/>
            <a:t>Single line through incorrect entry</a:t>
          </a:r>
        </a:p>
      </dgm:t>
    </dgm:pt>
    <dgm:pt modelId="{976821E9-7F09-4C7C-8D1F-E120755572E2}" type="parTrans" cxnId="{0745B83E-78CE-4F6B-9F56-C09DDCAA03C7}">
      <dgm:prSet/>
      <dgm:spPr/>
      <dgm:t>
        <a:bodyPr/>
        <a:lstStyle/>
        <a:p>
          <a:endParaRPr lang="en-US"/>
        </a:p>
      </dgm:t>
    </dgm:pt>
    <dgm:pt modelId="{0EA9C348-D37C-4B87-8B89-E02731A89C4C}" type="sibTrans" cxnId="{0745B83E-78CE-4F6B-9F56-C09DDCAA03C7}">
      <dgm:prSet/>
      <dgm:spPr/>
      <dgm:t>
        <a:bodyPr/>
        <a:lstStyle/>
        <a:p>
          <a:endParaRPr lang="en-US"/>
        </a:p>
      </dgm:t>
    </dgm:pt>
    <dgm:pt modelId="{0BBD050D-A2B8-46A9-AEB7-2B4C15E0EEE6}">
      <dgm:prSet/>
      <dgm:spPr/>
      <dgm:t>
        <a:bodyPr/>
        <a:lstStyle/>
        <a:p>
          <a:r>
            <a:rPr lang="en-US" dirty="0"/>
            <a:t>Initial &amp; date correction (LID – line, initials, date)</a:t>
          </a:r>
        </a:p>
      </dgm:t>
    </dgm:pt>
    <dgm:pt modelId="{3FDFC89C-F10C-4166-8B6E-5EA770A4CBB7}" type="parTrans" cxnId="{B863F941-D8D5-480A-ADD7-8338492BDD6F}">
      <dgm:prSet/>
      <dgm:spPr/>
      <dgm:t>
        <a:bodyPr/>
        <a:lstStyle/>
        <a:p>
          <a:endParaRPr lang="en-US"/>
        </a:p>
      </dgm:t>
    </dgm:pt>
    <dgm:pt modelId="{51095557-3D1C-4B9C-87F0-A5243371654D}" type="sibTrans" cxnId="{B863F941-D8D5-480A-ADD7-8338492BDD6F}">
      <dgm:prSet/>
      <dgm:spPr/>
      <dgm:t>
        <a:bodyPr/>
        <a:lstStyle/>
        <a:p>
          <a:endParaRPr lang="en-US"/>
        </a:p>
      </dgm:t>
    </dgm:pt>
    <dgm:pt modelId="{6E995B61-E105-469E-B50F-47AC2721E1B1}">
      <dgm:prSet/>
      <dgm:spPr/>
      <dgm:t>
        <a:bodyPr/>
        <a:lstStyle/>
        <a:p>
          <a:r>
            <a:rPr lang="en-US" dirty="0"/>
            <a:t>Add narrative note as needed. </a:t>
          </a:r>
        </a:p>
      </dgm:t>
    </dgm:pt>
    <dgm:pt modelId="{53376B10-6C22-4F34-82C1-C57B84822F08}" type="parTrans" cxnId="{9BCFCB74-DAF6-431C-8FB8-CB4868E96B44}">
      <dgm:prSet/>
      <dgm:spPr/>
      <dgm:t>
        <a:bodyPr/>
        <a:lstStyle/>
        <a:p>
          <a:endParaRPr lang="en-US"/>
        </a:p>
      </dgm:t>
    </dgm:pt>
    <dgm:pt modelId="{C7E2D52A-047B-4628-A641-DEF821AC42E5}" type="sibTrans" cxnId="{9BCFCB74-DAF6-431C-8FB8-CB4868E96B44}">
      <dgm:prSet/>
      <dgm:spPr/>
      <dgm:t>
        <a:bodyPr/>
        <a:lstStyle/>
        <a:p>
          <a:endParaRPr lang="en-US"/>
        </a:p>
      </dgm:t>
    </dgm:pt>
    <dgm:pt modelId="{45F344DC-25A3-42B6-84D5-EF411085F7C1}">
      <dgm:prSet/>
      <dgm:spPr/>
      <dgm:t>
        <a:bodyPr/>
        <a:lstStyle/>
        <a:p>
          <a:r>
            <a:rPr lang="en-US" dirty="0"/>
            <a:t>Closely Evaluate and Have Mechanisms in Place to document stopping rules </a:t>
          </a:r>
        </a:p>
      </dgm:t>
    </dgm:pt>
    <dgm:pt modelId="{B631835B-CEB2-4ECD-B0AE-808A80E82AB0}" type="parTrans" cxnId="{79BAB870-7C12-4D18-9ECA-4C76FCD3ABCE}">
      <dgm:prSet/>
      <dgm:spPr/>
      <dgm:t>
        <a:bodyPr/>
        <a:lstStyle/>
        <a:p>
          <a:endParaRPr lang="en-US"/>
        </a:p>
      </dgm:t>
    </dgm:pt>
    <dgm:pt modelId="{D38008A2-0728-4205-BA7B-7BE39DBD92A8}" type="sibTrans" cxnId="{79BAB870-7C12-4D18-9ECA-4C76FCD3ABCE}">
      <dgm:prSet/>
      <dgm:spPr/>
      <dgm:t>
        <a:bodyPr/>
        <a:lstStyle/>
        <a:p>
          <a:endParaRPr lang="en-US"/>
        </a:p>
      </dgm:t>
    </dgm:pt>
    <dgm:pt modelId="{B81D57E8-72B5-49FC-8E01-0896FC3C6786}">
      <dgm:prSet/>
      <dgm:spPr/>
      <dgm:t>
        <a:bodyPr/>
        <a:lstStyle/>
        <a:p>
          <a:r>
            <a:rPr lang="en-US" dirty="0"/>
            <a:t>Make sure all research team members are aware of them</a:t>
          </a:r>
        </a:p>
      </dgm:t>
    </dgm:pt>
    <dgm:pt modelId="{FDB4C7B3-14F1-49A3-9DEA-0C7872CF4085}" type="parTrans" cxnId="{FC06A375-EB5F-43C3-8657-CB44936B05D6}">
      <dgm:prSet/>
      <dgm:spPr/>
      <dgm:t>
        <a:bodyPr/>
        <a:lstStyle/>
        <a:p>
          <a:endParaRPr lang="en-US"/>
        </a:p>
      </dgm:t>
    </dgm:pt>
    <dgm:pt modelId="{C2AF141B-8FD5-4058-9000-966F157DBDDA}" type="sibTrans" cxnId="{FC06A375-EB5F-43C3-8657-CB44936B05D6}">
      <dgm:prSet/>
      <dgm:spPr/>
      <dgm:t>
        <a:bodyPr/>
        <a:lstStyle/>
        <a:p>
          <a:endParaRPr lang="en-US"/>
        </a:p>
      </dgm:t>
    </dgm:pt>
    <dgm:pt modelId="{D1466131-DC9B-4FA1-A7D0-2E8B6A31B05B}">
      <dgm:prSet/>
      <dgm:spPr/>
      <dgm:t>
        <a:bodyPr/>
        <a:lstStyle/>
        <a:p>
          <a:r>
            <a:rPr lang="en-US" dirty="0"/>
            <a:t>Make sure they are addressed and documented in real time</a:t>
          </a:r>
        </a:p>
      </dgm:t>
    </dgm:pt>
    <dgm:pt modelId="{43B4008F-6F4A-4D3D-BB28-6A1B7FFEE524}" type="parTrans" cxnId="{98078128-8D5B-4F0E-A580-0FEB00B0B353}">
      <dgm:prSet/>
      <dgm:spPr/>
      <dgm:t>
        <a:bodyPr/>
        <a:lstStyle/>
        <a:p>
          <a:endParaRPr lang="en-US"/>
        </a:p>
      </dgm:t>
    </dgm:pt>
    <dgm:pt modelId="{ED26E007-3902-4CAE-BBE1-0EBAF5BB9AFC}" type="sibTrans" cxnId="{98078128-8D5B-4F0E-A580-0FEB00B0B353}">
      <dgm:prSet/>
      <dgm:spPr/>
      <dgm:t>
        <a:bodyPr/>
        <a:lstStyle/>
        <a:p>
          <a:endParaRPr lang="en-US"/>
        </a:p>
      </dgm:t>
    </dgm:pt>
    <dgm:pt modelId="{44F9DA47-ABC7-4910-BA0E-99FB0F2A3847}" type="pres">
      <dgm:prSet presAssocID="{D7646737-7F7E-4F64-8E8A-ECEED8237BB4}" presName="Name0" presStyleCnt="0">
        <dgm:presLayoutVars>
          <dgm:dir/>
          <dgm:animLvl val="lvl"/>
          <dgm:resizeHandles val="exact"/>
        </dgm:presLayoutVars>
      </dgm:prSet>
      <dgm:spPr/>
    </dgm:pt>
    <dgm:pt modelId="{75148F27-F8E1-41B4-A463-F70D3C15E33D}" type="pres">
      <dgm:prSet presAssocID="{369EAA0A-63AF-4DA3-84C6-B6C903AC23EF}" presName="composite" presStyleCnt="0"/>
      <dgm:spPr/>
    </dgm:pt>
    <dgm:pt modelId="{540444A8-4D8D-409F-8070-88FEEF63F4C0}" type="pres">
      <dgm:prSet presAssocID="{369EAA0A-63AF-4DA3-84C6-B6C903AC23EF}" presName="parTx" presStyleLbl="alignNode1" presStyleIdx="0" presStyleCnt="3">
        <dgm:presLayoutVars>
          <dgm:chMax val="0"/>
          <dgm:chPref val="0"/>
          <dgm:bulletEnabled val="1"/>
        </dgm:presLayoutVars>
      </dgm:prSet>
      <dgm:spPr/>
    </dgm:pt>
    <dgm:pt modelId="{033A3E1C-FBD3-4A5E-992B-DF7517EE555B}" type="pres">
      <dgm:prSet presAssocID="{369EAA0A-63AF-4DA3-84C6-B6C903AC23EF}" presName="desTx" presStyleLbl="alignAccFollowNode1" presStyleIdx="0" presStyleCnt="3">
        <dgm:presLayoutVars>
          <dgm:bulletEnabled val="1"/>
        </dgm:presLayoutVars>
      </dgm:prSet>
      <dgm:spPr/>
    </dgm:pt>
    <dgm:pt modelId="{80250468-1203-4EC2-BAA3-D88E488BF92A}" type="pres">
      <dgm:prSet presAssocID="{0DBE82D1-AC5E-4F42-8F95-CA8DBFC49B1C}" presName="space" presStyleCnt="0"/>
      <dgm:spPr/>
    </dgm:pt>
    <dgm:pt modelId="{781E54B9-A168-47F7-BDB9-5728803539E8}" type="pres">
      <dgm:prSet presAssocID="{959D7DCD-C5A2-47CB-93E7-F4A547F992F2}" presName="composite" presStyleCnt="0"/>
      <dgm:spPr/>
    </dgm:pt>
    <dgm:pt modelId="{AF04F8DC-2C5D-4591-897B-D04CCA2093E9}" type="pres">
      <dgm:prSet presAssocID="{959D7DCD-C5A2-47CB-93E7-F4A547F992F2}" presName="parTx" presStyleLbl="alignNode1" presStyleIdx="1" presStyleCnt="3">
        <dgm:presLayoutVars>
          <dgm:chMax val="0"/>
          <dgm:chPref val="0"/>
          <dgm:bulletEnabled val="1"/>
        </dgm:presLayoutVars>
      </dgm:prSet>
      <dgm:spPr/>
    </dgm:pt>
    <dgm:pt modelId="{C5AB6CDD-7051-4EFE-B2CD-B1922FF708A0}" type="pres">
      <dgm:prSet presAssocID="{959D7DCD-C5A2-47CB-93E7-F4A547F992F2}" presName="desTx" presStyleLbl="alignAccFollowNode1" presStyleIdx="1" presStyleCnt="3" custLinFactNeighborX="883" custLinFactNeighborY="712">
        <dgm:presLayoutVars>
          <dgm:bulletEnabled val="1"/>
        </dgm:presLayoutVars>
      </dgm:prSet>
      <dgm:spPr/>
    </dgm:pt>
    <dgm:pt modelId="{1D880FE1-51DF-48C8-B387-38BC36704EF6}" type="pres">
      <dgm:prSet presAssocID="{FD848AFD-9935-44CE-9CB2-B2F5B634107B}" presName="space" presStyleCnt="0"/>
      <dgm:spPr/>
    </dgm:pt>
    <dgm:pt modelId="{EE4F09C5-8226-4D8C-A867-004815EA0217}" type="pres">
      <dgm:prSet presAssocID="{45F344DC-25A3-42B6-84D5-EF411085F7C1}" presName="composite" presStyleCnt="0"/>
      <dgm:spPr/>
    </dgm:pt>
    <dgm:pt modelId="{88318F60-A6E2-4891-8C56-FCEF52E5FE4C}" type="pres">
      <dgm:prSet presAssocID="{45F344DC-25A3-42B6-84D5-EF411085F7C1}" presName="parTx" presStyleLbl="alignNode1" presStyleIdx="2" presStyleCnt="3">
        <dgm:presLayoutVars>
          <dgm:chMax val="0"/>
          <dgm:chPref val="0"/>
          <dgm:bulletEnabled val="1"/>
        </dgm:presLayoutVars>
      </dgm:prSet>
      <dgm:spPr/>
    </dgm:pt>
    <dgm:pt modelId="{4D54F4FA-C8CA-4EC7-9E31-864D4267864C}" type="pres">
      <dgm:prSet presAssocID="{45F344DC-25A3-42B6-84D5-EF411085F7C1}" presName="desTx" presStyleLbl="alignAccFollowNode1" presStyleIdx="2" presStyleCnt="3">
        <dgm:presLayoutVars>
          <dgm:bulletEnabled val="1"/>
        </dgm:presLayoutVars>
      </dgm:prSet>
      <dgm:spPr/>
    </dgm:pt>
  </dgm:ptLst>
  <dgm:cxnLst>
    <dgm:cxn modelId="{75931A21-52B8-4025-BC8F-37A30191B9BF}" type="presOf" srcId="{DC33E2B5-7840-4186-88B3-E71FB2E5AD56}" destId="{033A3E1C-FBD3-4A5E-992B-DF7517EE555B}" srcOrd="0" destOrd="1" presId="urn:microsoft.com/office/officeart/2005/8/layout/hList1"/>
    <dgm:cxn modelId="{98078128-8D5B-4F0E-A580-0FEB00B0B353}" srcId="{45F344DC-25A3-42B6-84D5-EF411085F7C1}" destId="{D1466131-DC9B-4FA1-A7D0-2E8B6A31B05B}" srcOrd="1" destOrd="0" parTransId="{43B4008F-6F4A-4D3D-BB28-6A1B7FFEE524}" sibTransId="{ED26E007-3902-4CAE-BBE1-0EBAF5BB9AFC}"/>
    <dgm:cxn modelId="{1951BD37-2E81-4331-BD78-128A08FBFDF9}" type="presOf" srcId="{6E995B61-E105-469E-B50F-47AC2721E1B1}" destId="{C5AB6CDD-7051-4EFE-B2CD-B1922FF708A0}" srcOrd="0" destOrd="2" presId="urn:microsoft.com/office/officeart/2005/8/layout/hList1"/>
    <dgm:cxn modelId="{A2DFE438-9F0B-43D9-BC46-F3DE2C88FEDF}" type="presOf" srcId="{D7646737-7F7E-4F64-8E8A-ECEED8237BB4}" destId="{44F9DA47-ABC7-4910-BA0E-99FB0F2A3847}" srcOrd="0" destOrd="0" presId="urn:microsoft.com/office/officeart/2005/8/layout/hList1"/>
    <dgm:cxn modelId="{0745B83E-78CE-4F6B-9F56-C09DDCAA03C7}" srcId="{959D7DCD-C5A2-47CB-93E7-F4A547F992F2}" destId="{39BE61FA-E06E-4CFB-8D1F-FC89E416CA32}" srcOrd="0" destOrd="0" parTransId="{976821E9-7F09-4C7C-8D1F-E120755572E2}" sibTransId="{0EA9C348-D37C-4B87-8B89-E02731A89C4C}"/>
    <dgm:cxn modelId="{B863F941-D8D5-480A-ADD7-8338492BDD6F}" srcId="{959D7DCD-C5A2-47CB-93E7-F4A547F992F2}" destId="{0BBD050D-A2B8-46A9-AEB7-2B4C15E0EEE6}" srcOrd="1" destOrd="0" parTransId="{3FDFC89C-F10C-4166-8B6E-5EA770A4CBB7}" sibTransId="{51095557-3D1C-4B9C-87F0-A5243371654D}"/>
    <dgm:cxn modelId="{A2AC4048-5D9E-48B9-BDE4-8BB56AD35D7C}" type="presOf" srcId="{B81D57E8-72B5-49FC-8E01-0896FC3C6786}" destId="{4D54F4FA-C8CA-4EC7-9E31-864D4267864C}" srcOrd="0" destOrd="0" presId="urn:microsoft.com/office/officeart/2005/8/layout/hList1"/>
    <dgm:cxn modelId="{9AE8396F-F876-4940-B723-25D3B58CB1F2}" type="presOf" srcId="{45F344DC-25A3-42B6-84D5-EF411085F7C1}" destId="{88318F60-A6E2-4891-8C56-FCEF52E5FE4C}" srcOrd="0" destOrd="0" presId="urn:microsoft.com/office/officeart/2005/8/layout/hList1"/>
    <dgm:cxn modelId="{79BAB870-7C12-4D18-9ECA-4C76FCD3ABCE}" srcId="{D7646737-7F7E-4F64-8E8A-ECEED8237BB4}" destId="{45F344DC-25A3-42B6-84D5-EF411085F7C1}" srcOrd="2" destOrd="0" parTransId="{B631835B-CEB2-4ECD-B0AE-808A80E82AB0}" sibTransId="{D38008A2-0728-4205-BA7B-7BE39DBD92A8}"/>
    <dgm:cxn modelId="{9BCFCB74-DAF6-431C-8FB8-CB4868E96B44}" srcId="{959D7DCD-C5A2-47CB-93E7-F4A547F992F2}" destId="{6E995B61-E105-469E-B50F-47AC2721E1B1}" srcOrd="2" destOrd="0" parTransId="{53376B10-6C22-4F34-82C1-C57B84822F08}" sibTransId="{C7E2D52A-047B-4628-A641-DEF821AC42E5}"/>
    <dgm:cxn modelId="{FC06A375-EB5F-43C3-8657-CB44936B05D6}" srcId="{45F344DC-25A3-42B6-84D5-EF411085F7C1}" destId="{B81D57E8-72B5-49FC-8E01-0896FC3C6786}" srcOrd="0" destOrd="0" parTransId="{FDB4C7B3-14F1-49A3-9DEA-0C7872CF4085}" sibTransId="{C2AF141B-8FD5-4058-9000-966F157DBDDA}"/>
    <dgm:cxn modelId="{8B837278-F382-4720-BBEF-7ADE03946E39}" srcId="{D7646737-7F7E-4F64-8E8A-ECEED8237BB4}" destId="{959D7DCD-C5A2-47CB-93E7-F4A547F992F2}" srcOrd="1" destOrd="0" parTransId="{0544F22A-2C25-4E06-B4E0-7D918D61E2EC}" sibTransId="{FD848AFD-9935-44CE-9CB2-B2F5B634107B}"/>
    <dgm:cxn modelId="{518E757F-8657-4231-A4E5-2278D2696DB5}" type="presOf" srcId="{D1466131-DC9B-4FA1-A7D0-2E8B6A31B05B}" destId="{4D54F4FA-C8CA-4EC7-9E31-864D4267864C}" srcOrd="0" destOrd="1" presId="urn:microsoft.com/office/officeart/2005/8/layout/hList1"/>
    <dgm:cxn modelId="{8E322D8F-ABE2-4749-B839-23135E7D3E7B}" srcId="{D7646737-7F7E-4F64-8E8A-ECEED8237BB4}" destId="{369EAA0A-63AF-4DA3-84C6-B6C903AC23EF}" srcOrd="0" destOrd="0" parTransId="{4B1BD6C0-BC1E-4E81-ABE9-A0C11A6729D4}" sibTransId="{0DBE82D1-AC5E-4F42-8F95-CA8DBFC49B1C}"/>
    <dgm:cxn modelId="{E8E384A3-E4C5-4B95-803B-50E4017595C7}" srcId="{369EAA0A-63AF-4DA3-84C6-B6C903AC23EF}" destId="{C8EC0ED8-EDA3-41D4-A69D-14287A301935}" srcOrd="2" destOrd="0" parTransId="{F7F0E0A6-5C7B-4414-8805-A52B226421F7}" sibTransId="{4F435E21-49D4-4BB8-8107-FD4F5862D8CD}"/>
    <dgm:cxn modelId="{4850F3A5-6993-4A16-8B15-09DB9667D34F}" srcId="{369EAA0A-63AF-4DA3-84C6-B6C903AC23EF}" destId="{DC33E2B5-7840-4186-88B3-E71FB2E5AD56}" srcOrd="1" destOrd="0" parTransId="{24A97AD4-1018-4BA9-9D98-D650DB20341D}" sibTransId="{8D1E502B-5F94-43BC-805B-1B106E468F9A}"/>
    <dgm:cxn modelId="{FC97C0AA-AC2F-4168-8480-C590E727EE78}" type="presOf" srcId="{7A22F8CB-8837-4090-BE8C-E1551ED3177D}" destId="{033A3E1C-FBD3-4A5E-992B-DF7517EE555B}" srcOrd="0" destOrd="0" presId="urn:microsoft.com/office/officeart/2005/8/layout/hList1"/>
    <dgm:cxn modelId="{0AD5CAB3-BF4E-4EA1-B82A-BA0961FC28BA}" srcId="{369EAA0A-63AF-4DA3-84C6-B6C903AC23EF}" destId="{7A22F8CB-8837-4090-BE8C-E1551ED3177D}" srcOrd="0" destOrd="0" parTransId="{CC33D734-1CD7-4F80-8A78-3346540D96C0}" sibTransId="{3AFAD18E-A0B9-4F78-BD84-9C022D86CAC3}"/>
    <dgm:cxn modelId="{46A129B7-2F22-47F7-A40B-4915469EAB9C}" type="presOf" srcId="{959D7DCD-C5A2-47CB-93E7-F4A547F992F2}" destId="{AF04F8DC-2C5D-4591-897B-D04CCA2093E9}" srcOrd="0" destOrd="0" presId="urn:microsoft.com/office/officeart/2005/8/layout/hList1"/>
    <dgm:cxn modelId="{D37473CB-5FED-417F-B356-4FE2B192D6CB}" type="presOf" srcId="{369EAA0A-63AF-4DA3-84C6-B6C903AC23EF}" destId="{540444A8-4D8D-409F-8070-88FEEF63F4C0}" srcOrd="0" destOrd="0" presId="urn:microsoft.com/office/officeart/2005/8/layout/hList1"/>
    <dgm:cxn modelId="{510E1ED5-CC45-4F07-8CFD-5117752F33F4}" type="presOf" srcId="{C8EC0ED8-EDA3-41D4-A69D-14287A301935}" destId="{033A3E1C-FBD3-4A5E-992B-DF7517EE555B}" srcOrd="0" destOrd="2" presId="urn:microsoft.com/office/officeart/2005/8/layout/hList1"/>
    <dgm:cxn modelId="{F73671DB-3782-4CE4-9645-3A06E3A062E6}" type="presOf" srcId="{39BE61FA-E06E-4CFB-8D1F-FC89E416CA32}" destId="{C5AB6CDD-7051-4EFE-B2CD-B1922FF708A0}" srcOrd="0" destOrd="0" presId="urn:microsoft.com/office/officeart/2005/8/layout/hList1"/>
    <dgm:cxn modelId="{D56966F0-0852-4951-B6DD-0021F14DEBE1}" type="presOf" srcId="{0BBD050D-A2B8-46A9-AEB7-2B4C15E0EEE6}" destId="{C5AB6CDD-7051-4EFE-B2CD-B1922FF708A0}" srcOrd="0" destOrd="1" presId="urn:microsoft.com/office/officeart/2005/8/layout/hList1"/>
    <dgm:cxn modelId="{99583E93-CDD3-4C17-B134-DE436CD083A0}" type="presParOf" srcId="{44F9DA47-ABC7-4910-BA0E-99FB0F2A3847}" destId="{75148F27-F8E1-41B4-A463-F70D3C15E33D}" srcOrd="0" destOrd="0" presId="urn:microsoft.com/office/officeart/2005/8/layout/hList1"/>
    <dgm:cxn modelId="{36E2D5F6-3CFB-4D24-9697-DD4120350968}" type="presParOf" srcId="{75148F27-F8E1-41B4-A463-F70D3C15E33D}" destId="{540444A8-4D8D-409F-8070-88FEEF63F4C0}" srcOrd="0" destOrd="0" presId="urn:microsoft.com/office/officeart/2005/8/layout/hList1"/>
    <dgm:cxn modelId="{F2B3836D-5A4C-4203-999A-CA74C203E5C5}" type="presParOf" srcId="{75148F27-F8E1-41B4-A463-F70D3C15E33D}" destId="{033A3E1C-FBD3-4A5E-992B-DF7517EE555B}" srcOrd="1" destOrd="0" presId="urn:microsoft.com/office/officeart/2005/8/layout/hList1"/>
    <dgm:cxn modelId="{6203C252-102E-42CC-9735-264C8E9A30C5}" type="presParOf" srcId="{44F9DA47-ABC7-4910-BA0E-99FB0F2A3847}" destId="{80250468-1203-4EC2-BAA3-D88E488BF92A}" srcOrd="1" destOrd="0" presId="urn:microsoft.com/office/officeart/2005/8/layout/hList1"/>
    <dgm:cxn modelId="{C9C3D4B2-C7A0-48BA-95E8-7EEABA585A5E}" type="presParOf" srcId="{44F9DA47-ABC7-4910-BA0E-99FB0F2A3847}" destId="{781E54B9-A168-47F7-BDB9-5728803539E8}" srcOrd="2" destOrd="0" presId="urn:microsoft.com/office/officeart/2005/8/layout/hList1"/>
    <dgm:cxn modelId="{6A8E2D27-A08B-484D-B7F8-2039D7807B37}" type="presParOf" srcId="{781E54B9-A168-47F7-BDB9-5728803539E8}" destId="{AF04F8DC-2C5D-4591-897B-D04CCA2093E9}" srcOrd="0" destOrd="0" presId="urn:microsoft.com/office/officeart/2005/8/layout/hList1"/>
    <dgm:cxn modelId="{648ED4E7-8231-4C56-9DBD-D09828C899E1}" type="presParOf" srcId="{781E54B9-A168-47F7-BDB9-5728803539E8}" destId="{C5AB6CDD-7051-4EFE-B2CD-B1922FF708A0}" srcOrd="1" destOrd="0" presId="urn:microsoft.com/office/officeart/2005/8/layout/hList1"/>
    <dgm:cxn modelId="{9871C773-2D61-4CD4-B794-B51D8C9556F1}" type="presParOf" srcId="{44F9DA47-ABC7-4910-BA0E-99FB0F2A3847}" destId="{1D880FE1-51DF-48C8-B387-38BC36704EF6}" srcOrd="3" destOrd="0" presId="urn:microsoft.com/office/officeart/2005/8/layout/hList1"/>
    <dgm:cxn modelId="{F1302AA0-5BAC-49F4-8A6E-C2739D76DFA8}" type="presParOf" srcId="{44F9DA47-ABC7-4910-BA0E-99FB0F2A3847}" destId="{EE4F09C5-8226-4D8C-A867-004815EA0217}" srcOrd="4" destOrd="0" presId="urn:microsoft.com/office/officeart/2005/8/layout/hList1"/>
    <dgm:cxn modelId="{747D26D7-70B1-4355-8D5B-8E81CCED1C01}" type="presParOf" srcId="{EE4F09C5-8226-4D8C-A867-004815EA0217}" destId="{88318F60-A6E2-4891-8C56-FCEF52E5FE4C}" srcOrd="0" destOrd="0" presId="urn:microsoft.com/office/officeart/2005/8/layout/hList1"/>
    <dgm:cxn modelId="{C06ECE0E-E44C-49F0-B923-788CD6F3CA25}" type="presParOf" srcId="{EE4F09C5-8226-4D8C-A867-004815EA0217}" destId="{4D54F4FA-C8CA-4EC7-9E31-864D4267864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8F15783-0940-4109-AF29-47B99983D242}" type="doc">
      <dgm:prSet loTypeId="urn:microsoft.com/office/officeart/2016/7/layout/VerticalHollowActionList" loCatId="List" qsTypeId="urn:microsoft.com/office/officeart/2005/8/quickstyle/simple2" qsCatId="simple" csTypeId="urn:microsoft.com/office/officeart/2005/8/colors/colorful5" csCatId="colorful" phldr="1"/>
      <dgm:spPr/>
      <dgm:t>
        <a:bodyPr/>
        <a:lstStyle/>
        <a:p>
          <a:endParaRPr lang="en-US"/>
        </a:p>
      </dgm:t>
    </dgm:pt>
    <dgm:pt modelId="{03991810-D288-419D-A82D-EE2B544675EC}">
      <dgm:prSet custT="1"/>
      <dgm:spPr/>
      <dgm:t>
        <a:bodyPr/>
        <a:lstStyle/>
        <a:p>
          <a:r>
            <a:rPr lang="en-US" sz="1800" dirty="0"/>
            <a:t>Evaluate</a:t>
          </a:r>
        </a:p>
      </dgm:t>
    </dgm:pt>
    <dgm:pt modelId="{D6FFF551-8B83-41FA-8F8E-9EC1AF2A9F5A}" type="parTrans" cxnId="{48557CCD-15AA-40A1-8595-56238E8C72A6}">
      <dgm:prSet/>
      <dgm:spPr/>
      <dgm:t>
        <a:bodyPr/>
        <a:lstStyle/>
        <a:p>
          <a:endParaRPr lang="en-US"/>
        </a:p>
      </dgm:t>
    </dgm:pt>
    <dgm:pt modelId="{D32F3BEC-37A5-4234-AD04-4166FE424857}" type="sibTrans" cxnId="{48557CCD-15AA-40A1-8595-56238E8C72A6}">
      <dgm:prSet/>
      <dgm:spPr/>
      <dgm:t>
        <a:bodyPr/>
        <a:lstStyle/>
        <a:p>
          <a:endParaRPr lang="en-US"/>
        </a:p>
      </dgm:t>
    </dgm:pt>
    <dgm:pt modelId="{EF0D857E-E54D-4564-9B8D-237810055EB9}">
      <dgm:prSet custT="1"/>
      <dgm:spPr/>
      <dgm:t>
        <a:bodyPr/>
        <a:lstStyle/>
        <a:p>
          <a:r>
            <a:rPr lang="en-US" sz="1800" dirty="0"/>
            <a:t>Evaluate and take action for participant safety</a:t>
          </a:r>
        </a:p>
      </dgm:t>
    </dgm:pt>
    <dgm:pt modelId="{3859E313-CFBA-4B89-A495-EC62FA6F4107}" type="parTrans" cxnId="{86FAA212-2A47-4EA6-AC1A-FA5563084BA5}">
      <dgm:prSet/>
      <dgm:spPr/>
      <dgm:t>
        <a:bodyPr/>
        <a:lstStyle/>
        <a:p>
          <a:endParaRPr lang="en-US"/>
        </a:p>
      </dgm:t>
    </dgm:pt>
    <dgm:pt modelId="{4B40EB48-2D31-4D31-B166-315E7F0BD984}" type="sibTrans" cxnId="{86FAA212-2A47-4EA6-AC1A-FA5563084BA5}">
      <dgm:prSet/>
      <dgm:spPr/>
      <dgm:t>
        <a:bodyPr/>
        <a:lstStyle/>
        <a:p>
          <a:endParaRPr lang="en-US"/>
        </a:p>
      </dgm:t>
    </dgm:pt>
    <dgm:pt modelId="{D6A84F15-A91E-40A1-95EA-B58D4E5A1E2D}">
      <dgm:prSet custT="1"/>
      <dgm:spPr/>
      <dgm:t>
        <a:bodyPr/>
        <a:lstStyle/>
        <a:p>
          <a:r>
            <a:rPr lang="en-US" sz="1800"/>
            <a:t>Assess</a:t>
          </a:r>
        </a:p>
      </dgm:t>
    </dgm:pt>
    <dgm:pt modelId="{B07FDFE9-204C-416B-8D3F-1B4F4EFB210E}" type="parTrans" cxnId="{14C34A90-51C5-4FEE-9297-9E90BF6988AD}">
      <dgm:prSet/>
      <dgm:spPr/>
      <dgm:t>
        <a:bodyPr/>
        <a:lstStyle/>
        <a:p>
          <a:endParaRPr lang="en-US"/>
        </a:p>
      </dgm:t>
    </dgm:pt>
    <dgm:pt modelId="{419DE88F-EFE1-4FCD-B7DF-E26E606DF2A5}" type="sibTrans" cxnId="{14C34A90-51C5-4FEE-9297-9E90BF6988AD}">
      <dgm:prSet/>
      <dgm:spPr/>
      <dgm:t>
        <a:bodyPr/>
        <a:lstStyle/>
        <a:p>
          <a:endParaRPr lang="en-US"/>
        </a:p>
      </dgm:t>
    </dgm:pt>
    <dgm:pt modelId="{EB4E22AF-C192-437C-A491-CFA3C82A3EA6}">
      <dgm:prSet custT="1"/>
      <dgm:spPr/>
      <dgm:t>
        <a:bodyPr/>
        <a:lstStyle/>
        <a:p>
          <a:r>
            <a:rPr lang="en-US" sz="1800" dirty="0"/>
            <a:t>Assess if reporting is necessary</a:t>
          </a:r>
        </a:p>
      </dgm:t>
    </dgm:pt>
    <dgm:pt modelId="{2B186FDC-E183-49F0-92C4-6049A12D09A6}" type="parTrans" cxnId="{8892E2C3-C2F3-46F6-AD21-514390AC7382}">
      <dgm:prSet/>
      <dgm:spPr/>
      <dgm:t>
        <a:bodyPr/>
        <a:lstStyle/>
        <a:p>
          <a:endParaRPr lang="en-US"/>
        </a:p>
      </dgm:t>
    </dgm:pt>
    <dgm:pt modelId="{243EC1CB-DEF7-4A43-AA3D-9A0C7D016BB4}" type="sibTrans" cxnId="{8892E2C3-C2F3-46F6-AD21-514390AC7382}">
      <dgm:prSet/>
      <dgm:spPr/>
      <dgm:t>
        <a:bodyPr/>
        <a:lstStyle/>
        <a:p>
          <a:endParaRPr lang="en-US"/>
        </a:p>
      </dgm:t>
    </dgm:pt>
    <dgm:pt modelId="{767F5EF1-EFA0-4A25-BDBB-0DC925D725D4}">
      <dgm:prSet custT="1"/>
      <dgm:spPr/>
      <dgm:t>
        <a:bodyPr/>
        <a:lstStyle/>
        <a:p>
          <a:r>
            <a:rPr lang="en-US" sz="1800" dirty="0"/>
            <a:t>Which agencies</a:t>
          </a:r>
        </a:p>
      </dgm:t>
    </dgm:pt>
    <dgm:pt modelId="{117155DC-5DA4-46A6-AEC9-EBE74ADC2702}" type="parTrans" cxnId="{E30A43E9-0C88-40D7-BD6F-4DE996B88672}">
      <dgm:prSet/>
      <dgm:spPr/>
      <dgm:t>
        <a:bodyPr/>
        <a:lstStyle/>
        <a:p>
          <a:endParaRPr lang="en-US"/>
        </a:p>
      </dgm:t>
    </dgm:pt>
    <dgm:pt modelId="{C4B61525-3494-48D9-BCF1-309BBD3857DB}" type="sibTrans" cxnId="{E30A43E9-0C88-40D7-BD6F-4DE996B88672}">
      <dgm:prSet/>
      <dgm:spPr/>
      <dgm:t>
        <a:bodyPr/>
        <a:lstStyle/>
        <a:p>
          <a:endParaRPr lang="en-US"/>
        </a:p>
      </dgm:t>
    </dgm:pt>
    <dgm:pt modelId="{E9446A9C-F595-4373-9901-D2AF943377E7}">
      <dgm:prSet custT="1"/>
      <dgm:spPr/>
      <dgm:t>
        <a:bodyPr/>
        <a:lstStyle/>
        <a:p>
          <a:r>
            <a:rPr lang="en-US" sz="1800" dirty="0"/>
            <a:t>Reporting timelines</a:t>
          </a:r>
        </a:p>
      </dgm:t>
    </dgm:pt>
    <dgm:pt modelId="{52D8181A-5191-4FC8-A64B-43799CC34C4A}" type="parTrans" cxnId="{2448F62A-CDFA-4D25-9CDC-2B98A9C03D4A}">
      <dgm:prSet/>
      <dgm:spPr/>
      <dgm:t>
        <a:bodyPr/>
        <a:lstStyle/>
        <a:p>
          <a:endParaRPr lang="en-US"/>
        </a:p>
      </dgm:t>
    </dgm:pt>
    <dgm:pt modelId="{63AD410D-04E0-474D-BE27-E3FBD47ECF38}" type="sibTrans" cxnId="{2448F62A-CDFA-4D25-9CDC-2B98A9C03D4A}">
      <dgm:prSet/>
      <dgm:spPr/>
      <dgm:t>
        <a:bodyPr/>
        <a:lstStyle/>
        <a:p>
          <a:endParaRPr lang="en-US"/>
        </a:p>
      </dgm:t>
    </dgm:pt>
    <dgm:pt modelId="{126DCE06-B054-420B-B094-DEE7366155CE}">
      <dgm:prSet custT="1"/>
      <dgm:spPr/>
      <dgm:t>
        <a:bodyPr/>
        <a:lstStyle/>
        <a:p>
          <a:r>
            <a:rPr lang="en-US" sz="1800"/>
            <a:t>Maintain</a:t>
          </a:r>
        </a:p>
      </dgm:t>
    </dgm:pt>
    <dgm:pt modelId="{0ECB3FDA-668D-4492-90A8-D437C961B491}" type="parTrans" cxnId="{39BADE4D-56A7-4AC5-AA7F-67E184D3472A}">
      <dgm:prSet/>
      <dgm:spPr/>
      <dgm:t>
        <a:bodyPr/>
        <a:lstStyle/>
        <a:p>
          <a:endParaRPr lang="en-US"/>
        </a:p>
      </dgm:t>
    </dgm:pt>
    <dgm:pt modelId="{960CE2E7-D38E-4AB3-AAF9-282066C0F99F}" type="sibTrans" cxnId="{39BADE4D-56A7-4AC5-AA7F-67E184D3472A}">
      <dgm:prSet/>
      <dgm:spPr/>
      <dgm:t>
        <a:bodyPr/>
        <a:lstStyle/>
        <a:p>
          <a:endParaRPr lang="en-US"/>
        </a:p>
      </dgm:t>
    </dgm:pt>
    <dgm:pt modelId="{872552B5-60CE-4968-BEDE-85F8DD801869}">
      <dgm:prSet custT="1"/>
      <dgm:spPr/>
      <dgm:t>
        <a:bodyPr/>
        <a:lstStyle/>
        <a:p>
          <a:r>
            <a:rPr lang="en-US" sz="1800" dirty="0"/>
            <a:t>Maintain records</a:t>
          </a:r>
        </a:p>
      </dgm:t>
    </dgm:pt>
    <dgm:pt modelId="{68D39595-AB1D-4ED4-AA8D-EF284D42615F}" type="parTrans" cxnId="{45283D92-DF86-4A40-9395-A3A393DBF550}">
      <dgm:prSet/>
      <dgm:spPr/>
      <dgm:t>
        <a:bodyPr/>
        <a:lstStyle/>
        <a:p>
          <a:endParaRPr lang="en-US"/>
        </a:p>
      </dgm:t>
    </dgm:pt>
    <dgm:pt modelId="{38D96CAC-4F5F-473D-97C1-2653330A216E}" type="sibTrans" cxnId="{45283D92-DF86-4A40-9395-A3A393DBF550}">
      <dgm:prSet/>
      <dgm:spPr/>
      <dgm:t>
        <a:bodyPr/>
        <a:lstStyle/>
        <a:p>
          <a:endParaRPr lang="en-US"/>
        </a:p>
      </dgm:t>
    </dgm:pt>
    <dgm:pt modelId="{3740B420-A56C-43EA-A844-F10252634E4B}" type="pres">
      <dgm:prSet presAssocID="{D8F15783-0940-4109-AF29-47B99983D242}" presName="Name0" presStyleCnt="0">
        <dgm:presLayoutVars>
          <dgm:dir/>
          <dgm:animLvl val="lvl"/>
          <dgm:resizeHandles val="exact"/>
        </dgm:presLayoutVars>
      </dgm:prSet>
      <dgm:spPr/>
    </dgm:pt>
    <dgm:pt modelId="{D6F38CC9-A30B-4CEC-BCB8-44ABA356F64A}" type="pres">
      <dgm:prSet presAssocID="{03991810-D288-419D-A82D-EE2B544675EC}" presName="linNode" presStyleCnt="0"/>
      <dgm:spPr/>
    </dgm:pt>
    <dgm:pt modelId="{A879596C-D635-4139-B520-2D99F21837F2}" type="pres">
      <dgm:prSet presAssocID="{03991810-D288-419D-A82D-EE2B544675EC}" presName="parentText" presStyleLbl="solidFgAcc1" presStyleIdx="0" presStyleCnt="3">
        <dgm:presLayoutVars>
          <dgm:chMax val="1"/>
          <dgm:bulletEnabled/>
        </dgm:presLayoutVars>
      </dgm:prSet>
      <dgm:spPr/>
    </dgm:pt>
    <dgm:pt modelId="{B9B3F3DD-F851-478A-9DB5-C9E2C50A3592}" type="pres">
      <dgm:prSet presAssocID="{03991810-D288-419D-A82D-EE2B544675EC}" presName="descendantText" presStyleLbl="alignNode1" presStyleIdx="0" presStyleCnt="3">
        <dgm:presLayoutVars>
          <dgm:bulletEnabled/>
        </dgm:presLayoutVars>
      </dgm:prSet>
      <dgm:spPr/>
    </dgm:pt>
    <dgm:pt modelId="{95AE2A73-D95D-4919-B471-359378188D0B}" type="pres">
      <dgm:prSet presAssocID="{D32F3BEC-37A5-4234-AD04-4166FE424857}" presName="sp" presStyleCnt="0"/>
      <dgm:spPr/>
    </dgm:pt>
    <dgm:pt modelId="{8878CA16-947E-4383-A78A-E2D049EE3552}" type="pres">
      <dgm:prSet presAssocID="{D6A84F15-A91E-40A1-95EA-B58D4E5A1E2D}" presName="linNode" presStyleCnt="0"/>
      <dgm:spPr/>
    </dgm:pt>
    <dgm:pt modelId="{42A91338-80A8-4CF8-A85C-E5481B5E4ADC}" type="pres">
      <dgm:prSet presAssocID="{D6A84F15-A91E-40A1-95EA-B58D4E5A1E2D}" presName="parentText" presStyleLbl="solidFgAcc1" presStyleIdx="1" presStyleCnt="3">
        <dgm:presLayoutVars>
          <dgm:chMax val="1"/>
          <dgm:bulletEnabled/>
        </dgm:presLayoutVars>
      </dgm:prSet>
      <dgm:spPr/>
    </dgm:pt>
    <dgm:pt modelId="{A79DFB1C-DF9E-4754-8034-2A52C5720A8E}" type="pres">
      <dgm:prSet presAssocID="{D6A84F15-A91E-40A1-95EA-B58D4E5A1E2D}" presName="descendantText" presStyleLbl="alignNode1" presStyleIdx="1" presStyleCnt="3">
        <dgm:presLayoutVars>
          <dgm:bulletEnabled/>
        </dgm:presLayoutVars>
      </dgm:prSet>
      <dgm:spPr/>
    </dgm:pt>
    <dgm:pt modelId="{86C1B726-3ED9-4AD4-AAFF-29111953D3DF}" type="pres">
      <dgm:prSet presAssocID="{419DE88F-EFE1-4FCD-B7DF-E26E606DF2A5}" presName="sp" presStyleCnt="0"/>
      <dgm:spPr/>
    </dgm:pt>
    <dgm:pt modelId="{6F42364D-B30F-4A7C-91F5-CAE130FDCE79}" type="pres">
      <dgm:prSet presAssocID="{126DCE06-B054-420B-B094-DEE7366155CE}" presName="linNode" presStyleCnt="0"/>
      <dgm:spPr/>
    </dgm:pt>
    <dgm:pt modelId="{3EF33527-6772-4D73-BC65-34063859C0D4}" type="pres">
      <dgm:prSet presAssocID="{126DCE06-B054-420B-B094-DEE7366155CE}" presName="parentText" presStyleLbl="solidFgAcc1" presStyleIdx="2" presStyleCnt="3">
        <dgm:presLayoutVars>
          <dgm:chMax val="1"/>
          <dgm:bulletEnabled/>
        </dgm:presLayoutVars>
      </dgm:prSet>
      <dgm:spPr/>
    </dgm:pt>
    <dgm:pt modelId="{BAAD2E4A-CA95-4234-B0B8-AE8FD01A750D}" type="pres">
      <dgm:prSet presAssocID="{126DCE06-B054-420B-B094-DEE7366155CE}" presName="descendantText" presStyleLbl="alignNode1" presStyleIdx="2" presStyleCnt="3">
        <dgm:presLayoutVars>
          <dgm:bulletEnabled/>
        </dgm:presLayoutVars>
      </dgm:prSet>
      <dgm:spPr/>
    </dgm:pt>
  </dgm:ptLst>
  <dgm:cxnLst>
    <dgm:cxn modelId="{86FAA212-2A47-4EA6-AC1A-FA5563084BA5}" srcId="{03991810-D288-419D-A82D-EE2B544675EC}" destId="{EF0D857E-E54D-4564-9B8D-237810055EB9}" srcOrd="0" destOrd="0" parTransId="{3859E313-CFBA-4B89-A495-EC62FA6F4107}" sibTransId="{4B40EB48-2D31-4D31-B166-315E7F0BD984}"/>
    <dgm:cxn modelId="{2448F62A-CDFA-4D25-9CDC-2B98A9C03D4A}" srcId="{EB4E22AF-C192-437C-A491-CFA3C82A3EA6}" destId="{E9446A9C-F595-4373-9901-D2AF943377E7}" srcOrd="1" destOrd="0" parTransId="{52D8181A-5191-4FC8-A64B-43799CC34C4A}" sibTransId="{63AD410D-04E0-474D-BE27-E3FBD47ECF38}"/>
    <dgm:cxn modelId="{080CC538-DB8D-49B6-91D4-170D618CD41A}" type="presOf" srcId="{D6A84F15-A91E-40A1-95EA-B58D4E5A1E2D}" destId="{42A91338-80A8-4CF8-A85C-E5481B5E4ADC}" srcOrd="0" destOrd="0" presId="urn:microsoft.com/office/officeart/2016/7/layout/VerticalHollowActionList"/>
    <dgm:cxn modelId="{A5C8635C-E8CC-4C9E-A1D0-010B687C8CC9}" type="presOf" srcId="{767F5EF1-EFA0-4A25-BDBB-0DC925D725D4}" destId="{A79DFB1C-DF9E-4754-8034-2A52C5720A8E}" srcOrd="0" destOrd="1" presId="urn:microsoft.com/office/officeart/2016/7/layout/VerticalHollowActionList"/>
    <dgm:cxn modelId="{4F380C43-503D-4557-A9C5-34B6D0547444}" type="presOf" srcId="{D8F15783-0940-4109-AF29-47B99983D242}" destId="{3740B420-A56C-43EA-A844-F10252634E4B}" srcOrd="0" destOrd="0" presId="urn:microsoft.com/office/officeart/2016/7/layout/VerticalHollowActionList"/>
    <dgm:cxn modelId="{A61DC747-21A1-4234-B0F0-F9B45C2A868B}" type="presOf" srcId="{03991810-D288-419D-A82D-EE2B544675EC}" destId="{A879596C-D635-4139-B520-2D99F21837F2}" srcOrd="0" destOrd="0" presId="urn:microsoft.com/office/officeart/2016/7/layout/VerticalHollowActionList"/>
    <dgm:cxn modelId="{39BADE4D-56A7-4AC5-AA7F-67E184D3472A}" srcId="{D8F15783-0940-4109-AF29-47B99983D242}" destId="{126DCE06-B054-420B-B094-DEE7366155CE}" srcOrd="2" destOrd="0" parTransId="{0ECB3FDA-668D-4492-90A8-D437C961B491}" sibTransId="{960CE2E7-D38E-4AB3-AAF9-282066C0F99F}"/>
    <dgm:cxn modelId="{93BBEC78-1CA7-4EAB-B503-684C1F7ABBED}" type="presOf" srcId="{EF0D857E-E54D-4564-9B8D-237810055EB9}" destId="{B9B3F3DD-F851-478A-9DB5-C9E2C50A3592}" srcOrd="0" destOrd="0" presId="urn:microsoft.com/office/officeart/2016/7/layout/VerticalHollowActionList"/>
    <dgm:cxn modelId="{14C34A90-51C5-4FEE-9297-9E90BF6988AD}" srcId="{D8F15783-0940-4109-AF29-47B99983D242}" destId="{D6A84F15-A91E-40A1-95EA-B58D4E5A1E2D}" srcOrd="1" destOrd="0" parTransId="{B07FDFE9-204C-416B-8D3F-1B4F4EFB210E}" sibTransId="{419DE88F-EFE1-4FCD-B7DF-E26E606DF2A5}"/>
    <dgm:cxn modelId="{45283D92-DF86-4A40-9395-A3A393DBF550}" srcId="{126DCE06-B054-420B-B094-DEE7366155CE}" destId="{872552B5-60CE-4968-BEDE-85F8DD801869}" srcOrd="0" destOrd="0" parTransId="{68D39595-AB1D-4ED4-AA8D-EF284D42615F}" sibTransId="{38D96CAC-4F5F-473D-97C1-2653330A216E}"/>
    <dgm:cxn modelId="{33171898-6EC7-404B-AF46-865615CF8B9E}" type="presOf" srcId="{872552B5-60CE-4968-BEDE-85F8DD801869}" destId="{BAAD2E4A-CA95-4234-B0B8-AE8FD01A750D}" srcOrd="0" destOrd="0" presId="urn:microsoft.com/office/officeart/2016/7/layout/VerticalHollowActionList"/>
    <dgm:cxn modelId="{ED2D8098-FAE7-4281-8416-242ED1A2E532}" type="presOf" srcId="{E9446A9C-F595-4373-9901-D2AF943377E7}" destId="{A79DFB1C-DF9E-4754-8034-2A52C5720A8E}" srcOrd="0" destOrd="2" presId="urn:microsoft.com/office/officeart/2016/7/layout/VerticalHollowActionList"/>
    <dgm:cxn modelId="{8892E2C3-C2F3-46F6-AD21-514390AC7382}" srcId="{D6A84F15-A91E-40A1-95EA-B58D4E5A1E2D}" destId="{EB4E22AF-C192-437C-A491-CFA3C82A3EA6}" srcOrd="0" destOrd="0" parTransId="{2B186FDC-E183-49F0-92C4-6049A12D09A6}" sibTransId="{243EC1CB-DEF7-4A43-AA3D-9A0C7D016BB4}"/>
    <dgm:cxn modelId="{48557CCD-15AA-40A1-8595-56238E8C72A6}" srcId="{D8F15783-0940-4109-AF29-47B99983D242}" destId="{03991810-D288-419D-A82D-EE2B544675EC}" srcOrd="0" destOrd="0" parTransId="{D6FFF551-8B83-41FA-8F8E-9EC1AF2A9F5A}" sibTransId="{D32F3BEC-37A5-4234-AD04-4166FE424857}"/>
    <dgm:cxn modelId="{E30A43E9-0C88-40D7-BD6F-4DE996B88672}" srcId="{EB4E22AF-C192-437C-A491-CFA3C82A3EA6}" destId="{767F5EF1-EFA0-4A25-BDBB-0DC925D725D4}" srcOrd="0" destOrd="0" parTransId="{117155DC-5DA4-46A6-AEC9-EBE74ADC2702}" sibTransId="{C4B61525-3494-48D9-BCF1-309BBD3857DB}"/>
    <dgm:cxn modelId="{FD1022EC-3AF3-4BA7-B5F0-C6606BCDC6C7}" type="presOf" srcId="{EB4E22AF-C192-437C-A491-CFA3C82A3EA6}" destId="{A79DFB1C-DF9E-4754-8034-2A52C5720A8E}" srcOrd="0" destOrd="0" presId="urn:microsoft.com/office/officeart/2016/7/layout/VerticalHollowActionList"/>
    <dgm:cxn modelId="{A6D2C2FC-9064-405D-B770-508E6440BCE4}" type="presOf" srcId="{126DCE06-B054-420B-B094-DEE7366155CE}" destId="{3EF33527-6772-4D73-BC65-34063859C0D4}" srcOrd="0" destOrd="0" presId="urn:microsoft.com/office/officeart/2016/7/layout/VerticalHollowActionList"/>
    <dgm:cxn modelId="{DEDECC0F-5F46-4A72-9C50-701EEDC45A6B}" type="presParOf" srcId="{3740B420-A56C-43EA-A844-F10252634E4B}" destId="{D6F38CC9-A30B-4CEC-BCB8-44ABA356F64A}" srcOrd="0" destOrd="0" presId="urn:microsoft.com/office/officeart/2016/7/layout/VerticalHollowActionList"/>
    <dgm:cxn modelId="{3E26FCBA-D244-4275-8A6B-53A49F6D1760}" type="presParOf" srcId="{D6F38CC9-A30B-4CEC-BCB8-44ABA356F64A}" destId="{A879596C-D635-4139-B520-2D99F21837F2}" srcOrd="0" destOrd="0" presId="urn:microsoft.com/office/officeart/2016/7/layout/VerticalHollowActionList"/>
    <dgm:cxn modelId="{DA2D72E5-8B7F-4B36-9F1B-0F9A96193D3F}" type="presParOf" srcId="{D6F38CC9-A30B-4CEC-BCB8-44ABA356F64A}" destId="{B9B3F3DD-F851-478A-9DB5-C9E2C50A3592}" srcOrd="1" destOrd="0" presId="urn:microsoft.com/office/officeart/2016/7/layout/VerticalHollowActionList"/>
    <dgm:cxn modelId="{95175F97-3316-4F47-B185-26F23A74FFA2}" type="presParOf" srcId="{3740B420-A56C-43EA-A844-F10252634E4B}" destId="{95AE2A73-D95D-4919-B471-359378188D0B}" srcOrd="1" destOrd="0" presId="urn:microsoft.com/office/officeart/2016/7/layout/VerticalHollowActionList"/>
    <dgm:cxn modelId="{75A51D86-2924-41A5-BCF5-55D37E380215}" type="presParOf" srcId="{3740B420-A56C-43EA-A844-F10252634E4B}" destId="{8878CA16-947E-4383-A78A-E2D049EE3552}" srcOrd="2" destOrd="0" presId="urn:microsoft.com/office/officeart/2016/7/layout/VerticalHollowActionList"/>
    <dgm:cxn modelId="{B8963202-5549-4B2E-A514-1C733CC8D8E2}" type="presParOf" srcId="{8878CA16-947E-4383-A78A-E2D049EE3552}" destId="{42A91338-80A8-4CF8-A85C-E5481B5E4ADC}" srcOrd="0" destOrd="0" presId="urn:microsoft.com/office/officeart/2016/7/layout/VerticalHollowActionList"/>
    <dgm:cxn modelId="{7F30617F-0D69-4E51-8CA5-ACE6D840A59F}" type="presParOf" srcId="{8878CA16-947E-4383-A78A-E2D049EE3552}" destId="{A79DFB1C-DF9E-4754-8034-2A52C5720A8E}" srcOrd="1" destOrd="0" presId="urn:microsoft.com/office/officeart/2016/7/layout/VerticalHollowActionList"/>
    <dgm:cxn modelId="{435BB3C8-7A6E-41C5-A5C8-60C5D60A2089}" type="presParOf" srcId="{3740B420-A56C-43EA-A844-F10252634E4B}" destId="{86C1B726-3ED9-4AD4-AAFF-29111953D3DF}" srcOrd="3" destOrd="0" presId="urn:microsoft.com/office/officeart/2016/7/layout/VerticalHollowActionList"/>
    <dgm:cxn modelId="{FA10242E-DEF3-4325-93D8-ECF856DB937E}" type="presParOf" srcId="{3740B420-A56C-43EA-A844-F10252634E4B}" destId="{6F42364D-B30F-4A7C-91F5-CAE130FDCE79}" srcOrd="4" destOrd="0" presId="urn:microsoft.com/office/officeart/2016/7/layout/VerticalHollowActionList"/>
    <dgm:cxn modelId="{D2E0ABFD-F92D-403D-89FC-4E078A7AF93A}" type="presParOf" srcId="{6F42364D-B30F-4A7C-91F5-CAE130FDCE79}" destId="{3EF33527-6772-4D73-BC65-34063859C0D4}" srcOrd="0" destOrd="0" presId="urn:microsoft.com/office/officeart/2016/7/layout/VerticalHollowActionList"/>
    <dgm:cxn modelId="{7E8BE7C4-1036-4259-8718-B31C1F96949E}" type="presParOf" srcId="{6F42364D-B30F-4A7C-91F5-CAE130FDCE79}" destId="{BAAD2E4A-CA95-4234-B0B8-AE8FD01A750D}"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7646737-7F7E-4F64-8E8A-ECEED8237BB4}"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en-US"/>
        </a:p>
      </dgm:t>
    </dgm:pt>
    <dgm:pt modelId="{369EAA0A-63AF-4DA3-84C6-B6C903AC23EF}">
      <dgm:prSet/>
      <dgm:spPr/>
      <dgm:t>
        <a:bodyPr/>
        <a:lstStyle/>
        <a:p>
          <a:r>
            <a:rPr lang="en-US" dirty="0"/>
            <a:t>Create a Study Disposition Form</a:t>
          </a:r>
        </a:p>
      </dgm:t>
    </dgm:pt>
    <dgm:pt modelId="{4B1BD6C0-BC1E-4E81-ABE9-A0C11A6729D4}" type="parTrans" cxnId="{8E322D8F-ABE2-4749-B839-23135E7D3E7B}">
      <dgm:prSet/>
      <dgm:spPr/>
      <dgm:t>
        <a:bodyPr/>
        <a:lstStyle/>
        <a:p>
          <a:endParaRPr lang="en-US"/>
        </a:p>
      </dgm:t>
    </dgm:pt>
    <dgm:pt modelId="{0DBE82D1-AC5E-4F42-8F95-CA8DBFC49B1C}" type="sibTrans" cxnId="{8E322D8F-ABE2-4749-B839-23135E7D3E7B}">
      <dgm:prSet/>
      <dgm:spPr/>
      <dgm:t>
        <a:bodyPr/>
        <a:lstStyle/>
        <a:p>
          <a:endParaRPr lang="en-US"/>
        </a:p>
      </dgm:t>
    </dgm:pt>
    <dgm:pt modelId="{49154EEE-64F2-41B2-BFB9-9FE69534FE75}">
      <dgm:prSet/>
      <dgm:spPr/>
      <dgm:t>
        <a:bodyPr/>
        <a:lstStyle/>
        <a:p>
          <a:r>
            <a:rPr lang="en-US" dirty="0"/>
            <a:t>This would be used to document the subjects final date of study participation </a:t>
          </a:r>
        </a:p>
      </dgm:t>
    </dgm:pt>
    <dgm:pt modelId="{EF3C0B34-1B2E-469C-B253-B941FA65CA56}" type="parTrans" cxnId="{4BFCEBF5-0DED-4E31-9E5B-684E00190824}">
      <dgm:prSet/>
      <dgm:spPr/>
      <dgm:t>
        <a:bodyPr/>
        <a:lstStyle/>
        <a:p>
          <a:endParaRPr lang="en-US"/>
        </a:p>
      </dgm:t>
    </dgm:pt>
    <dgm:pt modelId="{EE282888-3500-4546-9806-CB70F559ABCE}" type="sibTrans" cxnId="{4BFCEBF5-0DED-4E31-9E5B-684E00190824}">
      <dgm:prSet/>
      <dgm:spPr/>
      <dgm:t>
        <a:bodyPr/>
        <a:lstStyle/>
        <a:p>
          <a:endParaRPr lang="en-US"/>
        </a:p>
      </dgm:t>
    </dgm:pt>
    <dgm:pt modelId="{4A66EF21-9234-4A60-9E97-B436843D0FDA}" type="pres">
      <dgm:prSet presAssocID="{D7646737-7F7E-4F64-8E8A-ECEED8237BB4}" presName="linear" presStyleCnt="0">
        <dgm:presLayoutVars>
          <dgm:animLvl val="lvl"/>
          <dgm:resizeHandles val="exact"/>
        </dgm:presLayoutVars>
      </dgm:prSet>
      <dgm:spPr/>
    </dgm:pt>
    <dgm:pt modelId="{4FB35421-D764-4829-B2D4-23DA2B97D639}" type="pres">
      <dgm:prSet presAssocID="{369EAA0A-63AF-4DA3-84C6-B6C903AC23EF}" presName="parentText" presStyleLbl="node1" presStyleIdx="0" presStyleCnt="2" custLinFactY="-4340" custLinFactNeighborX="-2174" custLinFactNeighborY="-100000">
        <dgm:presLayoutVars>
          <dgm:chMax val="0"/>
          <dgm:bulletEnabled val="1"/>
        </dgm:presLayoutVars>
      </dgm:prSet>
      <dgm:spPr/>
    </dgm:pt>
    <dgm:pt modelId="{26304D87-4762-4C2A-B03E-277011660672}" type="pres">
      <dgm:prSet presAssocID="{0DBE82D1-AC5E-4F42-8F95-CA8DBFC49B1C}" presName="spacer" presStyleCnt="0"/>
      <dgm:spPr/>
    </dgm:pt>
    <dgm:pt modelId="{C094F607-0999-45C3-828F-CEEA4E5557DA}" type="pres">
      <dgm:prSet presAssocID="{49154EEE-64F2-41B2-BFB9-9FE69534FE75}" presName="parentText" presStyleLbl="node1" presStyleIdx="1" presStyleCnt="2" custLinFactY="-4526" custLinFactNeighborX="-728" custLinFactNeighborY="-100000">
        <dgm:presLayoutVars>
          <dgm:chMax val="0"/>
          <dgm:bulletEnabled val="1"/>
        </dgm:presLayoutVars>
      </dgm:prSet>
      <dgm:spPr/>
    </dgm:pt>
  </dgm:ptLst>
  <dgm:cxnLst>
    <dgm:cxn modelId="{65AE203C-5565-42DE-8F34-3EEFB4E92D5B}" type="presOf" srcId="{49154EEE-64F2-41B2-BFB9-9FE69534FE75}" destId="{C094F607-0999-45C3-828F-CEEA4E5557DA}" srcOrd="0" destOrd="0" presId="urn:microsoft.com/office/officeart/2005/8/layout/vList2"/>
    <dgm:cxn modelId="{8E322D8F-ABE2-4749-B839-23135E7D3E7B}" srcId="{D7646737-7F7E-4F64-8E8A-ECEED8237BB4}" destId="{369EAA0A-63AF-4DA3-84C6-B6C903AC23EF}" srcOrd="0" destOrd="0" parTransId="{4B1BD6C0-BC1E-4E81-ABE9-A0C11A6729D4}" sibTransId="{0DBE82D1-AC5E-4F42-8F95-CA8DBFC49B1C}"/>
    <dgm:cxn modelId="{C8B62AC2-5A0B-4F41-9FEC-991CD3086B9D}" type="presOf" srcId="{369EAA0A-63AF-4DA3-84C6-B6C903AC23EF}" destId="{4FB35421-D764-4829-B2D4-23DA2B97D639}" srcOrd="0" destOrd="0" presId="urn:microsoft.com/office/officeart/2005/8/layout/vList2"/>
    <dgm:cxn modelId="{BF4B0FD4-D2EA-4239-9DFA-7B054AD5A4A9}" type="presOf" srcId="{D7646737-7F7E-4F64-8E8A-ECEED8237BB4}" destId="{4A66EF21-9234-4A60-9E97-B436843D0FDA}" srcOrd="0" destOrd="0" presId="urn:microsoft.com/office/officeart/2005/8/layout/vList2"/>
    <dgm:cxn modelId="{4BFCEBF5-0DED-4E31-9E5B-684E00190824}" srcId="{D7646737-7F7E-4F64-8E8A-ECEED8237BB4}" destId="{49154EEE-64F2-41B2-BFB9-9FE69534FE75}" srcOrd="1" destOrd="0" parTransId="{EF3C0B34-1B2E-469C-B253-B941FA65CA56}" sibTransId="{EE282888-3500-4546-9806-CB70F559ABCE}"/>
    <dgm:cxn modelId="{80747A1E-A54E-4D46-9110-95C0734D4225}" type="presParOf" srcId="{4A66EF21-9234-4A60-9E97-B436843D0FDA}" destId="{4FB35421-D764-4829-B2D4-23DA2B97D639}" srcOrd="0" destOrd="0" presId="urn:microsoft.com/office/officeart/2005/8/layout/vList2"/>
    <dgm:cxn modelId="{130E6246-4D78-41E7-BE93-A78B29B3162E}" type="presParOf" srcId="{4A66EF21-9234-4A60-9E97-B436843D0FDA}" destId="{26304D87-4762-4C2A-B03E-277011660672}" srcOrd="1" destOrd="0" presId="urn:microsoft.com/office/officeart/2005/8/layout/vList2"/>
    <dgm:cxn modelId="{A024BB0B-3705-45D3-952B-A5885CEED70D}" type="presParOf" srcId="{4A66EF21-9234-4A60-9E97-B436843D0FDA}" destId="{C094F607-0999-45C3-828F-CEEA4E5557D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FF5E435-7F9C-411E-82D8-2E99E72071E6}" type="doc">
      <dgm:prSet loTypeId="urn:microsoft.com/office/officeart/2009/3/layout/HorizontalOrganizationChart" loCatId="hierarchy" qsTypeId="urn:microsoft.com/office/officeart/2005/8/quickstyle/simple1" qsCatId="simple" csTypeId="urn:microsoft.com/office/officeart/2005/8/colors/accent1_2" csCatId="accent1"/>
      <dgm:spPr/>
      <dgm:t>
        <a:bodyPr/>
        <a:lstStyle/>
        <a:p>
          <a:endParaRPr lang="en-US"/>
        </a:p>
      </dgm:t>
    </dgm:pt>
    <dgm:pt modelId="{EED88895-5F0E-46B1-8B90-7F98F559289F}">
      <dgm:prSet/>
      <dgm:spPr/>
      <dgm:t>
        <a:bodyPr/>
        <a:lstStyle/>
        <a:p>
          <a:r>
            <a:rPr lang="en-US"/>
            <a:t>Document</a:t>
          </a:r>
        </a:p>
      </dgm:t>
    </dgm:pt>
    <dgm:pt modelId="{6C00EE72-E7E4-4E6D-A18C-20D7D61C4060}" type="parTrans" cxnId="{EDCD91A1-2A51-4EC5-ABFC-28CE2C622352}">
      <dgm:prSet/>
      <dgm:spPr/>
      <dgm:t>
        <a:bodyPr/>
        <a:lstStyle/>
        <a:p>
          <a:endParaRPr lang="en-US"/>
        </a:p>
      </dgm:t>
    </dgm:pt>
    <dgm:pt modelId="{094D7D56-19B7-427E-9256-80B9E36875C0}" type="sibTrans" cxnId="{EDCD91A1-2A51-4EC5-ABFC-28CE2C622352}">
      <dgm:prSet/>
      <dgm:spPr/>
      <dgm:t>
        <a:bodyPr/>
        <a:lstStyle/>
        <a:p>
          <a:endParaRPr lang="en-US"/>
        </a:p>
      </dgm:t>
    </dgm:pt>
    <dgm:pt modelId="{FE834671-E5F2-41DF-9932-AE03FE1C7F60}">
      <dgm:prSet/>
      <dgm:spPr/>
      <dgm:t>
        <a:bodyPr/>
        <a:lstStyle/>
        <a:p>
          <a:r>
            <a:rPr lang="en-US"/>
            <a:t>Document</a:t>
          </a:r>
        </a:p>
      </dgm:t>
    </dgm:pt>
    <dgm:pt modelId="{9B9F4983-AFB6-4F83-8748-B3DBF08750D6}" type="parTrans" cxnId="{5F554EF2-3564-4041-A687-21706B213C07}">
      <dgm:prSet/>
      <dgm:spPr/>
      <dgm:t>
        <a:bodyPr/>
        <a:lstStyle/>
        <a:p>
          <a:endParaRPr lang="en-US"/>
        </a:p>
      </dgm:t>
    </dgm:pt>
    <dgm:pt modelId="{93ECB5E3-F20E-4D3F-99A1-6EB2EB7972B3}" type="sibTrans" cxnId="{5F554EF2-3564-4041-A687-21706B213C07}">
      <dgm:prSet/>
      <dgm:spPr/>
      <dgm:t>
        <a:bodyPr/>
        <a:lstStyle/>
        <a:p>
          <a:endParaRPr lang="en-US"/>
        </a:p>
      </dgm:t>
    </dgm:pt>
    <dgm:pt modelId="{46DA42F9-2F58-4972-B961-E93F9BB33746}">
      <dgm:prSet/>
      <dgm:spPr/>
      <dgm:t>
        <a:bodyPr/>
        <a:lstStyle/>
        <a:p>
          <a:r>
            <a:rPr lang="en-US"/>
            <a:t>Document</a:t>
          </a:r>
        </a:p>
      </dgm:t>
    </dgm:pt>
    <dgm:pt modelId="{BBC2944F-2C76-4940-B60C-5158AAAE19C7}" type="parTrans" cxnId="{1F720D56-7EDC-42A3-9208-5C9EDB6DC466}">
      <dgm:prSet/>
      <dgm:spPr/>
      <dgm:t>
        <a:bodyPr/>
        <a:lstStyle/>
        <a:p>
          <a:endParaRPr lang="en-US"/>
        </a:p>
      </dgm:t>
    </dgm:pt>
    <dgm:pt modelId="{CB904B56-38B9-4B05-AF5D-614B2F69EAAD}" type="sibTrans" cxnId="{1F720D56-7EDC-42A3-9208-5C9EDB6DC466}">
      <dgm:prSet/>
      <dgm:spPr/>
      <dgm:t>
        <a:bodyPr/>
        <a:lstStyle/>
        <a:p>
          <a:endParaRPr lang="en-US"/>
        </a:p>
      </dgm:t>
    </dgm:pt>
    <dgm:pt modelId="{931ADA02-36D7-4615-AEA8-73161AE97956}" type="pres">
      <dgm:prSet presAssocID="{DFF5E435-7F9C-411E-82D8-2E99E72071E6}" presName="hierChild1" presStyleCnt="0">
        <dgm:presLayoutVars>
          <dgm:orgChart val="1"/>
          <dgm:chPref val="1"/>
          <dgm:dir/>
          <dgm:animOne val="branch"/>
          <dgm:animLvl val="lvl"/>
          <dgm:resizeHandles/>
        </dgm:presLayoutVars>
      </dgm:prSet>
      <dgm:spPr/>
    </dgm:pt>
    <dgm:pt modelId="{5461A01A-9D42-456D-AA4A-23C147D317C0}" type="pres">
      <dgm:prSet presAssocID="{EED88895-5F0E-46B1-8B90-7F98F559289F}" presName="hierRoot1" presStyleCnt="0">
        <dgm:presLayoutVars>
          <dgm:hierBranch val="init"/>
        </dgm:presLayoutVars>
      </dgm:prSet>
      <dgm:spPr/>
    </dgm:pt>
    <dgm:pt modelId="{3BF4829B-77A7-4020-8895-36836C6B80B9}" type="pres">
      <dgm:prSet presAssocID="{EED88895-5F0E-46B1-8B90-7F98F559289F}" presName="rootComposite1" presStyleCnt="0"/>
      <dgm:spPr/>
    </dgm:pt>
    <dgm:pt modelId="{BA307A4A-8187-48F7-B99D-F2F8CEB0F2E2}" type="pres">
      <dgm:prSet presAssocID="{EED88895-5F0E-46B1-8B90-7F98F559289F}" presName="rootText1" presStyleLbl="node0" presStyleIdx="0" presStyleCnt="3">
        <dgm:presLayoutVars>
          <dgm:chPref val="3"/>
        </dgm:presLayoutVars>
      </dgm:prSet>
      <dgm:spPr/>
    </dgm:pt>
    <dgm:pt modelId="{F85CCE62-0593-4FB5-BE2C-F53897822725}" type="pres">
      <dgm:prSet presAssocID="{EED88895-5F0E-46B1-8B90-7F98F559289F}" presName="rootConnector1" presStyleLbl="node1" presStyleIdx="0" presStyleCnt="0"/>
      <dgm:spPr/>
    </dgm:pt>
    <dgm:pt modelId="{166C3E3E-6BA4-4521-9EBF-722F8AFBC2AD}" type="pres">
      <dgm:prSet presAssocID="{EED88895-5F0E-46B1-8B90-7F98F559289F}" presName="hierChild2" presStyleCnt="0"/>
      <dgm:spPr/>
    </dgm:pt>
    <dgm:pt modelId="{4929D2F4-A4F5-43FF-B880-B26D71BBDDBB}" type="pres">
      <dgm:prSet presAssocID="{EED88895-5F0E-46B1-8B90-7F98F559289F}" presName="hierChild3" presStyleCnt="0"/>
      <dgm:spPr/>
    </dgm:pt>
    <dgm:pt modelId="{E38AFFBB-F5A9-4758-8A31-6CE7DBFBE92D}" type="pres">
      <dgm:prSet presAssocID="{FE834671-E5F2-41DF-9932-AE03FE1C7F60}" presName="hierRoot1" presStyleCnt="0">
        <dgm:presLayoutVars>
          <dgm:hierBranch val="init"/>
        </dgm:presLayoutVars>
      </dgm:prSet>
      <dgm:spPr/>
    </dgm:pt>
    <dgm:pt modelId="{FE3B29AE-725E-4BF2-9472-D23AAC1F4D09}" type="pres">
      <dgm:prSet presAssocID="{FE834671-E5F2-41DF-9932-AE03FE1C7F60}" presName="rootComposite1" presStyleCnt="0"/>
      <dgm:spPr/>
    </dgm:pt>
    <dgm:pt modelId="{527E72D4-5852-4C1A-9874-65AB136FD2B8}" type="pres">
      <dgm:prSet presAssocID="{FE834671-E5F2-41DF-9932-AE03FE1C7F60}" presName="rootText1" presStyleLbl="node0" presStyleIdx="1" presStyleCnt="3">
        <dgm:presLayoutVars>
          <dgm:chPref val="3"/>
        </dgm:presLayoutVars>
      </dgm:prSet>
      <dgm:spPr/>
    </dgm:pt>
    <dgm:pt modelId="{178BD578-D5C0-46F9-83C6-2C968A215582}" type="pres">
      <dgm:prSet presAssocID="{FE834671-E5F2-41DF-9932-AE03FE1C7F60}" presName="rootConnector1" presStyleLbl="node1" presStyleIdx="0" presStyleCnt="0"/>
      <dgm:spPr/>
    </dgm:pt>
    <dgm:pt modelId="{7C40FC0A-5E8D-482A-9F7B-9C8B44313F3E}" type="pres">
      <dgm:prSet presAssocID="{FE834671-E5F2-41DF-9932-AE03FE1C7F60}" presName="hierChild2" presStyleCnt="0"/>
      <dgm:spPr/>
    </dgm:pt>
    <dgm:pt modelId="{40A2BA3A-CD91-4A91-A6F1-FEF8DBA9B634}" type="pres">
      <dgm:prSet presAssocID="{FE834671-E5F2-41DF-9932-AE03FE1C7F60}" presName="hierChild3" presStyleCnt="0"/>
      <dgm:spPr/>
    </dgm:pt>
    <dgm:pt modelId="{1243ADA6-4069-44D5-93F2-816A85619E25}" type="pres">
      <dgm:prSet presAssocID="{46DA42F9-2F58-4972-B961-E93F9BB33746}" presName="hierRoot1" presStyleCnt="0">
        <dgm:presLayoutVars>
          <dgm:hierBranch val="init"/>
        </dgm:presLayoutVars>
      </dgm:prSet>
      <dgm:spPr/>
    </dgm:pt>
    <dgm:pt modelId="{09AA7C63-4652-4928-AB34-C26FA6F460AC}" type="pres">
      <dgm:prSet presAssocID="{46DA42F9-2F58-4972-B961-E93F9BB33746}" presName="rootComposite1" presStyleCnt="0"/>
      <dgm:spPr/>
    </dgm:pt>
    <dgm:pt modelId="{D33A02F1-3116-47F0-A5B7-E4B3416EA093}" type="pres">
      <dgm:prSet presAssocID="{46DA42F9-2F58-4972-B961-E93F9BB33746}" presName="rootText1" presStyleLbl="node0" presStyleIdx="2" presStyleCnt="3">
        <dgm:presLayoutVars>
          <dgm:chPref val="3"/>
        </dgm:presLayoutVars>
      </dgm:prSet>
      <dgm:spPr/>
    </dgm:pt>
    <dgm:pt modelId="{0717D9AA-FC9F-41CF-9A7C-EF8E56E9E97B}" type="pres">
      <dgm:prSet presAssocID="{46DA42F9-2F58-4972-B961-E93F9BB33746}" presName="rootConnector1" presStyleLbl="node1" presStyleIdx="0" presStyleCnt="0"/>
      <dgm:spPr/>
    </dgm:pt>
    <dgm:pt modelId="{DC41E39B-5A3D-4C7B-AF3F-70335F9D56FF}" type="pres">
      <dgm:prSet presAssocID="{46DA42F9-2F58-4972-B961-E93F9BB33746}" presName="hierChild2" presStyleCnt="0"/>
      <dgm:spPr/>
    </dgm:pt>
    <dgm:pt modelId="{7608B4EA-8622-4598-B090-1BEF08772530}" type="pres">
      <dgm:prSet presAssocID="{46DA42F9-2F58-4972-B961-E93F9BB33746}" presName="hierChild3" presStyleCnt="0"/>
      <dgm:spPr/>
    </dgm:pt>
  </dgm:ptLst>
  <dgm:cxnLst>
    <dgm:cxn modelId="{E0420104-20F4-4A3C-804C-EB5AF30C76AE}" type="presOf" srcId="{FE834671-E5F2-41DF-9932-AE03FE1C7F60}" destId="{178BD578-D5C0-46F9-83C6-2C968A215582}" srcOrd="1" destOrd="0" presId="urn:microsoft.com/office/officeart/2009/3/layout/HorizontalOrganizationChart"/>
    <dgm:cxn modelId="{46209815-3152-48AC-B509-D4672F7CEB27}" type="presOf" srcId="{FE834671-E5F2-41DF-9932-AE03FE1C7F60}" destId="{527E72D4-5852-4C1A-9874-65AB136FD2B8}" srcOrd="0" destOrd="0" presId="urn:microsoft.com/office/officeart/2009/3/layout/HorizontalOrganizationChart"/>
    <dgm:cxn modelId="{305CCB1F-C9DC-4664-A52F-7C1145830A45}" type="presOf" srcId="{EED88895-5F0E-46B1-8B90-7F98F559289F}" destId="{F85CCE62-0593-4FB5-BE2C-F53897822725}" srcOrd="1" destOrd="0" presId="urn:microsoft.com/office/officeart/2009/3/layout/HorizontalOrganizationChart"/>
    <dgm:cxn modelId="{7B984445-711C-48B8-A8ED-732C37562CDA}" type="presOf" srcId="{DFF5E435-7F9C-411E-82D8-2E99E72071E6}" destId="{931ADA02-36D7-4615-AEA8-73161AE97956}" srcOrd="0" destOrd="0" presId="urn:microsoft.com/office/officeart/2009/3/layout/HorizontalOrganizationChart"/>
    <dgm:cxn modelId="{0EDC1F4C-FCD4-40F0-B8B5-11F924D3E5B6}" type="presOf" srcId="{EED88895-5F0E-46B1-8B90-7F98F559289F}" destId="{BA307A4A-8187-48F7-B99D-F2F8CEB0F2E2}" srcOrd="0" destOrd="0" presId="urn:microsoft.com/office/officeart/2009/3/layout/HorizontalOrganizationChart"/>
    <dgm:cxn modelId="{1F720D56-7EDC-42A3-9208-5C9EDB6DC466}" srcId="{DFF5E435-7F9C-411E-82D8-2E99E72071E6}" destId="{46DA42F9-2F58-4972-B961-E93F9BB33746}" srcOrd="2" destOrd="0" parTransId="{BBC2944F-2C76-4940-B60C-5158AAAE19C7}" sibTransId="{CB904B56-38B9-4B05-AF5D-614B2F69EAAD}"/>
    <dgm:cxn modelId="{EDCD91A1-2A51-4EC5-ABFC-28CE2C622352}" srcId="{DFF5E435-7F9C-411E-82D8-2E99E72071E6}" destId="{EED88895-5F0E-46B1-8B90-7F98F559289F}" srcOrd="0" destOrd="0" parTransId="{6C00EE72-E7E4-4E6D-A18C-20D7D61C4060}" sibTransId="{094D7D56-19B7-427E-9256-80B9E36875C0}"/>
    <dgm:cxn modelId="{7010E5AE-E1EA-4250-87D0-D28F38DE1989}" type="presOf" srcId="{46DA42F9-2F58-4972-B961-E93F9BB33746}" destId="{D33A02F1-3116-47F0-A5B7-E4B3416EA093}" srcOrd="0" destOrd="0" presId="urn:microsoft.com/office/officeart/2009/3/layout/HorizontalOrganizationChart"/>
    <dgm:cxn modelId="{E35033EF-01D3-4B35-825E-F403AEBAF749}" type="presOf" srcId="{46DA42F9-2F58-4972-B961-E93F9BB33746}" destId="{0717D9AA-FC9F-41CF-9A7C-EF8E56E9E97B}" srcOrd="1" destOrd="0" presId="urn:microsoft.com/office/officeart/2009/3/layout/HorizontalOrganizationChart"/>
    <dgm:cxn modelId="{5F554EF2-3564-4041-A687-21706B213C07}" srcId="{DFF5E435-7F9C-411E-82D8-2E99E72071E6}" destId="{FE834671-E5F2-41DF-9932-AE03FE1C7F60}" srcOrd="1" destOrd="0" parTransId="{9B9F4983-AFB6-4F83-8748-B3DBF08750D6}" sibTransId="{93ECB5E3-F20E-4D3F-99A1-6EB2EB7972B3}"/>
    <dgm:cxn modelId="{9556FF2B-4BE0-491F-95E3-AFFA889E5C89}" type="presParOf" srcId="{931ADA02-36D7-4615-AEA8-73161AE97956}" destId="{5461A01A-9D42-456D-AA4A-23C147D317C0}" srcOrd="0" destOrd="0" presId="urn:microsoft.com/office/officeart/2009/3/layout/HorizontalOrganizationChart"/>
    <dgm:cxn modelId="{437DB298-F72A-4B6F-B098-8491421C7416}" type="presParOf" srcId="{5461A01A-9D42-456D-AA4A-23C147D317C0}" destId="{3BF4829B-77A7-4020-8895-36836C6B80B9}" srcOrd="0" destOrd="0" presId="urn:microsoft.com/office/officeart/2009/3/layout/HorizontalOrganizationChart"/>
    <dgm:cxn modelId="{C20C85B7-FFAB-41F4-8E46-0213073618A5}" type="presParOf" srcId="{3BF4829B-77A7-4020-8895-36836C6B80B9}" destId="{BA307A4A-8187-48F7-B99D-F2F8CEB0F2E2}" srcOrd="0" destOrd="0" presId="urn:microsoft.com/office/officeart/2009/3/layout/HorizontalOrganizationChart"/>
    <dgm:cxn modelId="{AFA0171F-3763-4217-B9C4-ED80082CC495}" type="presParOf" srcId="{3BF4829B-77A7-4020-8895-36836C6B80B9}" destId="{F85CCE62-0593-4FB5-BE2C-F53897822725}" srcOrd="1" destOrd="0" presId="urn:microsoft.com/office/officeart/2009/3/layout/HorizontalOrganizationChart"/>
    <dgm:cxn modelId="{4A1E1AFE-B107-4B05-ABDD-A4DD7821A318}" type="presParOf" srcId="{5461A01A-9D42-456D-AA4A-23C147D317C0}" destId="{166C3E3E-6BA4-4521-9EBF-722F8AFBC2AD}" srcOrd="1" destOrd="0" presId="urn:microsoft.com/office/officeart/2009/3/layout/HorizontalOrganizationChart"/>
    <dgm:cxn modelId="{0CD72780-903F-4187-8A20-77CBBA4A973C}" type="presParOf" srcId="{5461A01A-9D42-456D-AA4A-23C147D317C0}" destId="{4929D2F4-A4F5-43FF-B880-B26D71BBDDBB}" srcOrd="2" destOrd="0" presId="urn:microsoft.com/office/officeart/2009/3/layout/HorizontalOrganizationChart"/>
    <dgm:cxn modelId="{A72D910B-903C-4FB4-9551-67D79A4F3F55}" type="presParOf" srcId="{931ADA02-36D7-4615-AEA8-73161AE97956}" destId="{E38AFFBB-F5A9-4758-8A31-6CE7DBFBE92D}" srcOrd="1" destOrd="0" presId="urn:microsoft.com/office/officeart/2009/3/layout/HorizontalOrganizationChart"/>
    <dgm:cxn modelId="{F383ED4B-9180-4ED2-9639-38CE9C38D36A}" type="presParOf" srcId="{E38AFFBB-F5A9-4758-8A31-6CE7DBFBE92D}" destId="{FE3B29AE-725E-4BF2-9472-D23AAC1F4D09}" srcOrd="0" destOrd="0" presId="urn:microsoft.com/office/officeart/2009/3/layout/HorizontalOrganizationChart"/>
    <dgm:cxn modelId="{F5ECDB57-6143-43F3-8542-22D50DCE67BC}" type="presParOf" srcId="{FE3B29AE-725E-4BF2-9472-D23AAC1F4D09}" destId="{527E72D4-5852-4C1A-9874-65AB136FD2B8}" srcOrd="0" destOrd="0" presId="urn:microsoft.com/office/officeart/2009/3/layout/HorizontalOrganizationChart"/>
    <dgm:cxn modelId="{185EC4D1-6AE7-4A4F-AB68-F060458ADA56}" type="presParOf" srcId="{FE3B29AE-725E-4BF2-9472-D23AAC1F4D09}" destId="{178BD578-D5C0-46F9-83C6-2C968A215582}" srcOrd="1" destOrd="0" presId="urn:microsoft.com/office/officeart/2009/3/layout/HorizontalOrganizationChart"/>
    <dgm:cxn modelId="{B4DEE993-A256-4C2A-93A3-87FF2E9EE531}" type="presParOf" srcId="{E38AFFBB-F5A9-4758-8A31-6CE7DBFBE92D}" destId="{7C40FC0A-5E8D-482A-9F7B-9C8B44313F3E}" srcOrd="1" destOrd="0" presId="urn:microsoft.com/office/officeart/2009/3/layout/HorizontalOrganizationChart"/>
    <dgm:cxn modelId="{4AB0BAA3-9D89-498E-8336-07BACD5611C0}" type="presParOf" srcId="{E38AFFBB-F5A9-4758-8A31-6CE7DBFBE92D}" destId="{40A2BA3A-CD91-4A91-A6F1-FEF8DBA9B634}" srcOrd="2" destOrd="0" presId="urn:microsoft.com/office/officeart/2009/3/layout/HorizontalOrganizationChart"/>
    <dgm:cxn modelId="{61F1FC08-67C1-4B46-BCA4-893C577B4358}" type="presParOf" srcId="{931ADA02-36D7-4615-AEA8-73161AE97956}" destId="{1243ADA6-4069-44D5-93F2-816A85619E25}" srcOrd="2" destOrd="0" presId="urn:microsoft.com/office/officeart/2009/3/layout/HorizontalOrganizationChart"/>
    <dgm:cxn modelId="{699D3C00-7655-4DB3-AF58-81888766737C}" type="presParOf" srcId="{1243ADA6-4069-44D5-93F2-816A85619E25}" destId="{09AA7C63-4652-4928-AB34-C26FA6F460AC}" srcOrd="0" destOrd="0" presId="urn:microsoft.com/office/officeart/2009/3/layout/HorizontalOrganizationChart"/>
    <dgm:cxn modelId="{154DBCE0-3E56-4E78-B335-1D43C884541C}" type="presParOf" srcId="{09AA7C63-4652-4928-AB34-C26FA6F460AC}" destId="{D33A02F1-3116-47F0-A5B7-E4B3416EA093}" srcOrd="0" destOrd="0" presId="urn:microsoft.com/office/officeart/2009/3/layout/HorizontalOrganizationChart"/>
    <dgm:cxn modelId="{C6EAE8B6-AF2D-4113-BEB6-01633734FD2E}" type="presParOf" srcId="{09AA7C63-4652-4928-AB34-C26FA6F460AC}" destId="{0717D9AA-FC9F-41CF-9A7C-EF8E56E9E97B}" srcOrd="1" destOrd="0" presId="urn:microsoft.com/office/officeart/2009/3/layout/HorizontalOrganizationChart"/>
    <dgm:cxn modelId="{6A507920-D53E-4F97-B085-5E4FEDF0ABE5}" type="presParOf" srcId="{1243ADA6-4069-44D5-93F2-816A85619E25}" destId="{DC41E39B-5A3D-4C7B-AF3F-70335F9D56FF}" srcOrd="1" destOrd="0" presId="urn:microsoft.com/office/officeart/2009/3/layout/HorizontalOrganizationChart"/>
    <dgm:cxn modelId="{83CB000A-07DF-46DF-A636-DB3EC7722076}" type="presParOf" srcId="{1243ADA6-4069-44D5-93F2-816A85619E25}" destId="{7608B4EA-8622-4598-B090-1BEF08772530}"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B011DB3-DDE6-40BA-8E98-453910002158}"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40B019FC-0B64-48FF-BF3A-8BD49A2CC040}">
      <dgm:prSet/>
      <dgm:spPr/>
      <dgm:t>
        <a:bodyPr/>
        <a:lstStyle/>
        <a:p>
          <a:r>
            <a:rPr lang="en-US"/>
            <a:t>Protocol – sequential versions</a:t>
          </a:r>
        </a:p>
      </dgm:t>
    </dgm:pt>
    <dgm:pt modelId="{8DDE39C7-D25B-4668-A549-658668755C3D}" type="parTrans" cxnId="{5F86650A-4410-4D62-B767-6C198C6ABF40}">
      <dgm:prSet/>
      <dgm:spPr/>
      <dgm:t>
        <a:bodyPr/>
        <a:lstStyle/>
        <a:p>
          <a:endParaRPr lang="en-US"/>
        </a:p>
      </dgm:t>
    </dgm:pt>
    <dgm:pt modelId="{4BF52997-1CAF-4794-B183-AECAC1660DE4}" type="sibTrans" cxnId="{5F86650A-4410-4D62-B767-6C198C6ABF40}">
      <dgm:prSet/>
      <dgm:spPr/>
      <dgm:t>
        <a:bodyPr/>
        <a:lstStyle/>
        <a:p>
          <a:endParaRPr lang="en-US"/>
        </a:p>
      </dgm:t>
    </dgm:pt>
    <dgm:pt modelId="{90C29A2E-D7EB-4824-8226-1F782614893B}">
      <dgm:prSet/>
      <dgm:spPr/>
      <dgm:t>
        <a:bodyPr/>
        <a:lstStyle/>
        <a:p>
          <a:r>
            <a:rPr lang="en-US"/>
            <a:t>Informed consent document – sequential versions</a:t>
          </a:r>
        </a:p>
      </dgm:t>
    </dgm:pt>
    <dgm:pt modelId="{1C453AD9-88C1-480E-BE72-B00857555445}" type="parTrans" cxnId="{CF42F53C-2166-49D7-BCCD-2681D7FC0E9E}">
      <dgm:prSet/>
      <dgm:spPr/>
      <dgm:t>
        <a:bodyPr/>
        <a:lstStyle/>
        <a:p>
          <a:endParaRPr lang="en-US"/>
        </a:p>
      </dgm:t>
    </dgm:pt>
    <dgm:pt modelId="{152826B3-BEB8-4EBB-B7E6-838E0AF8DEA4}" type="sibTrans" cxnId="{CF42F53C-2166-49D7-BCCD-2681D7FC0E9E}">
      <dgm:prSet/>
      <dgm:spPr/>
      <dgm:t>
        <a:bodyPr/>
        <a:lstStyle/>
        <a:p>
          <a:endParaRPr lang="en-US"/>
        </a:p>
      </dgm:t>
    </dgm:pt>
    <dgm:pt modelId="{C5859F0A-BCAA-41E1-BF8D-45DD2DCCDCAD}">
      <dgm:prSet/>
      <dgm:spPr/>
      <dgm:t>
        <a:bodyPr/>
        <a:lstStyle/>
        <a:p>
          <a:r>
            <a:rPr lang="en-US"/>
            <a:t>IRB / HRPO correspondence and approvals</a:t>
          </a:r>
        </a:p>
      </dgm:t>
    </dgm:pt>
    <dgm:pt modelId="{296E8520-A101-4BF8-B4A3-42952400CD22}" type="parTrans" cxnId="{42B550CF-3C59-4856-8AEB-28893044D313}">
      <dgm:prSet/>
      <dgm:spPr/>
      <dgm:t>
        <a:bodyPr/>
        <a:lstStyle/>
        <a:p>
          <a:endParaRPr lang="en-US"/>
        </a:p>
      </dgm:t>
    </dgm:pt>
    <dgm:pt modelId="{542E0D7F-4520-4C75-ACF0-E3196BBB9F1E}" type="sibTrans" cxnId="{42B550CF-3C59-4856-8AEB-28893044D313}">
      <dgm:prSet/>
      <dgm:spPr/>
      <dgm:t>
        <a:bodyPr/>
        <a:lstStyle/>
        <a:p>
          <a:endParaRPr lang="en-US"/>
        </a:p>
      </dgm:t>
    </dgm:pt>
    <dgm:pt modelId="{3495EB2D-A79D-4EF2-B2DE-B08B7ECCECD7}">
      <dgm:prSet/>
      <dgm:spPr/>
      <dgm:t>
        <a:bodyPr/>
        <a:lstStyle/>
        <a:p>
          <a:r>
            <a:rPr lang="en-US"/>
            <a:t>Serious and unexpected adverse events and unanticipated problems</a:t>
          </a:r>
        </a:p>
      </dgm:t>
    </dgm:pt>
    <dgm:pt modelId="{A2260719-CC40-43A0-A8E1-48B0652AF01F}" type="parTrans" cxnId="{6C7BD24E-8529-49D3-BE5E-C0DFE2C466A0}">
      <dgm:prSet/>
      <dgm:spPr/>
      <dgm:t>
        <a:bodyPr/>
        <a:lstStyle/>
        <a:p>
          <a:endParaRPr lang="en-US"/>
        </a:p>
      </dgm:t>
    </dgm:pt>
    <dgm:pt modelId="{4BDCA25E-2B6E-4765-9D98-2539019AC280}" type="sibTrans" cxnId="{6C7BD24E-8529-49D3-BE5E-C0DFE2C466A0}">
      <dgm:prSet/>
      <dgm:spPr/>
      <dgm:t>
        <a:bodyPr/>
        <a:lstStyle/>
        <a:p>
          <a:endParaRPr lang="en-US"/>
        </a:p>
      </dgm:t>
    </dgm:pt>
    <dgm:pt modelId="{952290ED-25BB-4CC2-9751-9765001778C7}">
      <dgm:prSet/>
      <dgm:spPr/>
      <dgm:t>
        <a:bodyPr/>
        <a:lstStyle/>
        <a:p>
          <a:r>
            <a:rPr lang="en-US"/>
            <a:t>Sponsor correspondence</a:t>
          </a:r>
        </a:p>
      </dgm:t>
    </dgm:pt>
    <dgm:pt modelId="{0E7A6360-1076-409F-8367-8977B9BF8908}" type="parTrans" cxnId="{B21D0F16-2BBA-4CA3-9A02-4B8D7D2D9CA0}">
      <dgm:prSet/>
      <dgm:spPr/>
      <dgm:t>
        <a:bodyPr/>
        <a:lstStyle/>
        <a:p>
          <a:endParaRPr lang="en-US"/>
        </a:p>
      </dgm:t>
    </dgm:pt>
    <dgm:pt modelId="{F6E094B3-367C-40B1-AED9-C58FE3601AF0}" type="sibTrans" cxnId="{B21D0F16-2BBA-4CA3-9A02-4B8D7D2D9CA0}">
      <dgm:prSet/>
      <dgm:spPr/>
      <dgm:t>
        <a:bodyPr/>
        <a:lstStyle/>
        <a:p>
          <a:endParaRPr lang="en-US"/>
        </a:p>
      </dgm:t>
    </dgm:pt>
    <dgm:pt modelId="{D243E8B6-FEF2-41A7-9484-6D61F90240FC}">
      <dgm:prSet/>
      <dgm:spPr/>
      <dgm:t>
        <a:bodyPr/>
        <a:lstStyle/>
        <a:p>
          <a:r>
            <a:rPr lang="en-US" dirty="0"/>
            <a:t>Delegation of authority log / signature list</a:t>
          </a:r>
        </a:p>
      </dgm:t>
    </dgm:pt>
    <dgm:pt modelId="{B73D8A5F-209D-418B-8C31-4D2AEC2EEB29}" type="parTrans" cxnId="{181284CD-607B-4ECF-9C5A-44B3242E7EF0}">
      <dgm:prSet/>
      <dgm:spPr/>
      <dgm:t>
        <a:bodyPr/>
        <a:lstStyle/>
        <a:p>
          <a:endParaRPr lang="en-US"/>
        </a:p>
      </dgm:t>
    </dgm:pt>
    <dgm:pt modelId="{C31C4265-2C14-4552-A147-40BB32AC57AA}" type="sibTrans" cxnId="{181284CD-607B-4ECF-9C5A-44B3242E7EF0}">
      <dgm:prSet/>
      <dgm:spPr/>
      <dgm:t>
        <a:bodyPr/>
        <a:lstStyle/>
        <a:p>
          <a:endParaRPr lang="en-US"/>
        </a:p>
      </dgm:t>
    </dgm:pt>
    <dgm:pt modelId="{C7FA7A34-4C2F-427A-B6CE-30B8B1CBF487}">
      <dgm:prSet/>
      <dgm:spPr/>
      <dgm:t>
        <a:bodyPr/>
        <a:lstStyle/>
        <a:p>
          <a:r>
            <a:rPr lang="en-US" dirty="0"/>
            <a:t>Documentation of protocol and ethics training</a:t>
          </a:r>
        </a:p>
      </dgm:t>
    </dgm:pt>
    <dgm:pt modelId="{BCA17256-70A6-4BAA-9F13-CA041EF98C8A}" type="parTrans" cxnId="{CDC1CD4E-36B8-4382-A721-DDF6819BBD3C}">
      <dgm:prSet/>
      <dgm:spPr/>
      <dgm:t>
        <a:bodyPr/>
        <a:lstStyle/>
        <a:p>
          <a:endParaRPr lang="en-US"/>
        </a:p>
      </dgm:t>
    </dgm:pt>
    <dgm:pt modelId="{113D8C59-CCE0-4BB4-A407-A02CF078B005}" type="sibTrans" cxnId="{CDC1CD4E-36B8-4382-A721-DDF6819BBD3C}">
      <dgm:prSet/>
      <dgm:spPr/>
      <dgm:t>
        <a:bodyPr/>
        <a:lstStyle/>
        <a:p>
          <a:endParaRPr lang="en-US"/>
        </a:p>
      </dgm:t>
    </dgm:pt>
    <dgm:pt modelId="{0C58234E-C46F-44A5-B375-ADFA88F9443A}">
      <dgm:prSet/>
      <dgm:spPr/>
      <dgm:t>
        <a:bodyPr/>
        <a:lstStyle/>
        <a:p>
          <a:r>
            <a:rPr lang="en-US" dirty="0"/>
            <a:t>Data and safety monitoring</a:t>
          </a:r>
        </a:p>
      </dgm:t>
    </dgm:pt>
    <dgm:pt modelId="{BFC7ABA3-6A32-4780-A443-6F28993DF844}" type="parTrans" cxnId="{0815907F-4331-4E7B-8C3B-0D0C96640B85}">
      <dgm:prSet/>
      <dgm:spPr/>
      <dgm:t>
        <a:bodyPr/>
        <a:lstStyle/>
        <a:p>
          <a:endParaRPr lang="en-US"/>
        </a:p>
      </dgm:t>
    </dgm:pt>
    <dgm:pt modelId="{E18E2EC5-613B-4072-9E32-37F71851DF3D}" type="sibTrans" cxnId="{0815907F-4331-4E7B-8C3B-0D0C96640B85}">
      <dgm:prSet/>
      <dgm:spPr/>
      <dgm:t>
        <a:bodyPr/>
        <a:lstStyle/>
        <a:p>
          <a:endParaRPr lang="en-US"/>
        </a:p>
      </dgm:t>
    </dgm:pt>
    <dgm:pt modelId="{8BCC388F-F771-435C-8824-0EAEB2AC2E43}">
      <dgm:prSet/>
      <dgm:spPr/>
      <dgm:t>
        <a:bodyPr/>
        <a:lstStyle/>
        <a:p>
          <a:endParaRPr lang="en-US" dirty="0"/>
        </a:p>
      </dgm:t>
    </dgm:pt>
    <dgm:pt modelId="{814D01D5-3FA8-4F47-97C4-0C6B968BA908}" type="parTrans" cxnId="{FAD56ADF-8A7B-4E86-B218-707D00E92462}">
      <dgm:prSet/>
      <dgm:spPr/>
      <dgm:t>
        <a:bodyPr/>
        <a:lstStyle/>
        <a:p>
          <a:endParaRPr lang="en-US"/>
        </a:p>
      </dgm:t>
    </dgm:pt>
    <dgm:pt modelId="{69FFE079-1B69-4552-BDFF-7554594C9406}" type="sibTrans" cxnId="{FAD56ADF-8A7B-4E86-B218-707D00E92462}">
      <dgm:prSet/>
      <dgm:spPr/>
      <dgm:t>
        <a:bodyPr/>
        <a:lstStyle/>
        <a:p>
          <a:endParaRPr lang="en-US"/>
        </a:p>
      </dgm:t>
    </dgm:pt>
    <dgm:pt modelId="{35421C63-48BB-48C2-A405-5C0C5AB60F49}">
      <dgm:prSet/>
      <dgm:spPr/>
      <dgm:t>
        <a:bodyPr/>
        <a:lstStyle/>
        <a:p>
          <a:r>
            <a:rPr lang="en-US" dirty="0"/>
            <a:t>CVs, licenses, certifications</a:t>
          </a:r>
        </a:p>
      </dgm:t>
    </dgm:pt>
    <dgm:pt modelId="{9C5FBEF2-641F-4E68-8AC2-C8606A8F4CA2}" type="parTrans" cxnId="{0B53D2F2-7741-4494-A79D-7D78B88D8F64}">
      <dgm:prSet/>
      <dgm:spPr/>
      <dgm:t>
        <a:bodyPr/>
        <a:lstStyle/>
        <a:p>
          <a:endParaRPr lang="en-US"/>
        </a:p>
      </dgm:t>
    </dgm:pt>
    <dgm:pt modelId="{40C293B8-D1D7-4521-BA6E-18622CD3F83E}" type="sibTrans" cxnId="{0B53D2F2-7741-4494-A79D-7D78B88D8F64}">
      <dgm:prSet/>
      <dgm:spPr/>
      <dgm:t>
        <a:bodyPr/>
        <a:lstStyle/>
        <a:p>
          <a:endParaRPr lang="en-US"/>
        </a:p>
      </dgm:t>
    </dgm:pt>
    <dgm:pt modelId="{AF6ACA65-56F0-41AD-BC3B-97C3B7DD9FF1}" type="pres">
      <dgm:prSet presAssocID="{0B011DB3-DDE6-40BA-8E98-453910002158}" presName="vert0" presStyleCnt="0">
        <dgm:presLayoutVars>
          <dgm:dir/>
          <dgm:animOne val="branch"/>
          <dgm:animLvl val="lvl"/>
        </dgm:presLayoutVars>
      </dgm:prSet>
      <dgm:spPr/>
    </dgm:pt>
    <dgm:pt modelId="{264A06AA-87BA-4A27-BC15-A73E20CDE98A}" type="pres">
      <dgm:prSet presAssocID="{40B019FC-0B64-48FF-BF3A-8BD49A2CC040}" presName="thickLine" presStyleLbl="alignNode1" presStyleIdx="0" presStyleCnt="10"/>
      <dgm:spPr/>
    </dgm:pt>
    <dgm:pt modelId="{2D2CE019-5C73-48D2-8D1A-4A14123D0131}" type="pres">
      <dgm:prSet presAssocID="{40B019FC-0B64-48FF-BF3A-8BD49A2CC040}" presName="horz1" presStyleCnt="0"/>
      <dgm:spPr/>
    </dgm:pt>
    <dgm:pt modelId="{DA42358E-D4B0-4A2E-9F0C-E105DFE50D69}" type="pres">
      <dgm:prSet presAssocID="{40B019FC-0B64-48FF-BF3A-8BD49A2CC040}" presName="tx1" presStyleLbl="revTx" presStyleIdx="0" presStyleCnt="10"/>
      <dgm:spPr/>
    </dgm:pt>
    <dgm:pt modelId="{99F80D5A-3B96-4A84-8345-673A3D6A6394}" type="pres">
      <dgm:prSet presAssocID="{40B019FC-0B64-48FF-BF3A-8BD49A2CC040}" presName="vert1" presStyleCnt="0"/>
      <dgm:spPr/>
    </dgm:pt>
    <dgm:pt modelId="{DF921BA1-0753-4BA8-91D6-57A4C17A0D0C}" type="pres">
      <dgm:prSet presAssocID="{90C29A2E-D7EB-4824-8226-1F782614893B}" presName="thickLine" presStyleLbl="alignNode1" presStyleIdx="1" presStyleCnt="10"/>
      <dgm:spPr/>
    </dgm:pt>
    <dgm:pt modelId="{9799F5E1-B5E5-4AB2-8E59-1865D10EBDC1}" type="pres">
      <dgm:prSet presAssocID="{90C29A2E-D7EB-4824-8226-1F782614893B}" presName="horz1" presStyleCnt="0"/>
      <dgm:spPr/>
    </dgm:pt>
    <dgm:pt modelId="{65F624F4-564F-4081-8116-581DD3C41714}" type="pres">
      <dgm:prSet presAssocID="{90C29A2E-D7EB-4824-8226-1F782614893B}" presName="tx1" presStyleLbl="revTx" presStyleIdx="1" presStyleCnt="10"/>
      <dgm:spPr/>
    </dgm:pt>
    <dgm:pt modelId="{55CBE9D9-6C04-42E3-BFCB-54614642D892}" type="pres">
      <dgm:prSet presAssocID="{90C29A2E-D7EB-4824-8226-1F782614893B}" presName="vert1" presStyleCnt="0"/>
      <dgm:spPr/>
    </dgm:pt>
    <dgm:pt modelId="{58B3B59C-7E65-4F8B-A537-0CFBED57FA32}" type="pres">
      <dgm:prSet presAssocID="{C5859F0A-BCAA-41E1-BF8D-45DD2DCCDCAD}" presName="thickLine" presStyleLbl="alignNode1" presStyleIdx="2" presStyleCnt="10"/>
      <dgm:spPr/>
    </dgm:pt>
    <dgm:pt modelId="{3451B599-4988-4337-80AE-CAC9D8527E0F}" type="pres">
      <dgm:prSet presAssocID="{C5859F0A-BCAA-41E1-BF8D-45DD2DCCDCAD}" presName="horz1" presStyleCnt="0"/>
      <dgm:spPr/>
    </dgm:pt>
    <dgm:pt modelId="{253A57F0-D963-4A18-816B-8470392AB405}" type="pres">
      <dgm:prSet presAssocID="{C5859F0A-BCAA-41E1-BF8D-45DD2DCCDCAD}" presName="tx1" presStyleLbl="revTx" presStyleIdx="2" presStyleCnt="10"/>
      <dgm:spPr/>
    </dgm:pt>
    <dgm:pt modelId="{07049780-C98F-438E-BBA8-24C6E9A7C3CC}" type="pres">
      <dgm:prSet presAssocID="{C5859F0A-BCAA-41E1-BF8D-45DD2DCCDCAD}" presName="vert1" presStyleCnt="0"/>
      <dgm:spPr/>
    </dgm:pt>
    <dgm:pt modelId="{F96592CE-AC94-4CFA-A1DA-BB64A6FAFB05}" type="pres">
      <dgm:prSet presAssocID="{3495EB2D-A79D-4EF2-B2DE-B08B7ECCECD7}" presName="thickLine" presStyleLbl="alignNode1" presStyleIdx="3" presStyleCnt="10"/>
      <dgm:spPr/>
    </dgm:pt>
    <dgm:pt modelId="{402AE653-4539-4A95-AB20-114B84016901}" type="pres">
      <dgm:prSet presAssocID="{3495EB2D-A79D-4EF2-B2DE-B08B7ECCECD7}" presName="horz1" presStyleCnt="0"/>
      <dgm:spPr/>
    </dgm:pt>
    <dgm:pt modelId="{95563645-4DC8-41A2-9CF7-9BD403EE93BC}" type="pres">
      <dgm:prSet presAssocID="{3495EB2D-A79D-4EF2-B2DE-B08B7ECCECD7}" presName="tx1" presStyleLbl="revTx" presStyleIdx="3" presStyleCnt="10"/>
      <dgm:spPr/>
    </dgm:pt>
    <dgm:pt modelId="{645AA0DE-E2AD-4627-9394-8BB652D7FAB1}" type="pres">
      <dgm:prSet presAssocID="{3495EB2D-A79D-4EF2-B2DE-B08B7ECCECD7}" presName="vert1" presStyleCnt="0"/>
      <dgm:spPr/>
    </dgm:pt>
    <dgm:pt modelId="{E2089AB4-2113-4142-A719-372C4C374983}" type="pres">
      <dgm:prSet presAssocID="{952290ED-25BB-4CC2-9751-9765001778C7}" presName="thickLine" presStyleLbl="alignNode1" presStyleIdx="4" presStyleCnt="10"/>
      <dgm:spPr/>
    </dgm:pt>
    <dgm:pt modelId="{BF07AB53-FFEA-46CE-9B1D-5F49DDDF8880}" type="pres">
      <dgm:prSet presAssocID="{952290ED-25BB-4CC2-9751-9765001778C7}" presName="horz1" presStyleCnt="0"/>
      <dgm:spPr/>
    </dgm:pt>
    <dgm:pt modelId="{5CF310D5-D3A3-42E8-BFF7-BC7376D317B8}" type="pres">
      <dgm:prSet presAssocID="{952290ED-25BB-4CC2-9751-9765001778C7}" presName="tx1" presStyleLbl="revTx" presStyleIdx="4" presStyleCnt="10"/>
      <dgm:spPr/>
    </dgm:pt>
    <dgm:pt modelId="{285A21AB-D45B-4735-A54D-8C3DF0661A05}" type="pres">
      <dgm:prSet presAssocID="{952290ED-25BB-4CC2-9751-9765001778C7}" presName="vert1" presStyleCnt="0"/>
      <dgm:spPr/>
    </dgm:pt>
    <dgm:pt modelId="{7078A0AA-18A7-40E4-8E1C-D48A8D79FF78}" type="pres">
      <dgm:prSet presAssocID="{35421C63-48BB-48C2-A405-5C0C5AB60F49}" presName="thickLine" presStyleLbl="alignNode1" presStyleIdx="5" presStyleCnt="10"/>
      <dgm:spPr/>
    </dgm:pt>
    <dgm:pt modelId="{54A98473-5ADD-4900-A5C7-C4C6512367BE}" type="pres">
      <dgm:prSet presAssocID="{35421C63-48BB-48C2-A405-5C0C5AB60F49}" presName="horz1" presStyleCnt="0"/>
      <dgm:spPr/>
    </dgm:pt>
    <dgm:pt modelId="{E98CBA65-71BA-4EB9-B823-D33B8FE15297}" type="pres">
      <dgm:prSet presAssocID="{35421C63-48BB-48C2-A405-5C0C5AB60F49}" presName="tx1" presStyleLbl="revTx" presStyleIdx="5" presStyleCnt="10"/>
      <dgm:spPr/>
    </dgm:pt>
    <dgm:pt modelId="{77F1A532-52ED-486B-B136-5E1BA81E94A6}" type="pres">
      <dgm:prSet presAssocID="{35421C63-48BB-48C2-A405-5C0C5AB60F49}" presName="vert1" presStyleCnt="0"/>
      <dgm:spPr/>
    </dgm:pt>
    <dgm:pt modelId="{BAAAF461-E437-466A-8C6F-0DB46F864AB4}" type="pres">
      <dgm:prSet presAssocID="{D243E8B6-FEF2-41A7-9484-6D61F90240FC}" presName="thickLine" presStyleLbl="alignNode1" presStyleIdx="6" presStyleCnt="10"/>
      <dgm:spPr/>
    </dgm:pt>
    <dgm:pt modelId="{C7E6A122-A3A0-4A83-A2BA-B588FC5D6E8B}" type="pres">
      <dgm:prSet presAssocID="{D243E8B6-FEF2-41A7-9484-6D61F90240FC}" presName="horz1" presStyleCnt="0"/>
      <dgm:spPr/>
    </dgm:pt>
    <dgm:pt modelId="{1C404B2D-F4E4-427A-8F50-A960322126C2}" type="pres">
      <dgm:prSet presAssocID="{D243E8B6-FEF2-41A7-9484-6D61F90240FC}" presName="tx1" presStyleLbl="revTx" presStyleIdx="6" presStyleCnt="10"/>
      <dgm:spPr/>
    </dgm:pt>
    <dgm:pt modelId="{FCA1E92A-66BE-4046-883E-EBAF7B7E3B24}" type="pres">
      <dgm:prSet presAssocID="{D243E8B6-FEF2-41A7-9484-6D61F90240FC}" presName="vert1" presStyleCnt="0"/>
      <dgm:spPr/>
    </dgm:pt>
    <dgm:pt modelId="{66C1D75E-7598-4122-A418-FD01606069AC}" type="pres">
      <dgm:prSet presAssocID="{C7FA7A34-4C2F-427A-B6CE-30B8B1CBF487}" presName="thickLine" presStyleLbl="alignNode1" presStyleIdx="7" presStyleCnt="10"/>
      <dgm:spPr/>
    </dgm:pt>
    <dgm:pt modelId="{D602BB38-2DDE-42B6-9C7B-CBED7C6A868C}" type="pres">
      <dgm:prSet presAssocID="{C7FA7A34-4C2F-427A-B6CE-30B8B1CBF487}" presName="horz1" presStyleCnt="0"/>
      <dgm:spPr/>
    </dgm:pt>
    <dgm:pt modelId="{FB73E518-9AC0-47EF-BC97-6F592AC70651}" type="pres">
      <dgm:prSet presAssocID="{C7FA7A34-4C2F-427A-B6CE-30B8B1CBF487}" presName="tx1" presStyleLbl="revTx" presStyleIdx="7" presStyleCnt="10"/>
      <dgm:spPr/>
    </dgm:pt>
    <dgm:pt modelId="{593DAA1D-9522-4684-A67F-9AF71C495065}" type="pres">
      <dgm:prSet presAssocID="{C7FA7A34-4C2F-427A-B6CE-30B8B1CBF487}" presName="vert1" presStyleCnt="0"/>
      <dgm:spPr/>
    </dgm:pt>
    <dgm:pt modelId="{357CF953-C9FA-4AE6-8D49-BF22137C6673}" type="pres">
      <dgm:prSet presAssocID="{0C58234E-C46F-44A5-B375-ADFA88F9443A}" presName="thickLine" presStyleLbl="alignNode1" presStyleIdx="8" presStyleCnt="10"/>
      <dgm:spPr/>
    </dgm:pt>
    <dgm:pt modelId="{E426FD38-5778-4FC0-B4A4-D0E135B18FCC}" type="pres">
      <dgm:prSet presAssocID="{0C58234E-C46F-44A5-B375-ADFA88F9443A}" presName="horz1" presStyleCnt="0"/>
      <dgm:spPr/>
    </dgm:pt>
    <dgm:pt modelId="{4338E976-8ED2-4608-8314-7779CFFE789C}" type="pres">
      <dgm:prSet presAssocID="{0C58234E-C46F-44A5-B375-ADFA88F9443A}" presName="tx1" presStyleLbl="revTx" presStyleIdx="8" presStyleCnt="10"/>
      <dgm:spPr/>
    </dgm:pt>
    <dgm:pt modelId="{351B1F0D-32BC-439F-8157-B8774463E5EF}" type="pres">
      <dgm:prSet presAssocID="{0C58234E-C46F-44A5-B375-ADFA88F9443A}" presName="vert1" presStyleCnt="0"/>
      <dgm:spPr/>
    </dgm:pt>
    <dgm:pt modelId="{769B8C66-D2E6-4386-9D8A-765ED1653DFC}" type="pres">
      <dgm:prSet presAssocID="{8BCC388F-F771-435C-8824-0EAEB2AC2E43}" presName="thickLine" presStyleLbl="alignNode1" presStyleIdx="9" presStyleCnt="10"/>
      <dgm:spPr/>
    </dgm:pt>
    <dgm:pt modelId="{739956C9-BC71-47C2-8552-A80E03A27FD6}" type="pres">
      <dgm:prSet presAssocID="{8BCC388F-F771-435C-8824-0EAEB2AC2E43}" presName="horz1" presStyleCnt="0"/>
      <dgm:spPr/>
    </dgm:pt>
    <dgm:pt modelId="{D6E2DD5C-466B-4F4C-8B46-5FB91FC4B890}" type="pres">
      <dgm:prSet presAssocID="{8BCC388F-F771-435C-8824-0EAEB2AC2E43}" presName="tx1" presStyleLbl="revTx" presStyleIdx="9" presStyleCnt="10"/>
      <dgm:spPr/>
    </dgm:pt>
    <dgm:pt modelId="{0EC0E7DF-33F6-4158-A2B4-89968942766F}" type="pres">
      <dgm:prSet presAssocID="{8BCC388F-F771-435C-8824-0EAEB2AC2E43}" presName="vert1" presStyleCnt="0"/>
      <dgm:spPr/>
    </dgm:pt>
  </dgm:ptLst>
  <dgm:cxnLst>
    <dgm:cxn modelId="{5F86650A-4410-4D62-B767-6C198C6ABF40}" srcId="{0B011DB3-DDE6-40BA-8E98-453910002158}" destId="{40B019FC-0B64-48FF-BF3A-8BD49A2CC040}" srcOrd="0" destOrd="0" parTransId="{8DDE39C7-D25B-4668-A549-658668755C3D}" sibTransId="{4BF52997-1CAF-4794-B183-AECAC1660DE4}"/>
    <dgm:cxn modelId="{2AE0D90B-C8AC-4EB3-A4D3-49547D3FC392}" type="presOf" srcId="{3495EB2D-A79D-4EF2-B2DE-B08B7ECCECD7}" destId="{95563645-4DC8-41A2-9CF7-9BD403EE93BC}" srcOrd="0" destOrd="0" presId="urn:microsoft.com/office/officeart/2008/layout/LinedList"/>
    <dgm:cxn modelId="{B21D0F16-2BBA-4CA3-9A02-4B8D7D2D9CA0}" srcId="{0B011DB3-DDE6-40BA-8E98-453910002158}" destId="{952290ED-25BB-4CC2-9751-9765001778C7}" srcOrd="4" destOrd="0" parTransId="{0E7A6360-1076-409F-8367-8977B9BF8908}" sibTransId="{F6E094B3-367C-40B1-AED9-C58FE3601AF0}"/>
    <dgm:cxn modelId="{EB27D117-03C9-479F-9B76-74E99E863FED}" type="presOf" srcId="{40B019FC-0B64-48FF-BF3A-8BD49A2CC040}" destId="{DA42358E-D4B0-4A2E-9F0C-E105DFE50D69}" srcOrd="0" destOrd="0" presId="urn:microsoft.com/office/officeart/2008/layout/LinedList"/>
    <dgm:cxn modelId="{2ACC5028-656E-4B48-AB6B-F51DA002DEEE}" type="presOf" srcId="{0B011DB3-DDE6-40BA-8E98-453910002158}" destId="{AF6ACA65-56F0-41AD-BC3B-97C3B7DD9FF1}" srcOrd="0" destOrd="0" presId="urn:microsoft.com/office/officeart/2008/layout/LinedList"/>
    <dgm:cxn modelId="{37336030-CD27-436F-91AF-2A3AD100FC3E}" type="presOf" srcId="{90C29A2E-D7EB-4824-8226-1F782614893B}" destId="{65F624F4-564F-4081-8116-581DD3C41714}" srcOrd="0" destOrd="0" presId="urn:microsoft.com/office/officeart/2008/layout/LinedList"/>
    <dgm:cxn modelId="{CF42F53C-2166-49D7-BCCD-2681D7FC0E9E}" srcId="{0B011DB3-DDE6-40BA-8E98-453910002158}" destId="{90C29A2E-D7EB-4824-8226-1F782614893B}" srcOrd="1" destOrd="0" parTransId="{1C453AD9-88C1-480E-BE72-B00857555445}" sibTransId="{152826B3-BEB8-4EBB-B7E6-838E0AF8DEA4}"/>
    <dgm:cxn modelId="{61B6E84B-D2D6-4230-A8D3-E369BC70F710}" type="presOf" srcId="{D243E8B6-FEF2-41A7-9484-6D61F90240FC}" destId="{1C404B2D-F4E4-427A-8F50-A960322126C2}" srcOrd="0" destOrd="0" presId="urn:microsoft.com/office/officeart/2008/layout/LinedList"/>
    <dgm:cxn modelId="{CDC1CD4E-36B8-4382-A721-DDF6819BBD3C}" srcId="{0B011DB3-DDE6-40BA-8E98-453910002158}" destId="{C7FA7A34-4C2F-427A-B6CE-30B8B1CBF487}" srcOrd="7" destOrd="0" parTransId="{BCA17256-70A6-4BAA-9F13-CA041EF98C8A}" sibTransId="{113D8C59-CCE0-4BB4-A407-A02CF078B005}"/>
    <dgm:cxn modelId="{6C7BD24E-8529-49D3-BE5E-C0DFE2C466A0}" srcId="{0B011DB3-DDE6-40BA-8E98-453910002158}" destId="{3495EB2D-A79D-4EF2-B2DE-B08B7ECCECD7}" srcOrd="3" destOrd="0" parTransId="{A2260719-CC40-43A0-A8E1-48B0652AF01F}" sibTransId="{4BDCA25E-2B6E-4765-9D98-2539019AC280}"/>
    <dgm:cxn modelId="{97FD2E70-465C-4524-B610-8E753A06C545}" type="presOf" srcId="{C7FA7A34-4C2F-427A-B6CE-30B8B1CBF487}" destId="{FB73E518-9AC0-47EF-BC97-6F592AC70651}" srcOrd="0" destOrd="0" presId="urn:microsoft.com/office/officeart/2008/layout/LinedList"/>
    <dgm:cxn modelId="{0815907F-4331-4E7B-8C3B-0D0C96640B85}" srcId="{0B011DB3-DDE6-40BA-8E98-453910002158}" destId="{0C58234E-C46F-44A5-B375-ADFA88F9443A}" srcOrd="8" destOrd="0" parTransId="{BFC7ABA3-6A32-4780-A443-6F28993DF844}" sibTransId="{E18E2EC5-613B-4072-9E32-37F71851DF3D}"/>
    <dgm:cxn modelId="{555FAC86-E77B-41D2-B882-D83B099AE160}" type="presOf" srcId="{8BCC388F-F771-435C-8824-0EAEB2AC2E43}" destId="{D6E2DD5C-466B-4F4C-8B46-5FB91FC4B890}" srcOrd="0" destOrd="0" presId="urn:microsoft.com/office/officeart/2008/layout/LinedList"/>
    <dgm:cxn modelId="{CB5417B0-5300-4512-A10E-B1422979B715}" type="presOf" srcId="{C5859F0A-BCAA-41E1-BF8D-45DD2DCCDCAD}" destId="{253A57F0-D963-4A18-816B-8470392AB405}" srcOrd="0" destOrd="0" presId="urn:microsoft.com/office/officeart/2008/layout/LinedList"/>
    <dgm:cxn modelId="{9D6F7DC1-A403-4C73-9FD1-17F49F8C2146}" type="presOf" srcId="{0C58234E-C46F-44A5-B375-ADFA88F9443A}" destId="{4338E976-8ED2-4608-8314-7779CFFE789C}" srcOrd="0" destOrd="0" presId="urn:microsoft.com/office/officeart/2008/layout/LinedList"/>
    <dgm:cxn modelId="{181284CD-607B-4ECF-9C5A-44B3242E7EF0}" srcId="{0B011DB3-DDE6-40BA-8E98-453910002158}" destId="{D243E8B6-FEF2-41A7-9484-6D61F90240FC}" srcOrd="6" destOrd="0" parTransId="{B73D8A5F-209D-418B-8C31-4D2AEC2EEB29}" sibTransId="{C31C4265-2C14-4552-A147-40BB32AC57AA}"/>
    <dgm:cxn modelId="{42B550CF-3C59-4856-8AEB-28893044D313}" srcId="{0B011DB3-DDE6-40BA-8E98-453910002158}" destId="{C5859F0A-BCAA-41E1-BF8D-45DD2DCCDCAD}" srcOrd="2" destOrd="0" parTransId="{296E8520-A101-4BF8-B4A3-42952400CD22}" sibTransId="{542E0D7F-4520-4C75-ACF0-E3196BBB9F1E}"/>
    <dgm:cxn modelId="{8329A8D3-CC7C-4CC5-8AE1-19F046453C5C}" type="presOf" srcId="{35421C63-48BB-48C2-A405-5C0C5AB60F49}" destId="{E98CBA65-71BA-4EB9-B823-D33B8FE15297}" srcOrd="0" destOrd="0" presId="urn:microsoft.com/office/officeart/2008/layout/LinedList"/>
    <dgm:cxn modelId="{FAD56ADF-8A7B-4E86-B218-707D00E92462}" srcId="{0B011DB3-DDE6-40BA-8E98-453910002158}" destId="{8BCC388F-F771-435C-8824-0EAEB2AC2E43}" srcOrd="9" destOrd="0" parTransId="{814D01D5-3FA8-4F47-97C4-0C6B968BA908}" sibTransId="{69FFE079-1B69-4552-BDFF-7554594C9406}"/>
    <dgm:cxn modelId="{053B70E4-2552-4A6C-A3D6-0BD8F4A5C626}" type="presOf" srcId="{952290ED-25BB-4CC2-9751-9765001778C7}" destId="{5CF310D5-D3A3-42E8-BFF7-BC7376D317B8}" srcOrd="0" destOrd="0" presId="urn:microsoft.com/office/officeart/2008/layout/LinedList"/>
    <dgm:cxn modelId="{0B53D2F2-7741-4494-A79D-7D78B88D8F64}" srcId="{0B011DB3-DDE6-40BA-8E98-453910002158}" destId="{35421C63-48BB-48C2-A405-5C0C5AB60F49}" srcOrd="5" destOrd="0" parTransId="{9C5FBEF2-641F-4E68-8AC2-C8606A8F4CA2}" sibTransId="{40C293B8-D1D7-4521-BA6E-18622CD3F83E}"/>
    <dgm:cxn modelId="{748A4549-23DC-4EE3-9715-601B405BCE71}" type="presParOf" srcId="{AF6ACA65-56F0-41AD-BC3B-97C3B7DD9FF1}" destId="{264A06AA-87BA-4A27-BC15-A73E20CDE98A}" srcOrd="0" destOrd="0" presId="urn:microsoft.com/office/officeart/2008/layout/LinedList"/>
    <dgm:cxn modelId="{807E155D-3796-4EFD-8B59-8FF453ED8636}" type="presParOf" srcId="{AF6ACA65-56F0-41AD-BC3B-97C3B7DD9FF1}" destId="{2D2CE019-5C73-48D2-8D1A-4A14123D0131}" srcOrd="1" destOrd="0" presId="urn:microsoft.com/office/officeart/2008/layout/LinedList"/>
    <dgm:cxn modelId="{94C2C907-052A-4276-8DAC-2989AF2EC11B}" type="presParOf" srcId="{2D2CE019-5C73-48D2-8D1A-4A14123D0131}" destId="{DA42358E-D4B0-4A2E-9F0C-E105DFE50D69}" srcOrd="0" destOrd="0" presId="urn:microsoft.com/office/officeart/2008/layout/LinedList"/>
    <dgm:cxn modelId="{F93FEBFF-123C-46D0-9BB7-F06AB52CDC2A}" type="presParOf" srcId="{2D2CE019-5C73-48D2-8D1A-4A14123D0131}" destId="{99F80D5A-3B96-4A84-8345-673A3D6A6394}" srcOrd="1" destOrd="0" presId="urn:microsoft.com/office/officeart/2008/layout/LinedList"/>
    <dgm:cxn modelId="{66E7C8C8-2F32-4260-8A82-3F8921CE2357}" type="presParOf" srcId="{AF6ACA65-56F0-41AD-BC3B-97C3B7DD9FF1}" destId="{DF921BA1-0753-4BA8-91D6-57A4C17A0D0C}" srcOrd="2" destOrd="0" presId="urn:microsoft.com/office/officeart/2008/layout/LinedList"/>
    <dgm:cxn modelId="{31A29452-765F-4F9D-B4BA-48874F4C0373}" type="presParOf" srcId="{AF6ACA65-56F0-41AD-BC3B-97C3B7DD9FF1}" destId="{9799F5E1-B5E5-4AB2-8E59-1865D10EBDC1}" srcOrd="3" destOrd="0" presId="urn:microsoft.com/office/officeart/2008/layout/LinedList"/>
    <dgm:cxn modelId="{DE9F5013-3511-4456-ACA0-C9667CE75305}" type="presParOf" srcId="{9799F5E1-B5E5-4AB2-8E59-1865D10EBDC1}" destId="{65F624F4-564F-4081-8116-581DD3C41714}" srcOrd="0" destOrd="0" presId="urn:microsoft.com/office/officeart/2008/layout/LinedList"/>
    <dgm:cxn modelId="{4A73AFC7-0AF7-43F5-A9F5-C616F233329C}" type="presParOf" srcId="{9799F5E1-B5E5-4AB2-8E59-1865D10EBDC1}" destId="{55CBE9D9-6C04-42E3-BFCB-54614642D892}" srcOrd="1" destOrd="0" presId="urn:microsoft.com/office/officeart/2008/layout/LinedList"/>
    <dgm:cxn modelId="{2CDF164A-C5A3-4E75-AA5A-0E7F3B88E9F4}" type="presParOf" srcId="{AF6ACA65-56F0-41AD-BC3B-97C3B7DD9FF1}" destId="{58B3B59C-7E65-4F8B-A537-0CFBED57FA32}" srcOrd="4" destOrd="0" presId="urn:microsoft.com/office/officeart/2008/layout/LinedList"/>
    <dgm:cxn modelId="{14A59637-2C28-4E48-B451-1A4DEC9F5CE1}" type="presParOf" srcId="{AF6ACA65-56F0-41AD-BC3B-97C3B7DD9FF1}" destId="{3451B599-4988-4337-80AE-CAC9D8527E0F}" srcOrd="5" destOrd="0" presId="urn:microsoft.com/office/officeart/2008/layout/LinedList"/>
    <dgm:cxn modelId="{75190D97-DFCF-4BDB-8E3E-252EE96E77E4}" type="presParOf" srcId="{3451B599-4988-4337-80AE-CAC9D8527E0F}" destId="{253A57F0-D963-4A18-816B-8470392AB405}" srcOrd="0" destOrd="0" presId="urn:microsoft.com/office/officeart/2008/layout/LinedList"/>
    <dgm:cxn modelId="{CAF4C67F-FC27-4422-BDD4-A312AAC9B1F3}" type="presParOf" srcId="{3451B599-4988-4337-80AE-CAC9D8527E0F}" destId="{07049780-C98F-438E-BBA8-24C6E9A7C3CC}" srcOrd="1" destOrd="0" presId="urn:microsoft.com/office/officeart/2008/layout/LinedList"/>
    <dgm:cxn modelId="{9D388A13-28AC-4893-AD52-E744C7BF0135}" type="presParOf" srcId="{AF6ACA65-56F0-41AD-BC3B-97C3B7DD9FF1}" destId="{F96592CE-AC94-4CFA-A1DA-BB64A6FAFB05}" srcOrd="6" destOrd="0" presId="urn:microsoft.com/office/officeart/2008/layout/LinedList"/>
    <dgm:cxn modelId="{6B46D1D3-A0B8-4753-9A30-BAFAB8435634}" type="presParOf" srcId="{AF6ACA65-56F0-41AD-BC3B-97C3B7DD9FF1}" destId="{402AE653-4539-4A95-AB20-114B84016901}" srcOrd="7" destOrd="0" presId="urn:microsoft.com/office/officeart/2008/layout/LinedList"/>
    <dgm:cxn modelId="{977898F5-D674-495C-B25A-0A09571FBA71}" type="presParOf" srcId="{402AE653-4539-4A95-AB20-114B84016901}" destId="{95563645-4DC8-41A2-9CF7-9BD403EE93BC}" srcOrd="0" destOrd="0" presId="urn:microsoft.com/office/officeart/2008/layout/LinedList"/>
    <dgm:cxn modelId="{AB16A6C0-8C13-4733-8CC7-EF3A1C1B8C6B}" type="presParOf" srcId="{402AE653-4539-4A95-AB20-114B84016901}" destId="{645AA0DE-E2AD-4627-9394-8BB652D7FAB1}" srcOrd="1" destOrd="0" presId="urn:microsoft.com/office/officeart/2008/layout/LinedList"/>
    <dgm:cxn modelId="{1269DEDE-0686-4D1B-8623-BC29D5083A7C}" type="presParOf" srcId="{AF6ACA65-56F0-41AD-BC3B-97C3B7DD9FF1}" destId="{E2089AB4-2113-4142-A719-372C4C374983}" srcOrd="8" destOrd="0" presId="urn:microsoft.com/office/officeart/2008/layout/LinedList"/>
    <dgm:cxn modelId="{FB2D4C8A-BBDE-45C2-955B-16C550FA1169}" type="presParOf" srcId="{AF6ACA65-56F0-41AD-BC3B-97C3B7DD9FF1}" destId="{BF07AB53-FFEA-46CE-9B1D-5F49DDDF8880}" srcOrd="9" destOrd="0" presId="urn:microsoft.com/office/officeart/2008/layout/LinedList"/>
    <dgm:cxn modelId="{60705DFE-F4EA-4CD1-A48B-945BB7E127AE}" type="presParOf" srcId="{BF07AB53-FFEA-46CE-9B1D-5F49DDDF8880}" destId="{5CF310D5-D3A3-42E8-BFF7-BC7376D317B8}" srcOrd="0" destOrd="0" presId="urn:microsoft.com/office/officeart/2008/layout/LinedList"/>
    <dgm:cxn modelId="{EE2A9F0E-CDED-4A0E-B4D1-AB6FD8ECCF4C}" type="presParOf" srcId="{BF07AB53-FFEA-46CE-9B1D-5F49DDDF8880}" destId="{285A21AB-D45B-4735-A54D-8C3DF0661A05}" srcOrd="1" destOrd="0" presId="urn:microsoft.com/office/officeart/2008/layout/LinedList"/>
    <dgm:cxn modelId="{F0FAC8DB-528E-4C1D-AAC7-004F5640C16D}" type="presParOf" srcId="{AF6ACA65-56F0-41AD-BC3B-97C3B7DD9FF1}" destId="{7078A0AA-18A7-40E4-8E1C-D48A8D79FF78}" srcOrd="10" destOrd="0" presId="urn:microsoft.com/office/officeart/2008/layout/LinedList"/>
    <dgm:cxn modelId="{1A7F85A7-5EB1-460D-997E-F20DA81AD8B9}" type="presParOf" srcId="{AF6ACA65-56F0-41AD-BC3B-97C3B7DD9FF1}" destId="{54A98473-5ADD-4900-A5C7-C4C6512367BE}" srcOrd="11" destOrd="0" presId="urn:microsoft.com/office/officeart/2008/layout/LinedList"/>
    <dgm:cxn modelId="{7329844D-9D82-42B2-963B-B3507F97EDBC}" type="presParOf" srcId="{54A98473-5ADD-4900-A5C7-C4C6512367BE}" destId="{E98CBA65-71BA-4EB9-B823-D33B8FE15297}" srcOrd="0" destOrd="0" presId="urn:microsoft.com/office/officeart/2008/layout/LinedList"/>
    <dgm:cxn modelId="{B64AA4C8-FAED-45A9-9DD4-18767A29284F}" type="presParOf" srcId="{54A98473-5ADD-4900-A5C7-C4C6512367BE}" destId="{77F1A532-52ED-486B-B136-5E1BA81E94A6}" srcOrd="1" destOrd="0" presId="urn:microsoft.com/office/officeart/2008/layout/LinedList"/>
    <dgm:cxn modelId="{05B6F13D-261E-4C3B-8F71-B4629076B881}" type="presParOf" srcId="{AF6ACA65-56F0-41AD-BC3B-97C3B7DD9FF1}" destId="{BAAAF461-E437-466A-8C6F-0DB46F864AB4}" srcOrd="12" destOrd="0" presId="urn:microsoft.com/office/officeart/2008/layout/LinedList"/>
    <dgm:cxn modelId="{EFA599DE-1EC1-4995-BC5C-831D31731010}" type="presParOf" srcId="{AF6ACA65-56F0-41AD-BC3B-97C3B7DD9FF1}" destId="{C7E6A122-A3A0-4A83-A2BA-B588FC5D6E8B}" srcOrd="13" destOrd="0" presId="urn:microsoft.com/office/officeart/2008/layout/LinedList"/>
    <dgm:cxn modelId="{D948B8D9-DCD1-4BE7-9BEB-DD09C73F2B54}" type="presParOf" srcId="{C7E6A122-A3A0-4A83-A2BA-B588FC5D6E8B}" destId="{1C404B2D-F4E4-427A-8F50-A960322126C2}" srcOrd="0" destOrd="0" presId="urn:microsoft.com/office/officeart/2008/layout/LinedList"/>
    <dgm:cxn modelId="{B88AE23B-97CC-41ED-BCB2-671ACFA01DAB}" type="presParOf" srcId="{C7E6A122-A3A0-4A83-A2BA-B588FC5D6E8B}" destId="{FCA1E92A-66BE-4046-883E-EBAF7B7E3B24}" srcOrd="1" destOrd="0" presId="urn:microsoft.com/office/officeart/2008/layout/LinedList"/>
    <dgm:cxn modelId="{D191674E-E708-44AA-AA28-AD1536DC28A1}" type="presParOf" srcId="{AF6ACA65-56F0-41AD-BC3B-97C3B7DD9FF1}" destId="{66C1D75E-7598-4122-A418-FD01606069AC}" srcOrd="14" destOrd="0" presId="urn:microsoft.com/office/officeart/2008/layout/LinedList"/>
    <dgm:cxn modelId="{70C83613-056B-406D-90ED-BA958B451168}" type="presParOf" srcId="{AF6ACA65-56F0-41AD-BC3B-97C3B7DD9FF1}" destId="{D602BB38-2DDE-42B6-9C7B-CBED7C6A868C}" srcOrd="15" destOrd="0" presId="urn:microsoft.com/office/officeart/2008/layout/LinedList"/>
    <dgm:cxn modelId="{70D2E4DF-9C5D-40BF-91EB-6256D2D8CB51}" type="presParOf" srcId="{D602BB38-2DDE-42B6-9C7B-CBED7C6A868C}" destId="{FB73E518-9AC0-47EF-BC97-6F592AC70651}" srcOrd="0" destOrd="0" presId="urn:microsoft.com/office/officeart/2008/layout/LinedList"/>
    <dgm:cxn modelId="{A3293DA4-74C8-466F-9D6C-FAD50159B416}" type="presParOf" srcId="{D602BB38-2DDE-42B6-9C7B-CBED7C6A868C}" destId="{593DAA1D-9522-4684-A67F-9AF71C495065}" srcOrd="1" destOrd="0" presId="urn:microsoft.com/office/officeart/2008/layout/LinedList"/>
    <dgm:cxn modelId="{A67A3336-B8CA-4163-8F38-19FDC3558BFF}" type="presParOf" srcId="{AF6ACA65-56F0-41AD-BC3B-97C3B7DD9FF1}" destId="{357CF953-C9FA-4AE6-8D49-BF22137C6673}" srcOrd="16" destOrd="0" presId="urn:microsoft.com/office/officeart/2008/layout/LinedList"/>
    <dgm:cxn modelId="{B33A684D-2E33-491D-B383-DB7518043316}" type="presParOf" srcId="{AF6ACA65-56F0-41AD-BC3B-97C3B7DD9FF1}" destId="{E426FD38-5778-4FC0-B4A4-D0E135B18FCC}" srcOrd="17" destOrd="0" presId="urn:microsoft.com/office/officeart/2008/layout/LinedList"/>
    <dgm:cxn modelId="{EFD6F639-A480-400D-BAF1-B463DFF371F1}" type="presParOf" srcId="{E426FD38-5778-4FC0-B4A4-D0E135B18FCC}" destId="{4338E976-8ED2-4608-8314-7779CFFE789C}" srcOrd="0" destOrd="0" presId="urn:microsoft.com/office/officeart/2008/layout/LinedList"/>
    <dgm:cxn modelId="{055AFF61-7259-4A78-AFB2-7BE667B9832B}" type="presParOf" srcId="{E426FD38-5778-4FC0-B4A4-D0E135B18FCC}" destId="{351B1F0D-32BC-439F-8157-B8774463E5EF}" srcOrd="1" destOrd="0" presId="urn:microsoft.com/office/officeart/2008/layout/LinedList"/>
    <dgm:cxn modelId="{45175773-6B5D-44B9-8211-5E60D9055E7A}" type="presParOf" srcId="{AF6ACA65-56F0-41AD-BC3B-97C3B7DD9FF1}" destId="{769B8C66-D2E6-4386-9D8A-765ED1653DFC}" srcOrd="18" destOrd="0" presId="urn:microsoft.com/office/officeart/2008/layout/LinedList"/>
    <dgm:cxn modelId="{17C572C0-66E2-4E20-8717-8B0F2BF1C96A}" type="presParOf" srcId="{AF6ACA65-56F0-41AD-BC3B-97C3B7DD9FF1}" destId="{739956C9-BC71-47C2-8552-A80E03A27FD6}" srcOrd="19" destOrd="0" presId="urn:microsoft.com/office/officeart/2008/layout/LinedList"/>
    <dgm:cxn modelId="{A2219A80-188A-4DDD-BBEA-096B2B2C16E2}" type="presParOf" srcId="{739956C9-BC71-47C2-8552-A80E03A27FD6}" destId="{D6E2DD5C-466B-4F4C-8B46-5FB91FC4B890}" srcOrd="0" destOrd="0" presId="urn:microsoft.com/office/officeart/2008/layout/LinedList"/>
    <dgm:cxn modelId="{DA0D1B36-7CC4-4D40-A026-ACB3566F786B}" type="presParOf" srcId="{739956C9-BC71-47C2-8552-A80E03A27FD6}" destId="{0EC0E7DF-33F6-4158-A2B4-89968942766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49A2B6F-6A21-49BF-A0B4-1B92B9F72683}"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CB3D3165-92FE-414E-97D8-390FA2E4797C}">
      <dgm:prSet/>
      <dgm:spPr/>
      <dgm:t>
        <a:bodyPr/>
        <a:lstStyle/>
        <a:p>
          <a:r>
            <a:rPr lang="en-US"/>
            <a:t>Investigator’s Brochure, package insert, Investigational product information</a:t>
          </a:r>
        </a:p>
      </dgm:t>
    </dgm:pt>
    <dgm:pt modelId="{B6FFB6D6-5FAE-49F9-93FF-44CD39EF352F}" type="parTrans" cxnId="{8B4242F1-4E05-4B78-A0C6-2E8C8247C8D5}">
      <dgm:prSet/>
      <dgm:spPr/>
      <dgm:t>
        <a:bodyPr/>
        <a:lstStyle/>
        <a:p>
          <a:endParaRPr lang="en-US"/>
        </a:p>
      </dgm:t>
    </dgm:pt>
    <dgm:pt modelId="{081364DB-BC4B-4F40-A625-09436406EBAF}" type="sibTrans" cxnId="{8B4242F1-4E05-4B78-A0C6-2E8C8247C8D5}">
      <dgm:prSet/>
      <dgm:spPr/>
      <dgm:t>
        <a:bodyPr/>
        <a:lstStyle/>
        <a:p>
          <a:endParaRPr lang="en-US"/>
        </a:p>
      </dgm:t>
    </dgm:pt>
    <dgm:pt modelId="{0B2F87C5-6032-4615-A402-DF1F50818E62}">
      <dgm:prSet/>
      <dgm:spPr/>
      <dgm:t>
        <a:bodyPr/>
        <a:lstStyle/>
        <a:p>
          <a:r>
            <a:rPr lang="en-US"/>
            <a:t>Monitoring visit log</a:t>
          </a:r>
        </a:p>
      </dgm:t>
    </dgm:pt>
    <dgm:pt modelId="{64532CB2-AD74-498B-AD05-8AA912ED3839}" type="parTrans" cxnId="{F7858D36-60D0-479A-B51D-92D7846011DC}">
      <dgm:prSet/>
      <dgm:spPr/>
      <dgm:t>
        <a:bodyPr/>
        <a:lstStyle/>
        <a:p>
          <a:endParaRPr lang="en-US"/>
        </a:p>
      </dgm:t>
    </dgm:pt>
    <dgm:pt modelId="{F005D353-279C-4DA4-BED6-C3B88693F0DD}" type="sibTrans" cxnId="{F7858D36-60D0-479A-B51D-92D7846011DC}">
      <dgm:prSet/>
      <dgm:spPr/>
      <dgm:t>
        <a:bodyPr/>
        <a:lstStyle/>
        <a:p>
          <a:endParaRPr lang="en-US"/>
        </a:p>
      </dgm:t>
    </dgm:pt>
    <dgm:pt modelId="{3D5D29EB-0FFC-465E-BEA4-8D13A2EAC84B}">
      <dgm:prSet/>
      <dgm:spPr/>
      <dgm:t>
        <a:bodyPr/>
        <a:lstStyle/>
        <a:p>
          <a:r>
            <a:rPr lang="en-US"/>
            <a:t>Site initiation visit and interim monitoring visit reports</a:t>
          </a:r>
        </a:p>
      </dgm:t>
    </dgm:pt>
    <dgm:pt modelId="{92283675-C333-42E4-9A17-AAD01339D0FD}" type="parTrans" cxnId="{E356EA29-AFBD-4EC3-861A-830FD33F9E29}">
      <dgm:prSet/>
      <dgm:spPr/>
      <dgm:t>
        <a:bodyPr/>
        <a:lstStyle/>
        <a:p>
          <a:endParaRPr lang="en-US"/>
        </a:p>
      </dgm:t>
    </dgm:pt>
    <dgm:pt modelId="{237DB13E-7098-4B05-B1CF-CFECE4A68BD7}" type="sibTrans" cxnId="{E356EA29-AFBD-4EC3-861A-830FD33F9E29}">
      <dgm:prSet/>
      <dgm:spPr/>
      <dgm:t>
        <a:bodyPr/>
        <a:lstStyle/>
        <a:p>
          <a:endParaRPr lang="en-US"/>
        </a:p>
      </dgm:t>
    </dgm:pt>
    <dgm:pt modelId="{92BA7B6A-52BD-4A95-A5EC-541F8534ACD7}">
      <dgm:prSet/>
      <dgm:spPr/>
      <dgm:t>
        <a:bodyPr/>
        <a:lstStyle/>
        <a:p>
          <a:r>
            <a:rPr lang="en-US" dirty="0"/>
            <a:t>Drug and Device Accountability records</a:t>
          </a:r>
        </a:p>
      </dgm:t>
    </dgm:pt>
    <dgm:pt modelId="{5C2D6AFF-139C-4DF9-B965-3BA443183EA7}" type="parTrans" cxnId="{3B8DD605-CE53-4E4F-9FB7-F80A749B5E42}">
      <dgm:prSet/>
      <dgm:spPr/>
      <dgm:t>
        <a:bodyPr/>
        <a:lstStyle/>
        <a:p>
          <a:endParaRPr lang="en-US"/>
        </a:p>
      </dgm:t>
    </dgm:pt>
    <dgm:pt modelId="{87A0CDB1-1583-48CB-9DA3-368BA6C98F29}" type="sibTrans" cxnId="{3B8DD605-CE53-4E4F-9FB7-F80A749B5E42}">
      <dgm:prSet/>
      <dgm:spPr/>
      <dgm:t>
        <a:bodyPr/>
        <a:lstStyle/>
        <a:p>
          <a:endParaRPr lang="en-US"/>
        </a:p>
      </dgm:t>
    </dgm:pt>
    <dgm:pt modelId="{EA5ABFC5-FD8C-4103-806E-ED71D15E5582}">
      <dgm:prSet/>
      <dgm:spPr/>
      <dgm:t>
        <a:bodyPr/>
        <a:lstStyle/>
        <a:p>
          <a:r>
            <a:rPr lang="en-US"/>
            <a:t>Financial disclosure forms</a:t>
          </a:r>
        </a:p>
      </dgm:t>
    </dgm:pt>
    <dgm:pt modelId="{ABDFD065-060A-48F8-B1F4-B150D1660D51}" type="parTrans" cxnId="{A234A067-A1DD-41F1-81B9-11B57A38DCEC}">
      <dgm:prSet/>
      <dgm:spPr/>
      <dgm:t>
        <a:bodyPr/>
        <a:lstStyle/>
        <a:p>
          <a:endParaRPr lang="en-US"/>
        </a:p>
      </dgm:t>
    </dgm:pt>
    <dgm:pt modelId="{DFEAB6E3-D597-407A-B94E-53A24E409960}" type="sibTrans" cxnId="{A234A067-A1DD-41F1-81B9-11B57A38DCEC}">
      <dgm:prSet/>
      <dgm:spPr/>
      <dgm:t>
        <a:bodyPr/>
        <a:lstStyle/>
        <a:p>
          <a:endParaRPr lang="en-US"/>
        </a:p>
      </dgm:t>
    </dgm:pt>
    <dgm:pt modelId="{5BEFD471-59E4-4E49-AE01-2E4F987FB4D3}">
      <dgm:prSet/>
      <dgm:spPr/>
      <dgm:t>
        <a:bodyPr/>
        <a:lstStyle/>
        <a:p>
          <a:r>
            <a:rPr lang="en-US" dirty="0"/>
            <a:t>Laboratory certifications and range of normal values </a:t>
          </a:r>
          <a:r>
            <a:rPr lang="en-US" dirty="0">
              <a:hlinkClick xmlns:r="http://schemas.openxmlformats.org/officeDocument/2006/relationships" r:id="rId1"/>
            </a:rPr>
            <a:t>https://path.upmc.edu/links.htm</a:t>
          </a:r>
          <a:r>
            <a:rPr lang="en-US" dirty="0"/>
            <a:t> </a:t>
          </a:r>
        </a:p>
      </dgm:t>
    </dgm:pt>
    <dgm:pt modelId="{ED34B4C8-DF74-4AEB-8E76-7333ADB0C68F}" type="parTrans" cxnId="{828AB493-E7CE-4B86-B0A4-E0B53C6A89AC}">
      <dgm:prSet/>
      <dgm:spPr/>
      <dgm:t>
        <a:bodyPr/>
        <a:lstStyle/>
        <a:p>
          <a:endParaRPr lang="en-US"/>
        </a:p>
      </dgm:t>
    </dgm:pt>
    <dgm:pt modelId="{8C4CE6DC-9704-411E-8944-91C84B1BBE49}" type="sibTrans" cxnId="{828AB493-E7CE-4B86-B0A4-E0B53C6A89AC}">
      <dgm:prSet/>
      <dgm:spPr/>
      <dgm:t>
        <a:bodyPr/>
        <a:lstStyle/>
        <a:p>
          <a:endParaRPr lang="en-US"/>
        </a:p>
      </dgm:t>
    </dgm:pt>
    <dgm:pt modelId="{FAAE1D89-CF8D-489F-9385-951CD563C81B}" type="pres">
      <dgm:prSet presAssocID="{449A2B6F-6A21-49BF-A0B4-1B92B9F72683}" presName="vert0" presStyleCnt="0">
        <dgm:presLayoutVars>
          <dgm:dir/>
          <dgm:animOne val="branch"/>
          <dgm:animLvl val="lvl"/>
        </dgm:presLayoutVars>
      </dgm:prSet>
      <dgm:spPr/>
    </dgm:pt>
    <dgm:pt modelId="{7CBE1D64-7485-4751-A29D-CEE8CBFE91DA}" type="pres">
      <dgm:prSet presAssocID="{CB3D3165-92FE-414E-97D8-390FA2E4797C}" presName="thickLine" presStyleLbl="alignNode1" presStyleIdx="0" presStyleCnt="6"/>
      <dgm:spPr/>
    </dgm:pt>
    <dgm:pt modelId="{26099C78-C07A-4124-BB50-A3764D5A5DB9}" type="pres">
      <dgm:prSet presAssocID="{CB3D3165-92FE-414E-97D8-390FA2E4797C}" presName="horz1" presStyleCnt="0"/>
      <dgm:spPr/>
    </dgm:pt>
    <dgm:pt modelId="{414E9944-3E5E-4F59-8631-452425A71B39}" type="pres">
      <dgm:prSet presAssocID="{CB3D3165-92FE-414E-97D8-390FA2E4797C}" presName="tx1" presStyleLbl="revTx" presStyleIdx="0" presStyleCnt="6"/>
      <dgm:spPr/>
    </dgm:pt>
    <dgm:pt modelId="{D27085C7-4D8D-4A73-8C2F-12A7576A55C3}" type="pres">
      <dgm:prSet presAssocID="{CB3D3165-92FE-414E-97D8-390FA2E4797C}" presName="vert1" presStyleCnt="0"/>
      <dgm:spPr/>
    </dgm:pt>
    <dgm:pt modelId="{CAAAB361-CE49-4DD0-BD63-743EC4236FF2}" type="pres">
      <dgm:prSet presAssocID="{0B2F87C5-6032-4615-A402-DF1F50818E62}" presName="thickLine" presStyleLbl="alignNode1" presStyleIdx="1" presStyleCnt="6"/>
      <dgm:spPr/>
    </dgm:pt>
    <dgm:pt modelId="{61A9BB0E-0F25-4170-8B99-62E27FC34C86}" type="pres">
      <dgm:prSet presAssocID="{0B2F87C5-6032-4615-A402-DF1F50818E62}" presName="horz1" presStyleCnt="0"/>
      <dgm:spPr/>
    </dgm:pt>
    <dgm:pt modelId="{F4B29AC7-6DB4-4803-9801-D3A543346697}" type="pres">
      <dgm:prSet presAssocID="{0B2F87C5-6032-4615-A402-DF1F50818E62}" presName="tx1" presStyleLbl="revTx" presStyleIdx="1" presStyleCnt="6"/>
      <dgm:spPr/>
    </dgm:pt>
    <dgm:pt modelId="{687A27E4-7D3A-4A58-B493-51A9ECA2FBE8}" type="pres">
      <dgm:prSet presAssocID="{0B2F87C5-6032-4615-A402-DF1F50818E62}" presName="vert1" presStyleCnt="0"/>
      <dgm:spPr/>
    </dgm:pt>
    <dgm:pt modelId="{D371D568-5F0F-4E03-9308-A7A6DE898488}" type="pres">
      <dgm:prSet presAssocID="{3D5D29EB-0FFC-465E-BEA4-8D13A2EAC84B}" presName="thickLine" presStyleLbl="alignNode1" presStyleIdx="2" presStyleCnt="6"/>
      <dgm:spPr/>
    </dgm:pt>
    <dgm:pt modelId="{657779FC-A1D9-4215-837C-A654B7B53A19}" type="pres">
      <dgm:prSet presAssocID="{3D5D29EB-0FFC-465E-BEA4-8D13A2EAC84B}" presName="horz1" presStyleCnt="0"/>
      <dgm:spPr/>
    </dgm:pt>
    <dgm:pt modelId="{C85A7A91-5750-4F2D-86EA-6689511CD0A2}" type="pres">
      <dgm:prSet presAssocID="{3D5D29EB-0FFC-465E-BEA4-8D13A2EAC84B}" presName="tx1" presStyleLbl="revTx" presStyleIdx="2" presStyleCnt="6"/>
      <dgm:spPr/>
    </dgm:pt>
    <dgm:pt modelId="{65D0A6A4-BCC1-452C-8B7F-5BC435FE0315}" type="pres">
      <dgm:prSet presAssocID="{3D5D29EB-0FFC-465E-BEA4-8D13A2EAC84B}" presName="vert1" presStyleCnt="0"/>
      <dgm:spPr/>
    </dgm:pt>
    <dgm:pt modelId="{DBA3FA64-E793-4D2D-A877-ED0AFA0BB7E4}" type="pres">
      <dgm:prSet presAssocID="{92BA7B6A-52BD-4A95-A5EC-541F8534ACD7}" presName="thickLine" presStyleLbl="alignNode1" presStyleIdx="3" presStyleCnt="6"/>
      <dgm:spPr/>
    </dgm:pt>
    <dgm:pt modelId="{FF5DC21B-128C-4946-9B39-8FE6D2FE5E63}" type="pres">
      <dgm:prSet presAssocID="{92BA7B6A-52BD-4A95-A5EC-541F8534ACD7}" presName="horz1" presStyleCnt="0"/>
      <dgm:spPr/>
    </dgm:pt>
    <dgm:pt modelId="{E0848873-2049-44D8-B9CA-4DC1466CCA06}" type="pres">
      <dgm:prSet presAssocID="{92BA7B6A-52BD-4A95-A5EC-541F8534ACD7}" presName="tx1" presStyleLbl="revTx" presStyleIdx="3" presStyleCnt="6"/>
      <dgm:spPr/>
    </dgm:pt>
    <dgm:pt modelId="{CBADE33D-DC44-4900-8FB0-47AC5D862E86}" type="pres">
      <dgm:prSet presAssocID="{92BA7B6A-52BD-4A95-A5EC-541F8534ACD7}" presName="vert1" presStyleCnt="0"/>
      <dgm:spPr/>
    </dgm:pt>
    <dgm:pt modelId="{CA2792EE-4D63-4037-ADEA-91FC22BF6AEA}" type="pres">
      <dgm:prSet presAssocID="{EA5ABFC5-FD8C-4103-806E-ED71D15E5582}" presName="thickLine" presStyleLbl="alignNode1" presStyleIdx="4" presStyleCnt="6"/>
      <dgm:spPr/>
    </dgm:pt>
    <dgm:pt modelId="{ADDAB967-4DC8-46F7-A445-D3F3D3D2E7FF}" type="pres">
      <dgm:prSet presAssocID="{EA5ABFC5-FD8C-4103-806E-ED71D15E5582}" presName="horz1" presStyleCnt="0"/>
      <dgm:spPr/>
    </dgm:pt>
    <dgm:pt modelId="{49A6EF27-AF25-406E-8E8C-6395C1E8C0AA}" type="pres">
      <dgm:prSet presAssocID="{EA5ABFC5-FD8C-4103-806E-ED71D15E5582}" presName="tx1" presStyleLbl="revTx" presStyleIdx="4" presStyleCnt="6"/>
      <dgm:spPr/>
    </dgm:pt>
    <dgm:pt modelId="{B48E86FB-F5B3-439C-9C0F-88F38036FAB9}" type="pres">
      <dgm:prSet presAssocID="{EA5ABFC5-FD8C-4103-806E-ED71D15E5582}" presName="vert1" presStyleCnt="0"/>
      <dgm:spPr/>
    </dgm:pt>
    <dgm:pt modelId="{6072AEBA-7679-4A13-8F3C-E4C432ECE19D}" type="pres">
      <dgm:prSet presAssocID="{5BEFD471-59E4-4E49-AE01-2E4F987FB4D3}" presName="thickLine" presStyleLbl="alignNode1" presStyleIdx="5" presStyleCnt="6"/>
      <dgm:spPr/>
    </dgm:pt>
    <dgm:pt modelId="{D2B6B5D6-1E65-46C4-8347-52F22A066711}" type="pres">
      <dgm:prSet presAssocID="{5BEFD471-59E4-4E49-AE01-2E4F987FB4D3}" presName="horz1" presStyleCnt="0"/>
      <dgm:spPr/>
    </dgm:pt>
    <dgm:pt modelId="{C0584FAC-EAC1-447A-AEE3-7C572B5F8B8F}" type="pres">
      <dgm:prSet presAssocID="{5BEFD471-59E4-4E49-AE01-2E4F987FB4D3}" presName="tx1" presStyleLbl="revTx" presStyleIdx="5" presStyleCnt="6"/>
      <dgm:spPr/>
    </dgm:pt>
    <dgm:pt modelId="{286FC539-37EB-4A2F-91C4-B98D9D952C86}" type="pres">
      <dgm:prSet presAssocID="{5BEFD471-59E4-4E49-AE01-2E4F987FB4D3}" presName="vert1" presStyleCnt="0"/>
      <dgm:spPr/>
    </dgm:pt>
  </dgm:ptLst>
  <dgm:cxnLst>
    <dgm:cxn modelId="{3B8DD605-CE53-4E4F-9FB7-F80A749B5E42}" srcId="{449A2B6F-6A21-49BF-A0B4-1B92B9F72683}" destId="{92BA7B6A-52BD-4A95-A5EC-541F8534ACD7}" srcOrd="3" destOrd="0" parTransId="{5C2D6AFF-139C-4DF9-B965-3BA443183EA7}" sibTransId="{87A0CDB1-1583-48CB-9DA3-368BA6C98F29}"/>
    <dgm:cxn modelId="{E356EA29-AFBD-4EC3-861A-830FD33F9E29}" srcId="{449A2B6F-6A21-49BF-A0B4-1B92B9F72683}" destId="{3D5D29EB-0FFC-465E-BEA4-8D13A2EAC84B}" srcOrd="2" destOrd="0" parTransId="{92283675-C333-42E4-9A17-AAD01339D0FD}" sibTransId="{237DB13E-7098-4B05-B1CF-CFECE4A68BD7}"/>
    <dgm:cxn modelId="{F7858D36-60D0-479A-B51D-92D7846011DC}" srcId="{449A2B6F-6A21-49BF-A0B4-1B92B9F72683}" destId="{0B2F87C5-6032-4615-A402-DF1F50818E62}" srcOrd="1" destOrd="0" parTransId="{64532CB2-AD74-498B-AD05-8AA912ED3839}" sibTransId="{F005D353-279C-4DA4-BED6-C3B88693F0DD}"/>
    <dgm:cxn modelId="{06336862-4B97-4E6C-A705-E25AA7E0EA76}" type="presOf" srcId="{3D5D29EB-0FFC-465E-BEA4-8D13A2EAC84B}" destId="{C85A7A91-5750-4F2D-86EA-6689511CD0A2}" srcOrd="0" destOrd="0" presId="urn:microsoft.com/office/officeart/2008/layout/LinedList"/>
    <dgm:cxn modelId="{EFB78864-E961-4E6D-88E0-7A2BA6E4838B}" type="presOf" srcId="{5BEFD471-59E4-4E49-AE01-2E4F987FB4D3}" destId="{C0584FAC-EAC1-447A-AEE3-7C572B5F8B8F}" srcOrd="0" destOrd="0" presId="urn:microsoft.com/office/officeart/2008/layout/LinedList"/>
    <dgm:cxn modelId="{A234A067-A1DD-41F1-81B9-11B57A38DCEC}" srcId="{449A2B6F-6A21-49BF-A0B4-1B92B9F72683}" destId="{EA5ABFC5-FD8C-4103-806E-ED71D15E5582}" srcOrd="4" destOrd="0" parTransId="{ABDFD065-060A-48F8-B1F4-B150D1660D51}" sibTransId="{DFEAB6E3-D597-407A-B94E-53A24E409960}"/>
    <dgm:cxn modelId="{9BAD4B6F-D886-45D0-B0A7-B4BB768D3104}" type="presOf" srcId="{EA5ABFC5-FD8C-4103-806E-ED71D15E5582}" destId="{49A6EF27-AF25-406E-8E8C-6395C1E8C0AA}" srcOrd="0" destOrd="0" presId="urn:microsoft.com/office/officeart/2008/layout/LinedList"/>
    <dgm:cxn modelId="{990BD759-FD65-4D27-9375-8D7BCA303338}" type="presOf" srcId="{CB3D3165-92FE-414E-97D8-390FA2E4797C}" destId="{414E9944-3E5E-4F59-8631-452425A71B39}" srcOrd="0" destOrd="0" presId="urn:microsoft.com/office/officeart/2008/layout/LinedList"/>
    <dgm:cxn modelId="{295EFB5A-D46F-4C3D-B02A-3732812DE358}" type="presOf" srcId="{449A2B6F-6A21-49BF-A0B4-1B92B9F72683}" destId="{FAAE1D89-CF8D-489F-9385-951CD563C81B}" srcOrd="0" destOrd="0" presId="urn:microsoft.com/office/officeart/2008/layout/LinedList"/>
    <dgm:cxn modelId="{828AB493-E7CE-4B86-B0A4-E0B53C6A89AC}" srcId="{449A2B6F-6A21-49BF-A0B4-1B92B9F72683}" destId="{5BEFD471-59E4-4E49-AE01-2E4F987FB4D3}" srcOrd="5" destOrd="0" parTransId="{ED34B4C8-DF74-4AEB-8E76-7333ADB0C68F}" sibTransId="{8C4CE6DC-9704-411E-8944-91C84B1BBE49}"/>
    <dgm:cxn modelId="{0BE4D8B4-8232-45D6-AA51-6285639E9517}" type="presOf" srcId="{0B2F87C5-6032-4615-A402-DF1F50818E62}" destId="{F4B29AC7-6DB4-4803-9801-D3A543346697}" srcOrd="0" destOrd="0" presId="urn:microsoft.com/office/officeart/2008/layout/LinedList"/>
    <dgm:cxn modelId="{3D9BD9CC-F980-4E0C-AE86-7F5C7712F564}" type="presOf" srcId="{92BA7B6A-52BD-4A95-A5EC-541F8534ACD7}" destId="{E0848873-2049-44D8-B9CA-4DC1466CCA06}" srcOrd="0" destOrd="0" presId="urn:microsoft.com/office/officeart/2008/layout/LinedList"/>
    <dgm:cxn modelId="{8B4242F1-4E05-4B78-A0C6-2E8C8247C8D5}" srcId="{449A2B6F-6A21-49BF-A0B4-1B92B9F72683}" destId="{CB3D3165-92FE-414E-97D8-390FA2E4797C}" srcOrd="0" destOrd="0" parTransId="{B6FFB6D6-5FAE-49F9-93FF-44CD39EF352F}" sibTransId="{081364DB-BC4B-4F40-A625-09436406EBAF}"/>
    <dgm:cxn modelId="{55D158EA-DD18-41FA-9042-B5EF749BC5DF}" type="presParOf" srcId="{FAAE1D89-CF8D-489F-9385-951CD563C81B}" destId="{7CBE1D64-7485-4751-A29D-CEE8CBFE91DA}" srcOrd="0" destOrd="0" presId="urn:microsoft.com/office/officeart/2008/layout/LinedList"/>
    <dgm:cxn modelId="{0CF38A51-0B12-4E50-B2BC-96BA22D0A0A0}" type="presParOf" srcId="{FAAE1D89-CF8D-489F-9385-951CD563C81B}" destId="{26099C78-C07A-4124-BB50-A3764D5A5DB9}" srcOrd="1" destOrd="0" presId="urn:microsoft.com/office/officeart/2008/layout/LinedList"/>
    <dgm:cxn modelId="{5D7634D8-E780-4799-B626-84A39BC66E67}" type="presParOf" srcId="{26099C78-C07A-4124-BB50-A3764D5A5DB9}" destId="{414E9944-3E5E-4F59-8631-452425A71B39}" srcOrd="0" destOrd="0" presId="urn:microsoft.com/office/officeart/2008/layout/LinedList"/>
    <dgm:cxn modelId="{DFB141EC-34B6-4439-A1FF-E7F4F1DA45F7}" type="presParOf" srcId="{26099C78-C07A-4124-BB50-A3764D5A5DB9}" destId="{D27085C7-4D8D-4A73-8C2F-12A7576A55C3}" srcOrd="1" destOrd="0" presId="urn:microsoft.com/office/officeart/2008/layout/LinedList"/>
    <dgm:cxn modelId="{416B28CD-D4BA-4BF3-9F62-8A558D195491}" type="presParOf" srcId="{FAAE1D89-CF8D-489F-9385-951CD563C81B}" destId="{CAAAB361-CE49-4DD0-BD63-743EC4236FF2}" srcOrd="2" destOrd="0" presId="urn:microsoft.com/office/officeart/2008/layout/LinedList"/>
    <dgm:cxn modelId="{40D556BC-AE0B-4922-80AF-14571CCF3212}" type="presParOf" srcId="{FAAE1D89-CF8D-489F-9385-951CD563C81B}" destId="{61A9BB0E-0F25-4170-8B99-62E27FC34C86}" srcOrd="3" destOrd="0" presId="urn:microsoft.com/office/officeart/2008/layout/LinedList"/>
    <dgm:cxn modelId="{330FA86F-2874-4338-BB14-33995EE99335}" type="presParOf" srcId="{61A9BB0E-0F25-4170-8B99-62E27FC34C86}" destId="{F4B29AC7-6DB4-4803-9801-D3A543346697}" srcOrd="0" destOrd="0" presId="urn:microsoft.com/office/officeart/2008/layout/LinedList"/>
    <dgm:cxn modelId="{17147ABD-2AAF-42B4-90A7-439AFA594924}" type="presParOf" srcId="{61A9BB0E-0F25-4170-8B99-62E27FC34C86}" destId="{687A27E4-7D3A-4A58-B493-51A9ECA2FBE8}" srcOrd="1" destOrd="0" presId="urn:microsoft.com/office/officeart/2008/layout/LinedList"/>
    <dgm:cxn modelId="{2E2910DB-91C0-4DED-86FC-E4FF1EDDA5C5}" type="presParOf" srcId="{FAAE1D89-CF8D-489F-9385-951CD563C81B}" destId="{D371D568-5F0F-4E03-9308-A7A6DE898488}" srcOrd="4" destOrd="0" presId="urn:microsoft.com/office/officeart/2008/layout/LinedList"/>
    <dgm:cxn modelId="{EC6188BA-AB66-4495-826B-02AD47323599}" type="presParOf" srcId="{FAAE1D89-CF8D-489F-9385-951CD563C81B}" destId="{657779FC-A1D9-4215-837C-A654B7B53A19}" srcOrd="5" destOrd="0" presId="urn:microsoft.com/office/officeart/2008/layout/LinedList"/>
    <dgm:cxn modelId="{94416412-CB52-4274-987D-0395EA0559B0}" type="presParOf" srcId="{657779FC-A1D9-4215-837C-A654B7B53A19}" destId="{C85A7A91-5750-4F2D-86EA-6689511CD0A2}" srcOrd="0" destOrd="0" presId="urn:microsoft.com/office/officeart/2008/layout/LinedList"/>
    <dgm:cxn modelId="{D8AF4CFE-23E0-4B20-9E5C-A39D1D32B66D}" type="presParOf" srcId="{657779FC-A1D9-4215-837C-A654B7B53A19}" destId="{65D0A6A4-BCC1-452C-8B7F-5BC435FE0315}" srcOrd="1" destOrd="0" presId="urn:microsoft.com/office/officeart/2008/layout/LinedList"/>
    <dgm:cxn modelId="{1079A9C6-7C94-4122-92E5-438DB0485FFB}" type="presParOf" srcId="{FAAE1D89-CF8D-489F-9385-951CD563C81B}" destId="{DBA3FA64-E793-4D2D-A877-ED0AFA0BB7E4}" srcOrd="6" destOrd="0" presId="urn:microsoft.com/office/officeart/2008/layout/LinedList"/>
    <dgm:cxn modelId="{ED27BA88-162E-4D20-9AFC-AD4D1A762711}" type="presParOf" srcId="{FAAE1D89-CF8D-489F-9385-951CD563C81B}" destId="{FF5DC21B-128C-4946-9B39-8FE6D2FE5E63}" srcOrd="7" destOrd="0" presId="urn:microsoft.com/office/officeart/2008/layout/LinedList"/>
    <dgm:cxn modelId="{8603BF0B-E1AF-4FD6-8DC6-105F58832371}" type="presParOf" srcId="{FF5DC21B-128C-4946-9B39-8FE6D2FE5E63}" destId="{E0848873-2049-44D8-B9CA-4DC1466CCA06}" srcOrd="0" destOrd="0" presId="urn:microsoft.com/office/officeart/2008/layout/LinedList"/>
    <dgm:cxn modelId="{DA6EB1F2-23A5-4143-A561-4A7DCAEF53AE}" type="presParOf" srcId="{FF5DC21B-128C-4946-9B39-8FE6D2FE5E63}" destId="{CBADE33D-DC44-4900-8FB0-47AC5D862E86}" srcOrd="1" destOrd="0" presId="urn:microsoft.com/office/officeart/2008/layout/LinedList"/>
    <dgm:cxn modelId="{7B15806D-709E-4FB8-B6A7-3216728366C6}" type="presParOf" srcId="{FAAE1D89-CF8D-489F-9385-951CD563C81B}" destId="{CA2792EE-4D63-4037-ADEA-91FC22BF6AEA}" srcOrd="8" destOrd="0" presId="urn:microsoft.com/office/officeart/2008/layout/LinedList"/>
    <dgm:cxn modelId="{FD692AEB-A7F0-4690-A86A-BF02F3E9E0CD}" type="presParOf" srcId="{FAAE1D89-CF8D-489F-9385-951CD563C81B}" destId="{ADDAB967-4DC8-46F7-A445-D3F3D3D2E7FF}" srcOrd="9" destOrd="0" presId="urn:microsoft.com/office/officeart/2008/layout/LinedList"/>
    <dgm:cxn modelId="{DB9B1C8F-FE3B-4E15-888D-7033BE1C666C}" type="presParOf" srcId="{ADDAB967-4DC8-46F7-A445-D3F3D3D2E7FF}" destId="{49A6EF27-AF25-406E-8E8C-6395C1E8C0AA}" srcOrd="0" destOrd="0" presId="urn:microsoft.com/office/officeart/2008/layout/LinedList"/>
    <dgm:cxn modelId="{6C16389B-9089-4311-A2BB-064BF5D92884}" type="presParOf" srcId="{ADDAB967-4DC8-46F7-A445-D3F3D3D2E7FF}" destId="{B48E86FB-F5B3-439C-9C0F-88F38036FAB9}" srcOrd="1" destOrd="0" presId="urn:microsoft.com/office/officeart/2008/layout/LinedList"/>
    <dgm:cxn modelId="{A5AD1323-A4E0-498C-B431-17EB0BF33063}" type="presParOf" srcId="{FAAE1D89-CF8D-489F-9385-951CD563C81B}" destId="{6072AEBA-7679-4A13-8F3C-E4C432ECE19D}" srcOrd="10" destOrd="0" presId="urn:microsoft.com/office/officeart/2008/layout/LinedList"/>
    <dgm:cxn modelId="{439AE7AB-3B81-4A52-9924-CFF6E7C61303}" type="presParOf" srcId="{FAAE1D89-CF8D-489F-9385-951CD563C81B}" destId="{D2B6B5D6-1E65-46C4-8347-52F22A066711}" srcOrd="11" destOrd="0" presId="urn:microsoft.com/office/officeart/2008/layout/LinedList"/>
    <dgm:cxn modelId="{BC15BF44-6F0D-4860-B51B-E9FD04F87513}" type="presParOf" srcId="{D2B6B5D6-1E65-46C4-8347-52F22A066711}" destId="{C0584FAC-EAC1-447A-AEE3-7C572B5F8B8F}" srcOrd="0" destOrd="0" presId="urn:microsoft.com/office/officeart/2008/layout/LinedList"/>
    <dgm:cxn modelId="{8A6C29A8-F02E-4305-AF0A-36366D04B01A}" type="presParOf" srcId="{D2B6B5D6-1E65-46C4-8347-52F22A066711}" destId="{286FC539-37EB-4A2F-91C4-B98D9D952C8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32424DB-D4DC-4D29-90C7-E45DE2A45CB0}"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en-US"/>
        </a:p>
      </dgm:t>
    </dgm:pt>
    <dgm:pt modelId="{FC84D9F8-DC7E-49B7-9B0C-3F7E4176D64D}">
      <dgm:prSet/>
      <dgm:spPr/>
      <dgm:t>
        <a:bodyPr/>
        <a:lstStyle/>
        <a:p>
          <a:r>
            <a:rPr lang="en-US"/>
            <a:t>Include Documentation / Correspondence with Oversight Entities</a:t>
          </a:r>
        </a:p>
      </dgm:t>
    </dgm:pt>
    <dgm:pt modelId="{57AA1F5B-E8DB-4869-9496-B3B13E34720B}" type="parTrans" cxnId="{7381FB65-8217-4760-8689-7638A0C62BA5}">
      <dgm:prSet/>
      <dgm:spPr/>
      <dgm:t>
        <a:bodyPr/>
        <a:lstStyle/>
        <a:p>
          <a:endParaRPr lang="en-US"/>
        </a:p>
      </dgm:t>
    </dgm:pt>
    <dgm:pt modelId="{8C6E227B-9816-4BF5-B86C-DD5BC6C3055B}" type="sibTrans" cxnId="{7381FB65-8217-4760-8689-7638A0C62BA5}">
      <dgm:prSet/>
      <dgm:spPr/>
      <dgm:t>
        <a:bodyPr/>
        <a:lstStyle/>
        <a:p>
          <a:endParaRPr lang="en-US"/>
        </a:p>
      </dgm:t>
    </dgm:pt>
    <dgm:pt modelId="{8752690E-5016-4856-BBE5-1262217A0093}">
      <dgm:prSet/>
      <dgm:spPr/>
      <dgm:t>
        <a:bodyPr/>
        <a:lstStyle/>
        <a:p>
          <a:r>
            <a:rPr lang="en-US"/>
            <a:t>Food and Drug Administration</a:t>
          </a:r>
        </a:p>
      </dgm:t>
    </dgm:pt>
    <dgm:pt modelId="{38FAA12A-C362-4CEE-9757-BEC2C73518B9}" type="parTrans" cxnId="{E8679DC6-B3B0-41E0-9670-EAFC1B0766D9}">
      <dgm:prSet/>
      <dgm:spPr/>
      <dgm:t>
        <a:bodyPr/>
        <a:lstStyle/>
        <a:p>
          <a:endParaRPr lang="en-US"/>
        </a:p>
      </dgm:t>
    </dgm:pt>
    <dgm:pt modelId="{363317DB-B31D-4A9F-8F7A-D876818DB136}" type="sibTrans" cxnId="{E8679DC6-B3B0-41E0-9670-EAFC1B0766D9}">
      <dgm:prSet/>
      <dgm:spPr/>
      <dgm:t>
        <a:bodyPr/>
        <a:lstStyle/>
        <a:p>
          <a:endParaRPr lang="en-US"/>
        </a:p>
      </dgm:t>
    </dgm:pt>
    <dgm:pt modelId="{77591AE2-07B3-46C9-A177-420EB52B56A3}">
      <dgm:prSet/>
      <dgm:spPr/>
      <dgm:t>
        <a:bodyPr/>
        <a:lstStyle/>
        <a:p>
          <a:r>
            <a:rPr lang="en-US"/>
            <a:t>Investigational Drug Service</a:t>
          </a:r>
        </a:p>
      </dgm:t>
    </dgm:pt>
    <dgm:pt modelId="{17F94623-F6F9-4640-8A31-710D647B4A40}" type="parTrans" cxnId="{9C98A414-B247-4408-934A-2A4C52B9657A}">
      <dgm:prSet/>
      <dgm:spPr/>
      <dgm:t>
        <a:bodyPr/>
        <a:lstStyle/>
        <a:p>
          <a:endParaRPr lang="en-US"/>
        </a:p>
      </dgm:t>
    </dgm:pt>
    <dgm:pt modelId="{65D9A8DB-6C81-4219-99D0-D9B0CFB7C596}" type="sibTrans" cxnId="{9C98A414-B247-4408-934A-2A4C52B9657A}">
      <dgm:prSet/>
      <dgm:spPr/>
      <dgm:t>
        <a:bodyPr/>
        <a:lstStyle/>
        <a:p>
          <a:endParaRPr lang="en-US"/>
        </a:p>
      </dgm:t>
    </dgm:pt>
    <dgm:pt modelId="{EA11EE1B-EF65-422A-92E3-E588F9FC71BC}">
      <dgm:prSet/>
      <dgm:spPr/>
      <dgm:t>
        <a:bodyPr/>
        <a:lstStyle/>
        <a:p>
          <a:r>
            <a:rPr lang="en-US"/>
            <a:t>Radioactive Drug Research Committee / Human Use Subcommittee</a:t>
          </a:r>
        </a:p>
      </dgm:t>
    </dgm:pt>
    <dgm:pt modelId="{F44E862E-894D-43BF-BD69-4F33601C26CF}" type="parTrans" cxnId="{7562017F-5753-4D3E-9B34-F9FB76E89C18}">
      <dgm:prSet/>
      <dgm:spPr/>
      <dgm:t>
        <a:bodyPr/>
        <a:lstStyle/>
        <a:p>
          <a:endParaRPr lang="en-US"/>
        </a:p>
      </dgm:t>
    </dgm:pt>
    <dgm:pt modelId="{7B71F3C1-BDFF-4FBB-B08E-7D9573378D7B}" type="sibTrans" cxnId="{7562017F-5753-4D3E-9B34-F9FB76E89C18}">
      <dgm:prSet/>
      <dgm:spPr/>
      <dgm:t>
        <a:bodyPr/>
        <a:lstStyle/>
        <a:p>
          <a:endParaRPr lang="en-US"/>
        </a:p>
      </dgm:t>
    </dgm:pt>
    <dgm:pt modelId="{9DA9C3B1-1BAE-4136-98AB-0D4CE21DF0F8}">
      <dgm:prSet/>
      <dgm:spPr/>
      <dgm:t>
        <a:bodyPr/>
        <a:lstStyle/>
        <a:p>
          <a:r>
            <a:rPr lang="en-US"/>
            <a:t>Biosafety (rDNA) Office</a:t>
          </a:r>
        </a:p>
      </dgm:t>
    </dgm:pt>
    <dgm:pt modelId="{506F28E3-87E3-4F7F-B9F1-BB39CDA4699F}" type="parTrans" cxnId="{EC085C85-841F-418F-82C6-955D351492C8}">
      <dgm:prSet/>
      <dgm:spPr/>
      <dgm:t>
        <a:bodyPr/>
        <a:lstStyle/>
        <a:p>
          <a:endParaRPr lang="en-US"/>
        </a:p>
      </dgm:t>
    </dgm:pt>
    <dgm:pt modelId="{BD75E4A6-D5DB-4BE9-B5A4-21B3E6B3FADA}" type="sibTrans" cxnId="{EC085C85-841F-418F-82C6-955D351492C8}">
      <dgm:prSet/>
      <dgm:spPr/>
      <dgm:t>
        <a:bodyPr/>
        <a:lstStyle/>
        <a:p>
          <a:endParaRPr lang="en-US"/>
        </a:p>
      </dgm:t>
    </dgm:pt>
    <dgm:pt modelId="{2A164D7F-3905-4FB6-A182-80D58067AAB8}">
      <dgm:prSet/>
      <dgm:spPr/>
      <dgm:t>
        <a:bodyPr/>
        <a:lstStyle/>
        <a:p>
          <a:r>
            <a:rPr lang="en-US"/>
            <a:t>Scientific review committee</a:t>
          </a:r>
        </a:p>
      </dgm:t>
    </dgm:pt>
    <dgm:pt modelId="{6DE288B4-7091-489A-A233-C25D58465C86}" type="parTrans" cxnId="{06B5835D-2A5B-4D4F-A0CB-47AE761F3F39}">
      <dgm:prSet/>
      <dgm:spPr/>
      <dgm:t>
        <a:bodyPr/>
        <a:lstStyle/>
        <a:p>
          <a:endParaRPr lang="en-US"/>
        </a:p>
      </dgm:t>
    </dgm:pt>
    <dgm:pt modelId="{B1BD9DEE-FA56-41C1-8C59-C63967CC0D7A}" type="sibTrans" cxnId="{06B5835D-2A5B-4D4F-A0CB-47AE761F3F39}">
      <dgm:prSet/>
      <dgm:spPr/>
      <dgm:t>
        <a:bodyPr/>
        <a:lstStyle/>
        <a:p>
          <a:endParaRPr lang="en-US"/>
        </a:p>
      </dgm:t>
    </dgm:pt>
    <dgm:pt modelId="{231BAD57-E25E-4E57-82A4-8655733B51AE}">
      <dgm:prSet/>
      <dgm:spPr/>
      <dgm:t>
        <a:bodyPr/>
        <a:lstStyle/>
        <a:p>
          <a:r>
            <a:rPr lang="en-US"/>
            <a:t>NIH</a:t>
          </a:r>
        </a:p>
      </dgm:t>
    </dgm:pt>
    <dgm:pt modelId="{D6D6651D-F927-46D3-9996-EA95B5148876}" type="parTrans" cxnId="{CBFC210F-C43A-40AE-982F-F970CA3B414F}">
      <dgm:prSet/>
      <dgm:spPr/>
      <dgm:t>
        <a:bodyPr/>
        <a:lstStyle/>
        <a:p>
          <a:endParaRPr lang="en-US"/>
        </a:p>
      </dgm:t>
    </dgm:pt>
    <dgm:pt modelId="{7DFCE2A6-A2FC-4994-9DB9-6B93B1087FA2}" type="sibTrans" cxnId="{CBFC210F-C43A-40AE-982F-F970CA3B414F}">
      <dgm:prSet/>
      <dgm:spPr/>
      <dgm:t>
        <a:bodyPr/>
        <a:lstStyle/>
        <a:p>
          <a:endParaRPr lang="en-US"/>
        </a:p>
      </dgm:t>
    </dgm:pt>
    <dgm:pt modelId="{4E5DB949-DC12-4838-A695-AC43B65ECB4B}" type="pres">
      <dgm:prSet presAssocID="{132424DB-D4DC-4D29-90C7-E45DE2A45CB0}" presName="vert0" presStyleCnt="0">
        <dgm:presLayoutVars>
          <dgm:dir/>
          <dgm:animOne val="branch"/>
          <dgm:animLvl val="lvl"/>
        </dgm:presLayoutVars>
      </dgm:prSet>
      <dgm:spPr/>
    </dgm:pt>
    <dgm:pt modelId="{6A47AF1A-CBD7-4451-B9EA-2B4CD450066F}" type="pres">
      <dgm:prSet presAssocID="{FC84D9F8-DC7E-49B7-9B0C-3F7E4176D64D}" presName="thickLine" presStyleLbl="alignNode1" presStyleIdx="0" presStyleCnt="7"/>
      <dgm:spPr/>
    </dgm:pt>
    <dgm:pt modelId="{E9FB1C29-4B34-4C59-A22E-BD89A34B12B9}" type="pres">
      <dgm:prSet presAssocID="{FC84D9F8-DC7E-49B7-9B0C-3F7E4176D64D}" presName="horz1" presStyleCnt="0"/>
      <dgm:spPr/>
    </dgm:pt>
    <dgm:pt modelId="{1ED4B473-FD8C-4300-BCA4-9A568B825FBB}" type="pres">
      <dgm:prSet presAssocID="{FC84D9F8-DC7E-49B7-9B0C-3F7E4176D64D}" presName="tx1" presStyleLbl="revTx" presStyleIdx="0" presStyleCnt="7"/>
      <dgm:spPr/>
    </dgm:pt>
    <dgm:pt modelId="{055EAD0F-54C5-4CE2-BAC3-8B2140DCE7AB}" type="pres">
      <dgm:prSet presAssocID="{FC84D9F8-DC7E-49B7-9B0C-3F7E4176D64D}" presName="vert1" presStyleCnt="0"/>
      <dgm:spPr/>
    </dgm:pt>
    <dgm:pt modelId="{14AFC14B-B4CD-44CF-8A04-C5763912C491}" type="pres">
      <dgm:prSet presAssocID="{8752690E-5016-4856-BBE5-1262217A0093}" presName="thickLine" presStyleLbl="alignNode1" presStyleIdx="1" presStyleCnt="7"/>
      <dgm:spPr/>
    </dgm:pt>
    <dgm:pt modelId="{A05E826D-664C-4484-AEFF-D32311093F76}" type="pres">
      <dgm:prSet presAssocID="{8752690E-5016-4856-BBE5-1262217A0093}" presName="horz1" presStyleCnt="0"/>
      <dgm:spPr/>
    </dgm:pt>
    <dgm:pt modelId="{ED09F3C7-82C8-45C3-A1F4-007239C69AEE}" type="pres">
      <dgm:prSet presAssocID="{8752690E-5016-4856-BBE5-1262217A0093}" presName="tx1" presStyleLbl="revTx" presStyleIdx="1" presStyleCnt="7"/>
      <dgm:spPr/>
    </dgm:pt>
    <dgm:pt modelId="{DA35B2A9-EA59-4D3A-8344-D01B822F671D}" type="pres">
      <dgm:prSet presAssocID="{8752690E-5016-4856-BBE5-1262217A0093}" presName="vert1" presStyleCnt="0"/>
      <dgm:spPr/>
    </dgm:pt>
    <dgm:pt modelId="{0244678B-620E-4F70-A390-77315D010D17}" type="pres">
      <dgm:prSet presAssocID="{77591AE2-07B3-46C9-A177-420EB52B56A3}" presName="thickLine" presStyleLbl="alignNode1" presStyleIdx="2" presStyleCnt="7"/>
      <dgm:spPr/>
    </dgm:pt>
    <dgm:pt modelId="{39E948F5-A049-438F-BD2C-7036DE022C52}" type="pres">
      <dgm:prSet presAssocID="{77591AE2-07B3-46C9-A177-420EB52B56A3}" presName="horz1" presStyleCnt="0"/>
      <dgm:spPr/>
    </dgm:pt>
    <dgm:pt modelId="{00857684-5C35-47E5-B419-55DA718FD25C}" type="pres">
      <dgm:prSet presAssocID="{77591AE2-07B3-46C9-A177-420EB52B56A3}" presName="tx1" presStyleLbl="revTx" presStyleIdx="2" presStyleCnt="7"/>
      <dgm:spPr/>
    </dgm:pt>
    <dgm:pt modelId="{5F037CC6-E56A-408C-A03D-5967870876E0}" type="pres">
      <dgm:prSet presAssocID="{77591AE2-07B3-46C9-A177-420EB52B56A3}" presName="vert1" presStyleCnt="0"/>
      <dgm:spPr/>
    </dgm:pt>
    <dgm:pt modelId="{1AE4F821-438D-4AFF-8501-3FDD41DD4CE6}" type="pres">
      <dgm:prSet presAssocID="{EA11EE1B-EF65-422A-92E3-E588F9FC71BC}" presName="thickLine" presStyleLbl="alignNode1" presStyleIdx="3" presStyleCnt="7"/>
      <dgm:spPr/>
    </dgm:pt>
    <dgm:pt modelId="{637ACBBB-708D-476D-BAA6-BE952DB7E03D}" type="pres">
      <dgm:prSet presAssocID="{EA11EE1B-EF65-422A-92E3-E588F9FC71BC}" presName="horz1" presStyleCnt="0"/>
      <dgm:spPr/>
    </dgm:pt>
    <dgm:pt modelId="{2DD2EF9F-0271-4638-A9CC-A21A796C91FB}" type="pres">
      <dgm:prSet presAssocID="{EA11EE1B-EF65-422A-92E3-E588F9FC71BC}" presName="tx1" presStyleLbl="revTx" presStyleIdx="3" presStyleCnt="7"/>
      <dgm:spPr/>
    </dgm:pt>
    <dgm:pt modelId="{F75375A8-6399-4949-8D57-5F7844ACFAA0}" type="pres">
      <dgm:prSet presAssocID="{EA11EE1B-EF65-422A-92E3-E588F9FC71BC}" presName="vert1" presStyleCnt="0"/>
      <dgm:spPr/>
    </dgm:pt>
    <dgm:pt modelId="{8CB4AC51-5419-41BD-B453-0AE887069189}" type="pres">
      <dgm:prSet presAssocID="{9DA9C3B1-1BAE-4136-98AB-0D4CE21DF0F8}" presName="thickLine" presStyleLbl="alignNode1" presStyleIdx="4" presStyleCnt="7"/>
      <dgm:spPr/>
    </dgm:pt>
    <dgm:pt modelId="{23A72193-6272-409B-B0BB-E3762C529BF5}" type="pres">
      <dgm:prSet presAssocID="{9DA9C3B1-1BAE-4136-98AB-0D4CE21DF0F8}" presName="horz1" presStyleCnt="0"/>
      <dgm:spPr/>
    </dgm:pt>
    <dgm:pt modelId="{877D04C6-4EB8-41B5-A4B8-7ADDA0B73B04}" type="pres">
      <dgm:prSet presAssocID="{9DA9C3B1-1BAE-4136-98AB-0D4CE21DF0F8}" presName="tx1" presStyleLbl="revTx" presStyleIdx="4" presStyleCnt="7"/>
      <dgm:spPr/>
    </dgm:pt>
    <dgm:pt modelId="{ED7806BC-E0EA-41CC-B654-BD1E5C0AC475}" type="pres">
      <dgm:prSet presAssocID="{9DA9C3B1-1BAE-4136-98AB-0D4CE21DF0F8}" presName="vert1" presStyleCnt="0"/>
      <dgm:spPr/>
    </dgm:pt>
    <dgm:pt modelId="{14AF250A-02B6-450D-9485-9040A23248B2}" type="pres">
      <dgm:prSet presAssocID="{2A164D7F-3905-4FB6-A182-80D58067AAB8}" presName="thickLine" presStyleLbl="alignNode1" presStyleIdx="5" presStyleCnt="7"/>
      <dgm:spPr/>
    </dgm:pt>
    <dgm:pt modelId="{EB147A75-B0A1-4269-BAA3-9F81865DC023}" type="pres">
      <dgm:prSet presAssocID="{2A164D7F-3905-4FB6-A182-80D58067AAB8}" presName="horz1" presStyleCnt="0"/>
      <dgm:spPr/>
    </dgm:pt>
    <dgm:pt modelId="{1870140D-1432-4288-9638-96C878C85738}" type="pres">
      <dgm:prSet presAssocID="{2A164D7F-3905-4FB6-A182-80D58067AAB8}" presName="tx1" presStyleLbl="revTx" presStyleIdx="5" presStyleCnt="7"/>
      <dgm:spPr/>
    </dgm:pt>
    <dgm:pt modelId="{BF51A917-05F9-4F52-B288-C4D16AA0FD95}" type="pres">
      <dgm:prSet presAssocID="{2A164D7F-3905-4FB6-A182-80D58067AAB8}" presName="vert1" presStyleCnt="0"/>
      <dgm:spPr/>
    </dgm:pt>
    <dgm:pt modelId="{905D927F-7B4D-4F66-BD2A-98EAF346CA05}" type="pres">
      <dgm:prSet presAssocID="{231BAD57-E25E-4E57-82A4-8655733B51AE}" presName="thickLine" presStyleLbl="alignNode1" presStyleIdx="6" presStyleCnt="7"/>
      <dgm:spPr/>
    </dgm:pt>
    <dgm:pt modelId="{91DD6B5D-C09E-4698-8479-69AEB3FAD20D}" type="pres">
      <dgm:prSet presAssocID="{231BAD57-E25E-4E57-82A4-8655733B51AE}" presName="horz1" presStyleCnt="0"/>
      <dgm:spPr/>
    </dgm:pt>
    <dgm:pt modelId="{7259BC6B-2E00-44B9-9DF5-43D5000886B3}" type="pres">
      <dgm:prSet presAssocID="{231BAD57-E25E-4E57-82A4-8655733B51AE}" presName="tx1" presStyleLbl="revTx" presStyleIdx="6" presStyleCnt="7"/>
      <dgm:spPr/>
    </dgm:pt>
    <dgm:pt modelId="{4BA68759-9FF4-4083-A570-3233167B1735}" type="pres">
      <dgm:prSet presAssocID="{231BAD57-E25E-4E57-82A4-8655733B51AE}" presName="vert1" presStyleCnt="0"/>
      <dgm:spPr/>
    </dgm:pt>
  </dgm:ptLst>
  <dgm:cxnLst>
    <dgm:cxn modelId="{C8C61903-0131-4131-8744-CE89270DE95A}" type="presOf" srcId="{132424DB-D4DC-4D29-90C7-E45DE2A45CB0}" destId="{4E5DB949-DC12-4838-A695-AC43B65ECB4B}" srcOrd="0" destOrd="0" presId="urn:microsoft.com/office/officeart/2008/layout/LinedList"/>
    <dgm:cxn modelId="{CBFC210F-C43A-40AE-982F-F970CA3B414F}" srcId="{132424DB-D4DC-4D29-90C7-E45DE2A45CB0}" destId="{231BAD57-E25E-4E57-82A4-8655733B51AE}" srcOrd="6" destOrd="0" parTransId="{D6D6651D-F927-46D3-9996-EA95B5148876}" sibTransId="{7DFCE2A6-A2FC-4994-9DB9-6B93B1087FA2}"/>
    <dgm:cxn modelId="{9C98A414-B247-4408-934A-2A4C52B9657A}" srcId="{132424DB-D4DC-4D29-90C7-E45DE2A45CB0}" destId="{77591AE2-07B3-46C9-A177-420EB52B56A3}" srcOrd="2" destOrd="0" parTransId="{17F94623-F6F9-4640-8A31-710D647B4A40}" sibTransId="{65D9A8DB-6C81-4219-99D0-D9B0CFB7C596}"/>
    <dgm:cxn modelId="{32D1CE34-608B-41E4-A000-EA997EA4B3CA}" type="presOf" srcId="{77591AE2-07B3-46C9-A177-420EB52B56A3}" destId="{00857684-5C35-47E5-B419-55DA718FD25C}" srcOrd="0" destOrd="0" presId="urn:microsoft.com/office/officeart/2008/layout/LinedList"/>
    <dgm:cxn modelId="{06B5835D-2A5B-4D4F-A0CB-47AE761F3F39}" srcId="{132424DB-D4DC-4D29-90C7-E45DE2A45CB0}" destId="{2A164D7F-3905-4FB6-A182-80D58067AAB8}" srcOrd="5" destOrd="0" parTransId="{6DE288B4-7091-489A-A233-C25D58465C86}" sibTransId="{B1BD9DEE-FA56-41C1-8C59-C63967CC0D7A}"/>
    <dgm:cxn modelId="{7381FB65-8217-4760-8689-7638A0C62BA5}" srcId="{132424DB-D4DC-4D29-90C7-E45DE2A45CB0}" destId="{FC84D9F8-DC7E-49B7-9B0C-3F7E4176D64D}" srcOrd="0" destOrd="0" parTransId="{57AA1F5B-E8DB-4869-9496-B3B13E34720B}" sibTransId="{8C6E227B-9816-4BF5-B86C-DD5BC6C3055B}"/>
    <dgm:cxn modelId="{4BFF7667-522F-4886-AD25-754106A64F61}" type="presOf" srcId="{231BAD57-E25E-4E57-82A4-8655733B51AE}" destId="{7259BC6B-2E00-44B9-9DF5-43D5000886B3}" srcOrd="0" destOrd="0" presId="urn:microsoft.com/office/officeart/2008/layout/LinedList"/>
    <dgm:cxn modelId="{EE243C71-9EF8-4FD3-ACAC-A61576D38615}" type="presOf" srcId="{FC84D9F8-DC7E-49B7-9B0C-3F7E4176D64D}" destId="{1ED4B473-FD8C-4300-BCA4-9A568B825FBB}" srcOrd="0" destOrd="0" presId="urn:microsoft.com/office/officeart/2008/layout/LinedList"/>
    <dgm:cxn modelId="{06AA6053-E56E-4EFF-B695-BDAD0363FA3D}" type="presOf" srcId="{9DA9C3B1-1BAE-4136-98AB-0D4CE21DF0F8}" destId="{877D04C6-4EB8-41B5-A4B8-7ADDA0B73B04}" srcOrd="0" destOrd="0" presId="urn:microsoft.com/office/officeart/2008/layout/LinedList"/>
    <dgm:cxn modelId="{2E2B5D7E-054E-4F86-AECD-2989343FCF93}" type="presOf" srcId="{2A164D7F-3905-4FB6-A182-80D58067AAB8}" destId="{1870140D-1432-4288-9638-96C878C85738}" srcOrd="0" destOrd="0" presId="urn:microsoft.com/office/officeart/2008/layout/LinedList"/>
    <dgm:cxn modelId="{7562017F-5753-4D3E-9B34-F9FB76E89C18}" srcId="{132424DB-D4DC-4D29-90C7-E45DE2A45CB0}" destId="{EA11EE1B-EF65-422A-92E3-E588F9FC71BC}" srcOrd="3" destOrd="0" parTransId="{F44E862E-894D-43BF-BD69-4F33601C26CF}" sibTransId="{7B71F3C1-BDFF-4FBB-B08E-7D9573378D7B}"/>
    <dgm:cxn modelId="{EC085C85-841F-418F-82C6-955D351492C8}" srcId="{132424DB-D4DC-4D29-90C7-E45DE2A45CB0}" destId="{9DA9C3B1-1BAE-4136-98AB-0D4CE21DF0F8}" srcOrd="4" destOrd="0" parTransId="{506F28E3-87E3-4F7F-B9F1-BB39CDA4699F}" sibTransId="{BD75E4A6-D5DB-4BE9-B5A4-21B3E6B3FADA}"/>
    <dgm:cxn modelId="{2BC564B9-49F5-4C78-BA49-A82E429F70A2}" type="presOf" srcId="{8752690E-5016-4856-BBE5-1262217A0093}" destId="{ED09F3C7-82C8-45C3-A1F4-007239C69AEE}" srcOrd="0" destOrd="0" presId="urn:microsoft.com/office/officeart/2008/layout/LinedList"/>
    <dgm:cxn modelId="{E8679DC6-B3B0-41E0-9670-EAFC1B0766D9}" srcId="{132424DB-D4DC-4D29-90C7-E45DE2A45CB0}" destId="{8752690E-5016-4856-BBE5-1262217A0093}" srcOrd="1" destOrd="0" parTransId="{38FAA12A-C362-4CEE-9757-BEC2C73518B9}" sibTransId="{363317DB-B31D-4A9F-8F7A-D876818DB136}"/>
    <dgm:cxn modelId="{2060AFF2-0064-4EC4-8D32-F015A22FC000}" type="presOf" srcId="{EA11EE1B-EF65-422A-92E3-E588F9FC71BC}" destId="{2DD2EF9F-0271-4638-A9CC-A21A796C91FB}" srcOrd="0" destOrd="0" presId="urn:microsoft.com/office/officeart/2008/layout/LinedList"/>
    <dgm:cxn modelId="{8ED79BA7-F58A-4C1B-9DFE-2A96212EA7E8}" type="presParOf" srcId="{4E5DB949-DC12-4838-A695-AC43B65ECB4B}" destId="{6A47AF1A-CBD7-4451-B9EA-2B4CD450066F}" srcOrd="0" destOrd="0" presId="urn:microsoft.com/office/officeart/2008/layout/LinedList"/>
    <dgm:cxn modelId="{F4C3AADD-7F82-4034-8C7F-6B8F2E870A17}" type="presParOf" srcId="{4E5DB949-DC12-4838-A695-AC43B65ECB4B}" destId="{E9FB1C29-4B34-4C59-A22E-BD89A34B12B9}" srcOrd="1" destOrd="0" presId="urn:microsoft.com/office/officeart/2008/layout/LinedList"/>
    <dgm:cxn modelId="{5CF03AEA-401B-4BCA-B92D-8EC6D8C31A66}" type="presParOf" srcId="{E9FB1C29-4B34-4C59-A22E-BD89A34B12B9}" destId="{1ED4B473-FD8C-4300-BCA4-9A568B825FBB}" srcOrd="0" destOrd="0" presId="urn:microsoft.com/office/officeart/2008/layout/LinedList"/>
    <dgm:cxn modelId="{F45A553F-994E-400D-B7C1-E3DA71AE06BF}" type="presParOf" srcId="{E9FB1C29-4B34-4C59-A22E-BD89A34B12B9}" destId="{055EAD0F-54C5-4CE2-BAC3-8B2140DCE7AB}" srcOrd="1" destOrd="0" presId="urn:microsoft.com/office/officeart/2008/layout/LinedList"/>
    <dgm:cxn modelId="{B12AA56B-025C-4B51-875A-B51C2EBAEBCE}" type="presParOf" srcId="{4E5DB949-DC12-4838-A695-AC43B65ECB4B}" destId="{14AFC14B-B4CD-44CF-8A04-C5763912C491}" srcOrd="2" destOrd="0" presId="urn:microsoft.com/office/officeart/2008/layout/LinedList"/>
    <dgm:cxn modelId="{45F90440-51D6-4003-900E-4A7D7C26C48E}" type="presParOf" srcId="{4E5DB949-DC12-4838-A695-AC43B65ECB4B}" destId="{A05E826D-664C-4484-AEFF-D32311093F76}" srcOrd="3" destOrd="0" presId="urn:microsoft.com/office/officeart/2008/layout/LinedList"/>
    <dgm:cxn modelId="{26EB8919-E296-48E6-B6A8-E47B07F984E5}" type="presParOf" srcId="{A05E826D-664C-4484-AEFF-D32311093F76}" destId="{ED09F3C7-82C8-45C3-A1F4-007239C69AEE}" srcOrd="0" destOrd="0" presId="urn:microsoft.com/office/officeart/2008/layout/LinedList"/>
    <dgm:cxn modelId="{AF2719F2-23BC-4511-A1AC-2E02CD0EFF45}" type="presParOf" srcId="{A05E826D-664C-4484-AEFF-D32311093F76}" destId="{DA35B2A9-EA59-4D3A-8344-D01B822F671D}" srcOrd="1" destOrd="0" presId="urn:microsoft.com/office/officeart/2008/layout/LinedList"/>
    <dgm:cxn modelId="{B4569E5E-B134-430D-9958-21F86AB9FE07}" type="presParOf" srcId="{4E5DB949-DC12-4838-A695-AC43B65ECB4B}" destId="{0244678B-620E-4F70-A390-77315D010D17}" srcOrd="4" destOrd="0" presId="urn:microsoft.com/office/officeart/2008/layout/LinedList"/>
    <dgm:cxn modelId="{21637D19-AF9E-45AF-8D2B-21A4DB679094}" type="presParOf" srcId="{4E5DB949-DC12-4838-A695-AC43B65ECB4B}" destId="{39E948F5-A049-438F-BD2C-7036DE022C52}" srcOrd="5" destOrd="0" presId="urn:microsoft.com/office/officeart/2008/layout/LinedList"/>
    <dgm:cxn modelId="{DC002F32-F661-4CB9-A3D7-4908B19787D6}" type="presParOf" srcId="{39E948F5-A049-438F-BD2C-7036DE022C52}" destId="{00857684-5C35-47E5-B419-55DA718FD25C}" srcOrd="0" destOrd="0" presId="urn:microsoft.com/office/officeart/2008/layout/LinedList"/>
    <dgm:cxn modelId="{3ECF966A-C7A3-4314-B8EE-8BAD057B48AF}" type="presParOf" srcId="{39E948F5-A049-438F-BD2C-7036DE022C52}" destId="{5F037CC6-E56A-408C-A03D-5967870876E0}" srcOrd="1" destOrd="0" presId="urn:microsoft.com/office/officeart/2008/layout/LinedList"/>
    <dgm:cxn modelId="{E0AEF4C2-C45C-4429-A6E0-E579C1037C37}" type="presParOf" srcId="{4E5DB949-DC12-4838-A695-AC43B65ECB4B}" destId="{1AE4F821-438D-4AFF-8501-3FDD41DD4CE6}" srcOrd="6" destOrd="0" presId="urn:microsoft.com/office/officeart/2008/layout/LinedList"/>
    <dgm:cxn modelId="{1772C169-C9F1-47C7-AABE-032BBA5E5E7A}" type="presParOf" srcId="{4E5DB949-DC12-4838-A695-AC43B65ECB4B}" destId="{637ACBBB-708D-476D-BAA6-BE952DB7E03D}" srcOrd="7" destOrd="0" presId="urn:microsoft.com/office/officeart/2008/layout/LinedList"/>
    <dgm:cxn modelId="{208A37F8-5515-4A11-BFC4-EB8329CD4EE8}" type="presParOf" srcId="{637ACBBB-708D-476D-BAA6-BE952DB7E03D}" destId="{2DD2EF9F-0271-4638-A9CC-A21A796C91FB}" srcOrd="0" destOrd="0" presId="urn:microsoft.com/office/officeart/2008/layout/LinedList"/>
    <dgm:cxn modelId="{9F713F62-235D-4A28-9E61-4E7676AE1B14}" type="presParOf" srcId="{637ACBBB-708D-476D-BAA6-BE952DB7E03D}" destId="{F75375A8-6399-4949-8D57-5F7844ACFAA0}" srcOrd="1" destOrd="0" presId="urn:microsoft.com/office/officeart/2008/layout/LinedList"/>
    <dgm:cxn modelId="{1CFE717F-7AA4-441E-A9DE-B711FDBCCE2B}" type="presParOf" srcId="{4E5DB949-DC12-4838-A695-AC43B65ECB4B}" destId="{8CB4AC51-5419-41BD-B453-0AE887069189}" srcOrd="8" destOrd="0" presId="urn:microsoft.com/office/officeart/2008/layout/LinedList"/>
    <dgm:cxn modelId="{DB9C9728-B296-4943-96CD-B1329DB6ED03}" type="presParOf" srcId="{4E5DB949-DC12-4838-A695-AC43B65ECB4B}" destId="{23A72193-6272-409B-B0BB-E3762C529BF5}" srcOrd="9" destOrd="0" presId="urn:microsoft.com/office/officeart/2008/layout/LinedList"/>
    <dgm:cxn modelId="{3393180A-5580-4592-917D-CFC038CC0826}" type="presParOf" srcId="{23A72193-6272-409B-B0BB-E3762C529BF5}" destId="{877D04C6-4EB8-41B5-A4B8-7ADDA0B73B04}" srcOrd="0" destOrd="0" presId="urn:microsoft.com/office/officeart/2008/layout/LinedList"/>
    <dgm:cxn modelId="{0DFF1F0F-097C-49E5-99FA-6E5407806E46}" type="presParOf" srcId="{23A72193-6272-409B-B0BB-E3762C529BF5}" destId="{ED7806BC-E0EA-41CC-B654-BD1E5C0AC475}" srcOrd="1" destOrd="0" presId="urn:microsoft.com/office/officeart/2008/layout/LinedList"/>
    <dgm:cxn modelId="{511627B4-271A-4840-BB2A-A6CFCB5C15EA}" type="presParOf" srcId="{4E5DB949-DC12-4838-A695-AC43B65ECB4B}" destId="{14AF250A-02B6-450D-9485-9040A23248B2}" srcOrd="10" destOrd="0" presId="urn:microsoft.com/office/officeart/2008/layout/LinedList"/>
    <dgm:cxn modelId="{9578E2C3-19F6-4874-895A-25D8EA3156EF}" type="presParOf" srcId="{4E5DB949-DC12-4838-A695-AC43B65ECB4B}" destId="{EB147A75-B0A1-4269-BAA3-9F81865DC023}" srcOrd="11" destOrd="0" presId="urn:microsoft.com/office/officeart/2008/layout/LinedList"/>
    <dgm:cxn modelId="{2A9C8328-DB24-4A3E-AAC2-36E2294A89FA}" type="presParOf" srcId="{EB147A75-B0A1-4269-BAA3-9F81865DC023}" destId="{1870140D-1432-4288-9638-96C878C85738}" srcOrd="0" destOrd="0" presId="urn:microsoft.com/office/officeart/2008/layout/LinedList"/>
    <dgm:cxn modelId="{AF165505-EC49-4274-BB41-15EE1E4B3E35}" type="presParOf" srcId="{EB147A75-B0A1-4269-BAA3-9F81865DC023}" destId="{BF51A917-05F9-4F52-B288-C4D16AA0FD95}" srcOrd="1" destOrd="0" presId="urn:microsoft.com/office/officeart/2008/layout/LinedList"/>
    <dgm:cxn modelId="{96DFFE29-6897-4CEF-B066-BF4FA89A195B}" type="presParOf" srcId="{4E5DB949-DC12-4838-A695-AC43B65ECB4B}" destId="{905D927F-7B4D-4F66-BD2A-98EAF346CA05}" srcOrd="12" destOrd="0" presId="urn:microsoft.com/office/officeart/2008/layout/LinedList"/>
    <dgm:cxn modelId="{BC4E11CE-BC85-4CD4-B11F-AEAD9FA18CE8}" type="presParOf" srcId="{4E5DB949-DC12-4838-A695-AC43B65ECB4B}" destId="{91DD6B5D-C09E-4698-8479-69AEB3FAD20D}" srcOrd="13" destOrd="0" presId="urn:microsoft.com/office/officeart/2008/layout/LinedList"/>
    <dgm:cxn modelId="{9CED3831-E21D-498A-BFDF-3F4D179677A4}" type="presParOf" srcId="{91DD6B5D-C09E-4698-8479-69AEB3FAD20D}" destId="{7259BC6B-2E00-44B9-9DF5-43D5000886B3}" srcOrd="0" destOrd="0" presId="urn:microsoft.com/office/officeart/2008/layout/LinedList"/>
    <dgm:cxn modelId="{880F3932-FC50-4C06-86CC-593DBDBFA523}" type="presParOf" srcId="{91DD6B5D-C09E-4698-8479-69AEB3FAD20D}" destId="{4BA68759-9FF4-4083-A570-3233167B173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045090-99AA-4317-A708-D2BBBF8530FD}"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FB9ACFF0-E02B-4F4D-AE1B-5B8CFE2CF2BD}">
      <dgm:prSet/>
      <dgm:spPr/>
      <dgm:t>
        <a:bodyPr/>
        <a:lstStyle/>
        <a:p>
          <a:r>
            <a:rPr lang="en-US" dirty="0"/>
            <a:t>Conduct study ethically</a:t>
          </a:r>
        </a:p>
      </dgm:t>
    </dgm:pt>
    <dgm:pt modelId="{912B2C50-301D-46CD-A03D-EB1CBC1AE9EB}" type="parTrans" cxnId="{521E419C-9A77-4F8C-BBA9-57556A94B0FA}">
      <dgm:prSet/>
      <dgm:spPr/>
      <dgm:t>
        <a:bodyPr/>
        <a:lstStyle/>
        <a:p>
          <a:endParaRPr lang="en-US"/>
        </a:p>
      </dgm:t>
    </dgm:pt>
    <dgm:pt modelId="{63176424-B280-4955-9667-E13ABB185CF8}" type="sibTrans" cxnId="{521E419C-9A77-4F8C-BBA9-57556A94B0FA}">
      <dgm:prSet/>
      <dgm:spPr/>
      <dgm:t>
        <a:bodyPr/>
        <a:lstStyle/>
        <a:p>
          <a:endParaRPr lang="en-US"/>
        </a:p>
      </dgm:t>
    </dgm:pt>
    <dgm:pt modelId="{9B33FDB3-47FB-42E6-A6E1-0B83C6661D73}">
      <dgm:prSet/>
      <dgm:spPr/>
      <dgm:t>
        <a:bodyPr/>
        <a:lstStyle/>
        <a:p>
          <a:r>
            <a:rPr lang="en-US" dirty="0"/>
            <a:t>Weigh risks to benefits</a:t>
          </a:r>
        </a:p>
      </dgm:t>
    </dgm:pt>
    <dgm:pt modelId="{34EAAD3F-4273-4510-90CB-788DCC8B49B7}" type="parTrans" cxnId="{AA912817-0BF6-4286-9E5F-2723686D5520}">
      <dgm:prSet/>
      <dgm:spPr/>
      <dgm:t>
        <a:bodyPr/>
        <a:lstStyle/>
        <a:p>
          <a:endParaRPr lang="en-US"/>
        </a:p>
      </dgm:t>
    </dgm:pt>
    <dgm:pt modelId="{83480753-ABEC-41CB-AA15-49F020824217}" type="sibTrans" cxnId="{AA912817-0BF6-4286-9E5F-2723686D5520}">
      <dgm:prSet/>
      <dgm:spPr/>
      <dgm:t>
        <a:bodyPr/>
        <a:lstStyle/>
        <a:p>
          <a:endParaRPr lang="en-US"/>
        </a:p>
      </dgm:t>
    </dgm:pt>
    <dgm:pt modelId="{18377EA0-450C-4205-899D-DF28E3A706D4}">
      <dgm:prSet/>
      <dgm:spPr/>
      <dgm:t>
        <a:bodyPr/>
        <a:lstStyle/>
        <a:p>
          <a:r>
            <a:rPr lang="en-US"/>
            <a:t>Protect subjects</a:t>
          </a:r>
        </a:p>
      </dgm:t>
    </dgm:pt>
    <dgm:pt modelId="{9190701A-BB5B-4A99-B954-2A131D5ADE8A}" type="parTrans" cxnId="{F5D4F678-8F00-43EB-9A8B-0A32E0294969}">
      <dgm:prSet/>
      <dgm:spPr/>
      <dgm:t>
        <a:bodyPr/>
        <a:lstStyle/>
        <a:p>
          <a:endParaRPr lang="en-US"/>
        </a:p>
      </dgm:t>
    </dgm:pt>
    <dgm:pt modelId="{6A498FFE-1605-4FEE-8CB7-4E18FB47BBF1}" type="sibTrans" cxnId="{F5D4F678-8F00-43EB-9A8B-0A32E0294969}">
      <dgm:prSet/>
      <dgm:spPr/>
      <dgm:t>
        <a:bodyPr/>
        <a:lstStyle/>
        <a:p>
          <a:endParaRPr lang="en-US"/>
        </a:p>
      </dgm:t>
    </dgm:pt>
    <dgm:pt modelId="{F1F6C461-645F-4996-A30F-DF5DCF75EC2F}">
      <dgm:prSet/>
      <dgm:spPr/>
      <dgm:t>
        <a:bodyPr/>
        <a:lstStyle/>
        <a:p>
          <a:r>
            <a:rPr lang="en-US"/>
            <a:t>Have adequate information to support proposed study</a:t>
          </a:r>
        </a:p>
      </dgm:t>
    </dgm:pt>
    <dgm:pt modelId="{E9CCA3A7-492B-4EE8-948B-0B8FE220E7AB}" type="parTrans" cxnId="{2EEAF996-4E87-4B81-B5A4-028875BDC37A}">
      <dgm:prSet/>
      <dgm:spPr/>
      <dgm:t>
        <a:bodyPr/>
        <a:lstStyle/>
        <a:p>
          <a:endParaRPr lang="en-US"/>
        </a:p>
      </dgm:t>
    </dgm:pt>
    <dgm:pt modelId="{2B386160-FB2E-4D0D-9A23-0CAB7E31BC06}" type="sibTrans" cxnId="{2EEAF996-4E87-4B81-B5A4-028875BDC37A}">
      <dgm:prSet/>
      <dgm:spPr/>
      <dgm:t>
        <a:bodyPr/>
        <a:lstStyle/>
        <a:p>
          <a:endParaRPr lang="en-US"/>
        </a:p>
      </dgm:t>
    </dgm:pt>
    <dgm:pt modelId="{06AFF796-0D4E-4A03-A3C1-16BC79D63F2A}">
      <dgm:prSet/>
      <dgm:spPr/>
      <dgm:t>
        <a:bodyPr/>
        <a:lstStyle/>
        <a:p>
          <a:r>
            <a:rPr lang="en-US"/>
            <a:t>Protocol of sound design</a:t>
          </a:r>
        </a:p>
      </dgm:t>
    </dgm:pt>
    <dgm:pt modelId="{F2EFE659-42D8-4508-8FB1-06FD8B062693}" type="parTrans" cxnId="{E1A552A2-9DF0-487F-9416-DDEAEA1F0A4D}">
      <dgm:prSet/>
      <dgm:spPr/>
      <dgm:t>
        <a:bodyPr/>
        <a:lstStyle/>
        <a:p>
          <a:endParaRPr lang="en-US"/>
        </a:p>
      </dgm:t>
    </dgm:pt>
    <dgm:pt modelId="{55153143-4C5D-4952-AA2C-D5159609C322}" type="sibTrans" cxnId="{E1A552A2-9DF0-487F-9416-DDEAEA1F0A4D}">
      <dgm:prSet/>
      <dgm:spPr/>
      <dgm:t>
        <a:bodyPr/>
        <a:lstStyle/>
        <a:p>
          <a:endParaRPr lang="en-US"/>
        </a:p>
      </dgm:t>
    </dgm:pt>
    <dgm:pt modelId="{1890F34A-94E1-473A-B698-01218AC41F1E}">
      <dgm:prSet/>
      <dgm:spPr/>
      <dgm:t>
        <a:bodyPr/>
        <a:lstStyle/>
        <a:p>
          <a:r>
            <a:rPr lang="en-US" dirty="0"/>
            <a:t>Conduct study in accordance with IRB approved protocol</a:t>
          </a:r>
        </a:p>
      </dgm:t>
    </dgm:pt>
    <dgm:pt modelId="{C5C9CB84-638B-4655-9EE9-BF1EB71E2ADE}" type="parTrans" cxnId="{AB0C503C-E669-4A52-91BA-62A909791D50}">
      <dgm:prSet/>
      <dgm:spPr/>
      <dgm:t>
        <a:bodyPr/>
        <a:lstStyle/>
        <a:p>
          <a:endParaRPr lang="en-US"/>
        </a:p>
      </dgm:t>
    </dgm:pt>
    <dgm:pt modelId="{ACD96197-64B0-4316-B1FC-FB72C87853C6}" type="sibTrans" cxnId="{AB0C503C-E669-4A52-91BA-62A909791D50}">
      <dgm:prSet/>
      <dgm:spPr/>
      <dgm:t>
        <a:bodyPr/>
        <a:lstStyle/>
        <a:p>
          <a:endParaRPr lang="en-US"/>
        </a:p>
      </dgm:t>
    </dgm:pt>
    <dgm:pt modelId="{A48635C6-2B8D-4F06-92C7-993FA7A22587}">
      <dgm:prSet/>
      <dgm:spPr/>
      <dgm:t>
        <a:bodyPr/>
        <a:lstStyle/>
        <a:p>
          <a:r>
            <a:rPr lang="en-US"/>
            <a:t>Care and decisions of subjects by qualified MD or dentist</a:t>
          </a:r>
        </a:p>
      </dgm:t>
    </dgm:pt>
    <dgm:pt modelId="{A568CA42-AB91-4EBF-A5C8-8A742FD2A9C3}" type="parTrans" cxnId="{A34689C6-D2B7-4C7E-94D5-5A0DBE9DBF2B}">
      <dgm:prSet/>
      <dgm:spPr/>
      <dgm:t>
        <a:bodyPr/>
        <a:lstStyle/>
        <a:p>
          <a:endParaRPr lang="en-US"/>
        </a:p>
      </dgm:t>
    </dgm:pt>
    <dgm:pt modelId="{4A582AB3-6ABA-4D04-8DAD-917B903E0A81}" type="sibTrans" cxnId="{A34689C6-D2B7-4C7E-94D5-5A0DBE9DBF2B}">
      <dgm:prSet/>
      <dgm:spPr/>
      <dgm:t>
        <a:bodyPr/>
        <a:lstStyle/>
        <a:p>
          <a:endParaRPr lang="en-US"/>
        </a:p>
      </dgm:t>
    </dgm:pt>
    <dgm:pt modelId="{7C82F945-1261-4233-93D7-C4D65C2D0D5D}">
      <dgm:prSet/>
      <dgm:spPr/>
      <dgm:t>
        <a:bodyPr/>
        <a:lstStyle/>
        <a:p>
          <a:r>
            <a:rPr lang="en-US"/>
            <a:t>Each person must be appropriately qualified </a:t>
          </a:r>
        </a:p>
      </dgm:t>
    </dgm:pt>
    <dgm:pt modelId="{174DBE1E-7BC9-4F2C-BB14-724F372D97E1}" type="parTrans" cxnId="{FCEA109D-59DF-46DB-B4B6-4A119B408120}">
      <dgm:prSet/>
      <dgm:spPr/>
      <dgm:t>
        <a:bodyPr/>
        <a:lstStyle/>
        <a:p>
          <a:endParaRPr lang="en-US"/>
        </a:p>
      </dgm:t>
    </dgm:pt>
    <dgm:pt modelId="{447D9328-37C1-4F76-97F8-AE30418D875E}" type="sibTrans" cxnId="{FCEA109D-59DF-46DB-B4B6-4A119B408120}">
      <dgm:prSet/>
      <dgm:spPr/>
      <dgm:t>
        <a:bodyPr/>
        <a:lstStyle/>
        <a:p>
          <a:endParaRPr lang="en-US"/>
        </a:p>
      </dgm:t>
    </dgm:pt>
    <dgm:pt modelId="{3840A919-037F-4FAC-9B84-061EC0961610}">
      <dgm:prSet/>
      <dgm:spPr/>
      <dgm:t>
        <a:bodyPr/>
        <a:lstStyle/>
        <a:p>
          <a:r>
            <a:rPr lang="en-US"/>
            <a:t>Freely given consent</a:t>
          </a:r>
        </a:p>
      </dgm:t>
    </dgm:pt>
    <dgm:pt modelId="{50A6D132-DD0D-4A8A-9F2B-692898BE34A3}" type="parTrans" cxnId="{6CCDFDDA-D123-49B2-BA69-B80DACFE1FAE}">
      <dgm:prSet/>
      <dgm:spPr/>
      <dgm:t>
        <a:bodyPr/>
        <a:lstStyle/>
        <a:p>
          <a:endParaRPr lang="en-US"/>
        </a:p>
      </dgm:t>
    </dgm:pt>
    <dgm:pt modelId="{1F427161-2F3C-4AA0-991E-3953E4EFEC14}" type="sibTrans" cxnId="{6CCDFDDA-D123-49B2-BA69-B80DACFE1FAE}">
      <dgm:prSet/>
      <dgm:spPr/>
      <dgm:t>
        <a:bodyPr/>
        <a:lstStyle/>
        <a:p>
          <a:endParaRPr lang="en-US"/>
        </a:p>
      </dgm:t>
    </dgm:pt>
    <dgm:pt modelId="{A6E07B95-C284-4F43-B21F-5AF3971BC259}">
      <dgm:prSet/>
      <dgm:spPr/>
      <dgm:t>
        <a:bodyPr/>
        <a:lstStyle/>
        <a:p>
          <a:r>
            <a:rPr lang="en-US" dirty="0"/>
            <a:t>Record and store data to permit accurate reporting</a:t>
          </a:r>
        </a:p>
      </dgm:t>
    </dgm:pt>
    <dgm:pt modelId="{E0974219-9C82-437F-8B06-A5C09C241DF7}" type="parTrans" cxnId="{A060DDC3-3C53-4724-B449-E223B05CB212}">
      <dgm:prSet/>
      <dgm:spPr/>
      <dgm:t>
        <a:bodyPr/>
        <a:lstStyle/>
        <a:p>
          <a:endParaRPr lang="en-US"/>
        </a:p>
      </dgm:t>
    </dgm:pt>
    <dgm:pt modelId="{A7D8692B-A3D9-40DF-81FB-DAFEF43AF7B0}" type="sibTrans" cxnId="{A060DDC3-3C53-4724-B449-E223B05CB212}">
      <dgm:prSet/>
      <dgm:spPr/>
      <dgm:t>
        <a:bodyPr/>
        <a:lstStyle/>
        <a:p>
          <a:endParaRPr lang="en-US"/>
        </a:p>
      </dgm:t>
    </dgm:pt>
    <dgm:pt modelId="{6FDD74A8-0857-4738-90BA-06EF53A6FED6}">
      <dgm:prSet/>
      <dgm:spPr/>
      <dgm:t>
        <a:bodyPr/>
        <a:lstStyle/>
        <a:p>
          <a:r>
            <a:rPr lang="en-US"/>
            <a:t>Respect the privacy and confidentiality of the subject</a:t>
          </a:r>
        </a:p>
      </dgm:t>
    </dgm:pt>
    <dgm:pt modelId="{9D88E5D1-5B11-4900-B800-020FA357F8B5}" type="parTrans" cxnId="{B324BA5A-FD19-4045-A99E-BF1DD2E01FD0}">
      <dgm:prSet/>
      <dgm:spPr/>
      <dgm:t>
        <a:bodyPr/>
        <a:lstStyle/>
        <a:p>
          <a:endParaRPr lang="en-US"/>
        </a:p>
      </dgm:t>
    </dgm:pt>
    <dgm:pt modelId="{BB331725-35B5-46C7-8A18-2D9F766A867F}" type="sibTrans" cxnId="{B324BA5A-FD19-4045-A99E-BF1DD2E01FD0}">
      <dgm:prSet/>
      <dgm:spPr/>
      <dgm:t>
        <a:bodyPr/>
        <a:lstStyle/>
        <a:p>
          <a:endParaRPr lang="en-US"/>
        </a:p>
      </dgm:t>
    </dgm:pt>
    <dgm:pt modelId="{D96F4719-9B12-4CA7-B2DE-D0B09773ED2C}">
      <dgm:prSet/>
      <dgm:spPr/>
      <dgm:t>
        <a:bodyPr/>
        <a:lstStyle/>
        <a:p>
          <a:r>
            <a:rPr lang="en-US" dirty="0"/>
            <a:t>Assure quality of every aspect of the trial </a:t>
          </a:r>
        </a:p>
      </dgm:t>
    </dgm:pt>
    <dgm:pt modelId="{C5395731-35DA-4F01-8CF2-B416D29937D0}" type="parTrans" cxnId="{3B8E0586-6DB8-489D-8A3D-8344CBD2226B}">
      <dgm:prSet/>
      <dgm:spPr/>
      <dgm:t>
        <a:bodyPr/>
        <a:lstStyle/>
        <a:p>
          <a:endParaRPr lang="en-US"/>
        </a:p>
      </dgm:t>
    </dgm:pt>
    <dgm:pt modelId="{874B264A-26AF-40E6-A0D0-EBC3944175C5}" type="sibTrans" cxnId="{3B8E0586-6DB8-489D-8A3D-8344CBD2226B}">
      <dgm:prSet/>
      <dgm:spPr/>
      <dgm:t>
        <a:bodyPr/>
        <a:lstStyle/>
        <a:p>
          <a:endParaRPr lang="en-US"/>
        </a:p>
      </dgm:t>
    </dgm:pt>
    <dgm:pt modelId="{8A4EBECE-500A-4460-A4BD-69510F4459A2}">
      <dgm:prSet/>
      <dgm:spPr/>
      <dgm:t>
        <a:bodyPr/>
        <a:lstStyle/>
        <a:p>
          <a:r>
            <a:rPr lang="en-US" dirty="0"/>
            <a:t>Investigational products produced according to GMP and used in accordance with the protocol </a:t>
          </a:r>
        </a:p>
      </dgm:t>
    </dgm:pt>
    <dgm:pt modelId="{79B4FBAE-C463-45EF-B6AB-989B0812B559}" type="parTrans" cxnId="{FC741341-ED7F-4E69-9F0D-F88C68E4F837}">
      <dgm:prSet/>
      <dgm:spPr/>
      <dgm:t>
        <a:bodyPr/>
        <a:lstStyle/>
        <a:p>
          <a:endParaRPr lang="en-US"/>
        </a:p>
      </dgm:t>
    </dgm:pt>
    <dgm:pt modelId="{0500AFA4-49E4-4E2A-BDA2-4DB73963F72F}" type="sibTrans" cxnId="{FC741341-ED7F-4E69-9F0D-F88C68E4F837}">
      <dgm:prSet/>
      <dgm:spPr/>
      <dgm:t>
        <a:bodyPr/>
        <a:lstStyle/>
        <a:p>
          <a:endParaRPr lang="en-US"/>
        </a:p>
      </dgm:t>
    </dgm:pt>
    <dgm:pt modelId="{B17CACFB-BE24-4E47-BF22-3425D9FE4FE9}" type="pres">
      <dgm:prSet presAssocID="{DE045090-99AA-4317-A708-D2BBBF8530FD}" presName="diagram" presStyleCnt="0">
        <dgm:presLayoutVars>
          <dgm:dir/>
          <dgm:resizeHandles val="exact"/>
        </dgm:presLayoutVars>
      </dgm:prSet>
      <dgm:spPr/>
    </dgm:pt>
    <dgm:pt modelId="{7888E079-1DA8-405C-A6D5-DA6ABC7DFC0D}" type="pres">
      <dgm:prSet presAssocID="{FB9ACFF0-E02B-4F4D-AE1B-5B8CFE2CF2BD}" presName="node" presStyleLbl="node1" presStyleIdx="0" presStyleCnt="13">
        <dgm:presLayoutVars>
          <dgm:bulletEnabled val="1"/>
        </dgm:presLayoutVars>
      </dgm:prSet>
      <dgm:spPr/>
    </dgm:pt>
    <dgm:pt modelId="{30102E0E-4843-4F62-8499-2096788B1AC0}" type="pres">
      <dgm:prSet presAssocID="{63176424-B280-4955-9667-E13ABB185CF8}" presName="sibTrans" presStyleCnt="0"/>
      <dgm:spPr/>
    </dgm:pt>
    <dgm:pt modelId="{BA3FD080-B9DE-41DD-A699-BEC12219479A}" type="pres">
      <dgm:prSet presAssocID="{9B33FDB3-47FB-42E6-A6E1-0B83C6661D73}" presName="node" presStyleLbl="node1" presStyleIdx="1" presStyleCnt="13">
        <dgm:presLayoutVars>
          <dgm:bulletEnabled val="1"/>
        </dgm:presLayoutVars>
      </dgm:prSet>
      <dgm:spPr/>
    </dgm:pt>
    <dgm:pt modelId="{B8E450BE-63D8-437A-8E4C-8EDF8A35D2C9}" type="pres">
      <dgm:prSet presAssocID="{83480753-ABEC-41CB-AA15-49F020824217}" presName="sibTrans" presStyleCnt="0"/>
      <dgm:spPr/>
    </dgm:pt>
    <dgm:pt modelId="{B2795930-88BD-4B33-89C2-E3BCE4015DDB}" type="pres">
      <dgm:prSet presAssocID="{18377EA0-450C-4205-899D-DF28E3A706D4}" presName="node" presStyleLbl="node1" presStyleIdx="2" presStyleCnt="13">
        <dgm:presLayoutVars>
          <dgm:bulletEnabled val="1"/>
        </dgm:presLayoutVars>
      </dgm:prSet>
      <dgm:spPr/>
    </dgm:pt>
    <dgm:pt modelId="{BE316FCD-3965-46E5-8DB5-D91067FD455F}" type="pres">
      <dgm:prSet presAssocID="{6A498FFE-1605-4FEE-8CB7-4E18FB47BBF1}" presName="sibTrans" presStyleCnt="0"/>
      <dgm:spPr/>
    </dgm:pt>
    <dgm:pt modelId="{A8465B43-3EE2-436B-AB53-8AE2762AFEAC}" type="pres">
      <dgm:prSet presAssocID="{F1F6C461-645F-4996-A30F-DF5DCF75EC2F}" presName="node" presStyleLbl="node1" presStyleIdx="3" presStyleCnt="13">
        <dgm:presLayoutVars>
          <dgm:bulletEnabled val="1"/>
        </dgm:presLayoutVars>
      </dgm:prSet>
      <dgm:spPr/>
    </dgm:pt>
    <dgm:pt modelId="{DC6110A5-EC27-44E6-A664-D235B5580E5B}" type="pres">
      <dgm:prSet presAssocID="{2B386160-FB2E-4D0D-9A23-0CAB7E31BC06}" presName="sibTrans" presStyleCnt="0"/>
      <dgm:spPr/>
    </dgm:pt>
    <dgm:pt modelId="{25C59CFC-B0B5-4A54-829C-8AA1E85DC493}" type="pres">
      <dgm:prSet presAssocID="{06AFF796-0D4E-4A03-A3C1-16BC79D63F2A}" presName="node" presStyleLbl="node1" presStyleIdx="4" presStyleCnt="13">
        <dgm:presLayoutVars>
          <dgm:bulletEnabled val="1"/>
        </dgm:presLayoutVars>
      </dgm:prSet>
      <dgm:spPr/>
    </dgm:pt>
    <dgm:pt modelId="{BC9D84C9-8270-45B2-9BF5-C4FC8B576208}" type="pres">
      <dgm:prSet presAssocID="{55153143-4C5D-4952-AA2C-D5159609C322}" presName="sibTrans" presStyleCnt="0"/>
      <dgm:spPr/>
    </dgm:pt>
    <dgm:pt modelId="{CE76F0F6-789D-49E8-A335-D891B5D9C04B}" type="pres">
      <dgm:prSet presAssocID="{1890F34A-94E1-473A-B698-01218AC41F1E}" presName="node" presStyleLbl="node1" presStyleIdx="5" presStyleCnt="13">
        <dgm:presLayoutVars>
          <dgm:bulletEnabled val="1"/>
        </dgm:presLayoutVars>
      </dgm:prSet>
      <dgm:spPr/>
    </dgm:pt>
    <dgm:pt modelId="{3E1B04C9-784F-4A1E-9E92-EB8F0F28B801}" type="pres">
      <dgm:prSet presAssocID="{ACD96197-64B0-4316-B1FC-FB72C87853C6}" presName="sibTrans" presStyleCnt="0"/>
      <dgm:spPr/>
    </dgm:pt>
    <dgm:pt modelId="{DB2D18FE-F8C0-4DAF-B233-8181E304F77A}" type="pres">
      <dgm:prSet presAssocID="{A48635C6-2B8D-4F06-92C7-993FA7A22587}" presName="node" presStyleLbl="node1" presStyleIdx="6" presStyleCnt="13">
        <dgm:presLayoutVars>
          <dgm:bulletEnabled val="1"/>
        </dgm:presLayoutVars>
      </dgm:prSet>
      <dgm:spPr/>
    </dgm:pt>
    <dgm:pt modelId="{C37932DF-9853-4322-953E-93F90564D508}" type="pres">
      <dgm:prSet presAssocID="{4A582AB3-6ABA-4D04-8DAD-917B903E0A81}" presName="sibTrans" presStyleCnt="0"/>
      <dgm:spPr/>
    </dgm:pt>
    <dgm:pt modelId="{FB49A8DB-EE0D-4CD6-AD6A-8EC252B63E5C}" type="pres">
      <dgm:prSet presAssocID="{7C82F945-1261-4233-93D7-C4D65C2D0D5D}" presName="node" presStyleLbl="node1" presStyleIdx="7" presStyleCnt="13">
        <dgm:presLayoutVars>
          <dgm:bulletEnabled val="1"/>
        </dgm:presLayoutVars>
      </dgm:prSet>
      <dgm:spPr/>
    </dgm:pt>
    <dgm:pt modelId="{6EFABFB1-43BD-4E92-8817-F7F36FCF3A2E}" type="pres">
      <dgm:prSet presAssocID="{447D9328-37C1-4F76-97F8-AE30418D875E}" presName="sibTrans" presStyleCnt="0"/>
      <dgm:spPr/>
    </dgm:pt>
    <dgm:pt modelId="{943069B9-B433-43CD-8D27-9E4E49DE4F4E}" type="pres">
      <dgm:prSet presAssocID="{3840A919-037F-4FAC-9B84-061EC0961610}" presName="node" presStyleLbl="node1" presStyleIdx="8" presStyleCnt="13">
        <dgm:presLayoutVars>
          <dgm:bulletEnabled val="1"/>
        </dgm:presLayoutVars>
      </dgm:prSet>
      <dgm:spPr/>
    </dgm:pt>
    <dgm:pt modelId="{B6997540-41EA-44D0-80A5-56F4240BB62F}" type="pres">
      <dgm:prSet presAssocID="{1F427161-2F3C-4AA0-991E-3953E4EFEC14}" presName="sibTrans" presStyleCnt="0"/>
      <dgm:spPr/>
    </dgm:pt>
    <dgm:pt modelId="{0FB8C516-1D2A-4B14-B7EC-961E5DC5928D}" type="pres">
      <dgm:prSet presAssocID="{A6E07B95-C284-4F43-B21F-5AF3971BC259}" presName="node" presStyleLbl="node1" presStyleIdx="9" presStyleCnt="13">
        <dgm:presLayoutVars>
          <dgm:bulletEnabled val="1"/>
        </dgm:presLayoutVars>
      </dgm:prSet>
      <dgm:spPr/>
    </dgm:pt>
    <dgm:pt modelId="{CD611812-8A4D-4FE1-8FA6-9C42ACCC3992}" type="pres">
      <dgm:prSet presAssocID="{A7D8692B-A3D9-40DF-81FB-DAFEF43AF7B0}" presName="sibTrans" presStyleCnt="0"/>
      <dgm:spPr/>
    </dgm:pt>
    <dgm:pt modelId="{EA601A89-DC56-4B84-8B3E-4F1646ECF571}" type="pres">
      <dgm:prSet presAssocID="{6FDD74A8-0857-4738-90BA-06EF53A6FED6}" presName="node" presStyleLbl="node1" presStyleIdx="10" presStyleCnt="13">
        <dgm:presLayoutVars>
          <dgm:bulletEnabled val="1"/>
        </dgm:presLayoutVars>
      </dgm:prSet>
      <dgm:spPr/>
    </dgm:pt>
    <dgm:pt modelId="{6D4A80D0-EC82-4256-A871-B1EA975B59B6}" type="pres">
      <dgm:prSet presAssocID="{BB331725-35B5-46C7-8A18-2D9F766A867F}" presName="sibTrans" presStyleCnt="0"/>
      <dgm:spPr/>
    </dgm:pt>
    <dgm:pt modelId="{778EE7DB-6A41-488D-804A-862ACB2A9437}" type="pres">
      <dgm:prSet presAssocID="{D96F4719-9B12-4CA7-B2DE-D0B09773ED2C}" presName="node" presStyleLbl="node1" presStyleIdx="11" presStyleCnt="13">
        <dgm:presLayoutVars>
          <dgm:bulletEnabled val="1"/>
        </dgm:presLayoutVars>
      </dgm:prSet>
      <dgm:spPr/>
    </dgm:pt>
    <dgm:pt modelId="{93BE7712-370D-41D4-9D47-503E79934C8F}" type="pres">
      <dgm:prSet presAssocID="{874B264A-26AF-40E6-A0D0-EBC3944175C5}" presName="sibTrans" presStyleCnt="0"/>
      <dgm:spPr/>
    </dgm:pt>
    <dgm:pt modelId="{9ACEE90A-E489-47EE-AE8B-2AF64720F8D3}" type="pres">
      <dgm:prSet presAssocID="{8A4EBECE-500A-4460-A4BD-69510F4459A2}" presName="node" presStyleLbl="node1" presStyleIdx="12" presStyleCnt="13">
        <dgm:presLayoutVars>
          <dgm:bulletEnabled val="1"/>
        </dgm:presLayoutVars>
      </dgm:prSet>
      <dgm:spPr/>
    </dgm:pt>
  </dgm:ptLst>
  <dgm:cxnLst>
    <dgm:cxn modelId="{AAE77504-3FEE-4B3D-853A-F20B68001711}" type="presOf" srcId="{A6E07B95-C284-4F43-B21F-5AF3971BC259}" destId="{0FB8C516-1D2A-4B14-B7EC-961E5DC5928D}" srcOrd="0" destOrd="0" presId="urn:microsoft.com/office/officeart/2005/8/layout/default"/>
    <dgm:cxn modelId="{AA912817-0BF6-4286-9E5F-2723686D5520}" srcId="{DE045090-99AA-4317-A708-D2BBBF8530FD}" destId="{9B33FDB3-47FB-42E6-A6E1-0B83C6661D73}" srcOrd="1" destOrd="0" parTransId="{34EAAD3F-4273-4510-90CB-788DCC8B49B7}" sibTransId="{83480753-ABEC-41CB-AA15-49F020824217}"/>
    <dgm:cxn modelId="{C2F0551B-3ABA-41EA-A644-C90035BDB554}" type="presOf" srcId="{7C82F945-1261-4233-93D7-C4D65C2D0D5D}" destId="{FB49A8DB-EE0D-4CD6-AD6A-8EC252B63E5C}" srcOrd="0" destOrd="0" presId="urn:microsoft.com/office/officeart/2005/8/layout/default"/>
    <dgm:cxn modelId="{807B6124-FE94-48EA-9735-856C10C55344}" type="presOf" srcId="{8A4EBECE-500A-4460-A4BD-69510F4459A2}" destId="{9ACEE90A-E489-47EE-AE8B-2AF64720F8D3}" srcOrd="0" destOrd="0" presId="urn:microsoft.com/office/officeart/2005/8/layout/default"/>
    <dgm:cxn modelId="{CDA33425-9282-43F3-9D21-C9F58E634583}" type="presOf" srcId="{06AFF796-0D4E-4A03-A3C1-16BC79D63F2A}" destId="{25C59CFC-B0B5-4A54-829C-8AA1E85DC493}" srcOrd="0" destOrd="0" presId="urn:microsoft.com/office/officeart/2005/8/layout/default"/>
    <dgm:cxn modelId="{08066638-078B-4C26-8104-82A17AD758F8}" type="presOf" srcId="{D96F4719-9B12-4CA7-B2DE-D0B09773ED2C}" destId="{778EE7DB-6A41-488D-804A-862ACB2A9437}" srcOrd="0" destOrd="0" presId="urn:microsoft.com/office/officeart/2005/8/layout/default"/>
    <dgm:cxn modelId="{AB0C503C-E669-4A52-91BA-62A909791D50}" srcId="{DE045090-99AA-4317-A708-D2BBBF8530FD}" destId="{1890F34A-94E1-473A-B698-01218AC41F1E}" srcOrd="5" destOrd="0" parTransId="{C5C9CB84-638B-4655-9EE9-BF1EB71E2ADE}" sibTransId="{ACD96197-64B0-4316-B1FC-FB72C87853C6}"/>
    <dgm:cxn modelId="{8BABEA5C-D017-41C7-BEAB-57EBCF3EA5B1}" type="presOf" srcId="{FB9ACFF0-E02B-4F4D-AE1B-5B8CFE2CF2BD}" destId="{7888E079-1DA8-405C-A6D5-DA6ABC7DFC0D}" srcOrd="0" destOrd="0" presId="urn:microsoft.com/office/officeart/2005/8/layout/default"/>
    <dgm:cxn modelId="{FC741341-ED7F-4E69-9F0D-F88C68E4F837}" srcId="{DE045090-99AA-4317-A708-D2BBBF8530FD}" destId="{8A4EBECE-500A-4460-A4BD-69510F4459A2}" srcOrd="12" destOrd="0" parTransId="{79B4FBAE-C463-45EF-B6AB-989B0812B559}" sibTransId="{0500AFA4-49E4-4E2A-BDA2-4DB73963F72F}"/>
    <dgm:cxn modelId="{9442D46D-3856-4096-9F25-55A5BAE93F7A}" type="presOf" srcId="{DE045090-99AA-4317-A708-D2BBBF8530FD}" destId="{B17CACFB-BE24-4E47-BF22-3425D9FE4FE9}" srcOrd="0" destOrd="0" presId="urn:microsoft.com/office/officeart/2005/8/layout/default"/>
    <dgm:cxn modelId="{C7D9DF73-C63A-4FDE-8659-33314218706F}" type="presOf" srcId="{A48635C6-2B8D-4F06-92C7-993FA7A22587}" destId="{DB2D18FE-F8C0-4DAF-B233-8181E304F77A}" srcOrd="0" destOrd="0" presId="urn:microsoft.com/office/officeart/2005/8/layout/default"/>
    <dgm:cxn modelId="{1D06D454-0708-4583-8140-E01363947912}" type="presOf" srcId="{3840A919-037F-4FAC-9B84-061EC0961610}" destId="{943069B9-B433-43CD-8D27-9E4E49DE4F4E}" srcOrd="0" destOrd="0" presId="urn:microsoft.com/office/officeart/2005/8/layout/default"/>
    <dgm:cxn modelId="{F5D4F678-8F00-43EB-9A8B-0A32E0294969}" srcId="{DE045090-99AA-4317-A708-D2BBBF8530FD}" destId="{18377EA0-450C-4205-899D-DF28E3A706D4}" srcOrd="2" destOrd="0" parTransId="{9190701A-BB5B-4A99-B954-2A131D5ADE8A}" sibTransId="{6A498FFE-1605-4FEE-8CB7-4E18FB47BBF1}"/>
    <dgm:cxn modelId="{B324BA5A-FD19-4045-A99E-BF1DD2E01FD0}" srcId="{DE045090-99AA-4317-A708-D2BBBF8530FD}" destId="{6FDD74A8-0857-4738-90BA-06EF53A6FED6}" srcOrd="10" destOrd="0" parTransId="{9D88E5D1-5B11-4900-B800-020FA357F8B5}" sibTransId="{BB331725-35B5-46C7-8A18-2D9F766A867F}"/>
    <dgm:cxn modelId="{3B8E0586-6DB8-489D-8A3D-8344CBD2226B}" srcId="{DE045090-99AA-4317-A708-D2BBBF8530FD}" destId="{D96F4719-9B12-4CA7-B2DE-D0B09773ED2C}" srcOrd="11" destOrd="0" parTransId="{C5395731-35DA-4F01-8CF2-B416D29937D0}" sibTransId="{874B264A-26AF-40E6-A0D0-EBC3944175C5}"/>
    <dgm:cxn modelId="{2EEAF996-4E87-4B81-B5A4-028875BDC37A}" srcId="{DE045090-99AA-4317-A708-D2BBBF8530FD}" destId="{F1F6C461-645F-4996-A30F-DF5DCF75EC2F}" srcOrd="3" destOrd="0" parTransId="{E9CCA3A7-492B-4EE8-948B-0B8FE220E7AB}" sibTransId="{2B386160-FB2E-4D0D-9A23-0CAB7E31BC06}"/>
    <dgm:cxn modelId="{A8068599-40A1-4FEF-8982-69BC8A030388}" type="presOf" srcId="{1890F34A-94E1-473A-B698-01218AC41F1E}" destId="{CE76F0F6-789D-49E8-A335-D891B5D9C04B}" srcOrd="0" destOrd="0" presId="urn:microsoft.com/office/officeart/2005/8/layout/default"/>
    <dgm:cxn modelId="{521E419C-9A77-4F8C-BBA9-57556A94B0FA}" srcId="{DE045090-99AA-4317-A708-D2BBBF8530FD}" destId="{FB9ACFF0-E02B-4F4D-AE1B-5B8CFE2CF2BD}" srcOrd="0" destOrd="0" parTransId="{912B2C50-301D-46CD-A03D-EB1CBC1AE9EB}" sibTransId="{63176424-B280-4955-9667-E13ABB185CF8}"/>
    <dgm:cxn modelId="{FCEA109D-59DF-46DB-B4B6-4A119B408120}" srcId="{DE045090-99AA-4317-A708-D2BBBF8530FD}" destId="{7C82F945-1261-4233-93D7-C4D65C2D0D5D}" srcOrd="7" destOrd="0" parTransId="{174DBE1E-7BC9-4F2C-BB14-724F372D97E1}" sibTransId="{447D9328-37C1-4F76-97F8-AE30418D875E}"/>
    <dgm:cxn modelId="{E1A552A2-9DF0-487F-9416-DDEAEA1F0A4D}" srcId="{DE045090-99AA-4317-A708-D2BBBF8530FD}" destId="{06AFF796-0D4E-4A03-A3C1-16BC79D63F2A}" srcOrd="4" destOrd="0" parTransId="{F2EFE659-42D8-4508-8FB1-06FD8B062693}" sibTransId="{55153143-4C5D-4952-AA2C-D5159609C322}"/>
    <dgm:cxn modelId="{DD6AA5B6-9E0B-4D9C-93FD-19CA306D5BCC}" type="presOf" srcId="{9B33FDB3-47FB-42E6-A6E1-0B83C6661D73}" destId="{BA3FD080-B9DE-41DD-A699-BEC12219479A}" srcOrd="0" destOrd="0" presId="urn:microsoft.com/office/officeart/2005/8/layout/default"/>
    <dgm:cxn modelId="{F895BFB9-E8DC-452D-9E08-7A7C775F78B3}" type="presOf" srcId="{6FDD74A8-0857-4738-90BA-06EF53A6FED6}" destId="{EA601A89-DC56-4B84-8B3E-4F1646ECF571}" srcOrd="0" destOrd="0" presId="urn:microsoft.com/office/officeart/2005/8/layout/default"/>
    <dgm:cxn modelId="{A060DDC3-3C53-4724-B449-E223B05CB212}" srcId="{DE045090-99AA-4317-A708-D2BBBF8530FD}" destId="{A6E07B95-C284-4F43-B21F-5AF3971BC259}" srcOrd="9" destOrd="0" parTransId="{E0974219-9C82-437F-8B06-A5C09C241DF7}" sibTransId="{A7D8692B-A3D9-40DF-81FB-DAFEF43AF7B0}"/>
    <dgm:cxn modelId="{A34689C6-D2B7-4C7E-94D5-5A0DBE9DBF2B}" srcId="{DE045090-99AA-4317-A708-D2BBBF8530FD}" destId="{A48635C6-2B8D-4F06-92C7-993FA7A22587}" srcOrd="6" destOrd="0" parTransId="{A568CA42-AB91-4EBF-A5C8-8A742FD2A9C3}" sibTransId="{4A582AB3-6ABA-4D04-8DAD-917B903E0A81}"/>
    <dgm:cxn modelId="{6CCDFDDA-D123-49B2-BA69-B80DACFE1FAE}" srcId="{DE045090-99AA-4317-A708-D2BBBF8530FD}" destId="{3840A919-037F-4FAC-9B84-061EC0961610}" srcOrd="8" destOrd="0" parTransId="{50A6D132-DD0D-4A8A-9F2B-692898BE34A3}" sibTransId="{1F427161-2F3C-4AA0-991E-3953E4EFEC14}"/>
    <dgm:cxn modelId="{E95E07DE-6552-4750-B172-09D91C8B8B20}" type="presOf" srcId="{18377EA0-450C-4205-899D-DF28E3A706D4}" destId="{B2795930-88BD-4B33-89C2-E3BCE4015DDB}" srcOrd="0" destOrd="0" presId="urn:microsoft.com/office/officeart/2005/8/layout/default"/>
    <dgm:cxn modelId="{A634F4E3-C332-4655-A9A6-B29A55DED4B0}" type="presOf" srcId="{F1F6C461-645F-4996-A30F-DF5DCF75EC2F}" destId="{A8465B43-3EE2-436B-AB53-8AE2762AFEAC}" srcOrd="0" destOrd="0" presId="urn:microsoft.com/office/officeart/2005/8/layout/default"/>
    <dgm:cxn modelId="{1D52FC81-D01C-4582-BD5B-6B0672EB9F7D}" type="presParOf" srcId="{B17CACFB-BE24-4E47-BF22-3425D9FE4FE9}" destId="{7888E079-1DA8-405C-A6D5-DA6ABC7DFC0D}" srcOrd="0" destOrd="0" presId="urn:microsoft.com/office/officeart/2005/8/layout/default"/>
    <dgm:cxn modelId="{81DBBBDC-C22A-4457-AEAD-7F29672F6D65}" type="presParOf" srcId="{B17CACFB-BE24-4E47-BF22-3425D9FE4FE9}" destId="{30102E0E-4843-4F62-8499-2096788B1AC0}" srcOrd="1" destOrd="0" presId="urn:microsoft.com/office/officeart/2005/8/layout/default"/>
    <dgm:cxn modelId="{650A6C71-D0A8-4E40-9197-A73E7A36664B}" type="presParOf" srcId="{B17CACFB-BE24-4E47-BF22-3425D9FE4FE9}" destId="{BA3FD080-B9DE-41DD-A699-BEC12219479A}" srcOrd="2" destOrd="0" presId="urn:microsoft.com/office/officeart/2005/8/layout/default"/>
    <dgm:cxn modelId="{C92D111E-ACC2-431A-B3D1-2D412EFE7851}" type="presParOf" srcId="{B17CACFB-BE24-4E47-BF22-3425D9FE4FE9}" destId="{B8E450BE-63D8-437A-8E4C-8EDF8A35D2C9}" srcOrd="3" destOrd="0" presId="urn:microsoft.com/office/officeart/2005/8/layout/default"/>
    <dgm:cxn modelId="{0A5DEDCF-BC57-45F8-95F9-48865E76FAF9}" type="presParOf" srcId="{B17CACFB-BE24-4E47-BF22-3425D9FE4FE9}" destId="{B2795930-88BD-4B33-89C2-E3BCE4015DDB}" srcOrd="4" destOrd="0" presId="urn:microsoft.com/office/officeart/2005/8/layout/default"/>
    <dgm:cxn modelId="{201C33BA-286F-4319-ACB7-BC2B0DBDA2E3}" type="presParOf" srcId="{B17CACFB-BE24-4E47-BF22-3425D9FE4FE9}" destId="{BE316FCD-3965-46E5-8DB5-D91067FD455F}" srcOrd="5" destOrd="0" presId="urn:microsoft.com/office/officeart/2005/8/layout/default"/>
    <dgm:cxn modelId="{34C94A91-D1D2-4188-BA6F-916A028EDD79}" type="presParOf" srcId="{B17CACFB-BE24-4E47-BF22-3425D9FE4FE9}" destId="{A8465B43-3EE2-436B-AB53-8AE2762AFEAC}" srcOrd="6" destOrd="0" presId="urn:microsoft.com/office/officeart/2005/8/layout/default"/>
    <dgm:cxn modelId="{D155ADC4-15A8-41D2-8E9F-46634B7BAF51}" type="presParOf" srcId="{B17CACFB-BE24-4E47-BF22-3425D9FE4FE9}" destId="{DC6110A5-EC27-44E6-A664-D235B5580E5B}" srcOrd="7" destOrd="0" presId="urn:microsoft.com/office/officeart/2005/8/layout/default"/>
    <dgm:cxn modelId="{96146D46-5541-41AF-BC05-9DE66E1AB91E}" type="presParOf" srcId="{B17CACFB-BE24-4E47-BF22-3425D9FE4FE9}" destId="{25C59CFC-B0B5-4A54-829C-8AA1E85DC493}" srcOrd="8" destOrd="0" presId="urn:microsoft.com/office/officeart/2005/8/layout/default"/>
    <dgm:cxn modelId="{62AA5C0B-4D40-447F-BCE4-D75E7337F2C3}" type="presParOf" srcId="{B17CACFB-BE24-4E47-BF22-3425D9FE4FE9}" destId="{BC9D84C9-8270-45B2-9BF5-C4FC8B576208}" srcOrd="9" destOrd="0" presId="urn:microsoft.com/office/officeart/2005/8/layout/default"/>
    <dgm:cxn modelId="{AD846EEE-9C86-4378-B666-1AC4E6E08CA7}" type="presParOf" srcId="{B17CACFB-BE24-4E47-BF22-3425D9FE4FE9}" destId="{CE76F0F6-789D-49E8-A335-D891B5D9C04B}" srcOrd="10" destOrd="0" presId="urn:microsoft.com/office/officeart/2005/8/layout/default"/>
    <dgm:cxn modelId="{FB80FEA8-5620-4734-8FDD-9EAF00E9093F}" type="presParOf" srcId="{B17CACFB-BE24-4E47-BF22-3425D9FE4FE9}" destId="{3E1B04C9-784F-4A1E-9E92-EB8F0F28B801}" srcOrd="11" destOrd="0" presId="urn:microsoft.com/office/officeart/2005/8/layout/default"/>
    <dgm:cxn modelId="{7A4DD899-2752-4C8C-A952-22BB1FE2A947}" type="presParOf" srcId="{B17CACFB-BE24-4E47-BF22-3425D9FE4FE9}" destId="{DB2D18FE-F8C0-4DAF-B233-8181E304F77A}" srcOrd="12" destOrd="0" presId="urn:microsoft.com/office/officeart/2005/8/layout/default"/>
    <dgm:cxn modelId="{FF7A347C-D183-44B5-B3E0-E93838AD4EA9}" type="presParOf" srcId="{B17CACFB-BE24-4E47-BF22-3425D9FE4FE9}" destId="{C37932DF-9853-4322-953E-93F90564D508}" srcOrd="13" destOrd="0" presId="urn:microsoft.com/office/officeart/2005/8/layout/default"/>
    <dgm:cxn modelId="{77BB1537-936F-4DA9-AE81-6E63CCA693D8}" type="presParOf" srcId="{B17CACFB-BE24-4E47-BF22-3425D9FE4FE9}" destId="{FB49A8DB-EE0D-4CD6-AD6A-8EC252B63E5C}" srcOrd="14" destOrd="0" presId="urn:microsoft.com/office/officeart/2005/8/layout/default"/>
    <dgm:cxn modelId="{080396AD-0FFE-4B54-A836-23C3CE91EF3B}" type="presParOf" srcId="{B17CACFB-BE24-4E47-BF22-3425D9FE4FE9}" destId="{6EFABFB1-43BD-4E92-8817-F7F36FCF3A2E}" srcOrd="15" destOrd="0" presId="urn:microsoft.com/office/officeart/2005/8/layout/default"/>
    <dgm:cxn modelId="{6496893E-F36E-4BCC-BB1B-3A60A772E4E7}" type="presParOf" srcId="{B17CACFB-BE24-4E47-BF22-3425D9FE4FE9}" destId="{943069B9-B433-43CD-8D27-9E4E49DE4F4E}" srcOrd="16" destOrd="0" presId="urn:microsoft.com/office/officeart/2005/8/layout/default"/>
    <dgm:cxn modelId="{2038610E-467A-4996-A352-0065AE9E49C8}" type="presParOf" srcId="{B17CACFB-BE24-4E47-BF22-3425D9FE4FE9}" destId="{B6997540-41EA-44D0-80A5-56F4240BB62F}" srcOrd="17" destOrd="0" presId="urn:microsoft.com/office/officeart/2005/8/layout/default"/>
    <dgm:cxn modelId="{18F72EBB-7C29-4415-BDB2-A5F9BDD1931B}" type="presParOf" srcId="{B17CACFB-BE24-4E47-BF22-3425D9FE4FE9}" destId="{0FB8C516-1D2A-4B14-B7EC-961E5DC5928D}" srcOrd="18" destOrd="0" presId="urn:microsoft.com/office/officeart/2005/8/layout/default"/>
    <dgm:cxn modelId="{7ED26815-CB89-4AD8-AE42-ADCAB0382460}" type="presParOf" srcId="{B17CACFB-BE24-4E47-BF22-3425D9FE4FE9}" destId="{CD611812-8A4D-4FE1-8FA6-9C42ACCC3992}" srcOrd="19" destOrd="0" presId="urn:microsoft.com/office/officeart/2005/8/layout/default"/>
    <dgm:cxn modelId="{DDD96C86-01B1-40F4-ADD6-A693DEA53539}" type="presParOf" srcId="{B17CACFB-BE24-4E47-BF22-3425D9FE4FE9}" destId="{EA601A89-DC56-4B84-8B3E-4F1646ECF571}" srcOrd="20" destOrd="0" presId="urn:microsoft.com/office/officeart/2005/8/layout/default"/>
    <dgm:cxn modelId="{69E0C614-FE53-42C1-9AA0-966552726224}" type="presParOf" srcId="{B17CACFB-BE24-4E47-BF22-3425D9FE4FE9}" destId="{6D4A80D0-EC82-4256-A871-B1EA975B59B6}" srcOrd="21" destOrd="0" presId="urn:microsoft.com/office/officeart/2005/8/layout/default"/>
    <dgm:cxn modelId="{202461E7-CF1A-4D13-BD26-FC398692C645}" type="presParOf" srcId="{B17CACFB-BE24-4E47-BF22-3425D9FE4FE9}" destId="{778EE7DB-6A41-488D-804A-862ACB2A9437}" srcOrd="22" destOrd="0" presId="urn:microsoft.com/office/officeart/2005/8/layout/default"/>
    <dgm:cxn modelId="{0B878095-5257-43E0-843A-11CB714C3A58}" type="presParOf" srcId="{B17CACFB-BE24-4E47-BF22-3425D9FE4FE9}" destId="{93BE7712-370D-41D4-9D47-503E79934C8F}" srcOrd="23" destOrd="0" presId="urn:microsoft.com/office/officeart/2005/8/layout/default"/>
    <dgm:cxn modelId="{F7B13BA7-B38B-45D1-BA79-E74F71CFF0F4}" type="presParOf" srcId="{B17CACFB-BE24-4E47-BF22-3425D9FE4FE9}" destId="{9ACEE90A-E489-47EE-AE8B-2AF64720F8D3}" srcOrd="2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DBFB5AE1-8E7F-482B-BC31-5580706163BA}" type="doc">
      <dgm:prSet loTypeId="urn:microsoft.com/office/officeart/2005/8/layout/vList2" loCatId="list" qsTypeId="urn:microsoft.com/office/officeart/2005/8/quickstyle/simple2" qsCatId="simple" csTypeId="urn:microsoft.com/office/officeart/2005/8/colors/colorful5" csCatId="colorful"/>
      <dgm:spPr/>
      <dgm:t>
        <a:bodyPr/>
        <a:lstStyle/>
        <a:p>
          <a:endParaRPr lang="en-US"/>
        </a:p>
      </dgm:t>
    </dgm:pt>
    <dgm:pt modelId="{85289E2B-1A1D-417A-ABC1-7EC9BCC04F3E}">
      <dgm:prSet/>
      <dgm:spPr/>
      <dgm:t>
        <a:bodyPr/>
        <a:lstStyle/>
        <a:p>
          <a:r>
            <a:rPr lang="en-US"/>
            <a:t>Central department filing – studies conducted within one division or department.</a:t>
          </a:r>
        </a:p>
      </dgm:t>
    </dgm:pt>
    <dgm:pt modelId="{DEB6BCB1-1FF2-471A-A0AB-77BFEAE9EA9F}" type="parTrans" cxnId="{1F3B552F-0114-49E6-8F2A-9F86C1292C40}">
      <dgm:prSet/>
      <dgm:spPr/>
      <dgm:t>
        <a:bodyPr/>
        <a:lstStyle/>
        <a:p>
          <a:endParaRPr lang="en-US"/>
        </a:p>
      </dgm:t>
    </dgm:pt>
    <dgm:pt modelId="{9AA58547-2B93-48DA-A4C6-6F6943F9C21B}" type="sibTrans" cxnId="{1F3B552F-0114-49E6-8F2A-9F86C1292C40}">
      <dgm:prSet/>
      <dgm:spPr/>
      <dgm:t>
        <a:bodyPr/>
        <a:lstStyle/>
        <a:p>
          <a:endParaRPr lang="en-US"/>
        </a:p>
      </dgm:t>
    </dgm:pt>
    <dgm:pt modelId="{B46B57E4-FF59-4A50-8B96-10966DFAB287}">
      <dgm:prSet/>
      <dgm:spPr/>
      <dgm:t>
        <a:bodyPr/>
        <a:lstStyle/>
        <a:p>
          <a:r>
            <a:rPr lang="en-US"/>
            <a:t>Include a note indicating the location of these files / responsible party.</a:t>
          </a:r>
        </a:p>
      </dgm:t>
    </dgm:pt>
    <dgm:pt modelId="{BFEB1FBD-7E66-4D51-B3A8-1238276DC3FC}" type="parTrans" cxnId="{72ABB5B9-AFCC-457D-8A68-E421AE3A5762}">
      <dgm:prSet/>
      <dgm:spPr/>
      <dgm:t>
        <a:bodyPr/>
        <a:lstStyle/>
        <a:p>
          <a:endParaRPr lang="en-US"/>
        </a:p>
      </dgm:t>
    </dgm:pt>
    <dgm:pt modelId="{A6096E79-CF10-4FBE-B801-51BFB7E1DB07}" type="sibTrans" cxnId="{72ABB5B9-AFCC-457D-8A68-E421AE3A5762}">
      <dgm:prSet/>
      <dgm:spPr/>
      <dgm:t>
        <a:bodyPr/>
        <a:lstStyle/>
        <a:p>
          <a:endParaRPr lang="en-US"/>
        </a:p>
      </dgm:t>
    </dgm:pt>
    <dgm:pt modelId="{FB76DA11-618C-4010-8C02-A251645629DD}">
      <dgm:prSet/>
      <dgm:spPr/>
      <dgm:t>
        <a:bodyPr/>
        <a:lstStyle/>
        <a:p>
          <a:r>
            <a:rPr lang="en-US"/>
            <a:t>May encompass:</a:t>
          </a:r>
        </a:p>
      </dgm:t>
    </dgm:pt>
    <dgm:pt modelId="{67E2CE9D-A260-46C1-AA93-CAA0589F9F40}" type="parTrans" cxnId="{DDC0E223-C880-4B5A-9E34-666A7E9D3341}">
      <dgm:prSet/>
      <dgm:spPr/>
      <dgm:t>
        <a:bodyPr/>
        <a:lstStyle/>
        <a:p>
          <a:endParaRPr lang="en-US"/>
        </a:p>
      </dgm:t>
    </dgm:pt>
    <dgm:pt modelId="{3E252CD2-BF6E-4134-AD1E-D858EA6AAD2A}" type="sibTrans" cxnId="{DDC0E223-C880-4B5A-9E34-666A7E9D3341}">
      <dgm:prSet/>
      <dgm:spPr/>
      <dgm:t>
        <a:bodyPr/>
        <a:lstStyle/>
        <a:p>
          <a:endParaRPr lang="en-US"/>
        </a:p>
      </dgm:t>
    </dgm:pt>
    <dgm:pt modelId="{9BF851B3-6ACB-48C0-8AD0-30C2E0E83E11}">
      <dgm:prSet/>
      <dgm:spPr/>
      <dgm:t>
        <a:bodyPr/>
        <a:lstStyle/>
        <a:p>
          <a:r>
            <a:rPr lang="en-US"/>
            <a:t>CV’s</a:t>
          </a:r>
        </a:p>
      </dgm:t>
    </dgm:pt>
    <dgm:pt modelId="{18E6D825-6A1A-495A-AA09-F4BB0F6C17E9}" type="parTrans" cxnId="{66194CFB-BCE7-4FE3-9A84-8B34EF196C53}">
      <dgm:prSet/>
      <dgm:spPr/>
      <dgm:t>
        <a:bodyPr/>
        <a:lstStyle/>
        <a:p>
          <a:endParaRPr lang="en-US"/>
        </a:p>
      </dgm:t>
    </dgm:pt>
    <dgm:pt modelId="{22DAD5F4-FEA6-4DEA-A2AE-E5091A832941}" type="sibTrans" cxnId="{66194CFB-BCE7-4FE3-9A84-8B34EF196C53}">
      <dgm:prSet/>
      <dgm:spPr/>
      <dgm:t>
        <a:bodyPr/>
        <a:lstStyle/>
        <a:p>
          <a:endParaRPr lang="en-US"/>
        </a:p>
      </dgm:t>
    </dgm:pt>
    <dgm:pt modelId="{55CF9CFB-839A-4B17-BAA5-4F5C9C283087}">
      <dgm:prSet/>
      <dgm:spPr/>
      <dgm:t>
        <a:bodyPr/>
        <a:lstStyle/>
        <a:p>
          <a:r>
            <a:rPr lang="en-US"/>
            <a:t>Professional licenses</a:t>
          </a:r>
        </a:p>
      </dgm:t>
    </dgm:pt>
    <dgm:pt modelId="{6A4F1B1A-B47B-4D39-8902-E934F8C6CAF8}" type="parTrans" cxnId="{C316D1BC-B3C5-4C36-B176-A92B10326603}">
      <dgm:prSet/>
      <dgm:spPr/>
      <dgm:t>
        <a:bodyPr/>
        <a:lstStyle/>
        <a:p>
          <a:endParaRPr lang="en-US"/>
        </a:p>
      </dgm:t>
    </dgm:pt>
    <dgm:pt modelId="{1AAD515A-C0C6-458C-A765-B499489FB2BC}" type="sibTrans" cxnId="{C316D1BC-B3C5-4C36-B176-A92B10326603}">
      <dgm:prSet/>
      <dgm:spPr/>
      <dgm:t>
        <a:bodyPr/>
        <a:lstStyle/>
        <a:p>
          <a:endParaRPr lang="en-US"/>
        </a:p>
      </dgm:t>
    </dgm:pt>
    <dgm:pt modelId="{FE2FE951-4AE5-41FB-866C-4122A539B626}">
      <dgm:prSet/>
      <dgm:spPr/>
      <dgm:t>
        <a:bodyPr/>
        <a:lstStyle/>
        <a:p>
          <a:r>
            <a:rPr lang="en-US"/>
            <a:t>Training certificates</a:t>
          </a:r>
        </a:p>
      </dgm:t>
    </dgm:pt>
    <dgm:pt modelId="{1856952B-2CE9-4A2C-943F-A7C1B32B4338}" type="parTrans" cxnId="{78452D90-F2F3-45F7-8E0A-1CB5919493A8}">
      <dgm:prSet/>
      <dgm:spPr/>
      <dgm:t>
        <a:bodyPr/>
        <a:lstStyle/>
        <a:p>
          <a:endParaRPr lang="en-US"/>
        </a:p>
      </dgm:t>
    </dgm:pt>
    <dgm:pt modelId="{A638C152-E987-418D-9E45-59C9BE8B1181}" type="sibTrans" cxnId="{78452D90-F2F3-45F7-8E0A-1CB5919493A8}">
      <dgm:prSet/>
      <dgm:spPr/>
      <dgm:t>
        <a:bodyPr/>
        <a:lstStyle/>
        <a:p>
          <a:endParaRPr lang="en-US"/>
        </a:p>
      </dgm:t>
    </dgm:pt>
    <dgm:pt modelId="{9B664948-A3AC-4206-9873-3F3480D453DD}">
      <dgm:prSet/>
      <dgm:spPr/>
      <dgm:t>
        <a:bodyPr/>
        <a:lstStyle/>
        <a:p>
          <a:r>
            <a:rPr lang="en-US"/>
            <a:t>Laboratory certifications and range of normal values</a:t>
          </a:r>
        </a:p>
      </dgm:t>
    </dgm:pt>
    <dgm:pt modelId="{78288646-FEC9-4845-B409-4B1A85C7277E}" type="parTrans" cxnId="{01FD81F8-B6CB-4253-9F8C-D436F2533FBE}">
      <dgm:prSet/>
      <dgm:spPr/>
      <dgm:t>
        <a:bodyPr/>
        <a:lstStyle/>
        <a:p>
          <a:endParaRPr lang="en-US"/>
        </a:p>
      </dgm:t>
    </dgm:pt>
    <dgm:pt modelId="{5ED6277B-F658-4F5E-8964-08F0E83FBEC7}" type="sibTrans" cxnId="{01FD81F8-B6CB-4253-9F8C-D436F2533FBE}">
      <dgm:prSet/>
      <dgm:spPr/>
      <dgm:t>
        <a:bodyPr/>
        <a:lstStyle/>
        <a:p>
          <a:endParaRPr lang="en-US"/>
        </a:p>
      </dgm:t>
    </dgm:pt>
    <dgm:pt modelId="{72714362-5546-42EF-A68E-313164D4FBA7}">
      <dgm:prSet/>
      <dgm:spPr/>
      <dgm:t>
        <a:bodyPr/>
        <a:lstStyle/>
        <a:p>
          <a:r>
            <a:rPr lang="en-US"/>
            <a:t>Staff training records</a:t>
          </a:r>
        </a:p>
      </dgm:t>
    </dgm:pt>
    <dgm:pt modelId="{FDF7FF8E-06C5-4BA1-BF0A-5A1F90A361FC}" type="parTrans" cxnId="{339DD7B6-588E-4AD1-9247-D3FEB5432794}">
      <dgm:prSet/>
      <dgm:spPr/>
      <dgm:t>
        <a:bodyPr/>
        <a:lstStyle/>
        <a:p>
          <a:endParaRPr lang="en-US"/>
        </a:p>
      </dgm:t>
    </dgm:pt>
    <dgm:pt modelId="{C21CA7B3-A58C-4FBE-9FB1-FF59E4C0B5EA}" type="sibTrans" cxnId="{339DD7B6-588E-4AD1-9247-D3FEB5432794}">
      <dgm:prSet/>
      <dgm:spPr/>
      <dgm:t>
        <a:bodyPr/>
        <a:lstStyle/>
        <a:p>
          <a:endParaRPr lang="en-US"/>
        </a:p>
      </dgm:t>
    </dgm:pt>
    <dgm:pt modelId="{16759837-E31E-4ECB-B682-377DFABFA9FC}" type="pres">
      <dgm:prSet presAssocID="{DBFB5AE1-8E7F-482B-BC31-5580706163BA}" presName="linear" presStyleCnt="0">
        <dgm:presLayoutVars>
          <dgm:animLvl val="lvl"/>
          <dgm:resizeHandles val="exact"/>
        </dgm:presLayoutVars>
      </dgm:prSet>
      <dgm:spPr/>
    </dgm:pt>
    <dgm:pt modelId="{5FDF2F60-2417-485D-93A1-7264F54C10DF}" type="pres">
      <dgm:prSet presAssocID="{85289E2B-1A1D-417A-ABC1-7EC9BCC04F3E}" presName="parentText" presStyleLbl="node1" presStyleIdx="0" presStyleCnt="3">
        <dgm:presLayoutVars>
          <dgm:chMax val="0"/>
          <dgm:bulletEnabled val="1"/>
        </dgm:presLayoutVars>
      </dgm:prSet>
      <dgm:spPr/>
    </dgm:pt>
    <dgm:pt modelId="{3F639221-5CF7-49D2-ADB2-6250E2522D79}" type="pres">
      <dgm:prSet presAssocID="{9AA58547-2B93-48DA-A4C6-6F6943F9C21B}" presName="spacer" presStyleCnt="0"/>
      <dgm:spPr/>
    </dgm:pt>
    <dgm:pt modelId="{CA4FFDFF-7B3A-46E5-A920-7D8E464F55E7}" type="pres">
      <dgm:prSet presAssocID="{B46B57E4-FF59-4A50-8B96-10966DFAB287}" presName="parentText" presStyleLbl="node1" presStyleIdx="1" presStyleCnt="3">
        <dgm:presLayoutVars>
          <dgm:chMax val="0"/>
          <dgm:bulletEnabled val="1"/>
        </dgm:presLayoutVars>
      </dgm:prSet>
      <dgm:spPr/>
    </dgm:pt>
    <dgm:pt modelId="{4415C8EF-9451-46AF-B767-149A2C2CCA4A}" type="pres">
      <dgm:prSet presAssocID="{A6096E79-CF10-4FBE-B801-51BFB7E1DB07}" presName="spacer" presStyleCnt="0"/>
      <dgm:spPr/>
    </dgm:pt>
    <dgm:pt modelId="{5CD8C924-1EB2-4975-82A4-807E8AE12798}" type="pres">
      <dgm:prSet presAssocID="{FB76DA11-618C-4010-8C02-A251645629DD}" presName="parentText" presStyleLbl="node1" presStyleIdx="2" presStyleCnt="3">
        <dgm:presLayoutVars>
          <dgm:chMax val="0"/>
          <dgm:bulletEnabled val="1"/>
        </dgm:presLayoutVars>
      </dgm:prSet>
      <dgm:spPr/>
    </dgm:pt>
    <dgm:pt modelId="{B775CDA4-6625-47C1-8E75-CFD1F50C3870}" type="pres">
      <dgm:prSet presAssocID="{FB76DA11-618C-4010-8C02-A251645629DD}" presName="childText" presStyleLbl="revTx" presStyleIdx="0" presStyleCnt="1">
        <dgm:presLayoutVars>
          <dgm:bulletEnabled val="1"/>
        </dgm:presLayoutVars>
      </dgm:prSet>
      <dgm:spPr/>
    </dgm:pt>
  </dgm:ptLst>
  <dgm:cxnLst>
    <dgm:cxn modelId="{460F3309-5234-48CE-8E85-3230F7A97E9C}" type="presOf" srcId="{FB76DA11-618C-4010-8C02-A251645629DD}" destId="{5CD8C924-1EB2-4975-82A4-807E8AE12798}" srcOrd="0" destOrd="0" presId="urn:microsoft.com/office/officeart/2005/8/layout/vList2"/>
    <dgm:cxn modelId="{65C88D09-BF28-463C-9883-F3A8DB56C140}" type="presOf" srcId="{9B664948-A3AC-4206-9873-3F3480D453DD}" destId="{B775CDA4-6625-47C1-8E75-CFD1F50C3870}" srcOrd="0" destOrd="3" presId="urn:microsoft.com/office/officeart/2005/8/layout/vList2"/>
    <dgm:cxn modelId="{DDC0E223-C880-4B5A-9E34-666A7E9D3341}" srcId="{DBFB5AE1-8E7F-482B-BC31-5580706163BA}" destId="{FB76DA11-618C-4010-8C02-A251645629DD}" srcOrd="2" destOrd="0" parTransId="{67E2CE9D-A260-46C1-AA93-CAA0589F9F40}" sibTransId="{3E252CD2-BF6E-4134-AD1E-D858EA6AAD2A}"/>
    <dgm:cxn modelId="{56541424-635A-41B3-A4FF-5EF5D5B04C6A}" type="presOf" srcId="{72714362-5546-42EF-A68E-313164D4FBA7}" destId="{B775CDA4-6625-47C1-8E75-CFD1F50C3870}" srcOrd="0" destOrd="4" presId="urn:microsoft.com/office/officeart/2005/8/layout/vList2"/>
    <dgm:cxn modelId="{82DA9B29-6153-4756-A791-624C59FC1F4D}" type="presOf" srcId="{55CF9CFB-839A-4B17-BAA5-4F5C9C283087}" destId="{B775CDA4-6625-47C1-8E75-CFD1F50C3870}" srcOrd="0" destOrd="1" presId="urn:microsoft.com/office/officeart/2005/8/layout/vList2"/>
    <dgm:cxn modelId="{1F3B552F-0114-49E6-8F2A-9F86C1292C40}" srcId="{DBFB5AE1-8E7F-482B-BC31-5580706163BA}" destId="{85289E2B-1A1D-417A-ABC1-7EC9BCC04F3E}" srcOrd="0" destOrd="0" parTransId="{DEB6BCB1-1FF2-471A-A0AB-77BFEAE9EA9F}" sibTransId="{9AA58547-2B93-48DA-A4C6-6F6943F9C21B}"/>
    <dgm:cxn modelId="{EE34E45B-CC43-40EE-AB09-AEBF2C61089D}" type="presOf" srcId="{DBFB5AE1-8E7F-482B-BC31-5580706163BA}" destId="{16759837-E31E-4ECB-B682-377DFABFA9FC}" srcOrd="0" destOrd="0" presId="urn:microsoft.com/office/officeart/2005/8/layout/vList2"/>
    <dgm:cxn modelId="{68C2C459-231F-466D-9265-05A569B3A5E7}" type="presOf" srcId="{B46B57E4-FF59-4A50-8B96-10966DFAB287}" destId="{CA4FFDFF-7B3A-46E5-A920-7D8E464F55E7}" srcOrd="0" destOrd="0" presId="urn:microsoft.com/office/officeart/2005/8/layout/vList2"/>
    <dgm:cxn modelId="{5AEB8383-F9ED-468A-AC03-38422E0A422D}" type="presOf" srcId="{85289E2B-1A1D-417A-ABC1-7EC9BCC04F3E}" destId="{5FDF2F60-2417-485D-93A1-7264F54C10DF}" srcOrd="0" destOrd="0" presId="urn:microsoft.com/office/officeart/2005/8/layout/vList2"/>
    <dgm:cxn modelId="{78452D90-F2F3-45F7-8E0A-1CB5919493A8}" srcId="{FB76DA11-618C-4010-8C02-A251645629DD}" destId="{FE2FE951-4AE5-41FB-866C-4122A539B626}" srcOrd="2" destOrd="0" parTransId="{1856952B-2CE9-4A2C-943F-A7C1B32B4338}" sibTransId="{A638C152-E987-418D-9E45-59C9BE8B1181}"/>
    <dgm:cxn modelId="{02EEE8A4-2317-49C9-8783-64272B35824C}" type="presOf" srcId="{FE2FE951-4AE5-41FB-866C-4122A539B626}" destId="{B775CDA4-6625-47C1-8E75-CFD1F50C3870}" srcOrd="0" destOrd="2" presId="urn:microsoft.com/office/officeart/2005/8/layout/vList2"/>
    <dgm:cxn modelId="{339DD7B6-588E-4AD1-9247-D3FEB5432794}" srcId="{FB76DA11-618C-4010-8C02-A251645629DD}" destId="{72714362-5546-42EF-A68E-313164D4FBA7}" srcOrd="4" destOrd="0" parTransId="{FDF7FF8E-06C5-4BA1-BF0A-5A1F90A361FC}" sibTransId="{C21CA7B3-A58C-4FBE-9FB1-FF59E4C0B5EA}"/>
    <dgm:cxn modelId="{72ABB5B9-AFCC-457D-8A68-E421AE3A5762}" srcId="{DBFB5AE1-8E7F-482B-BC31-5580706163BA}" destId="{B46B57E4-FF59-4A50-8B96-10966DFAB287}" srcOrd="1" destOrd="0" parTransId="{BFEB1FBD-7E66-4D51-B3A8-1238276DC3FC}" sibTransId="{A6096E79-CF10-4FBE-B801-51BFB7E1DB07}"/>
    <dgm:cxn modelId="{C316D1BC-B3C5-4C36-B176-A92B10326603}" srcId="{FB76DA11-618C-4010-8C02-A251645629DD}" destId="{55CF9CFB-839A-4B17-BAA5-4F5C9C283087}" srcOrd="1" destOrd="0" parTransId="{6A4F1B1A-B47B-4D39-8902-E934F8C6CAF8}" sibTransId="{1AAD515A-C0C6-458C-A765-B499489FB2BC}"/>
    <dgm:cxn modelId="{923180D7-59B3-44B4-ACBC-C3EC99F93B6B}" type="presOf" srcId="{9BF851B3-6ACB-48C0-8AD0-30C2E0E83E11}" destId="{B775CDA4-6625-47C1-8E75-CFD1F50C3870}" srcOrd="0" destOrd="0" presId="urn:microsoft.com/office/officeart/2005/8/layout/vList2"/>
    <dgm:cxn modelId="{01FD81F8-B6CB-4253-9F8C-D436F2533FBE}" srcId="{FB76DA11-618C-4010-8C02-A251645629DD}" destId="{9B664948-A3AC-4206-9873-3F3480D453DD}" srcOrd="3" destOrd="0" parTransId="{78288646-FEC9-4845-B409-4B1A85C7277E}" sibTransId="{5ED6277B-F658-4F5E-8964-08F0E83FBEC7}"/>
    <dgm:cxn modelId="{66194CFB-BCE7-4FE3-9A84-8B34EF196C53}" srcId="{FB76DA11-618C-4010-8C02-A251645629DD}" destId="{9BF851B3-6ACB-48C0-8AD0-30C2E0E83E11}" srcOrd="0" destOrd="0" parTransId="{18E6D825-6A1A-495A-AA09-F4BB0F6C17E9}" sibTransId="{22DAD5F4-FEA6-4DEA-A2AE-E5091A832941}"/>
    <dgm:cxn modelId="{F22C53DA-B30C-4027-B5FD-1F5B1FD7792A}" type="presParOf" srcId="{16759837-E31E-4ECB-B682-377DFABFA9FC}" destId="{5FDF2F60-2417-485D-93A1-7264F54C10DF}" srcOrd="0" destOrd="0" presId="urn:microsoft.com/office/officeart/2005/8/layout/vList2"/>
    <dgm:cxn modelId="{90A64C00-6A12-4819-91D8-115B006E9A99}" type="presParOf" srcId="{16759837-E31E-4ECB-B682-377DFABFA9FC}" destId="{3F639221-5CF7-49D2-ADB2-6250E2522D79}" srcOrd="1" destOrd="0" presId="urn:microsoft.com/office/officeart/2005/8/layout/vList2"/>
    <dgm:cxn modelId="{E0EE06BE-35FD-46A8-B27D-6203D14D2C6D}" type="presParOf" srcId="{16759837-E31E-4ECB-B682-377DFABFA9FC}" destId="{CA4FFDFF-7B3A-46E5-A920-7D8E464F55E7}" srcOrd="2" destOrd="0" presId="urn:microsoft.com/office/officeart/2005/8/layout/vList2"/>
    <dgm:cxn modelId="{8B11A94C-5A30-450B-BD64-3D8AD2C3E976}" type="presParOf" srcId="{16759837-E31E-4ECB-B682-377DFABFA9FC}" destId="{4415C8EF-9451-46AF-B767-149A2C2CCA4A}" srcOrd="3" destOrd="0" presId="urn:microsoft.com/office/officeart/2005/8/layout/vList2"/>
    <dgm:cxn modelId="{D96A5D10-5EC1-4A05-B603-E6B95DF34A63}" type="presParOf" srcId="{16759837-E31E-4ECB-B682-377DFABFA9FC}" destId="{5CD8C924-1EB2-4975-82A4-807E8AE12798}" srcOrd="4" destOrd="0" presId="urn:microsoft.com/office/officeart/2005/8/layout/vList2"/>
    <dgm:cxn modelId="{C7B17592-F1FF-4FFE-883A-48E3188BB781}" type="presParOf" srcId="{16759837-E31E-4ECB-B682-377DFABFA9FC}" destId="{B775CDA4-6625-47C1-8E75-CFD1F50C387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B594B57-4D08-4BA7-B294-27FAC85CD076}" type="doc">
      <dgm:prSet loTypeId="urn:microsoft.com/office/officeart/2005/8/layout/process4" loCatId="process" qsTypeId="urn:microsoft.com/office/officeart/2005/8/quickstyle/simple2" qsCatId="simple" csTypeId="urn:microsoft.com/office/officeart/2005/8/colors/colorful5" csCatId="colorful"/>
      <dgm:spPr/>
      <dgm:t>
        <a:bodyPr/>
        <a:lstStyle/>
        <a:p>
          <a:endParaRPr lang="en-US"/>
        </a:p>
      </dgm:t>
    </dgm:pt>
    <dgm:pt modelId="{569C3DD1-1DE1-4DB5-AF13-94C17456110B}">
      <dgm:prSet/>
      <dgm:spPr/>
      <dgm:t>
        <a:bodyPr/>
        <a:lstStyle/>
        <a:p>
          <a:r>
            <a:rPr lang="en-US" dirty="0"/>
            <a:t>Document conversations – phone or email - with sponsor and regulatory agencies</a:t>
          </a:r>
        </a:p>
      </dgm:t>
    </dgm:pt>
    <dgm:pt modelId="{4B786D17-5557-4E42-8175-B926406D5288}" type="parTrans" cxnId="{BF929020-C18C-4632-8BE5-A80C76048E1C}">
      <dgm:prSet/>
      <dgm:spPr/>
      <dgm:t>
        <a:bodyPr/>
        <a:lstStyle/>
        <a:p>
          <a:endParaRPr lang="en-US"/>
        </a:p>
      </dgm:t>
    </dgm:pt>
    <dgm:pt modelId="{0C6F76AF-C7FE-4859-80CC-8F1C2A58E00E}" type="sibTrans" cxnId="{BF929020-C18C-4632-8BE5-A80C76048E1C}">
      <dgm:prSet/>
      <dgm:spPr/>
      <dgm:t>
        <a:bodyPr/>
        <a:lstStyle/>
        <a:p>
          <a:endParaRPr lang="en-US"/>
        </a:p>
      </dgm:t>
    </dgm:pt>
    <dgm:pt modelId="{BBDCF9A6-30FA-456F-B8EC-5CBA05C50EBF}">
      <dgm:prSet/>
      <dgm:spPr/>
      <dgm:t>
        <a:bodyPr/>
        <a:lstStyle/>
        <a:p>
          <a:r>
            <a:rPr lang="en-US" dirty="0"/>
            <a:t>Who initiated the contact</a:t>
          </a:r>
        </a:p>
      </dgm:t>
    </dgm:pt>
    <dgm:pt modelId="{6BF28E37-686C-40D1-9447-2A5CFC27AD05}" type="parTrans" cxnId="{7D482FC8-9283-4814-8043-A2B03C17BFEC}">
      <dgm:prSet/>
      <dgm:spPr/>
      <dgm:t>
        <a:bodyPr/>
        <a:lstStyle/>
        <a:p>
          <a:endParaRPr lang="en-US"/>
        </a:p>
      </dgm:t>
    </dgm:pt>
    <dgm:pt modelId="{997DDD2E-060F-478F-9680-B03E8172EA54}" type="sibTrans" cxnId="{7D482FC8-9283-4814-8043-A2B03C17BFEC}">
      <dgm:prSet/>
      <dgm:spPr/>
      <dgm:t>
        <a:bodyPr/>
        <a:lstStyle/>
        <a:p>
          <a:endParaRPr lang="en-US"/>
        </a:p>
      </dgm:t>
    </dgm:pt>
    <dgm:pt modelId="{5A56DC7E-C4FD-447B-8863-7B02EF54CCAE}">
      <dgm:prSet/>
      <dgm:spPr/>
      <dgm:t>
        <a:bodyPr/>
        <a:lstStyle/>
        <a:p>
          <a:r>
            <a:rPr lang="en-US"/>
            <a:t>Topic of discussion</a:t>
          </a:r>
        </a:p>
      </dgm:t>
    </dgm:pt>
    <dgm:pt modelId="{66BC874A-E76D-41DA-B70C-3B7469D89521}" type="parTrans" cxnId="{E21ABFEB-0E63-44FC-B174-7443A2107371}">
      <dgm:prSet/>
      <dgm:spPr/>
      <dgm:t>
        <a:bodyPr/>
        <a:lstStyle/>
        <a:p>
          <a:endParaRPr lang="en-US"/>
        </a:p>
      </dgm:t>
    </dgm:pt>
    <dgm:pt modelId="{E80D03A6-570A-4987-ACF9-26EA787A47AB}" type="sibTrans" cxnId="{E21ABFEB-0E63-44FC-B174-7443A2107371}">
      <dgm:prSet/>
      <dgm:spPr/>
      <dgm:t>
        <a:bodyPr/>
        <a:lstStyle/>
        <a:p>
          <a:endParaRPr lang="en-US"/>
        </a:p>
      </dgm:t>
    </dgm:pt>
    <dgm:pt modelId="{332AFCB3-95C0-4488-B224-31B330A917C6}">
      <dgm:prSet/>
      <dgm:spPr/>
      <dgm:t>
        <a:bodyPr/>
        <a:lstStyle/>
        <a:p>
          <a:r>
            <a:rPr lang="en-US"/>
            <a:t>Resolution</a:t>
          </a:r>
        </a:p>
      </dgm:t>
    </dgm:pt>
    <dgm:pt modelId="{83EC2935-94E7-4A64-ACC0-5F75CD7C7CC5}" type="parTrans" cxnId="{AAF4C42B-F457-46FB-83DF-7B268146EC17}">
      <dgm:prSet/>
      <dgm:spPr/>
      <dgm:t>
        <a:bodyPr/>
        <a:lstStyle/>
        <a:p>
          <a:endParaRPr lang="en-US"/>
        </a:p>
      </dgm:t>
    </dgm:pt>
    <dgm:pt modelId="{0DE179BF-1513-4DF4-B201-1EE05D6D2309}" type="sibTrans" cxnId="{AAF4C42B-F457-46FB-83DF-7B268146EC17}">
      <dgm:prSet/>
      <dgm:spPr/>
      <dgm:t>
        <a:bodyPr/>
        <a:lstStyle/>
        <a:p>
          <a:endParaRPr lang="en-US"/>
        </a:p>
      </dgm:t>
    </dgm:pt>
    <dgm:pt modelId="{84F9A3B2-E299-49CE-BDC8-1EF7FDA83C17}">
      <dgm:prSet/>
      <dgm:spPr/>
      <dgm:t>
        <a:bodyPr/>
        <a:lstStyle/>
        <a:p>
          <a:r>
            <a:rPr lang="en-US"/>
            <a:t>Maintain electronically or in regulatory files</a:t>
          </a:r>
        </a:p>
      </dgm:t>
    </dgm:pt>
    <dgm:pt modelId="{5783184E-8B0F-4897-9FF9-ED212406FF87}" type="parTrans" cxnId="{F404B47C-F3FA-4035-B0B1-119CE9D4ED6A}">
      <dgm:prSet/>
      <dgm:spPr/>
      <dgm:t>
        <a:bodyPr/>
        <a:lstStyle/>
        <a:p>
          <a:endParaRPr lang="en-US"/>
        </a:p>
      </dgm:t>
    </dgm:pt>
    <dgm:pt modelId="{492B8834-0D02-4A2E-88BC-5C076C5F432D}" type="sibTrans" cxnId="{F404B47C-F3FA-4035-B0B1-119CE9D4ED6A}">
      <dgm:prSet/>
      <dgm:spPr/>
      <dgm:t>
        <a:bodyPr/>
        <a:lstStyle/>
        <a:p>
          <a:endParaRPr lang="en-US"/>
        </a:p>
      </dgm:t>
    </dgm:pt>
    <dgm:pt modelId="{8CB3F4A9-CFC8-4D44-9EA7-3B4C28EBD414}" type="pres">
      <dgm:prSet presAssocID="{DB594B57-4D08-4BA7-B294-27FAC85CD076}" presName="Name0" presStyleCnt="0">
        <dgm:presLayoutVars>
          <dgm:dir/>
          <dgm:animLvl val="lvl"/>
          <dgm:resizeHandles val="exact"/>
        </dgm:presLayoutVars>
      </dgm:prSet>
      <dgm:spPr/>
    </dgm:pt>
    <dgm:pt modelId="{80F46291-0FB5-409C-8B94-67ABEFCF2CA3}" type="pres">
      <dgm:prSet presAssocID="{84F9A3B2-E299-49CE-BDC8-1EF7FDA83C17}" presName="boxAndChildren" presStyleCnt="0"/>
      <dgm:spPr/>
    </dgm:pt>
    <dgm:pt modelId="{55064FC4-4EAD-464D-9818-645D2BB89504}" type="pres">
      <dgm:prSet presAssocID="{84F9A3B2-E299-49CE-BDC8-1EF7FDA83C17}" presName="parentTextBox" presStyleLbl="node1" presStyleIdx="0" presStyleCnt="2"/>
      <dgm:spPr/>
    </dgm:pt>
    <dgm:pt modelId="{2C300AE4-9D2E-4D7A-AB64-66E125963067}" type="pres">
      <dgm:prSet presAssocID="{0C6F76AF-C7FE-4859-80CC-8F1C2A58E00E}" presName="sp" presStyleCnt="0"/>
      <dgm:spPr/>
    </dgm:pt>
    <dgm:pt modelId="{E4B4DD4E-9F08-4E02-B573-825D037E9E19}" type="pres">
      <dgm:prSet presAssocID="{569C3DD1-1DE1-4DB5-AF13-94C17456110B}" presName="arrowAndChildren" presStyleCnt="0"/>
      <dgm:spPr/>
    </dgm:pt>
    <dgm:pt modelId="{EF7881E1-8FD3-4CCE-8265-98023FC988E9}" type="pres">
      <dgm:prSet presAssocID="{569C3DD1-1DE1-4DB5-AF13-94C17456110B}" presName="parentTextArrow" presStyleLbl="node1" presStyleIdx="0" presStyleCnt="2"/>
      <dgm:spPr/>
    </dgm:pt>
    <dgm:pt modelId="{A47FDFD7-079D-4113-BB63-32A8406F6C64}" type="pres">
      <dgm:prSet presAssocID="{569C3DD1-1DE1-4DB5-AF13-94C17456110B}" presName="arrow" presStyleLbl="node1" presStyleIdx="1" presStyleCnt="2"/>
      <dgm:spPr/>
    </dgm:pt>
    <dgm:pt modelId="{E1F13B4D-47FD-416C-8B08-659A66347994}" type="pres">
      <dgm:prSet presAssocID="{569C3DD1-1DE1-4DB5-AF13-94C17456110B}" presName="descendantArrow" presStyleCnt="0"/>
      <dgm:spPr/>
    </dgm:pt>
    <dgm:pt modelId="{7D932A27-B44E-4DCF-92D0-A25A4D6EA160}" type="pres">
      <dgm:prSet presAssocID="{BBDCF9A6-30FA-456F-B8EC-5CBA05C50EBF}" presName="childTextArrow" presStyleLbl="fgAccFollowNode1" presStyleIdx="0" presStyleCnt="3">
        <dgm:presLayoutVars>
          <dgm:bulletEnabled val="1"/>
        </dgm:presLayoutVars>
      </dgm:prSet>
      <dgm:spPr/>
    </dgm:pt>
    <dgm:pt modelId="{081B1338-6256-45EB-ADDF-54877607CBEF}" type="pres">
      <dgm:prSet presAssocID="{5A56DC7E-C4FD-447B-8863-7B02EF54CCAE}" presName="childTextArrow" presStyleLbl="fgAccFollowNode1" presStyleIdx="1" presStyleCnt="3">
        <dgm:presLayoutVars>
          <dgm:bulletEnabled val="1"/>
        </dgm:presLayoutVars>
      </dgm:prSet>
      <dgm:spPr/>
    </dgm:pt>
    <dgm:pt modelId="{49E1DCDA-2952-4F55-B1C9-30978BB4E768}" type="pres">
      <dgm:prSet presAssocID="{332AFCB3-95C0-4488-B224-31B330A917C6}" presName="childTextArrow" presStyleLbl="fgAccFollowNode1" presStyleIdx="2" presStyleCnt="3">
        <dgm:presLayoutVars>
          <dgm:bulletEnabled val="1"/>
        </dgm:presLayoutVars>
      </dgm:prSet>
      <dgm:spPr/>
    </dgm:pt>
  </dgm:ptLst>
  <dgm:cxnLst>
    <dgm:cxn modelId="{71B7CF1B-FB81-4687-B5EA-3DD4ABC89841}" type="presOf" srcId="{332AFCB3-95C0-4488-B224-31B330A917C6}" destId="{49E1DCDA-2952-4F55-B1C9-30978BB4E768}" srcOrd="0" destOrd="0" presId="urn:microsoft.com/office/officeart/2005/8/layout/process4"/>
    <dgm:cxn modelId="{B15CA51D-B068-4AD5-AB7F-0BA52E970DBE}" type="presOf" srcId="{5A56DC7E-C4FD-447B-8863-7B02EF54CCAE}" destId="{081B1338-6256-45EB-ADDF-54877607CBEF}" srcOrd="0" destOrd="0" presId="urn:microsoft.com/office/officeart/2005/8/layout/process4"/>
    <dgm:cxn modelId="{823A191F-ACA6-4E18-98E2-E233C3947A45}" type="presOf" srcId="{84F9A3B2-E299-49CE-BDC8-1EF7FDA83C17}" destId="{55064FC4-4EAD-464D-9818-645D2BB89504}" srcOrd="0" destOrd="0" presId="urn:microsoft.com/office/officeart/2005/8/layout/process4"/>
    <dgm:cxn modelId="{BF929020-C18C-4632-8BE5-A80C76048E1C}" srcId="{DB594B57-4D08-4BA7-B294-27FAC85CD076}" destId="{569C3DD1-1DE1-4DB5-AF13-94C17456110B}" srcOrd="0" destOrd="0" parTransId="{4B786D17-5557-4E42-8175-B926406D5288}" sibTransId="{0C6F76AF-C7FE-4859-80CC-8F1C2A58E00E}"/>
    <dgm:cxn modelId="{AAF4C42B-F457-46FB-83DF-7B268146EC17}" srcId="{569C3DD1-1DE1-4DB5-AF13-94C17456110B}" destId="{332AFCB3-95C0-4488-B224-31B330A917C6}" srcOrd="2" destOrd="0" parTransId="{83EC2935-94E7-4A64-ACC0-5F75CD7C7CC5}" sibTransId="{0DE179BF-1513-4DF4-B201-1EE05D6D2309}"/>
    <dgm:cxn modelId="{F9A7853A-7E99-4F90-8D19-7A614148FF8E}" type="presOf" srcId="{569C3DD1-1DE1-4DB5-AF13-94C17456110B}" destId="{EF7881E1-8FD3-4CCE-8265-98023FC988E9}" srcOrd="0" destOrd="0" presId="urn:microsoft.com/office/officeart/2005/8/layout/process4"/>
    <dgm:cxn modelId="{F404B47C-F3FA-4035-B0B1-119CE9D4ED6A}" srcId="{DB594B57-4D08-4BA7-B294-27FAC85CD076}" destId="{84F9A3B2-E299-49CE-BDC8-1EF7FDA83C17}" srcOrd="1" destOrd="0" parTransId="{5783184E-8B0F-4897-9FF9-ED212406FF87}" sibTransId="{492B8834-0D02-4A2E-88BC-5C076C5F432D}"/>
    <dgm:cxn modelId="{7D482FC8-9283-4814-8043-A2B03C17BFEC}" srcId="{569C3DD1-1DE1-4DB5-AF13-94C17456110B}" destId="{BBDCF9A6-30FA-456F-B8EC-5CBA05C50EBF}" srcOrd="0" destOrd="0" parTransId="{6BF28E37-686C-40D1-9447-2A5CFC27AD05}" sibTransId="{997DDD2E-060F-478F-9680-B03E8172EA54}"/>
    <dgm:cxn modelId="{47C3C6D5-8FA3-4F6A-9A37-768D70E6E0BD}" type="presOf" srcId="{DB594B57-4D08-4BA7-B294-27FAC85CD076}" destId="{8CB3F4A9-CFC8-4D44-9EA7-3B4C28EBD414}" srcOrd="0" destOrd="0" presId="urn:microsoft.com/office/officeart/2005/8/layout/process4"/>
    <dgm:cxn modelId="{074C6DE1-F2B7-4D6C-AA2B-4CF28B4E7A89}" type="presOf" srcId="{BBDCF9A6-30FA-456F-B8EC-5CBA05C50EBF}" destId="{7D932A27-B44E-4DCF-92D0-A25A4D6EA160}" srcOrd="0" destOrd="0" presId="urn:microsoft.com/office/officeart/2005/8/layout/process4"/>
    <dgm:cxn modelId="{E21ABFEB-0E63-44FC-B174-7443A2107371}" srcId="{569C3DD1-1DE1-4DB5-AF13-94C17456110B}" destId="{5A56DC7E-C4FD-447B-8863-7B02EF54CCAE}" srcOrd="1" destOrd="0" parTransId="{66BC874A-E76D-41DA-B70C-3B7469D89521}" sibTransId="{E80D03A6-570A-4987-ACF9-26EA787A47AB}"/>
    <dgm:cxn modelId="{A99229EF-429D-40FA-B8CA-2448AD2342A1}" type="presOf" srcId="{569C3DD1-1DE1-4DB5-AF13-94C17456110B}" destId="{A47FDFD7-079D-4113-BB63-32A8406F6C64}" srcOrd="1" destOrd="0" presId="urn:microsoft.com/office/officeart/2005/8/layout/process4"/>
    <dgm:cxn modelId="{4B2B2656-6D1C-4BEC-9B43-603A952BAEC4}" type="presParOf" srcId="{8CB3F4A9-CFC8-4D44-9EA7-3B4C28EBD414}" destId="{80F46291-0FB5-409C-8B94-67ABEFCF2CA3}" srcOrd="0" destOrd="0" presId="urn:microsoft.com/office/officeart/2005/8/layout/process4"/>
    <dgm:cxn modelId="{8A2772B4-77B3-4946-8CBC-348E8C6DA43E}" type="presParOf" srcId="{80F46291-0FB5-409C-8B94-67ABEFCF2CA3}" destId="{55064FC4-4EAD-464D-9818-645D2BB89504}" srcOrd="0" destOrd="0" presId="urn:microsoft.com/office/officeart/2005/8/layout/process4"/>
    <dgm:cxn modelId="{4DCB15A1-01FC-4F65-8BBF-C3E75E838840}" type="presParOf" srcId="{8CB3F4A9-CFC8-4D44-9EA7-3B4C28EBD414}" destId="{2C300AE4-9D2E-4D7A-AB64-66E125963067}" srcOrd="1" destOrd="0" presId="urn:microsoft.com/office/officeart/2005/8/layout/process4"/>
    <dgm:cxn modelId="{A9F7E4DB-29D9-4C9A-8A6D-98FF3F68E3B3}" type="presParOf" srcId="{8CB3F4A9-CFC8-4D44-9EA7-3B4C28EBD414}" destId="{E4B4DD4E-9F08-4E02-B573-825D037E9E19}" srcOrd="2" destOrd="0" presId="urn:microsoft.com/office/officeart/2005/8/layout/process4"/>
    <dgm:cxn modelId="{4D7C542C-C93A-432C-8779-5B14BE7E6006}" type="presParOf" srcId="{E4B4DD4E-9F08-4E02-B573-825D037E9E19}" destId="{EF7881E1-8FD3-4CCE-8265-98023FC988E9}" srcOrd="0" destOrd="0" presId="urn:microsoft.com/office/officeart/2005/8/layout/process4"/>
    <dgm:cxn modelId="{13DEF177-8C0F-4AE8-9B27-E55D64F867D9}" type="presParOf" srcId="{E4B4DD4E-9F08-4E02-B573-825D037E9E19}" destId="{A47FDFD7-079D-4113-BB63-32A8406F6C64}" srcOrd="1" destOrd="0" presId="urn:microsoft.com/office/officeart/2005/8/layout/process4"/>
    <dgm:cxn modelId="{887DA785-3D34-49E8-8956-B19A14FF8A88}" type="presParOf" srcId="{E4B4DD4E-9F08-4E02-B573-825D037E9E19}" destId="{E1F13B4D-47FD-416C-8B08-659A66347994}" srcOrd="2" destOrd="0" presId="urn:microsoft.com/office/officeart/2005/8/layout/process4"/>
    <dgm:cxn modelId="{A100B06E-049F-4725-9DEB-675DAEC1FD45}" type="presParOf" srcId="{E1F13B4D-47FD-416C-8B08-659A66347994}" destId="{7D932A27-B44E-4DCF-92D0-A25A4D6EA160}" srcOrd="0" destOrd="0" presId="urn:microsoft.com/office/officeart/2005/8/layout/process4"/>
    <dgm:cxn modelId="{95D620B5-3BA4-439D-8240-F9FAC1172C54}" type="presParOf" srcId="{E1F13B4D-47FD-416C-8B08-659A66347994}" destId="{081B1338-6256-45EB-ADDF-54877607CBEF}" srcOrd="1" destOrd="0" presId="urn:microsoft.com/office/officeart/2005/8/layout/process4"/>
    <dgm:cxn modelId="{436DC7E4-4D93-469B-81FD-3E4C762B680B}" type="presParOf" srcId="{E1F13B4D-47FD-416C-8B08-659A66347994}" destId="{49E1DCDA-2952-4F55-B1C9-30978BB4E768}"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DBFB5AE1-8E7F-482B-BC31-5580706163BA}"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85289E2B-1A1D-417A-ABC1-7EC9BCC04F3E}">
      <dgm:prSet/>
      <dgm:spPr/>
      <dgm:t>
        <a:bodyPr/>
        <a:lstStyle/>
        <a:p>
          <a:r>
            <a:rPr lang="en-US" dirty="0"/>
            <a:t>FWAs</a:t>
          </a:r>
        </a:p>
      </dgm:t>
    </dgm:pt>
    <dgm:pt modelId="{DEB6BCB1-1FF2-471A-A0AB-77BFEAE9EA9F}" type="parTrans" cxnId="{1F3B552F-0114-49E6-8F2A-9F86C1292C40}">
      <dgm:prSet/>
      <dgm:spPr/>
      <dgm:t>
        <a:bodyPr/>
        <a:lstStyle/>
        <a:p>
          <a:endParaRPr lang="en-US"/>
        </a:p>
      </dgm:t>
    </dgm:pt>
    <dgm:pt modelId="{9AA58547-2B93-48DA-A4C6-6F6943F9C21B}" type="sibTrans" cxnId="{1F3B552F-0114-49E6-8F2A-9F86C1292C40}">
      <dgm:prSet/>
      <dgm:spPr/>
      <dgm:t>
        <a:bodyPr/>
        <a:lstStyle/>
        <a:p>
          <a:endParaRPr lang="en-US"/>
        </a:p>
      </dgm:t>
    </dgm:pt>
    <dgm:pt modelId="{B46B57E4-FF59-4A50-8B96-10966DFAB287}">
      <dgm:prSet/>
      <dgm:spPr/>
      <dgm:t>
        <a:bodyPr/>
        <a:lstStyle/>
        <a:p>
          <a:r>
            <a:rPr lang="en-US" dirty="0"/>
            <a:t>IRB Member Lists</a:t>
          </a:r>
        </a:p>
      </dgm:t>
    </dgm:pt>
    <dgm:pt modelId="{BFEB1FBD-7E66-4D51-B3A8-1238276DC3FC}" type="parTrans" cxnId="{72ABB5B9-AFCC-457D-8A68-E421AE3A5762}">
      <dgm:prSet/>
      <dgm:spPr/>
      <dgm:t>
        <a:bodyPr/>
        <a:lstStyle/>
        <a:p>
          <a:endParaRPr lang="en-US"/>
        </a:p>
      </dgm:t>
    </dgm:pt>
    <dgm:pt modelId="{A6096E79-CF10-4FBE-B801-51BFB7E1DB07}" type="sibTrans" cxnId="{72ABB5B9-AFCC-457D-8A68-E421AE3A5762}">
      <dgm:prSet/>
      <dgm:spPr/>
      <dgm:t>
        <a:bodyPr/>
        <a:lstStyle/>
        <a:p>
          <a:endParaRPr lang="en-US"/>
        </a:p>
      </dgm:t>
    </dgm:pt>
    <dgm:pt modelId="{299B66FF-E613-4430-9866-770222CD2588}">
      <dgm:prSet/>
      <dgm:spPr/>
      <dgm:t>
        <a:bodyPr/>
        <a:lstStyle/>
        <a:p>
          <a:endParaRPr lang="en-US" dirty="0"/>
        </a:p>
      </dgm:t>
    </dgm:pt>
    <dgm:pt modelId="{1283FF61-F73B-46F3-B9C2-84AD8E18AF81}" type="parTrans" cxnId="{4FCF9980-F6AA-432C-B717-FD8384F62241}">
      <dgm:prSet/>
      <dgm:spPr/>
      <dgm:t>
        <a:bodyPr/>
        <a:lstStyle/>
        <a:p>
          <a:endParaRPr lang="en-US"/>
        </a:p>
      </dgm:t>
    </dgm:pt>
    <dgm:pt modelId="{7265A637-8E8A-4A7B-955B-F4CA51C2203D}" type="sibTrans" cxnId="{4FCF9980-F6AA-432C-B717-FD8384F62241}">
      <dgm:prSet/>
      <dgm:spPr/>
      <dgm:t>
        <a:bodyPr/>
        <a:lstStyle/>
        <a:p>
          <a:endParaRPr lang="en-US"/>
        </a:p>
      </dgm:t>
    </dgm:pt>
    <dgm:pt modelId="{16759837-E31E-4ECB-B682-377DFABFA9FC}" type="pres">
      <dgm:prSet presAssocID="{DBFB5AE1-8E7F-482B-BC31-5580706163BA}" presName="linear" presStyleCnt="0">
        <dgm:presLayoutVars>
          <dgm:animLvl val="lvl"/>
          <dgm:resizeHandles val="exact"/>
        </dgm:presLayoutVars>
      </dgm:prSet>
      <dgm:spPr/>
    </dgm:pt>
    <dgm:pt modelId="{5FDF2F60-2417-485D-93A1-7264F54C10DF}" type="pres">
      <dgm:prSet presAssocID="{85289E2B-1A1D-417A-ABC1-7EC9BCC04F3E}" presName="parentText" presStyleLbl="node1" presStyleIdx="0" presStyleCnt="3">
        <dgm:presLayoutVars>
          <dgm:chMax val="0"/>
          <dgm:bulletEnabled val="1"/>
        </dgm:presLayoutVars>
      </dgm:prSet>
      <dgm:spPr/>
    </dgm:pt>
    <dgm:pt modelId="{3F639221-5CF7-49D2-ADB2-6250E2522D79}" type="pres">
      <dgm:prSet presAssocID="{9AA58547-2B93-48DA-A4C6-6F6943F9C21B}" presName="spacer" presStyleCnt="0"/>
      <dgm:spPr/>
    </dgm:pt>
    <dgm:pt modelId="{CA4FFDFF-7B3A-46E5-A920-7D8E464F55E7}" type="pres">
      <dgm:prSet presAssocID="{B46B57E4-FF59-4A50-8B96-10966DFAB287}" presName="parentText" presStyleLbl="node1" presStyleIdx="1" presStyleCnt="3">
        <dgm:presLayoutVars>
          <dgm:chMax val="0"/>
          <dgm:bulletEnabled val="1"/>
        </dgm:presLayoutVars>
      </dgm:prSet>
      <dgm:spPr/>
    </dgm:pt>
    <dgm:pt modelId="{7D24E382-BC41-48C9-AD38-03E8D7CFC7D1}" type="pres">
      <dgm:prSet presAssocID="{A6096E79-CF10-4FBE-B801-51BFB7E1DB07}" presName="spacer" presStyleCnt="0"/>
      <dgm:spPr/>
    </dgm:pt>
    <dgm:pt modelId="{E5D5C2A9-AC63-458F-B5C3-8012693DFC67}" type="pres">
      <dgm:prSet presAssocID="{299B66FF-E613-4430-9866-770222CD2588}" presName="parentText" presStyleLbl="node1" presStyleIdx="2" presStyleCnt="3">
        <dgm:presLayoutVars>
          <dgm:chMax val="0"/>
          <dgm:bulletEnabled val="1"/>
        </dgm:presLayoutVars>
      </dgm:prSet>
      <dgm:spPr/>
    </dgm:pt>
  </dgm:ptLst>
  <dgm:cxnLst>
    <dgm:cxn modelId="{1F3B552F-0114-49E6-8F2A-9F86C1292C40}" srcId="{DBFB5AE1-8E7F-482B-BC31-5580706163BA}" destId="{85289E2B-1A1D-417A-ABC1-7EC9BCC04F3E}" srcOrd="0" destOrd="0" parTransId="{DEB6BCB1-1FF2-471A-A0AB-77BFEAE9EA9F}" sibTransId="{9AA58547-2B93-48DA-A4C6-6F6943F9C21B}"/>
    <dgm:cxn modelId="{EE34E45B-CC43-40EE-AB09-AEBF2C61089D}" type="presOf" srcId="{DBFB5AE1-8E7F-482B-BC31-5580706163BA}" destId="{16759837-E31E-4ECB-B682-377DFABFA9FC}" srcOrd="0" destOrd="0" presId="urn:microsoft.com/office/officeart/2005/8/layout/vList2"/>
    <dgm:cxn modelId="{68C2C459-231F-466D-9265-05A569B3A5E7}" type="presOf" srcId="{B46B57E4-FF59-4A50-8B96-10966DFAB287}" destId="{CA4FFDFF-7B3A-46E5-A920-7D8E464F55E7}" srcOrd="0" destOrd="0" presId="urn:microsoft.com/office/officeart/2005/8/layout/vList2"/>
    <dgm:cxn modelId="{4FCF9980-F6AA-432C-B717-FD8384F62241}" srcId="{DBFB5AE1-8E7F-482B-BC31-5580706163BA}" destId="{299B66FF-E613-4430-9866-770222CD2588}" srcOrd="2" destOrd="0" parTransId="{1283FF61-F73B-46F3-B9C2-84AD8E18AF81}" sibTransId="{7265A637-8E8A-4A7B-955B-F4CA51C2203D}"/>
    <dgm:cxn modelId="{5AEB8383-F9ED-468A-AC03-38422E0A422D}" type="presOf" srcId="{85289E2B-1A1D-417A-ABC1-7EC9BCC04F3E}" destId="{5FDF2F60-2417-485D-93A1-7264F54C10DF}" srcOrd="0" destOrd="0" presId="urn:microsoft.com/office/officeart/2005/8/layout/vList2"/>
    <dgm:cxn modelId="{72ABB5B9-AFCC-457D-8A68-E421AE3A5762}" srcId="{DBFB5AE1-8E7F-482B-BC31-5580706163BA}" destId="{B46B57E4-FF59-4A50-8B96-10966DFAB287}" srcOrd="1" destOrd="0" parTransId="{BFEB1FBD-7E66-4D51-B3A8-1238276DC3FC}" sibTransId="{A6096E79-CF10-4FBE-B801-51BFB7E1DB07}"/>
    <dgm:cxn modelId="{A91DA8C6-F8DC-40C2-B915-3397F3D28903}" type="presOf" srcId="{299B66FF-E613-4430-9866-770222CD2588}" destId="{E5D5C2A9-AC63-458F-B5C3-8012693DFC67}" srcOrd="0" destOrd="0" presId="urn:microsoft.com/office/officeart/2005/8/layout/vList2"/>
    <dgm:cxn modelId="{F22C53DA-B30C-4027-B5FD-1F5B1FD7792A}" type="presParOf" srcId="{16759837-E31E-4ECB-B682-377DFABFA9FC}" destId="{5FDF2F60-2417-485D-93A1-7264F54C10DF}" srcOrd="0" destOrd="0" presId="urn:microsoft.com/office/officeart/2005/8/layout/vList2"/>
    <dgm:cxn modelId="{90A64C00-6A12-4819-91D8-115B006E9A99}" type="presParOf" srcId="{16759837-E31E-4ECB-B682-377DFABFA9FC}" destId="{3F639221-5CF7-49D2-ADB2-6250E2522D79}" srcOrd="1" destOrd="0" presId="urn:microsoft.com/office/officeart/2005/8/layout/vList2"/>
    <dgm:cxn modelId="{E0EE06BE-35FD-46A8-B27D-6203D14D2C6D}" type="presParOf" srcId="{16759837-E31E-4ECB-B682-377DFABFA9FC}" destId="{CA4FFDFF-7B3A-46E5-A920-7D8E464F55E7}" srcOrd="2" destOrd="0" presId="urn:microsoft.com/office/officeart/2005/8/layout/vList2"/>
    <dgm:cxn modelId="{BB663DC3-0BD6-4ED2-9FA6-4B0657F3C4E1}" type="presParOf" srcId="{16759837-E31E-4ECB-B682-377DFABFA9FC}" destId="{7D24E382-BC41-48C9-AD38-03E8D7CFC7D1}" srcOrd="3" destOrd="0" presId="urn:microsoft.com/office/officeart/2005/8/layout/vList2"/>
    <dgm:cxn modelId="{311AF2B2-215E-49C0-ADD1-A4630822659A}" type="presParOf" srcId="{16759837-E31E-4ECB-B682-377DFABFA9FC}" destId="{E5D5C2A9-AC63-458F-B5C3-8012693DFC6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3AB2E63-1375-49C8-AC31-DC8D6399207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84855373-6AC3-409F-86E5-CAA9E06259C0}">
      <dgm:prSet/>
      <dgm:spPr/>
      <dgm:t>
        <a:bodyPr/>
        <a:lstStyle/>
        <a:p>
          <a:r>
            <a:rPr lang="en-US"/>
            <a:t>Retain</a:t>
          </a:r>
        </a:p>
      </dgm:t>
    </dgm:pt>
    <dgm:pt modelId="{8493CFC4-5FC7-447B-9DA0-A9E92E75536A}" type="parTrans" cxnId="{CD41F90E-D4EA-489F-A9D6-3A3042507DA7}">
      <dgm:prSet/>
      <dgm:spPr/>
      <dgm:t>
        <a:bodyPr/>
        <a:lstStyle/>
        <a:p>
          <a:endParaRPr lang="en-US"/>
        </a:p>
      </dgm:t>
    </dgm:pt>
    <dgm:pt modelId="{D9E05217-ADCD-4A5E-B7ED-C63F88B65A80}" type="sibTrans" cxnId="{CD41F90E-D4EA-489F-A9D6-3A3042507DA7}">
      <dgm:prSet/>
      <dgm:spPr/>
      <dgm:t>
        <a:bodyPr/>
        <a:lstStyle/>
        <a:p>
          <a:endParaRPr lang="en-US"/>
        </a:p>
      </dgm:t>
    </dgm:pt>
    <dgm:pt modelId="{A4EE73BF-2857-46A6-B210-516AF965C971}">
      <dgm:prSet/>
      <dgm:spPr/>
      <dgm:t>
        <a:bodyPr/>
        <a:lstStyle/>
        <a:p>
          <a:r>
            <a:rPr lang="en-US"/>
            <a:t>Retain all essential study documents – regulatory and study subject records</a:t>
          </a:r>
        </a:p>
      </dgm:t>
    </dgm:pt>
    <dgm:pt modelId="{CCE8C7E8-9FE1-43E9-9141-A9A2C9EEE47B}" type="parTrans" cxnId="{35782871-A670-443F-942E-EC8B358E1396}">
      <dgm:prSet/>
      <dgm:spPr/>
      <dgm:t>
        <a:bodyPr/>
        <a:lstStyle/>
        <a:p>
          <a:endParaRPr lang="en-US"/>
        </a:p>
      </dgm:t>
    </dgm:pt>
    <dgm:pt modelId="{390F31C6-B451-44CB-8D08-3FE1DD84C72F}" type="sibTrans" cxnId="{35782871-A670-443F-942E-EC8B358E1396}">
      <dgm:prSet/>
      <dgm:spPr/>
      <dgm:t>
        <a:bodyPr/>
        <a:lstStyle/>
        <a:p>
          <a:endParaRPr lang="en-US"/>
        </a:p>
      </dgm:t>
    </dgm:pt>
    <dgm:pt modelId="{BF16E360-F2EF-48D5-A32A-12D09F629494}">
      <dgm:prSet/>
      <dgm:spPr/>
      <dgm:t>
        <a:bodyPr/>
        <a:lstStyle/>
        <a:p>
          <a:r>
            <a:rPr lang="en-US"/>
            <a:t>Keep</a:t>
          </a:r>
        </a:p>
      </dgm:t>
    </dgm:pt>
    <dgm:pt modelId="{49AA2D06-1412-430D-BA5A-2CDE48DF39E1}" type="parTrans" cxnId="{7CD8C556-B7DF-4CD8-9B39-368C8C8935C3}">
      <dgm:prSet/>
      <dgm:spPr/>
      <dgm:t>
        <a:bodyPr/>
        <a:lstStyle/>
        <a:p>
          <a:endParaRPr lang="en-US"/>
        </a:p>
      </dgm:t>
    </dgm:pt>
    <dgm:pt modelId="{C301428F-7E1D-40F1-B28C-55DB837351C2}" type="sibTrans" cxnId="{7CD8C556-B7DF-4CD8-9B39-368C8C8935C3}">
      <dgm:prSet/>
      <dgm:spPr/>
      <dgm:t>
        <a:bodyPr/>
        <a:lstStyle/>
        <a:p>
          <a:endParaRPr lang="en-US"/>
        </a:p>
      </dgm:t>
    </dgm:pt>
    <dgm:pt modelId="{ECD071BF-E44A-45A0-99A3-B6A3E065167E}">
      <dgm:prSet/>
      <dgm:spPr/>
      <dgm:t>
        <a:bodyPr/>
        <a:lstStyle/>
        <a:p>
          <a:r>
            <a:rPr lang="en-US"/>
            <a:t>Keep all documents in a secure location</a:t>
          </a:r>
        </a:p>
      </dgm:t>
    </dgm:pt>
    <dgm:pt modelId="{9940DB96-08CE-47FF-84F4-E44F8FAD51BC}" type="parTrans" cxnId="{445FD64C-FC02-45C8-A722-24106790E3D5}">
      <dgm:prSet/>
      <dgm:spPr/>
      <dgm:t>
        <a:bodyPr/>
        <a:lstStyle/>
        <a:p>
          <a:endParaRPr lang="en-US"/>
        </a:p>
      </dgm:t>
    </dgm:pt>
    <dgm:pt modelId="{1C6A7A03-A66C-47E5-B7BA-C4AB68D44B2B}" type="sibTrans" cxnId="{445FD64C-FC02-45C8-A722-24106790E3D5}">
      <dgm:prSet/>
      <dgm:spPr/>
      <dgm:t>
        <a:bodyPr/>
        <a:lstStyle/>
        <a:p>
          <a:endParaRPr lang="en-US"/>
        </a:p>
      </dgm:t>
    </dgm:pt>
    <dgm:pt modelId="{32657500-9872-474D-A422-CBF6B7050C32}">
      <dgm:prSet/>
      <dgm:spPr/>
      <dgm:t>
        <a:bodyPr/>
        <a:lstStyle/>
        <a:p>
          <a:r>
            <a:rPr lang="en-US"/>
            <a:t>Do not destroy</a:t>
          </a:r>
        </a:p>
      </dgm:t>
    </dgm:pt>
    <dgm:pt modelId="{A1398041-A930-4E1A-8C83-EDEC302E4529}" type="parTrans" cxnId="{2DB5981E-0702-47BA-9B69-12A9D22CBF7C}">
      <dgm:prSet/>
      <dgm:spPr/>
      <dgm:t>
        <a:bodyPr/>
        <a:lstStyle/>
        <a:p>
          <a:endParaRPr lang="en-US"/>
        </a:p>
      </dgm:t>
    </dgm:pt>
    <dgm:pt modelId="{BCEA2F74-032A-4751-A01E-E3157B09BC9F}" type="sibTrans" cxnId="{2DB5981E-0702-47BA-9B69-12A9D22CBF7C}">
      <dgm:prSet/>
      <dgm:spPr/>
      <dgm:t>
        <a:bodyPr/>
        <a:lstStyle/>
        <a:p>
          <a:endParaRPr lang="en-US"/>
        </a:p>
      </dgm:t>
    </dgm:pt>
    <dgm:pt modelId="{9D434B95-613A-45DB-B216-7619889F6CE3}">
      <dgm:prSet/>
      <dgm:spPr/>
      <dgm:t>
        <a:bodyPr/>
        <a:lstStyle/>
        <a:p>
          <a:r>
            <a:rPr lang="en-US"/>
            <a:t>Do not destroy documents without written authorization from the sponsor</a:t>
          </a:r>
        </a:p>
      </dgm:t>
    </dgm:pt>
    <dgm:pt modelId="{2C11F83B-C3F8-488D-BA56-D05D15835E69}" type="parTrans" cxnId="{4114FCF0-CD9C-41D7-84F1-70B3F70C8B95}">
      <dgm:prSet/>
      <dgm:spPr/>
      <dgm:t>
        <a:bodyPr/>
        <a:lstStyle/>
        <a:p>
          <a:endParaRPr lang="en-US"/>
        </a:p>
      </dgm:t>
    </dgm:pt>
    <dgm:pt modelId="{D427D212-F9DD-4681-8EBB-4206D881E664}" type="sibTrans" cxnId="{4114FCF0-CD9C-41D7-84F1-70B3F70C8B95}">
      <dgm:prSet/>
      <dgm:spPr/>
      <dgm:t>
        <a:bodyPr/>
        <a:lstStyle/>
        <a:p>
          <a:endParaRPr lang="en-US"/>
        </a:p>
      </dgm:t>
    </dgm:pt>
    <dgm:pt modelId="{301D0E45-78A4-4AA8-868C-2332603B977B}" type="pres">
      <dgm:prSet presAssocID="{A3AB2E63-1375-49C8-AC31-DC8D63992078}" presName="vert0" presStyleCnt="0">
        <dgm:presLayoutVars>
          <dgm:dir/>
          <dgm:animOne val="branch"/>
          <dgm:animLvl val="lvl"/>
        </dgm:presLayoutVars>
      </dgm:prSet>
      <dgm:spPr/>
    </dgm:pt>
    <dgm:pt modelId="{610B4C84-A3A7-40BB-9BFC-427E932DB584}" type="pres">
      <dgm:prSet presAssocID="{84855373-6AC3-409F-86E5-CAA9E06259C0}" presName="thickLine" presStyleLbl="alignNode1" presStyleIdx="0" presStyleCnt="3"/>
      <dgm:spPr/>
    </dgm:pt>
    <dgm:pt modelId="{8ACA92E3-C65C-4786-B023-C29290DFB419}" type="pres">
      <dgm:prSet presAssocID="{84855373-6AC3-409F-86E5-CAA9E06259C0}" presName="horz1" presStyleCnt="0"/>
      <dgm:spPr/>
    </dgm:pt>
    <dgm:pt modelId="{6F3592A6-1715-4CD8-B8C0-F12E0F462A1C}" type="pres">
      <dgm:prSet presAssocID="{84855373-6AC3-409F-86E5-CAA9E06259C0}" presName="tx1" presStyleLbl="revTx" presStyleIdx="0" presStyleCnt="6"/>
      <dgm:spPr/>
    </dgm:pt>
    <dgm:pt modelId="{F419C84F-B628-4FD0-948A-B7177BDF586C}" type="pres">
      <dgm:prSet presAssocID="{84855373-6AC3-409F-86E5-CAA9E06259C0}" presName="vert1" presStyleCnt="0"/>
      <dgm:spPr/>
    </dgm:pt>
    <dgm:pt modelId="{EE6FA578-8559-4EC1-BA66-4E315E92BB93}" type="pres">
      <dgm:prSet presAssocID="{A4EE73BF-2857-46A6-B210-516AF965C971}" presName="vertSpace2a" presStyleCnt="0"/>
      <dgm:spPr/>
    </dgm:pt>
    <dgm:pt modelId="{BE37BE4C-F3D1-4141-B9ED-D8BADCA81FA0}" type="pres">
      <dgm:prSet presAssocID="{A4EE73BF-2857-46A6-B210-516AF965C971}" presName="horz2" presStyleCnt="0"/>
      <dgm:spPr/>
    </dgm:pt>
    <dgm:pt modelId="{6299A60C-52C2-4EF8-AB26-9B8AE4C82E68}" type="pres">
      <dgm:prSet presAssocID="{A4EE73BF-2857-46A6-B210-516AF965C971}" presName="horzSpace2" presStyleCnt="0"/>
      <dgm:spPr/>
    </dgm:pt>
    <dgm:pt modelId="{17EEB122-0B6E-4DA2-A96F-815B57330A8F}" type="pres">
      <dgm:prSet presAssocID="{A4EE73BF-2857-46A6-B210-516AF965C971}" presName="tx2" presStyleLbl="revTx" presStyleIdx="1" presStyleCnt="6"/>
      <dgm:spPr/>
    </dgm:pt>
    <dgm:pt modelId="{7D8541F9-F4C7-4007-AACA-74A361922DFC}" type="pres">
      <dgm:prSet presAssocID="{A4EE73BF-2857-46A6-B210-516AF965C971}" presName="vert2" presStyleCnt="0"/>
      <dgm:spPr/>
    </dgm:pt>
    <dgm:pt modelId="{94CDB13F-4A8C-492B-847E-3594E0F0535E}" type="pres">
      <dgm:prSet presAssocID="{A4EE73BF-2857-46A6-B210-516AF965C971}" presName="thinLine2b" presStyleLbl="callout" presStyleIdx="0" presStyleCnt="3"/>
      <dgm:spPr/>
    </dgm:pt>
    <dgm:pt modelId="{B8764661-3CD8-4FC0-B1F1-2B66EFBF5B64}" type="pres">
      <dgm:prSet presAssocID="{A4EE73BF-2857-46A6-B210-516AF965C971}" presName="vertSpace2b" presStyleCnt="0"/>
      <dgm:spPr/>
    </dgm:pt>
    <dgm:pt modelId="{99044131-5A8A-42A7-8284-630ABFFD7464}" type="pres">
      <dgm:prSet presAssocID="{BF16E360-F2EF-48D5-A32A-12D09F629494}" presName="thickLine" presStyleLbl="alignNode1" presStyleIdx="1" presStyleCnt="3"/>
      <dgm:spPr/>
    </dgm:pt>
    <dgm:pt modelId="{32CE9814-DFC2-4F52-9336-45C30F425F28}" type="pres">
      <dgm:prSet presAssocID="{BF16E360-F2EF-48D5-A32A-12D09F629494}" presName="horz1" presStyleCnt="0"/>
      <dgm:spPr/>
    </dgm:pt>
    <dgm:pt modelId="{8101774A-1664-4CB5-963D-426E3351ACAD}" type="pres">
      <dgm:prSet presAssocID="{BF16E360-F2EF-48D5-A32A-12D09F629494}" presName="tx1" presStyleLbl="revTx" presStyleIdx="2" presStyleCnt="6"/>
      <dgm:spPr/>
    </dgm:pt>
    <dgm:pt modelId="{7306083C-2E0D-4D11-AF19-2FEFF7C7C722}" type="pres">
      <dgm:prSet presAssocID="{BF16E360-F2EF-48D5-A32A-12D09F629494}" presName="vert1" presStyleCnt="0"/>
      <dgm:spPr/>
    </dgm:pt>
    <dgm:pt modelId="{2F5FFD29-B57B-4CF1-BCA1-EB2023A5083E}" type="pres">
      <dgm:prSet presAssocID="{ECD071BF-E44A-45A0-99A3-B6A3E065167E}" presName="vertSpace2a" presStyleCnt="0"/>
      <dgm:spPr/>
    </dgm:pt>
    <dgm:pt modelId="{55E611CA-4F71-4F2D-BB44-0620EA5B8AB8}" type="pres">
      <dgm:prSet presAssocID="{ECD071BF-E44A-45A0-99A3-B6A3E065167E}" presName="horz2" presStyleCnt="0"/>
      <dgm:spPr/>
    </dgm:pt>
    <dgm:pt modelId="{D08CE8C5-22BF-4C52-BA8B-D1C03DD88AAD}" type="pres">
      <dgm:prSet presAssocID="{ECD071BF-E44A-45A0-99A3-B6A3E065167E}" presName="horzSpace2" presStyleCnt="0"/>
      <dgm:spPr/>
    </dgm:pt>
    <dgm:pt modelId="{5DACCB5B-91AA-45B1-9184-125A63DC10AC}" type="pres">
      <dgm:prSet presAssocID="{ECD071BF-E44A-45A0-99A3-B6A3E065167E}" presName="tx2" presStyleLbl="revTx" presStyleIdx="3" presStyleCnt="6"/>
      <dgm:spPr/>
    </dgm:pt>
    <dgm:pt modelId="{1952D1CF-AE69-4097-89E9-16461538E6E4}" type="pres">
      <dgm:prSet presAssocID="{ECD071BF-E44A-45A0-99A3-B6A3E065167E}" presName="vert2" presStyleCnt="0"/>
      <dgm:spPr/>
    </dgm:pt>
    <dgm:pt modelId="{96DDFDAD-20EC-4F3D-B167-BAA1159A475C}" type="pres">
      <dgm:prSet presAssocID="{ECD071BF-E44A-45A0-99A3-B6A3E065167E}" presName="thinLine2b" presStyleLbl="callout" presStyleIdx="1" presStyleCnt="3"/>
      <dgm:spPr/>
    </dgm:pt>
    <dgm:pt modelId="{60F51E4E-8AB7-455C-9C4C-14A783829080}" type="pres">
      <dgm:prSet presAssocID="{ECD071BF-E44A-45A0-99A3-B6A3E065167E}" presName="vertSpace2b" presStyleCnt="0"/>
      <dgm:spPr/>
    </dgm:pt>
    <dgm:pt modelId="{3F0F54D1-3F14-4055-A1E0-BE2429420008}" type="pres">
      <dgm:prSet presAssocID="{32657500-9872-474D-A422-CBF6B7050C32}" presName="thickLine" presStyleLbl="alignNode1" presStyleIdx="2" presStyleCnt="3"/>
      <dgm:spPr/>
    </dgm:pt>
    <dgm:pt modelId="{EE7742C2-474B-4ACD-A520-34B1B4779ACD}" type="pres">
      <dgm:prSet presAssocID="{32657500-9872-474D-A422-CBF6B7050C32}" presName="horz1" presStyleCnt="0"/>
      <dgm:spPr/>
    </dgm:pt>
    <dgm:pt modelId="{712A55D7-D81F-4024-8AA2-7981CBCE4131}" type="pres">
      <dgm:prSet presAssocID="{32657500-9872-474D-A422-CBF6B7050C32}" presName="tx1" presStyleLbl="revTx" presStyleIdx="4" presStyleCnt="6"/>
      <dgm:spPr/>
    </dgm:pt>
    <dgm:pt modelId="{8A7DF0D4-86F8-4C1C-AFFC-09D5A20FF3DD}" type="pres">
      <dgm:prSet presAssocID="{32657500-9872-474D-A422-CBF6B7050C32}" presName="vert1" presStyleCnt="0"/>
      <dgm:spPr/>
    </dgm:pt>
    <dgm:pt modelId="{A7462F3C-0F55-4639-9EAD-29FB27DE684F}" type="pres">
      <dgm:prSet presAssocID="{9D434B95-613A-45DB-B216-7619889F6CE3}" presName="vertSpace2a" presStyleCnt="0"/>
      <dgm:spPr/>
    </dgm:pt>
    <dgm:pt modelId="{D1E41285-DEDC-4B5A-BC49-48834161D991}" type="pres">
      <dgm:prSet presAssocID="{9D434B95-613A-45DB-B216-7619889F6CE3}" presName="horz2" presStyleCnt="0"/>
      <dgm:spPr/>
    </dgm:pt>
    <dgm:pt modelId="{AA63C223-F14D-4A07-BF02-677EA6E481AF}" type="pres">
      <dgm:prSet presAssocID="{9D434B95-613A-45DB-B216-7619889F6CE3}" presName="horzSpace2" presStyleCnt="0"/>
      <dgm:spPr/>
    </dgm:pt>
    <dgm:pt modelId="{AB9F9A9B-B1CD-4410-8F14-45E6C275802A}" type="pres">
      <dgm:prSet presAssocID="{9D434B95-613A-45DB-B216-7619889F6CE3}" presName="tx2" presStyleLbl="revTx" presStyleIdx="5" presStyleCnt="6"/>
      <dgm:spPr/>
    </dgm:pt>
    <dgm:pt modelId="{38233BED-869E-4949-BD35-8987A178A46D}" type="pres">
      <dgm:prSet presAssocID="{9D434B95-613A-45DB-B216-7619889F6CE3}" presName="vert2" presStyleCnt="0"/>
      <dgm:spPr/>
    </dgm:pt>
    <dgm:pt modelId="{223E1AA0-7F86-4644-8DBF-E5277D3343A6}" type="pres">
      <dgm:prSet presAssocID="{9D434B95-613A-45DB-B216-7619889F6CE3}" presName="thinLine2b" presStyleLbl="callout" presStyleIdx="2" presStyleCnt="3"/>
      <dgm:spPr/>
    </dgm:pt>
    <dgm:pt modelId="{FFED79A1-96D8-4529-A1D9-A103AD534023}" type="pres">
      <dgm:prSet presAssocID="{9D434B95-613A-45DB-B216-7619889F6CE3}" presName="vertSpace2b" presStyleCnt="0"/>
      <dgm:spPr/>
    </dgm:pt>
  </dgm:ptLst>
  <dgm:cxnLst>
    <dgm:cxn modelId="{CD41F90E-D4EA-489F-A9D6-3A3042507DA7}" srcId="{A3AB2E63-1375-49C8-AC31-DC8D63992078}" destId="{84855373-6AC3-409F-86E5-CAA9E06259C0}" srcOrd="0" destOrd="0" parTransId="{8493CFC4-5FC7-447B-9DA0-A9E92E75536A}" sibTransId="{D9E05217-ADCD-4A5E-B7ED-C63F88B65A80}"/>
    <dgm:cxn modelId="{2DB5981E-0702-47BA-9B69-12A9D22CBF7C}" srcId="{A3AB2E63-1375-49C8-AC31-DC8D63992078}" destId="{32657500-9872-474D-A422-CBF6B7050C32}" srcOrd="2" destOrd="0" parTransId="{A1398041-A930-4E1A-8C83-EDEC302E4529}" sibTransId="{BCEA2F74-032A-4751-A01E-E3157B09BC9F}"/>
    <dgm:cxn modelId="{06E53D31-5DD8-4722-9F4B-DE5A80407D2F}" type="presOf" srcId="{BF16E360-F2EF-48D5-A32A-12D09F629494}" destId="{8101774A-1664-4CB5-963D-426E3351ACAD}" srcOrd="0" destOrd="0" presId="urn:microsoft.com/office/officeart/2008/layout/LinedList"/>
    <dgm:cxn modelId="{E69DD23B-0BD4-45A4-BEA8-0BB50589AADA}" type="presOf" srcId="{A4EE73BF-2857-46A6-B210-516AF965C971}" destId="{17EEB122-0B6E-4DA2-A96F-815B57330A8F}" srcOrd="0" destOrd="0" presId="urn:microsoft.com/office/officeart/2008/layout/LinedList"/>
    <dgm:cxn modelId="{05A3DC5F-70EF-43F9-88D5-C21E546EA6AC}" type="presOf" srcId="{32657500-9872-474D-A422-CBF6B7050C32}" destId="{712A55D7-D81F-4024-8AA2-7981CBCE4131}" srcOrd="0" destOrd="0" presId="urn:microsoft.com/office/officeart/2008/layout/LinedList"/>
    <dgm:cxn modelId="{445FD64C-FC02-45C8-A722-24106790E3D5}" srcId="{BF16E360-F2EF-48D5-A32A-12D09F629494}" destId="{ECD071BF-E44A-45A0-99A3-B6A3E065167E}" srcOrd="0" destOrd="0" parTransId="{9940DB96-08CE-47FF-84F4-E44F8FAD51BC}" sibTransId="{1C6A7A03-A66C-47E5-B7BA-C4AB68D44B2B}"/>
    <dgm:cxn modelId="{35782871-A670-443F-942E-EC8B358E1396}" srcId="{84855373-6AC3-409F-86E5-CAA9E06259C0}" destId="{A4EE73BF-2857-46A6-B210-516AF965C971}" srcOrd="0" destOrd="0" parTransId="{CCE8C7E8-9FE1-43E9-9141-A9A2C9EEE47B}" sibTransId="{390F31C6-B451-44CB-8D08-3FE1DD84C72F}"/>
    <dgm:cxn modelId="{7CD8C556-B7DF-4CD8-9B39-368C8C8935C3}" srcId="{A3AB2E63-1375-49C8-AC31-DC8D63992078}" destId="{BF16E360-F2EF-48D5-A32A-12D09F629494}" srcOrd="1" destOrd="0" parTransId="{49AA2D06-1412-430D-BA5A-2CDE48DF39E1}" sibTransId="{C301428F-7E1D-40F1-B28C-55DB837351C2}"/>
    <dgm:cxn modelId="{9FA72193-77AB-4A9E-A259-7202386F6626}" type="presOf" srcId="{ECD071BF-E44A-45A0-99A3-B6A3E065167E}" destId="{5DACCB5B-91AA-45B1-9184-125A63DC10AC}" srcOrd="0" destOrd="0" presId="urn:microsoft.com/office/officeart/2008/layout/LinedList"/>
    <dgm:cxn modelId="{83891096-1FA3-4E03-8496-A5E0B6FCCDE3}" type="presOf" srcId="{A3AB2E63-1375-49C8-AC31-DC8D63992078}" destId="{301D0E45-78A4-4AA8-868C-2332603B977B}" srcOrd="0" destOrd="0" presId="urn:microsoft.com/office/officeart/2008/layout/LinedList"/>
    <dgm:cxn modelId="{A58083C3-2BC9-4CED-89F6-B04A7320FE48}" type="presOf" srcId="{9D434B95-613A-45DB-B216-7619889F6CE3}" destId="{AB9F9A9B-B1CD-4410-8F14-45E6C275802A}" srcOrd="0" destOrd="0" presId="urn:microsoft.com/office/officeart/2008/layout/LinedList"/>
    <dgm:cxn modelId="{1C2394E9-2F03-455D-89FC-06CC8FF669BB}" type="presOf" srcId="{84855373-6AC3-409F-86E5-CAA9E06259C0}" destId="{6F3592A6-1715-4CD8-B8C0-F12E0F462A1C}" srcOrd="0" destOrd="0" presId="urn:microsoft.com/office/officeart/2008/layout/LinedList"/>
    <dgm:cxn modelId="{4114FCF0-CD9C-41D7-84F1-70B3F70C8B95}" srcId="{32657500-9872-474D-A422-CBF6B7050C32}" destId="{9D434B95-613A-45DB-B216-7619889F6CE3}" srcOrd="0" destOrd="0" parTransId="{2C11F83B-C3F8-488D-BA56-D05D15835E69}" sibTransId="{D427D212-F9DD-4681-8EBB-4206D881E664}"/>
    <dgm:cxn modelId="{B1160254-94A9-4796-B630-1ADE592B71E4}" type="presParOf" srcId="{301D0E45-78A4-4AA8-868C-2332603B977B}" destId="{610B4C84-A3A7-40BB-9BFC-427E932DB584}" srcOrd="0" destOrd="0" presId="urn:microsoft.com/office/officeart/2008/layout/LinedList"/>
    <dgm:cxn modelId="{0AEC329D-3459-4752-9999-E0121D4CF9C8}" type="presParOf" srcId="{301D0E45-78A4-4AA8-868C-2332603B977B}" destId="{8ACA92E3-C65C-4786-B023-C29290DFB419}" srcOrd="1" destOrd="0" presId="urn:microsoft.com/office/officeart/2008/layout/LinedList"/>
    <dgm:cxn modelId="{2498F37A-7092-46BC-82D6-84DE82F6AC0C}" type="presParOf" srcId="{8ACA92E3-C65C-4786-B023-C29290DFB419}" destId="{6F3592A6-1715-4CD8-B8C0-F12E0F462A1C}" srcOrd="0" destOrd="0" presId="urn:microsoft.com/office/officeart/2008/layout/LinedList"/>
    <dgm:cxn modelId="{A760EACA-39FB-493B-A142-BC8D51A0E600}" type="presParOf" srcId="{8ACA92E3-C65C-4786-B023-C29290DFB419}" destId="{F419C84F-B628-4FD0-948A-B7177BDF586C}" srcOrd="1" destOrd="0" presId="urn:microsoft.com/office/officeart/2008/layout/LinedList"/>
    <dgm:cxn modelId="{FC54FB9A-6C1F-4DAA-8009-DC8B72B39F56}" type="presParOf" srcId="{F419C84F-B628-4FD0-948A-B7177BDF586C}" destId="{EE6FA578-8559-4EC1-BA66-4E315E92BB93}" srcOrd="0" destOrd="0" presId="urn:microsoft.com/office/officeart/2008/layout/LinedList"/>
    <dgm:cxn modelId="{FE60C551-3632-4619-A647-06465B922BFC}" type="presParOf" srcId="{F419C84F-B628-4FD0-948A-B7177BDF586C}" destId="{BE37BE4C-F3D1-4141-B9ED-D8BADCA81FA0}" srcOrd="1" destOrd="0" presId="urn:microsoft.com/office/officeart/2008/layout/LinedList"/>
    <dgm:cxn modelId="{F20196BE-6B2C-4587-ACA3-5E23D75EE423}" type="presParOf" srcId="{BE37BE4C-F3D1-4141-B9ED-D8BADCA81FA0}" destId="{6299A60C-52C2-4EF8-AB26-9B8AE4C82E68}" srcOrd="0" destOrd="0" presId="urn:microsoft.com/office/officeart/2008/layout/LinedList"/>
    <dgm:cxn modelId="{6825EFF0-96D7-4B4B-9E5D-6EDA392C4729}" type="presParOf" srcId="{BE37BE4C-F3D1-4141-B9ED-D8BADCA81FA0}" destId="{17EEB122-0B6E-4DA2-A96F-815B57330A8F}" srcOrd="1" destOrd="0" presId="urn:microsoft.com/office/officeart/2008/layout/LinedList"/>
    <dgm:cxn modelId="{B116E947-7834-4E12-9139-76D566FD7341}" type="presParOf" srcId="{BE37BE4C-F3D1-4141-B9ED-D8BADCA81FA0}" destId="{7D8541F9-F4C7-4007-AACA-74A361922DFC}" srcOrd="2" destOrd="0" presId="urn:microsoft.com/office/officeart/2008/layout/LinedList"/>
    <dgm:cxn modelId="{1D6B7013-70CE-4919-8987-FE54B23C9626}" type="presParOf" srcId="{F419C84F-B628-4FD0-948A-B7177BDF586C}" destId="{94CDB13F-4A8C-492B-847E-3594E0F0535E}" srcOrd="2" destOrd="0" presId="urn:microsoft.com/office/officeart/2008/layout/LinedList"/>
    <dgm:cxn modelId="{ADAE78B8-ACD0-4714-AF01-7750BDFDF65F}" type="presParOf" srcId="{F419C84F-B628-4FD0-948A-B7177BDF586C}" destId="{B8764661-3CD8-4FC0-B1F1-2B66EFBF5B64}" srcOrd="3" destOrd="0" presId="urn:microsoft.com/office/officeart/2008/layout/LinedList"/>
    <dgm:cxn modelId="{EBC8E69C-C4B9-44EA-B713-314019F7130C}" type="presParOf" srcId="{301D0E45-78A4-4AA8-868C-2332603B977B}" destId="{99044131-5A8A-42A7-8284-630ABFFD7464}" srcOrd="2" destOrd="0" presId="urn:microsoft.com/office/officeart/2008/layout/LinedList"/>
    <dgm:cxn modelId="{8C9B159F-E601-496C-B38E-0025EC83358E}" type="presParOf" srcId="{301D0E45-78A4-4AA8-868C-2332603B977B}" destId="{32CE9814-DFC2-4F52-9336-45C30F425F28}" srcOrd="3" destOrd="0" presId="urn:microsoft.com/office/officeart/2008/layout/LinedList"/>
    <dgm:cxn modelId="{D65B4C3D-657E-4877-AC68-C8CABA9473B6}" type="presParOf" srcId="{32CE9814-DFC2-4F52-9336-45C30F425F28}" destId="{8101774A-1664-4CB5-963D-426E3351ACAD}" srcOrd="0" destOrd="0" presId="urn:microsoft.com/office/officeart/2008/layout/LinedList"/>
    <dgm:cxn modelId="{90E09FA5-7570-4448-9D4F-86FAD2DBFE18}" type="presParOf" srcId="{32CE9814-DFC2-4F52-9336-45C30F425F28}" destId="{7306083C-2E0D-4D11-AF19-2FEFF7C7C722}" srcOrd="1" destOrd="0" presId="urn:microsoft.com/office/officeart/2008/layout/LinedList"/>
    <dgm:cxn modelId="{CB923D17-94AD-4F72-BAB6-E9EE4DB11BA9}" type="presParOf" srcId="{7306083C-2E0D-4D11-AF19-2FEFF7C7C722}" destId="{2F5FFD29-B57B-4CF1-BCA1-EB2023A5083E}" srcOrd="0" destOrd="0" presId="urn:microsoft.com/office/officeart/2008/layout/LinedList"/>
    <dgm:cxn modelId="{817BAD64-D55C-4970-9DBA-938D8B41B40A}" type="presParOf" srcId="{7306083C-2E0D-4D11-AF19-2FEFF7C7C722}" destId="{55E611CA-4F71-4F2D-BB44-0620EA5B8AB8}" srcOrd="1" destOrd="0" presId="urn:microsoft.com/office/officeart/2008/layout/LinedList"/>
    <dgm:cxn modelId="{18F2DA0B-CC17-436B-876C-FFBD745B8676}" type="presParOf" srcId="{55E611CA-4F71-4F2D-BB44-0620EA5B8AB8}" destId="{D08CE8C5-22BF-4C52-BA8B-D1C03DD88AAD}" srcOrd="0" destOrd="0" presId="urn:microsoft.com/office/officeart/2008/layout/LinedList"/>
    <dgm:cxn modelId="{27CFDD49-2BB0-4AB7-9D34-6A52C924E9CF}" type="presParOf" srcId="{55E611CA-4F71-4F2D-BB44-0620EA5B8AB8}" destId="{5DACCB5B-91AA-45B1-9184-125A63DC10AC}" srcOrd="1" destOrd="0" presId="urn:microsoft.com/office/officeart/2008/layout/LinedList"/>
    <dgm:cxn modelId="{F2CB639B-AABC-4CAA-B210-94CA688009D3}" type="presParOf" srcId="{55E611CA-4F71-4F2D-BB44-0620EA5B8AB8}" destId="{1952D1CF-AE69-4097-89E9-16461538E6E4}" srcOrd="2" destOrd="0" presId="urn:microsoft.com/office/officeart/2008/layout/LinedList"/>
    <dgm:cxn modelId="{5E4E13EB-8E15-4C6D-B13F-F43EE1C4D903}" type="presParOf" srcId="{7306083C-2E0D-4D11-AF19-2FEFF7C7C722}" destId="{96DDFDAD-20EC-4F3D-B167-BAA1159A475C}" srcOrd="2" destOrd="0" presId="urn:microsoft.com/office/officeart/2008/layout/LinedList"/>
    <dgm:cxn modelId="{EAC4F2E8-18EA-49AC-BBD9-90683F8D3FAC}" type="presParOf" srcId="{7306083C-2E0D-4D11-AF19-2FEFF7C7C722}" destId="{60F51E4E-8AB7-455C-9C4C-14A783829080}" srcOrd="3" destOrd="0" presId="urn:microsoft.com/office/officeart/2008/layout/LinedList"/>
    <dgm:cxn modelId="{BB615395-106B-4410-B118-6C8B15664A5B}" type="presParOf" srcId="{301D0E45-78A4-4AA8-868C-2332603B977B}" destId="{3F0F54D1-3F14-4055-A1E0-BE2429420008}" srcOrd="4" destOrd="0" presId="urn:microsoft.com/office/officeart/2008/layout/LinedList"/>
    <dgm:cxn modelId="{71E48F81-DD62-4A55-80F3-146EA6524025}" type="presParOf" srcId="{301D0E45-78A4-4AA8-868C-2332603B977B}" destId="{EE7742C2-474B-4ACD-A520-34B1B4779ACD}" srcOrd="5" destOrd="0" presId="urn:microsoft.com/office/officeart/2008/layout/LinedList"/>
    <dgm:cxn modelId="{C8F9B595-F564-4B37-9412-26FC3A5F93EE}" type="presParOf" srcId="{EE7742C2-474B-4ACD-A520-34B1B4779ACD}" destId="{712A55D7-D81F-4024-8AA2-7981CBCE4131}" srcOrd="0" destOrd="0" presId="urn:microsoft.com/office/officeart/2008/layout/LinedList"/>
    <dgm:cxn modelId="{09CA9065-20C7-445C-B39F-A8F8881ACD63}" type="presParOf" srcId="{EE7742C2-474B-4ACD-A520-34B1B4779ACD}" destId="{8A7DF0D4-86F8-4C1C-AFFC-09D5A20FF3DD}" srcOrd="1" destOrd="0" presId="urn:microsoft.com/office/officeart/2008/layout/LinedList"/>
    <dgm:cxn modelId="{BBC8E12B-3B0E-4F40-8536-2E96184E5AF9}" type="presParOf" srcId="{8A7DF0D4-86F8-4C1C-AFFC-09D5A20FF3DD}" destId="{A7462F3C-0F55-4639-9EAD-29FB27DE684F}" srcOrd="0" destOrd="0" presId="urn:microsoft.com/office/officeart/2008/layout/LinedList"/>
    <dgm:cxn modelId="{045CBC2A-57C0-4BC1-8BD2-AD9A50F6FEAF}" type="presParOf" srcId="{8A7DF0D4-86F8-4C1C-AFFC-09D5A20FF3DD}" destId="{D1E41285-DEDC-4B5A-BC49-48834161D991}" srcOrd="1" destOrd="0" presId="urn:microsoft.com/office/officeart/2008/layout/LinedList"/>
    <dgm:cxn modelId="{26B792D0-A4AC-4526-9ECC-FB88F9C72F39}" type="presParOf" srcId="{D1E41285-DEDC-4B5A-BC49-48834161D991}" destId="{AA63C223-F14D-4A07-BF02-677EA6E481AF}" srcOrd="0" destOrd="0" presId="urn:microsoft.com/office/officeart/2008/layout/LinedList"/>
    <dgm:cxn modelId="{668E4D5E-A03F-4623-926C-D6CA0C8F4FCE}" type="presParOf" srcId="{D1E41285-DEDC-4B5A-BC49-48834161D991}" destId="{AB9F9A9B-B1CD-4410-8F14-45E6C275802A}" srcOrd="1" destOrd="0" presId="urn:microsoft.com/office/officeart/2008/layout/LinedList"/>
    <dgm:cxn modelId="{20F713E0-A9E2-4A2E-AA99-C8BB39C89F64}" type="presParOf" srcId="{D1E41285-DEDC-4B5A-BC49-48834161D991}" destId="{38233BED-869E-4949-BD35-8987A178A46D}" srcOrd="2" destOrd="0" presId="urn:microsoft.com/office/officeart/2008/layout/LinedList"/>
    <dgm:cxn modelId="{C084EFF7-717F-4163-A6B2-25034751E89A}" type="presParOf" srcId="{8A7DF0D4-86F8-4C1C-AFFC-09D5A20FF3DD}" destId="{223E1AA0-7F86-4644-8DBF-E5277D3343A6}" srcOrd="2" destOrd="0" presId="urn:microsoft.com/office/officeart/2008/layout/LinedList"/>
    <dgm:cxn modelId="{DF9D0AB3-1E6A-454D-A1D9-01A72B5B2E80}" type="presParOf" srcId="{8A7DF0D4-86F8-4C1C-AFFC-09D5A20FF3DD}" destId="{FFED79A1-96D8-4529-A1D9-A103AD534023}"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6A15D7-A5F3-4FB5-8248-A06E5537D6B9}" type="doc">
      <dgm:prSet loTypeId="urn:microsoft.com/office/officeart/2005/8/layout/target3" loCatId="relationship" qsTypeId="urn:microsoft.com/office/officeart/2005/8/quickstyle/simple1" qsCatId="simple" csTypeId="urn:microsoft.com/office/officeart/2005/8/colors/colorful3" csCatId="colorful" phldr="1"/>
      <dgm:spPr/>
      <dgm:t>
        <a:bodyPr/>
        <a:lstStyle/>
        <a:p>
          <a:endParaRPr lang="en-US"/>
        </a:p>
      </dgm:t>
    </dgm:pt>
    <dgm:pt modelId="{D1A9FFF3-A2BA-4899-954D-87AB0154ACF0}">
      <dgm:prSet phldrT="[Text]" custT="1"/>
      <dgm:spPr/>
      <dgm:t>
        <a:bodyPr/>
        <a:lstStyle/>
        <a:p>
          <a:r>
            <a:rPr lang="en-US" sz="2800" dirty="0">
              <a:latin typeface="+mj-lt"/>
            </a:rPr>
            <a:t>21 CRF 50</a:t>
          </a:r>
        </a:p>
      </dgm:t>
    </dgm:pt>
    <dgm:pt modelId="{A3B38647-80EA-419F-B8EA-CB8019EBB132}" type="parTrans" cxnId="{5CB5A3FA-E6BD-4300-9BF5-2A2D367F93B4}">
      <dgm:prSet/>
      <dgm:spPr/>
      <dgm:t>
        <a:bodyPr/>
        <a:lstStyle/>
        <a:p>
          <a:endParaRPr lang="en-US"/>
        </a:p>
      </dgm:t>
    </dgm:pt>
    <dgm:pt modelId="{9978B570-FE87-4538-B5FC-CE6F409626E3}" type="sibTrans" cxnId="{5CB5A3FA-E6BD-4300-9BF5-2A2D367F93B4}">
      <dgm:prSet/>
      <dgm:spPr/>
      <dgm:t>
        <a:bodyPr/>
        <a:lstStyle/>
        <a:p>
          <a:endParaRPr lang="en-US"/>
        </a:p>
      </dgm:t>
    </dgm:pt>
    <dgm:pt modelId="{19C3FADF-BF20-42D1-8F8F-9A416A574C9A}">
      <dgm:prSet phldrT="[Text]" custT="1"/>
      <dgm:spPr/>
      <dgm:t>
        <a:bodyPr/>
        <a:lstStyle/>
        <a:p>
          <a:r>
            <a:rPr lang="en-US" sz="2800" dirty="0">
              <a:latin typeface="+mj-lt"/>
            </a:rPr>
            <a:t>45 CRF 46.116</a:t>
          </a:r>
        </a:p>
      </dgm:t>
    </dgm:pt>
    <dgm:pt modelId="{8B6D27C5-FC1A-4B85-929D-FFBF20CED530}" type="parTrans" cxnId="{DA0F78DC-8CD9-4CCA-AD5C-D9297ABE6039}">
      <dgm:prSet/>
      <dgm:spPr/>
      <dgm:t>
        <a:bodyPr/>
        <a:lstStyle/>
        <a:p>
          <a:endParaRPr lang="en-US"/>
        </a:p>
      </dgm:t>
    </dgm:pt>
    <dgm:pt modelId="{2A1DD5FA-123A-445B-B50A-BDD0267C3460}" type="sibTrans" cxnId="{DA0F78DC-8CD9-4CCA-AD5C-D9297ABE6039}">
      <dgm:prSet/>
      <dgm:spPr/>
      <dgm:t>
        <a:bodyPr/>
        <a:lstStyle/>
        <a:p>
          <a:endParaRPr lang="en-US"/>
        </a:p>
      </dgm:t>
    </dgm:pt>
    <dgm:pt modelId="{709AED59-0335-498F-ACF6-F538E34253B7}">
      <dgm:prSet phldrT="[Text]" custT="1"/>
      <dgm:spPr/>
      <dgm:t>
        <a:bodyPr/>
        <a:lstStyle/>
        <a:p>
          <a:r>
            <a:rPr lang="en-US" sz="2800" dirty="0">
              <a:latin typeface="+mj-lt"/>
            </a:rPr>
            <a:t>45 CRF 46.117</a:t>
          </a:r>
        </a:p>
      </dgm:t>
    </dgm:pt>
    <dgm:pt modelId="{49DD0CCE-30CC-4C18-92A2-41B53854A160}" type="parTrans" cxnId="{05351F6E-1D25-4380-AC66-A90A779E62CF}">
      <dgm:prSet/>
      <dgm:spPr/>
      <dgm:t>
        <a:bodyPr/>
        <a:lstStyle/>
        <a:p>
          <a:endParaRPr lang="en-US"/>
        </a:p>
      </dgm:t>
    </dgm:pt>
    <dgm:pt modelId="{B557D16B-9E3D-49A0-A5F1-E4D02FC99009}" type="sibTrans" cxnId="{05351F6E-1D25-4380-AC66-A90A779E62CF}">
      <dgm:prSet/>
      <dgm:spPr/>
      <dgm:t>
        <a:bodyPr/>
        <a:lstStyle/>
        <a:p>
          <a:endParaRPr lang="en-US"/>
        </a:p>
      </dgm:t>
    </dgm:pt>
    <dgm:pt modelId="{D6D429C3-BFEE-4AE0-A610-35AB24DB4009}">
      <dgm:prSet phldrT="[Text]" custT="1"/>
      <dgm:spPr/>
      <dgm:t>
        <a:bodyPr/>
        <a:lstStyle/>
        <a:p>
          <a:r>
            <a:rPr lang="en-US" sz="2800" dirty="0">
              <a:latin typeface="+mj-lt"/>
            </a:rPr>
            <a:t>International Conference on </a:t>
          </a:r>
          <a:r>
            <a:rPr lang="en-US" sz="2800" dirty="0" err="1">
              <a:latin typeface="+mj-lt"/>
            </a:rPr>
            <a:t>Harmonisation</a:t>
          </a:r>
          <a:endParaRPr lang="en-US" sz="2800" dirty="0">
            <a:latin typeface="+mj-lt"/>
          </a:endParaRPr>
        </a:p>
      </dgm:t>
    </dgm:pt>
    <dgm:pt modelId="{940D3FA5-0FA3-49F7-9989-E05808C8DD2D}" type="parTrans" cxnId="{5E393D13-728F-4F6B-8A39-5F86F0AED4F2}">
      <dgm:prSet/>
      <dgm:spPr/>
      <dgm:t>
        <a:bodyPr/>
        <a:lstStyle/>
        <a:p>
          <a:endParaRPr lang="en-US"/>
        </a:p>
      </dgm:t>
    </dgm:pt>
    <dgm:pt modelId="{2BBD3000-AF33-44BC-87AD-21B94BBD1F93}" type="sibTrans" cxnId="{5E393D13-728F-4F6B-8A39-5F86F0AED4F2}">
      <dgm:prSet/>
      <dgm:spPr/>
      <dgm:t>
        <a:bodyPr/>
        <a:lstStyle/>
        <a:p>
          <a:endParaRPr lang="en-US"/>
        </a:p>
      </dgm:t>
    </dgm:pt>
    <dgm:pt modelId="{80A91BB6-7FD3-47AF-B9DC-51B058FE223C}">
      <dgm:prSet phldrT="[Text]" custT="1"/>
      <dgm:spPr/>
      <dgm:t>
        <a:bodyPr/>
        <a:lstStyle/>
        <a:p>
          <a:r>
            <a:rPr lang="en-US" sz="2800" dirty="0">
              <a:latin typeface="+mj-lt"/>
            </a:rPr>
            <a:t>Section 4.8</a:t>
          </a:r>
        </a:p>
      </dgm:t>
    </dgm:pt>
    <dgm:pt modelId="{DD2E175E-4FBB-459A-A53C-5113A25F22D7}" type="parTrans" cxnId="{7FDBB8A4-AD30-40D7-B63D-799B68435BBD}">
      <dgm:prSet/>
      <dgm:spPr/>
      <dgm:t>
        <a:bodyPr/>
        <a:lstStyle/>
        <a:p>
          <a:endParaRPr lang="en-US"/>
        </a:p>
      </dgm:t>
    </dgm:pt>
    <dgm:pt modelId="{BFBAA349-71D4-4E48-9C95-A9145FFA5A32}" type="sibTrans" cxnId="{7FDBB8A4-AD30-40D7-B63D-799B68435BBD}">
      <dgm:prSet/>
      <dgm:spPr/>
      <dgm:t>
        <a:bodyPr/>
        <a:lstStyle/>
        <a:p>
          <a:endParaRPr lang="en-US"/>
        </a:p>
      </dgm:t>
    </dgm:pt>
    <dgm:pt modelId="{940E1F47-449B-48D5-BE5A-55ECCDA54FCE}">
      <dgm:prSet phldrT="[Text]" custT="1"/>
      <dgm:spPr/>
      <dgm:t>
        <a:bodyPr/>
        <a:lstStyle/>
        <a:p>
          <a:r>
            <a:rPr lang="en-US" sz="2800" dirty="0">
              <a:latin typeface="+mj-lt"/>
            </a:rPr>
            <a:t>Department of Health &amp; Human Services</a:t>
          </a:r>
        </a:p>
      </dgm:t>
    </dgm:pt>
    <dgm:pt modelId="{513D544D-B66F-40A9-8AB4-B8708DF0ADB0}" type="sibTrans" cxnId="{6906497B-577F-49D2-995B-274EFB6A75D0}">
      <dgm:prSet/>
      <dgm:spPr/>
      <dgm:t>
        <a:bodyPr/>
        <a:lstStyle/>
        <a:p>
          <a:endParaRPr lang="en-US"/>
        </a:p>
      </dgm:t>
    </dgm:pt>
    <dgm:pt modelId="{AAFE415B-55C2-465B-AD71-D8369FDA991A}" type="parTrans" cxnId="{6906497B-577F-49D2-995B-274EFB6A75D0}">
      <dgm:prSet/>
      <dgm:spPr/>
      <dgm:t>
        <a:bodyPr/>
        <a:lstStyle/>
        <a:p>
          <a:endParaRPr lang="en-US"/>
        </a:p>
      </dgm:t>
    </dgm:pt>
    <dgm:pt modelId="{2F9F130F-04EE-40C3-A9CB-DD2318F15104}">
      <dgm:prSet phldrT="[Text]" custT="1"/>
      <dgm:spPr/>
      <dgm:t>
        <a:bodyPr/>
        <a:lstStyle/>
        <a:p>
          <a:r>
            <a:rPr lang="en-US" sz="2800" dirty="0">
              <a:latin typeface="+mj-lt"/>
            </a:rPr>
            <a:t>Food and Drug Administration</a:t>
          </a:r>
        </a:p>
      </dgm:t>
    </dgm:pt>
    <dgm:pt modelId="{1ED753C5-D487-4D31-92C5-A99A9502F3FF}" type="sibTrans" cxnId="{D168AA0F-16C8-4C0E-B8EB-92F1CE52CFDA}">
      <dgm:prSet/>
      <dgm:spPr/>
      <dgm:t>
        <a:bodyPr/>
        <a:lstStyle/>
        <a:p>
          <a:endParaRPr lang="en-US"/>
        </a:p>
      </dgm:t>
    </dgm:pt>
    <dgm:pt modelId="{9E9DA2EB-1189-4CEE-B0AB-A72EBA071BFB}" type="parTrans" cxnId="{D168AA0F-16C8-4C0E-B8EB-92F1CE52CFDA}">
      <dgm:prSet/>
      <dgm:spPr/>
      <dgm:t>
        <a:bodyPr/>
        <a:lstStyle/>
        <a:p>
          <a:endParaRPr lang="en-US"/>
        </a:p>
      </dgm:t>
    </dgm:pt>
    <dgm:pt modelId="{BD7B0E07-63E3-49CA-9282-5C59502F6FDC}" type="pres">
      <dgm:prSet presAssocID="{C56A15D7-A5F3-4FB5-8248-A06E5537D6B9}" presName="Name0" presStyleCnt="0">
        <dgm:presLayoutVars>
          <dgm:chMax val="7"/>
          <dgm:dir/>
          <dgm:animLvl val="lvl"/>
          <dgm:resizeHandles val="exact"/>
        </dgm:presLayoutVars>
      </dgm:prSet>
      <dgm:spPr/>
    </dgm:pt>
    <dgm:pt modelId="{E382B94A-2CF0-4790-A956-D9CCE0D3DA87}" type="pres">
      <dgm:prSet presAssocID="{2F9F130F-04EE-40C3-A9CB-DD2318F15104}" presName="circle1" presStyleLbl="node1" presStyleIdx="0" presStyleCnt="3"/>
      <dgm:spPr/>
    </dgm:pt>
    <dgm:pt modelId="{DA777A12-C68A-452E-B797-54C26B0615E4}" type="pres">
      <dgm:prSet presAssocID="{2F9F130F-04EE-40C3-A9CB-DD2318F15104}" presName="space" presStyleCnt="0"/>
      <dgm:spPr/>
    </dgm:pt>
    <dgm:pt modelId="{F532B697-1005-4D8F-93AE-348CE5AB5817}" type="pres">
      <dgm:prSet presAssocID="{2F9F130F-04EE-40C3-A9CB-DD2318F15104}" presName="rect1" presStyleLbl="alignAcc1" presStyleIdx="0" presStyleCnt="3"/>
      <dgm:spPr/>
    </dgm:pt>
    <dgm:pt modelId="{E371F5F8-78A6-424F-A6F8-EFB08C893A63}" type="pres">
      <dgm:prSet presAssocID="{940E1F47-449B-48D5-BE5A-55ECCDA54FCE}" presName="vertSpace2" presStyleLbl="node1" presStyleIdx="0" presStyleCnt="3"/>
      <dgm:spPr/>
    </dgm:pt>
    <dgm:pt modelId="{64F22652-78C8-4160-82EF-030D917EA5AF}" type="pres">
      <dgm:prSet presAssocID="{940E1F47-449B-48D5-BE5A-55ECCDA54FCE}" presName="circle2" presStyleLbl="node1" presStyleIdx="1" presStyleCnt="3"/>
      <dgm:spPr/>
    </dgm:pt>
    <dgm:pt modelId="{F52D7F54-82A4-46B4-9081-914CB6B89EE8}" type="pres">
      <dgm:prSet presAssocID="{940E1F47-449B-48D5-BE5A-55ECCDA54FCE}" presName="rect2" presStyleLbl="alignAcc1" presStyleIdx="1" presStyleCnt="3"/>
      <dgm:spPr/>
    </dgm:pt>
    <dgm:pt modelId="{796ECF9A-8192-4F02-B503-1338B31795F3}" type="pres">
      <dgm:prSet presAssocID="{D6D429C3-BFEE-4AE0-A610-35AB24DB4009}" presName="vertSpace3" presStyleLbl="node1" presStyleIdx="1" presStyleCnt="3"/>
      <dgm:spPr/>
    </dgm:pt>
    <dgm:pt modelId="{4615510A-87F7-48F4-BE95-47A85D901F6E}" type="pres">
      <dgm:prSet presAssocID="{D6D429C3-BFEE-4AE0-A610-35AB24DB4009}" presName="circle3" presStyleLbl="node1" presStyleIdx="2" presStyleCnt="3"/>
      <dgm:spPr/>
    </dgm:pt>
    <dgm:pt modelId="{0F8A276D-55BB-4CD2-9711-7FE87058C0F9}" type="pres">
      <dgm:prSet presAssocID="{D6D429C3-BFEE-4AE0-A610-35AB24DB4009}" presName="rect3" presStyleLbl="alignAcc1" presStyleIdx="2" presStyleCnt="3"/>
      <dgm:spPr/>
    </dgm:pt>
    <dgm:pt modelId="{802CBA6F-C76F-4873-8047-774FA4F67BC0}" type="pres">
      <dgm:prSet presAssocID="{2F9F130F-04EE-40C3-A9CB-DD2318F15104}" presName="rect1ParTx" presStyleLbl="alignAcc1" presStyleIdx="2" presStyleCnt="3">
        <dgm:presLayoutVars>
          <dgm:chMax val="1"/>
          <dgm:bulletEnabled val="1"/>
        </dgm:presLayoutVars>
      </dgm:prSet>
      <dgm:spPr/>
    </dgm:pt>
    <dgm:pt modelId="{52B4FE0F-9762-4A2C-9638-EAE2612611F3}" type="pres">
      <dgm:prSet presAssocID="{2F9F130F-04EE-40C3-A9CB-DD2318F15104}" presName="rect1ChTx" presStyleLbl="alignAcc1" presStyleIdx="2" presStyleCnt="3">
        <dgm:presLayoutVars>
          <dgm:bulletEnabled val="1"/>
        </dgm:presLayoutVars>
      </dgm:prSet>
      <dgm:spPr/>
    </dgm:pt>
    <dgm:pt modelId="{0A41102D-CDFC-48AA-8ECD-0F5DAF498DD9}" type="pres">
      <dgm:prSet presAssocID="{940E1F47-449B-48D5-BE5A-55ECCDA54FCE}" presName="rect2ParTx" presStyleLbl="alignAcc1" presStyleIdx="2" presStyleCnt="3">
        <dgm:presLayoutVars>
          <dgm:chMax val="1"/>
          <dgm:bulletEnabled val="1"/>
        </dgm:presLayoutVars>
      </dgm:prSet>
      <dgm:spPr/>
    </dgm:pt>
    <dgm:pt modelId="{C92776E5-7190-41C7-A204-249C89E6928D}" type="pres">
      <dgm:prSet presAssocID="{940E1F47-449B-48D5-BE5A-55ECCDA54FCE}" presName="rect2ChTx" presStyleLbl="alignAcc1" presStyleIdx="2" presStyleCnt="3">
        <dgm:presLayoutVars>
          <dgm:bulletEnabled val="1"/>
        </dgm:presLayoutVars>
      </dgm:prSet>
      <dgm:spPr/>
    </dgm:pt>
    <dgm:pt modelId="{41DD8B82-8E21-4447-A864-B5CBE9AC72D1}" type="pres">
      <dgm:prSet presAssocID="{D6D429C3-BFEE-4AE0-A610-35AB24DB4009}" presName="rect3ParTx" presStyleLbl="alignAcc1" presStyleIdx="2" presStyleCnt="3">
        <dgm:presLayoutVars>
          <dgm:chMax val="1"/>
          <dgm:bulletEnabled val="1"/>
        </dgm:presLayoutVars>
      </dgm:prSet>
      <dgm:spPr/>
    </dgm:pt>
    <dgm:pt modelId="{53692510-41B5-432B-B37E-325F35F2C2AF}" type="pres">
      <dgm:prSet presAssocID="{D6D429C3-BFEE-4AE0-A610-35AB24DB4009}" presName="rect3ChTx" presStyleLbl="alignAcc1" presStyleIdx="2" presStyleCnt="3">
        <dgm:presLayoutVars>
          <dgm:bulletEnabled val="1"/>
        </dgm:presLayoutVars>
      </dgm:prSet>
      <dgm:spPr/>
    </dgm:pt>
  </dgm:ptLst>
  <dgm:cxnLst>
    <dgm:cxn modelId="{DAE54C0A-E6A2-4A46-852C-591A534A32BF}" type="presOf" srcId="{2F9F130F-04EE-40C3-A9CB-DD2318F15104}" destId="{802CBA6F-C76F-4873-8047-774FA4F67BC0}" srcOrd="1" destOrd="0" presId="urn:microsoft.com/office/officeart/2005/8/layout/target3"/>
    <dgm:cxn modelId="{D168AA0F-16C8-4C0E-B8EB-92F1CE52CFDA}" srcId="{C56A15D7-A5F3-4FB5-8248-A06E5537D6B9}" destId="{2F9F130F-04EE-40C3-A9CB-DD2318F15104}" srcOrd="0" destOrd="0" parTransId="{9E9DA2EB-1189-4CEE-B0AB-A72EBA071BFB}" sibTransId="{1ED753C5-D487-4D31-92C5-A99A9502F3FF}"/>
    <dgm:cxn modelId="{5E393D13-728F-4F6B-8A39-5F86F0AED4F2}" srcId="{C56A15D7-A5F3-4FB5-8248-A06E5537D6B9}" destId="{D6D429C3-BFEE-4AE0-A610-35AB24DB4009}" srcOrd="2" destOrd="0" parTransId="{940D3FA5-0FA3-49F7-9989-E05808C8DD2D}" sibTransId="{2BBD3000-AF33-44BC-87AD-21B94BBD1F93}"/>
    <dgm:cxn modelId="{030EB413-C301-4305-8528-4CA9173B0A0D}" type="presOf" srcId="{D6D429C3-BFEE-4AE0-A610-35AB24DB4009}" destId="{0F8A276D-55BB-4CD2-9711-7FE87058C0F9}" srcOrd="0" destOrd="0" presId="urn:microsoft.com/office/officeart/2005/8/layout/target3"/>
    <dgm:cxn modelId="{51512F15-8819-41E0-89F4-C07996F1ED08}" type="presOf" srcId="{940E1F47-449B-48D5-BE5A-55ECCDA54FCE}" destId="{F52D7F54-82A4-46B4-9081-914CB6B89EE8}" srcOrd="0" destOrd="0" presId="urn:microsoft.com/office/officeart/2005/8/layout/target3"/>
    <dgm:cxn modelId="{EF9A2223-3652-47CC-81EB-E61BCABDB2D2}" type="presOf" srcId="{709AED59-0335-498F-ACF6-F538E34253B7}" destId="{C92776E5-7190-41C7-A204-249C89E6928D}" srcOrd="0" destOrd="1" presId="urn:microsoft.com/office/officeart/2005/8/layout/target3"/>
    <dgm:cxn modelId="{3D3EE62B-65E6-423E-9533-1864E8EFCD34}" type="presOf" srcId="{2F9F130F-04EE-40C3-A9CB-DD2318F15104}" destId="{F532B697-1005-4D8F-93AE-348CE5AB5817}" srcOrd="0" destOrd="0" presId="urn:microsoft.com/office/officeart/2005/8/layout/target3"/>
    <dgm:cxn modelId="{38D52E2E-5A5D-4CC8-B83C-52525DBEBF21}" type="presOf" srcId="{D6D429C3-BFEE-4AE0-A610-35AB24DB4009}" destId="{41DD8B82-8E21-4447-A864-B5CBE9AC72D1}" srcOrd="1" destOrd="0" presId="urn:microsoft.com/office/officeart/2005/8/layout/target3"/>
    <dgm:cxn modelId="{019C0F32-19FD-4D1C-82EC-49C85DDDF428}" type="presOf" srcId="{19C3FADF-BF20-42D1-8F8F-9A416A574C9A}" destId="{C92776E5-7190-41C7-A204-249C89E6928D}" srcOrd="0" destOrd="0" presId="urn:microsoft.com/office/officeart/2005/8/layout/target3"/>
    <dgm:cxn modelId="{05351F6E-1D25-4380-AC66-A90A779E62CF}" srcId="{940E1F47-449B-48D5-BE5A-55ECCDA54FCE}" destId="{709AED59-0335-498F-ACF6-F538E34253B7}" srcOrd="1" destOrd="0" parTransId="{49DD0CCE-30CC-4C18-92A2-41B53854A160}" sibTransId="{B557D16B-9E3D-49A0-A5F1-E4D02FC99009}"/>
    <dgm:cxn modelId="{426D986E-A599-4943-B2C2-CB619F3BD411}" type="presOf" srcId="{940E1F47-449B-48D5-BE5A-55ECCDA54FCE}" destId="{0A41102D-CDFC-48AA-8ECD-0F5DAF498DD9}" srcOrd="1" destOrd="0" presId="urn:microsoft.com/office/officeart/2005/8/layout/target3"/>
    <dgm:cxn modelId="{5DAA255A-DD2C-4A27-A67A-D31114AC007E}" type="presOf" srcId="{80A91BB6-7FD3-47AF-B9DC-51B058FE223C}" destId="{53692510-41B5-432B-B37E-325F35F2C2AF}" srcOrd="0" destOrd="0" presId="urn:microsoft.com/office/officeart/2005/8/layout/target3"/>
    <dgm:cxn modelId="{6906497B-577F-49D2-995B-274EFB6A75D0}" srcId="{C56A15D7-A5F3-4FB5-8248-A06E5537D6B9}" destId="{940E1F47-449B-48D5-BE5A-55ECCDA54FCE}" srcOrd="1" destOrd="0" parTransId="{AAFE415B-55C2-465B-AD71-D8369FDA991A}" sibTransId="{513D544D-B66F-40A9-8AB4-B8708DF0ADB0}"/>
    <dgm:cxn modelId="{6190C091-590D-4413-BDB5-429B3BA5E023}" type="presOf" srcId="{C56A15D7-A5F3-4FB5-8248-A06E5537D6B9}" destId="{BD7B0E07-63E3-49CA-9282-5C59502F6FDC}" srcOrd="0" destOrd="0" presId="urn:microsoft.com/office/officeart/2005/8/layout/target3"/>
    <dgm:cxn modelId="{7FDBB8A4-AD30-40D7-B63D-799B68435BBD}" srcId="{D6D429C3-BFEE-4AE0-A610-35AB24DB4009}" destId="{80A91BB6-7FD3-47AF-B9DC-51B058FE223C}" srcOrd="0" destOrd="0" parTransId="{DD2E175E-4FBB-459A-A53C-5113A25F22D7}" sibTransId="{BFBAA349-71D4-4E48-9C95-A9145FFA5A32}"/>
    <dgm:cxn modelId="{BC4FE9CD-EAB0-42C1-9AC5-596A4D566836}" type="presOf" srcId="{D1A9FFF3-A2BA-4899-954D-87AB0154ACF0}" destId="{52B4FE0F-9762-4A2C-9638-EAE2612611F3}" srcOrd="0" destOrd="0" presId="urn:microsoft.com/office/officeart/2005/8/layout/target3"/>
    <dgm:cxn modelId="{DA0F78DC-8CD9-4CCA-AD5C-D9297ABE6039}" srcId="{940E1F47-449B-48D5-BE5A-55ECCDA54FCE}" destId="{19C3FADF-BF20-42D1-8F8F-9A416A574C9A}" srcOrd="0" destOrd="0" parTransId="{8B6D27C5-FC1A-4B85-929D-FFBF20CED530}" sibTransId="{2A1DD5FA-123A-445B-B50A-BDD0267C3460}"/>
    <dgm:cxn modelId="{5CB5A3FA-E6BD-4300-9BF5-2A2D367F93B4}" srcId="{2F9F130F-04EE-40C3-A9CB-DD2318F15104}" destId="{D1A9FFF3-A2BA-4899-954D-87AB0154ACF0}" srcOrd="0" destOrd="0" parTransId="{A3B38647-80EA-419F-B8EA-CB8019EBB132}" sibTransId="{9978B570-FE87-4538-B5FC-CE6F409626E3}"/>
    <dgm:cxn modelId="{7CFC1C8A-E1F9-4C88-BC7D-984FB833235B}" type="presParOf" srcId="{BD7B0E07-63E3-49CA-9282-5C59502F6FDC}" destId="{E382B94A-2CF0-4790-A956-D9CCE0D3DA87}" srcOrd="0" destOrd="0" presId="urn:microsoft.com/office/officeart/2005/8/layout/target3"/>
    <dgm:cxn modelId="{029E0273-9AA7-4B5F-B8A7-0F8315D63894}" type="presParOf" srcId="{BD7B0E07-63E3-49CA-9282-5C59502F6FDC}" destId="{DA777A12-C68A-452E-B797-54C26B0615E4}" srcOrd="1" destOrd="0" presId="urn:microsoft.com/office/officeart/2005/8/layout/target3"/>
    <dgm:cxn modelId="{7457E7A9-365A-4425-9812-9118EF40D8E5}" type="presParOf" srcId="{BD7B0E07-63E3-49CA-9282-5C59502F6FDC}" destId="{F532B697-1005-4D8F-93AE-348CE5AB5817}" srcOrd="2" destOrd="0" presId="urn:microsoft.com/office/officeart/2005/8/layout/target3"/>
    <dgm:cxn modelId="{BD808307-DB10-4EBF-B022-618A541E876D}" type="presParOf" srcId="{BD7B0E07-63E3-49CA-9282-5C59502F6FDC}" destId="{E371F5F8-78A6-424F-A6F8-EFB08C893A63}" srcOrd="3" destOrd="0" presId="urn:microsoft.com/office/officeart/2005/8/layout/target3"/>
    <dgm:cxn modelId="{2E625D2D-639A-48DE-B178-1EE79FACD667}" type="presParOf" srcId="{BD7B0E07-63E3-49CA-9282-5C59502F6FDC}" destId="{64F22652-78C8-4160-82EF-030D917EA5AF}" srcOrd="4" destOrd="0" presId="urn:microsoft.com/office/officeart/2005/8/layout/target3"/>
    <dgm:cxn modelId="{574B0A0C-A17D-4EBF-8F65-6B292A61A7B1}" type="presParOf" srcId="{BD7B0E07-63E3-49CA-9282-5C59502F6FDC}" destId="{F52D7F54-82A4-46B4-9081-914CB6B89EE8}" srcOrd="5" destOrd="0" presId="urn:microsoft.com/office/officeart/2005/8/layout/target3"/>
    <dgm:cxn modelId="{90046A8A-7B93-4853-BC1C-0B09CAE05774}" type="presParOf" srcId="{BD7B0E07-63E3-49CA-9282-5C59502F6FDC}" destId="{796ECF9A-8192-4F02-B503-1338B31795F3}" srcOrd="6" destOrd="0" presId="urn:microsoft.com/office/officeart/2005/8/layout/target3"/>
    <dgm:cxn modelId="{E4B154D1-EB06-4B70-90E7-989BECC67496}" type="presParOf" srcId="{BD7B0E07-63E3-49CA-9282-5C59502F6FDC}" destId="{4615510A-87F7-48F4-BE95-47A85D901F6E}" srcOrd="7" destOrd="0" presId="urn:microsoft.com/office/officeart/2005/8/layout/target3"/>
    <dgm:cxn modelId="{E65788E1-C34C-4449-814F-DC5D0AA4C49C}" type="presParOf" srcId="{BD7B0E07-63E3-49CA-9282-5C59502F6FDC}" destId="{0F8A276D-55BB-4CD2-9711-7FE87058C0F9}" srcOrd="8" destOrd="0" presId="urn:microsoft.com/office/officeart/2005/8/layout/target3"/>
    <dgm:cxn modelId="{F149C8D2-042F-4B53-8AC9-2308AD895F41}" type="presParOf" srcId="{BD7B0E07-63E3-49CA-9282-5C59502F6FDC}" destId="{802CBA6F-C76F-4873-8047-774FA4F67BC0}" srcOrd="9" destOrd="0" presId="urn:microsoft.com/office/officeart/2005/8/layout/target3"/>
    <dgm:cxn modelId="{E49D4515-706E-471E-AC05-9DBCE66E9548}" type="presParOf" srcId="{BD7B0E07-63E3-49CA-9282-5C59502F6FDC}" destId="{52B4FE0F-9762-4A2C-9638-EAE2612611F3}" srcOrd="10" destOrd="0" presId="urn:microsoft.com/office/officeart/2005/8/layout/target3"/>
    <dgm:cxn modelId="{14AE0E83-6BF5-4B28-B928-B6B2E475E326}" type="presParOf" srcId="{BD7B0E07-63E3-49CA-9282-5C59502F6FDC}" destId="{0A41102D-CDFC-48AA-8ECD-0F5DAF498DD9}" srcOrd="11" destOrd="0" presId="urn:microsoft.com/office/officeart/2005/8/layout/target3"/>
    <dgm:cxn modelId="{AB223AB5-AA40-4242-985C-BD53B7B33D1E}" type="presParOf" srcId="{BD7B0E07-63E3-49CA-9282-5C59502F6FDC}" destId="{C92776E5-7190-41C7-A204-249C89E6928D}" srcOrd="12" destOrd="0" presId="urn:microsoft.com/office/officeart/2005/8/layout/target3"/>
    <dgm:cxn modelId="{1AA59364-70E3-4F8F-93B1-2CD11A639FDB}" type="presParOf" srcId="{BD7B0E07-63E3-49CA-9282-5C59502F6FDC}" destId="{41DD8B82-8E21-4447-A864-B5CBE9AC72D1}" srcOrd="13" destOrd="0" presId="urn:microsoft.com/office/officeart/2005/8/layout/target3"/>
    <dgm:cxn modelId="{7A31BB8D-D6E9-4270-AF25-5D5AFBA38D55}" type="presParOf" srcId="{BD7B0E07-63E3-49CA-9282-5C59502F6FDC}" destId="{53692510-41B5-432B-B37E-325F35F2C2AF}"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E3EA78-AA33-4454-A84A-648B9A9EDD8A}"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27EC5BDC-DCB2-4E19-87B4-0045B16A7D43}">
      <dgm:prSet/>
      <dgm:spPr/>
      <dgm:t>
        <a:bodyPr/>
        <a:lstStyle/>
        <a:p>
          <a:pPr rtl="0"/>
          <a:r>
            <a:rPr lang="en-US" dirty="0">
              <a:solidFill>
                <a:schemeClr val="tx1"/>
              </a:solidFill>
              <a:latin typeface="+mj-lt"/>
            </a:rPr>
            <a:t>Although the consent document is an important part of the consent process</a:t>
          </a:r>
        </a:p>
      </dgm:t>
    </dgm:pt>
    <dgm:pt modelId="{184460B8-51D8-4E9B-8AEC-FE8572EC58BC}" type="parTrans" cxnId="{2D80CFC1-40F5-4A0F-860C-08270E4E4AF5}">
      <dgm:prSet/>
      <dgm:spPr/>
      <dgm:t>
        <a:bodyPr/>
        <a:lstStyle/>
        <a:p>
          <a:endParaRPr lang="en-US"/>
        </a:p>
      </dgm:t>
    </dgm:pt>
    <dgm:pt modelId="{441CCB8C-7CA3-4B29-81A8-775CE4386127}" type="sibTrans" cxnId="{2D80CFC1-40F5-4A0F-860C-08270E4E4AF5}">
      <dgm:prSet/>
      <dgm:spPr/>
      <dgm:t>
        <a:bodyPr/>
        <a:lstStyle/>
        <a:p>
          <a:endParaRPr lang="en-US"/>
        </a:p>
      </dgm:t>
    </dgm:pt>
    <dgm:pt modelId="{4A22BAD2-4FAA-4380-8F88-BAA499D81C41}">
      <dgm:prSet/>
      <dgm:spPr/>
      <dgm:t>
        <a:bodyPr/>
        <a:lstStyle/>
        <a:p>
          <a:pPr rtl="0"/>
          <a:r>
            <a:rPr lang="en-US" dirty="0">
              <a:solidFill>
                <a:schemeClr val="tx1"/>
              </a:solidFill>
              <a:latin typeface="+mj-lt"/>
            </a:rPr>
            <a:t>The consent process involves much more than obtaining a signature on a form</a:t>
          </a:r>
        </a:p>
      </dgm:t>
    </dgm:pt>
    <dgm:pt modelId="{E4F58E9C-63A0-4F67-B758-43FA2E7D6FD0}" type="parTrans" cxnId="{CBA02417-1FE1-42BB-B493-909F102BD7CF}">
      <dgm:prSet/>
      <dgm:spPr/>
      <dgm:t>
        <a:bodyPr/>
        <a:lstStyle/>
        <a:p>
          <a:endParaRPr lang="en-US"/>
        </a:p>
      </dgm:t>
    </dgm:pt>
    <dgm:pt modelId="{7C18DE66-D50E-4225-BC5F-11EE8CDE15A9}" type="sibTrans" cxnId="{CBA02417-1FE1-42BB-B493-909F102BD7CF}">
      <dgm:prSet/>
      <dgm:spPr/>
      <dgm:t>
        <a:bodyPr/>
        <a:lstStyle/>
        <a:p>
          <a:endParaRPr lang="en-US"/>
        </a:p>
      </dgm:t>
    </dgm:pt>
    <dgm:pt modelId="{A9649146-E1F8-49AC-99C0-9B6A2DEA564D}" type="pres">
      <dgm:prSet presAssocID="{F2E3EA78-AA33-4454-A84A-648B9A9EDD8A}" presName="compositeShape" presStyleCnt="0">
        <dgm:presLayoutVars>
          <dgm:chMax val="2"/>
          <dgm:dir/>
          <dgm:resizeHandles val="exact"/>
        </dgm:presLayoutVars>
      </dgm:prSet>
      <dgm:spPr/>
    </dgm:pt>
    <dgm:pt modelId="{09611C97-FDE7-46C9-B56B-DDD3128DD39D}" type="pres">
      <dgm:prSet presAssocID="{F2E3EA78-AA33-4454-A84A-648B9A9EDD8A}" presName="ribbon" presStyleLbl="node1" presStyleIdx="0" presStyleCnt="1" custLinFactNeighborY="-926"/>
      <dgm:spPr>
        <a:gradFill rotWithShape="0">
          <a:gsLst>
            <a:gs pos="18000">
              <a:schemeClr val="accent3">
                <a:lumMod val="60000"/>
                <a:lumOff val="40000"/>
              </a:schemeClr>
            </a:gs>
            <a:gs pos="26000">
              <a:schemeClr val="tx2">
                <a:lumMod val="20000"/>
                <a:lumOff val="80000"/>
              </a:schemeClr>
            </a:gs>
            <a:gs pos="90000">
              <a:schemeClr val="accent1">
                <a:lumMod val="45000"/>
                <a:lumOff val="55000"/>
              </a:schemeClr>
            </a:gs>
            <a:gs pos="100000">
              <a:schemeClr val="accent1">
                <a:lumMod val="30000"/>
                <a:lumOff val="70000"/>
              </a:schemeClr>
            </a:gs>
          </a:gsLst>
          <a:lin ang="5400000" scaled="1"/>
        </a:gradFill>
      </dgm:spPr>
    </dgm:pt>
    <dgm:pt modelId="{1CC3C57B-0EF5-4475-B0A9-CAF44B31ED3B}" type="pres">
      <dgm:prSet presAssocID="{F2E3EA78-AA33-4454-A84A-648B9A9EDD8A}" presName="leftArrowText" presStyleLbl="node1" presStyleIdx="0" presStyleCnt="1">
        <dgm:presLayoutVars>
          <dgm:chMax val="0"/>
          <dgm:bulletEnabled val="1"/>
        </dgm:presLayoutVars>
      </dgm:prSet>
      <dgm:spPr/>
    </dgm:pt>
    <dgm:pt modelId="{07232F11-02D8-42AB-9146-C7096C6F6A42}" type="pres">
      <dgm:prSet presAssocID="{F2E3EA78-AA33-4454-A84A-648B9A9EDD8A}" presName="rightArrowText" presStyleLbl="node1" presStyleIdx="0" presStyleCnt="1">
        <dgm:presLayoutVars>
          <dgm:chMax val="0"/>
          <dgm:bulletEnabled val="1"/>
        </dgm:presLayoutVars>
      </dgm:prSet>
      <dgm:spPr/>
    </dgm:pt>
  </dgm:ptLst>
  <dgm:cxnLst>
    <dgm:cxn modelId="{CBA02417-1FE1-42BB-B493-909F102BD7CF}" srcId="{F2E3EA78-AA33-4454-A84A-648B9A9EDD8A}" destId="{4A22BAD2-4FAA-4380-8F88-BAA499D81C41}" srcOrd="1" destOrd="0" parTransId="{E4F58E9C-63A0-4F67-B758-43FA2E7D6FD0}" sibTransId="{7C18DE66-D50E-4225-BC5F-11EE8CDE15A9}"/>
    <dgm:cxn modelId="{CABF928D-5A7F-4622-8ED8-6185C9F4B1B2}" type="presOf" srcId="{27EC5BDC-DCB2-4E19-87B4-0045B16A7D43}" destId="{1CC3C57B-0EF5-4475-B0A9-CAF44B31ED3B}" srcOrd="0" destOrd="0" presId="urn:microsoft.com/office/officeart/2005/8/layout/arrow6"/>
    <dgm:cxn modelId="{2D80CFC1-40F5-4A0F-860C-08270E4E4AF5}" srcId="{F2E3EA78-AA33-4454-A84A-648B9A9EDD8A}" destId="{27EC5BDC-DCB2-4E19-87B4-0045B16A7D43}" srcOrd="0" destOrd="0" parTransId="{184460B8-51D8-4E9B-8AEC-FE8572EC58BC}" sibTransId="{441CCB8C-7CA3-4B29-81A8-775CE4386127}"/>
    <dgm:cxn modelId="{AAD2C0D1-4A79-47E6-893E-E368C31E8995}" type="presOf" srcId="{F2E3EA78-AA33-4454-A84A-648B9A9EDD8A}" destId="{A9649146-E1F8-49AC-99C0-9B6A2DEA564D}" srcOrd="0" destOrd="0" presId="urn:microsoft.com/office/officeart/2005/8/layout/arrow6"/>
    <dgm:cxn modelId="{0C7BD5D3-08D0-4EF9-B20F-65C3C098F5B5}" type="presOf" srcId="{4A22BAD2-4FAA-4380-8F88-BAA499D81C41}" destId="{07232F11-02D8-42AB-9146-C7096C6F6A42}" srcOrd="0" destOrd="0" presId="urn:microsoft.com/office/officeart/2005/8/layout/arrow6"/>
    <dgm:cxn modelId="{7827D4FB-12A1-4FDD-B313-32FF2BE48432}" type="presParOf" srcId="{A9649146-E1F8-49AC-99C0-9B6A2DEA564D}" destId="{09611C97-FDE7-46C9-B56B-DDD3128DD39D}" srcOrd="0" destOrd="0" presId="urn:microsoft.com/office/officeart/2005/8/layout/arrow6"/>
    <dgm:cxn modelId="{DE60D361-B2E8-48C1-AE95-5FE5328FAC91}" type="presParOf" srcId="{A9649146-E1F8-49AC-99C0-9B6A2DEA564D}" destId="{1CC3C57B-0EF5-4475-B0A9-CAF44B31ED3B}" srcOrd="1" destOrd="0" presId="urn:microsoft.com/office/officeart/2005/8/layout/arrow6"/>
    <dgm:cxn modelId="{A8B6A146-818A-4DB0-B3C4-739C9761EA6D}" type="presParOf" srcId="{A9649146-E1F8-49AC-99C0-9B6A2DEA564D}" destId="{07232F11-02D8-42AB-9146-C7096C6F6A42}"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6572FC71-A7F2-460C-9BB9-1DAD7EF72F22}"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D2FA0C31-8013-4EED-9415-14F73D4AD780}">
      <dgm:prSet phldrT="[Text]"/>
      <dgm:spPr>
        <a:solidFill>
          <a:schemeClr val="bg2">
            <a:lumMod val="75000"/>
          </a:schemeClr>
        </a:solidFill>
        <a:ln>
          <a:solidFill>
            <a:schemeClr val="accent1">
              <a:lumMod val="75000"/>
            </a:schemeClr>
          </a:solidFill>
        </a:ln>
      </dgm:spPr>
      <dgm:t>
        <a:bodyPr/>
        <a:lstStyle/>
        <a:p>
          <a:r>
            <a:rPr lang="en-US" dirty="0">
              <a:solidFill>
                <a:schemeClr val="tx1">
                  <a:lumMod val="75000"/>
                  <a:lumOff val="25000"/>
                </a:schemeClr>
              </a:solidFill>
            </a:rPr>
            <a:t>Consent process</a:t>
          </a:r>
        </a:p>
      </dgm:t>
    </dgm:pt>
    <dgm:pt modelId="{859937B2-A41E-48AB-89AB-CEAD8F8212B0}" type="parTrans" cxnId="{86499DC5-B423-476B-8582-223C0F6C803C}">
      <dgm:prSet/>
      <dgm:spPr/>
      <dgm:t>
        <a:bodyPr/>
        <a:lstStyle/>
        <a:p>
          <a:endParaRPr lang="en-US"/>
        </a:p>
      </dgm:t>
    </dgm:pt>
    <dgm:pt modelId="{D886FC8C-111A-4761-BA5F-E13BDDA00F61}" type="sibTrans" cxnId="{86499DC5-B423-476B-8582-223C0F6C803C}">
      <dgm:prSet/>
      <dgm:spPr/>
      <dgm:t>
        <a:bodyPr/>
        <a:lstStyle/>
        <a:p>
          <a:endParaRPr lang="en-US"/>
        </a:p>
      </dgm:t>
    </dgm:pt>
    <dgm:pt modelId="{23C32954-32AD-46EA-93E1-9D9A6CC6CB50}">
      <dgm:prSet phldrT="[Text]" custT="1"/>
      <dgm:spPr>
        <a:solidFill>
          <a:schemeClr val="accent1">
            <a:lumMod val="60000"/>
            <a:lumOff val="40000"/>
          </a:schemeClr>
        </a:solidFill>
        <a:ln>
          <a:solidFill>
            <a:schemeClr val="accent1">
              <a:lumMod val="75000"/>
            </a:schemeClr>
          </a:solidFill>
        </a:ln>
      </dgm:spPr>
      <dgm:t>
        <a:bodyPr/>
        <a:lstStyle/>
        <a:p>
          <a:r>
            <a:rPr lang="en-US" sz="1800" dirty="0">
              <a:solidFill>
                <a:schemeClr val="tx1">
                  <a:lumMod val="75000"/>
                  <a:lumOff val="25000"/>
                </a:schemeClr>
              </a:solidFill>
            </a:rPr>
            <a:t>Provide information</a:t>
          </a:r>
        </a:p>
      </dgm:t>
    </dgm:pt>
    <dgm:pt modelId="{15530700-FFDE-422B-993B-50C05CBB5C5A}" type="parTrans" cxnId="{E5093B41-0F1A-4305-B1D6-73946D9FF458}">
      <dgm:prSet/>
      <dgm:spPr/>
      <dgm:t>
        <a:bodyPr/>
        <a:lstStyle/>
        <a:p>
          <a:endParaRPr lang="en-US"/>
        </a:p>
      </dgm:t>
    </dgm:pt>
    <dgm:pt modelId="{11485AD2-26EF-45EA-9285-E9C6BA75CA68}" type="sibTrans" cxnId="{E5093B41-0F1A-4305-B1D6-73946D9FF458}">
      <dgm:prSet/>
      <dgm:spPr/>
      <dgm:t>
        <a:bodyPr/>
        <a:lstStyle/>
        <a:p>
          <a:endParaRPr lang="en-US"/>
        </a:p>
      </dgm:t>
    </dgm:pt>
    <dgm:pt modelId="{16347F1E-4077-4EA3-B139-595E43895E66}">
      <dgm:prSet phldrT="[Text]" custT="1"/>
      <dgm:spPr>
        <a:solidFill>
          <a:schemeClr val="accent1">
            <a:lumMod val="60000"/>
            <a:lumOff val="40000"/>
          </a:schemeClr>
        </a:solidFill>
        <a:ln>
          <a:solidFill>
            <a:schemeClr val="accent1">
              <a:lumMod val="75000"/>
            </a:schemeClr>
          </a:solidFill>
        </a:ln>
      </dgm:spPr>
      <dgm:t>
        <a:bodyPr/>
        <a:lstStyle/>
        <a:p>
          <a:r>
            <a:rPr lang="en-US" sz="1800" dirty="0">
              <a:solidFill>
                <a:schemeClr val="tx1">
                  <a:lumMod val="75000"/>
                  <a:lumOff val="25000"/>
                </a:schemeClr>
              </a:solidFill>
            </a:rPr>
            <a:t>Opportunity for questions</a:t>
          </a:r>
        </a:p>
      </dgm:t>
    </dgm:pt>
    <dgm:pt modelId="{3ECD87BB-52F5-40A8-90CF-4D6A0F3E6674}" type="parTrans" cxnId="{BDA236E8-76EF-4F67-AD2C-731CAD408210}">
      <dgm:prSet/>
      <dgm:spPr/>
      <dgm:t>
        <a:bodyPr/>
        <a:lstStyle/>
        <a:p>
          <a:endParaRPr lang="en-US"/>
        </a:p>
      </dgm:t>
    </dgm:pt>
    <dgm:pt modelId="{F239CD05-0D1D-4F00-9C37-189242639FA7}" type="sibTrans" cxnId="{BDA236E8-76EF-4F67-AD2C-731CAD408210}">
      <dgm:prSet/>
      <dgm:spPr/>
      <dgm:t>
        <a:bodyPr/>
        <a:lstStyle/>
        <a:p>
          <a:endParaRPr lang="en-US"/>
        </a:p>
      </dgm:t>
    </dgm:pt>
    <dgm:pt modelId="{1B2A5595-69C3-4F11-97F4-BF9535D01357}">
      <dgm:prSet phldrT="[Text]" custT="1"/>
      <dgm:spPr>
        <a:solidFill>
          <a:schemeClr val="accent1">
            <a:lumMod val="40000"/>
            <a:lumOff val="60000"/>
          </a:schemeClr>
        </a:solidFill>
        <a:ln>
          <a:solidFill>
            <a:schemeClr val="accent1">
              <a:lumMod val="75000"/>
            </a:schemeClr>
          </a:solidFill>
        </a:ln>
      </dgm:spPr>
      <dgm:t>
        <a:bodyPr/>
        <a:lstStyle/>
        <a:p>
          <a:r>
            <a:rPr lang="en-US" sz="1800" dirty="0">
              <a:solidFill>
                <a:schemeClr val="tx1">
                  <a:lumMod val="75000"/>
                  <a:lumOff val="25000"/>
                </a:schemeClr>
              </a:solidFill>
            </a:rPr>
            <a:t>Time to consider</a:t>
          </a:r>
        </a:p>
      </dgm:t>
    </dgm:pt>
    <dgm:pt modelId="{71D5DCAC-F0A4-4371-9B29-5A28C2A4A506}" type="parTrans" cxnId="{6F91FCEC-AC35-4596-A243-5798AE077B99}">
      <dgm:prSet/>
      <dgm:spPr/>
      <dgm:t>
        <a:bodyPr/>
        <a:lstStyle/>
        <a:p>
          <a:endParaRPr lang="en-US"/>
        </a:p>
      </dgm:t>
    </dgm:pt>
    <dgm:pt modelId="{D73F5356-5862-4C1D-845A-BB824C508B28}" type="sibTrans" cxnId="{6F91FCEC-AC35-4596-A243-5798AE077B99}">
      <dgm:prSet/>
      <dgm:spPr/>
      <dgm:t>
        <a:bodyPr/>
        <a:lstStyle/>
        <a:p>
          <a:endParaRPr lang="en-US"/>
        </a:p>
      </dgm:t>
    </dgm:pt>
    <dgm:pt modelId="{FADFA2F4-1A6F-4516-A871-201853C3E5A7}">
      <dgm:prSet phldrT="[Text]" custT="1"/>
      <dgm:spPr>
        <a:solidFill>
          <a:schemeClr val="accent1">
            <a:lumMod val="60000"/>
            <a:lumOff val="40000"/>
          </a:schemeClr>
        </a:solidFill>
        <a:ln>
          <a:solidFill>
            <a:schemeClr val="accent1">
              <a:lumMod val="75000"/>
            </a:schemeClr>
          </a:solidFill>
        </a:ln>
      </dgm:spPr>
      <dgm:t>
        <a:bodyPr/>
        <a:lstStyle/>
        <a:p>
          <a:r>
            <a:rPr lang="en-US" sz="1800" dirty="0">
              <a:solidFill>
                <a:schemeClr val="tx1">
                  <a:lumMod val="75000"/>
                  <a:lumOff val="25000"/>
                </a:schemeClr>
              </a:solidFill>
            </a:rPr>
            <a:t>Assess Comprehension</a:t>
          </a:r>
        </a:p>
      </dgm:t>
    </dgm:pt>
    <dgm:pt modelId="{B4A46730-18A6-48DC-AA62-2BBA7BE36775}" type="parTrans" cxnId="{593AAF81-E8CF-4817-A763-47983C9056A0}">
      <dgm:prSet/>
      <dgm:spPr/>
      <dgm:t>
        <a:bodyPr/>
        <a:lstStyle/>
        <a:p>
          <a:endParaRPr lang="en-US"/>
        </a:p>
      </dgm:t>
    </dgm:pt>
    <dgm:pt modelId="{40DC7BAA-563B-481E-B0D3-7C58A62FBFB8}" type="sibTrans" cxnId="{593AAF81-E8CF-4817-A763-47983C9056A0}">
      <dgm:prSet/>
      <dgm:spPr/>
      <dgm:t>
        <a:bodyPr/>
        <a:lstStyle/>
        <a:p>
          <a:endParaRPr lang="en-US"/>
        </a:p>
      </dgm:t>
    </dgm:pt>
    <dgm:pt modelId="{B4F4E125-3D83-4305-8921-FE0889455FB7}" type="pres">
      <dgm:prSet presAssocID="{6572FC71-A7F2-460C-9BB9-1DAD7EF72F22}" presName="Name0" presStyleCnt="0">
        <dgm:presLayoutVars>
          <dgm:chMax val="1"/>
          <dgm:dir/>
          <dgm:animLvl val="ctr"/>
          <dgm:resizeHandles val="exact"/>
        </dgm:presLayoutVars>
      </dgm:prSet>
      <dgm:spPr/>
    </dgm:pt>
    <dgm:pt modelId="{A83DE5F9-A746-4898-B360-50ED399AF544}" type="pres">
      <dgm:prSet presAssocID="{D2FA0C31-8013-4EED-9415-14F73D4AD780}" presName="centerShape" presStyleLbl="node0" presStyleIdx="0" presStyleCnt="1"/>
      <dgm:spPr/>
    </dgm:pt>
    <dgm:pt modelId="{CB76BB36-B03D-45F0-B1F4-DA959FFF752B}" type="pres">
      <dgm:prSet presAssocID="{23C32954-32AD-46EA-93E1-9D9A6CC6CB50}" presName="node" presStyleLbl="node1" presStyleIdx="0" presStyleCnt="4" custScaleX="179293">
        <dgm:presLayoutVars>
          <dgm:bulletEnabled val="1"/>
        </dgm:presLayoutVars>
      </dgm:prSet>
      <dgm:spPr/>
    </dgm:pt>
    <dgm:pt modelId="{0D2FB09B-C37F-41D4-ABA0-10D358060E9D}" type="pres">
      <dgm:prSet presAssocID="{23C32954-32AD-46EA-93E1-9D9A6CC6CB50}" presName="dummy" presStyleCnt="0"/>
      <dgm:spPr/>
    </dgm:pt>
    <dgm:pt modelId="{3C508075-6E85-4E81-A27A-24F1CDFB56D5}" type="pres">
      <dgm:prSet presAssocID="{11485AD2-26EF-45EA-9285-E9C6BA75CA68}" presName="sibTrans" presStyleLbl="sibTrans2D1" presStyleIdx="0" presStyleCnt="4" custLinFactNeighborX="30177" custLinFactNeighborY="-10839"/>
      <dgm:spPr/>
    </dgm:pt>
    <dgm:pt modelId="{E27A1F34-8447-41CC-AA7E-5A7E2BCB6EAB}" type="pres">
      <dgm:prSet presAssocID="{16347F1E-4077-4EA3-B139-595E43895E66}" presName="node" presStyleLbl="node1" presStyleIdx="1" presStyleCnt="4" custScaleX="156789" custRadScaleRad="130669" custRadScaleInc="-411">
        <dgm:presLayoutVars>
          <dgm:bulletEnabled val="1"/>
        </dgm:presLayoutVars>
      </dgm:prSet>
      <dgm:spPr/>
    </dgm:pt>
    <dgm:pt modelId="{F3D5F65E-7B25-4787-B264-2D5066BFA8B8}" type="pres">
      <dgm:prSet presAssocID="{16347F1E-4077-4EA3-B139-595E43895E66}" presName="dummy" presStyleCnt="0"/>
      <dgm:spPr/>
    </dgm:pt>
    <dgm:pt modelId="{95D4D9B9-6EBD-4F96-8ECC-64ABEA6BECC4}" type="pres">
      <dgm:prSet presAssocID="{F239CD05-0D1D-4F00-9C37-189242639FA7}" presName="sibTrans" presStyleLbl="sibTrans2D1" presStyleIdx="1" presStyleCnt="4" custLinFactNeighborX="30163" custLinFactNeighborY="13312"/>
      <dgm:spPr/>
    </dgm:pt>
    <dgm:pt modelId="{ECA60F30-0E8E-4B81-BA0B-18DDA62686C3}" type="pres">
      <dgm:prSet presAssocID="{1B2A5595-69C3-4F11-97F4-BF9535D01357}" presName="node" presStyleLbl="node1" presStyleIdx="2" presStyleCnt="4" custScaleX="183164">
        <dgm:presLayoutVars>
          <dgm:bulletEnabled val="1"/>
        </dgm:presLayoutVars>
      </dgm:prSet>
      <dgm:spPr/>
    </dgm:pt>
    <dgm:pt modelId="{9CABEE7A-68F5-4099-A33E-D91A59B4D07A}" type="pres">
      <dgm:prSet presAssocID="{1B2A5595-69C3-4F11-97F4-BF9535D01357}" presName="dummy" presStyleCnt="0"/>
      <dgm:spPr/>
    </dgm:pt>
    <dgm:pt modelId="{C85A90EC-C9B7-47A0-8817-0B69244F97A6}" type="pres">
      <dgm:prSet presAssocID="{D73F5356-5862-4C1D-845A-BB824C508B28}" presName="sibTrans" presStyleLbl="sibTrans2D1" presStyleIdx="2" presStyleCnt="4" custLinFactNeighborX="-37299" custLinFactNeighborY="12928"/>
      <dgm:spPr/>
    </dgm:pt>
    <dgm:pt modelId="{80818D20-D97C-471F-8C44-9EAAB230BB1F}" type="pres">
      <dgm:prSet presAssocID="{FADFA2F4-1A6F-4516-A871-201853C3E5A7}" presName="node" presStyleLbl="node1" presStyleIdx="3" presStyleCnt="4" custScaleX="171457" custScaleY="89646" custRadScaleRad="119636" custRadScaleInc="0">
        <dgm:presLayoutVars>
          <dgm:bulletEnabled val="1"/>
        </dgm:presLayoutVars>
      </dgm:prSet>
      <dgm:spPr/>
    </dgm:pt>
    <dgm:pt modelId="{B0A6944F-76A4-4A2B-AF70-BD5C49C7C999}" type="pres">
      <dgm:prSet presAssocID="{FADFA2F4-1A6F-4516-A871-201853C3E5A7}" presName="dummy" presStyleCnt="0"/>
      <dgm:spPr/>
    </dgm:pt>
    <dgm:pt modelId="{3C3D838D-B26E-4F5C-B3CE-F190413517DB}" type="pres">
      <dgm:prSet presAssocID="{40DC7BAA-563B-481E-B0D3-7C58A62FBFB8}" presName="sibTrans" presStyleLbl="sibTrans2D1" presStyleIdx="3" presStyleCnt="4" custLinFactNeighborX="-37299" custLinFactNeighborY="-12256"/>
      <dgm:spPr/>
    </dgm:pt>
  </dgm:ptLst>
  <dgm:cxnLst>
    <dgm:cxn modelId="{9C61AB07-1122-4E0F-AD42-84DF33E54414}" type="presOf" srcId="{1B2A5595-69C3-4F11-97F4-BF9535D01357}" destId="{ECA60F30-0E8E-4B81-BA0B-18DDA62686C3}" srcOrd="0" destOrd="0" presId="urn:microsoft.com/office/officeart/2005/8/layout/radial6"/>
    <dgm:cxn modelId="{805CC20D-6090-4D74-BB0B-E8771372AE3E}" type="presOf" srcId="{FADFA2F4-1A6F-4516-A871-201853C3E5A7}" destId="{80818D20-D97C-471F-8C44-9EAAB230BB1F}" srcOrd="0" destOrd="0" presId="urn:microsoft.com/office/officeart/2005/8/layout/radial6"/>
    <dgm:cxn modelId="{5DFC890E-B622-4EE4-B62B-DB6D4CFED4AF}" type="presOf" srcId="{16347F1E-4077-4EA3-B139-595E43895E66}" destId="{E27A1F34-8447-41CC-AA7E-5A7E2BCB6EAB}" srcOrd="0" destOrd="0" presId="urn:microsoft.com/office/officeart/2005/8/layout/radial6"/>
    <dgm:cxn modelId="{C3143D23-DF80-49BB-9043-FD979B09D81F}" type="presOf" srcId="{D73F5356-5862-4C1D-845A-BB824C508B28}" destId="{C85A90EC-C9B7-47A0-8817-0B69244F97A6}" srcOrd="0" destOrd="0" presId="urn:microsoft.com/office/officeart/2005/8/layout/radial6"/>
    <dgm:cxn modelId="{E5093B41-0F1A-4305-B1D6-73946D9FF458}" srcId="{D2FA0C31-8013-4EED-9415-14F73D4AD780}" destId="{23C32954-32AD-46EA-93E1-9D9A6CC6CB50}" srcOrd="0" destOrd="0" parTransId="{15530700-FFDE-422B-993B-50C05CBB5C5A}" sibTransId="{11485AD2-26EF-45EA-9285-E9C6BA75CA68}"/>
    <dgm:cxn modelId="{B65D5366-3E9D-4B22-A586-ED5873552FC2}" type="presOf" srcId="{11485AD2-26EF-45EA-9285-E9C6BA75CA68}" destId="{3C508075-6E85-4E81-A27A-24F1CDFB56D5}" srcOrd="0" destOrd="0" presId="urn:microsoft.com/office/officeart/2005/8/layout/radial6"/>
    <dgm:cxn modelId="{5245FE69-B6C8-4F6C-BDA9-7F041DED849B}" type="presOf" srcId="{6572FC71-A7F2-460C-9BB9-1DAD7EF72F22}" destId="{B4F4E125-3D83-4305-8921-FE0889455FB7}" srcOrd="0" destOrd="0" presId="urn:microsoft.com/office/officeart/2005/8/layout/radial6"/>
    <dgm:cxn modelId="{593AAF81-E8CF-4817-A763-47983C9056A0}" srcId="{D2FA0C31-8013-4EED-9415-14F73D4AD780}" destId="{FADFA2F4-1A6F-4516-A871-201853C3E5A7}" srcOrd="3" destOrd="0" parTransId="{B4A46730-18A6-48DC-AA62-2BBA7BE36775}" sibTransId="{40DC7BAA-563B-481E-B0D3-7C58A62FBFB8}"/>
    <dgm:cxn modelId="{D7BE98B8-AFD9-45DB-958F-AC97D95E6416}" type="presOf" srcId="{40DC7BAA-563B-481E-B0D3-7C58A62FBFB8}" destId="{3C3D838D-B26E-4F5C-B3CE-F190413517DB}" srcOrd="0" destOrd="0" presId="urn:microsoft.com/office/officeart/2005/8/layout/radial6"/>
    <dgm:cxn modelId="{86499DC5-B423-476B-8582-223C0F6C803C}" srcId="{6572FC71-A7F2-460C-9BB9-1DAD7EF72F22}" destId="{D2FA0C31-8013-4EED-9415-14F73D4AD780}" srcOrd="0" destOrd="0" parTransId="{859937B2-A41E-48AB-89AB-CEAD8F8212B0}" sibTransId="{D886FC8C-111A-4761-BA5F-E13BDDA00F61}"/>
    <dgm:cxn modelId="{355B14D4-C797-45D2-BA9F-37C123B51626}" type="presOf" srcId="{D2FA0C31-8013-4EED-9415-14F73D4AD780}" destId="{A83DE5F9-A746-4898-B360-50ED399AF544}" srcOrd="0" destOrd="0" presId="urn:microsoft.com/office/officeart/2005/8/layout/radial6"/>
    <dgm:cxn modelId="{BDA236E8-76EF-4F67-AD2C-731CAD408210}" srcId="{D2FA0C31-8013-4EED-9415-14F73D4AD780}" destId="{16347F1E-4077-4EA3-B139-595E43895E66}" srcOrd="1" destOrd="0" parTransId="{3ECD87BB-52F5-40A8-90CF-4D6A0F3E6674}" sibTransId="{F239CD05-0D1D-4F00-9C37-189242639FA7}"/>
    <dgm:cxn modelId="{90832CE9-28EC-4221-A132-F56A05BA7482}" type="presOf" srcId="{F239CD05-0D1D-4F00-9C37-189242639FA7}" destId="{95D4D9B9-6EBD-4F96-8ECC-64ABEA6BECC4}" srcOrd="0" destOrd="0" presId="urn:microsoft.com/office/officeart/2005/8/layout/radial6"/>
    <dgm:cxn modelId="{6F91FCEC-AC35-4596-A243-5798AE077B99}" srcId="{D2FA0C31-8013-4EED-9415-14F73D4AD780}" destId="{1B2A5595-69C3-4F11-97F4-BF9535D01357}" srcOrd="2" destOrd="0" parTransId="{71D5DCAC-F0A4-4371-9B29-5A28C2A4A506}" sibTransId="{D73F5356-5862-4C1D-845A-BB824C508B28}"/>
    <dgm:cxn modelId="{45A30FF6-0E1C-4807-95E4-D9E295B8B391}" type="presOf" srcId="{23C32954-32AD-46EA-93E1-9D9A6CC6CB50}" destId="{CB76BB36-B03D-45F0-B1F4-DA959FFF752B}" srcOrd="0" destOrd="0" presId="urn:microsoft.com/office/officeart/2005/8/layout/radial6"/>
    <dgm:cxn modelId="{55E35D52-2C77-41AF-8545-D3D4DF32265D}" type="presParOf" srcId="{B4F4E125-3D83-4305-8921-FE0889455FB7}" destId="{A83DE5F9-A746-4898-B360-50ED399AF544}" srcOrd="0" destOrd="0" presId="urn:microsoft.com/office/officeart/2005/8/layout/radial6"/>
    <dgm:cxn modelId="{55134F4C-AE9E-4178-BCA9-9B65960F11D3}" type="presParOf" srcId="{B4F4E125-3D83-4305-8921-FE0889455FB7}" destId="{CB76BB36-B03D-45F0-B1F4-DA959FFF752B}" srcOrd="1" destOrd="0" presId="urn:microsoft.com/office/officeart/2005/8/layout/radial6"/>
    <dgm:cxn modelId="{071A7385-747B-415B-AED3-7297B9BACFF8}" type="presParOf" srcId="{B4F4E125-3D83-4305-8921-FE0889455FB7}" destId="{0D2FB09B-C37F-41D4-ABA0-10D358060E9D}" srcOrd="2" destOrd="0" presId="urn:microsoft.com/office/officeart/2005/8/layout/radial6"/>
    <dgm:cxn modelId="{443631AD-F3C1-4B70-B68B-6110BEEC1029}" type="presParOf" srcId="{B4F4E125-3D83-4305-8921-FE0889455FB7}" destId="{3C508075-6E85-4E81-A27A-24F1CDFB56D5}" srcOrd="3" destOrd="0" presId="urn:microsoft.com/office/officeart/2005/8/layout/radial6"/>
    <dgm:cxn modelId="{134CE390-D850-479D-9DBC-8D5AF66931E9}" type="presParOf" srcId="{B4F4E125-3D83-4305-8921-FE0889455FB7}" destId="{E27A1F34-8447-41CC-AA7E-5A7E2BCB6EAB}" srcOrd="4" destOrd="0" presId="urn:microsoft.com/office/officeart/2005/8/layout/radial6"/>
    <dgm:cxn modelId="{137E02CA-606B-4744-9B70-8D7568FFA5C4}" type="presParOf" srcId="{B4F4E125-3D83-4305-8921-FE0889455FB7}" destId="{F3D5F65E-7B25-4787-B264-2D5066BFA8B8}" srcOrd="5" destOrd="0" presId="urn:microsoft.com/office/officeart/2005/8/layout/radial6"/>
    <dgm:cxn modelId="{04E0E7AB-A400-43CC-BB87-81B9154A4D23}" type="presParOf" srcId="{B4F4E125-3D83-4305-8921-FE0889455FB7}" destId="{95D4D9B9-6EBD-4F96-8ECC-64ABEA6BECC4}" srcOrd="6" destOrd="0" presId="urn:microsoft.com/office/officeart/2005/8/layout/radial6"/>
    <dgm:cxn modelId="{F3588882-044A-495F-B1E9-BA5C2346C384}" type="presParOf" srcId="{B4F4E125-3D83-4305-8921-FE0889455FB7}" destId="{ECA60F30-0E8E-4B81-BA0B-18DDA62686C3}" srcOrd="7" destOrd="0" presId="urn:microsoft.com/office/officeart/2005/8/layout/radial6"/>
    <dgm:cxn modelId="{C50D2BE8-E90D-4FF7-88FC-32CCB79A09FB}" type="presParOf" srcId="{B4F4E125-3D83-4305-8921-FE0889455FB7}" destId="{9CABEE7A-68F5-4099-A33E-D91A59B4D07A}" srcOrd="8" destOrd="0" presId="urn:microsoft.com/office/officeart/2005/8/layout/radial6"/>
    <dgm:cxn modelId="{77434066-99A0-4A2D-A455-5E66506C91CD}" type="presParOf" srcId="{B4F4E125-3D83-4305-8921-FE0889455FB7}" destId="{C85A90EC-C9B7-47A0-8817-0B69244F97A6}" srcOrd="9" destOrd="0" presId="urn:microsoft.com/office/officeart/2005/8/layout/radial6"/>
    <dgm:cxn modelId="{DA9D3D76-4F41-49D4-96E1-2AE258E9DB4C}" type="presParOf" srcId="{B4F4E125-3D83-4305-8921-FE0889455FB7}" destId="{80818D20-D97C-471F-8C44-9EAAB230BB1F}" srcOrd="10" destOrd="0" presId="urn:microsoft.com/office/officeart/2005/8/layout/radial6"/>
    <dgm:cxn modelId="{D157DB38-3883-4E54-AB18-6A90C018246E}" type="presParOf" srcId="{B4F4E125-3D83-4305-8921-FE0889455FB7}" destId="{B0A6944F-76A4-4A2B-AF70-BD5C49C7C999}" srcOrd="11" destOrd="0" presId="urn:microsoft.com/office/officeart/2005/8/layout/radial6"/>
    <dgm:cxn modelId="{88C9836E-17FD-4826-AD55-E20A088FA52F}" type="presParOf" srcId="{B4F4E125-3D83-4305-8921-FE0889455FB7}" destId="{3C3D838D-B26E-4F5C-B3CE-F190413517DB}" srcOrd="12" destOrd="0" presId="urn:microsoft.com/office/officeart/2005/8/layout/radial6"/>
  </dgm:cxnLst>
  <dgm:bg>
    <a:solidFill>
      <a:schemeClr val="accent4">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AB34D1-A4AC-43AE-AF66-5CB2CE08A7E8}" type="doc">
      <dgm:prSet loTypeId="urn:microsoft.com/office/officeart/2008/layout/RadialCluster" loCatId="cycle" qsTypeId="urn:microsoft.com/office/officeart/2005/8/quickstyle/simple1" qsCatId="simple" csTypeId="urn:microsoft.com/office/officeart/2005/8/colors/colorful3" csCatId="colorful" phldr="1"/>
      <dgm:spPr/>
      <dgm:t>
        <a:bodyPr/>
        <a:lstStyle/>
        <a:p>
          <a:endParaRPr lang="en-US"/>
        </a:p>
      </dgm:t>
    </dgm:pt>
    <dgm:pt modelId="{C24624BB-9715-457B-8F7E-68A21B64ABCC}">
      <dgm:prSet/>
      <dgm:spPr>
        <a:solidFill>
          <a:schemeClr val="accent5">
            <a:lumMod val="40000"/>
            <a:lumOff val="60000"/>
          </a:schemeClr>
        </a:solidFill>
        <a:ln w="19050"/>
      </dgm:spPr>
      <dgm:t>
        <a:bodyPr/>
        <a:lstStyle/>
        <a:p>
          <a:pPr rtl="0"/>
          <a:r>
            <a:rPr lang="en-US" dirty="0">
              <a:solidFill>
                <a:schemeClr val="tx1"/>
              </a:solidFill>
              <a:latin typeface="+mj-lt"/>
            </a:rPr>
            <a:t>Consent process must be undertaken</a:t>
          </a:r>
        </a:p>
      </dgm:t>
    </dgm:pt>
    <dgm:pt modelId="{B34466B2-F1EA-4D76-8FBE-28C1E2B7EE60}" type="parTrans" cxnId="{1A66B360-07DF-4ABA-9F17-B3DC04B10DCE}">
      <dgm:prSet/>
      <dgm:spPr/>
      <dgm:t>
        <a:bodyPr/>
        <a:lstStyle/>
        <a:p>
          <a:endParaRPr lang="en-US"/>
        </a:p>
      </dgm:t>
    </dgm:pt>
    <dgm:pt modelId="{4105927A-6168-4655-AE6C-9D698CCB3A23}" type="sibTrans" cxnId="{1A66B360-07DF-4ABA-9F17-B3DC04B10DCE}">
      <dgm:prSet/>
      <dgm:spPr/>
      <dgm:t>
        <a:bodyPr/>
        <a:lstStyle/>
        <a:p>
          <a:endParaRPr lang="en-US"/>
        </a:p>
      </dgm:t>
    </dgm:pt>
    <dgm:pt modelId="{CF58C371-559A-4207-A798-50F766C85AEE}">
      <dgm:prSet/>
      <dgm:spPr>
        <a:gradFill rotWithShape="0">
          <a:gsLst>
            <a:gs pos="0">
              <a:schemeClr val="accent3">
                <a:lumMod val="40000"/>
                <a:lumOff val="60000"/>
              </a:schemeClr>
            </a:gs>
            <a:gs pos="1000">
              <a:srgbClr val="F1F8FE"/>
            </a:gs>
            <a:gs pos="18000">
              <a:srgbClr val="B5EDFD"/>
            </a:gs>
            <a:gs pos="89999">
              <a:srgbClr val="83BFF6"/>
            </a:gs>
            <a:gs pos="100000">
              <a:srgbClr val="ACD4F9"/>
            </a:gs>
          </a:gsLst>
          <a:lin ang="5400000" scaled="1"/>
        </a:gradFill>
        <a:ln w="19050"/>
      </dgm:spPr>
      <dgm:t>
        <a:bodyPr/>
        <a:lstStyle/>
        <a:p>
          <a:pPr rtl="0"/>
          <a:r>
            <a:rPr lang="en-US" dirty="0">
              <a:solidFill>
                <a:schemeClr val="tx1"/>
              </a:solidFill>
              <a:latin typeface="+mj-lt"/>
            </a:rPr>
            <a:t>Prior to completing any research procedures</a:t>
          </a:r>
        </a:p>
      </dgm:t>
    </dgm:pt>
    <dgm:pt modelId="{CB788979-1F56-4DF2-A4A1-E484F0FBE5FB}" type="parTrans" cxnId="{FAB6913A-FD29-41AA-B741-FF374E87A959}">
      <dgm:prSet/>
      <dgm:spPr/>
      <dgm:t>
        <a:bodyPr/>
        <a:lstStyle/>
        <a:p>
          <a:endParaRPr lang="en-US"/>
        </a:p>
      </dgm:t>
    </dgm:pt>
    <dgm:pt modelId="{D124C705-4FBD-45E0-B0C4-9CF2B702D22B}" type="sibTrans" cxnId="{FAB6913A-FD29-41AA-B741-FF374E87A959}">
      <dgm:prSet/>
      <dgm:spPr/>
      <dgm:t>
        <a:bodyPr/>
        <a:lstStyle/>
        <a:p>
          <a:endParaRPr lang="en-US"/>
        </a:p>
      </dgm:t>
    </dgm:pt>
    <dgm:pt modelId="{4675C03E-FAAB-4BE2-8AA7-B9F53EE75FF7}">
      <dgm:prSet/>
      <dgm:spPr>
        <a:solidFill>
          <a:schemeClr val="accent2">
            <a:lumMod val="40000"/>
            <a:lumOff val="60000"/>
          </a:schemeClr>
        </a:solidFill>
        <a:ln w="19050"/>
      </dgm:spPr>
      <dgm:t>
        <a:bodyPr/>
        <a:lstStyle/>
        <a:p>
          <a:pPr rtl="0"/>
          <a:r>
            <a:rPr lang="en-US" dirty="0">
              <a:solidFill>
                <a:schemeClr val="tx1"/>
              </a:solidFill>
              <a:latin typeface="+mj-lt"/>
            </a:rPr>
            <a:t>Written consent must be obtained</a:t>
          </a:r>
        </a:p>
      </dgm:t>
    </dgm:pt>
    <dgm:pt modelId="{7E01FD9C-98DC-478C-9656-B4ED0B580F47}" type="parTrans" cxnId="{08D88E85-91B6-47AB-8876-99B571C6A5E6}">
      <dgm:prSet/>
      <dgm:spPr/>
      <dgm:t>
        <a:bodyPr/>
        <a:lstStyle/>
        <a:p>
          <a:endParaRPr lang="en-US"/>
        </a:p>
      </dgm:t>
    </dgm:pt>
    <dgm:pt modelId="{DD4A83D7-8E80-4190-981C-2875B99CEBCF}" type="sibTrans" cxnId="{08D88E85-91B6-47AB-8876-99B571C6A5E6}">
      <dgm:prSet/>
      <dgm:spPr/>
      <dgm:t>
        <a:bodyPr/>
        <a:lstStyle/>
        <a:p>
          <a:endParaRPr lang="en-US"/>
        </a:p>
      </dgm:t>
    </dgm:pt>
    <dgm:pt modelId="{5CE2863F-3416-45DC-A9FB-D4D7B202E9A8}" type="pres">
      <dgm:prSet presAssocID="{3CAB34D1-A4AC-43AE-AF66-5CB2CE08A7E8}" presName="Name0" presStyleCnt="0">
        <dgm:presLayoutVars>
          <dgm:chMax val="1"/>
          <dgm:chPref val="1"/>
          <dgm:dir/>
          <dgm:animOne val="branch"/>
          <dgm:animLvl val="lvl"/>
        </dgm:presLayoutVars>
      </dgm:prSet>
      <dgm:spPr/>
    </dgm:pt>
    <dgm:pt modelId="{E8A9DEF9-CF28-4DCA-8CE3-DC9F3CECE905}" type="pres">
      <dgm:prSet presAssocID="{C24624BB-9715-457B-8F7E-68A21B64ABCC}" presName="singleCycle" presStyleCnt="0"/>
      <dgm:spPr/>
    </dgm:pt>
    <dgm:pt modelId="{C07E3FE4-9A46-4D82-99AA-DB7EB3D89C0F}" type="pres">
      <dgm:prSet presAssocID="{C24624BB-9715-457B-8F7E-68A21B64ABCC}" presName="singleCenter" presStyleLbl="node1" presStyleIdx="0" presStyleCnt="3" custScaleX="314527" custScaleY="91262" custLinFactNeighborX="0" custLinFactNeighborY="7042">
        <dgm:presLayoutVars>
          <dgm:chMax val="7"/>
          <dgm:chPref val="7"/>
        </dgm:presLayoutVars>
      </dgm:prSet>
      <dgm:spPr/>
    </dgm:pt>
    <dgm:pt modelId="{CAD93E93-3840-47EA-B3FD-6FAEEFCB863C}" type="pres">
      <dgm:prSet presAssocID="{CB788979-1F56-4DF2-A4A1-E484F0FBE5FB}" presName="Name56" presStyleLbl="parChTrans1D2" presStyleIdx="0" presStyleCnt="2"/>
      <dgm:spPr/>
    </dgm:pt>
    <dgm:pt modelId="{9E4AD119-3829-43F1-A575-8C998AFC6EF2}" type="pres">
      <dgm:prSet presAssocID="{CF58C371-559A-4207-A798-50F766C85AEE}" presName="text0" presStyleLbl="node1" presStyleIdx="1" presStyleCnt="3" custScaleX="454149" custScaleY="187625" custRadScaleRad="136928" custRadScaleInc="-55137">
        <dgm:presLayoutVars>
          <dgm:bulletEnabled val="1"/>
        </dgm:presLayoutVars>
      </dgm:prSet>
      <dgm:spPr/>
    </dgm:pt>
    <dgm:pt modelId="{841F222B-89ED-4FCA-8142-A319D2BB2E33}" type="pres">
      <dgm:prSet presAssocID="{7E01FD9C-98DC-478C-9656-B4ED0B580F47}" presName="Name56" presStyleLbl="parChTrans1D2" presStyleIdx="1" presStyleCnt="2"/>
      <dgm:spPr/>
    </dgm:pt>
    <dgm:pt modelId="{C71DAD90-0B08-474F-9DD0-C49FBE5E4473}" type="pres">
      <dgm:prSet presAssocID="{4675C03E-FAAB-4BE2-8AA7-B9F53EE75FF7}" presName="text0" presStyleLbl="node1" presStyleIdx="2" presStyleCnt="3" custScaleX="452529" custScaleY="130203" custRadScaleRad="153011" custRadScaleInc="-55645">
        <dgm:presLayoutVars>
          <dgm:bulletEnabled val="1"/>
        </dgm:presLayoutVars>
      </dgm:prSet>
      <dgm:spPr/>
    </dgm:pt>
  </dgm:ptLst>
  <dgm:cxnLst>
    <dgm:cxn modelId="{FAB6913A-FD29-41AA-B741-FF374E87A959}" srcId="{C24624BB-9715-457B-8F7E-68A21B64ABCC}" destId="{CF58C371-559A-4207-A798-50F766C85AEE}" srcOrd="0" destOrd="0" parTransId="{CB788979-1F56-4DF2-A4A1-E484F0FBE5FB}" sibTransId="{D124C705-4FBD-45E0-B0C4-9CF2B702D22B}"/>
    <dgm:cxn modelId="{1A66B360-07DF-4ABA-9F17-B3DC04B10DCE}" srcId="{3CAB34D1-A4AC-43AE-AF66-5CB2CE08A7E8}" destId="{C24624BB-9715-457B-8F7E-68A21B64ABCC}" srcOrd="0" destOrd="0" parTransId="{B34466B2-F1EA-4D76-8FBE-28C1E2B7EE60}" sibTransId="{4105927A-6168-4655-AE6C-9D698CCB3A23}"/>
    <dgm:cxn modelId="{013F0769-F038-4AAE-912C-2FBEDCFEFEA6}" type="presOf" srcId="{CB788979-1F56-4DF2-A4A1-E484F0FBE5FB}" destId="{CAD93E93-3840-47EA-B3FD-6FAEEFCB863C}" srcOrd="0" destOrd="0" presId="urn:microsoft.com/office/officeart/2008/layout/RadialCluster"/>
    <dgm:cxn modelId="{08D88E85-91B6-47AB-8876-99B571C6A5E6}" srcId="{C24624BB-9715-457B-8F7E-68A21B64ABCC}" destId="{4675C03E-FAAB-4BE2-8AA7-B9F53EE75FF7}" srcOrd="1" destOrd="0" parTransId="{7E01FD9C-98DC-478C-9656-B4ED0B580F47}" sibTransId="{DD4A83D7-8E80-4190-981C-2875B99CEBCF}"/>
    <dgm:cxn modelId="{E9F56F96-D8FA-4E4A-A89C-D6C325ABA1FE}" type="presOf" srcId="{4675C03E-FAAB-4BE2-8AA7-B9F53EE75FF7}" destId="{C71DAD90-0B08-474F-9DD0-C49FBE5E4473}" srcOrd="0" destOrd="0" presId="urn:microsoft.com/office/officeart/2008/layout/RadialCluster"/>
    <dgm:cxn modelId="{FDF058B9-ABC8-41CB-B895-2FF5CF90ABA5}" type="presOf" srcId="{CF58C371-559A-4207-A798-50F766C85AEE}" destId="{9E4AD119-3829-43F1-A575-8C998AFC6EF2}" srcOrd="0" destOrd="0" presId="urn:microsoft.com/office/officeart/2008/layout/RadialCluster"/>
    <dgm:cxn modelId="{BA1655C0-F9C0-4F32-93E2-A962692226FF}" type="presOf" srcId="{7E01FD9C-98DC-478C-9656-B4ED0B580F47}" destId="{841F222B-89ED-4FCA-8142-A319D2BB2E33}" srcOrd="0" destOrd="0" presId="urn:microsoft.com/office/officeart/2008/layout/RadialCluster"/>
    <dgm:cxn modelId="{390CD8E6-9493-4402-8014-F580C7178F39}" type="presOf" srcId="{C24624BB-9715-457B-8F7E-68A21B64ABCC}" destId="{C07E3FE4-9A46-4D82-99AA-DB7EB3D89C0F}" srcOrd="0" destOrd="0" presId="urn:microsoft.com/office/officeart/2008/layout/RadialCluster"/>
    <dgm:cxn modelId="{1D5AABE8-F389-4F82-9126-164C2EB05651}" type="presOf" srcId="{3CAB34D1-A4AC-43AE-AF66-5CB2CE08A7E8}" destId="{5CE2863F-3416-45DC-A9FB-D4D7B202E9A8}" srcOrd="0" destOrd="0" presId="urn:microsoft.com/office/officeart/2008/layout/RadialCluster"/>
    <dgm:cxn modelId="{69279027-FE33-453E-BD25-083D91B3942C}" type="presParOf" srcId="{5CE2863F-3416-45DC-A9FB-D4D7B202E9A8}" destId="{E8A9DEF9-CF28-4DCA-8CE3-DC9F3CECE905}" srcOrd="0" destOrd="0" presId="urn:microsoft.com/office/officeart/2008/layout/RadialCluster"/>
    <dgm:cxn modelId="{6EA934DA-1D0F-4A61-A780-DD5759567619}" type="presParOf" srcId="{E8A9DEF9-CF28-4DCA-8CE3-DC9F3CECE905}" destId="{C07E3FE4-9A46-4D82-99AA-DB7EB3D89C0F}" srcOrd="0" destOrd="0" presId="urn:microsoft.com/office/officeart/2008/layout/RadialCluster"/>
    <dgm:cxn modelId="{98E420A3-DB2E-4013-B15F-76D855E68C19}" type="presParOf" srcId="{E8A9DEF9-CF28-4DCA-8CE3-DC9F3CECE905}" destId="{CAD93E93-3840-47EA-B3FD-6FAEEFCB863C}" srcOrd="1" destOrd="0" presId="urn:microsoft.com/office/officeart/2008/layout/RadialCluster"/>
    <dgm:cxn modelId="{05A11938-29A9-4CBD-869E-8A8D61F9AE87}" type="presParOf" srcId="{E8A9DEF9-CF28-4DCA-8CE3-DC9F3CECE905}" destId="{9E4AD119-3829-43F1-A575-8C998AFC6EF2}" srcOrd="2" destOrd="0" presId="urn:microsoft.com/office/officeart/2008/layout/RadialCluster"/>
    <dgm:cxn modelId="{FB76D53D-CF4D-49C6-90F2-4C372320BC90}" type="presParOf" srcId="{E8A9DEF9-CF28-4DCA-8CE3-DC9F3CECE905}" destId="{841F222B-89ED-4FCA-8142-A319D2BB2E33}" srcOrd="3" destOrd="0" presId="urn:microsoft.com/office/officeart/2008/layout/RadialCluster"/>
    <dgm:cxn modelId="{36B72A12-8B2C-459D-8785-AA82B21130C6}" type="presParOf" srcId="{E8A9DEF9-CF28-4DCA-8CE3-DC9F3CECE905}" destId="{C71DAD90-0B08-474F-9DD0-C49FBE5E4473}" srcOrd="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6E9E659-82AD-4C69-8C9B-6C0B505EE63C}"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0885777F-FF64-4ECC-A636-8B8AEF1BA1C8}">
      <dgm:prSet/>
      <dgm:spPr/>
      <dgm:t>
        <a:bodyPr/>
        <a:lstStyle/>
        <a:p>
          <a:pPr rtl="0"/>
          <a:endParaRPr lang="en-US"/>
        </a:p>
      </dgm:t>
    </dgm:pt>
    <dgm:pt modelId="{D84B8C9C-28A8-422D-BE16-33C5285ED85F}" type="parTrans" cxnId="{C5DABF8A-DBE2-4760-8E49-BAE013FB70D7}">
      <dgm:prSet/>
      <dgm:spPr/>
      <dgm:t>
        <a:bodyPr/>
        <a:lstStyle/>
        <a:p>
          <a:endParaRPr lang="en-US"/>
        </a:p>
      </dgm:t>
    </dgm:pt>
    <dgm:pt modelId="{53BB28F1-42D7-41E2-97E8-469C59F7A99D}" type="sibTrans" cxnId="{C5DABF8A-DBE2-4760-8E49-BAE013FB70D7}">
      <dgm:prSet/>
      <dgm:spPr/>
      <dgm:t>
        <a:bodyPr/>
        <a:lstStyle/>
        <a:p>
          <a:endParaRPr lang="en-US"/>
        </a:p>
      </dgm:t>
    </dgm:pt>
    <dgm:pt modelId="{2C75457F-BF1C-4259-83C8-912DDA854E99}">
      <dgm:prSet/>
      <dgm:spPr>
        <a:solidFill>
          <a:schemeClr val="tx2">
            <a:lumMod val="40000"/>
            <a:lumOff val="60000"/>
          </a:schemeClr>
        </a:solidFill>
      </dgm:spPr>
      <dgm:t>
        <a:bodyPr/>
        <a:lstStyle/>
        <a:p>
          <a:pPr rtl="0"/>
          <a:r>
            <a:rPr lang="en-US" dirty="0">
              <a:solidFill>
                <a:schemeClr val="tx1"/>
              </a:solidFill>
              <a:latin typeface="+mj-lt"/>
            </a:rPr>
            <a:t>Research / Voluntary Participation</a:t>
          </a:r>
        </a:p>
      </dgm:t>
    </dgm:pt>
    <dgm:pt modelId="{5B1EA644-A1BC-4335-AA68-488844EA461C}" type="parTrans" cxnId="{E715772A-7EED-43CB-BA56-40E1567FC2EC}">
      <dgm:prSet/>
      <dgm:spPr/>
      <dgm:t>
        <a:bodyPr/>
        <a:lstStyle/>
        <a:p>
          <a:endParaRPr lang="en-US"/>
        </a:p>
      </dgm:t>
    </dgm:pt>
    <dgm:pt modelId="{2D72E128-826D-412A-9321-3D5E6AFF2DAB}" type="sibTrans" cxnId="{E715772A-7EED-43CB-BA56-40E1567FC2EC}">
      <dgm:prSet/>
      <dgm:spPr/>
      <dgm:t>
        <a:bodyPr/>
        <a:lstStyle/>
        <a:p>
          <a:endParaRPr lang="en-US"/>
        </a:p>
      </dgm:t>
    </dgm:pt>
    <dgm:pt modelId="{914C48F9-C5F0-4A84-BBC9-F8B4648F4720}">
      <dgm:prSet/>
      <dgm:spPr/>
      <dgm:t>
        <a:bodyPr/>
        <a:lstStyle/>
        <a:p>
          <a:pPr rtl="0"/>
          <a:r>
            <a:rPr lang="en-US" dirty="0">
              <a:solidFill>
                <a:schemeClr val="tx1"/>
              </a:solidFill>
              <a:latin typeface="+mj-lt"/>
            </a:rPr>
            <a:t>Purpose / Duration / Procedures</a:t>
          </a:r>
        </a:p>
      </dgm:t>
    </dgm:pt>
    <dgm:pt modelId="{C8CB43DC-3B38-48C2-8EFD-914B1D48E454}" type="parTrans" cxnId="{6261FDD7-DC59-4D3D-8434-D639B6056C82}">
      <dgm:prSet/>
      <dgm:spPr/>
      <dgm:t>
        <a:bodyPr/>
        <a:lstStyle/>
        <a:p>
          <a:endParaRPr lang="en-US"/>
        </a:p>
      </dgm:t>
    </dgm:pt>
    <dgm:pt modelId="{A4D9A11E-1D29-430E-A6F2-F3A6A3FDC1C0}" type="sibTrans" cxnId="{6261FDD7-DC59-4D3D-8434-D639B6056C82}">
      <dgm:prSet/>
      <dgm:spPr/>
      <dgm:t>
        <a:bodyPr/>
        <a:lstStyle/>
        <a:p>
          <a:endParaRPr lang="en-US"/>
        </a:p>
      </dgm:t>
    </dgm:pt>
    <dgm:pt modelId="{7FFFDEE4-9032-40C3-9E64-8C72755D0CA4}">
      <dgm:prSet/>
      <dgm:spPr/>
      <dgm:t>
        <a:bodyPr/>
        <a:lstStyle/>
        <a:p>
          <a:pPr rtl="0"/>
          <a:r>
            <a:rPr lang="en-US" dirty="0">
              <a:solidFill>
                <a:schemeClr val="tx1"/>
              </a:solidFill>
              <a:latin typeface="+mj-lt"/>
            </a:rPr>
            <a:t>Foreseeable Risks or Discomforts</a:t>
          </a:r>
        </a:p>
      </dgm:t>
    </dgm:pt>
    <dgm:pt modelId="{2E527C3E-124F-4022-B21C-AA270A8D6033}" type="parTrans" cxnId="{0690D89C-24CC-4EB4-AB0E-1E19F6A635D4}">
      <dgm:prSet/>
      <dgm:spPr/>
      <dgm:t>
        <a:bodyPr/>
        <a:lstStyle/>
        <a:p>
          <a:endParaRPr lang="en-US"/>
        </a:p>
      </dgm:t>
    </dgm:pt>
    <dgm:pt modelId="{366CA6BC-B939-4E1F-A223-98AEB128C579}" type="sibTrans" cxnId="{0690D89C-24CC-4EB4-AB0E-1E19F6A635D4}">
      <dgm:prSet/>
      <dgm:spPr/>
      <dgm:t>
        <a:bodyPr/>
        <a:lstStyle/>
        <a:p>
          <a:endParaRPr lang="en-US"/>
        </a:p>
      </dgm:t>
    </dgm:pt>
    <dgm:pt modelId="{56B50FEB-46CF-4220-8EFC-ACF0D49EF9D5}">
      <dgm:prSet/>
      <dgm:spPr/>
      <dgm:t>
        <a:bodyPr/>
        <a:lstStyle/>
        <a:p>
          <a:pPr rtl="0"/>
          <a:r>
            <a:rPr lang="en-US" dirty="0">
              <a:solidFill>
                <a:schemeClr val="tx1"/>
              </a:solidFill>
              <a:latin typeface="+mj-lt"/>
            </a:rPr>
            <a:t>Reasonably Expected Benefits</a:t>
          </a:r>
        </a:p>
      </dgm:t>
    </dgm:pt>
    <dgm:pt modelId="{7FAF3588-C372-4B23-9117-ACE6F1B3C52C}" type="parTrans" cxnId="{E72443F1-10D5-4CAF-8FDF-41C6DF1CF650}">
      <dgm:prSet/>
      <dgm:spPr/>
      <dgm:t>
        <a:bodyPr/>
        <a:lstStyle/>
        <a:p>
          <a:endParaRPr lang="en-US"/>
        </a:p>
      </dgm:t>
    </dgm:pt>
    <dgm:pt modelId="{702232D2-E1D2-4E7E-92F6-46080A53DB12}" type="sibTrans" cxnId="{E72443F1-10D5-4CAF-8FDF-41C6DF1CF650}">
      <dgm:prSet/>
      <dgm:spPr/>
      <dgm:t>
        <a:bodyPr/>
        <a:lstStyle/>
        <a:p>
          <a:endParaRPr lang="en-US"/>
        </a:p>
      </dgm:t>
    </dgm:pt>
    <dgm:pt modelId="{FFA11764-C2AA-483D-84BE-BB930B1F2FBE}">
      <dgm:prSet/>
      <dgm:spPr/>
      <dgm:t>
        <a:bodyPr/>
        <a:lstStyle/>
        <a:p>
          <a:pPr rtl="0"/>
          <a:r>
            <a:rPr lang="en-US" dirty="0">
              <a:solidFill>
                <a:schemeClr val="tx1"/>
              </a:solidFill>
              <a:latin typeface="+mj-lt"/>
            </a:rPr>
            <a:t>Alternative Procedures </a:t>
          </a:r>
        </a:p>
      </dgm:t>
    </dgm:pt>
    <dgm:pt modelId="{CEA4576E-4533-43E5-AF7F-B9A6CE2804A5}" type="parTrans" cxnId="{2A2522B1-BE26-4968-828B-1AB26B226BB6}">
      <dgm:prSet/>
      <dgm:spPr/>
      <dgm:t>
        <a:bodyPr/>
        <a:lstStyle/>
        <a:p>
          <a:endParaRPr lang="en-US"/>
        </a:p>
      </dgm:t>
    </dgm:pt>
    <dgm:pt modelId="{ED5BC78D-2F47-4615-8572-7C5934D2A11C}" type="sibTrans" cxnId="{2A2522B1-BE26-4968-828B-1AB26B226BB6}">
      <dgm:prSet/>
      <dgm:spPr/>
      <dgm:t>
        <a:bodyPr/>
        <a:lstStyle/>
        <a:p>
          <a:endParaRPr lang="en-US"/>
        </a:p>
      </dgm:t>
    </dgm:pt>
    <dgm:pt modelId="{AF596DFB-6998-4D39-B315-E7F71943BE01}" type="pres">
      <dgm:prSet presAssocID="{36E9E659-82AD-4C69-8C9B-6C0B505EE63C}" presName="theList" presStyleCnt="0">
        <dgm:presLayoutVars>
          <dgm:dir/>
          <dgm:animLvl val="lvl"/>
          <dgm:resizeHandles val="exact"/>
        </dgm:presLayoutVars>
      </dgm:prSet>
      <dgm:spPr/>
    </dgm:pt>
    <dgm:pt modelId="{634ED035-BA08-49AA-95F7-8D7992C70B05}" type="pres">
      <dgm:prSet presAssocID="{0885777F-FF64-4ECC-A636-8B8AEF1BA1C8}" presName="compNode" presStyleCnt="0"/>
      <dgm:spPr/>
    </dgm:pt>
    <dgm:pt modelId="{E5CE128A-CCF7-4F0B-B713-6E7A7D813842}" type="pres">
      <dgm:prSet presAssocID="{0885777F-FF64-4ECC-A636-8B8AEF1BA1C8}" presName="aNode" presStyleLbl="bgShp" presStyleIdx="0" presStyleCnt="1"/>
      <dgm:spPr/>
    </dgm:pt>
    <dgm:pt modelId="{BB72F685-1D91-4A46-B2FD-3BD5A0A6C6C4}" type="pres">
      <dgm:prSet presAssocID="{0885777F-FF64-4ECC-A636-8B8AEF1BA1C8}" presName="textNode" presStyleLbl="bgShp" presStyleIdx="0" presStyleCnt="1"/>
      <dgm:spPr/>
    </dgm:pt>
    <dgm:pt modelId="{F4C1AE56-907C-4358-AEFB-0657EB8BD2B9}" type="pres">
      <dgm:prSet presAssocID="{0885777F-FF64-4ECC-A636-8B8AEF1BA1C8}" presName="compChildNode" presStyleCnt="0"/>
      <dgm:spPr/>
    </dgm:pt>
    <dgm:pt modelId="{B5A24419-76B9-49E7-8533-593133151D1E}" type="pres">
      <dgm:prSet presAssocID="{0885777F-FF64-4ECC-A636-8B8AEF1BA1C8}" presName="theInnerList" presStyleCnt="0"/>
      <dgm:spPr/>
    </dgm:pt>
    <dgm:pt modelId="{F359BBDA-802A-47C4-8669-0562EA92F351}" type="pres">
      <dgm:prSet presAssocID="{2C75457F-BF1C-4259-83C8-912DDA854E99}" presName="childNode" presStyleLbl="node1" presStyleIdx="0" presStyleCnt="5" custLinFactY="-159627" custLinFactNeighborY="-200000">
        <dgm:presLayoutVars>
          <dgm:bulletEnabled val="1"/>
        </dgm:presLayoutVars>
      </dgm:prSet>
      <dgm:spPr/>
    </dgm:pt>
    <dgm:pt modelId="{3FCFA29F-CF72-4B62-83B1-6A6A10D5DF2D}" type="pres">
      <dgm:prSet presAssocID="{2C75457F-BF1C-4259-83C8-912DDA854E99}" presName="aSpace2" presStyleCnt="0"/>
      <dgm:spPr/>
    </dgm:pt>
    <dgm:pt modelId="{161D63B6-1EF7-4CE7-9327-9F611281CDCF}" type="pres">
      <dgm:prSet presAssocID="{914C48F9-C5F0-4A84-BBC9-F8B4648F4720}" presName="childNode" presStyleLbl="node1" presStyleIdx="1" presStyleCnt="5" custLinFactY="-109945" custLinFactNeighborY="-200000">
        <dgm:presLayoutVars>
          <dgm:bulletEnabled val="1"/>
        </dgm:presLayoutVars>
      </dgm:prSet>
      <dgm:spPr/>
    </dgm:pt>
    <dgm:pt modelId="{46D85DCD-F1BA-4682-B66E-4290AD0C02A0}" type="pres">
      <dgm:prSet presAssocID="{914C48F9-C5F0-4A84-BBC9-F8B4648F4720}" presName="aSpace2" presStyleCnt="0"/>
      <dgm:spPr/>
    </dgm:pt>
    <dgm:pt modelId="{36BC234A-CAB3-4B02-A9A6-C284E1F14B3A}" type="pres">
      <dgm:prSet presAssocID="{7FFFDEE4-9032-40C3-9E64-8C72755D0CA4}" presName="childNode" presStyleLbl="node1" presStyleIdx="2" presStyleCnt="5" custLinFactY="-75648" custLinFactNeighborY="-100000">
        <dgm:presLayoutVars>
          <dgm:bulletEnabled val="1"/>
        </dgm:presLayoutVars>
      </dgm:prSet>
      <dgm:spPr/>
    </dgm:pt>
    <dgm:pt modelId="{7503F544-632A-4EA1-96F8-B25DC01724A9}" type="pres">
      <dgm:prSet presAssocID="{7FFFDEE4-9032-40C3-9E64-8C72755D0CA4}" presName="aSpace2" presStyleCnt="0"/>
      <dgm:spPr/>
    </dgm:pt>
    <dgm:pt modelId="{E5759C8E-3FBA-4E6B-9AB1-F26E8941F13A}" type="pres">
      <dgm:prSet presAssocID="{56B50FEB-46CF-4220-8EFC-ACF0D49EF9D5}" presName="childNode" presStyleLbl="node1" presStyleIdx="3" presStyleCnt="5" custLinFactY="-25967" custLinFactNeighborY="-100000">
        <dgm:presLayoutVars>
          <dgm:bulletEnabled val="1"/>
        </dgm:presLayoutVars>
      </dgm:prSet>
      <dgm:spPr/>
    </dgm:pt>
    <dgm:pt modelId="{D839D541-53C6-4EF8-89F1-2421170876A7}" type="pres">
      <dgm:prSet presAssocID="{56B50FEB-46CF-4220-8EFC-ACF0D49EF9D5}" presName="aSpace2" presStyleCnt="0"/>
      <dgm:spPr/>
    </dgm:pt>
    <dgm:pt modelId="{D7909B57-B21F-47A6-8AF1-035D52AD0D3F}" type="pres">
      <dgm:prSet presAssocID="{FFA11764-C2AA-483D-84BE-BB930B1F2FBE}" presName="childNode" presStyleLbl="node1" presStyleIdx="4" presStyleCnt="5">
        <dgm:presLayoutVars>
          <dgm:bulletEnabled val="1"/>
        </dgm:presLayoutVars>
      </dgm:prSet>
      <dgm:spPr/>
    </dgm:pt>
  </dgm:ptLst>
  <dgm:cxnLst>
    <dgm:cxn modelId="{65093728-0DAA-4C8A-B307-242C28DC1918}" type="presOf" srcId="{2C75457F-BF1C-4259-83C8-912DDA854E99}" destId="{F359BBDA-802A-47C4-8669-0562EA92F351}" srcOrd="0" destOrd="0" presId="urn:microsoft.com/office/officeart/2005/8/layout/lProcess2"/>
    <dgm:cxn modelId="{E715772A-7EED-43CB-BA56-40E1567FC2EC}" srcId="{0885777F-FF64-4ECC-A636-8B8AEF1BA1C8}" destId="{2C75457F-BF1C-4259-83C8-912DDA854E99}" srcOrd="0" destOrd="0" parTransId="{5B1EA644-A1BC-4335-AA68-488844EA461C}" sibTransId="{2D72E128-826D-412A-9321-3D5E6AFF2DAB}"/>
    <dgm:cxn modelId="{EEB88575-30FD-4AF6-BB2E-8C1EA6FE344E}" type="presOf" srcId="{0885777F-FF64-4ECC-A636-8B8AEF1BA1C8}" destId="{E5CE128A-CCF7-4F0B-B713-6E7A7D813842}" srcOrd="0" destOrd="0" presId="urn:microsoft.com/office/officeart/2005/8/layout/lProcess2"/>
    <dgm:cxn modelId="{F0A3067A-0D51-4DF8-B15D-485AB53FFB8B}" type="presOf" srcId="{0885777F-FF64-4ECC-A636-8B8AEF1BA1C8}" destId="{BB72F685-1D91-4A46-B2FD-3BD5A0A6C6C4}" srcOrd="1" destOrd="0" presId="urn:microsoft.com/office/officeart/2005/8/layout/lProcess2"/>
    <dgm:cxn modelId="{C5DABF8A-DBE2-4760-8E49-BAE013FB70D7}" srcId="{36E9E659-82AD-4C69-8C9B-6C0B505EE63C}" destId="{0885777F-FF64-4ECC-A636-8B8AEF1BA1C8}" srcOrd="0" destOrd="0" parTransId="{D84B8C9C-28A8-422D-BE16-33C5285ED85F}" sibTransId="{53BB28F1-42D7-41E2-97E8-469C59F7A99D}"/>
    <dgm:cxn modelId="{0690D89C-24CC-4EB4-AB0E-1E19F6A635D4}" srcId="{0885777F-FF64-4ECC-A636-8B8AEF1BA1C8}" destId="{7FFFDEE4-9032-40C3-9E64-8C72755D0CA4}" srcOrd="2" destOrd="0" parTransId="{2E527C3E-124F-4022-B21C-AA270A8D6033}" sibTransId="{366CA6BC-B939-4E1F-A223-98AEB128C579}"/>
    <dgm:cxn modelId="{3A15BCB0-199D-4411-9154-34D5FBC7887F}" type="presOf" srcId="{914C48F9-C5F0-4A84-BBC9-F8B4648F4720}" destId="{161D63B6-1EF7-4CE7-9327-9F611281CDCF}" srcOrd="0" destOrd="0" presId="urn:microsoft.com/office/officeart/2005/8/layout/lProcess2"/>
    <dgm:cxn modelId="{2A2522B1-BE26-4968-828B-1AB26B226BB6}" srcId="{0885777F-FF64-4ECC-A636-8B8AEF1BA1C8}" destId="{FFA11764-C2AA-483D-84BE-BB930B1F2FBE}" srcOrd="4" destOrd="0" parTransId="{CEA4576E-4533-43E5-AF7F-B9A6CE2804A5}" sibTransId="{ED5BC78D-2F47-4615-8572-7C5934D2A11C}"/>
    <dgm:cxn modelId="{3F173AB9-FF5F-403E-BEAD-2312294828B8}" type="presOf" srcId="{7FFFDEE4-9032-40C3-9E64-8C72755D0CA4}" destId="{36BC234A-CAB3-4B02-A9A6-C284E1F14B3A}" srcOrd="0" destOrd="0" presId="urn:microsoft.com/office/officeart/2005/8/layout/lProcess2"/>
    <dgm:cxn modelId="{20002BD0-A4D4-4372-97EC-F49F48386001}" type="presOf" srcId="{36E9E659-82AD-4C69-8C9B-6C0B505EE63C}" destId="{AF596DFB-6998-4D39-B315-E7F71943BE01}" srcOrd="0" destOrd="0" presId="urn:microsoft.com/office/officeart/2005/8/layout/lProcess2"/>
    <dgm:cxn modelId="{EF9AE1D0-A010-4B41-B36A-1EE5B335B74F}" type="presOf" srcId="{56B50FEB-46CF-4220-8EFC-ACF0D49EF9D5}" destId="{E5759C8E-3FBA-4E6B-9AB1-F26E8941F13A}" srcOrd="0" destOrd="0" presId="urn:microsoft.com/office/officeart/2005/8/layout/lProcess2"/>
    <dgm:cxn modelId="{6261FDD7-DC59-4D3D-8434-D639B6056C82}" srcId="{0885777F-FF64-4ECC-A636-8B8AEF1BA1C8}" destId="{914C48F9-C5F0-4A84-BBC9-F8B4648F4720}" srcOrd="1" destOrd="0" parTransId="{C8CB43DC-3B38-48C2-8EFD-914B1D48E454}" sibTransId="{A4D9A11E-1D29-430E-A6F2-F3A6A3FDC1C0}"/>
    <dgm:cxn modelId="{0DEE4FEE-1938-48D3-B4C3-98D8B72134FF}" type="presOf" srcId="{FFA11764-C2AA-483D-84BE-BB930B1F2FBE}" destId="{D7909B57-B21F-47A6-8AF1-035D52AD0D3F}" srcOrd="0" destOrd="0" presId="urn:microsoft.com/office/officeart/2005/8/layout/lProcess2"/>
    <dgm:cxn modelId="{E72443F1-10D5-4CAF-8FDF-41C6DF1CF650}" srcId="{0885777F-FF64-4ECC-A636-8B8AEF1BA1C8}" destId="{56B50FEB-46CF-4220-8EFC-ACF0D49EF9D5}" srcOrd="3" destOrd="0" parTransId="{7FAF3588-C372-4B23-9117-ACE6F1B3C52C}" sibTransId="{702232D2-E1D2-4E7E-92F6-46080A53DB12}"/>
    <dgm:cxn modelId="{490AFDA4-6F90-43F7-882A-3D8E28468E1E}" type="presParOf" srcId="{AF596DFB-6998-4D39-B315-E7F71943BE01}" destId="{634ED035-BA08-49AA-95F7-8D7992C70B05}" srcOrd="0" destOrd="0" presId="urn:microsoft.com/office/officeart/2005/8/layout/lProcess2"/>
    <dgm:cxn modelId="{74CCD3A2-12C1-4FE2-9FA6-28406FD614A9}" type="presParOf" srcId="{634ED035-BA08-49AA-95F7-8D7992C70B05}" destId="{E5CE128A-CCF7-4F0B-B713-6E7A7D813842}" srcOrd="0" destOrd="0" presId="urn:microsoft.com/office/officeart/2005/8/layout/lProcess2"/>
    <dgm:cxn modelId="{E79F0466-00C7-4F83-8BC2-BE0232B4403C}" type="presParOf" srcId="{634ED035-BA08-49AA-95F7-8D7992C70B05}" destId="{BB72F685-1D91-4A46-B2FD-3BD5A0A6C6C4}" srcOrd="1" destOrd="0" presId="urn:microsoft.com/office/officeart/2005/8/layout/lProcess2"/>
    <dgm:cxn modelId="{174EC373-F21D-41FC-8694-30B959C5D488}" type="presParOf" srcId="{634ED035-BA08-49AA-95F7-8D7992C70B05}" destId="{F4C1AE56-907C-4358-AEFB-0657EB8BD2B9}" srcOrd="2" destOrd="0" presId="urn:microsoft.com/office/officeart/2005/8/layout/lProcess2"/>
    <dgm:cxn modelId="{0D9099A7-3CAB-4BF6-8A45-7EA577DE8758}" type="presParOf" srcId="{F4C1AE56-907C-4358-AEFB-0657EB8BD2B9}" destId="{B5A24419-76B9-49E7-8533-593133151D1E}" srcOrd="0" destOrd="0" presId="urn:microsoft.com/office/officeart/2005/8/layout/lProcess2"/>
    <dgm:cxn modelId="{36615B9B-0B82-4EC2-8350-3F4285571C52}" type="presParOf" srcId="{B5A24419-76B9-49E7-8533-593133151D1E}" destId="{F359BBDA-802A-47C4-8669-0562EA92F351}" srcOrd="0" destOrd="0" presId="urn:microsoft.com/office/officeart/2005/8/layout/lProcess2"/>
    <dgm:cxn modelId="{C8124CCB-F911-4001-B833-C5F36697000B}" type="presParOf" srcId="{B5A24419-76B9-49E7-8533-593133151D1E}" destId="{3FCFA29F-CF72-4B62-83B1-6A6A10D5DF2D}" srcOrd="1" destOrd="0" presId="urn:microsoft.com/office/officeart/2005/8/layout/lProcess2"/>
    <dgm:cxn modelId="{5BAF90B3-53CF-483E-B87D-0E24F246946F}" type="presParOf" srcId="{B5A24419-76B9-49E7-8533-593133151D1E}" destId="{161D63B6-1EF7-4CE7-9327-9F611281CDCF}" srcOrd="2" destOrd="0" presId="urn:microsoft.com/office/officeart/2005/8/layout/lProcess2"/>
    <dgm:cxn modelId="{9F41C1C5-060F-4FD5-BD06-4B5A8732ED42}" type="presParOf" srcId="{B5A24419-76B9-49E7-8533-593133151D1E}" destId="{46D85DCD-F1BA-4682-B66E-4290AD0C02A0}" srcOrd="3" destOrd="0" presId="urn:microsoft.com/office/officeart/2005/8/layout/lProcess2"/>
    <dgm:cxn modelId="{80D55546-DBF0-48FA-A9EE-3997CBAA8183}" type="presParOf" srcId="{B5A24419-76B9-49E7-8533-593133151D1E}" destId="{36BC234A-CAB3-4B02-A9A6-C284E1F14B3A}" srcOrd="4" destOrd="0" presId="urn:microsoft.com/office/officeart/2005/8/layout/lProcess2"/>
    <dgm:cxn modelId="{2FD948CC-D0E4-4EBA-B444-8B1CA83E6EB7}" type="presParOf" srcId="{B5A24419-76B9-49E7-8533-593133151D1E}" destId="{7503F544-632A-4EA1-96F8-B25DC01724A9}" srcOrd="5" destOrd="0" presId="urn:microsoft.com/office/officeart/2005/8/layout/lProcess2"/>
    <dgm:cxn modelId="{B463C1A2-0816-4721-B8A9-C05022399461}" type="presParOf" srcId="{B5A24419-76B9-49E7-8533-593133151D1E}" destId="{E5759C8E-3FBA-4E6B-9AB1-F26E8941F13A}" srcOrd="6" destOrd="0" presId="urn:microsoft.com/office/officeart/2005/8/layout/lProcess2"/>
    <dgm:cxn modelId="{8DA0384E-1D03-414A-8456-59E16AA67F58}" type="presParOf" srcId="{B5A24419-76B9-49E7-8533-593133151D1E}" destId="{D839D541-53C6-4EF8-89F1-2421170876A7}" srcOrd="7" destOrd="0" presId="urn:microsoft.com/office/officeart/2005/8/layout/lProcess2"/>
    <dgm:cxn modelId="{0E1B4205-5FC4-4A12-B039-6361443AB1F0}" type="presParOf" srcId="{B5A24419-76B9-49E7-8533-593133151D1E}" destId="{D7909B57-B21F-47A6-8AF1-035D52AD0D3F}"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CD9EF-DCAA-4528-ACA7-6027685B9C2C}">
      <dsp:nvSpPr>
        <dsp:cNvPr id="0" name=""/>
        <dsp:cNvSpPr/>
      </dsp:nvSpPr>
      <dsp:spPr>
        <a:xfrm>
          <a:off x="1752984" y="0"/>
          <a:ext cx="3733800" cy="3733800"/>
        </a:xfrm>
        <a:prstGeom prst="triangle">
          <a:avLst/>
        </a:prstGeom>
        <a:gradFill rotWithShape="0">
          <a:gsLst>
            <a:gs pos="0">
              <a:schemeClr val="accent3">
                <a:hueOff val="0"/>
                <a:satOff val="0"/>
                <a:lumOff val="0"/>
                <a:alphaOff val="0"/>
                <a:tint val="98000"/>
                <a:shade val="25000"/>
                <a:satMod val="250000"/>
              </a:schemeClr>
            </a:gs>
            <a:gs pos="68000">
              <a:schemeClr val="accent3">
                <a:hueOff val="0"/>
                <a:satOff val="0"/>
                <a:lumOff val="0"/>
                <a:alphaOff val="0"/>
                <a:tint val="86000"/>
                <a:satMod val="115000"/>
              </a:schemeClr>
            </a:gs>
            <a:gs pos="100000">
              <a:schemeClr val="accent3">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D73FEF-4F52-42B8-8D8B-E5D8D2FB5F25}">
      <dsp:nvSpPr>
        <dsp:cNvPr id="0" name=""/>
        <dsp:cNvSpPr/>
      </dsp:nvSpPr>
      <dsp:spPr>
        <a:xfrm>
          <a:off x="3266323" y="373744"/>
          <a:ext cx="3134091" cy="530899"/>
        </a:xfrm>
        <a:prstGeom prst="roundRect">
          <a:avLst/>
        </a:prstGeom>
        <a:solidFill>
          <a:schemeClr val="accent1">
            <a:lumMod val="60000"/>
            <a:lumOff val="40000"/>
            <a:alpha val="90000"/>
          </a:schemeClr>
        </a:solidFill>
        <a:ln w="9525" cap="flat" cmpd="sng" algn="ctr">
          <a:solidFill>
            <a:schemeClr val="accent3">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r" defTabSz="800100" rtl="0">
            <a:lnSpc>
              <a:spcPct val="90000"/>
            </a:lnSpc>
            <a:spcBef>
              <a:spcPct val="0"/>
            </a:spcBef>
            <a:spcAft>
              <a:spcPct val="35000"/>
            </a:spcAft>
            <a:buNone/>
          </a:pPr>
          <a:r>
            <a:rPr lang="en-US" sz="1800" kern="1200" dirty="0">
              <a:latin typeface="+mj-lt"/>
            </a:rPr>
            <a:t>Using charts or bulleted lists</a:t>
          </a:r>
        </a:p>
      </dsp:txBody>
      <dsp:txXfrm>
        <a:off x="3292239" y="399660"/>
        <a:ext cx="3082259" cy="479067"/>
      </dsp:txXfrm>
    </dsp:sp>
    <dsp:sp modelId="{2B9AD0EE-0B93-49F8-931F-A54B0F4317C7}">
      <dsp:nvSpPr>
        <dsp:cNvPr id="0" name=""/>
        <dsp:cNvSpPr/>
      </dsp:nvSpPr>
      <dsp:spPr>
        <a:xfrm>
          <a:off x="3266323" y="971006"/>
          <a:ext cx="3134091" cy="530899"/>
        </a:xfrm>
        <a:prstGeom prst="roundRect">
          <a:avLst/>
        </a:prstGeom>
        <a:solidFill>
          <a:schemeClr val="bg2">
            <a:lumMod val="75000"/>
            <a:alpha val="90000"/>
          </a:schemeClr>
        </a:solidFill>
        <a:ln w="9525" cap="flat" cmpd="sng" algn="ctr">
          <a:solidFill>
            <a:schemeClr val="accent3">
              <a:hueOff val="-284339"/>
              <a:satOff val="-1172"/>
              <a:lumOff val="-246"/>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mj-lt"/>
            </a:rPr>
            <a:t>Avoid scientific/technical terms</a:t>
          </a:r>
        </a:p>
      </dsp:txBody>
      <dsp:txXfrm>
        <a:off x="3292239" y="996922"/>
        <a:ext cx="3082259" cy="479067"/>
      </dsp:txXfrm>
    </dsp:sp>
    <dsp:sp modelId="{8199A2D6-70A2-4E72-A2AC-341453B18B53}">
      <dsp:nvSpPr>
        <dsp:cNvPr id="0" name=""/>
        <dsp:cNvSpPr/>
      </dsp:nvSpPr>
      <dsp:spPr>
        <a:xfrm>
          <a:off x="3266323" y="1568268"/>
          <a:ext cx="3134091" cy="530899"/>
        </a:xfrm>
        <a:prstGeom prst="roundRect">
          <a:avLst/>
        </a:prstGeom>
        <a:solidFill>
          <a:schemeClr val="accent4">
            <a:lumMod val="60000"/>
            <a:lumOff val="40000"/>
            <a:alpha val="90000"/>
          </a:schemeClr>
        </a:solidFill>
        <a:ln w="9525" cap="flat" cmpd="sng" algn="ctr">
          <a:solidFill>
            <a:schemeClr val="accent3">
              <a:hueOff val="-568678"/>
              <a:satOff val="-2344"/>
              <a:lumOff val="-491"/>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mj-lt"/>
            </a:rPr>
            <a:t>6</a:t>
          </a:r>
          <a:r>
            <a:rPr lang="en-US" sz="1800" kern="1200" baseline="30000" dirty="0">
              <a:latin typeface="+mj-lt"/>
            </a:rPr>
            <a:t>th</a:t>
          </a:r>
          <a:r>
            <a:rPr lang="en-US" sz="1800" kern="1200" dirty="0">
              <a:latin typeface="+mj-lt"/>
            </a:rPr>
            <a:t> grade reading level</a:t>
          </a:r>
        </a:p>
      </dsp:txBody>
      <dsp:txXfrm>
        <a:off x="3292239" y="1594184"/>
        <a:ext cx="3082259" cy="479067"/>
      </dsp:txXfrm>
    </dsp:sp>
    <dsp:sp modelId="{8E57ED27-9BC5-47F6-81CC-9F22AF7F2C43}">
      <dsp:nvSpPr>
        <dsp:cNvPr id="0" name=""/>
        <dsp:cNvSpPr/>
      </dsp:nvSpPr>
      <dsp:spPr>
        <a:xfrm>
          <a:off x="3266323" y="2165531"/>
          <a:ext cx="3134091" cy="530899"/>
        </a:xfrm>
        <a:prstGeom prst="roundRect">
          <a:avLst/>
        </a:prstGeom>
        <a:solidFill>
          <a:schemeClr val="accent6">
            <a:lumMod val="60000"/>
            <a:lumOff val="40000"/>
            <a:alpha val="90000"/>
          </a:schemeClr>
        </a:solidFill>
        <a:ln w="9525" cap="flat" cmpd="sng" algn="ctr">
          <a:solidFill>
            <a:schemeClr val="accent3">
              <a:hueOff val="-853018"/>
              <a:satOff val="-3517"/>
              <a:lumOff val="-737"/>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mj-lt"/>
            </a:rPr>
            <a:t>Spell check the document</a:t>
          </a:r>
        </a:p>
      </dsp:txBody>
      <dsp:txXfrm>
        <a:off x="3292239" y="2191447"/>
        <a:ext cx="3082259" cy="479067"/>
      </dsp:txXfrm>
    </dsp:sp>
    <dsp:sp modelId="{1A7954B4-BC18-4F26-B8F7-4FF0A364C96D}">
      <dsp:nvSpPr>
        <dsp:cNvPr id="0" name=""/>
        <dsp:cNvSpPr/>
      </dsp:nvSpPr>
      <dsp:spPr>
        <a:xfrm>
          <a:off x="3266323" y="2762793"/>
          <a:ext cx="3134091" cy="530899"/>
        </a:xfrm>
        <a:prstGeom prst="roundRect">
          <a:avLst/>
        </a:prstGeom>
        <a:solidFill>
          <a:srgbClr val="92D050">
            <a:alpha val="90000"/>
          </a:srgbClr>
        </a:solidFill>
        <a:ln w="9525" cap="flat" cmpd="sng" algn="ctr">
          <a:solidFill>
            <a:schemeClr val="accent3">
              <a:hueOff val="-1137357"/>
              <a:satOff val="-4689"/>
              <a:lumOff val="-983"/>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mj-lt"/>
            </a:rPr>
            <a:t>Copy/paste with care</a:t>
          </a:r>
          <a:endParaRPr lang="en-US" sz="1800" kern="1200" dirty="0"/>
        </a:p>
      </dsp:txBody>
      <dsp:txXfrm>
        <a:off x="3292239" y="2788709"/>
        <a:ext cx="3082259" cy="47906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9BC6D-C257-44C6-A443-FA33CB3213C4}">
      <dsp:nvSpPr>
        <dsp:cNvPr id="0" name=""/>
        <dsp:cNvSpPr/>
      </dsp:nvSpPr>
      <dsp:spPr>
        <a:xfrm rot="5400000">
          <a:off x="-238868" y="239242"/>
          <a:ext cx="1592456" cy="1114719"/>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rot="-5400000">
        <a:off x="1" y="557734"/>
        <a:ext cx="1114719" cy="477737"/>
      </dsp:txXfrm>
    </dsp:sp>
    <dsp:sp modelId="{09F7D9D9-120F-4FD8-BC7F-E9E313AA0ECB}">
      <dsp:nvSpPr>
        <dsp:cNvPr id="0" name=""/>
        <dsp:cNvSpPr/>
      </dsp:nvSpPr>
      <dsp:spPr>
        <a:xfrm rot="5400000">
          <a:off x="4154611" y="-3039517"/>
          <a:ext cx="1035096" cy="711488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FontTx/>
            <a:buNone/>
          </a:pPr>
          <a:r>
            <a:rPr lang="en-US" altLang="en-US" sz="3200" kern="1200" dirty="0">
              <a:latin typeface="+mj-lt"/>
            </a:rPr>
            <a:t>Always spell check your document</a:t>
          </a:r>
          <a:endParaRPr lang="en-US" sz="3200" kern="1200" dirty="0"/>
        </a:p>
      </dsp:txBody>
      <dsp:txXfrm rot="-5400000">
        <a:off x="1114720" y="50903"/>
        <a:ext cx="7064351" cy="934038"/>
      </dsp:txXfrm>
    </dsp:sp>
    <dsp:sp modelId="{0C1BC5F4-295F-43EC-BA3A-EE6642BD1159}">
      <dsp:nvSpPr>
        <dsp:cNvPr id="0" name=""/>
        <dsp:cNvSpPr/>
      </dsp:nvSpPr>
      <dsp:spPr>
        <a:xfrm rot="5400000">
          <a:off x="-238868" y="1637358"/>
          <a:ext cx="1592456" cy="1114719"/>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rot="-5400000">
        <a:off x="1" y="1955850"/>
        <a:ext cx="1114719" cy="477737"/>
      </dsp:txXfrm>
    </dsp:sp>
    <dsp:sp modelId="{BD7B9DF3-AEB5-4292-8741-A3CE04D46BE7}">
      <dsp:nvSpPr>
        <dsp:cNvPr id="0" name=""/>
        <dsp:cNvSpPr/>
      </dsp:nvSpPr>
      <dsp:spPr>
        <a:xfrm rot="5400000">
          <a:off x="4154611" y="-1641401"/>
          <a:ext cx="1035096" cy="7114880"/>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FontTx/>
            <a:buNone/>
          </a:pPr>
          <a:r>
            <a:rPr lang="en-US" altLang="en-US" sz="3200" kern="1200" dirty="0">
              <a:latin typeface="+mj-lt"/>
            </a:rPr>
            <a:t>Copy and paste from other documents with caution</a:t>
          </a:r>
          <a:endParaRPr lang="en-US" sz="3200" kern="1200" dirty="0"/>
        </a:p>
      </dsp:txBody>
      <dsp:txXfrm rot="-5400000">
        <a:off x="1114720" y="1449019"/>
        <a:ext cx="7064351" cy="934038"/>
      </dsp:txXfrm>
    </dsp:sp>
    <dsp:sp modelId="{F0263B7C-CA9C-45C6-ABA6-FB1803D4E2DA}">
      <dsp:nvSpPr>
        <dsp:cNvPr id="0" name=""/>
        <dsp:cNvSpPr/>
      </dsp:nvSpPr>
      <dsp:spPr>
        <a:xfrm rot="5400000">
          <a:off x="-238868" y="3035474"/>
          <a:ext cx="1592456" cy="1114719"/>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rot="-5400000">
        <a:off x="1" y="3353966"/>
        <a:ext cx="1114719" cy="477737"/>
      </dsp:txXfrm>
    </dsp:sp>
    <dsp:sp modelId="{B6DAD66E-F7BB-4347-BDE7-B393CDD98AC6}">
      <dsp:nvSpPr>
        <dsp:cNvPr id="0" name=""/>
        <dsp:cNvSpPr/>
      </dsp:nvSpPr>
      <dsp:spPr>
        <a:xfrm rot="5400000">
          <a:off x="4154611" y="-243285"/>
          <a:ext cx="1035096" cy="7114880"/>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FontTx/>
            <a:buNone/>
          </a:pPr>
          <a:r>
            <a:rPr lang="en-US" altLang="en-US" sz="3200" kern="1200" dirty="0">
              <a:latin typeface="+mj-lt"/>
            </a:rPr>
            <a:t>Identify member(s) of the research team to proofread the consent document</a:t>
          </a:r>
          <a:endParaRPr lang="en-US" sz="3200" kern="1200" dirty="0"/>
        </a:p>
      </dsp:txBody>
      <dsp:txXfrm rot="-5400000">
        <a:off x="1114720" y="2847135"/>
        <a:ext cx="7064351" cy="9340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9BC6D-C257-44C6-A443-FA33CB3213C4}">
      <dsp:nvSpPr>
        <dsp:cNvPr id="0" name=""/>
        <dsp:cNvSpPr/>
      </dsp:nvSpPr>
      <dsp:spPr>
        <a:xfrm rot="5400000">
          <a:off x="-238868" y="239242"/>
          <a:ext cx="1592456" cy="1114719"/>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WHO</a:t>
          </a:r>
        </a:p>
      </dsp:txBody>
      <dsp:txXfrm rot="-5400000">
        <a:off x="1" y="557734"/>
        <a:ext cx="1114719" cy="477737"/>
      </dsp:txXfrm>
    </dsp:sp>
    <dsp:sp modelId="{09F7D9D9-120F-4FD8-BC7F-E9E313AA0ECB}">
      <dsp:nvSpPr>
        <dsp:cNvPr id="0" name=""/>
        <dsp:cNvSpPr/>
      </dsp:nvSpPr>
      <dsp:spPr>
        <a:xfrm rot="5400000">
          <a:off x="4154611" y="-3039517"/>
          <a:ext cx="1035096" cy="711488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FontTx/>
            <a:buNone/>
          </a:pPr>
          <a:r>
            <a:rPr lang="en-US" altLang="en-US" sz="3700" kern="1200" dirty="0">
              <a:latin typeface="+mj-lt"/>
            </a:rPr>
            <a:t>Should be involved </a:t>
          </a:r>
          <a:endParaRPr lang="en-US" sz="3700" kern="1200" dirty="0"/>
        </a:p>
      </dsp:txBody>
      <dsp:txXfrm rot="-5400000">
        <a:off x="1114720" y="50903"/>
        <a:ext cx="7064351" cy="934038"/>
      </dsp:txXfrm>
    </dsp:sp>
    <dsp:sp modelId="{0C1BC5F4-295F-43EC-BA3A-EE6642BD1159}">
      <dsp:nvSpPr>
        <dsp:cNvPr id="0" name=""/>
        <dsp:cNvSpPr/>
      </dsp:nvSpPr>
      <dsp:spPr>
        <a:xfrm rot="5400000">
          <a:off x="-238868" y="1637358"/>
          <a:ext cx="1592456" cy="1114719"/>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WHEN</a:t>
          </a:r>
        </a:p>
      </dsp:txBody>
      <dsp:txXfrm rot="-5400000">
        <a:off x="1" y="1955850"/>
        <a:ext cx="1114719" cy="477737"/>
      </dsp:txXfrm>
    </dsp:sp>
    <dsp:sp modelId="{BD7B9DF3-AEB5-4292-8741-A3CE04D46BE7}">
      <dsp:nvSpPr>
        <dsp:cNvPr id="0" name=""/>
        <dsp:cNvSpPr/>
      </dsp:nvSpPr>
      <dsp:spPr>
        <a:xfrm rot="5400000">
          <a:off x="4154611" y="-1641401"/>
          <a:ext cx="1035096" cy="7114880"/>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FontTx/>
            <a:buNone/>
          </a:pPr>
          <a:r>
            <a:rPr lang="en-US" sz="3700" kern="1200" dirty="0"/>
            <a:t>Receive the consent document</a:t>
          </a:r>
        </a:p>
      </dsp:txBody>
      <dsp:txXfrm rot="-5400000">
        <a:off x="1114720" y="1449019"/>
        <a:ext cx="7064351" cy="934038"/>
      </dsp:txXfrm>
    </dsp:sp>
    <dsp:sp modelId="{F0263B7C-CA9C-45C6-ABA6-FB1803D4E2DA}">
      <dsp:nvSpPr>
        <dsp:cNvPr id="0" name=""/>
        <dsp:cNvSpPr/>
      </dsp:nvSpPr>
      <dsp:spPr>
        <a:xfrm rot="5400000">
          <a:off x="-238868" y="3035474"/>
          <a:ext cx="1592456" cy="1114719"/>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WHERE</a:t>
          </a:r>
        </a:p>
      </dsp:txBody>
      <dsp:txXfrm rot="-5400000">
        <a:off x="1" y="3353966"/>
        <a:ext cx="1114719" cy="477737"/>
      </dsp:txXfrm>
    </dsp:sp>
    <dsp:sp modelId="{B6DAD66E-F7BB-4347-BDE7-B393CDD98AC6}">
      <dsp:nvSpPr>
        <dsp:cNvPr id="0" name=""/>
        <dsp:cNvSpPr/>
      </dsp:nvSpPr>
      <dsp:spPr>
        <a:xfrm rot="5400000">
          <a:off x="4154611" y="-243285"/>
          <a:ext cx="1035096" cy="7114880"/>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FontTx/>
            <a:buNone/>
          </a:pPr>
          <a:r>
            <a:rPr lang="en-US" altLang="en-US" sz="3700" kern="1200" dirty="0">
              <a:latin typeface="+mj-lt"/>
            </a:rPr>
            <a:t>Will the consent process take place</a:t>
          </a:r>
          <a:endParaRPr lang="en-US" sz="3700" kern="1200" dirty="0"/>
        </a:p>
      </dsp:txBody>
      <dsp:txXfrm rot="-5400000">
        <a:off x="1114720" y="2847135"/>
        <a:ext cx="7064351" cy="93403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C3A8F-896B-4AA6-928A-A0F238568913}">
      <dsp:nvSpPr>
        <dsp:cNvPr id="0" name=""/>
        <dsp:cNvSpPr/>
      </dsp:nvSpPr>
      <dsp:spPr>
        <a:xfrm>
          <a:off x="0" y="587940"/>
          <a:ext cx="8229600" cy="428400"/>
        </a:xfrm>
        <a:prstGeom prst="rect">
          <a:avLst/>
        </a:prstGeom>
        <a:solidFill>
          <a:schemeClr val="lt1">
            <a:alpha val="90000"/>
            <a:hueOff val="0"/>
            <a:satOff val="0"/>
            <a:lumOff val="0"/>
            <a:alphaOff val="0"/>
          </a:schemeClr>
        </a:solidFill>
        <a:ln w="25400" cap="flat" cmpd="sng" algn="ctr">
          <a:solidFill>
            <a:schemeClr val="tx2">
              <a:lumMod val="40000"/>
              <a:lumOff val="60000"/>
            </a:schemeClr>
          </a:solidFill>
          <a:prstDash val="solid"/>
        </a:ln>
        <a:effectLst/>
      </dsp:spPr>
      <dsp:style>
        <a:lnRef idx="2">
          <a:scrgbClr r="0" g="0" b="0"/>
        </a:lnRef>
        <a:fillRef idx="1">
          <a:scrgbClr r="0" g="0" b="0"/>
        </a:fillRef>
        <a:effectRef idx="0">
          <a:scrgbClr r="0" g="0" b="0"/>
        </a:effectRef>
        <a:fontRef idx="minor"/>
      </dsp:style>
    </dsp:sp>
    <dsp:sp modelId="{0B6C64E1-B3BC-4944-BB2C-E9F3729714D3}">
      <dsp:nvSpPr>
        <dsp:cNvPr id="0" name=""/>
        <dsp:cNvSpPr/>
      </dsp:nvSpPr>
      <dsp:spPr>
        <a:xfrm>
          <a:off x="411480" y="337020"/>
          <a:ext cx="5760720" cy="501840"/>
        </a:xfrm>
        <a:prstGeom prst="round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Task can be delegated</a:t>
          </a:r>
        </a:p>
      </dsp:txBody>
      <dsp:txXfrm>
        <a:off x="435978" y="361518"/>
        <a:ext cx="5711724" cy="452844"/>
      </dsp:txXfrm>
    </dsp:sp>
    <dsp:sp modelId="{9065EFEB-9ABE-45D3-8425-651A1669F67F}">
      <dsp:nvSpPr>
        <dsp:cNvPr id="0" name=""/>
        <dsp:cNvSpPr/>
      </dsp:nvSpPr>
      <dsp:spPr>
        <a:xfrm>
          <a:off x="0" y="1359060"/>
          <a:ext cx="8229600" cy="428400"/>
        </a:xfrm>
        <a:prstGeom prst="rect">
          <a:avLst/>
        </a:prstGeom>
        <a:solidFill>
          <a:schemeClr val="lt1">
            <a:alpha val="90000"/>
            <a:hueOff val="0"/>
            <a:satOff val="0"/>
            <a:lumOff val="0"/>
            <a:alphaOff val="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dsp:style>
    </dsp:sp>
    <dsp:sp modelId="{D5F561E5-4E5D-44E2-AAB2-FB8F2744C2D0}">
      <dsp:nvSpPr>
        <dsp:cNvPr id="0" name=""/>
        <dsp:cNvSpPr/>
      </dsp:nvSpPr>
      <dsp:spPr>
        <a:xfrm>
          <a:off x="411480" y="1108140"/>
          <a:ext cx="5760720" cy="501840"/>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Qualified by training and experience</a:t>
          </a:r>
        </a:p>
      </dsp:txBody>
      <dsp:txXfrm>
        <a:off x="435978" y="1132638"/>
        <a:ext cx="5711724" cy="452844"/>
      </dsp:txXfrm>
    </dsp:sp>
    <dsp:sp modelId="{6F3DFE7F-BA7D-4208-B984-0DE76244D749}">
      <dsp:nvSpPr>
        <dsp:cNvPr id="0" name=""/>
        <dsp:cNvSpPr/>
      </dsp:nvSpPr>
      <dsp:spPr>
        <a:xfrm>
          <a:off x="0" y="2130180"/>
          <a:ext cx="8229600" cy="428400"/>
        </a:xfrm>
        <a:prstGeom prst="rect">
          <a:avLst/>
        </a:prstGeom>
        <a:solidFill>
          <a:schemeClr val="lt1">
            <a:alpha val="90000"/>
            <a:hueOff val="0"/>
            <a:satOff val="0"/>
            <a:lumOff val="0"/>
            <a:alphaOff val="0"/>
          </a:schemeClr>
        </a:solidFill>
        <a:ln w="254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54076" rIns="638708" bIns="120904" numCol="1" spcCol="1270" anchor="t" anchorCtr="0">
          <a:noAutofit/>
        </a:bodyPr>
        <a:lstStyle/>
        <a:p>
          <a:pPr marL="171450" lvl="1" indent="-171450" algn="r" defTabSz="755650">
            <a:lnSpc>
              <a:spcPct val="90000"/>
            </a:lnSpc>
            <a:spcBef>
              <a:spcPct val="0"/>
            </a:spcBef>
            <a:spcAft>
              <a:spcPct val="15000"/>
            </a:spcAft>
            <a:buFontTx/>
            <a:buNone/>
          </a:pPr>
          <a:endParaRPr lang="en-US" sz="1700" kern="1200" dirty="0"/>
        </a:p>
      </dsp:txBody>
      <dsp:txXfrm>
        <a:off x="0" y="2130180"/>
        <a:ext cx="8229600" cy="428400"/>
      </dsp:txXfrm>
    </dsp:sp>
    <dsp:sp modelId="{4F77C6DD-0607-40B9-B6FF-0C9E0B02BE7B}">
      <dsp:nvSpPr>
        <dsp:cNvPr id="0" name=""/>
        <dsp:cNvSpPr/>
      </dsp:nvSpPr>
      <dsp:spPr>
        <a:xfrm>
          <a:off x="411480" y="1879260"/>
          <a:ext cx="5760720" cy="501840"/>
        </a:xfrm>
        <a:prstGeom prst="round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Listed as an investigator or identified as being involved</a:t>
          </a:r>
        </a:p>
      </dsp:txBody>
      <dsp:txXfrm>
        <a:off x="435978" y="1903758"/>
        <a:ext cx="5711724" cy="4528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BB706-7A2E-4532-9192-850AB0A76E70}">
      <dsp:nvSpPr>
        <dsp:cNvPr id="0" name=""/>
        <dsp:cNvSpPr/>
      </dsp:nvSpPr>
      <dsp:spPr>
        <a:xfrm>
          <a:off x="0" y="3040067"/>
          <a:ext cx="8229600" cy="997818"/>
        </a:xfrm>
        <a:prstGeom prst="rect">
          <a:avLst/>
        </a:prstGeom>
        <a:solidFill>
          <a:schemeClr val="accent3">
            <a:lumMod val="60000"/>
            <a:lumOff val="4000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A licensed physician investigator must obtain consent</a:t>
          </a:r>
        </a:p>
      </dsp:txBody>
      <dsp:txXfrm>
        <a:off x="0" y="3040067"/>
        <a:ext cx="8229600" cy="997818"/>
      </dsp:txXfrm>
    </dsp:sp>
    <dsp:sp modelId="{559ABBF6-EE8E-48C9-A3C0-39422CCA5DD6}">
      <dsp:nvSpPr>
        <dsp:cNvPr id="0" name=""/>
        <dsp:cNvSpPr/>
      </dsp:nvSpPr>
      <dsp:spPr>
        <a:xfrm rot="10800000">
          <a:off x="0" y="1520390"/>
          <a:ext cx="8229600" cy="1534644"/>
        </a:xfrm>
        <a:prstGeom prst="upArrowCallout">
          <a:avLst/>
        </a:prstGeom>
        <a:solidFill>
          <a:schemeClr val="accent1">
            <a:lumMod val="40000"/>
            <a:lumOff val="6000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Policy – Greater than minimal risk study involving a drug, device or surgical procedure</a:t>
          </a:r>
        </a:p>
      </dsp:txBody>
      <dsp:txXfrm rot="10800000">
        <a:off x="0" y="1520390"/>
        <a:ext cx="8229600" cy="997166"/>
      </dsp:txXfrm>
    </dsp:sp>
    <dsp:sp modelId="{E39DBE3D-FF86-43E5-8C24-F9BECA1C74E9}">
      <dsp:nvSpPr>
        <dsp:cNvPr id="0" name=""/>
        <dsp:cNvSpPr/>
      </dsp:nvSpPr>
      <dsp:spPr>
        <a:xfrm rot="10800000">
          <a:off x="0" y="713"/>
          <a:ext cx="8229600" cy="1534644"/>
        </a:xfrm>
        <a:prstGeom prst="upArrowCallout">
          <a:avLst/>
        </a:prstGeom>
        <a:solidFill>
          <a:schemeClr val="accent4">
            <a:lumMod val="20000"/>
            <a:lumOff val="8000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Policies &amp; Procedures – Chapter 13 – Informed Consent</a:t>
          </a:r>
        </a:p>
      </dsp:txBody>
      <dsp:txXfrm rot="10800000">
        <a:off x="0" y="713"/>
        <a:ext cx="8229600" cy="99716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05DB7-44DA-40F8-9518-C5B435163DAF}">
      <dsp:nvSpPr>
        <dsp:cNvPr id="0" name=""/>
        <dsp:cNvSpPr/>
      </dsp:nvSpPr>
      <dsp:spPr>
        <a:xfrm>
          <a:off x="3581399" y="1298"/>
          <a:ext cx="1417555" cy="1140990"/>
        </a:xfrm>
        <a:prstGeom prst="ellipse">
          <a:avLst/>
        </a:prstGeom>
        <a:gradFill rotWithShape="0">
          <a:gsLst>
            <a:gs pos="0">
              <a:schemeClr val="accent2">
                <a:hueOff val="0"/>
                <a:satOff val="0"/>
                <a:lumOff val="0"/>
                <a:alphaOff val="0"/>
                <a:tint val="98000"/>
                <a:shade val="25000"/>
                <a:satMod val="250000"/>
              </a:schemeClr>
            </a:gs>
            <a:gs pos="68000">
              <a:schemeClr val="accent2">
                <a:hueOff val="0"/>
                <a:satOff val="0"/>
                <a:lumOff val="0"/>
                <a:alphaOff val="0"/>
                <a:tint val="86000"/>
                <a:satMod val="115000"/>
              </a:schemeClr>
            </a:gs>
            <a:gs pos="100000">
              <a:schemeClr val="accent2">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dirty="0">
              <a:solidFill>
                <a:schemeClr val="tx1"/>
              </a:solidFill>
              <a:latin typeface="+mj-lt"/>
            </a:rPr>
            <a:t>Study purpose</a:t>
          </a:r>
        </a:p>
      </dsp:txBody>
      <dsp:txXfrm>
        <a:off x="3788995" y="168392"/>
        <a:ext cx="1002363" cy="806802"/>
      </dsp:txXfrm>
    </dsp:sp>
    <dsp:sp modelId="{55499CF3-9A4C-4791-A047-008C2B73ED05}">
      <dsp:nvSpPr>
        <dsp:cNvPr id="0" name=""/>
        <dsp:cNvSpPr/>
      </dsp:nvSpPr>
      <dsp:spPr>
        <a:xfrm rot="1800016">
          <a:off x="4929282" y="810591"/>
          <a:ext cx="215977" cy="385084"/>
        </a:xfrm>
        <a:prstGeom prst="rightArrow">
          <a:avLst>
            <a:gd name="adj1" fmla="val 60000"/>
            <a:gd name="adj2" fmla="val 50000"/>
          </a:avLst>
        </a:prstGeom>
        <a:gradFill rotWithShape="0">
          <a:gsLst>
            <a:gs pos="0">
              <a:schemeClr val="accent2">
                <a:hueOff val="0"/>
                <a:satOff val="0"/>
                <a:lumOff val="0"/>
                <a:alphaOff val="0"/>
                <a:tint val="98000"/>
                <a:shade val="25000"/>
                <a:satMod val="250000"/>
              </a:schemeClr>
            </a:gs>
            <a:gs pos="68000">
              <a:schemeClr val="accent2">
                <a:hueOff val="0"/>
                <a:satOff val="0"/>
                <a:lumOff val="0"/>
                <a:alphaOff val="0"/>
                <a:tint val="86000"/>
                <a:satMod val="115000"/>
              </a:schemeClr>
            </a:gs>
            <a:gs pos="100000">
              <a:schemeClr val="accent2">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933622" y="871410"/>
        <a:ext cx="151184" cy="231050"/>
      </dsp:txXfrm>
    </dsp:sp>
    <dsp:sp modelId="{2344985C-0247-484A-958B-E1D6F2423A7A}">
      <dsp:nvSpPr>
        <dsp:cNvPr id="0" name=""/>
        <dsp:cNvSpPr/>
      </dsp:nvSpPr>
      <dsp:spPr>
        <a:xfrm>
          <a:off x="5102676" y="858405"/>
          <a:ext cx="1344075" cy="1140990"/>
        </a:xfrm>
        <a:prstGeom prst="ellipse">
          <a:avLst/>
        </a:prstGeom>
        <a:gradFill rotWithShape="0">
          <a:gsLst>
            <a:gs pos="0">
              <a:schemeClr val="accent3">
                <a:hueOff val="0"/>
                <a:satOff val="0"/>
                <a:lumOff val="0"/>
                <a:alphaOff val="0"/>
                <a:tint val="98000"/>
                <a:shade val="25000"/>
                <a:satMod val="250000"/>
              </a:schemeClr>
            </a:gs>
            <a:gs pos="68000">
              <a:schemeClr val="accent3">
                <a:hueOff val="0"/>
                <a:satOff val="0"/>
                <a:lumOff val="0"/>
                <a:alphaOff val="0"/>
                <a:tint val="86000"/>
                <a:satMod val="115000"/>
              </a:schemeClr>
            </a:gs>
            <a:gs pos="100000">
              <a:schemeClr val="accent3">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dirty="0">
              <a:solidFill>
                <a:schemeClr val="tx1"/>
              </a:solidFill>
              <a:latin typeface="+mj-lt"/>
            </a:rPr>
            <a:t>Risks of participation</a:t>
          </a:r>
        </a:p>
      </dsp:txBody>
      <dsp:txXfrm>
        <a:off x="5299511" y="1025499"/>
        <a:ext cx="950405" cy="806802"/>
      </dsp:txXfrm>
    </dsp:sp>
    <dsp:sp modelId="{57F277A3-2512-4591-A6DF-7C8FFF72D025}">
      <dsp:nvSpPr>
        <dsp:cNvPr id="0" name=""/>
        <dsp:cNvSpPr/>
      </dsp:nvSpPr>
      <dsp:spPr>
        <a:xfrm rot="5400000">
          <a:off x="5622814" y="2084859"/>
          <a:ext cx="303799" cy="385084"/>
        </a:xfrm>
        <a:prstGeom prst="rightArrow">
          <a:avLst>
            <a:gd name="adj1" fmla="val 60000"/>
            <a:gd name="adj2" fmla="val 50000"/>
          </a:avLst>
        </a:prstGeom>
        <a:gradFill rotWithShape="0">
          <a:gsLst>
            <a:gs pos="0">
              <a:schemeClr val="accent3">
                <a:hueOff val="0"/>
                <a:satOff val="0"/>
                <a:lumOff val="0"/>
                <a:alphaOff val="0"/>
                <a:tint val="98000"/>
                <a:shade val="25000"/>
                <a:satMod val="250000"/>
              </a:schemeClr>
            </a:gs>
            <a:gs pos="68000">
              <a:schemeClr val="accent3">
                <a:hueOff val="0"/>
                <a:satOff val="0"/>
                <a:lumOff val="0"/>
                <a:alphaOff val="0"/>
                <a:tint val="86000"/>
                <a:satMod val="115000"/>
              </a:schemeClr>
            </a:gs>
            <a:gs pos="100000">
              <a:schemeClr val="accent3">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668384" y="2116306"/>
        <a:ext cx="212659" cy="231050"/>
      </dsp:txXfrm>
    </dsp:sp>
    <dsp:sp modelId="{5B8F3A28-8E97-4712-8CF5-14FDB83071CD}">
      <dsp:nvSpPr>
        <dsp:cNvPr id="0" name=""/>
        <dsp:cNvSpPr/>
      </dsp:nvSpPr>
      <dsp:spPr>
        <a:xfrm>
          <a:off x="5105546" y="2572603"/>
          <a:ext cx="1338336" cy="1140990"/>
        </a:xfrm>
        <a:prstGeom prst="ellipse">
          <a:avLst/>
        </a:prstGeom>
        <a:gradFill rotWithShape="0">
          <a:gsLst>
            <a:gs pos="0">
              <a:schemeClr val="accent4">
                <a:hueOff val="0"/>
                <a:satOff val="0"/>
                <a:lumOff val="0"/>
                <a:alphaOff val="0"/>
                <a:tint val="98000"/>
                <a:shade val="25000"/>
                <a:satMod val="250000"/>
              </a:schemeClr>
            </a:gs>
            <a:gs pos="68000">
              <a:schemeClr val="accent4">
                <a:hueOff val="0"/>
                <a:satOff val="0"/>
                <a:lumOff val="0"/>
                <a:alphaOff val="0"/>
                <a:tint val="86000"/>
                <a:satMod val="115000"/>
              </a:schemeClr>
            </a:gs>
            <a:gs pos="100000">
              <a:schemeClr val="accent4">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tx1"/>
              </a:solidFill>
              <a:latin typeface="+mj-lt"/>
            </a:rPr>
            <a:t>Intervention</a:t>
          </a:r>
        </a:p>
      </dsp:txBody>
      <dsp:txXfrm>
        <a:off x="5301541" y="2739697"/>
        <a:ext cx="946346" cy="806802"/>
      </dsp:txXfrm>
    </dsp:sp>
    <dsp:sp modelId="{59245564-8DCB-406B-8168-31CB0199EE82}">
      <dsp:nvSpPr>
        <dsp:cNvPr id="0" name=""/>
        <dsp:cNvSpPr/>
      </dsp:nvSpPr>
      <dsp:spPr>
        <a:xfrm rot="8999984">
          <a:off x="4913949" y="3379024"/>
          <a:ext cx="237290" cy="385084"/>
        </a:xfrm>
        <a:prstGeom prst="rightArrow">
          <a:avLst>
            <a:gd name="adj1" fmla="val 60000"/>
            <a:gd name="adj2" fmla="val 50000"/>
          </a:avLst>
        </a:prstGeom>
        <a:gradFill rotWithShape="0">
          <a:gsLst>
            <a:gs pos="0">
              <a:schemeClr val="accent4">
                <a:hueOff val="0"/>
                <a:satOff val="0"/>
                <a:lumOff val="0"/>
                <a:alphaOff val="0"/>
                <a:tint val="98000"/>
                <a:shade val="25000"/>
                <a:satMod val="250000"/>
              </a:schemeClr>
            </a:gs>
            <a:gs pos="68000">
              <a:schemeClr val="accent4">
                <a:hueOff val="0"/>
                <a:satOff val="0"/>
                <a:lumOff val="0"/>
                <a:alphaOff val="0"/>
                <a:tint val="86000"/>
                <a:satMod val="115000"/>
              </a:schemeClr>
            </a:gs>
            <a:gs pos="100000">
              <a:schemeClr val="accent4">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4980367" y="3438244"/>
        <a:ext cx="166103" cy="231050"/>
      </dsp:txXfrm>
    </dsp:sp>
    <dsp:sp modelId="{A3524B86-92CF-40AB-A2E4-0B328BA44964}">
      <dsp:nvSpPr>
        <dsp:cNvPr id="0" name=""/>
        <dsp:cNvSpPr/>
      </dsp:nvSpPr>
      <dsp:spPr>
        <a:xfrm>
          <a:off x="3640702" y="3429711"/>
          <a:ext cx="1298949" cy="1140990"/>
        </a:xfrm>
        <a:prstGeom prst="ellipse">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dirty="0">
              <a:solidFill>
                <a:schemeClr val="tx1"/>
              </a:solidFill>
              <a:latin typeface="+mj-lt"/>
            </a:rPr>
            <a:t>Duration of participation/</a:t>
          </a:r>
        </a:p>
        <a:p>
          <a:pPr marL="0" lvl="0" indent="0" algn="ctr" defTabSz="488950" rtl="0">
            <a:lnSpc>
              <a:spcPct val="90000"/>
            </a:lnSpc>
            <a:spcBef>
              <a:spcPct val="0"/>
            </a:spcBef>
            <a:spcAft>
              <a:spcPct val="35000"/>
            </a:spcAft>
            <a:buNone/>
          </a:pPr>
          <a:r>
            <a:rPr lang="en-US" sz="1100" kern="1200" dirty="0">
              <a:solidFill>
                <a:schemeClr val="tx1"/>
              </a:solidFill>
              <a:latin typeface="+mj-lt"/>
            </a:rPr>
            <a:t>time commitment</a:t>
          </a:r>
        </a:p>
      </dsp:txBody>
      <dsp:txXfrm>
        <a:off x="3830929" y="3596805"/>
        <a:ext cx="918495" cy="806802"/>
      </dsp:txXfrm>
    </dsp:sp>
    <dsp:sp modelId="{8A3D8271-9ACC-42E9-A54E-AB63AB721701}">
      <dsp:nvSpPr>
        <dsp:cNvPr id="0" name=""/>
        <dsp:cNvSpPr/>
      </dsp:nvSpPr>
      <dsp:spPr>
        <a:xfrm rot="12616132">
          <a:off x="3464733" y="3390252"/>
          <a:ext cx="220475" cy="385084"/>
        </a:xfrm>
        <a:prstGeom prst="rightArrow">
          <a:avLst>
            <a:gd name="adj1" fmla="val 60000"/>
            <a:gd name="adj2" fmla="val 50000"/>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526366" y="3483939"/>
        <a:ext cx="154333" cy="231050"/>
      </dsp:txXfrm>
    </dsp:sp>
    <dsp:sp modelId="{3E93E05F-427D-4479-BC7E-D29AB8EE95CE}">
      <dsp:nvSpPr>
        <dsp:cNvPr id="0" name=""/>
        <dsp:cNvSpPr/>
      </dsp:nvSpPr>
      <dsp:spPr>
        <a:xfrm>
          <a:off x="2209799" y="2590802"/>
          <a:ext cx="1285930" cy="1140990"/>
        </a:xfrm>
        <a:prstGeom prst="ellipse">
          <a:avLst/>
        </a:prstGeom>
        <a:gradFill rotWithShape="0">
          <a:gsLst>
            <a:gs pos="0">
              <a:schemeClr val="accent6">
                <a:hueOff val="0"/>
                <a:satOff val="0"/>
                <a:lumOff val="0"/>
                <a:alphaOff val="0"/>
                <a:tint val="98000"/>
                <a:shade val="25000"/>
                <a:satMod val="250000"/>
              </a:schemeClr>
            </a:gs>
            <a:gs pos="68000">
              <a:schemeClr val="accent6">
                <a:hueOff val="0"/>
                <a:satOff val="0"/>
                <a:lumOff val="0"/>
                <a:alphaOff val="0"/>
                <a:tint val="86000"/>
                <a:satMod val="115000"/>
              </a:schemeClr>
            </a:gs>
            <a:gs pos="100000">
              <a:schemeClr val="accent6">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tx1"/>
              </a:solidFill>
              <a:latin typeface="+mj-lt"/>
            </a:rPr>
            <a:t>Procedures</a:t>
          </a:r>
        </a:p>
      </dsp:txBody>
      <dsp:txXfrm>
        <a:off x="2398119" y="2757896"/>
        <a:ext cx="909290" cy="806802"/>
      </dsp:txXfrm>
    </dsp:sp>
    <dsp:sp modelId="{645E7C50-77F4-4AA8-B4F7-5DB95F869499}">
      <dsp:nvSpPr>
        <dsp:cNvPr id="0" name=""/>
        <dsp:cNvSpPr/>
      </dsp:nvSpPr>
      <dsp:spPr>
        <a:xfrm rot="16106490">
          <a:off x="2672572" y="2111436"/>
          <a:ext cx="313734" cy="385084"/>
        </a:xfrm>
        <a:prstGeom prst="rightArrow">
          <a:avLst>
            <a:gd name="adj1" fmla="val 60000"/>
            <a:gd name="adj2" fmla="val 50000"/>
          </a:avLst>
        </a:prstGeom>
        <a:gradFill rotWithShape="0">
          <a:gsLst>
            <a:gs pos="0">
              <a:schemeClr val="accent6">
                <a:hueOff val="0"/>
                <a:satOff val="0"/>
                <a:lumOff val="0"/>
                <a:alphaOff val="0"/>
                <a:tint val="98000"/>
                <a:shade val="25000"/>
                <a:satMod val="250000"/>
              </a:schemeClr>
            </a:gs>
            <a:gs pos="68000">
              <a:schemeClr val="accent6">
                <a:hueOff val="0"/>
                <a:satOff val="0"/>
                <a:lumOff val="0"/>
                <a:alphaOff val="0"/>
                <a:tint val="86000"/>
                <a:satMod val="115000"/>
              </a:schemeClr>
            </a:gs>
            <a:gs pos="100000">
              <a:schemeClr val="accent6">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720912" y="2235496"/>
        <a:ext cx="219614" cy="231050"/>
      </dsp:txXfrm>
    </dsp:sp>
    <dsp:sp modelId="{DDA1F8B0-86CC-4972-B741-6353288D714D}">
      <dsp:nvSpPr>
        <dsp:cNvPr id="0" name=""/>
        <dsp:cNvSpPr/>
      </dsp:nvSpPr>
      <dsp:spPr>
        <a:xfrm>
          <a:off x="2129707" y="858395"/>
          <a:ext cx="1351845" cy="1140990"/>
        </a:xfrm>
        <a:prstGeom prst="ellipse">
          <a:avLst/>
        </a:prstGeom>
        <a:gradFill rotWithShape="0">
          <a:gsLst>
            <a:gs pos="0">
              <a:schemeClr val="accent2">
                <a:hueOff val="0"/>
                <a:satOff val="0"/>
                <a:lumOff val="0"/>
                <a:alphaOff val="0"/>
                <a:tint val="98000"/>
                <a:shade val="25000"/>
                <a:satMod val="250000"/>
              </a:schemeClr>
            </a:gs>
            <a:gs pos="68000">
              <a:schemeClr val="accent2">
                <a:hueOff val="0"/>
                <a:satOff val="0"/>
                <a:lumOff val="0"/>
                <a:alphaOff val="0"/>
                <a:tint val="86000"/>
                <a:satMod val="115000"/>
              </a:schemeClr>
            </a:gs>
            <a:gs pos="100000">
              <a:schemeClr val="accent2">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dirty="0">
              <a:solidFill>
                <a:schemeClr val="tx1"/>
              </a:solidFill>
              <a:latin typeface="+mj-lt"/>
            </a:rPr>
            <a:t>Who to call with questions or emergencies</a:t>
          </a:r>
        </a:p>
      </dsp:txBody>
      <dsp:txXfrm>
        <a:off x="2327680" y="1025489"/>
        <a:ext cx="955899" cy="806802"/>
      </dsp:txXfrm>
    </dsp:sp>
    <dsp:sp modelId="{312774BB-1EBB-44A0-BF5D-87807A0006E4}">
      <dsp:nvSpPr>
        <dsp:cNvPr id="0" name=""/>
        <dsp:cNvSpPr/>
      </dsp:nvSpPr>
      <dsp:spPr>
        <a:xfrm rot="19800011">
          <a:off x="3426299" y="816047"/>
          <a:ext cx="214638" cy="385084"/>
        </a:xfrm>
        <a:prstGeom prst="rightArrow">
          <a:avLst>
            <a:gd name="adj1" fmla="val 60000"/>
            <a:gd name="adj2" fmla="val 50000"/>
          </a:avLst>
        </a:prstGeom>
        <a:gradFill rotWithShape="0">
          <a:gsLst>
            <a:gs pos="0">
              <a:schemeClr val="accent2">
                <a:hueOff val="0"/>
                <a:satOff val="0"/>
                <a:lumOff val="0"/>
                <a:alphaOff val="0"/>
                <a:tint val="98000"/>
                <a:shade val="25000"/>
                <a:satMod val="250000"/>
              </a:schemeClr>
            </a:gs>
            <a:gs pos="68000">
              <a:schemeClr val="accent2">
                <a:hueOff val="0"/>
                <a:satOff val="0"/>
                <a:lumOff val="0"/>
                <a:alphaOff val="0"/>
                <a:tint val="86000"/>
                <a:satMod val="115000"/>
              </a:schemeClr>
            </a:gs>
            <a:gs pos="100000">
              <a:schemeClr val="accent2">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430612" y="909162"/>
        <a:ext cx="150247" cy="2310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3E723-5E66-48E8-870D-F20FC412617B}">
      <dsp:nvSpPr>
        <dsp:cNvPr id="0" name=""/>
        <dsp:cNvSpPr/>
      </dsp:nvSpPr>
      <dsp:spPr>
        <a:xfrm>
          <a:off x="0" y="8347"/>
          <a:ext cx="8229600" cy="1390380"/>
        </a:xfrm>
        <a:prstGeom prst="roundRect">
          <a:avLst/>
        </a:prstGeom>
        <a:solidFill>
          <a:schemeClr val="bg2">
            <a:lumMod val="9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dirty="0">
              <a:solidFill>
                <a:schemeClr val="tx1"/>
              </a:solidFill>
              <a:latin typeface="+mj-lt"/>
            </a:rPr>
            <a:t>What is the purpose of the study?</a:t>
          </a:r>
        </a:p>
      </dsp:txBody>
      <dsp:txXfrm>
        <a:off x="67873" y="76220"/>
        <a:ext cx="8093854" cy="1254634"/>
      </dsp:txXfrm>
    </dsp:sp>
    <dsp:sp modelId="{CEEF65B3-3E1D-44BD-A791-0A80EAC4285F}">
      <dsp:nvSpPr>
        <dsp:cNvPr id="0" name=""/>
        <dsp:cNvSpPr/>
      </dsp:nvSpPr>
      <dsp:spPr>
        <a:xfrm>
          <a:off x="0" y="1499528"/>
          <a:ext cx="8229600" cy="1390380"/>
        </a:xfrm>
        <a:prstGeom prst="roundRect">
          <a:avLst/>
        </a:prstGeom>
        <a:solidFill>
          <a:schemeClr val="accent1">
            <a:lumMod val="20000"/>
            <a:lumOff val="8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dirty="0">
              <a:solidFill>
                <a:schemeClr val="tx1"/>
              </a:solidFill>
              <a:latin typeface="+mj-lt"/>
            </a:rPr>
            <a:t>What are some of the risks of study       participation?</a:t>
          </a:r>
        </a:p>
      </dsp:txBody>
      <dsp:txXfrm>
        <a:off x="67873" y="1567401"/>
        <a:ext cx="8093854" cy="1254634"/>
      </dsp:txXfrm>
    </dsp:sp>
    <dsp:sp modelId="{76B2223D-3FC6-4EC5-B76A-76F089CAC79B}">
      <dsp:nvSpPr>
        <dsp:cNvPr id="0" name=""/>
        <dsp:cNvSpPr/>
      </dsp:nvSpPr>
      <dsp:spPr>
        <a:xfrm>
          <a:off x="0" y="2990708"/>
          <a:ext cx="8229600" cy="1390380"/>
        </a:xfrm>
        <a:prstGeom prst="roundRect">
          <a:avLst/>
        </a:prstGeom>
        <a:solidFill>
          <a:schemeClr val="accent4">
            <a:lumMod val="20000"/>
            <a:lumOff val="8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dirty="0">
              <a:solidFill>
                <a:schemeClr val="tx1"/>
              </a:solidFill>
              <a:latin typeface="+mj-lt"/>
            </a:rPr>
            <a:t>Consider asking the subject to define terms such as placebo-controlled or randomized</a:t>
          </a:r>
        </a:p>
      </dsp:txBody>
      <dsp:txXfrm>
        <a:off x="67873" y="3058581"/>
        <a:ext cx="8093854" cy="125463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26620-35F3-448A-9993-AA58252511B0}">
      <dsp:nvSpPr>
        <dsp:cNvPr id="0" name=""/>
        <dsp:cNvSpPr/>
      </dsp:nvSpPr>
      <dsp:spPr>
        <a:xfrm>
          <a:off x="3037" y="2086"/>
          <a:ext cx="8223524" cy="2083267"/>
        </a:xfrm>
        <a:prstGeom prst="roundRect">
          <a:avLst>
            <a:gd name="adj" fmla="val 10000"/>
          </a:avLst>
        </a:prstGeom>
        <a:solidFill>
          <a:schemeClr val="tx2">
            <a:lumMod val="20000"/>
            <a:lumOff val="80000"/>
            <a:alpha val="8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dirty="0">
              <a:solidFill>
                <a:schemeClr val="tx1"/>
              </a:solidFill>
              <a:latin typeface="+mj-lt"/>
            </a:rPr>
            <a:t>The </a:t>
          </a:r>
          <a:r>
            <a:rPr lang="en-US" sz="3300" u="sng" kern="1200" dirty="0">
              <a:solidFill>
                <a:schemeClr val="tx1"/>
              </a:solidFill>
              <a:latin typeface="+mj-lt"/>
            </a:rPr>
            <a:t>current version</a:t>
          </a:r>
          <a:r>
            <a:rPr lang="en-US" sz="3300" kern="1200" dirty="0">
              <a:solidFill>
                <a:schemeClr val="tx1"/>
              </a:solidFill>
              <a:latin typeface="+mj-lt"/>
            </a:rPr>
            <a:t> of the consent document that has been </a:t>
          </a:r>
          <a:r>
            <a:rPr lang="en-US" sz="3300" u="sng" kern="1200" dirty="0">
              <a:solidFill>
                <a:schemeClr val="tx1"/>
              </a:solidFill>
              <a:latin typeface="+mj-lt"/>
            </a:rPr>
            <a:t>approved</a:t>
          </a:r>
          <a:r>
            <a:rPr lang="en-US" sz="3300" kern="1200" dirty="0">
              <a:solidFill>
                <a:schemeClr val="tx1"/>
              </a:solidFill>
              <a:latin typeface="+mj-lt"/>
            </a:rPr>
            <a:t> by the IRB should be used to obtain written informed consent</a:t>
          </a:r>
        </a:p>
      </dsp:txBody>
      <dsp:txXfrm>
        <a:off x="64054" y="63103"/>
        <a:ext cx="8101490" cy="1961233"/>
      </dsp:txXfrm>
    </dsp:sp>
    <dsp:sp modelId="{94035815-A7C7-4595-9C43-F8CA2D99337A}">
      <dsp:nvSpPr>
        <dsp:cNvPr id="0" name=""/>
        <dsp:cNvSpPr/>
      </dsp:nvSpPr>
      <dsp:spPr>
        <a:xfrm>
          <a:off x="3037" y="2304082"/>
          <a:ext cx="3946028" cy="2083267"/>
        </a:xfrm>
        <a:prstGeom prst="roundRect">
          <a:avLst>
            <a:gd name="adj" fmla="val 10000"/>
          </a:avLst>
        </a:prstGeom>
        <a:solidFill>
          <a:schemeClr val="accent1">
            <a:lumMod val="60000"/>
            <a:lumOff val="40000"/>
            <a:alpha val="7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dirty="0">
              <a:solidFill>
                <a:schemeClr val="tx1"/>
              </a:solidFill>
              <a:latin typeface="+mj-lt"/>
            </a:rPr>
            <a:t>Signatures should be recorded at the time of consent</a:t>
          </a:r>
        </a:p>
      </dsp:txBody>
      <dsp:txXfrm>
        <a:off x="64054" y="2365099"/>
        <a:ext cx="3823994" cy="1961233"/>
      </dsp:txXfrm>
    </dsp:sp>
    <dsp:sp modelId="{D1B31E58-4C05-4B7C-B3BB-9ED97765A07D}">
      <dsp:nvSpPr>
        <dsp:cNvPr id="0" name=""/>
        <dsp:cNvSpPr/>
      </dsp:nvSpPr>
      <dsp:spPr>
        <a:xfrm>
          <a:off x="4280533" y="2304082"/>
          <a:ext cx="3946028" cy="2083267"/>
        </a:xfrm>
        <a:prstGeom prst="roundRect">
          <a:avLst>
            <a:gd name="adj" fmla="val 10000"/>
          </a:avLst>
        </a:prstGeom>
        <a:solidFill>
          <a:schemeClr val="tx2">
            <a:lumMod val="60000"/>
            <a:lumOff val="40000"/>
            <a:alpha val="7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dirty="0">
              <a:solidFill>
                <a:schemeClr val="tx1"/>
              </a:solidFill>
              <a:latin typeface="+mj-lt"/>
            </a:rPr>
            <a:t>Narrative note describing the consent process</a:t>
          </a:r>
        </a:p>
      </dsp:txBody>
      <dsp:txXfrm>
        <a:off x="4341550" y="2365099"/>
        <a:ext cx="3823994" cy="196123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3E723-5E66-48E8-870D-F20FC412617B}">
      <dsp:nvSpPr>
        <dsp:cNvPr id="0" name=""/>
        <dsp:cNvSpPr/>
      </dsp:nvSpPr>
      <dsp:spPr>
        <a:xfrm>
          <a:off x="0" y="443318"/>
          <a:ext cx="8229600" cy="1113840"/>
        </a:xfrm>
        <a:prstGeom prst="roundRect">
          <a:avLst/>
        </a:prstGeom>
        <a:solidFill>
          <a:schemeClr val="accent1">
            <a:lumMod val="40000"/>
            <a:lumOff val="60000"/>
          </a:schemeClr>
        </a:solidFill>
        <a:ln w="381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schemeClr val="tx1"/>
              </a:solidFill>
              <a:latin typeface="+mj-lt"/>
            </a:rPr>
            <a:t>Federal regulations require that the subject (or legally authorized representative) sign the consent document</a:t>
          </a:r>
        </a:p>
      </dsp:txBody>
      <dsp:txXfrm>
        <a:off x="54373" y="497691"/>
        <a:ext cx="8120854" cy="1005094"/>
      </dsp:txXfrm>
    </dsp:sp>
    <dsp:sp modelId="{CEEF65B3-3E1D-44BD-A791-0A80EAC4285F}">
      <dsp:nvSpPr>
        <dsp:cNvPr id="0" name=""/>
        <dsp:cNvSpPr/>
      </dsp:nvSpPr>
      <dsp:spPr>
        <a:xfrm>
          <a:off x="0" y="1637798"/>
          <a:ext cx="8229600" cy="1113840"/>
        </a:xfrm>
        <a:prstGeom prst="roundRect">
          <a:avLst/>
        </a:prstGeom>
        <a:solidFill>
          <a:schemeClr val="accent3">
            <a:hueOff val="0"/>
            <a:satOff val="0"/>
            <a:lumOff val="0"/>
            <a:alphaOff val="0"/>
          </a:schemeClr>
        </a:solidFill>
        <a:ln w="381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schemeClr val="tx1"/>
              </a:solidFill>
              <a:latin typeface="+mj-lt"/>
            </a:rPr>
            <a:t>University of Pittsburgh requires that an investigator sign the consent document</a:t>
          </a:r>
        </a:p>
      </dsp:txBody>
      <dsp:txXfrm>
        <a:off x="54373" y="1692171"/>
        <a:ext cx="8120854" cy="1005094"/>
      </dsp:txXfrm>
    </dsp:sp>
    <dsp:sp modelId="{76B2223D-3FC6-4EC5-B76A-76F089CAC79B}">
      <dsp:nvSpPr>
        <dsp:cNvPr id="0" name=""/>
        <dsp:cNvSpPr/>
      </dsp:nvSpPr>
      <dsp:spPr>
        <a:xfrm>
          <a:off x="0" y="2832278"/>
          <a:ext cx="8229600" cy="1113840"/>
        </a:xfrm>
        <a:prstGeom prst="roundRect">
          <a:avLst/>
        </a:prstGeom>
        <a:solidFill>
          <a:schemeClr val="accent5">
            <a:lumMod val="60000"/>
            <a:lumOff val="40000"/>
          </a:schemeClr>
        </a:solidFill>
        <a:ln w="381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schemeClr val="tx1"/>
              </a:solidFill>
              <a:latin typeface="+mj-lt"/>
            </a:rPr>
            <a:t>Individuals must print their name and date their own signatures</a:t>
          </a:r>
        </a:p>
      </dsp:txBody>
      <dsp:txXfrm>
        <a:off x="54373" y="2886651"/>
        <a:ext cx="8120854" cy="100509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F4698-64D3-4C78-B27A-3BCCDA3CF034}">
      <dsp:nvSpPr>
        <dsp:cNvPr id="0" name=""/>
        <dsp:cNvSpPr/>
      </dsp:nvSpPr>
      <dsp:spPr>
        <a:xfrm>
          <a:off x="0" y="68805"/>
          <a:ext cx="8305800" cy="1925015"/>
        </a:xfrm>
        <a:prstGeom prst="roundRect">
          <a:avLst/>
        </a:prstGeom>
        <a:solidFill>
          <a:schemeClr val="tx2">
            <a:lumMod val="20000"/>
            <a:lumOff val="8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solidFill>
                <a:schemeClr val="tx1"/>
              </a:solidFill>
              <a:latin typeface="+mj-lt"/>
            </a:rPr>
            <a:t>Pennsylvania – </a:t>
          </a:r>
        </a:p>
        <a:p>
          <a:pPr marL="0" lvl="0" indent="0" algn="ctr" defTabSz="1200150" rtl="0">
            <a:lnSpc>
              <a:spcPct val="90000"/>
            </a:lnSpc>
            <a:spcBef>
              <a:spcPct val="0"/>
            </a:spcBef>
            <a:spcAft>
              <a:spcPct val="35000"/>
            </a:spcAft>
            <a:buNone/>
          </a:pPr>
          <a:r>
            <a:rPr lang="en-US" sz="2700" kern="1200" dirty="0">
              <a:solidFill>
                <a:schemeClr val="tx1"/>
              </a:solidFill>
              <a:latin typeface="+mj-lt"/>
            </a:rPr>
            <a:t>Anyone 18 years or older may sign for themselves</a:t>
          </a:r>
        </a:p>
      </dsp:txBody>
      <dsp:txXfrm>
        <a:off x="93971" y="162776"/>
        <a:ext cx="8117858" cy="1737073"/>
      </dsp:txXfrm>
    </dsp:sp>
    <dsp:sp modelId="{9E09ED69-0228-4289-BEEC-14C2DFC4DDAF}">
      <dsp:nvSpPr>
        <dsp:cNvPr id="0" name=""/>
        <dsp:cNvSpPr/>
      </dsp:nvSpPr>
      <dsp:spPr>
        <a:xfrm>
          <a:off x="0" y="2071581"/>
          <a:ext cx="8305800" cy="1925015"/>
        </a:xfrm>
        <a:prstGeom prst="roundRect">
          <a:avLst/>
        </a:prstGeom>
        <a:solidFill>
          <a:schemeClr val="accent3">
            <a:lumMod val="40000"/>
            <a:lumOff val="6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dirty="0">
              <a:solidFill>
                <a:schemeClr val="tx1"/>
              </a:solidFill>
              <a:latin typeface="+mj-lt"/>
            </a:rPr>
            <a:t>Adults unable to provide consent because of an emergent situation or a decisional impairment, consent of a legally authorized representative is required (proxy consent)</a:t>
          </a:r>
        </a:p>
      </dsp:txBody>
      <dsp:txXfrm>
        <a:off x="93971" y="2165552"/>
        <a:ext cx="8117858" cy="17370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A2274-563E-4EA3-AF78-E78C3593508E}">
      <dsp:nvSpPr>
        <dsp:cNvPr id="0" name=""/>
        <dsp:cNvSpPr/>
      </dsp:nvSpPr>
      <dsp:spPr>
        <a:xfrm>
          <a:off x="0" y="258844"/>
          <a:ext cx="8229600" cy="1199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kern="1200" dirty="0"/>
            <a:t>Good Research Practice </a:t>
          </a:r>
        </a:p>
      </dsp:txBody>
      <dsp:txXfrm>
        <a:off x="58543" y="317387"/>
        <a:ext cx="8112514" cy="1082164"/>
      </dsp:txXfrm>
    </dsp:sp>
    <dsp:sp modelId="{82D80C2F-8DE7-4082-8EF2-F48CBF2C94E7}">
      <dsp:nvSpPr>
        <dsp:cNvPr id="0" name=""/>
        <dsp:cNvSpPr/>
      </dsp:nvSpPr>
      <dsp:spPr>
        <a:xfrm>
          <a:off x="0" y="1539414"/>
          <a:ext cx="8229600" cy="310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63500" rIns="355600" bIns="63500" numCol="1" spcCol="1270" anchor="t" anchorCtr="0">
          <a:noAutofit/>
        </a:bodyPr>
        <a:lstStyle/>
        <a:p>
          <a:pPr marL="285750" lvl="1" indent="-285750" algn="l" defTabSz="1733550">
            <a:lnSpc>
              <a:spcPct val="90000"/>
            </a:lnSpc>
            <a:spcBef>
              <a:spcPct val="0"/>
            </a:spcBef>
            <a:spcAft>
              <a:spcPct val="20000"/>
            </a:spcAft>
            <a:buChar char="•"/>
          </a:pPr>
          <a:r>
            <a:rPr lang="en-US" sz="3900" kern="1200" dirty="0"/>
            <a:t>Kelly Dornin-Koss, Director, ECS-HSR</a:t>
          </a:r>
        </a:p>
        <a:p>
          <a:pPr marL="285750" lvl="1" indent="-285750" algn="l" defTabSz="1733550">
            <a:lnSpc>
              <a:spcPct val="90000"/>
            </a:lnSpc>
            <a:spcBef>
              <a:spcPct val="0"/>
            </a:spcBef>
            <a:spcAft>
              <a:spcPct val="20000"/>
            </a:spcAft>
            <a:buChar char="•"/>
          </a:pPr>
          <a:r>
            <a:rPr lang="en-US" sz="3900" kern="1200" dirty="0"/>
            <a:t>Melissa Miklos, Associate Director, HRP</a:t>
          </a:r>
        </a:p>
        <a:p>
          <a:pPr marL="285750" lvl="1" indent="-285750" algn="l" defTabSz="1733550">
            <a:lnSpc>
              <a:spcPct val="90000"/>
            </a:lnSpc>
            <a:spcBef>
              <a:spcPct val="0"/>
            </a:spcBef>
            <a:spcAft>
              <a:spcPct val="20000"/>
            </a:spcAft>
            <a:buChar char="•"/>
          </a:pPr>
          <a:r>
            <a:rPr lang="en-US" sz="3900" kern="1200" dirty="0"/>
            <a:t>Maggie Soncini, ECS-HSR Coordinator</a:t>
          </a:r>
        </a:p>
      </dsp:txBody>
      <dsp:txXfrm>
        <a:off x="0" y="1539414"/>
        <a:ext cx="8229600" cy="31050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0186E-CFB4-49A1-A5FB-F52044F7FE32}">
      <dsp:nvSpPr>
        <dsp:cNvPr id="0" name=""/>
        <dsp:cNvSpPr/>
      </dsp:nvSpPr>
      <dsp:spPr>
        <a:xfrm>
          <a:off x="0" y="129015"/>
          <a:ext cx="8229600" cy="2013862"/>
        </a:xfrm>
        <a:prstGeom prst="roundRect">
          <a:avLst/>
        </a:prstGeom>
        <a:solidFill>
          <a:schemeClr val="bg2">
            <a:lumMod val="75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latin typeface="+mj-lt"/>
            </a:rPr>
            <a:t>Pennsylvania – anyone under the age of 18 years is considered a minor</a:t>
          </a:r>
        </a:p>
      </dsp:txBody>
      <dsp:txXfrm>
        <a:off x="98309" y="227324"/>
        <a:ext cx="8032982" cy="1817244"/>
      </dsp:txXfrm>
    </dsp:sp>
    <dsp:sp modelId="{ED0620BF-4397-437D-A172-B025B43691D3}">
      <dsp:nvSpPr>
        <dsp:cNvPr id="0" name=""/>
        <dsp:cNvSpPr/>
      </dsp:nvSpPr>
      <dsp:spPr>
        <a:xfrm>
          <a:off x="0" y="2246558"/>
          <a:ext cx="8229600" cy="2013862"/>
        </a:xfrm>
        <a:prstGeom prst="roundRect">
          <a:avLst/>
        </a:prstGeom>
        <a:solidFill>
          <a:schemeClr val="accent3">
            <a:lumMod val="60000"/>
            <a:lumOff val="4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latin typeface="+mj-lt"/>
            </a:rPr>
            <a:t>Consent must be obtained from the biologic or adoptive parent(s) or from a legal guardian as established by the court</a:t>
          </a:r>
        </a:p>
      </dsp:txBody>
      <dsp:txXfrm>
        <a:off x="98309" y="2344867"/>
        <a:ext cx="8032982" cy="181724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3E4E7-645A-421F-8375-304EFD2C9D30}">
      <dsp:nvSpPr>
        <dsp:cNvPr id="0" name=""/>
        <dsp:cNvSpPr/>
      </dsp:nvSpPr>
      <dsp:spPr>
        <a:xfrm>
          <a:off x="0" y="17711"/>
          <a:ext cx="8229600" cy="2882880"/>
        </a:xfrm>
        <a:prstGeom prst="roundRect">
          <a:avLst/>
        </a:prstGeom>
        <a:solidFill>
          <a:schemeClr val="tx2">
            <a:lumMod val="20000"/>
            <a:lumOff val="8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schemeClr val="tx1"/>
              </a:solidFill>
              <a:latin typeface="+mj-lt"/>
            </a:rPr>
            <a:t>For greater than minimal risk research without direct benefit to the child, permission must be obtained from both parents unless one parent is deceased, unknown, incompetent, or not reasonably available, or when only one parent has legal responsibility for the care and custody of the child (45 CRF 46.406)</a:t>
          </a:r>
        </a:p>
      </dsp:txBody>
      <dsp:txXfrm>
        <a:off x="140731" y="158442"/>
        <a:ext cx="7948138" cy="2601418"/>
      </dsp:txXfrm>
    </dsp:sp>
    <dsp:sp modelId="{ED12E24C-3C89-4B3D-A792-E005F2C346A8}">
      <dsp:nvSpPr>
        <dsp:cNvPr id="0" name=""/>
        <dsp:cNvSpPr/>
      </dsp:nvSpPr>
      <dsp:spPr>
        <a:xfrm>
          <a:off x="0" y="2998942"/>
          <a:ext cx="8229600" cy="1466694"/>
        </a:xfrm>
        <a:prstGeom prst="roundRect">
          <a:avLst/>
        </a:prstGeom>
        <a:solidFill>
          <a:schemeClr val="accent3">
            <a:lumMod val="40000"/>
            <a:lumOff val="6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tx1"/>
              </a:solidFill>
              <a:latin typeface="+mj-lt"/>
            </a:rPr>
            <a:t>Not reasonably available does not mean the absence of the second parent</a:t>
          </a:r>
        </a:p>
      </dsp:txBody>
      <dsp:txXfrm>
        <a:off x="71598" y="3070540"/>
        <a:ext cx="8086404" cy="132349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2FC6C-E8BD-4ABC-B82D-AC7B937F11F1}">
      <dsp:nvSpPr>
        <dsp:cNvPr id="0" name=""/>
        <dsp:cNvSpPr/>
      </dsp:nvSpPr>
      <dsp:spPr>
        <a:xfrm>
          <a:off x="0" y="433712"/>
          <a:ext cx="8229600" cy="1242687"/>
        </a:xfrm>
        <a:prstGeom prst="roundRect">
          <a:avLst/>
        </a:prstGeom>
        <a:solidFill>
          <a:schemeClr val="accent2">
            <a:lumMod val="40000"/>
            <a:lumOff val="6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dirty="0">
              <a:solidFill>
                <a:schemeClr val="tx1"/>
              </a:solidFill>
              <a:latin typeface="+mj-lt"/>
            </a:rPr>
            <a:t>Food and Drug Administration requires documentation of informed consent in the subject’s case history</a:t>
          </a:r>
        </a:p>
      </dsp:txBody>
      <dsp:txXfrm>
        <a:off x="60663" y="494375"/>
        <a:ext cx="8108274" cy="1121361"/>
      </dsp:txXfrm>
    </dsp:sp>
    <dsp:sp modelId="{B7B7CCEF-885D-47C0-B065-4F7AD5DB6BDA}">
      <dsp:nvSpPr>
        <dsp:cNvPr id="0" name=""/>
        <dsp:cNvSpPr/>
      </dsp:nvSpPr>
      <dsp:spPr>
        <a:xfrm>
          <a:off x="0" y="1812178"/>
          <a:ext cx="8229600" cy="1074060"/>
        </a:xfrm>
        <a:prstGeom prst="roundRect">
          <a:avLst/>
        </a:prstGeom>
        <a:solidFill>
          <a:schemeClr val="accent3">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dirty="0">
              <a:solidFill>
                <a:schemeClr val="tx1"/>
              </a:solidFill>
              <a:latin typeface="+mj-lt"/>
            </a:rPr>
            <a:t>Develop a template or include in a progress note</a:t>
          </a:r>
        </a:p>
      </dsp:txBody>
      <dsp:txXfrm>
        <a:off x="52431" y="1864609"/>
        <a:ext cx="8124738" cy="969198"/>
      </dsp:txXfrm>
    </dsp:sp>
    <dsp:sp modelId="{7593FB15-5A7B-424B-8409-1000FBD68EB8}">
      <dsp:nvSpPr>
        <dsp:cNvPr id="0" name=""/>
        <dsp:cNvSpPr/>
      </dsp:nvSpPr>
      <dsp:spPr>
        <a:xfrm>
          <a:off x="0" y="2985103"/>
          <a:ext cx="8229600" cy="1074060"/>
        </a:xfrm>
        <a:prstGeom prst="roundRect">
          <a:avLst/>
        </a:prstGeom>
        <a:solidFill>
          <a:schemeClr val="accent4">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dirty="0">
              <a:solidFill>
                <a:schemeClr val="tx1"/>
              </a:solidFill>
              <a:latin typeface="+mj-lt"/>
            </a:rPr>
            <a:t>Document the specifics of the consent process</a:t>
          </a:r>
        </a:p>
      </dsp:txBody>
      <dsp:txXfrm>
        <a:off x="52431" y="3037534"/>
        <a:ext cx="8124738" cy="96919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EB1C7-41B3-4A33-98F5-1313F11C748F}">
      <dsp:nvSpPr>
        <dsp:cNvPr id="0" name=""/>
        <dsp:cNvSpPr/>
      </dsp:nvSpPr>
      <dsp:spPr>
        <a:xfrm>
          <a:off x="0" y="0"/>
          <a:ext cx="8229600" cy="839474"/>
        </a:xfrm>
        <a:prstGeom prst="roundRect">
          <a:avLst/>
        </a:prstGeom>
        <a:solidFill>
          <a:schemeClr val="accent2">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dirty="0">
              <a:solidFill>
                <a:schemeClr val="tx1"/>
              </a:solidFill>
              <a:latin typeface="+mj-lt"/>
            </a:rPr>
            <a:t>Should not be given to the subject</a:t>
          </a:r>
        </a:p>
      </dsp:txBody>
      <dsp:txXfrm>
        <a:off x="40980" y="40980"/>
        <a:ext cx="8147640" cy="757514"/>
      </dsp:txXfrm>
    </dsp:sp>
    <dsp:sp modelId="{186B7146-F7B9-4E69-98D8-BD921ED06C10}">
      <dsp:nvSpPr>
        <dsp:cNvPr id="0" name=""/>
        <dsp:cNvSpPr/>
      </dsp:nvSpPr>
      <dsp:spPr>
        <a:xfrm>
          <a:off x="0" y="1193400"/>
          <a:ext cx="8229600" cy="839474"/>
        </a:xfrm>
        <a:prstGeom prst="roundRect">
          <a:avLst/>
        </a:prstGeom>
        <a:solidFill>
          <a:schemeClr val="accent3">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dirty="0">
              <a:solidFill>
                <a:schemeClr val="tx1"/>
              </a:solidFill>
              <a:latin typeface="+mj-lt"/>
            </a:rPr>
            <a:t>Should not be placed in the medical record </a:t>
          </a:r>
        </a:p>
      </dsp:txBody>
      <dsp:txXfrm>
        <a:off x="40980" y="1234380"/>
        <a:ext cx="8147640" cy="75751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01B02-9CAC-4DA7-9C84-7FB86EFA0801}">
      <dsp:nvSpPr>
        <dsp:cNvPr id="0" name=""/>
        <dsp:cNvSpPr/>
      </dsp:nvSpPr>
      <dsp:spPr>
        <a:xfrm rot="16200000">
          <a:off x="960040" y="-960040"/>
          <a:ext cx="2194718" cy="4114800"/>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latin typeface="+mj-lt"/>
            </a:rPr>
            <a:t>Subject turns 18</a:t>
          </a:r>
        </a:p>
      </dsp:txBody>
      <dsp:txXfrm rot="5400000">
        <a:off x="-1" y="1"/>
        <a:ext cx="4114800" cy="1646038"/>
      </dsp:txXfrm>
    </dsp:sp>
    <dsp:sp modelId="{3C1C5B72-B703-44A3-AC0C-3109B9AC4D85}">
      <dsp:nvSpPr>
        <dsp:cNvPr id="0" name=""/>
        <dsp:cNvSpPr/>
      </dsp:nvSpPr>
      <dsp:spPr>
        <a:xfrm>
          <a:off x="4114800" y="0"/>
          <a:ext cx="4114800" cy="2194718"/>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latin typeface="+mj-lt"/>
            </a:rPr>
            <a:t>Risk </a:t>
          </a:r>
          <a:r>
            <a:rPr lang="en-US" sz="2800" kern="1200" dirty="0">
              <a:solidFill>
                <a:schemeClr val="tx1"/>
              </a:solidFill>
              <a:latin typeface="+mj-lt"/>
            </a:rPr>
            <a:t>(new or change in frequency/severity)</a:t>
          </a:r>
        </a:p>
      </dsp:txBody>
      <dsp:txXfrm>
        <a:off x="4114800" y="0"/>
        <a:ext cx="4114800" cy="1646038"/>
      </dsp:txXfrm>
    </dsp:sp>
    <dsp:sp modelId="{273BC940-5352-425E-93FF-7DE976DE7FBC}">
      <dsp:nvSpPr>
        <dsp:cNvPr id="0" name=""/>
        <dsp:cNvSpPr/>
      </dsp:nvSpPr>
      <dsp:spPr>
        <a:xfrm rot="10800000">
          <a:off x="0" y="2194718"/>
          <a:ext cx="4114800" cy="2194718"/>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latin typeface="+mj-lt"/>
            </a:rPr>
            <a:t>Change in study procedures</a:t>
          </a:r>
        </a:p>
      </dsp:txBody>
      <dsp:txXfrm rot="10800000">
        <a:off x="0" y="2743398"/>
        <a:ext cx="4114800" cy="1646038"/>
      </dsp:txXfrm>
    </dsp:sp>
    <dsp:sp modelId="{86A129E2-1F07-4799-B5CA-9EE672A98296}">
      <dsp:nvSpPr>
        <dsp:cNvPr id="0" name=""/>
        <dsp:cNvSpPr/>
      </dsp:nvSpPr>
      <dsp:spPr>
        <a:xfrm rot="5400000">
          <a:off x="5074840" y="1234677"/>
          <a:ext cx="2194718" cy="4114800"/>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latin typeface="+mj-lt"/>
            </a:rPr>
            <a:t>New Findings</a:t>
          </a:r>
        </a:p>
      </dsp:txBody>
      <dsp:txXfrm rot="-5400000">
        <a:off x="4114799" y="2743398"/>
        <a:ext cx="4114800" cy="1646038"/>
      </dsp:txXfrm>
    </dsp:sp>
    <dsp:sp modelId="{D8AFEB38-657A-4762-919A-098E55BE6527}">
      <dsp:nvSpPr>
        <dsp:cNvPr id="0" name=""/>
        <dsp:cNvSpPr/>
      </dsp:nvSpPr>
      <dsp:spPr>
        <a:xfrm>
          <a:off x="2880359" y="1722437"/>
          <a:ext cx="2468880" cy="1097359"/>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j-lt"/>
            </a:rPr>
            <a:t>Reconsent</a:t>
          </a:r>
        </a:p>
      </dsp:txBody>
      <dsp:txXfrm>
        <a:off x="2933928" y="1776006"/>
        <a:ext cx="2361742" cy="99022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22A21-F332-44C9-B427-BB9B2B2F85D8}">
      <dsp:nvSpPr>
        <dsp:cNvPr id="0" name=""/>
        <dsp:cNvSpPr/>
      </dsp:nvSpPr>
      <dsp:spPr>
        <a:xfrm rot="5400000">
          <a:off x="-232438" y="232538"/>
          <a:ext cx="1549591" cy="1084714"/>
        </a:xfrm>
        <a:prstGeom prst="chevron">
          <a:avLst/>
        </a:prstGeom>
        <a:solidFill>
          <a:schemeClr val="accent1">
            <a:hueOff val="0"/>
            <a:satOff val="0"/>
            <a:lumOff val="0"/>
            <a:alphaOff val="0"/>
          </a:schemeClr>
        </a:solidFill>
        <a:ln w="254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rot="-5400000">
        <a:off x="1" y="542456"/>
        <a:ext cx="1084714" cy="464877"/>
      </dsp:txXfrm>
    </dsp:sp>
    <dsp:sp modelId="{31887271-4E7B-4823-9FE4-989B6835958F}">
      <dsp:nvSpPr>
        <dsp:cNvPr id="0" name=""/>
        <dsp:cNvSpPr/>
      </dsp:nvSpPr>
      <dsp:spPr>
        <a:xfrm rot="5400000">
          <a:off x="4153539" y="-3068725"/>
          <a:ext cx="1007234" cy="7144885"/>
        </a:xfrm>
        <a:prstGeom prst="round2SameRect">
          <a:avLst/>
        </a:prstGeom>
        <a:solidFill>
          <a:schemeClr val="accent1">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FontTx/>
            <a:buNone/>
          </a:pPr>
          <a:r>
            <a:rPr lang="en-US" sz="2800" kern="1200" dirty="0">
              <a:latin typeface="+mj-lt"/>
            </a:rPr>
            <a:t>Two acceptable websites:</a:t>
          </a:r>
        </a:p>
      </dsp:txBody>
      <dsp:txXfrm rot="-5400000">
        <a:off x="1084714" y="49269"/>
        <a:ext cx="7095716" cy="908896"/>
      </dsp:txXfrm>
    </dsp:sp>
    <dsp:sp modelId="{3F1640A7-47B1-415D-89DF-1C0023BAE499}">
      <dsp:nvSpPr>
        <dsp:cNvPr id="0" name=""/>
        <dsp:cNvSpPr/>
      </dsp:nvSpPr>
      <dsp:spPr>
        <a:xfrm rot="5400000">
          <a:off x="-232438" y="1711703"/>
          <a:ext cx="1549591" cy="1084714"/>
        </a:xfrm>
        <a:prstGeom prst="chevron">
          <a:avLst/>
        </a:prstGeom>
        <a:solidFill>
          <a:schemeClr val="accent1">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rot="-5400000">
        <a:off x="1" y="2021621"/>
        <a:ext cx="1084714" cy="464877"/>
      </dsp:txXfrm>
    </dsp:sp>
    <dsp:sp modelId="{FFBD2D31-9659-412B-9168-1C78FBBE7F62}">
      <dsp:nvSpPr>
        <dsp:cNvPr id="0" name=""/>
        <dsp:cNvSpPr/>
      </dsp:nvSpPr>
      <dsp:spPr>
        <a:xfrm rot="5400000">
          <a:off x="4034857" y="-1589561"/>
          <a:ext cx="1244599" cy="7144885"/>
        </a:xfrm>
        <a:prstGeom prst="round2SameRect">
          <a:avLst/>
        </a:prstGeom>
        <a:solidFill>
          <a:schemeClr val="accent1">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latin typeface="+mj-lt"/>
            </a:rPr>
            <a:t>ClinicalTrials.gov - Study Record</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latin typeface="+mj-lt"/>
            </a:rPr>
            <a:t>Regulations.gov - Docket Folder</a:t>
          </a:r>
        </a:p>
      </dsp:txBody>
      <dsp:txXfrm rot="-5400000">
        <a:off x="1084714" y="1421338"/>
        <a:ext cx="7084129" cy="1123087"/>
      </dsp:txXfrm>
    </dsp:sp>
    <dsp:sp modelId="{3EE1F5D1-CC2D-43FB-BA95-5445F5C5F5F7}">
      <dsp:nvSpPr>
        <dsp:cNvPr id="0" name=""/>
        <dsp:cNvSpPr/>
      </dsp:nvSpPr>
      <dsp:spPr>
        <a:xfrm rot="5400000">
          <a:off x="-232438" y="3072185"/>
          <a:ext cx="1549591" cy="1084714"/>
        </a:xfrm>
        <a:prstGeom prst="chevron">
          <a:avLst/>
        </a:prstGeom>
        <a:solidFill>
          <a:schemeClr val="accent1">
            <a:hueOff val="0"/>
            <a:satOff val="0"/>
            <a:lumOff val="0"/>
            <a:alphaOff val="0"/>
          </a:schemeClr>
        </a:solidFill>
        <a:ln w="254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rot="-5400000">
        <a:off x="1" y="3382103"/>
        <a:ext cx="1084714" cy="464877"/>
      </dsp:txXfrm>
    </dsp:sp>
    <dsp:sp modelId="{A14D75F2-AECE-41C1-B5AE-6E5012358024}">
      <dsp:nvSpPr>
        <dsp:cNvPr id="0" name=""/>
        <dsp:cNvSpPr/>
      </dsp:nvSpPr>
      <dsp:spPr>
        <a:xfrm rot="5400000">
          <a:off x="4153539" y="-229079"/>
          <a:ext cx="1007234" cy="7144885"/>
        </a:xfrm>
        <a:prstGeom prst="round2SameRect">
          <a:avLst/>
        </a:prstGeom>
        <a:solidFill>
          <a:schemeClr val="accent1">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Tx/>
            <a:buNone/>
          </a:pPr>
          <a:r>
            <a:rPr lang="en-US" sz="2400" kern="1200" dirty="0">
              <a:latin typeface="+mj-lt"/>
            </a:rPr>
            <a:t>To be posted after the trial is closed and</a:t>
          </a:r>
        </a:p>
        <a:p>
          <a:pPr marL="228600" lvl="1" indent="-228600" algn="ctr" defTabSz="1066800">
            <a:lnSpc>
              <a:spcPct val="90000"/>
            </a:lnSpc>
            <a:spcBef>
              <a:spcPct val="0"/>
            </a:spcBef>
            <a:spcAft>
              <a:spcPct val="15000"/>
            </a:spcAft>
            <a:buFontTx/>
            <a:buNone/>
          </a:pPr>
          <a:r>
            <a:rPr lang="en-US" sz="2400" kern="1200" dirty="0">
              <a:latin typeface="+mj-lt"/>
            </a:rPr>
            <a:t>no later than 60 days after last study visit</a:t>
          </a:r>
        </a:p>
      </dsp:txBody>
      <dsp:txXfrm rot="-5400000">
        <a:off x="1084714" y="2888915"/>
        <a:ext cx="7095716" cy="90889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E9C8F-472A-49ED-95D4-CC24A3E77DAB}">
      <dsp:nvSpPr>
        <dsp:cNvPr id="0" name=""/>
        <dsp:cNvSpPr/>
      </dsp:nvSpPr>
      <dsp:spPr>
        <a:xfrm>
          <a:off x="703500" y="0"/>
          <a:ext cx="4389437" cy="4389437"/>
        </a:xfrm>
        <a:prstGeom prst="triangle">
          <a:avLst/>
        </a:prstGeom>
        <a:solidFill>
          <a:schemeClr val="accent3">
            <a:hueOff val="0"/>
            <a:satOff val="0"/>
            <a:lumOff val="0"/>
            <a:alphaOff val="0"/>
          </a:schemeClr>
        </a:solidFill>
        <a:ln w="25400"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a:schemeClr val="lt1"/>
        </a:fontRef>
      </dsp:style>
    </dsp:sp>
    <dsp:sp modelId="{D2272BE0-751E-49F7-BE63-82F5709AB610}">
      <dsp:nvSpPr>
        <dsp:cNvPr id="0" name=""/>
        <dsp:cNvSpPr/>
      </dsp:nvSpPr>
      <dsp:spPr>
        <a:xfrm>
          <a:off x="2974396" y="441301"/>
          <a:ext cx="3901289" cy="1039062"/>
        </a:xfrm>
        <a:prstGeom prst="roundRect">
          <a:avLst/>
        </a:prstGeom>
        <a:solidFill>
          <a:schemeClr val="bg2">
            <a:lumMod val="75000"/>
            <a:alpha val="90000"/>
          </a:schemeClr>
        </a:solidFill>
        <a:ln w="25400"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mj-lt"/>
            </a:rPr>
            <a:t>The informed consent process is one of the primary ethical requirements of human subject research</a:t>
          </a:r>
        </a:p>
      </dsp:txBody>
      <dsp:txXfrm>
        <a:off x="3025119" y="492024"/>
        <a:ext cx="3799843" cy="937616"/>
      </dsp:txXfrm>
    </dsp:sp>
    <dsp:sp modelId="{2EB0FC0D-F846-425D-A5AD-DF0DBD65F8D7}">
      <dsp:nvSpPr>
        <dsp:cNvPr id="0" name=""/>
        <dsp:cNvSpPr/>
      </dsp:nvSpPr>
      <dsp:spPr>
        <a:xfrm>
          <a:off x="2940957" y="1610246"/>
          <a:ext cx="3968167" cy="1039062"/>
        </a:xfrm>
        <a:prstGeom prst="roundRect">
          <a:avLst/>
        </a:prstGeom>
        <a:solidFill>
          <a:schemeClr val="accent1">
            <a:lumMod val="40000"/>
            <a:lumOff val="60000"/>
            <a:alpha val="90000"/>
          </a:schemeClr>
        </a:solidFill>
        <a:ln w="25400"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mj-lt"/>
            </a:rPr>
            <a:t>The consent process involves more than obtaining signatures</a:t>
          </a:r>
        </a:p>
      </dsp:txBody>
      <dsp:txXfrm>
        <a:off x="2991680" y="1660969"/>
        <a:ext cx="3866721" cy="937616"/>
      </dsp:txXfrm>
    </dsp:sp>
    <dsp:sp modelId="{C70A77F6-C2DD-41B4-B304-47FEB511B094}">
      <dsp:nvSpPr>
        <dsp:cNvPr id="0" name=""/>
        <dsp:cNvSpPr/>
      </dsp:nvSpPr>
      <dsp:spPr>
        <a:xfrm>
          <a:off x="2924238" y="2779190"/>
          <a:ext cx="4001606" cy="1039062"/>
        </a:xfrm>
        <a:prstGeom prst="roundRect">
          <a:avLst/>
        </a:prstGeom>
        <a:solidFill>
          <a:schemeClr val="accent4">
            <a:lumMod val="60000"/>
            <a:lumOff val="40000"/>
            <a:alpha val="90000"/>
          </a:schemeClr>
        </a:solidFill>
        <a:ln w="25400"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mj-lt"/>
            </a:rPr>
            <a:t>Written consent must be obtained prior to conducting research procedures</a:t>
          </a:r>
        </a:p>
      </dsp:txBody>
      <dsp:txXfrm>
        <a:off x="2974961" y="2829913"/>
        <a:ext cx="3900160" cy="93761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67DBA-5796-4771-A0E2-659C03A233BB}">
      <dsp:nvSpPr>
        <dsp:cNvPr id="0" name=""/>
        <dsp:cNvSpPr/>
      </dsp:nvSpPr>
      <dsp:spPr>
        <a:xfrm>
          <a:off x="591502" y="0"/>
          <a:ext cx="6703695"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09E6AB-655C-4CAF-8428-2787B4458C8E}">
      <dsp:nvSpPr>
        <dsp:cNvPr id="0" name=""/>
        <dsp:cNvSpPr/>
      </dsp:nvSpPr>
      <dsp:spPr>
        <a:xfrm>
          <a:off x="96" y="1305401"/>
          <a:ext cx="3847076"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Document what was done</a:t>
          </a:r>
        </a:p>
      </dsp:txBody>
      <dsp:txXfrm>
        <a:off x="85062" y="1390367"/>
        <a:ext cx="3677144" cy="1570603"/>
      </dsp:txXfrm>
    </dsp:sp>
    <dsp:sp modelId="{EA3DD173-C8C7-4226-9084-4FFD198E2D1E}">
      <dsp:nvSpPr>
        <dsp:cNvPr id="0" name=""/>
        <dsp:cNvSpPr/>
      </dsp:nvSpPr>
      <dsp:spPr>
        <a:xfrm>
          <a:off x="4039526" y="1305401"/>
          <a:ext cx="3847076"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Document what wasn’t done </a:t>
          </a:r>
        </a:p>
      </dsp:txBody>
      <dsp:txXfrm>
        <a:off x="4124492" y="1390367"/>
        <a:ext cx="3677144" cy="157060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44373-66A2-4FF0-BD98-93E7D72BBD94}">
      <dsp:nvSpPr>
        <dsp:cNvPr id="0" name=""/>
        <dsp:cNvSpPr/>
      </dsp:nvSpPr>
      <dsp:spPr>
        <a:xfrm>
          <a:off x="926" y="361591"/>
          <a:ext cx="3251857" cy="2064929"/>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F5FEA3B-F028-4839-9FE1-B5670BAE84F6}">
      <dsp:nvSpPr>
        <dsp:cNvPr id="0" name=""/>
        <dsp:cNvSpPr/>
      </dsp:nvSpPr>
      <dsp:spPr>
        <a:xfrm>
          <a:off x="362243" y="704843"/>
          <a:ext cx="3251857" cy="206492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Source Documents</a:t>
          </a:r>
        </a:p>
      </dsp:txBody>
      <dsp:txXfrm>
        <a:off x="422723" y="765323"/>
        <a:ext cx="3130897" cy="1943969"/>
      </dsp:txXfrm>
    </dsp:sp>
    <dsp:sp modelId="{2B0DD0DA-028C-42B8-B1D3-A0A46E01AFDE}">
      <dsp:nvSpPr>
        <dsp:cNvPr id="0" name=""/>
        <dsp:cNvSpPr/>
      </dsp:nvSpPr>
      <dsp:spPr>
        <a:xfrm>
          <a:off x="3975418" y="361591"/>
          <a:ext cx="3251857" cy="2064929"/>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C338142-C7FE-4990-B262-1BAFE7707F94}">
      <dsp:nvSpPr>
        <dsp:cNvPr id="0" name=""/>
        <dsp:cNvSpPr/>
      </dsp:nvSpPr>
      <dsp:spPr>
        <a:xfrm>
          <a:off x="4336736" y="704843"/>
          <a:ext cx="3251857" cy="206492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a:t>Regulatory Files</a:t>
          </a:r>
        </a:p>
      </dsp:txBody>
      <dsp:txXfrm>
        <a:off x="4397216" y="765323"/>
        <a:ext cx="3130897" cy="194396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0C1F8-6F56-494B-A9D2-39460EE4BD08}">
      <dsp:nvSpPr>
        <dsp:cNvPr id="0" name=""/>
        <dsp:cNvSpPr/>
      </dsp:nvSpPr>
      <dsp:spPr>
        <a:xfrm>
          <a:off x="893569" y="66294"/>
          <a:ext cx="1647000" cy="1647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BD7BD46-FAF9-40A2-9EB5-6364A293261B}">
      <dsp:nvSpPr>
        <dsp:cNvPr id="0" name=""/>
        <dsp:cNvSpPr/>
      </dsp:nvSpPr>
      <dsp:spPr>
        <a:xfrm>
          <a:off x="1244569" y="417294"/>
          <a:ext cx="945000" cy="94500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78461E9-01D3-47FE-862A-C5EBED15AF88}">
      <dsp:nvSpPr>
        <dsp:cNvPr id="0" name=""/>
        <dsp:cNvSpPr/>
      </dsp:nvSpPr>
      <dsp:spPr>
        <a:xfrm>
          <a:off x="367069" y="2107519"/>
          <a:ext cx="2700000" cy="957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t>Review protocol thoroughly</a:t>
          </a:r>
        </a:p>
      </dsp:txBody>
      <dsp:txXfrm>
        <a:off x="367069" y="2107519"/>
        <a:ext cx="2700000" cy="957549"/>
      </dsp:txXfrm>
    </dsp:sp>
    <dsp:sp modelId="{D6E8659E-953A-40DA-B6CE-D0F8C6CCA69D}">
      <dsp:nvSpPr>
        <dsp:cNvPr id="0" name=""/>
        <dsp:cNvSpPr/>
      </dsp:nvSpPr>
      <dsp:spPr>
        <a:xfrm>
          <a:off x="4557510" y="15878"/>
          <a:ext cx="1647000" cy="1647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50629A0-8C15-439A-A92E-0C35BD256FA9}">
      <dsp:nvSpPr>
        <dsp:cNvPr id="0" name=""/>
        <dsp:cNvSpPr/>
      </dsp:nvSpPr>
      <dsp:spPr>
        <a:xfrm>
          <a:off x="4908510" y="366878"/>
          <a:ext cx="945000" cy="94500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0D5F193-CB1E-4876-B00C-36B2C15BCE67}">
      <dsp:nvSpPr>
        <dsp:cNvPr id="0" name=""/>
        <dsp:cNvSpPr/>
      </dsp:nvSpPr>
      <dsp:spPr>
        <a:xfrm>
          <a:off x="3539569" y="1956271"/>
          <a:ext cx="3682880" cy="1159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t>Prepare data collection / case report forms and compare to protocol</a:t>
          </a:r>
        </a:p>
      </dsp:txBody>
      <dsp:txXfrm>
        <a:off x="3539569" y="1956271"/>
        <a:ext cx="3682880" cy="11592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83EAC-5C81-45CA-88B3-A276698B4D03}">
      <dsp:nvSpPr>
        <dsp:cNvPr id="0" name=""/>
        <dsp:cNvSpPr/>
      </dsp:nvSpPr>
      <dsp:spPr>
        <a:xfrm rot="5400000">
          <a:off x="3534776" y="-1147162"/>
          <a:ext cx="1324639" cy="395020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rtl="0">
            <a:lnSpc>
              <a:spcPct val="90000"/>
            </a:lnSpc>
            <a:spcBef>
              <a:spcPct val="0"/>
            </a:spcBef>
            <a:spcAft>
              <a:spcPct val="15000"/>
            </a:spcAft>
            <a:buChar char="•"/>
          </a:pPr>
          <a:r>
            <a:rPr lang="en-US" sz="1700" b="0" kern="1200" dirty="0"/>
            <a:t>Apply to products regulated by the FDA </a:t>
          </a:r>
        </a:p>
        <a:p>
          <a:pPr marL="171450" lvl="1" indent="-171450" algn="l" defTabSz="755650" rtl="0">
            <a:lnSpc>
              <a:spcPct val="90000"/>
            </a:lnSpc>
            <a:spcBef>
              <a:spcPct val="0"/>
            </a:spcBef>
            <a:spcAft>
              <a:spcPct val="15000"/>
            </a:spcAft>
            <a:buChar char="•"/>
          </a:pPr>
          <a:r>
            <a:rPr lang="en-US" sz="1700" b="0" kern="1200" dirty="0"/>
            <a:t>Applicable </a:t>
          </a:r>
          <a:r>
            <a:rPr lang="en-US" sz="1700" b="0" kern="1200" dirty="0" err="1"/>
            <a:t>regs</a:t>
          </a:r>
          <a:r>
            <a:rPr lang="en-US" sz="1700" b="0" kern="1200" dirty="0"/>
            <a:t> found in title 21 CFR 11, 50, 54 56, 312, 314,600, 601, 812, 814  of regulations</a:t>
          </a:r>
        </a:p>
      </dsp:txBody>
      <dsp:txXfrm rot="-5400000">
        <a:off x="2221992" y="230286"/>
        <a:ext cx="3885544" cy="1195311"/>
      </dsp:txXfrm>
    </dsp:sp>
    <dsp:sp modelId="{80F93AC3-DFC7-4A99-9846-1EAEC50637C0}">
      <dsp:nvSpPr>
        <dsp:cNvPr id="0" name=""/>
        <dsp:cNvSpPr/>
      </dsp:nvSpPr>
      <dsp:spPr>
        <a:xfrm>
          <a:off x="0" y="41"/>
          <a:ext cx="2221992" cy="16557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b="1" kern="1200"/>
            <a:t>Food and Drug Administration (FDA)</a:t>
          </a:r>
          <a:endParaRPr lang="en-US" sz="2300" kern="1200"/>
        </a:p>
      </dsp:txBody>
      <dsp:txXfrm>
        <a:off x="80829" y="80870"/>
        <a:ext cx="2060334" cy="1494141"/>
      </dsp:txXfrm>
    </dsp:sp>
    <dsp:sp modelId="{A9C85B3F-64EE-46A6-98B2-EE792A6363ED}">
      <dsp:nvSpPr>
        <dsp:cNvPr id="0" name=""/>
        <dsp:cNvSpPr/>
      </dsp:nvSpPr>
      <dsp:spPr>
        <a:xfrm rot="5400000">
          <a:off x="3534776" y="591426"/>
          <a:ext cx="1324639" cy="395020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rtl="0">
            <a:lnSpc>
              <a:spcPct val="90000"/>
            </a:lnSpc>
            <a:spcBef>
              <a:spcPct val="0"/>
            </a:spcBef>
            <a:spcAft>
              <a:spcPct val="15000"/>
            </a:spcAft>
            <a:buChar char="•"/>
          </a:pPr>
          <a:r>
            <a:rPr lang="en-US" sz="1700" b="0" kern="1200" dirty="0"/>
            <a:t>Apply to research sponsored by the DHHS, (e.g., the NIH and its subsidiaries) behavioral and biomedical </a:t>
          </a:r>
        </a:p>
        <a:p>
          <a:pPr marL="171450" lvl="1" indent="-171450" algn="l" defTabSz="755650" rtl="0">
            <a:lnSpc>
              <a:spcPct val="90000"/>
            </a:lnSpc>
            <a:spcBef>
              <a:spcPct val="0"/>
            </a:spcBef>
            <a:spcAft>
              <a:spcPct val="15000"/>
            </a:spcAft>
            <a:buChar char="•"/>
          </a:pPr>
          <a:r>
            <a:rPr lang="en-US" sz="1700" b="0" kern="1200" dirty="0"/>
            <a:t>Found in title 45 CFR 46 </a:t>
          </a:r>
          <a:r>
            <a:rPr lang="en-US" sz="1700" b="1" kern="1200" dirty="0"/>
            <a:t>	</a:t>
          </a:r>
          <a:endParaRPr lang="en-US" sz="1700" kern="1200" dirty="0"/>
        </a:p>
      </dsp:txBody>
      <dsp:txXfrm rot="-5400000">
        <a:off x="2221992" y="1968874"/>
        <a:ext cx="3885544" cy="1195311"/>
      </dsp:txXfrm>
    </dsp:sp>
    <dsp:sp modelId="{9F8D7AFE-CCC2-4834-8855-501403E1B545}">
      <dsp:nvSpPr>
        <dsp:cNvPr id="0" name=""/>
        <dsp:cNvSpPr/>
      </dsp:nvSpPr>
      <dsp:spPr>
        <a:xfrm>
          <a:off x="0" y="1738630"/>
          <a:ext cx="2221992" cy="16557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b="1" kern="1200" dirty="0"/>
            <a:t>Federal Policy Regulations </a:t>
          </a:r>
          <a:endParaRPr lang="en-US" sz="2300" kern="1200" dirty="0"/>
        </a:p>
      </dsp:txBody>
      <dsp:txXfrm>
        <a:off x="80829" y="1819459"/>
        <a:ext cx="2060334" cy="149414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ADF8E-829D-4B09-9A4B-8234CF5FCEA0}">
      <dsp:nvSpPr>
        <dsp:cNvPr id="0" name=""/>
        <dsp:cNvSpPr/>
      </dsp:nvSpPr>
      <dsp:spPr>
        <a:xfrm>
          <a:off x="926" y="722607"/>
          <a:ext cx="3372296" cy="1686148"/>
        </a:xfrm>
        <a:prstGeom prst="roundRect">
          <a:avLst>
            <a:gd name="adj" fmla="val 10000"/>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a:t>Maintain separate research records for each study subject</a:t>
          </a:r>
        </a:p>
      </dsp:txBody>
      <dsp:txXfrm>
        <a:off x="50312" y="771993"/>
        <a:ext cx="3273524" cy="1587376"/>
      </dsp:txXfrm>
    </dsp:sp>
    <dsp:sp modelId="{E57197BE-1A42-4156-8AAC-F840F03E6BDD}">
      <dsp:nvSpPr>
        <dsp:cNvPr id="0" name=""/>
        <dsp:cNvSpPr/>
      </dsp:nvSpPr>
      <dsp:spPr>
        <a:xfrm>
          <a:off x="4216297" y="722607"/>
          <a:ext cx="3372296" cy="1686148"/>
        </a:xfrm>
        <a:prstGeom prst="roundRect">
          <a:avLst>
            <a:gd name="adj" fmla="val 10000"/>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a:t>Maintain all study information in an organized manner</a:t>
          </a:r>
        </a:p>
      </dsp:txBody>
      <dsp:txXfrm>
        <a:off x="4265683" y="771993"/>
        <a:ext cx="3273524" cy="158737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38A49-2846-4180-9968-8C1CA82D892C}">
      <dsp:nvSpPr>
        <dsp:cNvPr id="0" name=""/>
        <dsp:cNvSpPr/>
      </dsp:nvSpPr>
      <dsp:spPr>
        <a:xfrm>
          <a:off x="890763" y="1174902"/>
          <a:ext cx="981188" cy="98118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94DFB9-E9FE-42A5-B0AC-3C477302BA46}">
      <dsp:nvSpPr>
        <dsp:cNvPr id="0" name=""/>
        <dsp:cNvSpPr/>
      </dsp:nvSpPr>
      <dsp:spPr>
        <a:xfrm>
          <a:off x="291148" y="245643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By visit with checklist and accompanying documents</a:t>
          </a:r>
        </a:p>
      </dsp:txBody>
      <dsp:txXfrm>
        <a:off x="291148" y="2456435"/>
        <a:ext cx="2180418" cy="720000"/>
      </dsp:txXfrm>
    </dsp:sp>
    <dsp:sp modelId="{031D3875-7169-4993-96C2-886960D2BDA1}">
      <dsp:nvSpPr>
        <dsp:cNvPr id="0" name=""/>
        <dsp:cNvSpPr/>
      </dsp:nvSpPr>
      <dsp:spPr>
        <a:xfrm>
          <a:off x="3452755" y="1174902"/>
          <a:ext cx="981188" cy="98118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6F2D6A-55FA-48EA-99E0-FEE356185B59}">
      <dsp:nvSpPr>
        <dsp:cNvPr id="0" name=""/>
        <dsp:cNvSpPr/>
      </dsp:nvSpPr>
      <dsp:spPr>
        <a:xfrm>
          <a:off x="2853140" y="245643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By type of assessments</a:t>
          </a:r>
        </a:p>
      </dsp:txBody>
      <dsp:txXfrm>
        <a:off x="2853140" y="2456435"/>
        <a:ext cx="2180418" cy="720000"/>
      </dsp:txXfrm>
    </dsp:sp>
    <dsp:sp modelId="{EA946188-A6F9-48DC-B5E5-9BD1FE12823D}">
      <dsp:nvSpPr>
        <dsp:cNvPr id="0" name=""/>
        <dsp:cNvSpPr/>
      </dsp:nvSpPr>
      <dsp:spPr>
        <a:xfrm>
          <a:off x="6014747" y="1174902"/>
          <a:ext cx="981188" cy="98118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BB820C-FF68-458E-BEF9-CB192C712399}">
      <dsp:nvSpPr>
        <dsp:cNvPr id="0" name=""/>
        <dsp:cNvSpPr/>
      </dsp:nvSpPr>
      <dsp:spPr>
        <a:xfrm>
          <a:off x="5415132" y="245643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Separate sections for reports, adverse events, etc.</a:t>
          </a:r>
        </a:p>
      </dsp:txBody>
      <dsp:txXfrm>
        <a:off x="5415132" y="2456435"/>
        <a:ext cx="2180418" cy="72000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5D646-12F4-43DC-BAFA-9097B736B330}">
      <dsp:nvSpPr>
        <dsp:cNvPr id="0" name=""/>
        <dsp:cNvSpPr/>
      </dsp:nvSpPr>
      <dsp:spPr>
        <a:xfrm>
          <a:off x="0" y="35694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AE1FE1-913B-4E70-97B3-211B7D7CADDF}">
      <dsp:nvSpPr>
        <dsp:cNvPr id="0" name=""/>
        <dsp:cNvSpPr/>
      </dsp:nvSpPr>
      <dsp:spPr>
        <a:xfrm>
          <a:off x="525780" y="2709"/>
          <a:ext cx="736092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kern="1200"/>
            <a:t>Original signed informed consent document</a:t>
          </a:r>
        </a:p>
      </dsp:txBody>
      <dsp:txXfrm>
        <a:off x="560365" y="37294"/>
        <a:ext cx="7291750" cy="639310"/>
      </dsp:txXfrm>
    </dsp:sp>
    <dsp:sp modelId="{E693C134-1AE5-4D55-985A-BC9AD805FEDA}">
      <dsp:nvSpPr>
        <dsp:cNvPr id="0" name=""/>
        <dsp:cNvSpPr/>
      </dsp:nvSpPr>
      <dsp:spPr>
        <a:xfrm>
          <a:off x="0" y="144558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698D07-D280-4980-8B6F-FAFFA4F41280}">
      <dsp:nvSpPr>
        <dsp:cNvPr id="0" name=""/>
        <dsp:cNvSpPr/>
      </dsp:nvSpPr>
      <dsp:spPr>
        <a:xfrm>
          <a:off x="525780" y="1091349"/>
          <a:ext cx="736092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kern="1200"/>
            <a:t>Assessment tools – questionnaires, surveys, etc.</a:t>
          </a:r>
        </a:p>
      </dsp:txBody>
      <dsp:txXfrm>
        <a:off x="560365" y="1125934"/>
        <a:ext cx="7291750" cy="639310"/>
      </dsp:txXfrm>
    </dsp:sp>
    <dsp:sp modelId="{42F0B030-23ED-42F2-AC05-1E002AD11F58}">
      <dsp:nvSpPr>
        <dsp:cNvPr id="0" name=""/>
        <dsp:cNvSpPr/>
      </dsp:nvSpPr>
      <dsp:spPr>
        <a:xfrm>
          <a:off x="0" y="2534229"/>
          <a:ext cx="10515600" cy="181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99872" rIns="81612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Laboratory results</a:t>
          </a:r>
        </a:p>
        <a:p>
          <a:pPr marL="228600" lvl="1" indent="-228600" algn="l" defTabSz="1066800">
            <a:lnSpc>
              <a:spcPct val="90000"/>
            </a:lnSpc>
            <a:spcBef>
              <a:spcPct val="0"/>
            </a:spcBef>
            <a:spcAft>
              <a:spcPct val="15000"/>
            </a:spcAft>
            <a:buChar char="•"/>
          </a:pPr>
          <a:r>
            <a:rPr lang="en-US" sz="2400" kern="1200"/>
            <a:t>Imaging reports – MRI, CT</a:t>
          </a:r>
        </a:p>
        <a:p>
          <a:pPr marL="228600" lvl="1" indent="-228600" algn="l" defTabSz="1066800">
            <a:lnSpc>
              <a:spcPct val="90000"/>
            </a:lnSpc>
            <a:spcBef>
              <a:spcPct val="0"/>
            </a:spcBef>
            <a:spcAft>
              <a:spcPct val="15000"/>
            </a:spcAft>
            <a:buChar char="•"/>
          </a:pPr>
          <a:r>
            <a:rPr lang="en-US" sz="2400" kern="1200"/>
            <a:t>Electrocardiograms</a:t>
          </a:r>
        </a:p>
      </dsp:txBody>
      <dsp:txXfrm>
        <a:off x="0" y="2534229"/>
        <a:ext cx="10515600" cy="1814400"/>
      </dsp:txXfrm>
    </dsp:sp>
    <dsp:sp modelId="{C23E70CD-4662-4D07-A801-ECBC37F180B2}">
      <dsp:nvSpPr>
        <dsp:cNvPr id="0" name=""/>
        <dsp:cNvSpPr/>
      </dsp:nvSpPr>
      <dsp:spPr>
        <a:xfrm>
          <a:off x="525780" y="2179989"/>
          <a:ext cx="736092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kern="1200"/>
            <a:t>Health records as applicable</a:t>
          </a:r>
        </a:p>
      </dsp:txBody>
      <dsp:txXfrm>
        <a:off x="560365" y="2214574"/>
        <a:ext cx="7291750" cy="63931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444A8-4D8D-409F-8070-88FEEF63F4C0}">
      <dsp:nvSpPr>
        <dsp:cNvPr id="0" name=""/>
        <dsp:cNvSpPr/>
      </dsp:nvSpPr>
      <dsp:spPr>
        <a:xfrm>
          <a:off x="2746" y="1212275"/>
          <a:ext cx="2677891" cy="90273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Subject documents should be labeled</a:t>
          </a:r>
        </a:p>
      </dsp:txBody>
      <dsp:txXfrm>
        <a:off x="2746" y="1212275"/>
        <a:ext cx="2677891" cy="902738"/>
      </dsp:txXfrm>
    </dsp:sp>
    <dsp:sp modelId="{033A3E1C-FBD3-4A5E-992B-DF7517EE555B}">
      <dsp:nvSpPr>
        <dsp:cNvPr id="0" name=""/>
        <dsp:cNvSpPr/>
      </dsp:nvSpPr>
      <dsp:spPr>
        <a:xfrm>
          <a:off x="2746" y="2115013"/>
          <a:ext cx="2677891" cy="2053603"/>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Subject ID</a:t>
          </a:r>
        </a:p>
        <a:p>
          <a:pPr marL="171450" lvl="1" indent="-171450" algn="l" defTabSz="800100">
            <a:lnSpc>
              <a:spcPct val="90000"/>
            </a:lnSpc>
            <a:spcBef>
              <a:spcPct val="0"/>
            </a:spcBef>
            <a:spcAft>
              <a:spcPct val="15000"/>
            </a:spcAft>
            <a:buChar char="•"/>
          </a:pPr>
          <a:r>
            <a:rPr lang="en-US" sz="1800" kern="1200"/>
            <a:t>Date</a:t>
          </a:r>
        </a:p>
        <a:p>
          <a:pPr marL="171450" lvl="1" indent="-171450" algn="l" defTabSz="800100">
            <a:lnSpc>
              <a:spcPct val="90000"/>
            </a:lnSpc>
            <a:spcBef>
              <a:spcPct val="0"/>
            </a:spcBef>
            <a:spcAft>
              <a:spcPct val="15000"/>
            </a:spcAft>
            <a:buChar char="•"/>
          </a:pPr>
          <a:r>
            <a:rPr lang="en-US" sz="1800" kern="1200" dirty="0"/>
            <a:t>Signature or initials of study team member/rater</a:t>
          </a:r>
        </a:p>
      </dsp:txBody>
      <dsp:txXfrm>
        <a:off x="2746" y="2115013"/>
        <a:ext cx="2677891" cy="2053603"/>
      </dsp:txXfrm>
    </dsp:sp>
    <dsp:sp modelId="{AF04F8DC-2C5D-4591-897B-D04CCA2093E9}">
      <dsp:nvSpPr>
        <dsp:cNvPr id="0" name=""/>
        <dsp:cNvSpPr/>
      </dsp:nvSpPr>
      <dsp:spPr>
        <a:xfrm>
          <a:off x="3055542" y="1212275"/>
          <a:ext cx="2677891" cy="90273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Never obliterate entries on source documents</a:t>
          </a:r>
        </a:p>
      </dsp:txBody>
      <dsp:txXfrm>
        <a:off x="3055542" y="1212275"/>
        <a:ext cx="2677891" cy="902738"/>
      </dsp:txXfrm>
    </dsp:sp>
    <dsp:sp modelId="{C5AB6CDD-7051-4EFE-B2CD-B1922FF708A0}">
      <dsp:nvSpPr>
        <dsp:cNvPr id="0" name=""/>
        <dsp:cNvSpPr/>
      </dsp:nvSpPr>
      <dsp:spPr>
        <a:xfrm>
          <a:off x="3079188" y="2129635"/>
          <a:ext cx="2677891" cy="2053603"/>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Single line through incorrect entry</a:t>
          </a:r>
        </a:p>
        <a:p>
          <a:pPr marL="171450" lvl="1" indent="-171450" algn="l" defTabSz="800100">
            <a:lnSpc>
              <a:spcPct val="90000"/>
            </a:lnSpc>
            <a:spcBef>
              <a:spcPct val="0"/>
            </a:spcBef>
            <a:spcAft>
              <a:spcPct val="15000"/>
            </a:spcAft>
            <a:buChar char="•"/>
          </a:pPr>
          <a:r>
            <a:rPr lang="en-US" sz="1800" kern="1200" dirty="0"/>
            <a:t>Initial &amp; date correction (LID – line, initials, date)</a:t>
          </a:r>
        </a:p>
        <a:p>
          <a:pPr marL="171450" lvl="1" indent="-171450" algn="l" defTabSz="800100">
            <a:lnSpc>
              <a:spcPct val="90000"/>
            </a:lnSpc>
            <a:spcBef>
              <a:spcPct val="0"/>
            </a:spcBef>
            <a:spcAft>
              <a:spcPct val="15000"/>
            </a:spcAft>
            <a:buChar char="•"/>
          </a:pPr>
          <a:r>
            <a:rPr lang="en-US" sz="1800" kern="1200" dirty="0"/>
            <a:t>Add narrative note as needed. </a:t>
          </a:r>
        </a:p>
      </dsp:txBody>
      <dsp:txXfrm>
        <a:off x="3079188" y="2129635"/>
        <a:ext cx="2677891" cy="2053603"/>
      </dsp:txXfrm>
    </dsp:sp>
    <dsp:sp modelId="{88318F60-A6E2-4891-8C56-FCEF52E5FE4C}">
      <dsp:nvSpPr>
        <dsp:cNvPr id="0" name=""/>
        <dsp:cNvSpPr/>
      </dsp:nvSpPr>
      <dsp:spPr>
        <a:xfrm>
          <a:off x="6108339" y="1212275"/>
          <a:ext cx="2677891" cy="90273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Closely Evaluate and Have Mechanisms in Place to document stopping rules </a:t>
          </a:r>
        </a:p>
      </dsp:txBody>
      <dsp:txXfrm>
        <a:off x="6108339" y="1212275"/>
        <a:ext cx="2677891" cy="902738"/>
      </dsp:txXfrm>
    </dsp:sp>
    <dsp:sp modelId="{4D54F4FA-C8CA-4EC7-9E31-864D4267864C}">
      <dsp:nvSpPr>
        <dsp:cNvPr id="0" name=""/>
        <dsp:cNvSpPr/>
      </dsp:nvSpPr>
      <dsp:spPr>
        <a:xfrm>
          <a:off x="6108339" y="2115013"/>
          <a:ext cx="2677891" cy="2053603"/>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Make sure all research team members are aware of them</a:t>
          </a:r>
        </a:p>
        <a:p>
          <a:pPr marL="171450" lvl="1" indent="-171450" algn="l" defTabSz="800100">
            <a:lnSpc>
              <a:spcPct val="90000"/>
            </a:lnSpc>
            <a:spcBef>
              <a:spcPct val="0"/>
            </a:spcBef>
            <a:spcAft>
              <a:spcPct val="15000"/>
            </a:spcAft>
            <a:buChar char="•"/>
          </a:pPr>
          <a:r>
            <a:rPr lang="en-US" sz="1800" kern="1200" dirty="0"/>
            <a:t>Make sure they are addressed and documented in real time</a:t>
          </a:r>
        </a:p>
      </dsp:txBody>
      <dsp:txXfrm>
        <a:off x="6108339" y="2115013"/>
        <a:ext cx="2677891" cy="205360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3F3DD-F851-478A-9DB5-C9E2C50A3592}">
      <dsp:nvSpPr>
        <dsp:cNvPr id="0" name=""/>
        <dsp:cNvSpPr/>
      </dsp:nvSpPr>
      <dsp:spPr>
        <a:xfrm>
          <a:off x="977040" y="1839"/>
          <a:ext cx="3908162" cy="18851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5829" tIns="478835" rIns="75829" bIns="478835" numCol="1" spcCol="1270" anchor="ctr" anchorCtr="0">
          <a:noAutofit/>
        </a:bodyPr>
        <a:lstStyle/>
        <a:p>
          <a:pPr marL="0" lvl="0" indent="0" algn="l" defTabSz="800100">
            <a:lnSpc>
              <a:spcPct val="90000"/>
            </a:lnSpc>
            <a:spcBef>
              <a:spcPct val="0"/>
            </a:spcBef>
            <a:spcAft>
              <a:spcPct val="35000"/>
            </a:spcAft>
            <a:buNone/>
          </a:pPr>
          <a:r>
            <a:rPr lang="en-US" sz="1800" kern="1200" dirty="0"/>
            <a:t>Evaluate and take action for participant safety</a:t>
          </a:r>
        </a:p>
      </dsp:txBody>
      <dsp:txXfrm>
        <a:off x="977040" y="1839"/>
        <a:ext cx="3908162" cy="1885175"/>
      </dsp:txXfrm>
    </dsp:sp>
    <dsp:sp modelId="{A879596C-D635-4139-B520-2D99F21837F2}">
      <dsp:nvSpPr>
        <dsp:cNvPr id="0" name=""/>
        <dsp:cNvSpPr/>
      </dsp:nvSpPr>
      <dsp:spPr>
        <a:xfrm>
          <a:off x="0" y="1839"/>
          <a:ext cx="977040" cy="1885175"/>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702" tIns="186213" rIns="51702" bIns="186213" numCol="1" spcCol="1270" anchor="ctr" anchorCtr="0">
          <a:noAutofit/>
        </a:bodyPr>
        <a:lstStyle/>
        <a:p>
          <a:pPr marL="0" lvl="0" indent="0" algn="ctr" defTabSz="800100">
            <a:lnSpc>
              <a:spcPct val="90000"/>
            </a:lnSpc>
            <a:spcBef>
              <a:spcPct val="0"/>
            </a:spcBef>
            <a:spcAft>
              <a:spcPct val="35000"/>
            </a:spcAft>
            <a:buNone/>
          </a:pPr>
          <a:r>
            <a:rPr lang="en-US" sz="1800" kern="1200" dirty="0"/>
            <a:t>Evaluate</a:t>
          </a:r>
        </a:p>
      </dsp:txBody>
      <dsp:txXfrm>
        <a:off x="0" y="1839"/>
        <a:ext cx="977040" cy="1885175"/>
      </dsp:txXfrm>
    </dsp:sp>
    <dsp:sp modelId="{A79DFB1C-DF9E-4754-8034-2A52C5720A8E}">
      <dsp:nvSpPr>
        <dsp:cNvPr id="0" name=""/>
        <dsp:cNvSpPr/>
      </dsp:nvSpPr>
      <dsp:spPr>
        <a:xfrm>
          <a:off x="977040" y="2000125"/>
          <a:ext cx="3908162" cy="1885175"/>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5829" tIns="478835" rIns="75829" bIns="478835" numCol="1" spcCol="1270" anchor="t" anchorCtr="0">
          <a:noAutofit/>
        </a:bodyPr>
        <a:lstStyle/>
        <a:p>
          <a:pPr marL="0" lvl="0" indent="0" algn="l" defTabSz="800100">
            <a:lnSpc>
              <a:spcPct val="90000"/>
            </a:lnSpc>
            <a:spcBef>
              <a:spcPct val="0"/>
            </a:spcBef>
            <a:spcAft>
              <a:spcPct val="35000"/>
            </a:spcAft>
            <a:buNone/>
          </a:pPr>
          <a:r>
            <a:rPr lang="en-US" sz="1800" kern="1200" dirty="0"/>
            <a:t>Assess if reporting is necessary</a:t>
          </a:r>
        </a:p>
        <a:p>
          <a:pPr marL="171450" lvl="1" indent="-171450" algn="l" defTabSz="800100">
            <a:lnSpc>
              <a:spcPct val="90000"/>
            </a:lnSpc>
            <a:spcBef>
              <a:spcPct val="0"/>
            </a:spcBef>
            <a:spcAft>
              <a:spcPct val="15000"/>
            </a:spcAft>
            <a:buChar char="•"/>
          </a:pPr>
          <a:r>
            <a:rPr lang="en-US" sz="1800" kern="1200" dirty="0"/>
            <a:t>Which agencies</a:t>
          </a:r>
        </a:p>
        <a:p>
          <a:pPr marL="171450" lvl="1" indent="-171450" algn="l" defTabSz="800100">
            <a:lnSpc>
              <a:spcPct val="90000"/>
            </a:lnSpc>
            <a:spcBef>
              <a:spcPct val="0"/>
            </a:spcBef>
            <a:spcAft>
              <a:spcPct val="15000"/>
            </a:spcAft>
            <a:buChar char="•"/>
          </a:pPr>
          <a:r>
            <a:rPr lang="en-US" sz="1800" kern="1200" dirty="0"/>
            <a:t>Reporting timelines</a:t>
          </a:r>
        </a:p>
      </dsp:txBody>
      <dsp:txXfrm>
        <a:off x="977040" y="2000125"/>
        <a:ext cx="3908162" cy="1885175"/>
      </dsp:txXfrm>
    </dsp:sp>
    <dsp:sp modelId="{42A91338-80A8-4CF8-A85C-E5481B5E4ADC}">
      <dsp:nvSpPr>
        <dsp:cNvPr id="0" name=""/>
        <dsp:cNvSpPr/>
      </dsp:nvSpPr>
      <dsp:spPr>
        <a:xfrm>
          <a:off x="0" y="2000125"/>
          <a:ext cx="977040" cy="1885175"/>
        </a:xfrm>
        <a:prstGeom prst="rect">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702" tIns="186213" rIns="51702" bIns="186213" numCol="1" spcCol="1270" anchor="ctr" anchorCtr="0">
          <a:noAutofit/>
        </a:bodyPr>
        <a:lstStyle/>
        <a:p>
          <a:pPr marL="0" lvl="0" indent="0" algn="ctr" defTabSz="800100">
            <a:lnSpc>
              <a:spcPct val="90000"/>
            </a:lnSpc>
            <a:spcBef>
              <a:spcPct val="0"/>
            </a:spcBef>
            <a:spcAft>
              <a:spcPct val="35000"/>
            </a:spcAft>
            <a:buNone/>
          </a:pPr>
          <a:r>
            <a:rPr lang="en-US" sz="1800" kern="1200"/>
            <a:t>Assess</a:t>
          </a:r>
        </a:p>
      </dsp:txBody>
      <dsp:txXfrm>
        <a:off x="0" y="2000125"/>
        <a:ext cx="977040" cy="1885175"/>
      </dsp:txXfrm>
    </dsp:sp>
    <dsp:sp modelId="{BAAD2E4A-CA95-4234-B0B8-AE8FD01A750D}">
      <dsp:nvSpPr>
        <dsp:cNvPr id="0" name=""/>
        <dsp:cNvSpPr/>
      </dsp:nvSpPr>
      <dsp:spPr>
        <a:xfrm>
          <a:off x="977040" y="3998411"/>
          <a:ext cx="3908162" cy="1885175"/>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5829" tIns="478835" rIns="75829" bIns="478835" numCol="1" spcCol="1270" anchor="ctr" anchorCtr="0">
          <a:noAutofit/>
        </a:bodyPr>
        <a:lstStyle/>
        <a:p>
          <a:pPr marL="0" lvl="0" indent="0" algn="l" defTabSz="800100">
            <a:lnSpc>
              <a:spcPct val="90000"/>
            </a:lnSpc>
            <a:spcBef>
              <a:spcPct val="0"/>
            </a:spcBef>
            <a:spcAft>
              <a:spcPct val="35000"/>
            </a:spcAft>
            <a:buNone/>
          </a:pPr>
          <a:r>
            <a:rPr lang="en-US" sz="1800" kern="1200" dirty="0"/>
            <a:t>Maintain records</a:t>
          </a:r>
        </a:p>
      </dsp:txBody>
      <dsp:txXfrm>
        <a:off x="977040" y="3998411"/>
        <a:ext cx="3908162" cy="1885175"/>
      </dsp:txXfrm>
    </dsp:sp>
    <dsp:sp modelId="{3EF33527-6772-4D73-BC65-34063859C0D4}">
      <dsp:nvSpPr>
        <dsp:cNvPr id="0" name=""/>
        <dsp:cNvSpPr/>
      </dsp:nvSpPr>
      <dsp:spPr>
        <a:xfrm>
          <a:off x="0" y="3998411"/>
          <a:ext cx="977040" cy="1885175"/>
        </a:xfrm>
        <a:prstGeom prst="rect">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702" tIns="186213" rIns="51702" bIns="186213" numCol="1" spcCol="1270" anchor="ctr" anchorCtr="0">
          <a:noAutofit/>
        </a:bodyPr>
        <a:lstStyle/>
        <a:p>
          <a:pPr marL="0" lvl="0" indent="0" algn="ctr" defTabSz="800100">
            <a:lnSpc>
              <a:spcPct val="90000"/>
            </a:lnSpc>
            <a:spcBef>
              <a:spcPct val="0"/>
            </a:spcBef>
            <a:spcAft>
              <a:spcPct val="35000"/>
            </a:spcAft>
            <a:buNone/>
          </a:pPr>
          <a:r>
            <a:rPr lang="en-US" sz="1800" kern="1200"/>
            <a:t>Maintain</a:t>
          </a:r>
        </a:p>
      </dsp:txBody>
      <dsp:txXfrm>
        <a:off x="0" y="3998411"/>
        <a:ext cx="977040" cy="188517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35421-D764-4829-B2D4-23DA2B97D639}">
      <dsp:nvSpPr>
        <dsp:cNvPr id="0" name=""/>
        <dsp:cNvSpPr/>
      </dsp:nvSpPr>
      <dsp:spPr>
        <a:xfrm>
          <a:off x="0" y="0"/>
          <a:ext cx="7886700" cy="2573268"/>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t>Create a Study Disposition Form</a:t>
          </a:r>
        </a:p>
      </dsp:txBody>
      <dsp:txXfrm>
        <a:off x="125617" y="125617"/>
        <a:ext cx="7635466" cy="2322034"/>
      </dsp:txXfrm>
    </dsp:sp>
    <dsp:sp modelId="{C094F607-0999-45C3-828F-CEEA4E5557DA}">
      <dsp:nvSpPr>
        <dsp:cNvPr id="0" name=""/>
        <dsp:cNvSpPr/>
      </dsp:nvSpPr>
      <dsp:spPr>
        <a:xfrm>
          <a:off x="0" y="2507739"/>
          <a:ext cx="7886700" cy="2573268"/>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t>This would be used to document the subjects final date of study participation </a:t>
          </a:r>
        </a:p>
      </dsp:txBody>
      <dsp:txXfrm>
        <a:off x="125617" y="2633356"/>
        <a:ext cx="7635466" cy="232203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07A4A-8187-48F7-B99D-F2F8CEB0F2E2}">
      <dsp:nvSpPr>
        <dsp:cNvPr id="0" name=""/>
        <dsp:cNvSpPr/>
      </dsp:nvSpPr>
      <dsp:spPr>
        <a:xfrm>
          <a:off x="554" y="18089"/>
          <a:ext cx="4537486" cy="1383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t>Document</a:t>
          </a:r>
        </a:p>
      </dsp:txBody>
      <dsp:txXfrm>
        <a:off x="554" y="18089"/>
        <a:ext cx="4537486" cy="1383933"/>
      </dsp:txXfrm>
    </dsp:sp>
    <dsp:sp modelId="{527E72D4-5852-4C1A-9874-65AB136FD2B8}">
      <dsp:nvSpPr>
        <dsp:cNvPr id="0" name=""/>
        <dsp:cNvSpPr/>
      </dsp:nvSpPr>
      <dsp:spPr>
        <a:xfrm>
          <a:off x="554" y="1969209"/>
          <a:ext cx="4537486" cy="1383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t>Document</a:t>
          </a:r>
        </a:p>
      </dsp:txBody>
      <dsp:txXfrm>
        <a:off x="554" y="1969209"/>
        <a:ext cx="4537486" cy="1383933"/>
      </dsp:txXfrm>
    </dsp:sp>
    <dsp:sp modelId="{D33A02F1-3116-47F0-A5B7-E4B3416EA093}">
      <dsp:nvSpPr>
        <dsp:cNvPr id="0" name=""/>
        <dsp:cNvSpPr/>
      </dsp:nvSpPr>
      <dsp:spPr>
        <a:xfrm>
          <a:off x="554" y="3920328"/>
          <a:ext cx="4537486" cy="1383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t>Document</a:t>
          </a:r>
        </a:p>
      </dsp:txBody>
      <dsp:txXfrm>
        <a:off x="554" y="3920328"/>
        <a:ext cx="4537486" cy="1383933"/>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A06AA-87BA-4A27-BC15-A73E20CDE98A}">
      <dsp:nvSpPr>
        <dsp:cNvPr id="0" name=""/>
        <dsp:cNvSpPr/>
      </dsp:nvSpPr>
      <dsp:spPr>
        <a:xfrm>
          <a:off x="0" y="531"/>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A42358E-D4B0-4A2E-9F0C-E105DFE50D69}">
      <dsp:nvSpPr>
        <dsp:cNvPr id="0" name=""/>
        <dsp:cNvSpPr/>
      </dsp:nvSpPr>
      <dsp:spPr>
        <a:xfrm>
          <a:off x="0" y="53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Protocol – sequential versions</a:t>
          </a:r>
        </a:p>
      </dsp:txBody>
      <dsp:txXfrm>
        <a:off x="0" y="531"/>
        <a:ext cx="10515600" cy="435027"/>
      </dsp:txXfrm>
    </dsp:sp>
    <dsp:sp modelId="{DF921BA1-0753-4BA8-91D6-57A4C17A0D0C}">
      <dsp:nvSpPr>
        <dsp:cNvPr id="0" name=""/>
        <dsp:cNvSpPr/>
      </dsp:nvSpPr>
      <dsp:spPr>
        <a:xfrm>
          <a:off x="0" y="435558"/>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5F624F4-564F-4081-8116-581DD3C41714}">
      <dsp:nvSpPr>
        <dsp:cNvPr id="0" name=""/>
        <dsp:cNvSpPr/>
      </dsp:nvSpPr>
      <dsp:spPr>
        <a:xfrm>
          <a:off x="0" y="435558"/>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Informed consent document – sequential versions</a:t>
          </a:r>
        </a:p>
      </dsp:txBody>
      <dsp:txXfrm>
        <a:off x="0" y="435558"/>
        <a:ext cx="10515600" cy="435027"/>
      </dsp:txXfrm>
    </dsp:sp>
    <dsp:sp modelId="{58B3B59C-7E65-4F8B-A537-0CFBED57FA32}">
      <dsp:nvSpPr>
        <dsp:cNvPr id="0" name=""/>
        <dsp:cNvSpPr/>
      </dsp:nvSpPr>
      <dsp:spPr>
        <a:xfrm>
          <a:off x="0" y="870586"/>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53A57F0-D963-4A18-816B-8470392AB405}">
      <dsp:nvSpPr>
        <dsp:cNvPr id="0" name=""/>
        <dsp:cNvSpPr/>
      </dsp:nvSpPr>
      <dsp:spPr>
        <a:xfrm>
          <a:off x="0" y="870586"/>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IRB / HRPO correspondence and approvals</a:t>
          </a:r>
        </a:p>
      </dsp:txBody>
      <dsp:txXfrm>
        <a:off x="0" y="870586"/>
        <a:ext cx="10515600" cy="435027"/>
      </dsp:txXfrm>
    </dsp:sp>
    <dsp:sp modelId="{F96592CE-AC94-4CFA-A1DA-BB64A6FAFB05}">
      <dsp:nvSpPr>
        <dsp:cNvPr id="0" name=""/>
        <dsp:cNvSpPr/>
      </dsp:nvSpPr>
      <dsp:spPr>
        <a:xfrm>
          <a:off x="0" y="1305613"/>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5563645-4DC8-41A2-9CF7-9BD403EE93BC}">
      <dsp:nvSpPr>
        <dsp:cNvPr id="0" name=""/>
        <dsp:cNvSpPr/>
      </dsp:nvSpPr>
      <dsp:spPr>
        <a:xfrm>
          <a:off x="0" y="1305613"/>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Serious and unexpected adverse events and unanticipated problems</a:t>
          </a:r>
        </a:p>
      </dsp:txBody>
      <dsp:txXfrm>
        <a:off x="0" y="1305613"/>
        <a:ext cx="10515600" cy="435027"/>
      </dsp:txXfrm>
    </dsp:sp>
    <dsp:sp modelId="{E2089AB4-2113-4142-A719-372C4C374983}">
      <dsp:nvSpPr>
        <dsp:cNvPr id="0" name=""/>
        <dsp:cNvSpPr/>
      </dsp:nvSpPr>
      <dsp:spPr>
        <a:xfrm>
          <a:off x="0" y="1740641"/>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CF310D5-D3A3-42E8-BFF7-BC7376D317B8}">
      <dsp:nvSpPr>
        <dsp:cNvPr id="0" name=""/>
        <dsp:cNvSpPr/>
      </dsp:nvSpPr>
      <dsp:spPr>
        <a:xfrm>
          <a:off x="0" y="174064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Sponsor correspondence</a:t>
          </a:r>
        </a:p>
      </dsp:txBody>
      <dsp:txXfrm>
        <a:off x="0" y="1740641"/>
        <a:ext cx="10515600" cy="435027"/>
      </dsp:txXfrm>
    </dsp:sp>
    <dsp:sp modelId="{7078A0AA-18A7-40E4-8E1C-D48A8D79FF78}">
      <dsp:nvSpPr>
        <dsp:cNvPr id="0" name=""/>
        <dsp:cNvSpPr/>
      </dsp:nvSpPr>
      <dsp:spPr>
        <a:xfrm>
          <a:off x="0" y="2175668"/>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98CBA65-71BA-4EB9-B823-D33B8FE15297}">
      <dsp:nvSpPr>
        <dsp:cNvPr id="0" name=""/>
        <dsp:cNvSpPr/>
      </dsp:nvSpPr>
      <dsp:spPr>
        <a:xfrm>
          <a:off x="0" y="2175669"/>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CVs, licenses, certifications</a:t>
          </a:r>
        </a:p>
      </dsp:txBody>
      <dsp:txXfrm>
        <a:off x="0" y="2175669"/>
        <a:ext cx="10515600" cy="435027"/>
      </dsp:txXfrm>
    </dsp:sp>
    <dsp:sp modelId="{BAAAF461-E437-466A-8C6F-0DB46F864AB4}">
      <dsp:nvSpPr>
        <dsp:cNvPr id="0" name=""/>
        <dsp:cNvSpPr/>
      </dsp:nvSpPr>
      <dsp:spPr>
        <a:xfrm>
          <a:off x="0" y="2610696"/>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C404B2D-F4E4-427A-8F50-A960322126C2}">
      <dsp:nvSpPr>
        <dsp:cNvPr id="0" name=""/>
        <dsp:cNvSpPr/>
      </dsp:nvSpPr>
      <dsp:spPr>
        <a:xfrm>
          <a:off x="0" y="2610696"/>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Delegation of authority log / signature list</a:t>
          </a:r>
        </a:p>
      </dsp:txBody>
      <dsp:txXfrm>
        <a:off x="0" y="2610696"/>
        <a:ext cx="10515600" cy="435027"/>
      </dsp:txXfrm>
    </dsp:sp>
    <dsp:sp modelId="{66C1D75E-7598-4122-A418-FD01606069AC}">
      <dsp:nvSpPr>
        <dsp:cNvPr id="0" name=""/>
        <dsp:cNvSpPr/>
      </dsp:nvSpPr>
      <dsp:spPr>
        <a:xfrm>
          <a:off x="0" y="3045724"/>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B73E518-9AC0-47EF-BC97-6F592AC70651}">
      <dsp:nvSpPr>
        <dsp:cNvPr id="0" name=""/>
        <dsp:cNvSpPr/>
      </dsp:nvSpPr>
      <dsp:spPr>
        <a:xfrm>
          <a:off x="0" y="3045724"/>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Documentation of protocol and ethics training</a:t>
          </a:r>
        </a:p>
      </dsp:txBody>
      <dsp:txXfrm>
        <a:off x="0" y="3045724"/>
        <a:ext cx="10515600" cy="435027"/>
      </dsp:txXfrm>
    </dsp:sp>
    <dsp:sp modelId="{357CF953-C9FA-4AE6-8D49-BF22137C6673}">
      <dsp:nvSpPr>
        <dsp:cNvPr id="0" name=""/>
        <dsp:cNvSpPr/>
      </dsp:nvSpPr>
      <dsp:spPr>
        <a:xfrm>
          <a:off x="0" y="3480751"/>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338E976-8ED2-4608-8314-7779CFFE789C}">
      <dsp:nvSpPr>
        <dsp:cNvPr id="0" name=""/>
        <dsp:cNvSpPr/>
      </dsp:nvSpPr>
      <dsp:spPr>
        <a:xfrm>
          <a:off x="0" y="348075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Data and safety monitoring</a:t>
          </a:r>
        </a:p>
      </dsp:txBody>
      <dsp:txXfrm>
        <a:off x="0" y="3480751"/>
        <a:ext cx="10515600" cy="435027"/>
      </dsp:txXfrm>
    </dsp:sp>
    <dsp:sp modelId="{769B8C66-D2E6-4386-9D8A-765ED1653DFC}">
      <dsp:nvSpPr>
        <dsp:cNvPr id="0" name=""/>
        <dsp:cNvSpPr/>
      </dsp:nvSpPr>
      <dsp:spPr>
        <a:xfrm>
          <a:off x="0" y="3915779"/>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6E2DD5C-466B-4F4C-8B46-5FB91FC4B890}">
      <dsp:nvSpPr>
        <dsp:cNvPr id="0" name=""/>
        <dsp:cNvSpPr/>
      </dsp:nvSpPr>
      <dsp:spPr>
        <a:xfrm>
          <a:off x="0" y="3915779"/>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p>
      </dsp:txBody>
      <dsp:txXfrm>
        <a:off x="0" y="3915779"/>
        <a:ext cx="10515600" cy="435027"/>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E1D64-7485-4751-A29D-CEE8CBFE91DA}">
      <dsp:nvSpPr>
        <dsp:cNvPr id="0" name=""/>
        <dsp:cNvSpPr/>
      </dsp:nvSpPr>
      <dsp:spPr>
        <a:xfrm>
          <a:off x="0" y="2124"/>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14E9944-3E5E-4F59-8631-452425A71B39}">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Investigator’s Brochure, package insert, Investigational product information</a:t>
          </a:r>
        </a:p>
      </dsp:txBody>
      <dsp:txXfrm>
        <a:off x="0" y="2124"/>
        <a:ext cx="10515600" cy="724514"/>
      </dsp:txXfrm>
    </dsp:sp>
    <dsp:sp modelId="{CAAAB361-CE49-4DD0-BD63-743EC4236FF2}">
      <dsp:nvSpPr>
        <dsp:cNvPr id="0" name=""/>
        <dsp:cNvSpPr/>
      </dsp:nvSpPr>
      <dsp:spPr>
        <a:xfrm>
          <a:off x="0" y="726639"/>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4B29AC7-6DB4-4803-9801-D3A543346697}">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Monitoring visit log</a:t>
          </a:r>
        </a:p>
      </dsp:txBody>
      <dsp:txXfrm>
        <a:off x="0" y="726639"/>
        <a:ext cx="10515600" cy="724514"/>
      </dsp:txXfrm>
    </dsp:sp>
    <dsp:sp modelId="{D371D568-5F0F-4E03-9308-A7A6DE898488}">
      <dsp:nvSpPr>
        <dsp:cNvPr id="0" name=""/>
        <dsp:cNvSpPr/>
      </dsp:nvSpPr>
      <dsp:spPr>
        <a:xfrm>
          <a:off x="0" y="1451154"/>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85A7A91-5750-4F2D-86EA-6689511CD0A2}">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Site initiation visit and interim monitoring visit reports</a:t>
          </a:r>
        </a:p>
      </dsp:txBody>
      <dsp:txXfrm>
        <a:off x="0" y="1451154"/>
        <a:ext cx="10515600" cy="724514"/>
      </dsp:txXfrm>
    </dsp:sp>
    <dsp:sp modelId="{DBA3FA64-E793-4D2D-A877-ED0AFA0BB7E4}">
      <dsp:nvSpPr>
        <dsp:cNvPr id="0" name=""/>
        <dsp:cNvSpPr/>
      </dsp:nvSpPr>
      <dsp:spPr>
        <a:xfrm>
          <a:off x="0" y="2175669"/>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0848873-2049-44D8-B9CA-4DC1466CCA06}">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Drug and Device Accountability records</a:t>
          </a:r>
        </a:p>
      </dsp:txBody>
      <dsp:txXfrm>
        <a:off x="0" y="2175669"/>
        <a:ext cx="10515600" cy="724514"/>
      </dsp:txXfrm>
    </dsp:sp>
    <dsp:sp modelId="{CA2792EE-4D63-4037-ADEA-91FC22BF6AEA}">
      <dsp:nvSpPr>
        <dsp:cNvPr id="0" name=""/>
        <dsp:cNvSpPr/>
      </dsp:nvSpPr>
      <dsp:spPr>
        <a:xfrm>
          <a:off x="0" y="2900183"/>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9A6EF27-AF25-406E-8E8C-6395C1E8C0AA}">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Financial disclosure forms</a:t>
          </a:r>
        </a:p>
      </dsp:txBody>
      <dsp:txXfrm>
        <a:off x="0" y="2900183"/>
        <a:ext cx="10515600" cy="724514"/>
      </dsp:txXfrm>
    </dsp:sp>
    <dsp:sp modelId="{6072AEBA-7679-4A13-8F3C-E4C432ECE19D}">
      <dsp:nvSpPr>
        <dsp:cNvPr id="0" name=""/>
        <dsp:cNvSpPr/>
      </dsp:nvSpPr>
      <dsp:spPr>
        <a:xfrm>
          <a:off x="0" y="3624698"/>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0584FAC-EAC1-447A-AEE3-7C572B5F8B8F}">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Laboratory certifications and range of normal values </a:t>
          </a:r>
          <a:r>
            <a:rPr lang="en-US" sz="2300" kern="1200" dirty="0">
              <a:hlinkClick xmlns:r="http://schemas.openxmlformats.org/officeDocument/2006/relationships" r:id="rId1"/>
            </a:rPr>
            <a:t>https://path.upmc.edu/links.htm</a:t>
          </a:r>
          <a:r>
            <a:rPr lang="en-US" sz="2300" kern="1200" dirty="0"/>
            <a:t> </a:t>
          </a:r>
        </a:p>
      </dsp:txBody>
      <dsp:txXfrm>
        <a:off x="0" y="3624698"/>
        <a:ext cx="10515600" cy="72451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7AF1A-CBD7-4451-B9EA-2B4CD450066F}">
      <dsp:nvSpPr>
        <dsp:cNvPr id="0" name=""/>
        <dsp:cNvSpPr/>
      </dsp:nvSpPr>
      <dsp:spPr>
        <a:xfrm>
          <a:off x="0" y="531"/>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ED4B473-FD8C-4300-BCA4-9A568B825FBB}">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Include Documentation / Correspondence with Oversight Entities</a:t>
          </a:r>
        </a:p>
      </dsp:txBody>
      <dsp:txXfrm>
        <a:off x="0" y="531"/>
        <a:ext cx="10515600" cy="621467"/>
      </dsp:txXfrm>
    </dsp:sp>
    <dsp:sp modelId="{14AFC14B-B4CD-44CF-8A04-C5763912C491}">
      <dsp:nvSpPr>
        <dsp:cNvPr id="0" name=""/>
        <dsp:cNvSpPr/>
      </dsp:nvSpPr>
      <dsp:spPr>
        <a:xfrm>
          <a:off x="0" y="621999"/>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D09F3C7-82C8-45C3-A1F4-007239C69AEE}">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Food and Drug Administration</a:t>
          </a:r>
        </a:p>
      </dsp:txBody>
      <dsp:txXfrm>
        <a:off x="0" y="621999"/>
        <a:ext cx="10515600" cy="621467"/>
      </dsp:txXfrm>
    </dsp:sp>
    <dsp:sp modelId="{0244678B-620E-4F70-A390-77315D010D17}">
      <dsp:nvSpPr>
        <dsp:cNvPr id="0" name=""/>
        <dsp:cNvSpPr/>
      </dsp:nvSpPr>
      <dsp:spPr>
        <a:xfrm>
          <a:off x="0" y="1243467"/>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0857684-5C35-47E5-B419-55DA718FD25C}">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Investigational Drug Service</a:t>
          </a:r>
        </a:p>
      </dsp:txBody>
      <dsp:txXfrm>
        <a:off x="0" y="1243467"/>
        <a:ext cx="10515600" cy="621467"/>
      </dsp:txXfrm>
    </dsp:sp>
    <dsp:sp modelId="{1AE4F821-438D-4AFF-8501-3FDD41DD4CE6}">
      <dsp:nvSpPr>
        <dsp:cNvPr id="0" name=""/>
        <dsp:cNvSpPr/>
      </dsp:nvSpPr>
      <dsp:spPr>
        <a:xfrm>
          <a:off x="0" y="1864935"/>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DD2EF9F-0271-4638-A9CC-A21A796C91FB}">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Radioactive Drug Research Committee / Human Use Subcommittee</a:t>
          </a:r>
        </a:p>
      </dsp:txBody>
      <dsp:txXfrm>
        <a:off x="0" y="1864935"/>
        <a:ext cx="10515600" cy="621467"/>
      </dsp:txXfrm>
    </dsp:sp>
    <dsp:sp modelId="{8CB4AC51-5419-41BD-B453-0AE887069189}">
      <dsp:nvSpPr>
        <dsp:cNvPr id="0" name=""/>
        <dsp:cNvSpPr/>
      </dsp:nvSpPr>
      <dsp:spPr>
        <a:xfrm>
          <a:off x="0" y="2486402"/>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77D04C6-4EB8-41B5-A4B8-7ADDA0B73B04}">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Biosafety (rDNA) Office</a:t>
          </a:r>
        </a:p>
      </dsp:txBody>
      <dsp:txXfrm>
        <a:off x="0" y="2486402"/>
        <a:ext cx="10515600" cy="621467"/>
      </dsp:txXfrm>
    </dsp:sp>
    <dsp:sp modelId="{14AF250A-02B6-450D-9485-9040A23248B2}">
      <dsp:nvSpPr>
        <dsp:cNvPr id="0" name=""/>
        <dsp:cNvSpPr/>
      </dsp:nvSpPr>
      <dsp:spPr>
        <a:xfrm>
          <a:off x="0" y="3107870"/>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870140D-1432-4288-9638-96C878C85738}">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Scientific review committee</a:t>
          </a:r>
        </a:p>
      </dsp:txBody>
      <dsp:txXfrm>
        <a:off x="0" y="3107870"/>
        <a:ext cx="10515600" cy="621467"/>
      </dsp:txXfrm>
    </dsp:sp>
    <dsp:sp modelId="{905D927F-7B4D-4F66-BD2A-98EAF346CA05}">
      <dsp:nvSpPr>
        <dsp:cNvPr id="0" name=""/>
        <dsp:cNvSpPr/>
      </dsp:nvSpPr>
      <dsp:spPr>
        <a:xfrm>
          <a:off x="0" y="3729338"/>
          <a:ext cx="10515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259BC6B-2E00-44B9-9DF5-43D5000886B3}">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NIH</a:t>
          </a:r>
        </a:p>
      </dsp:txBody>
      <dsp:txXfrm>
        <a:off x="0" y="3729338"/>
        <a:ext cx="10515600" cy="6214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8E079-1DA8-405C-A6D5-DA6ABC7DFC0D}">
      <dsp:nvSpPr>
        <dsp:cNvPr id="0" name=""/>
        <dsp:cNvSpPr/>
      </dsp:nvSpPr>
      <dsp:spPr>
        <a:xfrm>
          <a:off x="2411" y="98910"/>
          <a:ext cx="1912739" cy="11476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Conduct study ethically</a:t>
          </a:r>
        </a:p>
      </dsp:txBody>
      <dsp:txXfrm>
        <a:off x="2411" y="98910"/>
        <a:ext cx="1912739" cy="1147643"/>
      </dsp:txXfrm>
    </dsp:sp>
    <dsp:sp modelId="{BA3FD080-B9DE-41DD-A699-BEC12219479A}">
      <dsp:nvSpPr>
        <dsp:cNvPr id="0" name=""/>
        <dsp:cNvSpPr/>
      </dsp:nvSpPr>
      <dsp:spPr>
        <a:xfrm>
          <a:off x="2106423" y="98910"/>
          <a:ext cx="1912739" cy="11476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Weigh risks to benefits</a:t>
          </a:r>
        </a:p>
      </dsp:txBody>
      <dsp:txXfrm>
        <a:off x="2106423" y="98910"/>
        <a:ext cx="1912739" cy="1147643"/>
      </dsp:txXfrm>
    </dsp:sp>
    <dsp:sp modelId="{B2795930-88BD-4B33-89C2-E3BCE4015DDB}">
      <dsp:nvSpPr>
        <dsp:cNvPr id="0" name=""/>
        <dsp:cNvSpPr/>
      </dsp:nvSpPr>
      <dsp:spPr>
        <a:xfrm>
          <a:off x="4210436" y="98910"/>
          <a:ext cx="1912739" cy="11476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Protect subjects</a:t>
          </a:r>
        </a:p>
      </dsp:txBody>
      <dsp:txXfrm>
        <a:off x="4210436" y="98910"/>
        <a:ext cx="1912739" cy="1147643"/>
      </dsp:txXfrm>
    </dsp:sp>
    <dsp:sp modelId="{A8465B43-3EE2-436B-AB53-8AE2762AFEAC}">
      <dsp:nvSpPr>
        <dsp:cNvPr id="0" name=""/>
        <dsp:cNvSpPr/>
      </dsp:nvSpPr>
      <dsp:spPr>
        <a:xfrm>
          <a:off x="6314449" y="98910"/>
          <a:ext cx="1912739" cy="11476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Have adequate information to support proposed study</a:t>
          </a:r>
        </a:p>
      </dsp:txBody>
      <dsp:txXfrm>
        <a:off x="6314449" y="98910"/>
        <a:ext cx="1912739" cy="1147643"/>
      </dsp:txXfrm>
    </dsp:sp>
    <dsp:sp modelId="{25C59CFC-B0B5-4A54-829C-8AA1E85DC493}">
      <dsp:nvSpPr>
        <dsp:cNvPr id="0" name=""/>
        <dsp:cNvSpPr/>
      </dsp:nvSpPr>
      <dsp:spPr>
        <a:xfrm>
          <a:off x="2411" y="1437827"/>
          <a:ext cx="1912739" cy="11476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Protocol of sound design</a:t>
          </a:r>
        </a:p>
      </dsp:txBody>
      <dsp:txXfrm>
        <a:off x="2411" y="1437827"/>
        <a:ext cx="1912739" cy="1147643"/>
      </dsp:txXfrm>
    </dsp:sp>
    <dsp:sp modelId="{CE76F0F6-789D-49E8-A335-D891B5D9C04B}">
      <dsp:nvSpPr>
        <dsp:cNvPr id="0" name=""/>
        <dsp:cNvSpPr/>
      </dsp:nvSpPr>
      <dsp:spPr>
        <a:xfrm>
          <a:off x="2106423" y="1437827"/>
          <a:ext cx="1912739" cy="11476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Conduct study in accordance with IRB approved protocol</a:t>
          </a:r>
        </a:p>
      </dsp:txBody>
      <dsp:txXfrm>
        <a:off x="2106423" y="1437827"/>
        <a:ext cx="1912739" cy="1147643"/>
      </dsp:txXfrm>
    </dsp:sp>
    <dsp:sp modelId="{DB2D18FE-F8C0-4DAF-B233-8181E304F77A}">
      <dsp:nvSpPr>
        <dsp:cNvPr id="0" name=""/>
        <dsp:cNvSpPr/>
      </dsp:nvSpPr>
      <dsp:spPr>
        <a:xfrm>
          <a:off x="4210436" y="1437827"/>
          <a:ext cx="1912739" cy="11476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Care and decisions of subjects by qualified MD or dentist</a:t>
          </a:r>
        </a:p>
      </dsp:txBody>
      <dsp:txXfrm>
        <a:off x="4210436" y="1437827"/>
        <a:ext cx="1912739" cy="1147643"/>
      </dsp:txXfrm>
    </dsp:sp>
    <dsp:sp modelId="{FB49A8DB-EE0D-4CD6-AD6A-8EC252B63E5C}">
      <dsp:nvSpPr>
        <dsp:cNvPr id="0" name=""/>
        <dsp:cNvSpPr/>
      </dsp:nvSpPr>
      <dsp:spPr>
        <a:xfrm>
          <a:off x="6314449" y="1437827"/>
          <a:ext cx="1912739" cy="11476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Each person must be appropriately qualified </a:t>
          </a:r>
        </a:p>
      </dsp:txBody>
      <dsp:txXfrm>
        <a:off x="6314449" y="1437827"/>
        <a:ext cx="1912739" cy="1147643"/>
      </dsp:txXfrm>
    </dsp:sp>
    <dsp:sp modelId="{943069B9-B433-43CD-8D27-9E4E49DE4F4E}">
      <dsp:nvSpPr>
        <dsp:cNvPr id="0" name=""/>
        <dsp:cNvSpPr/>
      </dsp:nvSpPr>
      <dsp:spPr>
        <a:xfrm>
          <a:off x="2411" y="2776744"/>
          <a:ext cx="1912739" cy="11476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Freely given consent</a:t>
          </a:r>
        </a:p>
      </dsp:txBody>
      <dsp:txXfrm>
        <a:off x="2411" y="2776744"/>
        <a:ext cx="1912739" cy="1147643"/>
      </dsp:txXfrm>
    </dsp:sp>
    <dsp:sp modelId="{0FB8C516-1D2A-4B14-B7EC-961E5DC5928D}">
      <dsp:nvSpPr>
        <dsp:cNvPr id="0" name=""/>
        <dsp:cNvSpPr/>
      </dsp:nvSpPr>
      <dsp:spPr>
        <a:xfrm>
          <a:off x="2106423" y="2776744"/>
          <a:ext cx="1912739" cy="11476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Record and store data to permit accurate reporting</a:t>
          </a:r>
        </a:p>
      </dsp:txBody>
      <dsp:txXfrm>
        <a:off x="2106423" y="2776744"/>
        <a:ext cx="1912739" cy="1147643"/>
      </dsp:txXfrm>
    </dsp:sp>
    <dsp:sp modelId="{EA601A89-DC56-4B84-8B3E-4F1646ECF571}">
      <dsp:nvSpPr>
        <dsp:cNvPr id="0" name=""/>
        <dsp:cNvSpPr/>
      </dsp:nvSpPr>
      <dsp:spPr>
        <a:xfrm>
          <a:off x="4210436" y="2776744"/>
          <a:ext cx="1912739" cy="11476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Respect the privacy and confidentiality of the subject</a:t>
          </a:r>
        </a:p>
      </dsp:txBody>
      <dsp:txXfrm>
        <a:off x="4210436" y="2776744"/>
        <a:ext cx="1912739" cy="1147643"/>
      </dsp:txXfrm>
    </dsp:sp>
    <dsp:sp modelId="{778EE7DB-6A41-488D-804A-862ACB2A9437}">
      <dsp:nvSpPr>
        <dsp:cNvPr id="0" name=""/>
        <dsp:cNvSpPr/>
      </dsp:nvSpPr>
      <dsp:spPr>
        <a:xfrm>
          <a:off x="6314449" y="2776744"/>
          <a:ext cx="1912739" cy="11476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Assure quality of every aspect of the trial </a:t>
          </a:r>
        </a:p>
      </dsp:txBody>
      <dsp:txXfrm>
        <a:off x="6314449" y="2776744"/>
        <a:ext cx="1912739" cy="1147643"/>
      </dsp:txXfrm>
    </dsp:sp>
    <dsp:sp modelId="{9ACEE90A-E489-47EE-AE8B-2AF64720F8D3}">
      <dsp:nvSpPr>
        <dsp:cNvPr id="0" name=""/>
        <dsp:cNvSpPr/>
      </dsp:nvSpPr>
      <dsp:spPr>
        <a:xfrm>
          <a:off x="3158430" y="4115662"/>
          <a:ext cx="1912739" cy="11476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Investigational products produced according to GMP and used in accordance with the protocol </a:t>
          </a:r>
        </a:p>
      </dsp:txBody>
      <dsp:txXfrm>
        <a:off x="3158430" y="4115662"/>
        <a:ext cx="1912739" cy="114764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F2F60-2417-485D-93A1-7264F54C10DF}">
      <dsp:nvSpPr>
        <dsp:cNvPr id="0" name=""/>
        <dsp:cNvSpPr/>
      </dsp:nvSpPr>
      <dsp:spPr>
        <a:xfrm>
          <a:off x="0" y="75382"/>
          <a:ext cx="4869656" cy="115478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Central department filing – studies conducted within one division or department.</a:t>
          </a:r>
        </a:p>
      </dsp:txBody>
      <dsp:txXfrm>
        <a:off x="56372" y="131754"/>
        <a:ext cx="4756912" cy="1042045"/>
      </dsp:txXfrm>
    </dsp:sp>
    <dsp:sp modelId="{CA4FFDFF-7B3A-46E5-A920-7D8E464F55E7}">
      <dsp:nvSpPr>
        <dsp:cNvPr id="0" name=""/>
        <dsp:cNvSpPr/>
      </dsp:nvSpPr>
      <dsp:spPr>
        <a:xfrm>
          <a:off x="0" y="1290652"/>
          <a:ext cx="4869656" cy="1154789"/>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Include a note indicating the location of these files / responsible party.</a:t>
          </a:r>
        </a:p>
      </dsp:txBody>
      <dsp:txXfrm>
        <a:off x="56372" y="1347024"/>
        <a:ext cx="4756912" cy="1042045"/>
      </dsp:txXfrm>
    </dsp:sp>
    <dsp:sp modelId="{5CD8C924-1EB2-4975-82A4-807E8AE12798}">
      <dsp:nvSpPr>
        <dsp:cNvPr id="0" name=""/>
        <dsp:cNvSpPr/>
      </dsp:nvSpPr>
      <dsp:spPr>
        <a:xfrm>
          <a:off x="0" y="2505922"/>
          <a:ext cx="4869656" cy="1154789"/>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May encompass:</a:t>
          </a:r>
        </a:p>
      </dsp:txBody>
      <dsp:txXfrm>
        <a:off x="56372" y="2562294"/>
        <a:ext cx="4756912" cy="1042045"/>
      </dsp:txXfrm>
    </dsp:sp>
    <dsp:sp modelId="{B775CDA4-6625-47C1-8E75-CFD1F50C3870}">
      <dsp:nvSpPr>
        <dsp:cNvPr id="0" name=""/>
        <dsp:cNvSpPr/>
      </dsp:nvSpPr>
      <dsp:spPr>
        <a:xfrm>
          <a:off x="0" y="3660712"/>
          <a:ext cx="4869656" cy="1369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CV’s</a:t>
          </a:r>
        </a:p>
        <a:p>
          <a:pPr marL="171450" lvl="1" indent="-171450" algn="l" defTabSz="711200">
            <a:lnSpc>
              <a:spcPct val="90000"/>
            </a:lnSpc>
            <a:spcBef>
              <a:spcPct val="0"/>
            </a:spcBef>
            <a:spcAft>
              <a:spcPct val="20000"/>
            </a:spcAft>
            <a:buChar char="•"/>
          </a:pPr>
          <a:r>
            <a:rPr lang="en-US" sz="1600" kern="1200"/>
            <a:t>Professional licenses</a:t>
          </a:r>
        </a:p>
        <a:p>
          <a:pPr marL="171450" lvl="1" indent="-171450" algn="l" defTabSz="711200">
            <a:lnSpc>
              <a:spcPct val="90000"/>
            </a:lnSpc>
            <a:spcBef>
              <a:spcPct val="0"/>
            </a:spcBef>
            <a:spcAft>
              <a:spcPct val="20000"/>
            </a:spcAft>
            <a:buChar char="•"/>
          </a:pPr>
          <a:r>
            <a:rPr lang="en-US" sz="1600" kern="1200"/>
            <a:t>Training certificates</a:t>
          </a:r>
        </a:p>
        <a:p>
          <a:pPr marL="171450" lvl="1" indent="-171450" algn="l" defTabSz="711200">
            <a:lnSpc>
              <a:spcPct val="90000"/>
            </a:lnSpc>
            <a:spcBef>
              <a:spcPct val="0"/>
            </a:spcBef>
            <a:spcAft>
              <a:spcPct val="20000"/>
            </a:spcAft>
            <a:buChar char="•"/>
          </a:pPr>
          <a:r>
            <a:rPr lang="en-US" sz="1600" kern="1200"/>
            <a:t>Laboratory certifications and range of normal values</a:t>
          </a:r>
        </a:p>
        <a:p>
          <a:pPr marL="171450" lvl="1" indent="-171450" algn="l" defTabSz="711200">
            <a:lnSpc>
              <a:spcPct val="90000"/>
            </a:lnSpc>
            <a:spcBef>
              <a:spcPct val="0"/>
            </a:spcBef>
            <a:spcAft>
              <a:spcPct val="20000"/>
            </a:spcAft>
            <a:buChar char="•"/>
          </a:pPr>
          <a:r>
            <a:rPr lang="en-US" sz="1600" kern="1200"/>
            <a:t>Staff training records</a:t>
          </a:r>
        </a:p>
      </dsp:txBody>
      <dsp:txXfrm>
        <a:off x="0" y="3660712"/>
        <a:ext cx="4869656" cy="1369305"/>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64FC4-4EAD-464D-9818-645D2BB89504}">
      <dsp:nvSpPr>
        <dsp:cNvPr id="0" name=""/>
        <dsp:cNvSpPr/>
      </dsp:nvSpPr>
      <dsp:spPr>
        <a:xfrm>
          <a:off x="0" y="2626263"/>
          <a:ext cx="5832184" cy="172311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Maintain electronically or in regulatory files</a:t>
          </a:r>
        </a:p>
      </dsp:txBody>
      <dsp:txXfrm>
        <a:off x="0" y="2626263"/>
        <a:ext cx="5832184" cy="1723112"/>
      </dsp:txXfrm>
    </dsp:sp>
    <dsp:sp modelId="{A47FDFD7-079D-4113-BB63-32A8406F6C64}">
      <dsp:nvSpPr>
        <dsp:cNvPr id="0" name=""/>
        <dsp:cNvSpPr/>
      </dsp:nvSpPr>
      <dsp:spPr>
        <a:xfrm rot="10800000">
          <a:off x="0" y="1962"/>
          <a:ext cx="5832184" cy="2650147"/>
        </a:xfrm>
        <a:prstGeom prst="upArrowCallou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Document conversations – phone or email - with sponsor and regulatory agencies</a:t>
          </a:r>
        </a:p>
      </dsp:txBody>
      <dsp:txXfrm rot="-10800000">
        <a:off x="0" y="1962"/>
        <a:ext cx="5832184" cy="930201"/>
      </dsp:txXfrm>
    </dsp:sp>
    <dsp:sp modelId="{7D932A27-B44E-4DCF-92D0-A25A4D6EA160}">
      <dsp:nvSpPr>
        <dsp:cNvPr id="0" name=""/>
        <dsp:cNvSpPr/>
      </dsp:nvSpPr>
      <dsp:spPr>
        <a:xfrm>
          <a:off x="2847" y="932163"/>
          <a:ext cx="1942162" cy="79239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a:t>Who initiated the contact</a:t>
          </a:r>
        </a:p>
      </dsp:txBody>
      <dsp:txXfrm>
        <a:off x="2847" y="932163"/>
        <a:ext cx="1942162" cy="792394"/>
      </dsp:txXfrm>
    </dsp:sp>
    <dsp:sp modelId="{081B1338-6256-45EB-ADDF-54877607CBEF}">
      <dsp:nvSpPr>
        <dsp:cNvPr id="0" name=""/>
        <dsp:cNvSpPr/>
      </dsp:nvSpPr>
      <dsp:spPr>
        <a:xfrm>
          <a:off x="1945010" y="932163"/>
          <a:ext cx="1942162" cy="792394"/>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t>Topic of discussion</a:t>
          </a:r>
        </a:p>
      </dsp:txBody>
      <dsp:txXfrm>
        <a:off x="1945010" y="932163"/>
        <a:ext cx="1942162" cy="792394"/>
      </dsp:txXfrm>
    </dsp:sp>
    <dsp:sp modelId="{49E1DCDA-2952-4F55-B1C9-30978BB4E768}">
      <dsp:nvSpPr>
        <dsp:cNvPr id="0" name=""/>
        <dsp:cNvSpPr/>
      </dsp:nvSpPr>
      <dsp:spPr>
        <a:xfrm>
          <a:off x="3887173" y="932163"/>
          <a:ext cx="1942162" cy="792394"/>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t>Resolution</a:t>
          </a:r>
        </a:p>
      </dsp:txBody>
      <dsp:txXfrm>
        <a:off x="3887173" y="932163"/>
        <a:ext cx="1942162" cy="792394"/>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F2F60-2417-485D-93A1-7264F54C10DF}">
      <dsp:nvSpPr>
        <dsp:cNvPr id="0" name=""/>
        <dsp:cNvSpPr/>
      </dsp:nvSpPr>
      <dsp:spPr>
        <a:xfrm>
          <a:off x="0" y="687540"/>
          <a:ext cx="4869656" cy="115127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FWAs</a:t>
          </a:r>
        </a:p>
      </dsp:txBody>
      <dsp:txXfrm>
        <a:off x="56201" y="743741"/>
        <a:ext cx="4757254" cy="1038877"/>
      </dsp:txXfrm>
    </dsp:sp>
    <dsp:sp modelId="{CA4FFDFF-7B3A-46E5-A920-7D8E464F55E7}">
      <dsp:nvSpPr>
        <dsp:cNvPr id="0" name=""/>
        <dsp:cNvSpPr/>
      </dsp:nvSpPr>
      <dsp:spPr>
        <a:xfrm>
          <a:off x="0" y="1977060"/>
          <a:ext cx="4869656" cy="1151279"/>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IRB Member Lists</a:t>
          </a:r>
        </a:p>
      </dsp:txBody>
      <dsp:txXfrm>
        <a:off x="56201" y="2033261"/>
        <a:ext cx="4757254" cy="1038877"/>
      </dsp:txXfrm>
    </dsp:sp>
    <dsp:sp modelId="{E5D5C2A9-AC63-458F-B5C3-8012693DFC67}">
      <dsp:nvSpPr>
        <dsp:cNvPr id="0" name=""/>
        <dsp:cNvSpPr/>
      </dsp:nvSpPr>
      <dsp:spPr>
        <a:xfrm>
          <a:off x="0" y="3266580"/>
          <a:ext cx="4869656" cy="1151279"/>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endParaRPr lang="en-US" sz="4800" kern="1200" dirty="0"/>
        </a:p>
      </dsp:txBody>
      <dsp:txXfrm>
        <a:off x="56201" y="3322781"/>
        <a:ext cx="4757254" cy="103887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B4C84-A3A7-40BB-9BFC-427E932DB584}">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3592A6-1715-4CD8-B8C0-F12E0F462A1C}">
      <dsp:nvSpPr>
        <dsp:cNvPr id="0" name=""/>
        <dsp:cNvSpPr/>
      </dsp:nvSpPr>
      <dsp:spPr>
        <a:xfrm>
          <a:off x="0" y="2492"/>
          <a:ext cx="12985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Retain</a:t>
          </a:r>
        </a:p>
      </dsp:txBody>
      <dsp:txXfrm>
        <a:off x="0" y="2492"/>
        <a:ext cx="1298575" cy="1700138"/>
      </dsp:txXfrm>
    </dsp:sp>
    <dsp:sp modelId="{17EEB122-0B6E-4DA2-A96F-815B57330A8F}">
      <dsp:nvSpPr>
        <dsp:cNvPr id="0" name=""/>
        <dsp:cNvSpPr/>
      </dsp:nvSpPr>
      <dsp:spPr>
        <a:xfrm>
          <a:off x="1395968" y="79696"/>
          <a:ext cx="5096906" cy="1544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Retain all essential study documents – regulatory and study subject records</a:t>
          </a:r>
        </a:p>
      </dsp:txBody>
      <dsp:txXfrm>
        <a:off x="1395968" y="79696"/>
        <a:ext cx="5096906" cy="1544070"/>
      </dsp:txXfrm>
    </dsp:sp>
    <dsp:sp modelId="{94CDB13F-4A8C-492B-847E-3594E0F0535E}">
      <dsp:nvSpPr>
        <dsp:cNvPr id="0" name=""/>
        <dsp:cNvSpPr/>
      </dsp:nvSpPr>
      <dsp:spPr>
        <a:xfrm>
          <a:off x="1298574" y="1623767"/>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044131-5A8A-42A7-8284-630ABFFD7464}">
      <dsp:nvSpPr>
        <dsp:cNvPr id="0" name=""/>
        <dsp:cNvSpPr/>
      </dsp:nvSpPr>
      <dsp:spPr>
        <a:xfrm>
          <a:off x="0" y="1702630"/>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01774A-1664-4CB5-963D-426E3351ACAD}">
      <dsp:nvSpPr>
        <dsp:cNvPr id="0" name=""/>
        <dsp:cNvSpPr/>
      </dsp:nvSpPr>
      <dsp:spPr>
        <a:xfrm>
          <a:off x="0" y="1702630"/>
          <a:ext cx="12985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Keep</a:t>
          </a:r>
        </a:p>
      </dsp:txBody>
      <dsp:txXfrm>
        <a:off x="0" y="1702630"/>
        <a:ext cx="1298575" cy="1700138"/>
      </dsp:txXfrm>
    </dsp:sp>
    <dsp:sp modelId="{5DACCB5B-91AA-45B1-9184-125A63DC10AC}">
      <dsp:nvSpPr>
        <dsp:cNvPr id="0" name=""/>
        <dsp:cNvSpPr/>
      </dsp:nvSpPr>
      <dsp:spPr>
        <a:xfrm>
          <a:off x="1395968" y="1779834"/>
          <a:ext cx="5096906" cy="1544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Keep all documents in a secure location</a:t>
          </a:r>
        </a:p>
      </dsp:txBody>
      <dsp:txXfrm>
        <a:off x="1395968" y="1779834"/>
        <a:ext cx="5096906" cy="1544070"/>
      </dsp:txXfrm>
    </dsp:sp>
    <dsp:sp modelId="{96DDFDAD-20EC-4F3D-B167-BAA1159A475C}">
      <dsp:nvSpPr>
        <dsp:cNvPr id="0" name=""/>
        <dsp:cNvSpPr/>
      </dsp:nvSpPr>
      <dsp:spPr>
        <a:xfrm>
          <a:off x="1298574" y="3323905"/>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0F54D1-3F14-4055-A1E0-BE2429420008}">
      <dsp:nvSpPr>
        <dsp:cNvPr id="0" name=""/>
        <dsp:cNvSpPr/>
      </dsp:nvSpPr>
      <dsp:spPr>
        <a:xfrm>
          <a:off x="0" y="3402769"/>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2A55D7-D81F-4024-8AA2-7981CBCE4131}">
      <dsp:nvSpPr>
        <dsp:cNvPr id="0" name=""/>
        <dsp:cNvSpPr/>
      </dsp:nvSpPr>
      <dsp:spPr>
        <a:xfrm>
          <a:off x="0" y="3402769"/>
          <a:ext cx="12985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Do not destroy</a:t>
          </a:r>
        </a:p>
      </dsp:txBody>
      <dsp:txXfrm>
        <a:off x="0" y="3402769"/>
        <a:ext cx="1298575" cy="1700138"/>
      </dsp:txXfrm>
    </dsp:sp>
    <dsp:sp modelId="{AB9F9A9B-B1CD-4410-8F14-45E6C275802A}">
      <dsp:nvSpPr>
        <dsp:cNvPr id="0" name=""/>
        <dsp:cNvSpPr/>
      </dsp:nvSpPr>
      <dsp:spPr>
        <a:xfrm>
          <a:off x="1395968" y="3479972"/>
          <a:ext cx="5096906" cy="1544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Do not destroy documents without written authorization from the sponsor</a:t>
          </a:r>
        </a:p>
      </dsp:txBody>
      <dsp:txXfrm>
        <a:off x="1395968" y="3479972"/>
        <a:ext cx="5096906" cy="1544070"/>
      </dsp:txXfrm>
    </dsp:sp>
    <dsp:sp modelId="{223E1AA0-7F86-4644-8DBF-E5277D3343A6}">
      <dsp:nvSpPr>
        <dsp:cNvPr id="0" name=""/>
        <dsp:cNvSpPr/>
      </dsp:nvSpPr>
      <dsp:spPr>
        <a:xfrm>
          <a:off x="1298574" y="5024043"/>
          <a:ext cx="519430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2B94A-2CF0-4790-A956-D9CCE0D3DA87}">
      <dsp:nvSpPr>
        <dsp:cNvPr id="0" name=""/>
        <dsp:cNvSpPr/>
      </dsp:nvSpPr>
      <dsp:spPr>
        <a:xfrm>
          <a:off x="0" y="0"/>
          <a:ext cx="4389437" cy="4389437"/>
        </a:xfrm>
        <a:prstGeom prst="pie">
          <a:avLst>
            <a:gd name="adj1" fmla="val 5400000"/>
            <a:gd name="adj2" fmla="val 162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32B697-1005-4D8F-93AE-348CE5AB5817}">
      <dsp:nvSpPr>
        <dsp:cNvPr id="0" name=""/>
        <dsp:cNvSpPr/>
      </dsp:nvSpPr>
      <dsp:spPr>
        <a:xfrm>
          <a:off x="2194718" y="0"/>
          <a:ext cx="6034881" cy="4389437"/>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j-lt"/>
            </a:rPr>
            <a:t>Food and Drug Administration</a:t>
          </a:r>
        </a:p>
      </dsp:txBody>
      <dsp:txXfrm>
        <a:off x="2194718" y="0"/>
        <a:ext cx="3017440" cy="1316833"/>
      </dsp:txXfrm>
    </dsp:sp>
    <dsp:sp modelId="{64F22652-78C8-4160-82EF-030D917EA5AF}">
      <dsp:nvSpPr>
        <dsp:cNvPr id="0" name=""/>
        <dsp:cNvSpPr/>
      </dsp:nvSpPr>
      <dsp:spPr>
        <a:xfrm>
          <a:off x="768152" y="1316833"/>
          <a:ext cx="2853131" cy="2853131"/>
        </a:xfrm>
        <a:prstGeom prst="pie">
          <a:avLst>
            <a:gd name="adj1" fmla="val 5400000"/>
            <a:gd name="adj2" fmla="val 16200000"/>
          </a:avLst>
        </a:prstGeom>
        <a:solidFill>
          <a:schemeClr val="accent3">
            <a:hueOff val="-568678"/>
            <a:satOff val="-2344"/>
            <a:lumOff val="-4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2D7F54-82A4-46B4-9081-914CB6B89EE8}">
      <dsp:nvSpPr>
        <dsp:cNvPr id="0" name=""/>
        <dsp:cNvSpPr/>
      </dsp:nvSpPr>
      <dsp:spPr>
        <a:xfrm>
          <a:off x="2194718" y="1316833"/>
          <a:ext cx="6034881" cy="2853131"/>
        </a:xfrm>
        <a:prstGeom prst="rect">
          <a:avLst/>
        </a:prstGeom>
        <a:solidFill>
          <a:schemeClr val="lt1">
            <a:alpha val="90000"/>
            <a:hueOff val="0"/>
            <a:satOff val="0"/>
            <a:lumOff val="0"/>
            <a:alphaOff val="0"/>
          </a:schemeClr>
        </a:solidFill>
        <a:ln w="25400" cap="flat" cmpd="sng" algn="ctr">
          <a:solidFill>
            <a:schemeClr val="accent3">
              <a:hueOff val="-568678"/>
              <a:satOff val="-2344"/>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j-lt"/>
            </a:rPr>
            <a:t>Department of Health &amp; Human Services</a:t>
          </a:r>
        </a:p>
      </dsp:txBody>
      <dsp:txXfrm>
        <a:off x="2194718" y="1316833"/>
        <a:ext cx="3017440" cy="1316829"/>
      </dsp:txXfrm>
    </dsp:sp>
    <dsp:sp modelId="{4615510A-87F7-48F4-BE95-47A85D901F6E}">
      <dsp:nvSpPr>
        <dsp:cNvPr id="0" name=""/>
        <dsp:cNvSpPr/>
      </dsp:nvSpPr>
      <dsp:spPr>
        <a:xfrm>
          <a:off x="1536303" y="2633663"/>
          <a:ext cx="1316829" cy="1316829"/>
        </a:xfrm>
        <a:prstGeom prst="pie">
          <a:avLst>
            <a:gd name="adj1" fmla="val 5400000"/>
            <a:gd name="adj2" fmla="val 16200000"/>
          </a:avLst>
        </a:prstGeom>
        <a:solidFill>
          <a:schemeClr val="accent3">
            <a:hueOff val="-1137357"/>
            <a:satOff val="-4689"/>
            <a:lumOff val="-9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8A276D-55BB-4CD2-9711-7FE87058C0F9}">
      <dsp:nvSpPr>
        <dsp:cNvPr id="0" name=""/>
        <dsp:cNvSpPr/>
      </dsp:nvSpPr>
      <dsp:spPr>
        <a:xfrm>
          <a:off x="2194718" y="2633663"/>
          <a:ext cx="6034881" cy="1316829"/>
        </a:xfrm>
        <a:prstGeom prst="rect">
          <a:avLst/>
        </a:prstGeom>
        <a:solidFill>
          <a:schemeClr val="lt1">
            <a:alpha val="90000"/>
            <a:hueOff val="0"/>
            <a:satOff val="0"/>
            <a:lumOff val="0"/>
            <a:alphaOff val="0"/>
          </a:schemeClr>
        </a:solidFill>
        <a:ln w="25400" cap="flat" cmpd="sng" algn="ctr">
          <a:solidFill>
            <a:schemeClr val="accent3">
              <a:hueOff val="-1137357"/>
              <a:satOff val="-4689"/>
              <a:lumOff val="-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j-lt"/>
            </a:rPr>
            <a:t>International Conference on </a:t>
          </a:r>
          <a:r>
            <a:rPr lang="en-US" sz="2800" kern="1200" dirty="0" err="1">
              <a:latin typeface="+mj-lt"/>
            </a:rPr>
            <a:t>Harmonisation</a:t>
          </a:r>
          <a:endParaRPr lang="en-US" sz="2800" kern="1200" dirty="0">
            <a:latin typeface="+mj-lt"/>
          </a:endParaRPr>
        </a:p>
      </dsp:txBody>
      <dsp:txXfrm>
        <a:off x="2194718" y="2633663"/>
        <a:ext cx="3017440" cy="1316829"/>
      </dsp:txXfrm>
    </dsp:sp>
    <dsp:sp modelId="{52B4FE0F-9762-4A2C-9638-EAE2612611F3}">
      <dsp:nvSpPr>
        <dsp:cNvPr id="0" name=""/>
        <dsp:cNvSpPr/>
      </dsp:nvSpPr>
      <dsp:spPr>
        <a:xfrm>
          <a:off x="5212159" y="0"/>
          <a:ext cx="3017440" cy="131683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mj-lt"/>
            </a:rPr>
            <a:t>21 CRF 50</a:t>
          </a:r>
        </a:p>
      </dsp:txBody>
      <dsp:txXfrm>
        <a:off x="5212159" y="0"/>
        <a:ext cx="3017440" cy="1316833"/>
      </dsp:txXfrm>
    </dsp:sp>
    <dsp:sp modelId="{C92776E5-7190-41C7-A204-249C89E6928D}">
      <dsp:nvSpPr>
        <dsp:cNvPr id="0" name=""/>
        <dsp:cNvSpPr/>
      </dsp:nvSpPr>
      <dsp:spPr>
        <a:xfrm>
          <a:off x="5212159" y="1316833"/>
          <a:ext cx="3017440" cy="131682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mj-lt"/>
            </a:rPr>
            <a:t>45 CRF 46.116</a:t>
          </a:r>
        </a:p>
        <a:p>
          <a:pPr marL="285750" lvl="1" indent="-285750" algn="l" defTabSz="1244600">
            <a:lnSpc>
              <a:spcPct val="90000"/>
            </a:lnSpc>
            <a:spcBef>
              <a:spcPct val="0"/>
            </a:spcBef>
            <a:spcAft>
              <a:spcPct val="15000"/>
            </a:spcAft>
            <a:buChar char="•"/>
          </a:pPr>
          <a:r>
            <a:rPr lang="en-US" sz="2800" kern="1200" dirty="0">
              <a:latin typeface="+mj-lt"/>
            </a:rPr>
            <a:t>45 CRF 46.117</a:t>
          </a:r>
        </a:p>
      </dsp:txBody>
      <dsp:txXfrm>
        <a:off x="5212159" y="1316833"/>
        <a:ext cx="3017440" cy="1316829"/>
      </dsp:txXfrm>
    </dsp:sp>
    <dsp:sp modelId="{53692510-41B5-432B-B37E-325F35F2C2AF}">
      <dsp:nvSpPr>
        <dsp:cNvPr id="0" name=""/>
        <dsp:cNvSpPr/>
      </dsp:nvSpPr>
      <dsp:spPr>
        <a:xfrm>
          <a:off x="5212159" y="2633663"/>
          <a:ext cx="3017440" cy="131682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mj-lt"/>
            </a:rPr>
            <a:t>Section 4.8</a:t>
          </a:r>
        </a:p>
      </dsp:txBody>
      <dsp:txXfrm>
        <a:off x="5212159" y="2633663"/>
        <a:ext cx="3017440" cy="13168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11C97-FDE7-46C9-B56B-DDD3128DD39D}">
      <dsp:nvSpPr>
        <dsp:cNvPr id="0" name=""/>
        <dsp:cNvSpPr/>
      </dsp:nvSpPr>
      <dsp:spPr>
        <a:xfrm>
          <a:off x="0" y="609597"/>
          <a:ext cx="8229600" cy="3291840"/>
        </a:xfrm>
        <a:prstGeom prst="leftRightRibbon">
          <a:avLst/>
        </a:prstGeom>
        <a:gradFill rotWithShape="0">
          <a:gsLst>
            <a:gs pos="18000">
              <a:schemeClr val="accent3">
                <a:lumMod val="60000"/>
                <a:lumOff val="40000"/>
              </a:schemeClr>
            </a:gs>
            <a:gs pos="26000">
              <a:schemeClr val="tx2">
                <a:lumMod val="20000"/>
                <a:lumOff val="80000"/>
              </a:schemeClr>
            </a:gs>
            <a:gs pos="90000">
              <a:schemeClr val="accent1">
                <a:lumMod val="45000"/>
                <a:lumOff val="55000"/>
              </a:schemeClr>
            </a:gs>
            <a:gs pos="100000">
              <a:schemeClr val="accent1">
                <a:lumMod val="30000"/>
                <a:lumOff val="70000"/>
              </a:schemeClr>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C3C57B-0EF5-4475-B0A9-CAF44B31ED3B}">
      <dsp:nvSpPr>
        <dsp:cNvPr id="0" name=""/>
        <dsp:cNvSpPr/>
      </dsp:nvSpPr>
      <dsp:spPr>
        <a:xfrm>
          <a:off x="987552" y="1216151"/>
          <a:ext cx="2715768" cy="161300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8900" rIns="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chemeClr val="tx1"/>
              </a:solidFill>
              <a:latin typeface="+mj-lt"/>
            </a:rPr>
            <a:t>Although the consent document is an important part of the consent process</a:t>
          </a:r>
        </a:p>
      </dsp:txBody>
      <dsp:txXfrm>
        <a:off x="987552" y="1216151"/>
        <a:ext cx="2715768" cy="1613001"/>
      </dsp:txXfrm>
    </dsp:sp>
    <dsp:sp modelId="{07232F11-02D8-42AB-9146-C7096C6F6A42}">
      <dsp:nvSpPr>
        <dsp:cNvPr id="0" name=""/>
        <dsp:cNvSpPr/>
      </dsp:nvSpPr>
      <dsp:spPr>
        <a:xfrm>
          <a:off x="4114800" y="1742846"/>
          <a:ext cx="3209544" cy="161300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8900" rIns="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chemeClr val="tx1"/>
              </a:solidFill>
              <a:latin typeface="+mj-lt"/>
            </a:rPr>
            <a:t>The consent process involves much more than obtaining a signature on a form</a:t>
          </a:r>
        </a:p>
      </dsp:txBody>
      <dsp:txXfrm>
        <a:off x="4114800" y="1742846"/>
        <a:ext cx="3209544" cy="16130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D838D-B26E-4F5C-B3CE-F190413517DB}">
      <dsp:nvSpPr>
        <dsp:cNvPr id="0" name=""/>
        <dsp:cNvSpPr/>
      </dsp:nvSpPr>
      <dsp:spPr>
        <a:xfrm>
          <a:off x="76207" y="76217"/>
          <a:ext cx="4219329" cy="4219329"/>
        </a:xfrm>
        <a:prstGeom prst="blockArc">
          <a:avLst>
            <a:gd name="adj1" fmla="val 10732938"/>
            <a:gd name="adj2" fmla="val 16880118"/>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5A90EC-C9B7-47A0-8817-0B69244F97A6}">
      <dsp:nvSpPr>
        <dsp:cNvPr id="0" name=""/>
        <dsp:cNvSpPr/>
      </dsp:nvSpPr>
      <dsp:spPr>
        <a:xfrm>
          <a:off x="76207" y="1219206"/>
          <a:ext cx="4219329" cy="4219329"/>
        </a:xfrm>
        <a:prstGeom prst="blockArc">
          <a:avLst>
            <a:gd name="adj1" fmla="val 4719882"/>
            <a:gd name="adj2" fmla="val 10867062"/>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D4D9B9-6EBD-4F96-8ECC-64ABEA6BECC4}">
      <dsp:nvSpPr>
        <dsp:cNvPr id="0" name=""/>
        <dsp:cNvSpPr/>
      </dsp:nvSpPr>
      <dsp:spPr>
        <a:xfrm>
          <a:off x="3962401" y="1295397"/>
          <a:ext cx="4219329" cy="4219329"/>
        </a:xfrm>
        <a:prstGeom prst="blockArc">
          <a:avLst>
            <a:gd name="adj1" fmla="val 21423122"/>
            <a:gd name="adj2" fmla="val 6476362"/>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508075-6E85-4E81-A27A-24F1CDFB56D5}">
      <dsp:nvSpPr>
        <dsp:cNvPr id="0" name=""/>
        <dsp:cNvSpPr/>
      </dsp:nvSpPr>
      <dsp:spPr>
        <a:xfrm>
          <a:off x="3962419" y="76202"/>
          <a:ext cx="4219329" cy="4219329"/>
        </a:xfrm>
        <a:prstGeom prst="blockArc">
          <a:avLst>
            <a:gd name="adj1" fmla="val 15124642"/>
            <a:gd name="adj2" fmla="val 157212"/>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3DE5F9-A746-4898-B360-50ED399AF544}">
      <dsp:nvSpPr>
        <dsp:cNvPr id="0" name=""/>
        <dsp:cNvSpPr/>
      </dsp:nvSpPr>
      <dsp:spPr>
        <a:xfrm>
          <a:off x="3193233" y="1771761"/>
          <a:ext cx="1942876" cy="1942876"/>
        </a:xfrm>
        <a:prstGeom prst="ellipse">
          <a:avLst/>
        </a:prstGeom>
        <a:solidFill>
          <a:schemeClr val="bg2">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75000"/>
                  <a:lumOff val="25000"/>
                </a:schemeClr>
              </a:solidFill>
            </a:rPr>
            <a:t>Consent process</a:t>
          </a:r>
        </a:p>
      </dsp:txBody>
      <dsp:txXfrm>
        <a:off x="3477761" y="2056289"/>
        <a:ext cx="1373820" cy="1373820"/>
      </dsp:txXfrm>
    </dsp:sp>
    <dsp:sp modelId="{CB76BB36-B03D-45F0-B1F4-DA959FFF752B}">
      <dsp:nvSpPr>
        <dsp:cNvPr id="0" name=""/>
        <dsp:cNvSpPr/>
      </dsp:nvSpPr>
      <dsp:spPr>
        <a:xfrm>
          <a:off x="2945466" y="2489"/>
          <a:ext cx="2438409" cy="1360013"/>
        </a:xfrm>
        <a:prstGeom prst="ellipse">
          <a:avLst/>
        </a:prstGeom>
        <a:solidFill>
          <a:schemeClr val="accent1">
            <a:lumMod val="60000"/>
            <a:lumOff val="40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75000"/>
                  <a:lumOff val="25000"/>
                </a:schemeClr>
              </a:solidFill>
            </a:rPr>
            <a:t>Provide information</a:t>
          </a:r>
        </a:p>
      </dsp:txBody>
      <dsp:txXfrm>
        <a:off x="3302563" y="201658"/>
        <a:ext cx="1724215" cy="961675"/>
      </dsp:txXfrm>
    </dsp:sp>
    <dsp:sp modelId="{E27A1F34-8447-41CC-AA7E-5A7E2BCB6EAB}">
      <dsp:nvSpPr>
        <dsp:cNvPr id="0" name=""/>
        <dsp:cNvSpPr/>
      </dsp:nvSpPr>
      <dsp:spPr>
        <a:xfrm>
          <a:off x="5791190" y="2057398"/>
          <a:ext cx="2132351" cy="1360013"/>
        </a:xfrm>
        <a:prstGeom prst="ellipse">
          <a:avLst/>
        </a:prstGeom>
        <a:solidFill>
          <a:schemeClr val="accent1">
            <a:lumMod val="60000"/>
            <a:lumOff val="40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75000"/>
                  <a:lumOff val="25000"/>
                </a:schemeClr>
              </a:solidFill>
            </a:rPr>
            <a:t>Opportunity for questions</a:t>
          </a:r>
        </a:p>
      </dsp:txBody>
      <dsp:txXfrm>
        <a:off x="6103466" y="2256567"/>
        <a:ext cx="1507799" cy="961675"/>
      </dsp:txXfrm>
    </dsp:sp>
    <dsp:sp modelId="{ECA60F30-0E8E-4B81-BA0B-18DDA62686C3}">
      <dsp:nvSpPr>
        <dsp:cNvPr id="0" name=""/>
        <dsp:cNvSpPr/>
      </dsp:nvSpPr>
      <dsp:spPr>
        <a:xfrm>
          <a:off x="2919143" y="4123897"/>
          <a:ext cx="2491055" cy="1360013"/>
        </a:xfrm>
        <a:prstGeom prst="ellipse">
          <a:avLst/>
        </a:prstGeom>
        <a:solidFill>
          <a:schemeClr val="accent1">
            <a:lumMod val="40000"/>
            <a:lumOff val="60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75000"/>
                  <a:lumOff val="25000"/>
                </a:schemeClr>
              </a:solidFill>
            </a:rPr>
            <a:t>Time to consider</a:t>
          </a:r>
        </a:p>
      </dsp:txBody>
      <dsp:txXfrm>
        <a:off x="3283950" y="4323066"/>
        <a:ext cx="1761441" cy="961675"/>
      </dsp:txXfrm>
    </dsp:sp>
    <dsp:sp modelId="{80818D20-D97C-471F-8C44-9EAAB230BB1F}">
      <dsp:nvSpPr>
        <dsp:cNvPr id="0" name=""/>
        <dsp:cNvSpPr/>
      </dsp:nvSpPr>
      <dsp:spPr>
        <a:xfrm>
          <a:off x="533408" y="2133601"/>
          <a:ext cx="2331838" cy="1219197"/>
        </a:xfrm>
        <a:prstGeom prst="ellipse">
          <a:avLst/>
        </a:prstGeom>
        <a:solidFill>
          <a:schemeClr val="accent1">
            <a:lumMod val="60000"/>
            <a:lumOff val="40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75000"/>
                  <a:lumOff val="25000"/>
                </a:schemeClr>
              </a:solidFill>
            </a:rPr>
            <a:t>Assess Comprehension</a:t>
          </a:r>
        </a:p>
      </dsp:txBody>
      <dsp:txXfrm>
        <a:off x="874898" y="2312148"/>
        <a:ext cx="1648858" cy="8621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E3FE4-9A46-4D82-99AA-DB7EB3D89C0F}">
      <dsp:nvSpPr>
        <dsp:cNvPr id="0" name=""/>
        <dsp:cNvSpPr/>
      </dsp:nvSpPr>
      <dsp:spPr>
        <a:xfrm>
          <a:off x="1627187" y="2471894"/>
          <a:ext cx="5203825" cy="1509922"/>
        </a:xfrm>
        <a:prstGeom prst="roundRect">
          <a:avLst/>
        </a:prstGeom>
        <a:solidFill>
          <a:schemeClr val="accent5">
            <a:lumMod val="40000"/>
            <a:lumOff val="60000"/>
          </a:schemeClr>
        </a:solidFill>
        <a:ln w="190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rtl="0">
            <a:lnSpc>
              <a:spcPct val="90000"/>
            </a:lnSpc>
            <a:spcBef>
              <a:spcPct val="0"/>
            </a:spcBef>
            <a:spcAft>
              <a:spcPct val="35000"/>
            </a:spcAft>
            <a:buNone/>
          </a:pPr>
          <a:r>
            <a:rPr lang="en-US" sz="3500" kern="1200" dirty="0">
              <a:solidFill>
                <a:schemeClr val="tx1"/>
              </a:solidFill>
              <a:latin typeface="+mj-lt"/>
            </a:rPr>
            <a:t>Consent process must be undertaken</a:t>
          </a:r>
        </a:p>
      </dsp:txBody>
      <dsp:txXfrm>
        <a:off x="1700895" y="2545602"/>
        <a:ext cx="5056409" cy="1362506"/>
      </dsp:txXfrm>
    </dsp:sp>
    <dsp:sp modelId="{CAD93E93-3840-47EA-B3FD-6FAEEFCB863C}">
      <dsp:nvSpPr>
        <dsp:cNvPr id="0" name=""/>
        <dsp:cNvSpPr/>
      </dsp:nvSpPr>
      <dsp:spPr>
        <a:xfrm rot="13974398">
          <a:off x="3186692" y="2237257"/>
          <a:ext cx="588318" cy="0"/>
        </a:xfrm>
        <a:custGeom>
          <a:avLst/>
          <a:gdLst/>
          <a:ahLst/>
          <a:cxnLst/>
          <a:rect l="0" t="0" r="0" b="0"/>
          <a:pathLst>
            <a:path>
              <a:moveTo>
                <a:pt x="0" y="0"/>
              </a:moveTo>
              <a:lnTo>
                <a:pt x="588318"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4AD119-3829-43F1-A575-8C998AFC6EF2}">
      <dsp:nvSpPr>
        <dsp:cNvPr id="0" name=""/>
        <dsp:cNvSpPr/>
      </dsp:nvSpPr>
      <dsp:spPr>
        <a:xfrm>
          <a:off x="0" y="-77221"/>
          <a:ext cx="5034286" cy="2079841"/>
        </a:xfrm>
        <a:prstGeom prst="roundRect">
          <a:avLst/>
        </a:prstGeom>
        <a:gradFill rotWithShape="0">
          <a:gsLst>
            <a:gs pos="0">
              <a:schemeClr val="accent3">
                <a:lumMod val="40000"/>
                <a:lumOff val="60000"/>
              </a:schemeClr>
            </a:gs>
            <a:gs pos="1000">
              <a:srgbClr val="F1F8FE"/>
            </a:gs>
            <a:gs pos="18000">
              <a:srgbClr val="B5EDFD"/>
            </a:gs>
            <a:gs pos="89999">
              <a:srgbClr val="83BFF6"/>
            </a:gs>
            <a:gs pos="100000">
              <a:srgbClr val="ACD4F9"/>
            </a:gs>
          </a:gsLst>
          <a:lin ang="5400000" scaled="1"/>
        </a:gradFill>
        <a:ln w="190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rtl="0">
            <a:lnSpc>
              <a:spcPct val="90000"/>
            </a:lnSpc>
            <a:spcBef>
              <a:spcPct val="0"/>
            </a:spcBef>
            <a:spcAft>
              <a:spcPct val="35000"/>
            </a:spcAft>
            <a:buNone/>
          </a:pPr>
          <a:r>
            <a:rPr lang="en-US" sz="3500" kern="1200" dirty="0">
              <a:solidFill>
                <a:schemeClr val="tx1"/>
              </a:solidFill>
              <a:latin typeface="+mj-lt"/>
            </a:rPr>
            <a:t>Prior to completing any research procedures</a:t>
          </a:r>
        </a:p>
      </dsp:txBody>
      <dsp:txXfrm>
        <a:off x="101529" y="24308"/>
        <a:ext cx="4831228" cy="1876783"/>
      </dsp:txXfrm>
    </dsp:sp>
    <dsp:sp modelId="{841F222B-89ED-4FCA-8142-A319D2BB2E33}">
      <dsp:nvSpPr>
        <dsp:cNvPr id="0" name=""/>
        <dsp:cNvSpPr/>
      </dsp:nvSpPr>
      <dsp:spPr>
        <a:xfrm rot="2826628">
          <a:off x="4848434" y="4169821"/>
          <a:ext cx="513203" cy="0"/>
        </a:xfrm>
        <a:custGeom>
          <a:avLst/>
          <a:gdLst/>
          <a:ahLst/>
          <a:cxnLst/>
          <a:rect l="0" t="0" r="0" b="0"/>
          <a:pathLst>
            <a:path>
              <a:moveTo>
                <a:pt x="0" y="0"/>
              </a:moveTo>
              <a:lnTo>
                <a:pt x="513203"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1DAD90-0B08-474F-9DD0-C49FBE5E4473}">
      <dsp:nvSpPr>
        <dsp:cNvPr id="0" name=""/>
        <dsp:cNvSpPr/>
      </dsp:nvSpPr>
      <dsp:spPr>
        <a:xfrm>
          <a:off x="3441870" y="4357825"/>
          <a:ext cx="5016329" cy="1443313"/>
        </a:xfrm>
        <a:prstGeom prst="roundRect">
          <a:avLst/>
        </a:prstGeom>
        <a:solidFill>
          <a:schemeClr val="accent2">
            <a:lumMod val="40000"/>
            <a:lumOff val="60000"/>
          </a:schemeClr>
        </a:solidFill>
        <a:ln w="190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rtl="0">
            <a:lnSpc>
              <a:spcPct val="90000"/>
            </a:lnSpc>
            <a:spcBef>
              <a:spcPct val="0"/>
            </a:spcBef>
            <a:spcAft>
              <a:spcPct val="35000"/>
            </a:spcAft>
            <a:buNone/>
          </a:pPr>
          <a:r>
            <a:rPr lang="en-US" sz="3500" kern="1200" dirty="0">
              <a:solidFill>
                <a:schemeClr val="tx1"/>
              </a:solidFill>
              <a:latin typeface="+mj-lt"/>
            </a:rPr>
            <a:t>Written consent must be obtained</a:t>
          </a:r>
        </a:p>
      </dsp:txBody>
      <dsp:txXfrm>
        <a:off x="3512327" y="4428282"/>
        <a:ext cx="4875415" cy="13023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E128A-CCF7-4F0B-B713-6E7A7D813842}">
      <dsp:nvSpPr>
        <dsp:cNvPr id="0" name=""/>
        <dsp:cNvSpPr/>
      </dsp:nvSpPr>
      <dsp:spPr>
        <a:xfrm>
          <a:off x="0" y="0"/>
          <a:ext cx="8229600" cy="43894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2410" tIns="232410" rIns="232410" bIns="232410" numCol="1" spcCol="1270" anchor="ctr" anchorCtr="0">
          <a:noAutofit/>
        </a:bodyPr>
        <a:lstStyle/>
        <a:p>
          <a:pPr marL="0" lvl="0" indent="0" algn="ctr" defTabSz="2711450" rtl="0">
            <a:lnSpc>
              <a:spcPct val="90000"/>
            </a:lnSpc>
            <a:spcBef>
              <a:spcPct val="0"/>
            </a:spcBef>
            <a:spcAft>
              <a:spcPct val="35000"/>
            </a:spcAft>
            <a:buNone/>
          </a:pPr>
          <a:endParaRPr lang="en-US" sz="6100" kern="1200"/>
        </a:p>
      </dsp:txBody>
      <dsp:txXfrm>
        <a:off x="0" y="0"/>
        <a:ext cx="8229600" cy="1316831"/>
      </dsp:txXfrm>
    </dsp:sp>
    <dsp:sp modelId="{F359BBDA-802A-47C4-8669-0562EA92F351}">
      <dsp:nvSpPr>
        <dsp:cNvPr id="0" name=""/>
        <dsp:cNvSpPr/>
      </dsp:nvSpPr>
      <dsp:spPr>
        <a:xfrm>
          <a:off x="822960" y="350836"/>
          <a:ext cx="6583680" cy="507796"/>
        </a:xfrm>
        <a:prstGeom prst="roundRect">
          <a:avLst>
            <a:gd name="adj" fmla="val 10000"/>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rtl="0">
            <a:lnSpc>
              <a:spcPct val="90000"/>
            </a:lnSpc>
            <a:spcBef>
              <a:spcPct val="0"/>
            </a:spcBef>
            <a:spcAft>
              <a:spcPct val="35000"/>
            </a:spcAft>
            <a:buNone/>
          </a:pPr>
          <a:r>
            <a:rPr lang="en-US" sz="2600" kern="1200" dirty="0">
              <a:solidFill>
                <a:schemeClr val="tx1"/>
              </a:solidFill>
              <a:latin typeface="+mj-lt"/>
            </a:rPr>
            <a:t>Research / Voluntary Participation</a:t>
          </a:r>
        </a:p>
      </dsp:txBody>
      <dsp:txXfrm>
        <a:off x="837833" y="365709"/>
        <a:ext cx="6553934" cy="478050"/>
      </dsp:txXfrm>
    </dsp:sp>
    <dsp:sp modelId="{161D63B6-1EF7-4CE7-9327-9F611281CDCF}">
      <dsp:nvSpPr>
        <dsp:cNvPr id="0" name=""/>
        <dsp:cNvSpPr/>
      </dsp:nvSpPr>
      <dsp:spPr>
        <a:xfrm>
          <a:off x="822960" y="1189038"/>
          <a:ext cx="6583680" cy="50779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rtl="0">
            <a:lnSpc>
              <a:spcPct val="90000"/>
            </a:lnSpc>
            <a:spcBef>
              <a:spcPct val="0"/>
            </a:spcBef>
            <a:spcAft>
              <a:spcPct val="35000"/>
            </a:spcAft>
            <a:buNone/>
          </a:pPr>
          <a:r>
            <a:rPr lang="en-US" sz="2600" kern="1200" dirty="0">
              <a:solidFill>
                <a:schemeClr val="tx1"/>
              </a:solidFill>
              <a:latin typeface="+mj-lt"/>
            </a:rPr>
            <a:t>Purpose / Duration / Procedures</a:t>
          </a:r>
        </a:p>
      </dsp:txBody>
      <dsp:txXfrm>
        <a:off x="837833" y="1203911"/>
        <a:ext cx="6553934" cy="478050"/>
      </dsp:txXfrm>
    </dsp:sp>
    <dsp:sp modelId="{36BC234A-CAB3-4B02-A9A6-C284E1F14B3A}">
      <dsp:nvSpPr>
        <dsp:cNvPr id="0" name=""/>
        <dsp:cNvSpPr/>
      </dsp:nvSpPr>
      <dsp:spPr>
        <a:xfrm>
          <a:off x="822960" y="2027239"/>
          <a:ext cx="6583680" cy="50779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rtl="0">
            <a:lnSpc>
              <a:spcPct val="90000"/>
            </a:lnSpc>
            <a:spcBef>
              <a:spcPct val="0"/>
            </a:spcBef>
            <a:spcAft>
              <a:spcPct val="35000"/>
            </a:spcAft>
            <a:buNone/>
          </a:pPr>
          <a:r>
            <a:rPr lang="en-US" sz="2600" kern="1200" dirty="0">
              <a:solidFill>
                <a:schemeClr val="tx1"/>
              </a:solidFill>
              <a:latin typeface="+mj-lt"/>
            </a:rPr>
            <a:t>Foreseeable Risks or Discomforts</a:t>
          </a:r>
        </a:p>
      </dsp:txBody>
      <dsp:txXfrm>
        <a:off x="837833" y="2042112"/>
        <a:ext cx="6553934" cy="478050"/>
      </dsp:txXfrm>
    </dsp:sp>
    <dsp:sp modelId="{E5759C8E-3FBA-4E6B-9AB1-F26E8941F13A}">
      <dsp:nvSpPr>
        <dsp:cNvPr id="0" name=""/>
        <dsp:cNvSpPr/>
      </dsp:nvSpPr>
      <dsp:spPr>
        <a:xfrm>
          <a:off x="822960" y="2865436"/>
          <a:ext cx="6583680" cy="50779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rtl="0">
            <a:lnSpc>
              <a:spcPct val="90000"/>
            </a:lnSpc>
            <a:spcBef>
              <a:spcPct val="0"/>
            </a:spcBef>
            <a:spcAft>
              <a:spcPct val="35000"/>
            </a:spcAft>
            <a:buNone/>
          </a:pPr>
          <a:r>
            <a:rPr lang="en-US" sz="2600" kern="1200" dirty="0">
              <a:solidFill>
                <a:schemeClr val="tx1"/>
              </a:solidFill>
              <a:latin typeface="+mj-lt"/>
            </a:rPr>
            <a:t>Reasonably Expected Benefits</a:t>
          </a:r>
        </a:p>
      </dsp:txBody>
      <dsp:txXfrm>
        <a:off x="837833" y="2880309"/>
        <a:ext cx="6553934" cy="478050"/>
      </dsp:txXfrm>
    </dsp:sp>
    <dsp:sp modelId="{D7909B57-B21F-47A6-8AF1-035D52AD0D3F}">
      <dsp:nvSpPr>
        <dsp:cNvPr id="0" name=""/>
        <dsp:cNvSpPr/>
      </dsp:nvSpPr>
      <dsp:spPr>
        <a:xfrm>
          <a:off x="822960" y="3661338"/>
          <a:ext cx="6583680" cy="50779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rtl="0">
            <a:lnSpc>
              <a:spcPct val="90000"/>
            </a:lnSpc>
            <a:spcBef>
              <a:spcPct val="0"/>
            </a:spcBef>
            <a:spcAft>
              <a:spcPct val="35000"/>
            </a:spcAft>
            <a:buNone/>
          </a:pPr>
          <a:r>
            <a:rPr lang="en-US" sz="2600" kern="1200" dirty="0">
              <a:solidFill>
                <a:schemeClr val="tx1"/>
              </a:solidFill>
              <a:latin typeface="+mj-lt"/>
            </a:rPr>
            <a:t>Alternative Procedures </a:t>
          </a:r>
        </a:p>
      </dsp:txBody>
      <dsp:txXfrm>
        <a:off x="837833" y="3676211"/>
        <a:ext cx="6553934" cy="4780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D68815B1-624E-4B4C-A82D-0292F1EF4468}" type="datetimeFigureOut">
              <a:rPr lang="en-US" smtClean="0"/>
              <a:t>4/12/2022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2DF0361B-9EAF-4808-A0C8-1F84E2474D77}" type="slidenum">
              <a:rPr lang="en-US" smtClean="0"/>
              <a:t>‹#›</a:t>
            </a:fld>
            <a:endParaRPr lang="en-US"/>
          </a:p>
        </p:txBody>
      </p:sp>
    </p:spTree>
    <p:extLst>
      <p:ext uri="{BB962C8B-B14F-4D97-AF65-F5344CB8AC3E}">
        <p14:creationId xmlns:p14="http://schemas.microsoft.com/office/powerpoint/2010/main" val="36058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irb.pitt.edu/content/department-defense"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irb.pitt.edu/content/environmental-protection-agency" TargetMode="External"/><Relationship Id="rId4" Type="http://schemas.openxmlformats.org/officeDocument/2006/relationships/hyperlink" Target="http://www.irb.pitt.edu/content/department-justice"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741363"/>
            <a:ext cx="6602413" cy="3713162"/>
          </a:xfrm>
        </p:spPr>
      </p:sp>
      <p:sp>
        <p:nvSpPr>
          <p:cNvPr id="3" name="Notes Placeholder 2"/>
          <p:cNvSpPr>
            <a:spLocks noGrp="1"/>
          </p:cNvSpPr>
          <p:nvPr>
            <p:ph type="body" idx="1"/>
          </p:nvPr>
        </p:nvSpPr>
        <p:spPr/>
        <p:txBody>
          <a:bodyPr/>
          <a:lstStyle/>
          <a:p>
            <a:pPr lvl="1"/>
            <a:r>
              <a:rPr lang="en-US" dirty="0"/>
              <a:t>January 1, 2017 - NIH Good Clinical Practice Training Mandate  - for many years GCP was associated with FDA regulated research, but the NIH as well as the University of Pittsburgh believe that the principles of GCP are applicable to all Clinical Trials.  </a:t>
            </a:r>
          </a:p>
          <a:p>
            <a:pPr lvl="1"/>
            <a:r>
              <a:rPr lang="en-US" dirty="0"/>
              <a:t>.  </a:t>
            </a:r>
          </a:p>
          <a:p>
            <a:endParaRPr lang="en-US" dirty="0"/>
          </a:p>
          <a:p>
            <a:r>
              <a:rPr lang="en-US" dirty="0"/>
              <a:t>GCP training aims to ensure that:</a:t>
            </a:r>
          </a:p>
          <a:p>
            <a:r>
              <a:rPr lang="en-US" dirty="0"/>
              <a:t>the rights, safety, and well-being of human subjects are protected</a:t>
            </a:r>
          </a:p>
          <a:p>
            <a:r>
              <a:rPr lang="en-US" dirty="0"/>
              <a:t>clinical trials are conducted in accordance with approved plans with rigor and integrity</a:t>
            </a:r>
          </a:p>
          <a:p>
            <a:r>
              <a:rPr lang="en-US" dirty="0"/>
              <a:t>data derived from clinical trials are reliable</a:t>
            </a:r>
          </a:p>
          <a:p>
            <a:endParaRPr lang="en-US" dirty="0"/>
          </a:p>
        </p:txBody>
      </p:sp>
      <p:sp>
        <p:nvSpPr>
          <p:cNvPr id="4" name="Slide Number Placeholder 3"/>
          <p:cNvSpPr>
            <a:spLocks noGrp="1"/>
          </p:cNvSpPr>
          <p:nvPr>
            <p:ph type="sldNum" sz="quarter" idx="10"/>
          </p:nvPr>
        </p:nvSpPr>
        <p:spPr/>
        <p:txBody>
          <a:bodyPr/>
          <a:lstStyle/>
          <a:p>
            <a:fld id="{2558988B-90A8-4212-8A10-4AE0BF547569}" type="slidenum">
              <a:rPr lang="en-US" smtClean="0"/>
              <a:t>1</a:t>
            </a:fld>
            <a:endParaRPr lang="en-US"/>
          </a:p>
        </p:txBody>
      </p:sp>
    </p:spTree>
    <p:extLst>
      <p:ext uri="{BB962C8B-B14F-4D97-AF65-F5344CB8AC3E}">
        <p14:creationId xmlns:p14="http://schemas.microsoft.com/office/powerpoint/2010/main" val="2994405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25C1215C-1E49-4655-B899-37FCD11192CD}"/>
              </a:ext>
            </a:extLst>
          </p:cNvPr>
          <p:cNvSpPr>
            <a:spLocks noGrp="1" noRot="1" noChangeAspect="1" noChangeArrowheads="1" noTextEdit="1"/>
          </p:cNvSpPr>
          <p:nvPr>
            <p:ph type="sldImg"/>
          </p:nvPr>
        </p:nvSpPr>
        <p:spPr>
          <a:ln/>
        </p:spPr>
      </p:sp>
      <p:sp>
        <p:nvSpPr>
          <p:cNvPr id="152579" name="Notes Placeholder 2">
            <a:extLst>
              <a:ext uri="{FF2B5EF4-FFF2-40B4-BE49-F238E27FC236}">
                <a16:creationId xmlns:a16="http://schemas.microsoft.com/office/drawing/2014/main" id="{64C9F821-ED9A-45BE-931E-E8BD94904F5E}"/>
              </a:ext>
            </a:extLst>
          </p:cNvPr>
          <p:cNvSpPr>
            <a:spLocks noGrp="1" noChangeArrowheads="1"/>
          </p:cNvSpPr>
          <p:nvPr>
            <p:ph type="body" idx="1"/>
          </p:nvPr>
        </p:nvSpPr>
        <p:spPr>
          <a:noFill/>
        </p:spPr>
        <p:txBody>
          <a:bodyPr/>
          <a:lstStyle/>
          <a:p>
            <a:r>
              <a:rPr lang="en-US" altLang="en-US"/>
              <a:t>12 out of the 13 principles apply to all research </a:t>
            </a:r>
          </a:p>
          <a:p>
            <a:endParaRPr lang="en-US" altLang="en-US"/>
          </a:p>
          <a:p>
            <a:r>
              <a:rPr lang="en-US" altLang="en-US"/>
              <a:t>2.1 Clinical trials should be conducted in accordance with the ethical principles that have their origin in the Declaration of Helsinki, and that are consistent with GCP and the applicable regulatory requirement(s).</a:t>
            </a:r>
          </a:p>
          <a:p>
            <a:r>
              <a:rPr lang="en-US" altLang="en-US"/>
              <a:t>2.2 Before a trial is initiated, foreseeable risks and inconveniences should be weighed against the anticipated benefit for the individual trial subject and society. A trial should be initiated and continued only if the anticipated benefits justify the risks.</a:t>
            </a:r>
          </a:p>
          <a:p>
            <a:r>
              <a:rPr lang="en-US" altLang="en-US"/>
              <a:t>2.3 The rights, safety, and well-being of the trial subjects are the most important considerations and should prevail over interests of science and society.</a:t>
            </a:r>
          </a:p>
          <a:p>
            <a:r>
              <a:rPr lang="en-US" altLang="en-US"/>
              <a:t>2.4 The available nonclinical and clinical information on an investigational product should be adequate to support the proposed clinical trial.</a:t>
            </a:r>
          </a:p>
          <a:p>
            <a:r>
              <a:rPr lang="en-US" altLang="en-US"/>
              <a:t>2.5 Clinical trials should be scientifically sound, and described in a clear, detailed protocol.</a:t>
            </a:r>
          </a:p>
          <a:p>
            <a:r>
              <a:rPr lang="en-US" altLang="en-US"/>
              <a:t>2.6 A trial should be conducted in compliance with the protocol that has received prior institutional review board (IRB)/independent ethics committee (IEC) approval/favourable opinion.</a:t>
            </a:r>
          </a:p>
          <a:p>
            <a:r>
              <a:rPr lang="en-US" altLang="en-US"/>
              <a:t>2.7 The medical care given to, and medical decisions made on behalf of, subjects should always be the responsibility of a qualified physician or, when appropriate, of a qualified dentist.</a:t>
            </a:r>
          </a:p>
          <a:p>
            <a:r>
              <a:rPr lang="en-US" altLang="en-US"/>
              <a:t>2.8 Each individual involved in conducting a trial should be qualified by education, training, and experience to perform his or her respective task(s).</a:t>
            </a:r>
          </a:p>
          <a:p>
            <a:r>
              <a:rPr lang="en-US" altLang="en-US"/>
              <a:t>2.9 Freely given informed consent should be obtained from every subject prior to clinical trial participation.</a:t>
            </a:r>
          </a:p>
          <a:p>
            <a:r>
              <a:rPr lang="en-US" altLang="en-US"/>
              <a:t>2.10 All clinical trial information should be recorded, handled, and stored in a way that allows its accurate reporting, interpretation and verification.</a:t>
            </a:r>
          </a:p>
          <a:p>
            <a:r>
              <a:rPr lang="en-US" altLang="en-US"/>
              <a:t>2.11 The confidentiality of records that could identify subjects should be protected, respecting the privacy and confidentiality rules in accordance with the applicable regulatory requirement(s).</a:t>
            </a:r>
          </a:p>
          <a:p>
            <a:r>
              <a:rPr lang="en-US" altLang="en-US"/>
              <a:t>2.12 Investigational products should be manufactured, handled, and stored in accordance with applicable good manufacturing practice (GMP). They should be used in accordance with the approved protocol.</a:t>
            </a:r>
          </a:p>
          <a:p>
            <a:r>
              <a:rPr lang="en-US" altLang="en-US"/>
              <a:t>2.13 Systems with procedures that assure the quality of every aspect of the trial should be implemented.</a:t>
            </a:r>
          </a:p>
          <a:p>
            <a:endParaRPr lang="en-US" altLang="en-US"/>
          </a:p>
        </p:txBody>
      </p:sp>
      <p:sp>
        <p:nvSpPr>
          <p:cNvPr id="152580" name="Slide Number Placeholder 3">
            <a:extLst>
              <a:ext uri="{FF2B5EF4-FFF2-40B4-BE49-F238E27FC236}">
                <a16:creationId xmlns:a16="http://schemas.microsoft.com/office/drawing/2014/main" id="{F9FE85F2-3F82-40B7-A322-B8FD87BB64B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72742" indent="-297209">
              <a:defRPr>
                <a:solidFill>
                  <a:schemeClr val="tx1"/>
                </a:solidFill>
                <a:latin typeface="Arial" panose="020B0604020202020204" pitchFamily="34" charset="0"/>
              </a:defRPr>
            </a:lvl2pPr>
            <a:lvl3pPr marL="1188834" indent="-237767">
              <a:defRPr>
                <a:solidFill>
                  <a:schemeClr val="tx1"/>
                </a:solidFill>
                <a:latin typeface="Arial" panose="020B0604020202020204" pitchFamily="34" charset="0"/>
              </a:defRPr>
            </a:lvl3pPr>
            <a:lvl4pPr marL="1664368" indent="-237767">
              <a:defRPr>
                <a:solidFill>
                  <a:schemeClr val="tx1"/>
                </a:solidFill>
                <a:latin typeface="Arial" panose="020B0604020202020204" pitchFamily="34" charset="0"/>
              </a:defRPr>
            </a:lvl4pPr>
            <a:lvl5pPr marL="2139902" indent="-237767">
              <a:defRPr>
                <a:solidFill>
                  <a:schemeClr val="tx1"/>
                </a:solidFill>
                <a:latin typeface="Arial" panose="020B0604020202020204" pitchFamily="34" charset="0"/>
              </a:defRPr>
            </a:lvl5pPr>
            <a:lvl6pPr marL="2615435" indent="-237767" eaLnBrk="0" fontAlgn="base" hangingPunct="0">
              <a:spcBef>
                <a:spcPct val="0"/>
              </a:spcBef>
              <a:spcAft>
                <a:spcPct val="0"/>
              </a:spcAft>
              <a:defRPr>
                <a:solidFill>
                  <a:schemeClr val="tx1"/>
                </a:solidFill>
                <a:latin typeface="Arial" panose="020B0604020202020204" pitchFamily="34" charset="0"/>
              </a:defRPr>
            </a:lvl6pPr>
            <a:lvl7pPr marL="3090969" indent="-237767" eaLnBrk="0" fontAlgn="base" hangingPunct="0">
              <a:spcBef>
                <a:spcPct val="0"/>
              </a:spcBef>
              <a:spcAft>
                <a:spcPct val="0"/>
              </a:spcAft>
              <a:defRPr>
                <a:solidFill>
                  <a:schemeClr val="tx1"/>
                </a:solidFill>
                <a:latin typeface="Arial" panose="020B0604020202020204" pitchFamily="34" charset="0"/>
              </a:defRPr>
            </a:lvl7pPr>
            <a:lvl8pPr marL="3566503" indent="-237767" eaLnBrk="0" fontAlgn="base" hangingPunct="0">
              <a:spcBef>
                <a:spcPct val="0"/>
              </a:spcBef>
              <a:spcAft>
                <a:spcPct val="0"/>
              </a:spcAft>
              <a:defRPr>
                <a:solidFill>
                  <a:schemeClr val="tx1"/>
                </a:solidFill>
                <a:latin typeface="Arial" panose="020B0604020202020204" pitchFamily="34" charset="0"/>
              </a:defRPr>
            </a:lvl8pPr>
            <a:lvl9pPr marL="4042037" indent="-237767" eaLnBrk="0" fontAlgn="base" hangingPunct="0">
              <a:spcBef>
                <a:spcPct val="0"/>
              </a:spcBef>
              <a:spcAft>
                <a:spcPct val="0"/>
              </a:spcAft>
              <a:defRPr>
                <a:solidFill>
                  <a:schemeClr val="tx1"/>
                </a:solidFill>
                <a:latin typeface="Arial" panose="020B0604020202020204" pitchFamily="34" charset="0"/>
              </a:defRPr>
            </a:lvl9pPr>
          </a:lstStyle>
          <a:p>
            <a:fld id="{7656FF73-67B4-4517-8A12-E15BBBD6C0F9}" type="slidenum">
              <a:rPr lang="en-US" altLang="en-US" smtClean="0">
                <a:latin typeface="Tw Cen MT Condensed" panose="020B0606020104020203" pitchFamily="34" charset="0"/>
              </a:rPr>
              <a:pPr/>
              <a:t>11</a:t>
            </a:fld>
            <a:endParaRPr lang="en-US" altLang="en-US">
              <a:latin typeface="Tw Cen MT Condensed" panose="020B0606020104020203"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also include protocol number and title, </a:t>
            </a:r>
          </a:p>
          <a:p>
            <a:r>
              <a:rPr lang="en-US" dirty="0"/>
              <a:t>Use of outdated consent form from January to April  - why it happened (many copies were made of the consent document) , what was done to prevent problem  (removed all printed versions of consent documents) action (now require that consent forms be printed from electronic application.  TO make sure corrective action is effective, you may want to do a QA check to confirm most recent consent document is being used.   But if it was continuing for months may be reportable </a:t>
            </a:r>
          </a:p>
        </p:txBody>
      </p:sp>
      <p:sp>
        <p:nvSpPr>
          <p:cNvPr id="4" name="Slide Number Placeholder 3"/>
          <p:cNvSpPr>
            <a:spLocks noGrp="1"/>
          </p:cNvSpPr>
          <p:nvPr>
            <p:ph type="sldNum" sz="quarter" idx="5"/>
          </p:nvPr>
        </p:nvSpPr>
        <p:spPr/>
        <p:txBody>
          <a:bodyPr/>
          <a:lstStyle/>
          <a:p>
            <a:pPr marL="0" marR="0" lvl="0" indent="0" algn="r" defTabSz="986398" rtl="0" eaLnBrk="1" fontAlgn="auto" latinLnBrk="0" hangingPunct="1">
              <a:lnSpc>
                <a:spcPct val="100000"/>
              </a:lnSpc>
              <a:spcBef>
                <a:spcPts val="0"/>
              </a:spcBef>
              <a:spcAft>
                <a:spcPts val="0"/>
              </a:spcAft>
              <a:buClrTx/>
              <a:buSzTx/>
              <a:buFontTx/>
              <a:buNone/>
              <a:tabLst/>
              <a:defRPr/>
            </a:pPr>
            <a:fld id="{4EAB96C4-ADFF-494B-959C-EF112446E82B}" type="slidenum">
              <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86398" rtl="0" eaLnBrk="1" fontAlgn="auto" latinLnBrk="0" hangingPunct="1">
                <a:lnSpc>
                  <a:spcPct val="100000"/>
                </a:lnSpc>
                <a:spcBef>
                  <a:spcPts val="0"/>
                </a:spcBef>
                <a:spcAft>
                  <a:spcPts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8175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51067" rtl="0" eaLnBrk="1" fontAlgn="base" latinLnBrk="0" hangingPunct="1">
              <a:lnSpc>
                <a:spcPct val="100000"/>
              </a:lnSpc>
              <a:spcBef>
                <a:spcPct val="0"/>
              </a:spcBef>
              <a:spcAft>
                <a:spcPct val="0"/>
              </a:spcAft>
              <a:buClrTx/>
              <a:buSzTx/>
              <a:buFontTx/>
              <a:buNone/>
              <a:tabLst/>
              <a:defRPr/>
            </a:pPr>
            <a:fld id="{4EAB96C4-ADFF-494B-959C-EF112446E82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51067" rtl="0" eaLnBrk="1" fontAlgn="base" latinLnBrk="0" hangingPunct="1">
                <a:lnSpc>
                  <a:spcPct val="100000"/>
                </a:lnSpc>
                <a:spcBef>
                  <a:spcPct val="0"/>
                </a:spcBef>
                <a:spcAft>
                  <a:spcPct val="0"/>
                </a:spcAft>
                <a:buClrTx/>
                <a:buSzTx/>
                <a:buFontTx/>
                <a:buNone/>
                <a:tabLst/>
                <a:defRPr/>
              </a:pPr>
              <a:t>122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38040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51067" rtl="0" eaLnBrk="1" fontAlgn="base" latinLnBrk="0" hangingPunct="1">
              <a:lnSpc>
                <a:spcPct val="100000"/>
              </a:lnSpc>
              <a:spcBef>
                <a:spcPct val="0"/>
              </a:spcBef>
              <a:spcAft>
                <a:spcPct val="0"/>
              </a:spcAft>
              <a:buClrTx/>
              <a:buSzTx/>
              <a:buFontTx/>
              <a:buNone/>
              <a:tabLst/>
              <a:defRPr/>
            </a:pPr>
            <a:fld id="{4EAB96C4-ADFF-494B-959C-EF112446E82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51067" rtl="0" eaLnBrk="1" fontAlgn="base" latinLnBrk="0" hangingPunct="1">
                <a:lnSpc>
                  <a:spcPct val="100000"/>
                </a:lnSpc>
                <a:spcBef>
                  <a:spcPct val="0"/>
                </a:spcBef>
                <a:spcAft>
                  <a:spcPct val="0"/>
                </a:spcAft>
                <a:buClrTx/>
                <a:buSzTx/>
                <a:buFontTx/>
                <a:buNone/>
                <a:tabLst/>
                <a:defRPr/>
              </a:pPr>
              <a:t>123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01436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Times New Roman" panose="02020603050405020304" pitchFamily="18" charset="0"/>
              </a:rPr>
              <a:t>Data should be stored securely for at least seven years after completion of the project, submission of the final report to a sponsoring agency, or publication of the research, whichever comes last </a:t>
            </a:r>
          </a:p>
          <a:p>
            <a:endParaRPr lang="en-US" sz="1800" dirty="0">
              <a:solidFill>
                <a:srgbClr val="000000"/>
              </a:solidFill>
              <a:effectLst/>
              <a:latin typeface="Calibri" panose="020F0502020204030204" pitchFamily="34" charset="0"/>
              <a:ea typeface="Times New Roman" panose="02020603050405020304" pitchFamily="18" charset="0"/>
            </a:endParaRPr>
          </a:p>
          <a:p>
            <a:r>
              <a:rPr lang="en-US" sz="1800" dirty="0">
                <a:solidFill>
                  <a:srgbClr val="000000"/>
                </a:solidFill>
                <a:effectLst/>
                <a:latin typeface="Calibri" panose="020F0502020204030204" pitchFamily="34" charset="0"/>
                <a:ea typeface="Times New Roman" panose="02020603050405020304" pitchFamily="18" charset="0"/>
              </a:rPr>
              <a:t>Per JB, if people who are doing minimal risk studies where there is no chance of injury ask, I tell them to maintain it for the 7 year period rather than until age 25 since it is based in tort law.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B96C4-ADFF-494B-959C-EF112446E82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21278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126</a:t>
            </a:fld>
            <a:endParaRPr lang="en-US" altLang="en-US"/>
          </a:p>
        </p:txBody>
      </p:sp>
    </p:spTree>
    <p:extLst>
      <p:ext uri="{BB962C8B-B14F-4D97-AF65-F5344CB8AC3E}">
        <p14:creationId xmlns:p14="http://schemas.microsoft.com/office/powerpoint/2010/main" val="15598994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NIMH Toolbox includes templates of suggested forms to use for the best management of your study.</a:t>
            </a:r>
          </a:p>
        </p:txBody>
      </p:sp>
      <p:sp>
        <p:nvSpPr>
          <p:cNvPr id="4" name="Slide Number Placeholder 3"/>
          <p:cNvSpPr>
            <a:spLocks noGrp="1"/>
          </p:cNvSpPr>
          <p:nvPr>
            <p:ph type="sldNum" sz="quarter" idx="5"/>
          </p:nvPr>
        </p:nvSpPr>
        <p:spPr/>
        <p:txBody>
          <a:bodyPr/>
          <a:lstStyle/>
          <a:p>
            <a:pPr defTabSz="951067" fontAlgn="base">
              <a:spcBef>
                <a:spcPct val="0"/>
              </a:spcBef>
              <a:spcAft>
                <a:spcPct val="0"/>
              </a:spcAft>
              <a:defRPr/>
            </a:pPr>
            <a:fld id="{4EAB96C4-ADFF-494B-959C-EF112446E82B}" type="slidenum">
              <a:rPr lang="en-US" altLang="en-US" sz="1400">
                <a:solidFill>
                  <a:srgbClr val="000000"/>
                </a:solidFill>
                <a:latin typeface="Arial" panose="020B0604020202020204" pitchFamily="34" charset="0"/>
                <a:cs typeface="Arial" panose="020B0604020202020204" pitchFamily="34" charset="0"/>
              </a:rPr>
              <a:pPr defTabSz="951067" fontAlgn="base">
                <a:spcBef>
                  <a:spcPct val="0"/>
                </a:spcBef>
                <a:spcAft>
                  <a:spcPct val="0"/>
                </a:spcAft>
                <a:defRPr/>
              </a:pPr>
              <a:t>127</a:t>
            </a:fld>
            <a:endParaRPr lang="en-US" altLang="en-US" sz="14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881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741363"/>
            <a:ext cx="6602413" cy="3713162"/>
          </a:xfrm>
        </p:spPr>
      </p:sp>
      <p:sp>
        <p:nvSpPr>
          <p:cNvPr id="3" name="Notes Placeholder 2"/>
          <p:cNvSpPr>
            <a:spLocks noGrp="1"/>
          </p:cNvSpPr>
          <p:nvPr>
            <p:ph type="body" idx="1"/>
          </p:nvPr>
        </p:nvSpPr>
        <p:spPr/>
        <p:txBody>
          <a:bodyPr/>
          <a:lstStyle/>
          <a:p>
            <a:r>
              <a:rPr lang="en-US" dirty="0"/>
              <a:t>In 2014, the NIH changed their definition of a clinical trial </a:t>
            </a:r>
          </a:p>
          <a:p>
            <a:r>
              <a:rPr lang="en-US" dirty="0"/>
              <a:t>Jan 2017 – GCP training </a:t>
            </a:r>
          </a:p>
          <a:p>
            <a:r>
              <a:rPr lang="en-US" dirty="0"/>
              <a:t>Sept – 2017 case histories changed </a:t>
            </a:r>
          </a:p>
          <a:p>
            <a:r>
              <a:rPr lang="en-US" dirty="0"/>
              <a:t>Jan 2018 – Clinical Trials.gov </a:t>
            </a:r>
          </a:p>
          <a:p>
            <a:r>
              <a:rPr lang="en-US" dirty="0"/>
              <a:t>Jan 2019 – this definition of clinical trial is now include in our revised Common Rule </a:t>
            </a:r>
          </a:p>
          <a:p>
            <a:r>
              <a:rPr lang="en-US" dirty="0"/>
              <a:t>Forms E </a:t>
            </a:r>
          </a:p>
        </p:txBody>
      </p:sp>
      <p:sp>
        <p:nvSpPr>
          <p:cNvPr id="4" name="Slide Number Placeholder 3"/>
          <p:cNvSpPr>
            <a:spLocks noGrp="1"/>
          </p:cNvSpPr>
          <p:nvPr>
            <p:ph type="sldNum" sz="quarter" idx="10"/>
          </p:nvPr>
        </p:nvSpPr>
        <p:spPr/>
        <p:txBody>
          <a:bodyPr/>
          <a:lstStyle/>
          <a:p>
            <a:pPr>
              <a:defRPr/>
            </a:pPr>
            <a:fld id="{4EAB96C4-ADFF-494B-959C-EF112446E82B}" type="slidenum">
              <a:rPr lang="en-US" altLang="en-US" smtClean="0"/>
              <a:pPr>
                <a:defRPr/>
              </a:pPr>
              <a:t>12</a:t>
            </a:fld>
            <a:endParaRPr lang="en-US" altLang="en-US"/>
          </a:p>
        </p:txBody>
      </p:sp>
    </p:spTree>
    <p:extLst>
      <p:ext uri="{BB962C8B-B14F-4D97-AF65-F5344CB8AC3E}">
        <p14:creationId xmlns:p14="http://schemas.microsoft.com/office/powerpoint/2010/main" val="2363045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741363"/>
            <a:ext cx="6602413" cy="3713162"/>
          </a:xfrm>
        </p:spPr>
      </p:sp>
      <p:sp>
        <p:nvSpPr>
          <p:cNvPr id="3" name="Notes Placeholder 2"/>
          <p:cNvSpPr>
            <a:spLocks noGrp="1"/>
          </p:cNvSpPr>
          <p:nvPr>
            <p:ph type="body" idx="1"/>
          </p:nvPr>
        </p:nvSpPr>
        <p:spPr/>
        <p:txBody>
          <a:bodyPr/>
          <a:lstStyle/>
          <a:p>
            <a:pPr lvl="2">
              <a:spcBef>
                <a:spcPts val="1295"/>
              </a:spcBef>
            </a:pPr>
            <a:r>
              <a:rPr lang="en-US" sz="2600" b="1" dirty="0"/>
              <a:t>delivery systems (e.g., telemedicine, face-to-face interviews); </a:t>
            </a:r>
          </a:p>
          <a:p>
            <a:pPr lvl="2">
              <a:spcBef>
                <a:spcPts val="1295"/>
              </a:spcBef>
            </a:pPr>
            <a:r>
              <a:rPr lang="en-US" sz="2600" b="1" dirty="0"/>
              <a:t>strategies to change health-related behavior (e.g., diet, cognitive therapy, exercise, development of new habits); </a:t>
            </a:r>
          </a:p>
          <a:p>
            <a:pPr lvl="2">
              <a:spcBef>
                <a:spcPts val="1295"/>
              </a:spcBef>
            </a:pPr>
            <a:r>
              <a:rPr lang="en-US" sz="2600" b="1" dirty="0"/>
              <a:t>treatment strategies; </a:t>
            </a:r>
          </a:p>
          <a:p>
            <a:pPr lvl="2">
              <a:spcBef>
                <a:spcPts val="1295"/>
              </a:spcBef>
            </a:pPr>
            <a:r>
              <a:rPr lang="en-US" sz="2600" b="1" dirty="0"/>
              <a:t>prevention strategies; and, </a:t>
            </a:r>
          </a:p>
          <a:p>
            <a:pPr lvl="2">
              <a:spcBef>
                <a:spcPts val="1295"/>
              </a:spcBef>
            </a:pPr>
            <a:r>
              <a:rPr lang="en-US" sz="2600" b="1" dirty="0"/>
              <a:t>diagnostic strategies.</a:t>
            </a:r>
            <a:endParaRPr lang="en-US" sz="2600" dirty="0"/>
          </a:p>
          <a:p>
            <a:endParaRPr lang="en-US" dirty="0"/>
          </a:p>
        </p:txBody>
      </p:sp>
      <p:sp>
        <p:nvSpPr>
          <p:cNvPr id="4" name="Slide Number Placeholder 3"/>
          <p:cNvSpPr>
            <a:spLocks noGrp="1"/>
          </p:cNvSpPr>
          <p:nvPr>
            <p:ph type="sldNum" sz="quarter" idx="10"/>
          </p:nvPr>
        </p:nvSpPr>
        <p:spPr/>
        <p:txBody>
          <a:bodyPr/>
          <a:lstStyle/>
          <a:p>
            <a:pPr>
              <a:defRPr/>
            </a:pPr>
            <a:fld id="{4EAB96C4-ADFF-494B-959C-EF112446E82B}" type="slidenum">
              <a:rPr lang="en-US" altLang="en-US" smtClean="0"/>
              <a:pPr>
                <a:defRPr/>
              </a:pPr>
              <a:t>13</a:t>
            </a:fld>
            <a:endParaRPr lang="en-US" altLang="en-US"/>
          </a:p>
        </p:txBody>
      </p:sp>
    </p:spTree>
    <p:extLst>
      <p:ext uri="{BB962C8B-B14F-4D97-AF65-F5344CB8AC3E}">
        <p14:creationId xmlns:p14="http://schemas.microsoft.com/office/powerpoint/2010/main" val="1558140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0361B-9EAF-4808-A0C8-1F84E2474D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605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0361B-9EAF-4808-A0C8-1F84E2474D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82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0361B-9EAF-4808-A0C8-1F84E2474D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796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0361B-9EAF-4808-A0C8-1F84E2474D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352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 instruments require a certain level of education to deliver (don’t have Bachelors level research assistant conduct tests that should be don’t by Masters level investigators)</a:t>
            </a:r>
          </a:p>
          <a:p>
            <a:r>
              <a:rPr lang="en-US" dirty="0"/>
              <a:t>Make sure you have appropriate expertise (are you doing </a:t>
            </a:r>
            <a:r>
              <a:rPr lang="en-US" dirty="0" err="1"/>
              <a:t>neuropsych</a:t>
            </a:r>
            <a:r>
              <a:rPr lang="en-US" dirty="0"/>
              <a:t> testing?  Who is doing analysis?)</a:t>
            </a:r>
          </a:p>
          <a:p>
            <a:r>
              <a:rPr lang="en-US" dirty="0"/>
              <a:t>Do your Pitt people have access to UPMC systems and records?  Contact UPMC for permissions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0361B-9EAF-4808-A0C8-1F84E2474D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89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0361B-9EAF-4808-A0C8-1F84E2474D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110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1536C-6EC5-4D48-B91B-01BE53612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57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741363"/>
            <a:ext cx="6602413" cy="37131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93708">
              <a:defRPr/>
            </a:pPr>
            <a:fld id="{4EAB96C4-ADFF-494B-959C-EF112446E82B}" type="slidenum">
              <a:rPr lang="en-US" altLang="en-US">
                <a:solidFill>
                  <a:srgbClr val="000000"/>
                </a:solidFill>
              </a:rPr>
              <a:pPr defTabSz="993708">
                <a:defRPr/>
              </a:pPr>
              <a:t>2</a:t>
            </a:fld>
            <a:endParaRPr lang="en-US" altLang="en-US">
              <a:solidFill>
                <a:srgbClr val="000000"/>
              </a:solidFill>
            </a:endParaRPr>
          </a:p>
        </p:txBody>
      </p:sp>
    </p:spTree>
    <p:extLst>
      <p:ext uri="{BB962C8B-B14F-4D97-AF65-F5344CB8AC3E}">
        <p14:creationId xmlns:p14="http://schemas.microsoft.com/office/powerpoint/2010/main" val="2006563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BAB9F1AF-32A5-43DE-B1DF-2F26A19AB12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971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Pitt + Me consent allows for examination of medical records</a:t>
            </a:r>
          </a:p>
        </p:txBody>
      </p:sp>
      <p:sp>
        <p:nvSpPr>
          <p:cNvPr id="4" name="Slide Number Placeholder 3"/>
          <p:cNvSpPr>
            <a:spLocks noGrp="1"/>
          </p:cNvSpPr>
          <p:nvPr>
            <p:ph type="sldNum" sz="quarter" idx="10"/>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BAB9F1AF-32A5-43DE-B1DF-2F26A19AB12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566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30C40-0AF9-4CDB-BE44-C4915894FE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415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F542-A072-4B7F-92D8-5D41C5ABEE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124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AC6CB-235F-4934-B9C8-CE5BE02497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6140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060"/>
                </a:solidFill>
              </a:rPr>
              <a:t>Definition of eSignature: Electronic sound, symbol or process attached to or logically associated with a record and executed or adopted by a person with the intent to sign the record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83B212-0A7C-41A0-81B6-BFB45867BF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173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0361B-9EAF-4808-A0C8-1F84E2474D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135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0361B-9EAF-4808-A0C8-1F84E2474D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33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dirty="0"/>
              <a:t>This section recently updated for questions #2 and #2 regarding restricted and sensitive data.  The questions link to Pitt IT’s classifications to help when answering the question. </a:t>
            </a:r>
          </a:p>
          <a:p>
            <a:pPr>
              <a:lnSpc>
                <a:spcPct val="100000"/>
              </a:lnSpc>
            </a:pPr>
            <a:endParaRPr lang="en-US" dirty="0"/>
          </a:p>
          <a:p>
            <a:pPr>
              <a:lnSpc>
                <a:spcPct val="100000"/>
              </a:lnSpc>
            </a:pPr>
            <a:endParaRPr lang="en-US" dirty="0"/>
          </a:p>
          <a:p>
            <a:pPr>
              <a:lnSpc>
                <a:spcPct val="100000"/>
              </a:lnSpc>
            </a:pPr>
            <a:r>
              <a:rPr lang="en-US" dirty="0"/>
              <a:t>What data is involved (MR data is sensitive)</a:t>
            </a:r>
          </a:p>
          <a:p>
            <a:pPr>
              <a:lnSpc>
                <a:spcPct val="100000"/>
              </a:lnSpc>
            </a:pPr>
            <a:r>
              <a:rPr lang="en-US" dirty="0"/>
              <a:t>Where is the data coming from?</a:t>
            </a:r>
          </a:p>
          <a:p>
            <a:pPr>
              <a:lnSpc>
                <a:spcPct val="100000"/>
              </a:lnSpc>
            </a:pPr>
            <a:r>
              <a:rPr lang="en-US" dirty="0"/>
              <a:t>How will it be transmitted?</a:t>
            </a:r>
          </a:p>
          <a:p>
            <a:pPr>
              <a:lnSpc>
                <a:spcPct val="100000"/>
              </a:lnSpc>
            </a:pPr>
            <a:r>
              <a:rPr lang="en-US" dirty="0"/>
              <a:t>Who will need access to the data?</a:t>
            </a:r>
          </a:p>
          <a:p>
            <a:pPr>
              <a:lnSpc>
                <a:spcPct val="100000"/>
              </a:lnSpc>
            </a:pPr>
            <a:r>
              <a:rPr lang="en-US" dirty="0"/>
              <a:t>Where can I store the data?</a:t>
            </a:r>
          </a:p>
          <a:p>
            <a:pPr>
              <a:lnSpc>
                <a:spcPct val="100000"/>
              </a:lnSpc>
            </a:pPr>
            <a:r>
              <a:rPr lang="en-US" dirty="0"/>
              <a:t>What do I do with it when I’m done?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AC6CB-235F-4934-B9C8-CE5BE0249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863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it in a snap, don’t give us crap!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0D34-19EE-466A-A85B-4D7E7C8B4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919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42CC2A-D443-43C1-8BC7-C33A47B632B3}" type="slidenum">
              <a:rPr lang="en-US" smtClean="0"/>
              <a:t>3</a:t>
            </a:fld>
            <a:endParaRPr lang="en-US"/>
          </a:p>
        </p:txBody>
      </p:sp>
    </p:spTree>
    <p:extLst>
      <p:ext uri="{BB962C8B-B14F-4D97-AF65-F5344CB8AC3E}">
        <p14:creationId xmlns:p14="http://schemas.microsoft.com/office/powerpoint/2010/main" val="3946491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AC6CB-235F-4934-B9C8-CE5BE0249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443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9F1AF-32A5-43DE-B1DF-2F26A19AB1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962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9F1AF-32A5-43DE-B1DF-2F26A19AB1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765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68966B6-69A9-4CEA-9A21-EE70D794351F}"/>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A21DE090-DE5E-4BDA-9F26-2B046F74DD7D}"/>
              </a:ext>
            </a:extLst>
          </p:cNvPr>
          <p:cNvSpPr>
            <a:spLocks noGrp="1" noChangeArrowheads="1"/>
          </p:cNvSpPr>
          <p:nvPr>
            <p:ph type="body" idx="1"/>
          </p:nvPr>
        </p:nvSpPr>
        <p:spPr>
          <a:noFill/>
        </p:spPr>
        <p:txBody>
          <a:bodyPr/>
          <a:lstStyle/>
          <a:p>
            <a:endParaRPr lang="en-US" altLang="en-US" dirty="0"/>
          </a:p>
        </p:txBody>
      </p:sp>
      <p:sp>
        <p:nvSpPr>
          <p:cNvPr id="12292" name="Slide Number Placeholder 3">
            <a:extLst>
              <a:ext uri="{FF2B5EF4-FFF2-40B4-BE49-F238E27FC236}">
                <a16:creationId xmlns:a16="http://schemas.microsoft.com/office/drawing/2014/main" id="{01725584-A660-4DF4-B67B-661A060C1C97}"/>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F9821D-3F43-4305-AD0B-9A07157A233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B68BC7-57F2-4122-AFA9-AD85784D23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0985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FF6A3D1C-83E0-488E-8D7D-E89482672B5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373F18AB-42C3-42F2-807A-0D8796BB15BB}"/>
              </a:ext>
            </a:extLst>
          </p:cNvPr>
          <p:cNvSpPr>
            <a:spLocks noGrp="1" noChangeArrowheads="1"/>
          </p:cNvSpPr>
          <p:nvPr>
            <p:ph type="body" idx="1"/>
          </p:nvPr>
        </p:nvSpPr>
        <p:spPr>
          <a:noFill/>
        </p:spPr>
        <p:txBody>
          <a:bodyPr/>
          <a:lstStyle/>
          <a:p>
            <a:endParaRPr lang="en-US" altLang="en-US" dirty="0"/>
          </a:p>
        </p:txBody>
      </p:sp>
      <p:sp>
        <p:nvSpPr>
          <p:cNvPr id="15364" name="Slide Number Placeholder 3">
            <a:extLst>
              <a:ext uri="{FF2B5EF4-FFF2-40B4-BE49-F238E27FC236}">
                <a16:creationId xmlns:a16="http://schemas.microsoft.com/office/drawing/2014/main" id="{045321E7-CBED-47B4-A9F8-DE1A8489A54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8C4257-FCC9-4338-80D2-BCEAA18F582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EC458B3-654F-4728-B19F-6575D40C9ED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88A2CF-CC6E-4596-9A90-14D3AA8EC8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1" name="Rectangle 2">
            <a:extLst>
              <a:ext uri="{FF2B5EF4-FFF2-40B4-BE49-F238E27FC236}">
                <a16:creationId xmlns:a16="http://schemas.microsoft.com/office/drawing/2014/main" id="{5BC805D4-A2EC-4EEA-A29B-C0A34F4CBCC8}"/>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6CC96183-A1CA-4ABB-93E7-4EC3395DCA29}"/>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B68BC7-57F2-4122-AFA9-AD85784D23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08111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3CE45E2B-3BE0-41AA-A799-CF9E3288399F}"/>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1A96AF20-8AAA-4F0A-8637-3CB9AE4EC854}"/>
              </a:ext>
            </a:extLst>
          </p:cNvPr>
          <p:cNvSpPr>
            <a:spLocks noGrp="1" noChangeArrowheads="1"/>
          </p:cNvSpPr>
          <p:nvPr>
            <p:ph type="body" idx="1"/>
          </p:nvPr>
        </p:nvSpPr>
        <p:spPr>
          <a:noFill/>
        </p:spPr>
        <p:txBody>
          <a:bodyPr/>
          <a:lstStyle/>
          <a:p>
            <a:endParaRPr lang="en-US" altLang="en-US" dirty="0"/>
          </a:p>
        </p:txBody>
      </p:sp>
      <p:sp>
        <p:nvSpPr>
          <p:cNvPr id="23556" name="Slide Number Placeholder 3">
            <a:extLst>
              <a:ext uri="{FF2B5EF4-FFF2-40B4-BE49-F238E27FC236}">
                <a16:creationId xmlns:a16="http://schemas.microsoft.com/office/drawing/2014/main" id="{6F92F0AA-21C5-4101-BB20-8DE810F69DD3}"/>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529215-2FE2-4E9E-8CFF-AD66AFC7199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0C894F6E-A6C2-47E8-A9D5-C3D96962C4BA}"/>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FB5D9C85-5E95-40D7-8AE0-3CC5D310A54C}"/>
              </a:ext>
            </a:extLst>
          </p:cNvPr>
          <p:cNvSpPr>
            <a:spLocks noGrp="1" noChangeArrowheads="1"/>
          </p:cNvSpPr>
          <p:nvPr>
            <p:ph type="body" idx="1"/>
          </p:nvPr>
        </p:nvSpPr>
        <p:spPr>
          <a:noFill/>
        </p:spPr>
        <p:txBody>
          <a:bodyPr/>
          <a:lstStyle/>
          <a:p>
            <a:endParaRPr lang="en-US" altLang="en-US" dirty="0"/>
          </a:p>
        </p:txBody>
      </p:sp>
      <p:sp>
        <p:nvSpPr>
          <p:cNvPr id="27652" name="Slide Number Placeholder 3">
            <a:extLst>
              <a:ext uri="{FF2B5EF4-FFF2-40B4-BE49-F238E27FC236}">
                <a16:creationId xmlns:a16="http://schemas.microsoft.com/office/drawing/2014/main" id="{7377E70F-576F-4550-AF41-02588FFFFD0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4CE829-6FB5-4375-8CCB-CBFB86B8D04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7688" y="741363"/>
            <a:ext cx="6599237" cy="3713162"/>
          </a:xfrm>
        </p:spPr>
      </p:sp>
      <p:sp>
        <p:nvSpPr>
          <p:cNvPr id="3" name="Notes Placeholder 2"/>
          <p:cNvSpPr>
            <a:spLocks noGrp="1"/>
          </p:cNvSpPr>
          <p:nvPr>
            <p:ph type="body" idx="1"/>
          </p:nvPr>
        </p:nvSpPr>
        <p:spPr/>
        <p:txBody>
          <a:bodyPr/>
          <a:lstStyle/>
          <a:p>
            <a:r>
              <a:rPr lang="en-US" sz="3400" dirty="0"/>
              <a:t>They are  founded on:</a:t>
            </a:r>
          </a:p>
          <a:p>
            <a:pPr marL="88596"/>
            <a:endParaRPr lang="en-US" sz="3400" dirty="0"/>
          </a:p>
          <a:p>
            <a:pPr lvl="1"/>
            <a:r>
              <a:rPr lang="en-US" sz="3100" dirty="0"/>
              <a:t>Nuremburg Code</a:t>
            </a:r>
          </a:p>
          <a:p>
            <a:pPr lvl="1"/>
            <a:r>
              <a:rPr lang="en-US" sz="3100" dirty="0"/>
              <a:t>Belmont Report</a:t>
            </a:r>
          </a:p>
          <a:p>
            <a:pPr lvl="1"/>
            <a:r>
              <a:rPr lang="en-US" sz="3100" dirty="0"/>
              <a:t>The Declaration of Helsinki</a:t>
            </a:r>
          </a:p>
          <a:p>
            <a:pPr lvl="1"/>
            <a:r>
              <a:rPr lang="en-US" sz="3100" dirty="0"/>
              <a:t>Federal regulations</a:t>
            </a:r>
          </a:p>
          <a:p>
            <a:pPr lvl="1"/>
            <a:r>
              <a:rPr lang="en-US" sz="3100" dirty="0"/>
              <a:t>International Council on Harmonization (ICH) Guidelines </a:t>
            </a:r>
          </a:p>
          <a:p>
            <a:endParaRPr lang="en-US" dirty="0"/>
          </a:p>
          <a:p>
            <a:endParaRPr lang="en-US" dirty="0"/>
          </a:p>
          <a:p>
            <a:r>
              <a:rPr lang="en-US" dirty="0"/>
              <a:t>You can see that they are very broad in scope</a:t>
            </a:r>
          </a:p>
        </p:txBody>
      </p:sp>
      <p:sp>
        <p:nvSpPr>
          <p:cNvPr id="4" name="Slide Number Placeholder 3"/>
          <p:cNvSpPr>
            <a:spLocks noGrp="1"/>
          </p:cNvSpPr>
          <p:nvPr>
            <p:ph type="sldNum" sz="quarter" idx="10"/>
          </p:nvPr>
        </p:nvSpPr>
        <p:spPr/>
        <p:txBody>
          <a:bodyPr/>
          <a:lstStyle/>
          <a:p>
            <a:pPr>
              <a:defRPr/>
            </a:pPr>
            <a:fld id="{4EAB96C4-ADFF-494B-959C-EF112446E82B}" type="slidenum">
              <a:rPr lang="en-US" altLang="en-US" smtClean="0"/>
              <a:pPr>
                <a:defRPr/>
              </a:pPr>
              <a:t>5</a:t>
            </a:fld>
            <a:endParaRPr lang="en-US" altLang="en-US"/>
          </a:p>
        </p:txBody>
      </p:sp>
    </p:spTree>
    <p:extLst>
      <p:ext uri="{BB962C8B-B14F-4D97-AF65-F5344CB8AC3E}">
        <p14:creationId xmlns:p14="http://schemas.microsoft.com/office/powerpoint/2010/main" val="1932913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E0F677A7-ECB8-43E7-996A-A9C169D26EA7}"/>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C70A2D03-3AB2-44DC-A06E-C356962A2358}"/>
              </a:ext>
            </a:extLst>
          </p:cNvPr>
          <p:cNvSpPr>
            <a:spLocks noGrp="1" noChangeArrowheads="1"/>
          </p:cNvSpPr>
          <p:nvPr>
            <p:ph type="body" idx="1"/>
          </p:nvPr>
        </p:nvSpPr>
        <p:spPr>
          <a:noFill/>
        </p:spPr>
        <p:txBody>
          <a:bodyPr/>
          <a:lstStyle/>
          <a:p>
            <a:endParaRPr lang="en-US" altLang="en-US" dirty="0"/>
          </a:p>
        </p:txBody>
      </p:sp>
      <p:sp>
        <p:nvSpPr>
          <p:cNvPr id="29700" name="Slide Number Placeholder 3">
            <a:extLst>
              <a:ext uri="{FF2B5EF4-FFF2-40B4-BE49-F238E27FC236}">
                <a16:creationId xmlns:a16="http://schemas.microsoft.com/office/drawing/2014/main" id="{A8049511-AE3D-4632-9C49-A0EEAA5774C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4ECBAE-5A78-4FFB-9BFC-C5CEC3B6086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0257DCD0-D608-4F0B-A5C3-A32364B1BE6B}"/>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307DD767-4AC0-4DD5-A367-673FA03CE3A5}"/>
              </a:ext>
            </a:extLst>
          </p:cNvPr>
          <p:cNvSpPr>
            <a:spLocks noGrp="1" noChangeArrowheads="1"/>
          </p:cNvSpPr>
          <p:nvPr>
            <p:ph type="body" idx="1"/>
          </p:nvPr>
        </p:nvSpPr>
        <p:spPr>
          <a:noFill/>
        </p:spPr>
        <p:txBody>
          <a:bodyPr/>
          <a:lstStyle/>
          <a:p>
            <a:endParaRPr lang="en-US" altLang="en-US" dirty="0"/>
          </a:p>
        </p:txBody>
      </p:sp>
      <p:sp>
        <p:nvSpPr>
          <p:cNvPr id="31748" name="Slide Number Placeholder 3">
            <a:extLst>
              <a:ext uri="{FF2B5EF4-FFF2-40B4-BE49-F238E27FC236}">
                <a16:creationId xmlns:a16="http://schemas.microsoft.com/office/drawing/2014/main" id="{267F6C4D-4761-4745-B6E9-D22049605A7C}"/>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1F5AF6-0BC4-4E8F-AA0E-FB90CB875B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B68BC7-57F2-4122-AFA9-AD85784D23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627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685008D9-A00E-466C-B021-455219EE590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53B8A1-6FEF-4302-AEBD-928F828BF4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7" name="Rectangle 2">
            <a:extLst>
              <a:ext uri="{FF2B5EF4-FFF2-40B4-BE49-F238E27FC236}">
                <a16:creationId xmlns:a16="http://schemas.microsoft.com/office/drawing/2014/main" id="{1CE8AE93-BCCB-40A5-8DAF-7F5614E56F17}"/>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6ACD687-ABFF-4DA9-8F98-7F0D7851C5F8}"/>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685008D9-A00E-466C-B021-455219EE590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53B8A1-6FEF-4302-AEBD-928F828BF4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7" name="Rectangle 2">
            <a:extLst>
              <a:ext uri="{FF2B5EF4-FFF2-40B4-BE49-F238E27FC236}">
                <a16:creationId xmlns:a16="http://schemas.microsoft.com/office/drawing/2014/main" id="{1CE8AE93-BCCB-40A5-8DAF-7F5614E56F17}"/>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6ACD687-ABFF-4DA9-8F98-7F0D7851C5F8}"/>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5944252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685008D9-A00E-466C-B021-455219EE590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53B8A1-6FEF-4302-AEBD-928F828BF4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7" name="Rectangle 2">
            <a:extLst>
              <a:ext uri="{FF2B5EF4-FFF2-40B4-BE49-F238E27FC236}">
                <a16:creationId xmlns:a16="http://schemas.microsoft.com/office/drawing/2014/main" id="{1CE8AE93-BCCB-40A5-8DAF-7F5614E56F17}"/>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6ACD687-ABFF-4DA9-8F98-7F0D7851C5F8}"/>
              </a:ext>
            </a:extLst>
          </p:cNvPr>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027594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B68BC7-57F2-4122-AFA9-AD85784D23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94023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3271EB81-7DCB-4483-9E7E-C710EACECDF9}"/>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FF28362F-C485-4F05-B748-A5B4156D4C6A}"/>
              </a:ext>
            </a:extLst>
          </p:cNvPr>
          <p:cNvSpPr>
            <a:spLocks noGrp="1" noChangeArrowheads="1"/>
          </p:cNvSpPr>
          <p:nvPr>
            <p:ph type="body" idx="1"/>
          </p:nvPr>
        </p:nvSpPr>
        <p:spPr>
          <a:noFill/>
        </p:spPr>
        <p:txBody>
          <a:bodyPr/>
          <a:lstStyle/>
          <a:p>
            <a:endParaRPr lang="en-US" altLang="en-US" dirty="0"/>
          </a:p>
        </p:txBody>
      </p:sp>
      <p:sp>
        <p:nvSpPr>
          <p:cNvPr id="73732" name="Slide Number Placeholder 3">
            <a:extLst>
              <a:ext uri="{FF2B5EF4-FFF2-40B4-BE49-F238E27FC236}">
                <a16:creationId xmlns:a16="http://schemas.microsoft.com/office/drawing/2014/main" id="{8B5F73B9-4675-47D6-B9ED-5BB725ADD12C}"/>
              </a:ext>
            </a:extLst>
          </p:cNvPr>
          <p:cNvSpPr>
            <a:spLocks noGrp="1"/>
          </p:cNvSpPr>
          <p:nvPr>
            <p:ph type="sldNum" sz="quarter" idx="5"/>
          </p:nvPr>
        </p:nvSpPr>
        <p:spPr>
          <a:noFill/>
        </p:spPr>
        <p:txBody>
          <a:bodyPr/>
          <a:lstStyle>
            <a:lvl1pPr>
              <a:defRPr>
                <a:solidFill>
                  <a:schemeClr val="bg2"/>
                </a:solidFill>
                <a:latin typeface="Tahoma" panose="020B0604030504040204" pitchFamily="34" charset="0"/>
                <a:cs typeface="Arial" panose="020B0604020202020204" pitchFamily="34" charset="0"/>
              </a:defRPr>
            </a:lvl1pPr>
            <a:lvl2pPr marL="742950" indent="-285750">
              <a:defRPr>
                <a:solidFill>
                  <a:schemeClr val="bg2"/>
                </a:solidFill>
                <a:latin typeface="Tahoma" panose="020B0604030504040204" pitchFamily="34" charset="0"/>
                <a:cs typeface="Arial" panose="020B0604020202020204" pitchFamily="34" charset="0"/>
              </a:defRPr>
            </a:lvl2pPr>
            <a:lvl3pPr marL="1143000" indent="-228600">
              <a:defRPr>
                <a:solidFill>
                  <a:schemeClr val="bg2"/>
                </a:solidFill>
                <a:latin typeface="Tahoma" panose="020B0604030504040204" pitchFamily="34" charset="0"/>
                <a:cs typeface="Arial" panose="020B0604020202020204" pitchFamily="34" charset="0"/>
              </a:defRPr>
            </a:lvl3pPr>
            <a:lvl4pPr marL="1600200" indent="-228600">
              <a:defRPr>
                <a:solidFill>
                  <a:schemeClr val="bg2"/>
                </a:solidFill>
                <a:latin typeface="Tahoma" panose="020B0604030504040204" pitchFamily="34" charset="0"/>
                <a:cs typeface="Arial" panose="020B0604020202020204" pitchFamily="34" charset="0"/>
              </a:defRPr>
            </a:lvl4pPr>
            <a:lvl5pPr marL="2057400" indent="-228600">
              <a:defRPr>
                <a:solidFill>
                  <a:schemeClr val="bg2"/>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A6C084-736D-485D-9547-F10F068EAD5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1E076C79-202F-4DCD-9A86-5113A3ACAB9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CFBFA8-A0EA-4B81-BB89-74C893F1DF0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779" name="Rectangle 2">
            <a:extLst>
              <a:ext uri="{FF2B5EF4-FFF2-40B4-BE49-F238E27FC236}">
                <a16:creationId xmlns:a16="http://schemas.microsoft.com/office/drawing/2014/main" id="{52814920-0348-466B-9C8F-57B63825355E}"/>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E1321800-0BE7-4080-BCC6-D58A8C0A60BF}"/>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566412A8-F870-485C-8074-77419BCEBF47}"/>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37A9453E-EAF7-4364-BD9D-74F68274BF81}"/>
              </a:ext>
            </a:extLst>
          </p:cNvPr>
          <p:cNvSpPr>
            <a:spLocks noGrp="1" noChangeArrowheads="1"/>
          </p:cNvSpPr>
          <p:nvPr>
            <p:ph type="body" idx="1"/>
          </p:nvPr>
        </p:nvSpPr>
        <p:spPr>
          <a:noFill/>
        </p:spPr>
        <p:txBody>
          <a:bodyPr/>
          <a:lstStyle/>
          <a:p>
            <a:endParaRPr lang="en-US" altLang="en-US"/>
          </a:p>
        </p:txBody>
      </p:sp>
      <p:sp>
        <p:nvSpPr>
          <p:cNvPr id="86020" name="Slide Number Placeholder 3">
            <a:extLst>
              <a:ext uri="{FF2B5EF4-FFF2-40B4-BE49-F238E27FC236}">
                <a16:creationId xmlns:a16="http://schemas.microsoft.com/office/drawing/2014/main" id="{1345E3F9-8C9C-4D50-B865-8CABC4DC96D3}"/>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603B68-9AD1-47E7-A3C3-11F2E9E573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7688" y="741363"/>
            <a:ext cx="6599237" cy="3713162"/>
          </a:xfrm>
        </p:spPr>
      </p:sp>
      <p:sp>
        <p:nvSpPr>
          <p:cNvPr id="3" name="Notes Placeholder 2"/>
          <p:cNvSpPr>
            <a:spLocks noGrp="1"/>
          </p:cNvSpPr>
          <p:nvPr>
            <p:ph type="body" idx="1"/>
          </p:nvPr>
        </p:nvSpPr>
        <p:spPr/>
        <p:txBody>
          <a:bodyPr/>
          <a:lstStyle/>
          <a:p>
            <a:r>
              <a:rPr lang="en-US" dirty="0"/>
              <a:t>Ill talk a little about the regulations that we have</a:t>
            </a:r>
            <a:r>
              <a:rPr lang="en-US" baseline="0" dirty="0"/>
              <a:t> here in the US and then you can understand why we </a:t>
            </a:r>
            <a:r>
              <a:rPr lang="en-US" baseline="0" dirty="0" err="1"/>
              <a:t>relie</a:t>
            </a:r>
            <a:r>
              <a:rPr lang="en-US" baseline="0" dirty="0"/>
              <a:t> on the ICH</a:t>
            </a:r>
            <a:endParaRPr lang="en-US" dirty="0"/>
          </a:p>
        </p:txBody>
      </p:sp>
      <p:sp>
        <p:nvSpPr>
          <p:cNvPr id="4" name="Slide Number Placeholder 3"/>
          <p:cNvSpPr>
            <a:spLocks noGrp="1"/>
          </p:cNvSpPr>
          <p:nvPr>
            <p:ph type="sldNum" sz="quarter" idx="10"/>
          </p:nvPr>
        </p:nvSpPr>
        <p:spPr/>
        <p:txBody>
          <a:bodyPr/>
          <a:lstStyle/>
          <a:p>
            <a:pPr>
              <a:defRPr/>
            </a:pPr>
            <a:fld id="{4EAB96C4-ADFF-494B-959C-EF112446E82B}" type="slidenum">
              <a:rPr lang="en-US" altLang="en-US" smtClean="0"/>
              <a:pPr>
                <a:defRPr/>
              </a:pPr>
              <a:t>6</a:t>
            </a:fld>
            <a:endParaRPr lang="en-US" altLang="en-US"/>
          </a:p>
        </p:txBody>
      </p:sp>
    </p:spTree>
    <p:extLst>
      <p:ext uri="{BB962C8B-B14F-4D97-AF65-F5344CB8AC3E}">
        <p14:creationId xmlns:p14="http://schemas.microsoft.com/office/powerpoint/2010/main" val="28221596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9BFFE177-AE76-48E8-97B7-CA4032F768CC}"/>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8B95E156-EA6F-4C78-966B-DEBFFC87D23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
        <p:nvSpPr>
          <p:cNvPr id="59396" name="Slide Number Placeholder 3">
            <a:extLst>
              <a:ext uri="{FF2B5EF4-FFF2-40B4-BE49-F238E27FC236}">
                <a16:creationId xmlns:a16="http://schemas.microsoft.com/office/drawing/2014/main" id="{A0DC2A35-2949-46E4-B754-E22F2630A10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E33F33-8844-45B2-8A61-C42BDC69C83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B68BC7-57F2-4122-AFA9-AD85784D23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30223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B68BC7-57F2-4122-AFA9-AD85784D23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037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BFB273B0-622E-45FF-9409-27CD7C9480F7}"/>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B6C2658C-7F3D-449C-938D-BA597DAFD37C}"/>
              </a:ext>
            </a:extLst>
          </p:cNvPr>
          <p:cNvSpPr>
            <a:spLocks noGrp="1" noChangeArrowheads="1"/>
          </p:cNvSpPr>
          <p:nvPr>
            <p:ph type="body" idx="1"/>
          </p:nvPr>
        </p:nvSpPr>
        <p:spPr>
          <a:noFill/>
        </p:spPr>
        <p:txBody>
          <a:bodyPr/>
          <a:lstStyle/>
          <a:p>
            <a:endParaRPr lang="en-US" altLang="en-US" dirty="0"/>
          </a:p>
        </p:txBody>
      </p:sp>
      <p:sp>
        <p:nvSpPr>
          <p:cNvPr id="100356" name="Slide Number Placeholder 3">
            <a:extLst>
              <a:ext uri="{FF2B5EF4-FFF2-40B4-BE49-F238E27FC236}">
                <a16:creationId xmlns:a16="http://schemas.microsoft.com/office/drawing/2014/main" id="{40EC0329-6E21-45E7-B3D4-F05C0BC6B0F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8FD7AB-27AA-489F-ACAC-AD839E37AA0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48DB67A4-5F61-45CF-A46C-62D1FB30BEC0}"/>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8364B5F7-4004-4244-985D-46D6779F4DD8}"/>
              </a:ext>
            </a:extLst>
          </p:cNvPr>
          <p:cNvSpPr>
            <a:spLocks noGrp="1" noChangeArrowheads="1"/>
          </p:cNvSpPr>
          <p:nvPr>
            <p:ph type="body" idx="1"/>
          </p:nvPr>
        </p:nvSpPr>
        <p:spPr>
          <a:noFill/>
        </p:spPr>
        <p:txBody>
          <a:bodyPr/>
          <a:lstStyle/>
          <a:p>
            <a:endParaRPr lang="en-US" altLang="en-US" dirty="0"/>
          </a:p>
        </p:txBody>
      </p:sp>
      <p:sp>
        <p:nvSpPr>
          <p:cNvPr id="104452" name="Slide Number Placeholder 3">
            <a:extLst>
              <a:ext uri="{FF2B5EF4-FFF2-40B4-BE49-F238E27FC236}">
                <a16:creationId xmlns:a16="http://schemas.microsoft.com/office/drawing/2014/main" id="{A498DB4C-153F-47AB-A754-2569481D8421}"/>
              </a:ext>
            </a:extLst>
          </p:cNvPr>
          <p:cNvSpPr>
            <a:spLocks noGrp="1"/>
          </p:cNvSpPr>
          <p:nvPr>
            <p:ph type="sldNum" sz="quarter" idx="5"/>
          </p:nvPr>
        </p:nvSpPr>
        <p:spPr>
          <a:noFill/>
        </p:spPr>
        <p:txBody>
          <a:bodyPr/>
          <a:lstStyle>
            <a:lvl1pPr>
              <a:defRPr>
                <a:solidFill>
                  <a:schemeClr val="bg2"/>
                </a:solidFill>
                <a:latin typeface="Tahoma" panose="020B0604030504040204" pitchFamily="34" charset="0"/>
                <a:cs typeface="Arial" panose="020B0604020202020204" pitchFamily="34" charset="0"/>
              </a:defRPr>
            </a:lvl1pPr>
            <a:lvl2pPr marL="742950" indent="-285750">
              <a:defRPr>
                <a:solidFill>
                  <a:schemeClr val="bg2"/>
                </a:solidFill>
                <a:latin typeface="Tahoma" panose="020B0604030504040204" pitchFamily="34" charset="0"/>
                <a:cs typeface="Arial" panose="020B0604020202020204" pitchFamily="34" charset="0"/>
              </a:defRPr>
            </a:lvl2pPr>
            <a:lvl3pPr marL="1143000" indent="-228600">
              <a:defRPr>
                <a:solidFill>
                  <a:schemeClr val="bg2"/>
                </a:solidFill>
                <a:latin typeface="Tahoma" panose="020B0604030504040204" pitchFamily="34" charset="0"/>
                <a:cs typeface="Arial" panose="020B0604020202020204" pitchFamily="34" charset="0"/>
              </a:defRPr>
            </a:lvl3pPr>
            <a:lvl4pPr marL="1600200" indent="-228600">
              <a:defRPr>
                <a:solidFill>
                  <a:schemeClr val="bg2"/>
                </a:solidFill>
                <a:latin typeface="Tahoma" panose="020B0604030504040204" pitchFamily="34" charset="0"/>
                <a:cs typeface="Arial" panose="020B0604020202020204" pitchFamily="34" charset="0"/>
              </a:defRPr>
            </a:lvl4pPr>
            <a:lvl5pPr marL="2057400" indent="-228600">
              <a:defRPr>
                <a:solidFill>
                  <a:schemeClr val="bg2"/>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B418B9-88CA-44D9-A955-79C83A5A5C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85F7C429-5FE2-4101-9F54-722EBB1F0392}"/>
              </a:ext>
            </a:extLst>
          </p:cNvPr>
          <p:cNvSpPr>
            <a:spLocks noGrp="1" noRot="1" noChangeAspect="1" noChangeArrowheads="1" noTextEdit="1"/>
          </p:cNvSpPr>
          <p:nvPr>
            <p:ph type="sldImg"/>
          </p:nvPr>
        </p:nvSpPr>
        <p:spPr>
          <a:ln/>
        </p:spPr>
      </p:sp>
      <p:sp>
        <p:nvSpPr>
          <p:cNvPr id="108547" name="Notes Placeholder 2">
            <a:extLst>
              <a:ext uri="{FF2B5EF4-FFF2-40B4-BE49-F238E27FC236}">
                <a16:creationId xmlns:a16="http://schemas.microsoft.com/office/drawing/2014/main" id="{6EF82CE0-827E-459A-AE5E-99D1A748D898}"/>
              </a:ext>
            </a:extLst>
          </p:cNvPr>
          <p:cNvSpPr>
            <a:spLocks noGrp="1" noChangeArrowheads="1"/>
          </p:cNvSpPr>
          <p:nvPr>
            <p:ph type="body" idx="1"/>
          </p:nvPr>
        </p:nvSpPr>
        <p:spPr>
          <a:noFill/>
        </p:spPr>
        <p:txBody>
          <a:bodyPr/>
          <a:lstStyle/>
          <a:p>
            <a:endParaRPr lang="en-US" altLang="en-US" dirty="0"/>
          </a:p>
        </p:txBody>
      </p:sp>
      <p:sp>
        <p:nvSpPr>
          <p:cNvPr id="108548" name="Slide Number Placeholder 3">
            <a:extLst>
              <a:ext uri="{FF2B5EF4-FFF2-40B4-BE49-F238E27FC236}">
                <a16:creationId xmlns:a16="http://schemas.microsoft.com/office/drawing/2014/main" id="{AD637F8B-1B6F-43AA-9139-6AB23D771E9C}"/>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7BBC1-E5C9-41C0-B50A-BE099DB6113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D906B44B-E179-4147-BB3D-51DFCAA1B59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411942-7A3F-4577-A0F5-9BCBE98A28F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BBF700E-AF40-489B-B857-9936A323110B}"/>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83DA7C58-08E2-4290-8CFD-6AD0D46656BA}"/>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37745C58-FD6D-4FBE-82D5-B9CA27E59EE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0EE3FB-5FB9-4EB6-8582-193F82D8AE2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02C0E425-81FE-464D-82FF-09CD3ADF985E}"/>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12969273-674C-4291-A43B-9F8C78DB8072}"/>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2304E498-42BE-462D-9058-6D1C6C48C55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A5B2F4-F78A-4E90-B4D7-FBCAFE3F60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835" name="Rectangle 2">
            <a:extLst>
              <a:ext uri="{FF2B5EF4-FFF2-40B4-BE49-F238E27FC236}">
                <a16:creationId xmlns:a16="http://schemas.microsoft.com/office/drawing/2014/main" id="{56BDA64C-ED6F-49DA-9FE5-D73BB2351BAC}"/>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B24FCCD6-2483-4203-8673-93DC05576C52}"/>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7F366008-6E3D-48D9-886C-88151166A9FD}"/>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1E67F05C-43C3-4F4C-B0F1-E3B72ED2034E}"/>
              </a:ext>
            </a:extLst>
          </p:cNvPr>
          <p:cNvSpPr>
            <a:spLocks noGrp="1" noChangeArrowheads="1"/>
          </p:cNvSpPr>
          <p:nvPr>
            <p:ph type="body" idx="1"/>
          </p:nvPr>
        </p:nvSpPr>
        <p:spPr>
          <a:noFill/>
        </p:spPr>
        <p:txBody>
          <a:bodyPr/>
          <a:lstStyle/>
          <a:p>
            <a:endParaRPr lang="en-US" altLang="en-US"/>
          </a:p>
        </p:txBody>
      </p:sp>
      <p:sp>
        <p:nvSpPr>
          <p:cNvPr id="125956" name="Slide Number Placeholder 3">
            <a:extLst>
              <a:ext uri="{FF2B5EF4-FFF2-40B4-BE49-F238E27FC236}">
                <a16:creationId xmlns:a16="http://schemas.microsoft.com/office/drawing/2014/main" id="{BF9E9579-E48B-4C33-AD79-2A60A31AB2B3}"/>
              </a:ext>
            </a:extLst>
          </p:cNvPr>
          <p:cNvSpPr>
            <a:spLocks noGrp="1"/>
          </p:cNvSpPr>
          <p:nvPr>
            <p:ph type="sldNum" sz="quarter" idx="5"/>
          </p:nvPr>
        </p:nvSpPr>
        <p:spPr>
          <a:noFill/>
        </p:spPr>
        <p:txBody>
          <a:bodyPr/>
          <a:lstStyle>
            <a:lvl1pPr>
              <a:defRPr>
                <a:solidFill>
                  <a:schemeClr val="bg2"/>
                </a:solidFill>
                <a:latin typeface="Tahoma" panose="020B0604030504040204" pitchFamily="34" charset="0"/>
                <a:cs typeface="Arial" panose="020B0604020202020204" pitchFamily="34" charset="0"/>
              </a:defRPr>
            </a:lvl1pPr>
            <a:lvl2pPr marL="742950" indent="-285750">
              <a:defRPr>
                <a:solidFill>
                  <a:schemeClr val="bg2"/>
                </a:solidFill>
                <a:latin typeface="Tahoma" panose="020B0604030504040204" pitchFamily="34" charset="0"/>
                <a:cs typeface="Arial" panose="020B0604020202020204" pitchFamily="34" charset="0"/>
              </a:defRPr>
            </a:lvl2pPr>
            <a:lvl3pPr marL="1143000" indent="-228600">
              <a:defRPr>
                <a:solidFill>
                  <a:schemeClr val="bg2"/>
                </a:solidFill>
                <a:latin typeface="Tahoma" panose="020B0604030504040204" pitchFamily="34" charset="0"/>
                <a:cs typeface="Arial" panose="020B0604020202020204" pitchFamily="34" charset="0"/>
              </a:defRPr>
            </a:lvl3pPr>
            <a:lvl4pPr marL="1600200" indent="-228600">
              <a:defRPr>
                <a:solidFill>
                  <a:schemeClr val="bg2"/>
                </a:solidFill>
                <a:latin typeface="Tahoma" panose="020B0604030504040204" pitchFamily="34" charset="0"/>
                <a:cs typeface="Arial" panose="020B0604020202020204" pitchFamily="34" charset="0"/>
              </a:defRPr>
            </a:lvl4pPr>
            <a:lvl5pPr marL="2057400" indent="-228600">
              <a:defRPr>
                <a:solidFill>
                  <a:schemeClr val="bg2"/>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4B1414-4D16-4A00-A5FF-0D91C90FDF4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457200" y="719138"/>
            <a:ext cx="6400800" cy="3600450"/>
          </a:xfrm>
          <a:ln/>
        </p:spPr>
      </p:sp>
      <p:sp>
        <p:nvSpPr>
          <p:cNvPr id="41987" name="Notes Placeholder 2"/>
          <p:cNvSpPr>
            <a:spLocks noGrp="1"/>
          </p:cNvSpPr>
          <p:nvPr>
            <p:ph type="body" idx="1"/>
          </p:nvPr>
        </p:nvSpPr>
        <p:spPr>
          <a:noFill/>
        </p:spPr>
        <p:txBody>
          <a:bodyPr/>
          <a:lstStyle/>
          <a:p>
            <a:pPr lvl="1" eaLnBrk="1" hangingPunct="1"/>
            <a:r>
              <a:rPr lang="en-US" altLang="en-US" dirty="0">
                <a:solidFill>
                  <a:srgbClr val="FFFFFF"/>
                </a:solidFill>
                <a:latin typeface="Arial" panose="020B0604020202020204" pitchFamily="34" charset="0"/>
              </a:rPr>
              <a:t>While it would be nice if we only had one set of regulations to deal with surrounding human subject research, in the United States, there are two sets of regulations for the conduct of human subject research.  </a:t>
            </a:r>
          </a:p>
          <a:p>
            <a:pPr lvl="1" eaLnBrk="1" hangingPunct="1"/>
            <a:r>
              <a:rPr lang="en-US" altLang="en-US" dirty="0">
                <a:solidFill>
                  <a:srgbClr val="FFFFFF"/>
                </a:solidFill>
                <a:latin typeface="Arial" panose="020B0604020202020204" pitchFamily="34" charset="0"/>
              </a:rPr>
              <a:t>Biologic products</a:t>
            </a:r>
          </a:p>
          <a:p>
            <a:pPr lvl="1" eaLnBrk="1" hangingPunct="1"/>
            <a:r>
              <a:rPr lang="en-US" altLang="en-US" dirty="0">
                <a:solidFill>
                  <a:srgbClr val="FFFFFF"/>
                </a:solidFill>
                <a:latin typeface="Arial" panose="020B0604020202020204" pitchFamily="34" charset="0"/>
              </a:rPr>
              <a:t>Drugs</a:t>
            </a:r>
          </a:p>
          <a:p>
            <a:pPr lvl="1" eaLnBrk="1" hangingPunct="1"/>
            <a:r>
              <a:rPr lang="en-US" altLang="en-US" dirty="0">
                <a:solidFill>
                  <a:srgbClr val="FFFFFF"/>
                </a:solidFill>
                <a:latin typeface="Arial" panose="020B0604020202020204" pitchFamily="34" charset="0"/>
              </a:rPr>
              <a:t>Electronic products</a:t>
            </a:r>
          </a:p>
          <a:p>
            <a:pPr lvl="1" eaLnBrk="1" hangingPunct="1"/>
            <a:r>
              <a:rPr lang="en-US" altLang="en-US" dirty="0">
                <a:solidFill>
                  <a:srgbClr val="FFFFFF"/>
                </a:solidFill>
                <a:latin typeface="Arial" panose="020B0604020202020204" pitchFamily="34" charset="0"/>
              </a:rPr>
              <a:t>Food and color additives</a:t>
            </a:r>
          </a:p>
          <a:p>
            <a:pPr lvl="1" eaLnBrk="1" hangingPunct="1"/>
            <a:r>
              <a:rPr lang="en-US" altLang="en-US" dirty="0">
                <a:solidFill>
                  <a:srgbClr val="FFFFFF"/>
                </a:solidFill>
                <a:latin typeface="Arial" panose="020B0604020202020204" pitchFamily="34" charset="0"/>
              </a:rPr>
              <a:t>Medical devices</a:t>
            </a:r>
          </a:p>
          <a:p>
            <a:pPr lvl="1" eaLnBrk="1" hangingPunct="1"/>
            <a:r>
              <a:rPr lang="en-US" altLang="en-US" dirty="0">
                <a:solidFill>
                  <a:srgbClr val="FFFFFF"/>
                </a:solidFill>
                <a:latin typeface="Arial" panose="020B0604020202020204" pitchFamily="34" charset="0"/>
              </a:rPr>
              <a:t>Tobacco </a:t>
            </a:r>
          </a:p>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defTabSz="955397" fontAlgn="auto">
              <a:spcBef>
                <a:spcPts val="0"/>
              </a:spcBef>
              <a:spcAft>
                <a:spcPts val="0"/>
              </a:spcAft>
              <a:defRPr/>
            </a:pPr>
            <a:fld id="{55DFC216-BD31-471D-A177-7A5D3DD6B20B}" type="slidenum">
              <a:rPr lang="en-US">
                <a:solidFill>
                  <a:prstClr val="black"/>
                </a:solidFill>
                <a:latin typeface="Calibri"/>
              </a:rPr>
              <a:pPr defTabSz="955397" fontAlgn="auto">
                <a:spcBef>
                  <a:spcPts val="0"/>
                </a:spcBef>
                <a:spcAft>
                  <a:spcPts val="0"/>
                </a:spcAft>
                <a:defRPr/>
              </a:pPr>
              <a:t>7</a:t>
            </a:fld>
            <a:endParaRPr lang="en-US">
              <a:solidFill>
                <a:prstClr val="black"/>
              </a:solidFill>
              <a:latin typeface="Calibri"/>
            </a:endParaRPr>
          </a:p>
        </p:txBody>
      </p:sp>
    </p:spTree>
    <p:extLst>
      <p:ext uri="{BB962C8B-B14F-4D97-AF65-F5344CB8AC3E}">
        <p14:creationId xmlns:p14="http://schemas.microsoft.com/office/powerpoint/2010/main" val="16566865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F51A21FB-EECF-41FB-A231-4DF4AF154E9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7ED839-EC1D-42CA-95CA-1A0C261DE6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1FB1CC5A-147F-4FE1-A14F-C34065E17AED}"/>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40F198E8-890B-4F67-9335-EB0A2E0DCEDB}"/>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932EC432-1230-4698-B535-3E99256835E8}"/>
              </a:ext>
            </a:extLst>
          </p:cNvPr>
          <p:cNvSpPr>
            <a:spLocks noGrp="1" noRot="1" noChangeAspect="1" noChangeArrowheads="1" noTextEdit="1"/>
          </p:cNvSpPr>
          <p:nvPr>
            <p:ph type="sldImg"/>
          </p:nvPr>
        </p:nvSpPr>
        <p:spPr>
          <a:ln/>
        </p:spPr>
      </p:sp>
      <p:sp>
        <p:nvSpPr>
          <p:cNvPr id="133123" name="Notes Placeholder 2">
            <a:extLst>
              <a:ext uri="{FF2B5EF4-FFF2-40B4-BE49-F238E27FC236}">
                <a16:creationId xmlns:a16="http://schemas.microsoft.com/office/drawing/2014/main" id="{1F6F5EA2-0544-413D-B77F-BE682E7824A7}"/>
              </a:ext>
            </a:extLst>
          </p:cNvPr>
          <p:cNvSpPr>
            <a:spLocks noGrp="1" noChangeArrowheads="1"/>
          </p:cNvSpPr>
          <p:nvPr>
            <p:ph type="body" idx="1"/>
          </p:nvPr>
        </p:nvSpPr>
        <p:spPr>
          <a:noFill/>
        </p:spPr>
        <p:txBody>
          <a:bodyPr/>
          <a:lstStyle/>
          <a:p>
            <a:endParaRPr lang="en-US" altLang="en-US" dirty="0"/>
          </a:p>
        </p:txBody>
      </p:sp>
      <p:sp>
        <p:nvSpPr>
          <p:cNvPr id="133124" name="Slide Number Placeholder 3">
            <a:extLst>
              <a:ext uri="{FF2B5EF4-FFF2-40B4-BE49-F238E27FC236}">
                <a16:creationId xmlns:a16="http://schemas.microsoft.com/office/drawing/2014/main" id="{059171C7-F8CC-46F7-8B71-E24D8F6E02E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1B878C-DA84-4425-A28E-37C30D87BA6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8B858DC9-4080-468B-A8BE-8E6008F3C86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49C40-DFCD-4D0F-902C-8B61F7C12CD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091" name="Rectangle 2">
            <a:extLst>
              <a:ext uri="{FF2B5EF4-FFF2-40B4-BE49-F238E27FC236}">
                <a16:creationId xmlns:a16="http://schemas.microsoft.com/office/drawing/2014/main" id="{A1AED6FD-3CCF-4F99-9C27-39972BE96B79}"/>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52A64DA9-7EB2-471C-AD57-18B1A5D5DC7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B68BC7-57F2-4122-AFA9-AD85784D23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47614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98E75AFB-166B-402F-A8C3-7F5318A9F869}"/>
              </a:ext>
            </a:extLst>
          </p:cNvPr>
          <p:cNvSpPr>
            <a:spLocks noGrp="1" noRot="1" noChangeAspect="1" noChangeArrowheads="1" noTextEdit="1"/>
          </p:cNvSpPr>
          <p:nvPr>
            <p:ph type="sldImg"/>
          </p:nvPr>
        </p:nvSpPr>
        <p:spPr>
          <a:ln/>
        </p:spPr>
      </p:sp>
      <p:sp>
        <p:nvSpPr>
          <p:cNvPr id="152579" name="Notes Placeholder 2">
            <a:extLst>
              <a:ext uri="{FF2B5EF4-FFF2-40B4-BE49-F238E27FC236}">
                <a16:creationId xmlns:a16="http://schemas.microsoft.com/office/drawing/2014/main" id="{2823E8B1-C953-4B63-8076-0DB5F4D3EF8F}"/>
              </a:ext>
            </a:extLst>
          </p:cNvPr>
          <p:cNvSpPr>
            <a:spLocks noGrp="1" noChangeArrowheads="1"/>
          </p:cNvSpPr>
          <p:nvPr>
            <p:ph type="body" idx="1"/>
          </p:nvPr>
        </p:nvSpPr>
        <p:spPr>
          <a:noFill/>
        </p:spPr>
        <p:txBody>
          <a:bodyPr/>
          <a:lstStyle/>
          <a:p>
            <a:endParaRPr lang="en-US" altLang="en-US" dirty="0"/>
          </a:p>
        </p:txBody>
      </p:sp>
      <p:sp>
        <p:nvSpPr>
          <p:cNvPr id="152580" name="Slide Number Placeholder 3">
            <a:extLst>
              <a:ext uri="{FF2B5EF4-FFF2-40B4-BE49-F238E27FC236}">
                <a16:creationId xmlns:a16="http://schemas.microsoft.com/office/drawing/2014/main" id="{9865A5C7-8D79-4B3E-928A-37512A1D919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DAFE80-AD88-4497-AFFA-AA783978BC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0D82307C-CACB-429F-A38A-289FBF2C47A9}"/>
              </a:ext>
            </a:extLst>
          </p:cNvPr>
          <p:cNvSpPr>
            <a:spLocks noGrp="1" noRot="1" noChangeAspect="1" noChangeArrowheads="1" noTextEdit="1"/>
          </p:cNvSpPr>
          <p:nvPr>
            <p:ph type="sldImg"/>
          </p:nvPr>
        </p:nvSpPr>
        <p:spPr>
          <a:ln/>
        </p:spPr>
      </p:sp>
      <p:sp>
        <p:nvSpPr>
          <p:cNvPr id="141315" name="Notes Placeholder 2">
            <a:extLst>
              <a:ext uri="{FF2B5EF4-FFF2-40B4-BE49-F238E27FC236}">
                <a16:creationId xmlns:a16="http://schemas.microsoft.com/office/drawing/2014/main" id="{F209D546-EF5B-4E4E-B9AF-6DFC635C832C}"/>
              </a:ext>
            </a:extLst>
          </p:cNvPr>
          <p:cNvSpPr>
            <a:spLocks noGrp="1" noChangeArrowheads="1"/>
          </p:cNvSpPr>
          <p:nvPr>
            <p:ph type="body" idx="1"/>
          </p:nvPr>
        </p:nvSpPr>
        <p:spPr>
          <a:noFill/>
        </p:spPr>
        <p:txBody>
          <a:bodyPr/>
          <a:lstStyle/>
          <a:p>
            <a:endParaRPr lang="en-US" altLang="en-US"/>
          </a:p>
        </p:txBody>
      </p:sp>
      <p:sp>
        <p:nvSpPr>
          <p:cNvPr id="141316" name="Slide Number Placeholder 3">
            <a:extLst>
              <a:ext uri="{FF2B5EF4-FFF2-40B4-BE49-F238E27FC236}">
                <a16:creationId xmlns:a16="http://schemas.microsoft.com/office/drawing/2014/main" id="{2331AED6-97B0-4F6F-873F-CC23E5FB5DF9}"/>
              </a:ext>
            </a:extLst>
          </p:cNvPr>
          <p:cNvSpPr>
            <a:spLocks noGrp="1"/>
          </p:cNvSpPr>
          <p:nvPr>
            <p:ph type="sldNum" sz="quarter" idx="5"/>
          </p:nvPr>
        </p:nvSpPr>
        <p:spPr>
          <a:noFill/>
        </p:spPr>
        <p:txBody>
          <a:bodyPr/>
          <a:lstStyle>
            <a:lvl1pPr>
              <a:defRPr>
                <a:solidFill>
                  <a:schemeClr val="bg2"/>
                </a:solidFill>
                <a:latin typeface="Tahoma" panose="020B0604030504040204" pitchFamily="34" charset="0"/>
                <a:cs typeface="Arial" panose="020B0604020202020204" pitchFamily="34" charset="0"/>
              </a:defRPr>
            </a:lvl1pPr>
            <a:lvl2pPr marL="742950" indent="-285750">
              <a:defRPr>
                <a:solidFill>
                  <a:schemeClr val="bg2"/>
                </a:solidFill>
                <a:latin typeface="Tahoma" panose="020B0604030504040204" pitchFamily="34" charset="0"/>
                <a:cs typeface="Arial" panose="020B0604020202020204" pitchFamily="34" charset="0"/>
              </a:defRPr>
            </a:lvl2pPr>
            <a:lvl3pPr marL="1143000" indent="-228600">
              <a:defRPr>
                <a:solidFill>
                  <a:schemeClr val="bg2"/>
                </a:solidFill>
                <a:latin typeface="Tahoma" panose="020B0604030504040204" pitchFamily="34" charset="0"/>
                <a:cs typeface="Arial" panose="020B0604020202020204" pitchFamily="34" charset="0"/>
              </a:defRPr>
            </a:lvl3pPr>
            <a:lvl4pPr marL="1600200" indent="-228600">
              <a:defRPr>
                <a:solidFill>
                  <a:schemeClr val="bg2"/>
                </a:solidFill>
                <a:latin typeface="Tahoma" panose="020B0604030504040204" pitchFamily="34" charset="0"/>
                <a:cs typeface="Arial" panose="020B0604020202020204" pitchFamily="34" charset="0"/>
              </a:defRPr>
            </a:lvl4pPr>
            <a:lvl5pPr marL="2057400" indent="-228600">
              <a:defRPr>
                <a:solidFill>
                  <a:schemeClr val="bg2"/>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bg2"/>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04369B-F256-435B-A82F-648BF943A6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93F2BD2D-9422-4939-A474-25A498D4D595}"/>
              </a:ext>
            </a:extLst>
          </p:cNvPr>
          <p:cNvSpPr>
            <a:spLocks noGrp="1" noRot="1" noChangeAspect="1" noChangeArrowheads="1" noTextEdit="1"/>
          </p:cNvSpPr>
          <p:nvPr>
            <p:ph type="sldImg"/>
          </p:nvPr>
        </p:nvSpPr>
        <p:spPr>
          <a:ln/>
        </p:spPr>
      </p:sp>
      <p:sp>
        <p:nvSpPr>
          <p:cNvPr id="97283" name="Notes Placeholder 2">
            <a:extLst>
              <a:ext uri="{FF2B5EF4-FFF2-40B4-BE49-F238E27FC236}">
                <a16:creationId xmlns:a16="http://schemas.microsoft.com/office/drawing/2014/main" id="{CB7B5C97-A47C-4E5C-B027-BB48738B25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b="1">
              <a:latin typeface="Arial" panose="020B0604020202020204" pitchFamily="34" charset="0"/>
            </a:endParaRPr>
          </a:p>
        </p:txBody>
      </p:sp>
      <p:sp>
        <p:nvSpPr>
          <p:cNvPr id="97284" name="Slide Number Placeholder 3">
            <a:extLst>
              <a:ext uri="{FF2B5EF4-FFF2-40B4-BE49-F238E27FC236}">
                <a16:creationId xmlns:a16="http://schemas.microsoft.com/office/drawing/2014/main" id="{0B1CDF2E-31E7-426C-B178-7D652156A94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967AF2-9042-4176-9BC9-88B7D3C3F56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6754D876-266C-4509-ABC6-51F4ACCAC8B2}"/>
              </a:ext>
            </a:extLst>
          </p:cNvPr>
          <p:cNvSpPr>
            <a:spLocks noGrp="1" noRot="1" noChangeAspect="1" noChangeArrowheads="1" noTextEdit="1"/>
          </p:cNvSpPr>
          <p:nvPr>
            <p:ph type="sldImg"/>
          </p:nvPr>
        </p:nvSpPr>
        <p:spPr>
          <a:ln/>
        </p:spPr>
      </p:sp>
      <p:sp>
        <p:nvSpPr>
          <p:cNvPr id="154627" name="Notes Placeholder 2">
            <a:extLst>
              <a:ext uri="{FF2B5EF4-FFF2-40B4-BE49-F238E27FC236}">
                <a16:creationId xmlns:a16="http://schemas.microsoft.com/office/drawing/2014/main" id="{A444973B-7E68-422F-A2BE-098B6606710F}"/>
              </a:ext>
            </a:extLst>
          </p:cNvPr>
          <p:cNvSpPr>
            <a:spLocks noGrp="1" noChangeArrowheads="1"/>
          </p:cNvSpPr>
          <p:nvPr>
            <p:ph type="body" idx="1"/>
          </p:nvPr>
        </p:nvSpPr>
        <p:spPr>
          <a:noFill/>
        </p:spPr>
        <p:txBody>
          <a:bodyPr/>
          <a:lstStyle/>
          <a:p>
            <a:endParaRPr lang="en-US" altLang="en-US"/>
          </a:p>
        </p:txBody>
      </p:sp>
      <p:sp>
        <p:nvSpPr>
          <p:cNvPr id="154628" name="Slide Number Placeholder 3">
            <a:extLst>
              <a:ext uri="{FF2B5EF4-FFF2-40B4-BE49-F238E27FC236}">
                <a16:creationId xmlns:a16="http://schemas.microsoft.com/office/drawing/2014/main" id="{9BA65074-FFEA-41CC-BBC4-92FB5CBC566F}"/>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18AD79-7E96-46C7-92E0-08C19CA964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documentation is crucial to the conduct of research.  </a:t>
            </a:r>
          </a:p>
          <a:p>
            <a:r>
              <a:rPr lang="en-US" dirty="0"/>
              <a:t>It is crucial because if you don’t have it, you are exposing subjects to risk without any prospect of benefit to the subjects </a:t>
            </a:r>
          </a:p>
          <a:p>
            <a:r>
              <a:rPr lang="en-US" dirty="0"/>
              <a:t>As I indicated earlier, the FDA regulations and the federal policy regulations don’t specify details on how documentation should be maintained, that is why we turn to the International Council of Harmonization for Guidance on this topic.   The ICH Guidelines refers to this as essential trial documents.    I like the way they have it organized as it is organized in documents that are necessary before, during and after the conduct of the study.  </a:t>
            </a:r>
          </a:p>
          <a:p>
            <a:endParaRPr lang="en-US" dirty="0"/>
          </a:p>
          <a:p>
            <a:r>
              <a:rPr lang="en-US" dirty="0"/>
              <a:t>In the conduct of FDA inspections, inadequate or inaccurate study documentation is the most frequent finding.   While you may say, I’m not involved in FDA  regulated trials, trust me, inadequate study documentation is universal </a:t>
            </a:r>
          </a:p>
        </p:txBody>
      </p:sp>
      <p:sp>
        <p:nvSpPr>
          <p:cNvPr id="4" name="Slide Number Placeholder 3"/>
          <p:cNvSpPr>
            <a:spLocks noGrp="1"/>
          </p:cNvSpPr>
          <p:nvPr>
            <p:ph type="sldNum" sz="quarter" idx="5"/>
          </p:nvPr>
        </p:nvSpPr>
        <p:spPr/>
        <p:txBody>
          <a:bodyPr/>
          <a:lstStyle/>
          <a:p>
            <a:pPr marL="0" marR="0" lvl="0" indent="0" algn="r" defTabSz="951067" rtl="0" eaLnBrk="1" fontAlgn="base" latinLnBrk="0" hangingPunct="1">
              <a:lnSpc>
                <a:spcPct val="100000"/>
              </a:lnSpc>
              <a:spcBef>
                <a:spcPct val="0"/>
              </a:spcBef>
              <a:spcAft>
                <a:spcPct val="0"/>
              </a:spcAft>
              <a:buClrTx/>
              <a:buSzTx/>
              <a:buFontTx/>
              <a:buNone/>
              <a:tabLst/>
              <a:defRPr/>
            </a:pPr>
            <a:fld id="{4EAB96C4-ADFF-494B-959C-EF112446E82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51067" rtl="0" eaLnBrk="1" fontAlgn="base" latinLnBrk="0" hangingPunct="1">
                <a:lnSpc>
                  <a:spcPct val="100000"/>
                </a:lnSpc>
                <a:spcBef>
                  <a:spcPct val="0"/>
                </a:spcBef>
                <a:spcAft>
                  <a:spcPct val="0"/>
                </a:spcAft>
                <a:buClrTx/>
                <a:buSzTx/>
                <a:buFontTx/>
                <a:buNone/>
                <a:tabLst/>
                <a:defRPr/>
              </a:pPr>
              <a:t>87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79562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subject missed a visit, document this just don’t wait until the next visit explained what happened.  </a:t>
            </a:r>
          </a:p>
          <a:p>
            <a:r>
              <a:rPr lang="en-US" dirty="0"/>
              <a:t>If you ordered all of your blood work and the lab failed to do a certain component – document this </a:t>
            </a:r>
          </a:p>
          <a:p>
            <a:r>
              <a:rPr lang="en-US" dirty="0"/>
              <a:t>If something couldn’t be done because a piece of equipment wasn’t working, document this </a:t>
            </a:r>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88</a:t>
            </a:fld>
            <a:endParaRPr lang="en-US" altLang="en-US"/>
          </a:p>
        </p:txBody>
      </p:sp>
    </p:spTree>
    <p:extLst>
      <p:ext uri="{BB962C8B-B14F-4D97-AF65-F5344CB8AC3E}">
        <p14:creationId xmlns:p14="http://schemas.microsoft.com/office/powerpoint/2010/main" val="1176657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257300" y="719138"/>
            <a:ext cx="4800600" cy="3600450"/>
          </a:xfrm>
          <a:ln/>
        </p:spPr>
      </p:sp>
      <p:sp>
        <p:nvSpPr>
          <p:cNvPr id="3" name="Notes Placeholder 2"/>
          <p:cNvSpPr>
            <a:spLocks noGrp="1"/>
          </p:cNvSpPr>
          <p:nvPr>
            <p:ph type="body" idx="1"/>
          </p:nvPr>
        </p:nvSpPr>
        <p:spPr/>
        <p:txBody>
          <a:bodyPr/>
          <a:lstStyle/>
          <a:p>
            <a:pPr>
              <a:defRPr/>
            </a:pPr>
            <a:r>
              <a:rPr lang="en-US" dirty="0">
                <a:solidFill>
                  <a:schemeClr val="bg1">
                    <a:lumMod val="50000"/>
                  </a:schemeClr>
                </a:solidFill>
                <a:hlinkClick r:id="rId3" action="ppaction://hlinkfile"/>
              </a:rPr>
              <a:t>Although the federal policy regulations are known as the Common Rule since multiple agencies adopted them in 1991, each particular agency may have unique requirements.  </a:t>
            </a:r>
            <a:endParaRPr lang="en-US" dirty="0">
              <a:solidFill>
                <a:schemeClr val="bg1">
                  <a:lumMod val="50000"/>
                </a:schemeClr>
              </a:solidFill>
            </a:endParaRPr>
          </a:p>
          <a:p>
            <a:pPr>
              <a:defRPr/>
            </a:pPr>
            <a:r>
              <a:rPr lang="en-US" dirty="0">
                <a:solidFill>
                  <a:schemeClr val="bg1">
                    <a:lumMod val="50000"/>
                  </a:schemeClr>
                </a:solidFill>
              </a:rPr>
              <a:t>Department of Defense</a:t>
            </a:r>
          </a:p>
          <a:p>
            <a:pPr>
              <a:defRPr/>
            </a:pPr>
            <a:r>
              <a:rPr lang="en-US" dirty="0">
                <a:solidFill>
                  <a:schemeClr val="bg1">
                    <a:lumMod val="50000"/>
                  </a:schemeClr>
                </a:solidFill>
                <a:hlinkClick r:id="rId4" action="ppaction://hlinkfile"/>
              </a:rPr>
              <a:t>Department of Justice</a:t>
            </a:r>
            <a:endParaRPr lang="en-US" dirty="0">
              <a:solidFill>
                <a:schemeClr val="bg1">
                  <a:lumMod val="50000"/>
                </a:schemeClr>
              </a:solidFill>
            </a:endParaRPr>
          </a:p>
          <a:p>
            <a:pPr>
              <a:defRPr/>
            </a:pPr>
            <a:r>
              <a:rPr lang="en-US" dirty="0">
                <a:solidFill>
                  <a:schemeClr val="bg1">
                    <a:lumMod val="50000"/>
                  </a:schemeClr>
                </a:solidFill>
                <a:hlinkClick r:id="rId5" action="ppaction://hlinkfile"/>
              </a:rPr>
              <a:t>Environmental Protection Agency</a:t>
            </a:r>
            <a:endParaRPr lang="en-US" dirty="0">
              <a:solidFill>
                <a:schemeClr val="bg1">
                  <a:lumMod val="50000"/>
                </a:schemeClr>
              </a:solidFill>
            </a:endParaRPr>
          </a:p>
          <a:p>
            <a:pPr>
              <a:defRPr/>
            </a:pPr>
            <a:endParaRPr lang="en-US" dirty="0">
              <a:solidFill>
                <a:schemeClr val="bg1">
                  <a:lumMod val="50000"/>
                </a:schemeClr>
              </a:solidFill>
            </a:endParaRPr>
          </a:p>
          <a:p>
            <a:pPr>
              <a:defRPr/>
            </a:pPr>
            <a:endParaRPr lang="en-US" dirty="0">
              <a:solidFill>
                <a:schemeClr val="bg1">
                  <a:lumMod val="50000"/>
                </a:schemeClr>
              </a:solidFill>
            </a:endParaRPr>
          </a:p>
        </p:txBody>
      </p:sp>
      <p:sp>
        <p:nvSpPr>
          <p:cNvPr id="135172" name="Slide Number Placeholder 3"/>
          <p:cNvSpPr>
            <a:spLocks noGrp="1"/>
          </p:cNvSpPr>
          <p:nvPr>
            <p:ph type="sldNum" sz="quarter" idx="5"/>
          </p:nvPr>
        </p:nvSpPr>
        <p:spPr/>
        <p:txBody>
          <a:bodyPr/>
          <a:lstStyle>
            <a:lvl1pPr>
              <a:defRPr>
                <a:solidFill>
                  <a:schemeClr val="tx1"/>
                </a:solidFill>
                <a:latin typeface="Arial" charset="0"/>
              </a:defRPr>
            </a:lvl1pPr>
            <a:lvl2pPr marL="761742" indent="-292978">
              <a:defRPr>
                <a:solidFill>
                  <a:schemeClr val="tx1"/>
                </a:solidFill>
                <a:latin typeface="Arial" charset="0"/>
              </a:defRPr>
            </a:lvl2pPr>
            <a:lvl3pPr marL="1171915" indent="-234383">
              <a:defRPr>
                <a:solidFill>
                  <a:schemeClr val="tx1"/>
                </a:solidFill>
                <a:latin typeface="Arial" charset="0"/>
              </a:defRPr>
            </a:lvl3pPr>
            <a:lvl4pPr marL="1640678" indent="-234383">
              <a:defRPr>
                <a:solidFill>
                  <a:schemeClr val="tx1"/>
                </a:solidFill>
                <a:latin typeface="Arial" charset="0"/>
              </a:defRPr>
            </a:lvl4pPr>
            <a:lvl5pPr marL="2109444" indent="-234383">
              <a:defRPr>
                <a:solidFill>
                  <a:schemeClr val="tx1"/>
                </a:solidFill>
                <a:latin typeface="Arial" charset="0"/>
              </a:defRPr>
            </a:lvl5pPr>
            <a:lvl6pPr marL="2578209" indent="-234383" eaLnBrk="0" fontAlgn="base" hangingPunct="0">
              <a:spcBef>
                <a:spcPct val="0"/>
              </a:spcBef>
              <a:spcAft>
                <a:spcPct val="0"/>
              </a:spcAft>
              <a:defRPr>
                <a:solidFill>
                  <a:schemeClr val="tx1"/>
                </a:solidFill>
                <a:latin typeface="Arial" charset="0"/>
              </a:defRPr>
            </a:lvl6pPr>
            <a:lvl7pPr marL="3046971" indent="-234383" eaLnBrk="0" fontAlgn="base" hangingPunct="0">
              <a:spcBef>
                <a:spcPct val="0"/>
              </a:spcBef>
              <a:spcAft>
                <a:spcPct val="0"/>
              </a:spcAft>
              <a:defRPr>
                <a:solidFill>
                  <a:schemeClr val="tx1"/>
                </a:solidFill>
                <a:latin typeface="Arial" charset="0"/>
              </a:defRPr>
            </a:lvl7pPr>
            <a:lvl8pPr marL="3515740" indent="-234383" eaLnBrk="0" fontAlgn="base" hangingPunct="0">
              <a:spcBef>
                <a:spcPct val="0"/>
              </a:spcBef>
              <a:spcAft>
                <a:spcPct val="0"/>
              </a:spcAft>
              <a:defRPr>
                <a:solidFill>
                  <a:schemeClr val="tx1"/>
                </a:solidFill>
                <a:latin typeface="Arial" charset="0"/>
              </a:defRPr>
            </a:lvl8pPr>
            <a:lvl9pPr marL="3984505" indent="-234383" eaLnBrk="0" fontAlgn="base" hangingPunct="0">
              <a:spcBef>
                <a:spcPct val="0"/>
              </a:spcBef>
              <a:spcAft>
                <a:spcPct val="0"/>
              </a:spcAft>
              <a:defRPr>
                <a:solidFill>
                  <a:schemeClr val="tx1"/>
                </a:solidFill>
                <a:latin typeface="Arial" charset="0"/>
              </a:defRPr>
            </a:lvl9pPr>
          </a:lstStyle>
          <a:p>
            <a:pPr defTabSz="955397" fontAlgn="auto">
              <a:spcBef>
                <a:spcPts val="0"/>
              </a:spcBef>
              <a:spcAft>
                <a:spcPts val="0"/>
              </a:spcAft>
              <a:defRPr/>
            </a:pPr>
            <a:fld id="{3591641C-0373-43FA-B7F6-2E664B6808E2}" type="slidenum">
              <a:rPr lang="en-US" altLang="en-US">
                <a:solidFill>
                  <a:prstClr val="black"/>
                </a:solidFill>
                <a:latin typeface="Tw Cen MT Condensed" pitchFamily="34" charset="0"/>
              </a:rPr>
              <a:pPr defTabSz="955397" fontAlgn="auto">
                <a:spcBef>
                  <a:spcPts val="0"/>
                </a:spcBef>
                <a:spcAft>
                  <a:spcPts val="0"/>
                </a:spcAft>
                <a:defRPr/>
              </a:pPr>
              <a:t>8</a:t>
            </a:fld>
            <a:endParaRPr lang="en-US" altLang="en-US">
              <a:solidFill>
                <a:prstClr val="black"/>
              </a:solidFill>
              <a:latin typeface="Tw Cen MT Condensed" pitchFamily="34" charset="0"/>
            </a:endParaRPr>
          </a:p>
        </p:txBody>
      </p:sp>
    </p:spTree>
    <p:extLst>
      <p:ext uri="{BB962C8B-B14F-4D97-AF65-F5344CB8AC3E}">
        <p14:creationId xmlns:p14="http://schemas.microsoft.com/office/powerpoint/2010/main" val="2293493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documents tell the story of your subjects.  Regulatory files are going to tell the story of your protocol</a:t>
            </a:r>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89</a:t>
            </a:fld>
            <a:endParaRPr lang="en-US" altLang="en-US"/>
          </a:p>
        </p:txBody>
      </p:sp>
    </p:spTree>
    <p:extLst>
      <p:ext uri="{BB962C8B-B14F-4D97-AF65-F5344CB8AC3E}">
        <p14:creationId xmlns:p14="http://schemas.microsoft.com/office/powerpoint/2010/main" val="4505650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formats shape and forms – sticky note </a:t>
            </a:r>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90</a:t>
            </a:fld>
            <a:endParaRPr lang="en-US" altLang="en-US"/>
          </a:p>
        </p:txBody>
      </p:sp>
    </p:spTree>
    <p:extLst>
      <p:ext uri="{BB962C8B-B14F-4D97-AF65-F5344CB8AC3E}">
        <p14:creationId xmlns:p14="http://schemas.microsoft.com/office/powerpoint/2010/main" val="21830950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exercise testing </a:t>
            </a:r>
          </a:p>
        </p:txBody>
      </p:sp>
      <p:sp>
        <p:nvSpPr>
          <p:cNvPr id="4" name="Slide Number Placeholder 3"/>
          <p:cNvSpPr>
            <a:spLocks noGrp="1"/>
          </p:cNvSpPr>
          <p:nvPr>
            <p:ph type="sldNum" sz="quarter" idx="5"/>
          </p:nvPr>
        </p:nvSpPr>
        <p:spPr/>
        <p:txBody>
          <a:bodyPr/>
          <a:lstStyle/>
          <a:p>
            <a:pPr defTabSz="951067" fontAlgn="base">
              <a:spcBef>
                <a:spcPct val="0"/>
              </a:spcBef>
              <a:spcAft>
                <a:spcPct val="0"/>
              </a:spcAft>
              <a:defRPr/>
            </a:pPr>
            <a:fld id="{4EAB96C4-ADFF-494B-959C-EF112446E82B}" type="slidenum">
              <a:rPr lang="en-US" altLang="en-US" sz="1400">
                <a:solidFill>
                  <a:srgbClr val="000000"/>
                </a:solidFill>
                <a:latin typeface="Arial" panose="020B0604020202020204" pitchFamily="34" charset="0"/>
                <a:cs typeface="Arial" panose="020B0604020202020204" pitchFamily="34" charset="0"/>
              </a:rPr>
              <a:pPr defTabSz="951067" fontAlgn="base">
                <a:spcBef>
                  <a:spcPct val="0"/>
                </a:spcBef>
                <a:spcAft>
                  <a:spcPct val="0"/>
                </a:spcAft>
                <a:defRPr/>
              </a:pPr>
              <a:t>91</a:t>
            </a:fld>
            <a:endParaRPr lang="en-US" altLang="en-US" sz="14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20558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that there isn’t anyone not using data collection tools because you need to think about the definition of research….a systematic investigation.   Without sufficient data collection tools, how can your research lead to generalizable knowledge?  </a:t>
            </a:r>
          </a:p>
        </p:txBody>
      </p:sp>
      <p:sp>
        <p:nvSpPr>
          <p:cNvPr id="4" name="Slide Number Placeholder 3"/>
          <p:cNvSpPr>
            <a:spLocks noGrp="1"/>
          </p:cNvSpPr>
          <p:nvPr>
            <p:ph type="sldNum" sz="quarter" idx="5"/>
          </p:nvPr>
        </p:nvSpPr>
        <p:spPr/>
        <p:txBody>
          <a:bodyPr/>
          <a:lstStyle/>
          <a:p>
            <a:pPr defTabSz="951067" fontAlgn="base">
              <a:spcBef>
                <a:spcPct val="0"/>
              </a:spcBef>
              <a:spcAft>
                <a:spcPct val="0"/>
              </a:spcAft>
              <a:defRPr/>
            </a:pPr>
            <a:fld id="{4EAB96C4-ADFF-494B-959C-EF112446E82B}" type="slidenum">
              <a:rPr lang="en-US" altLang="en-US" sz="1400">
                <a:solidFill>
                  <a:srgbClr val="000000"/>
                </a:solidFill>
                <a:latin typeface="Arial" panose="020B0604020202020204" pitchFamily="34" charset="0"/>
                <a:cs typeface="Arial" panose="020B0604020202020204" pitchFamily="34" charset="0"/>
              </a:rPr>
              <a:pPr defTabSz="951067" fontAlgn="base">
                <a:spcBef>
                  <a:spcPct val="0"/>
                </a:spcBef>
                <a:spcAft>
                  <a:spcPct val="0"/>
                </a:spcAft>
                <a:defRPr/>
              </a:pPr>
              <a:t>92</a:t>
            </a:fld>
            <a:endParaRPr lang="en-US" altLang="en-US" sz="14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62771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067" eaLnBrk="0" fontAlgn="base" hangingPunct="0">
              <a:spcBef>
                <a:spcPct val="30000"/>
              </a:spcBef>
              <a:spcAft>
                <a:spcPct val="0"/>
              </a:spcAft>
              <a:defRPr/>
            </a:pPr>
            <a:r>
              <a:rPr lang="en-US" dirty="0"/>
              <a:t>When you have data collection tools, go above the bare minimum, e.g. don’t just say yes or no, list DOB, if no </a:t>
            </a:r>
            <a:r>
              <a:rPr lang="en-US" dirty="0" err="1"/>
              <a:t>etoh</a:t>
            </a:r>
            <a:r>
              <a:rPr lang="en-US" dirty="0"/>
              <a:t> in 24 hours, list the date and time of last intake.  If not pregnant, When was the date of their last menstrual period?  What type of birth control are they using? for urine test, list date done, results, who performed  the test, lot # expiration date. Evaluate this at every visit as applicable </a:t>
            </a:r>
          </a:p>
          <a:p>
            <a:pPr defTabSz="951067" eaLnBrk="0" fontAlgn="base" hangingPunct="0">
              <a:spcBef>
                <a:spcPct val="30000"/>
              </a:spcBef>
              <a:spcAft>
                <a:spcPct val="0"/>
              </a:spcAft>
              <a:defRPr/>
            </a:pPr>
            <a:endParaRPr lang="en-US" dirty="0"/>
          </a:p>
          <a:p>
            <a:pPr defTabSz="951067" eaLnBrk="0" fontAlgn="base" hangingPunct="0">
              <a:spcBef>
                <a:spcPct val="30000"/>
              </a:spcBef>
              <a:spcAft>
                <a:spcPct val="0"/>
              </a:spcAft>
              <a:defRPr/>
            </a:pPr>
            <a:r>
              <a:rPr lang="en-US" dirty="0"/>
              <a:t>If medical records are going to be reviewed, it should be outlined in the consent form and the PittPRO application.    Also individuals confirming eligibility should be delegated this task on the DAL.   If a criterion is verified by subject report, document self-report on the eligibility checklist to substantiate that this is the original recording of that data.   </a:t>
            </a:r>
          </a:p>
          <a:p>
            <a:pPr defTabSz="951067" eaLnBrk="0" fontAlgn="base" hangingPunct="0">
              <a:spcBef>
                <a:spcPct val="30000"/>
              </a:spcBef>
              <a:spcAft>
                <a:spcPct val="0"/>
              </a:spcAft>
              <a:defRPr/>
            </a:pPr>
            <a:endParaRPr lang="en-US" dirty="0"/>
          </a:p>
          <a:p>
            <a:pPr lvl="0"/>
            <a:r>
              <a:rPr lang="en-US" dirty="0"/>
              <a:t>Review your inclusion and exclusion criteria and ensure that it is clear and that expectations are conveyed to all staff.  </a:t>
            </a:r>
          </a:p>
          <a:p>
            <a:pPr lvl="1"/>
            <a:r>
              <a:rPr lang="en-US" dirty="0"/>
              <a:t>If a subject is to arrive in a fasting state – then document the last oral intake and confirm this.</a:t>
            </a:r>
          </a:p>
          <a:p>
            <a:pPr lvl="1"/>
            <a:r>
              <a:rPr lang="en-US" dirty="0"/>
              <a:t>  If a subject is to have normal laboratory values for the study – specify when and where labs will be collected.   I have seen cases where a research team used clinical labs that were &gt; 6 months old for a study.  Perhaps this would be OK for a normal healthy control but it might not be the case for someone with an unstable medical condition.  </a:t>
            </a:r>
          </a:p>
          <a:p>
            <a:pPr lvl="1"/>
            <a:r>
              <a:rPr lang="en-US" dirty="0"/>
              <a:t>Discuss the what if scenarios.  If HTN of &gt; 150/90 is an exclusion criteria and a subject presents for a screening visit with a BP of 164/92 – then what are you going to do?  Will you have the subject rest for 30 minutes and re-take his/her pressure?  </a:t>
            </a:r>
          </a:p>
          <a:p>
            <a:pPr lvl="1"/>
            <a:r>
              <a:rPr lang="en-US" dirty="0"/>
              <a:t>Are you going to accept self-report by the subject or do you need to review past medical history to confirm the eligibility?   If you need to review medical records, make sure this is included in the consent form.   </a:t>
            </a:r>
          </a:p>
          <a:p>
            <a:pPr lvl="1"/>
            <a:r>
              <a:rPr lang="en-US" dirty="0"/>
              <a:t>Do you need two people to sign off on eligibility is met? </a:t>
            </a:r>
          </a:p>
          <a:p>
            <a:pPr lvl="1"/>
            <a:r>
              <a:rPr lang="en-US" dirty="0"/>
              <a:t>Make sure if you have a double sign off and one is by the PI that it is a thoughtful and not a perfunctory review (we have seen cases where the form is signed off by the PI on June 1</a:t>
            </a:r>
            <a:r>
              <a:rPr lang="en-US" baseline="30000" dirty="0"/>
              <a:t>st</a:t>
            </a:r>
            <a:r>
              <a:rPr lang="en-US" dirty="0"/>
              <a:t> but additional testing to confirm eligibility was done on June 5</a:t>
            </a:r>
            <a:r>
              <a:rPr lang="en-US" baseline="30000" dirty="0"/>
              <a:t>th</a:t>
            </a:r>
            <a:r>
              <a:rPr lang="en-US" dirty="0"/>
              <a:t> </a:t>
            </a:r>
          </a:p>
          <a:p>
            <a:pPr defTabSz="951067" eaLnBrk="0" fontAlgn="base" hangingPunct="0">
              <a:spcBef>
                <a:spcPct val="30000"/>
              </a:spcBef>
              <a:spcAft>
                <a:spcPct val="0"/>
              </a:spcAf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93</a:t>
            </a:fld>
            <a:endParaRPr lang="en-US" altLang="en-US"/>
          </a:p>
        </p:txBody>
      </p:sp>
    </p:spTree>
    <p:extLst>
      <p:ext uri="{BB962C8B-B14F-4D97-AF65-F5344CB8AC3E}">
        <p14:creationId xmlns:p14="http://schemas.microsoft.com/office/powerpoint/2010/main" val="33285622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067" eaLnBrk="0" fontAlgn="base" hangingPunct="0">
              <a:spcBef>
                <a:spcPct val="30000"/>
              </a:spcBef>
              <a:spcAft>
                <a:spcPct val="0"/>
              </a:spcAft>
              <a:defRPr/>
            </a:pPr>
            <a:r>
              <a:rPr lang="en-US" dirty="0"/>
              <a:t>If medical records are going to be reviewed, it should be outlined in the consent form and the PittPRO application.    Also individuals confirming eligibility should be delegated this task on the DAL.   If a criterion is verified by subject report, document self-report on the eligibility checklist to substantiate that this is the original recording of that data.   </a:t>
            </a:r>
          </a:p>
          <a:p>
            <a:pPr defTabSz="951067" eaLnBrk="0" fontAlgn="base" hangingPunct="0">
              <a:spcBef>
                <a:spcPct val="30000"/>
              </a:spcBef>
              <a:spcAft>
                <a:spcPct val="0"/>
              </a:spcAft>
              <a:defRPr/>
            </a:pPr>
            <a:endParaRPr lang="en-US" dirty="0"/>
          </a:p>
          <a:p>
            <a:endParaRPr lang="en-US" dirty="0"/>
          </a:p>
          <a:p>
            <a:endParaRPr lang="en-US" dirty="0"/>
          </a:p>
          <a:p>
            <a:r>
              <a:rPr lang="en-US" dirty="0"/>
              <a:t>This form is nice because it conveys the source of the information, i.e. it was not just verbal, where did the information originate from?   </a:t>
            </a:r>
          </a:p>
          <a:p>
            <a:r>
              <a:rPr lang="en-US" dirty="0"/>
              <a:t>Don’t just check a box yes or no.  - birth control methods used </a:t>
            </a:r>
          </a:p>
          <a:p>
            <a:r>
              <a:rPr lang="en-US" dirty="0"/>
              <a:t>Not only should you record the age of the subjects but you should record the date of birth.  </a:t>
            </a:r>
          </a:p>
          <a:p>
            <a:r>
              <a:rPr lang="en-US" dirty="0"/>
              <a:t>With regards pregnancy testing, how are you going to do it?  Blood, urine verbal report.  If urine, you should also record date, results, lot # and expiration date of kit </a:t>
            </a:r>
          </a:p>
          <a:p>
            <a:r>
              <a:rPr lang="en-US" dirty="0"/>
              <a:t>When was the date of their last menstrual period?  What type of birth control are they using?   Evaluate this at every visit as applicable </a:t>
            </a:r>
          </a:p>
        </p:txBody>
      </p:sp>
      <p:sp>
        <p:nvSpPr>
          <p:cNvPr id="4" name="Slide Number Placeholder 3"/>
          <p:cNvSpPr>
            <a:spLocks noGrp="1"/>
          </p:cNvSpPr>
          <p:nvPr>
            <p:ph type="sldNum" sz="quarter" idx="5"/>
          </p:nvPr>
        </p:nvSpPr>
        <p:spPr/>
        <p:txBody>
          <a:bodyPr/>
          <a:lstStyle/>
          <a:p>
            <a:pPr defTabSz="951067" fontAlgn="base">
              <a:spcBef>
                <a:spcPct val="0"/>
              </a:spcBef>
              <a:spcAft>
                <a:spcPct val="0"/>
              </a:spcAft>
              <a:defRPr/>
            </a:pPr>
            <a:fld id="{4EAB96C4-ADFF-494B-959C-EF112446E82B}" type="slidenum">
              <a:rPr lang="en-US" altLang="en-US" sz="1400">
                <a:solidFill>
                  <a:srgbClr val="000000"/>
                </a:solidFill>
                <a:latin typeface="Arial" panose="020B0604020202020204" pitchFamily="34" charset="0"/>
                <a:cs typeface="Arial" panose="020B0604020202020204" pitchFamily="34" charset="0"/>
              </a:rPr>
              <a:pPr defTabSz="951067" fontAlgn="base">
                <a:spcBef>
                  <a:spcPct val="0"/>
                </a:spcBef>
                <a:spcAft>
                  <a:spcPct val="0"/>
                </a:spcAft>
                <a:defRPr/>
              </a:pPr>
              <a:t>94</a:t>
            </a:fld>
            <a:endParaRPr lang="en-US" altLang="en-US" sz="14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00400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in medical records  - can be by survey </a:t>
            </a:r>
          </a:p>
        </p:txBody>
      </p:sp>
      <p:sp>
        <p:nvSpPr>
          <p:cNvPr id="4" name="Slide Number Placeholder 3"/>
          <p:cNvSpPr>
            <a:spLocks noGrp="1"/>
          </p:cNvSpPr>
          <p:nvPr>
            <p:ph type="sldNum" sz="quarter" idx="5"/>
          </p:nvPr>
        </p:nvSpPr>
        <p:spPr/>
        <p:txBody>
          <a:bodyPr/>
          <a:lstStyle/>
          <a:p>
            <a:pPr defTabSz="951067" fontAlgn="base">
              <a:spcBef>
                <a:spcPct val="0"/>
              </a:spcBef>
              <a:spcAft>
                <a:spcPct val="0"/>
              </a:spcAft>
              <a:defRPr/>
            </a:pPr>
            <a:fld id="{4EAB96C4-ADFF-494B-959C-EF112446E82B}" type="slidenum">
              <a:rPr lang="en-US" altLang="en-US" sz="1400">
                <a:solidFill>
                  <a:srgbClr val="000000"/>
                </a:solidFill>
                <a:latin typeface="Arial" panose="020B0604020202020204" pitchFamily="34" charset="0"/>
                <a:cs typeface="Arial" panose="020B0604020202020204" pitchFamily="34" charset="0"/>
              </a:rPr>
              <a:pPr defTabSz="951067" fontAlgn="base">
                <a:spcBef>
                  <a:spcPct val="0"/>
                </a:spcBef>
                <a:spcAft>
                  <a:spcPct val="0"/>
                </a:spcAft>
                <a:defRPr/>
              </a:pPr>
              <a:t>95</a:t>
            </a:fld>
            <a:endParaRPr lang="en-US" altLang="en-US" sz="14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10931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FDA could just show up at your door step.  Give Julia example </a:t>
            </a:r>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96</a:t>
            </a:fld>
            <a:endParaRPr lang="en-US" altLang="en-US"/>
          </a:p>
        </p:txBody>
      </p:sp>
    </p:spTree>
    <p:extLst>
      <p:ext uri="{BB962C8B-B14F-4D97-AF65-F5344CB8AC3E}">
        <p14:creationId xmlns:p14="http://schemas.microsoft.com/office/powerpoint/2010/main" val="15729698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tell you how I typically like to see them and that is my visit, e.g. baseline, visit one </a:t>
            </a:r>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97</a:t>
            </a:fld>
            <a:endParaRPr lang="en-US" altLang="en-US"/>
          </a:p>
        </p:txBody>
      </p:sp>
    </p:spTree>
    <p:extLst>
      <p:ext uri="{BB962C8B-B14F-4D97-AF65-F5344CB8AC3E}">
        <p14:creationId xmlns:p14="http://schemas.microsoft.com/office/powerpoint/2010/main" val="38101714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the full copy of the consent document,  not just the signature page.  With regards to laboratory values, look at how protocol is worded, be aware if it states normal labs if something is slightly out of range may cause issue with your sponsor.  the </a:t>
            </a:r>
            <a:r>
              <a:rPr lang="en-US" dirty="0" err="1"/>
              <a:t>Pis</a:t>
            </a:r>
            <a:r>
              <a:rPr lang="en-US" dirty="0"/>
              <a:t> should be reviewing them and it is a best practice to indicate whether there are any CS or NCS results.  </a:t>
            </a:r>
          </a:p>
          <a:p>
            <a:r>
              <a:rPr lang="en-US" dirty="0"/>
              <a:t>With regards to </a:t>
            </a:r>
            <a:r>
              <a:rPr lang="en-US" dirty="0" err="1"/>
              <a:t>ekgs</a:t>
            </a:r>
            <a:r>
              <a:rPr lang="en-US" dirty="0"/>
              <a:t>, how are they going to be evaluated?   Will they be sent to the cardiologist for evaluation or will the PI be evaluating them?  </a:t>
            </a:r>
          </a:p>
          <a:p>
            <a:endParaRPr lang="en-US" dirty="0"/>
          </a:p>
          <a:p>
            <a:r>
              <a:rPr lang="en-US" dirty="0"/>
              <a:t>NIMH wanted lab reports reviewed sign and date within 24 hours. </a:t>
            </a:r>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98</a:t>
            </a:fld>
            <a:endParaRPr lang="en-US" altLang="en-US"/>
          </a:p>
        </p:txBody>
      </p:sp>
    </p:spTree>
    <p:extLst>
      <p:ext uri="{BB962C8B-B14F-4D97-AF65-F5344CB8AC3E}">
        <p14:creationId xmlns:p14="http://schemas.microsoft.com/office/powerpoint/2010/main" val="894483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1" dirty="0">
                <a:solidFill>
                  <a:srgbClr val="FF0000"/>
                </a:solidFill>
              </a:rPr>
              <a:t>NEED IRB APPROVAL </a:t>
            </a:r>
          </a:p>
          <a:p>
            <a:endParaRPr lang="en-US" dirty="0"/>
          </a:p>
          <a:p>
            <a:r>
              <a:rPr lang="en-US" dirty="0"/>
              <a:t>The 46.102(e) (HHS 2017) definition of human subject now references “information and biospecimens” (replacing “data”) and adds at 46.102(e)(1)(ii) “obtaining, using, studying, analyzing, or generating identifiable private information or identifiable biospecimens” as trigger events. 46.102(e)(1)(i) clarifies that investigators may “obtain” (possess) information and biospecimens without triggering the human subject definition until they use, study, or analyze the information or biospecimens.</a:t>
            </a:r>
          </a:p>
          <a:p>
            <a:endParaRPr lang="en-US" dirty="0"/>
          </a:p>
          <a:p>
            <a:r>
              <a:rPr lang="en-US" dirty="0"/>
              <a:t>Research” has been expanded to list activities that are specifically deemed not to be research (for example, journalism, certain scholarly activities such as: oral history; public health surveillance; criminal justice or criminal investigative activities; and activities in support of intelligence, homeland security, defense, or other national security missions).</a:t>
            </a:r>
          </a:p>
          <a:p>
            <a:endParaRPr lang="en-US" dirty="0"/>
          </a:p>
          <a:p>
            <a:r>
              <a:rPr lang="en-US" dirty="0"/>
              <a:t>For purposes of this part, the following activities are deemed not to be research:</a:t>
            </a:r>
          </a:p>
          <a:p>
            <a:r>
              <a:rPr lang="en-US" dirty="0"/>
              <a:t>Scholarly and journalistic activities (e.g., oral history, journalism, biography, literary criticism, legal research, and historical scholarship), including the collection and use of information, that focus directly on the specific individuals about whom the information is collected.</a:t>
            </a:r>
          </a:p>
          <a:p>
            <a:r>
              <a:rPr lang="en-US" dirty="0"/>
              <a:t>Public health surveillance activities, including the collection and testing of information or biospecimens, conducted, supported, requested, ordered, required, or authorized by a public health authority. Such activities are limited to those necessary to allow a public health authority to identify, monitor, assess, or investigate potential public health signals, onsets of disease outbreaks, or conditions of public health importance (including trends, signals, risk factors, patterns in diseases, or increases in injuries from using consumer products). Such activities include those associated with providing timely situational awareness and priority setting during the course of an event or crisis that threatens public health (including natural or man-made disasters).</a:t>
            </a:r>
          </a:p>
          <a:p>
            <a:r>
              <a:rPr lang="en-US" dirty="0"/>
              <a:t>Collection and analysis of information, biospecimens, or records by or for a criminal justice agency for activities authorized by law or court order solely for criminal justice or criminal investigative purposes.</a:t>
            </a:r>
          </a:p>
          <a:p>
            <a:r>
              <a:rPr lang="en-US" dirty="0"/>
              <a:t>Authorized operational activities (as determined by each agency) in support of intelligence, homeland security, defense, or other national security missions.</a:t>
            </a:r>
          </a:p>
          <a:p>
            <a:endParaRPr lang="en-US" dirty="0"/>
          </a:p>
        </p:txBody>
      </p:sp>
      <p:sp>
        <p:nvSpPr>
          <p:cNvPr id="4" name="Slide Number Placeholder 3"/>
          <p:cNvSpPr>
            <a:spLocks noGrp="1"/>
          </p:cNvSpPr>
          <p:nvPr>
            <p:ph type="sldNum" sz="quarter" idx="10"/>
          </p:nvPr>
        </p:nvSpPr>
        <p:spPr/>
        <p:txBody>
          <a:bodyPr/>
          <a:lstStyle/>
          <a:p>
            <a:pPr defTabSz="955397">
              <a:defRPr/>
            </a:pPr>
            <a:fld id="{BB9AC6CB-235F-4934-B9C8-CE5BE02497E3}" type="slidenum">
              <a:rPr lang="en-US">
                <a:solidFill>
                  <a:srgbClr val="000000"/>
                </a:solidFill>
              </a:rPr>
              <a:pPr defTabSz="955397">
                <a:defRPr/>
              </a:pPr>
              <a:t>9</a:t>
            </a:fld>
            <a:endParaRPr lang="en-US">
              <a:solidFill>
                <a:srgbClr val="000000"/>
              </a:solidFill>
            </a:endParaRPr>
          </a:p>
        </p:txBody>
      </p:sp>
    </p:spTree>
    <p:extLst>
      <p:ext uri="{BB962C8B-B14F-4D97-AF65-F5344CB8AC3E}">
        <p14:creationId xmlns:p14="http://schemas.microsoft.com/office/powerpoint/2010/main" val="25750507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Maintain records as indicated in the consent document </a:t>
            </a:r>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99</a:t>
            </a:fld>
            <a:endParaRPr lang="en-US" altLang="en-US"/>
          </a:p>
        </p:txBody>
      </p:sp>
    </p:spTree>
    <p:extLst>
      <p:ext uri="{BB962C8B-B14F-4D97-AF65-F5344CB8AC3E}">
        <p14:creationId xmlns:p14="http://schemas.microsoft.com/office/powerpoint/2010/main" val="25238659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nervous </a:t>
            </a:r>
            <a:r>
              <a:rPr lang="en-US"/>
              <a:t>system depressant </a:t>
            </a:r>
          </a:p>
        </p:txBody>
      </p:sp>
      <p:sp>
        <p:nvSpPr>
          <p:cNvPr id="4" name="Slide Number Placeholder 3"/>
          <p:cNvSpPr>
            <a:spLocks noGrp="1"/>
          </p:cNvSpPr>
          <p:nvPr>
            <p:ph type="sldNum" sz="quarter" idx="5"/>
          </p:nvPr>
        </p:nvSpPr>
        <p:spPr/>
        <p:txBody>
          <a:bodyPr/>
          <a:lstStyle/>
          <a:p>
            <a:fld id="{2DF0361B-9EAF-4808-A0C8-1F84E2474D77}" type="slidenum">
              <a:rPr lang="en-US" smtClean="0"/>
              <a:t>100</a:t>
            </a:fld>
            <a:endParaRPr lang="en-US"/>
          </a:p>
        </p:txBody>
      </p:sp>
    </p:spTree>
    <p:extLst>
      <p:ext uri="{BB962C8B-B14F-4D97-AF65-F5344CB8AC3E}">
        <p14:creationId xmlns:p14="http://schemas.microsoft.com/office/powerpoint/2010/main" val="13451608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Adverse event</a:t>
            </a:r>
            <a:r>
              <a:rPr lang="en-US" dirty="0">
                <a:effectLst/>
              </a:rPr>
              <a:t>: An unfavorable medical occurrence, which may include abnormal signs (for example, abnormal physical exam or laboratory finding), symptoms, or disease, temporally associated with, but not necessarily considered related to, the subject’s participation in the research study.  Not all adverse events meet IRB reporting guidelines.</a:t>
            </a:r>
            <a:endParaRPr lang="en-US" dirty="0"/>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101</a:t>
            </a:fld>
            <a:endParaRPr lang="en-US" altLang="en-US"/>
          </a:p>
        </p:txBody>
      </p:sp>
    </p:spTree>
    <p:extLst>
      <p:ext uri="{BB962C8B-B14F-4D97-AF65-F5344CB8AC3E}">
        <p14:creationId xmlns:p14="http://schemas.microsoft.com/office/powerpoint/2010/main" val="34797839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102</a:t>
            </a:fld>
            <a:endParaRPr lang="en-US" altLang="en-US"/>
          </a:p>
        </p:txBody>
      </p:sp>
    </p:spTree>
    <p:extLst>
      <p:ext uri="{BB962C8B-B14F-4D97-AF65-F5344CB8AC3E}">
        <p14:creationId xmlns:p14="http://schemas.microsoft.com/office/powerpoint/2010/main" val="13868380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Elevated glucose </a:t>
            </a:r>
          </a:p>
          <a:p>
            <a:r>
              <a:rPr lang="en-US" dirty="0"/>
              <a:t>The FDA defines a serious adverse event (SAE) as one when the patient outcome is one of the following:</a:t>
            </a:r>
          </a:p>
          <a:p>
            <a:r>
              <a:rPr lang="en-US" dirty="0"/>
              <a:t>Death</a:t>
            </a:r>
          </a:p>
          <a:p>
            <a:r>
              <a:rPr lang="en-US" dirty="0"/>
              <a:t>Life-threatening</a:t>
            </a:r>
          </a:p>
          <a:p>
            <a:r>
              <a:rPr lang="en-US" dirty="0"/>
              <a:t>Hospitalization (initial or prolonged)</a:t>
            </a:r>
          </a:p>
          <a:p>
            <a:r>
              <a:rPr lang="en-US" dirty="0"/>
              <a:t>Disability - significant, persistent, or permanent change, impairment, damage or disruption in the patient's body function/structure, physical activities or quality of life.</a:t>
            </a:r>
          </a:p>
          <a:p>
            <a:r>
              <a:rPr lang="en-US" dirty="0"/>
              <a:t>Congenital anomaly</a:t>
            </a:r>
          </a:p>
          <a:p>
            <a:r>
              <a:rPr lang="en-US" dirty="0"/>
              <a:t>Requires intervention to prevent permanent impairment or damage</a:t>
            </a:r>
          </a:p>
          <a:p>
            <a:endParaRPr lang="en-US" dirty="0"/>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103</a:t>
            </a:fld>
            <a:endParaRPr lang="en-US" altLang="en-US"/>
          </a:p>
        </p:txBody>
      </p:sp>
    </p:spTree>
    <p:extLst>
      <p:ext uri="{BB962C8B-B14F-4D97-AF65-F5344CB8AC3E}">
        <p14:creationId xmlns:p14="http://schemas.microsoft.com/office/powerpoint/2010/main" val="31272904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adverse events meet the definition of an unanticipated problem involving risks to human subjects or others, for example,  a low neutrophil count in a person receiving chemotherapy is an adverse event but in my experience it is an event that is expected.   So lets explore more examples.  </a:t>
            </a:r>
          </a:p>
          <a:p>
            <a:r>
              <a:rPr lang="en-US" dirty="0"/>
              <a:t>Elevated glucose </a:t>
            </a:r>
          </a:p>
          <a:p>
            <a:r>
              <a:rPr lang="en-US" dirty="0"/>
              <a:t>Example of neutropenia </a:t>
            </a:r>
          </a:p>
          <a:p>
            <a:r>
              <a:rPr lang="en-US" dirty="0"/>
              <a:t>Cardiac event that occurs in 20% (2 of 10 subjects) when it is listed as a rare event </a:t>
            </a:r>
          </a:p>
          <a:p>
            <a:r>
              <a:rPr lang="en-US" dirty="0"/>
              <a:t>Example of CRC being robbed, unencrypted laptop stolen with PHI on it </a:t>
            </a:r>
          </a:p>
          <a:p>
            <a:r>
              <a:rPr lang="en-US" dirty="0"/>
              <a:t>Expected event – neutropenia – low white blood count after chemo </a:t>
            </a:r>
          </a:p>
          <a:p>
            <a:r>
              <a:rPr lang="en-US" dirty="0"/>
              <a:t>Even those that are expected may be unexpected in terms of frequency Vs – </a:t>
            </a:r>
            <a:r>
              <a:rPr lang="en-US" dirty="0" err="1"/>
              <a:t>torrsades</a:t>
            </a:r>
            <a:r>
              <a:rPr lang="en-US" dirty="0"/>
              <a:t> de pointes – 5 % risk but 15 of 30 subjects have it then reportable </a:t>
            </a:r>
          </a:p>
          <a:p>
            <a:r>
              <a:rPr lang="en-US" dirty="0"/>
              <a:t>Example – Theta Burst Stimulation – is suppose to have minimal side effects and improve mood – but you see increased agitation, anxiety – for something that would need tracked but decrease in bp that required </a:t>
            </a:r>
            <a:r>
              <a:rPr lang="en-US" dirty="0" err="1"/>
              <a:t>tx</a:t>
            </a:r>
            <a:r>
              <a:rPr lang="en-US" dirty="0"/>
              <a:t> would need reported</a:t>
            </a:r>
          </a:p>
          <a:p>
            <a:endParaRPr lang="en-US" dirty="0"/>
          </a:p>
          <a:p>
            <a:r>
              <a:rPr lang="en-US" dirty="0"/>
              <a:t>Any accidental or intentional deviations from the IRB approved protocol that involves risks, missed safety labs, incorrect dosing</a:t>
            </a:r>
          </a:p>
          <a:p>
            <a:endParaRPr lang="en-US" dirty="0"/>
          </a:p>
          <a:p>
            <a:r>
              <a:rPr lang="en-US" dirty="0"/>
              <a:t>Others – research coordinator – going into a home </a:t>
            </a:r>
          </a:p>
          <a:p>
            <a:endParaRPr lang="en-US" dirty="0"/>
          </a:p>
          <a:p>
            <a:r>
              <a:rPr lang="en-US" dirty="0"/>
              <a:t>Any other untoward event that affects the welfare or privacy, confidentiality or other rights of research subjects or members of their family, e.g. lost or stolen lap top  </a:t>
            </a:r>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104</a:t>
            </a:fld>
            <a:endParaRPr lang="en-US" altLang="en-US"/>
          </a:p>
        </p:txBody>
      </p:sp>
    </p:spTree>
    <p:extLst>
      <p:ext uri="{BB962C8B-B14F-4D97-AF65-F5344CB8AC3E}">
        <p14:creationId xmlns:p14="http://schemas.microsoft.com/office/powerpoint/2010/main" val="27680968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FDA defines a serious adverse event (SAE) as one when the patient outcome is one of the following:</a:t>
            </a:r>
          </a:p>
          <a:p>
            <a:r>
              <a:rPr lang="en-US" dirty="0"/>
              <a:t>Death</a:t>
            </a:r>
          </a:p>
          <a:p>
            <a:r>
              <a:rPr lang="en-US" dirty="0"/>
              <a:t>Life-threatening</a:t>
            </a:r>
          </a:p>
          <a:p>
            <a:r>
              <a:rPr lang="en-US" dirty="0"/>
              <a:t>Hospitalization (initial or prolonged)</a:t>
            </a:r>
          </a:p>
          <a:p>
            <a:r>
              <a:rPr lang="en-US" dirty="0"/>
              <a:t>Disability - significant, persistent, or permanent change, impairment, damage or disruption in the patient's body function/structure, physical activities or quality of life.</a:t>
            </a:r>
          </a:p>
          <a:p>
            <a:r>
              <a:rPr lang="en-US" dirty="0"/>
              <a:t>Congenital anomaly</a:t>
            </a:r>
          </a:p>
          <a:p>
            <a:r>
              <a:rPr lang="en-US" dirty="0"/>
              <a:t>Requires intervention to prevent permanent impairment or damage</a:t>
            </a:r>
          </a:p>
          <a:p>
            <a:endParaRPr lang="en-US" dirty="0"/>
          </a:p>
          <a:p>
            <a:r>
              <a:rPr lang="en-US" dirty="0"/>
              <a:t>From DIADS</a:t>
            </a:r>
          </a:p>
          <a:p>
            <a:endParaRPr lang="en-US" dirty="0"/>
          </a:p>
          <a:p>
            <a:r>
              <a:rPr lang="en-US" dirty="0"/>
              <a:t>Mild – Grade 1 Symptoms causing no or minimal interference with usual social and functional activities </a:t>
            </a:r>
          </a:p>
          <a:p>
            <a:endParaRPr lang="en-US" dirty="0"/>
          </a:p>
          <a:p>
            <a:r>
              <a:rPr lang="en-US" dirty="0"/>
              <a:t>Moderate Grade 2 – symptoms causing greater than minimal interference with usual social activities </a:t>
            </a:r>
          </a:p>
          <a:p>
            <a:endParaRPr lang="en-US" dirty="0"/>
          </a:p>
          <a:p>
            <a:r>
              <a:rPr lang="en-US" dirty="0"/>
              <a:t>Severe grade 3 – symptoms causing inability to perform usual social and functional activities </a:t>
            </a:r>
          </a:p>
          <a:p>
            <a:endParaRPr lang="en-US" dirty="0"/>
          </a:p>
          <a:p>
            <a:r>
              <a:rPr lang="en-US" dirty="0"/>
              <a:t>Grade 4 – life threatening.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105</a:t>
            </a:fld>
            <a:endParaRPr lang="en-US" altLang="en-US"/>
          </a:p>
        </p:txBody>
      </p:sp>
    </p:spTree>
    <p:extLst>
      <p:ext uri="{BB962C8B-B14F-4D97-AF65-F5344CB8AC3E}">
        <p14:creationId xmlns:p14="http://schemas.microsoft.com/office/powerpoint/2010/main" val="37909010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too long ago, the IRB revised their reporting policies for reporting non-compliance.   Previously, all deviations were required to be reported.  </a:t>
            </a:r>
          </a:p>
          <a:p>
            <a:r>
              <a:rPr lang="en-US" dirty="0"/>
              <a:t>State that reporting requirements will vary.  While it was thought that having a single IRB would reduce regulatory burden, it really places more burden on the research teams as they must know the reporting requirements of each institution.</a:t>
            </a:r>
          </a:p>
          <a:p>
            <a:r>
              <a:rPr lang="en-US" dirty="0"/>
              <a:t>We did amend our reporting requirements in an effort to make our reporting requirements more consistent with those across the country.     Even though there may be differences in the timing of reporting non-compliance, I think for the most part that most institutions would agree that enrolling an ineligible subject is something that meets reporting requirements.</a:t>
            </a:r>
          </a:p>
          <a:p>
            <a:endParaRPr lang="en-US" dirty="0"/>
          </a:p>
          <a:p>
            <a:r>
              <a:rPr lang="en-US" dirty="0"/>
              <a:t>Failing to obtain consent as required by the IRB approved protocol</a:t>
            </a:r>
          </a:p>
          <a:p>
            <a:r>
              <a:rPr lang="en-US" dirty="0"/>
              <a:t>Implementing protocol modifications without obtaining prospective IRB approval </a:t>
            </a:r>
          </a:p>
          <a:p>
            <a:endParaRPr lang="en-US" dirty="0"/>
          </a:p>
          <a:p>
            <a:r>
              <a:rPr lang="en-US" dirty="0"/>
              <a:t> </a:t>
            </a:r>
          </a:p>
          <a:p>
            <a:r>
              <a:rPr lang="en-US" dirty="0"/>
              <a:t>Some things may not be as evident to the research community.   </a:t>
            </a:r>
          </a:p>
          <a:p>
            <a:r>
              <a:rPr lang="en-US" dirty="0"/>
              <a:t>Conducting research during a lapse of IRB approval </a:t>
            </a:r>
          </a:p>
          <a:p>
            <a:r>
              <a:rPr lang="en-US" dirty="0"/>
              <a:t>Initiating research procedures prior to obtaining consent </a:t>
            </a:r>
          </a:p>
          <a:p>
            <a:r>
              <a:rPr lang="en-US" dirty="0"/>
              <a:t>Having research activities performed by individuals not sufficiently trained or credentialed </a:t>
            </a:r>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106</a:t>
            </a:fld>
            <a:endParaRPr lang="en-US" altLang="en-US"/>
          </a:p>
        </p:txBody>
      </p:sp>
    </p:spTree>
    <p:extLst>
      <p:ext uri="{BB962C8B-B14F-4D97-AF65-F5344CB8AC3E}">
        <p14:creationId xmlns:p14="http://schemas.microsoft.com/office/powerpoint/2010/main" val="22543111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6253">
              <a:spcBef>
                <a:spcPct val="0"/>
              </a:spcBef>
            </a:pPr>
            <a:endParaRPr lang="en-US" altLang="en-US" baseline="30000" dirty="0">
              <a:latin typeface="Arial" panose="020B0604020202020204" pitchFamily="34" charset="0"/>
              <a:ea typeface="Times New Roman" panose="02020603050405020304" pitchFamily="18" charset="0"/>
              <a:hlinkClick r:id="rId3"/>
            </a:endParaRPr>
          </a:p>
          <a:p>
            <a:r>
              <a:rPr lang="en-US" b="1" dirty="0"/>
              <a:t>Non-Compliance Log </a:t>
            </a:r>
            <a:r>
              <a:rPr lang="en-US" dirty="0"/>
              <a:t>  </a:t>
            </a:r>
            <a:r>
              <a:rPr lang="en-US" b="1" dirty="0"/>
              <a:t>requirements are mandatory for</a:t>
            </a:r>
            <a:r>
              <a:rPr lang="en-US" dirty="0"/>
              <a:t>: </a:t>
            </a:r>
          </a:p>
          <a:p>
            <a:pPr lvl="0"/>
            <a:r>
              <a:rPr lang="en-US" dirty="0"/>
              <a:t>Greater than minimal risk studies </a:t>
            </a:r>
          </a:p>
          <a:p>
            <a:pPr lvl="0"/>
            <a:r>
              <a:rPr lang="en-US" dirty="0"/>
              <a:t>Studies that meet the federal definition of a “clinical trial”</a:t>
            </a:r>
          </a:p>
          <a:p>
            <a:pPr lvl="0"/>
            <a:r>
              <a:rPr lang="en-US" dirty="0"/>
              <a:t>Studies for which reporting is required by the funding agency</a:t>
            </a:r>
          </a:p>
          <a:p>
            <a:r>
              <a:rPr lang="en-US" dirty="0"/>
              <a:t> </a:t>
            </a:r>
          </a:p>
          <a:p>
            <a:r>
              <a:rPr lang="en-US" dirty="0"/>
              <a:t>Non-Compliance logs  are not required to be submitted at annual review but must be available upon request.   Non-Compliance Logs are recommended but non-mandatory for all other studies.</a:t>
            </a:r>
          </a:p>
          <a:p>
            <a:endParaRPr lang="en-US" dirty="0"/>
          </a:p>
          <a:p>
            <a:r>
              <a:rPr lang="en-US" dirty="0"/>
              <a:t>Again requirements will vary across the country, some institutions require that you submit these to the IRB at the time of continuing review. </a:t>
            </a:r>
          </a:p>
          <a:p>
            <a:r>
              <a:rPr lang="en-US" dirty="0"/>
              <a:t> </a:t>
            </a:r>
          </a:p>
          <a:p>
            <a:r>
              <a:rPr lang="en-US" b="1" dirty="0"/>
              <a:t>Examples of non-compliance </a:t>
            </a:r>
            <a:r>
              <a:rPr lang="en-US" dirty="0"/>
              <a:t> </a:t>
            </a:r>
            <a:r>
              <a:rPr lang="en-US" b="1" dirty="0"/>
              <a:t>that are not reportable but should be documented in a log:   </a:t>
            </a:r>
            <a:endParaRPr lang="en-US" dirty="0"/>
          </a:p>
          <a:p>
            <a:pPr lvl="0"/>
            <a:r>
              <a:rPr lang="en-US" dirty="0"/>
              <a:t>Obtaining consent using an outdated consent form when there were no substantive differences between the consent form that was used and the consent form that should have been used (i.e., dates in the footer)  </a:t>
            </a:r>
          </a:p>
          <a:p>
            <a:pPr lvl="0"/>
            <a:endParaRPr lang="en-US" dirty="0"/>
          </a:p>
          <a:p>
            <a:pPr lvl="0"/>
            <a:r>
              <a:rPr lang="en-US" dirty="0"/>
              <a:t>But if I used the outdated consent form because my IRB approval had lapsed this is something that would require reporting.  </a:t>
            </a:r>
          </a:p>
          <a:p>
            <a:pPr lvl="0"/>
            <a:r>
              <a:rPr lang="en-US" dirty="0"/>
              <a:t>Protocol deviations that do NOT adversely affect the rights and welfare of human subjects or significantly compromise the quality of the research data </a:t>
            </a:r>
          </a:p>
          <a:p>
            <a:pPr lvl="0"/>
            <a:r>
              <a:rPr lang="en-US" dirty="0"/>
              <a:t>Subject non-compliance that doesn’t involve risk or alter the data </a:t>
            </a:r>
          </a:p>
          <a:p>
            <a:r>
              <a:rPr lang="en-US" dirty="0"/>
              <a:t>Performing non-safety related research procedures outside the protocol specified window, i.e., involuntarily administering a questionnaire outside of the protocol specified window.  </a:t>
            </a:r>
          </a:p>
          <a:p>
            <a:pPr defTabSz="986253">
              <a:spcBef>
                <a:spcPct val="0"/>
              </a:spcBef>
            </a:pPr>
            <a:endParaRPr lang="en-US" altLang="en-US" baseline="30000" dirty="0">
              <a:latin typeface="Arial" panose="020B0604020202020204" pitchFamily="34" charset="0"/>
              <a:ea typeface="Times New Roman" panose="02020603050405020304" pitchFamily="18" charset="0"/>
              <a:hlinkClick r:id="" action="ppaction://noaction"/>
            </a:endParaRPr>
          </a:p>
          <a:p>
            <a:pPr defTabSz="986253">
              <a:spcBef>
                <a:spcPct val="0"/>
              </a:spcBef>
            </a:pPr>
            <a:r>
              <a:rPr lang="en-US" altLang="en-US" baseline="30000" dirty="0">
                <a:latin typeface="Arial" panose="020B0604020202020204" pitchFamily="34" charset="0"/>
                <a:ea typeface="Times New Roman" panose="02020603050405020304" pitchFamily="18" charset="0"/>
                <a:hlinkClick r:id="" action="ppaction://noaction"/>
              </a:rPr>
              <a:t>[</a:t>
            </a:r>
            <a:r>
              <a:rPr lang="en-US" altLang="en-US" baseline="30000" dirty="0" bmk="">
                <a:latin typeface="Arial" panose="020B0604020202020204" pitchFamily="34" charset="0"/>
                <a:ea typeface="Times New Roman" panose="02020603050405020304" pitchFamily="18" charset="0"/>
                <a:hlinkClick r:id="rId3"/>
              </a:rPr>
              <a:t>1]</a:t>
            </a:r>
            <a:r>
              <a:rPr lang="en-US" altLang="en-US" dirty="0">
                <a:latin typeface="Arial" panose="020B0604020202020204" pitchFamily="34" charset="0"/>
                <a:ea typeface="Times New Roman" panose="02020603050405020304" pitchFamily="18" charset="0"/>
              </a:rPr>
              <a:t> Non-compliance that is reportable to the IRB is outlined in Chapter 17.  This includes:</a:t>
            </a:r>
            <a:endParaRPr lang="en-US" altLang="en-US" sz="800" dirty="0">
              <a:latin typeface="Arial" panose="020B0604020202020204" pitchFamily="34" charset="0"/>
            </a:endParaRPr>
          </a:p>
          <a:p>
            <a:pPr defTabSz="986253">
              <a:spcBef>
                <a:spcPct val="0"/>
              </a:spcBef>
              <a:buFontTx/>
              <a:buChar char="•"/>
            </a:pPr>
            <a:r>
              <a:rPr lang="en-US" altLang="en-US" dirty="0">
                <a:latin typeface="Arial" panose="020B0604020202020204" pitchFamily="34" charset="0"/>
                <a:ea typeface="Times New Roman" panose="02020603050405020304" pitchFamily="18" charset="0"/>
              </a:rPr>
              <a:t>Non-compliance that may represent serious or continuing non-compliance with the federal regulations in that it significantly adversely affects the rights or welfare of participants, or significantly compromises the research data or </a:t>
            </a:r>
            <a:endParaRPr lang="en-US" altLang="en-US" sz="800" dirty="0">
              <a:latin typeface="Arial" panose="020B0604020202020204" pitchFamily="34" charset="0"/>
            </a:endParaRPr>
          </a:p>
          <a:p>
            <a:pPr defTabSz="986253">
              <a:spcBef>
                <a:spcPct val="0"/>
              </a:spcBef>
              <a:buFontTx/>
              <a:buChar char="•"/>
            </a:pPr>
            <a:r>
              <a:rPr lang="en-US" altLang="en-US" dirty="0">
                <a:latin typeface="Arial" panose="020B0604020202020204" pitchFamily="34" charset="0"/>
                <a:ea typeface="Times New Roman" panose="02020603050405020304" pitchFamily="18" charset="0"/>
              </a:rPr>
              <a:t>Non-compliance that meets the definition of an unanticipated problem involving risks to human subjects or others in that it is related or possibly related to the research, is unexpected and places research subjects or others at greater risk of harm (physical, psychological, economic or social) than was previously known or recognized.   </a:t>
            </a:r>
            <a:endParaRPr lang="en-US" altLang="en-US" sz="800" dirty="0">
              <a:latin typeface="Arial" panose="020B0604020202020204" pitchFamily="34" charset="0"/>
            </a:endParaRPr>
          </a:p>
          <a:p>
            <a:pPr defTabSz="986253">
              <a:spcBef>
                <a:spcPct val="0"/>
              </a:spcBef>
              <a:buFontTx/>
              <a:buChar char="•"/>
            </a:pPr>
            <a:r>
              <a:rPr lang="en-US" altLang="en-US" dirty="0">
                <a:latin typeface="Arial" panose="020B0604020202020204" pitchFamily="34" charset="0"/>
                <a:ea typeface="Times New Roman" panose="02020603050405020304" pitchFamily="18" charset="0"/>
              </a:rPr>
              <a:t>In </a:t>
            </a:r>
            <a:r>
              <a:rPr lang="en-US" altLang="en-US" dirty="0" err="1">
                <a:latin typeface="Arial" panose="020B0604020202020204" pitchFamily="34" charset="0"/>
                <a:ea typeface="Times New Roman" panose="02020603050405020304" pitchFamily="18" charset="0"/>
              </a:rPr>
              <a:t>PITTPro</a:t>
            </a:r>
            <a:r>
              <a:rPr lang="en-US" altLang="en-US" dirty="0">
                <a:latin typeface="Arial" panose="020B0604020202020204" pitchFamily="34" charset="0"/>
                <a:ea typeface="Times New Roman" panose="02020603050405020304" pitchFamily="18" charset="0"/>
              </a:rPr>
              <a:t>, these submissions are titled Reportable New Information (RNI) Reports.   </a:t>
            </a:r>
            <a:endParaRPr lang="en-US" altLang="en-US" sz="300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107</a:t>
            </a:fld>
            <a:endParaRPr lang="en-US" altLang="en-US"/>
          </a:p>
        </p:txBody>
      </p:sp>
    </p:spTree>
    <p:extLst>
      <p:ext uri="{BB962C8B-B14F-4D97-AF65-F5344CB8AC3E}">
        <p14:creationId xmlns:p14="http://schemas.microsoft.com/office/powerpoint/2010/main" val="8368586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6398">
              <a:defRPr/>
            </a:pPr>
            <a:r>
              <a:rPr lang="en-US" dirty="0"/>
              <a:t>This would also document the subject’s outcome, i.e. completed, withdrew, lost to follow-up</a:t>
            </a:r>
          </a:p>
          <a:p>
            <a:endParaRPr lang="en-US" dirty="0"/>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109</a:t>
            </a:fld>
            <a:endParaRPr lang="en-US" altLang="en-US"/>
          </a:p>
        </p:txBody>
      </p:sp>
    </p:spTree>
    <p:extLst>
      <p:ext uri="{BB962C8B-B14F-4D97-AF65-F5344CB8AC3E}">
        <p14:creationId xmlns:p14="http://schemas.microsoft.com/office/powerpoint/2010/main" val="1047936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741363"/>
            <a:ext cx="6602413" cy="3713162"/>
          </a:xfrm>
        </p:spPr>
      </p:sp>
      <p:sp>
        <p:nvSpPr>
          <p:cNvPr id="3" name="Notes Placeholder 2"/>
          <p:cNvSpPr>
            <a:spLocks noGrp="1"/>
          </p:cNvSpPr>
          <p:nvPr>
            <p:ph type="body" idx="1"/>
          </p:nvPr>
        </p:nvSpPr>
        <p:spPr/>
        <p:txBody>
          <a:bodyPr/>
          <a:lstStyle/>
          <a:p>
            <a:r>
              <a:rPr lang="en-US" dirty="0"/>
              <a:t>To provide a unified standard to facilitate the To provide a unified standard to facilitate the mutual acceptance of clinical data by the mutual acceptance of clinical data by the regulatory authorities regulatory authorities</a:t>
            </a:r>
          </a:p>
          <a:p>
            <a:endParaRPr lang="en-US" dirty="0"/>
          </a:p>
          <a:p>
            <a:r>
              <a:rPr lang="en-US" b="0" i="0" dirty="0">
                <a:solidFill>
                  <a:srgbClr val="2C2C2D"/>
                </a:solidFill>
                <a:effectLst/>
                <a:latin typeface="Lora"/>
              </a:rPr>
              <a:t>The guidelines are intended to provide the medical research community with “an international ethical and scientific quality standard for designing, conducting, recording, and reporting trials that involve human subjects.” </a:t>
            </a:r>
          </a:p>
          <a:p>
            <a:endParaRPr lang="en-US" b="0" i="0" dirty="0">
              <a:solidFill>
                <a:srgbClr val="2C2C2D"/>
              </a:solidFill>
              <a:effectLst/>
              <a:latin typeface="Lora"/>
            </a:endParaRPr>
          </a:p>
          <a:p>
            <a:pPr defTabSz="951067">
              <a:defRPr/>
            </a:pPr>
            <a:r>
              <a:rPr lang="en-US" b="0" i="0" dirty="0">
                <a:solidFill>
                  <a:srgbClr val="23238E"/>
                </a:solidFill>
                <a:effectLst/>
                <a:latin typeface="courier new" panose="02070309020205020404" pitchFamily="49" charset="0"/>
              </a:rPr>
              <a:t>(a)</a:t>
            </a:r>
            <a:r>
              <a:rPr lang="en-US" b="0" i="0" dirty="0">
                <a:solidFill>
                  <a:srgbClr val="23238E"/>
                </a:solidFill>
                <a:effectLst/>
                <a:highlight>
                  <a:srgbClr val="FFFF00"/>
                </a:highlight>
                <a:latin typeface="courier new" panose="02070309020205020404" pitchFamily="49" charset="0"/>
              </a:rPr>
              <a:t> </a:t>
            </a:r>
            <a:r>
              <a:rPr lang="en-US" b="0" i="1" dirty="0">
                <a:solidFill>
                  <a:srgbClr val="23238E"/>
                </a:solidFill>
                <a:effectLst/>
                <a:highlight>
                  <a:srgbClr val="FFFF00"/>
                </a:highlight>
                <a:latin typeface="courier new" panose="02070309020205020404" pitchFamily="49" charset="0"/>
              </a:rPr>
              <a:t>Disposition of drug.</a:t>
            </a:r>
            <a:r>
              <a:rPr lang="en-US" b="0" i="0" dirty="0">
                <a:solidFill>
                  <a:srgbClr val="23238E"/>
                </a:solidFill>
                <a:effectLst/>
                <a:highlight>
                  <a:srgbClr val="FFFF00"/>
                </a:highlight>
                <a:latin typeface="courier new" panose="02070309020205020404" pitchFamily="49" charset="0"/>
              </a:rPr>
              <a:t> </a:t>
            </a:r>
            <a:r>
              <a:rPr lang="en-US" b="0" i="0">
                <a:solidFill>
                  <a:srgbClr val="23238E"/>
                </a:solidFill>
                <a:effectLst/>
                <a:highlight>
                  <a:srgbClr val="FFFF00"/>
                </a:highlight>
                <a:latin typeface="courier new" panose="02070309020205020404" pitchFamily="49" charset="0"/>
              </a:rPr>
              <a:t>An investigator is required to maintain adequate records of the disposition of the drug, including dates, quantity, and use by subjects. </a:t>
            </a:r>
            <a:endParaRPr lang="en-US">
              <a:highlight>
                <a:srgbClr val="FFFF00"/>
              </a:highlight>
            </a:endParaRPr>
          </a:p>
          <a:p>
            <a:endParaRPr lang="en-US" b="0" i="0" dirty="0">
              <a:solidFill>
                <a:srgbClr val="2C2C2D"/>
              </a:solidFill>
              <a:effectLst/>
              <a:latin typeface="Lora"/>
            </a:endParaRPr>
          </a:p>
          <a:p>
            <a:r>
              <a:rPr lang="en-US" dirty="0"/>
              <a:t>4.6.3 The investigator/institution and/or a pharmacist or other appropriate individual, who is designated by the investigator/institution, should maintain records of the product's delivery to the trial site, the inventory at the site, the use by each subject, and the return to the sponsor or alternative disposition of unused product(s). These records should include dates, quantities, batch/serial numbers, expiration dates (if applicable), and the unique code numbers assigned to the investigational product(s) and trial subjects. Investigators should maintain records that document adequately that the subjects were provided the doses specified by the protocol and reconcile all investigational product(s) received from the sponsor.</a:t>
            </a:r>
          </a:p>
          <a:p>
            <a:endParaRPr lang="en-US" dirty="0"/>
          </a:p>
          <a:p>
            <a:pPr defTabSz="951067">
              <a:defRPr/>
            </a:pPr>
            <a:r>
              <a:rPr lang="en-US" dirty="0"/>
              <a:t>Sec. 312.61 Control of the investigational </a:t>
            </a:r>
            <a:r>
              <a:rPr lang="en-US" dirty="0" err="1"/>
              <a:t>drug.</a:t>
            </a:r>
            <a:r>
              <a:rPr lang="en-US" dirty="0" err="1">
                <a:effectLst/>
              </a:rPr>
              <a:t>An</a:t>
            </a:r>
            <a:r>
              <a:rPr lang="en-US" dirty="0">
                <a:effectLst/>
              </a:rPr>
              <a:t> investigator shall administer the drug only to subjects under the investigator's personal supervision or under the supervision of a </a:t>
            </a:r>
            <a:r>
              <a:rPr lang="en-US" dirty="0" err="1">
                <a:effectLst/>
              </a:rPr>
              <a:t>subinvestigator</a:t>
            </a:r>
            <a:r>
              <a:rPr lang="en-US" dirty="0">
                <a:effectLst/>
              </a:rPr>
              <a:t> responsible to the investigator. The investigator shall not supply the investigational drug to any person not authorized under this part to receive it.</a:t>
            </a:r>
          </a:p>
          <a:p>
            <a:endParaRPr lang="en-US" dirty="0"/>
          </a:p>
        </p:txBody>
      </p:sp>
      <p:sp>
        <p:nvSpPr>
          <p:cNvPr id="4" name="Slide Number Placeholder 3"/>
          <p:cNvSpPr>
            <a:spLocks noGrp="1"/>
          </p:cNvSpPr>
          <p:nvPr>
            <p:ph type="sldNum" sz="quarter" idx="10"/>
          </p:nvPr>
        </p:nvSpPr>
        <p:spPr/>
        <p:txBody>
          <a:bodyPr/>
          <a:lstStyle/>
          <a:p>
            <a:pPr>
              <a:defRPr/>
            </a:pPr>
            <a:fld id="{4EAB96C4-ADFF-494B-959C-EF112446E82B}" type="slidenum">
              <a:rPr lang="en-US" altLang="en-US" smtClean="0"/>
              <a:pPr>
                <a:defRPr/>
              </a:pPr>
              <a:t>10</a:t>
            </a:fld>
            <a:endParaRPr lang="en-US" altLang="en-US"/>
          </a:p>
        </p:txBody>
      </p:sp>
    </p:spTree>
    <p:extLst>
      <p:ext uri="{BB962C8B-B14F-4D97-AF65-F5344CB8AC3E}">
        <p14:creationId xmlns:p14="http://schemas.microsoft.com/office/powerpoint/2010/main" val="4168131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 entries are not a good substitute for prospective documentation </a:t>
            </a:r>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110</a:t>
            </a:fld>
            <a:endParaRPr lang="en-US" altLang="en-US"/>
          </a:p>
        </p:txBody>
      </p:sp>
    </p:spTree>
    <p:extLst>
      <p:ext uri="{BB962C8B-B14F-4D97-AF65-F5344CB8AC3E}">
        <p14:creationId xmlns:p14="http://schemas.microsoft.com/office/powerpoint/2010/main" val="22019143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 wasn’t documented, it wasn’t done </a:t>
            </a:r>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111</a:t>
            </a:fld>
            <a:endParaRPr lang="en-US" altLang="en-US"/>
          </a:p>
        </p:txBody>
      </p:sp>
    </p:spTree>
    <p:extLst>
      <p:ext uri="{BB962C8B-B14F-4D97-AF65-F5344CB8AC3E}">
        <p14:creationId xmlns:p14="http://schemas.microsoft.com/office/powerpoint/2010/main" val="3611173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112</a:t>
            </a:fld>
            <a:endParaRPr lang="en-US" altLang="en-US"/>
          </a:p>
        </p:txBody>
      </p:sp>
    </p:spTree>
    <p:extLst>
      <p:ext uri="{BB962C8B-B14F-4D97-AF65-F5344CB8AC3E}">
        <p14:creationId xmlns:p14="http://schemas.microsoft.com/office/powerpoint/2010/main" val="2294490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may have used OSIRIS to maintain copies of their protocol.   Now OSIRIS is going away.   I would encourage you to maintain electronic files.</a:t>
            </a:r>
          </a:p>
          <a:p>
            <a:endParaRPr lang="en-US" dirty="0"/>
          </a:p>
          <a:p>
            <a:r>
              <a:rPr lang="en-US" dirty="0"/>
              <a:t>CVS – some sponsors may require a new CV every two years, every three years but all versions of CVs and licenses should be maintained.    These demonstrate the qualification of the research team throughout the course of the study.</a:t>
            </a:r>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113</a:t>
            </a:fld>
            <a:endParaRPr lang="en-US" altLang="en-US"/>
          </a:p>
        </p:txBody>
      </p:sp>
    </p:spTree>
    <p:extLst>
      <p:ext uri="{BB962C8B-B14F-4D97-AF65-F5344CB8AC3E}">
        <p14:creationId xmlns:p14="http://schemas.microsoft.com/office/powerpoint/2010/main" val="13340235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115</a:t>
            </a:fld>
            <a:endParaRPr lang="en-US" altLang="en-US"/>
          </a:p>
        </p:txBody>
      </p:sp>
    </p:spTree>
    <p:extLst>
      <p:ext uri="{BB962C8B-B14F-4D97-AF65-F5344CB8AC3E}">
        <p14:creationId xmlns:p14="http://schemas.microsoft.com/office/powerpoint/2010/main" val="31962553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would also want to maintain correspondence with any other entities associated with your study.  </a:t>
            </a:r>
          </a:p>
        </p:txBody>
      </p:sp>
      <p:sp>
        <p:nvSpPr>
          <p:cNvPr id="4" name="Slide Number Placeholder 3"/>
          <p:cNvSpPr>
            <a:spLocks noGrp="1"/>
          </p:cNvSpPr>
          <p:nvPr>
            <p:ph type="sldNum" sz="quarter" idx="5"/>
          </p:nvPr>
        </p:nvSpPr>
        <p:spPr/>
        <p:txBody>
          <a:bodyPr/>
          <a:lstStyle/>
          <a:p>
            <a:pPr>
              <a:defRPr/>
            </a:pPr>
            <a:fld id="{4EAB96C4-ADFF-494B-959C-EF112446E82B}" type="slidenum">
              <a:rPr lang="en-US" altLang="en-US" smtClean="0"/>
              <a:pPr>
                <a:defRPr/>
              </a:pPr>
              <a:t>116</a:t>
            </a:fld>
            <a:endParaRPr lang="en-US" altLang="en-US"/>
          </a:p>
        </p:txBody>
      </p:sp>
    </p:spTree>
    <p:extLst>
      <p:ext uri="{BB962C8B-B14F-4D97-AF65-F5344CB8AC3E}">
        <p14:creationId xmlns:p14="http://schemas.microsoft.com/office/powerpoint/2010/main" val="20242417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CVs and License throughout entire course of study  - NIMH wanted signed CVs every two years.  </a:t>
            </a:r>
          </a:p>
        </p:txBody>
      </p:sp>
      <p:sp>
        <p:nvSpPr>
          <p:cNvPr id="4" name="Slide Number Placeholder 3"/>
          <p:cNvSpPr>
            <a:spLocks noGrp="1"/>
          </p:cNvSpPr>
          <p:nvPr>
            <p:ph type="sldNum" sz="quarter" idx="5"/>
          </p:nvPr>
        </p:nvSpPr>
        <p:spPr/>
        <p:txBody>
          <a:bodyPr/>
          <a:lstStyle/>
          <a:p>
            <a:pPr marL="0" marR="0" lvl="0" indent="0" algn="r" defTabSz="951067" rtl="0" eaLnBrk="1" fontAlgn="base" latinLnBrk="0" hangingPunct="1">
              <a:lnSpc>
                <a:spcPct val="100000"/>
              </a:lnSpc>
              <a:spcBef>
                <a:spcPct val="0"/>
              </a:spcBef>
              <a:spcAft>
                <a:spcPct val="0"/>
              </a:spcAft>
              <a:buClrTx/>
              <a:buSzTx/>
              <a:buFontTx/>
              <a:buNone/>
              <a:tabLst/>
              <a:defRPr/>
            </a:pPr>
            <a:fld id="{4EAB96C4-ADFF-494B-959C-EF112446E82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51067" rtl="0" eaLnBrk="1" fontAlgn="base" latinLnBrk="0" hangingPunct="1">
                <a:lnSpc>
                  <a:spcPct val="100000"/>
                </a:lnSpc>
                <a:spcBef>
                  <a:spcPct val="0"/>
                </a:spcBef>
                <a:spcAft>
                  <a:spcPct val="0"/>
                </a:spcAft>
                <a:buClrTx/>
                <a:buSzTx/>
                <a:buFontTx/>
                <a:buNone/>
                <a:tabLst/>
                <a:defRPr/>
              </a:pPr>
              <a:t>117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4860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CVs and License throughout entire course of study  - NIMH wanted signed CVs every two years.  </a:t>
            </a:r>
          </a:p>
        </p:txBody>
      </p:sp>
      <p:sp>
        <p:nvSpPr>
          <p:cNvPr id="4" name="Slide Number Placeholder 3"/>
          <p:cNvSpPr>
            <a:spLocks noGrp="1"/>
          </p:cNvSpPr>
          <p:nvPr>
            <p:ph type="sldNum" sz="quarter" idx="5"/>
          </p:nvPr>
        </p:nvSpPr>
        <p:spPr/>
        <p:txBody>
          <a:bodyPr/>
          <a:lstStyle/>
          <a:p>
            <a:pPr marL="0" marR="0" lvl="0" indent="0" algn="r" defTabSz="951067" rtl="0" eaLnBrk="1" fontAlgn="base" latinLnBrk="0" hangingPunct="1">
              <a:lnSpc>
                <a:spcPct val="100000"/>
              </a:lnSpc>
              <a:spcBef>
                <a:spcPct val="0"/>
              </a:spcBef>
              <a:spcAft>
                <a:spcPct val="0"/>
              </a:spcAft>
              <a:buClrTx/>
              <a:buSzTx/>
              <a:buFontTx/>
              <a:buNone/>
              <a:tabLst/>
              <a:defRPr/>
            </a:pPr>
            <a:fld id="{4EAB96C4-ADFF-494B-959C-EF112446E82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51067" rtl="0" eaLnBrk="1" fontAlgn="base" latinLnBrk="0" hangingPunct="1">
                <a:lnSpc>
                  <a:spcPct val="100000"/>
                </a:lnSpc>
                <a:spcBef>
                  <a:spcPct val="0"/>
                </a:spcBef>
                <a:spcAft>
                  <a:spcPct val="0"/>
                </a:spcAft>
                <a:buClrTx/>
                <a:buSzTx/>
                <a:buFontTx/>
                <a:buNone/>
                <a:tabLst/>
                <a:defRPr/>
              </a:pPr>
              <a:t>118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19575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NIMH wanted FWAs and IRB member lists </a:t>
            </a:r>
          </a:p>
          <a:p>
            <a:r>
              <a:rPr lang="en-US" dirty="0"/>
              <a:t>If you are using a commercial IRB, they may send you a list of the IRB members who reviewed the study.  </a:t>
            </a:r>
          </a:p>
        </p:txBody>
      </p:sp>
      <p:sp>
        <p:nvSpPr>
          <p:cNvPr id="4" name="Slide Number Placeholder 3"/>
          <p:cNvSpPr>
            <a:spLocks noGrp="1"/>
          </p:cNvSpPr>
          <p:nvPr>
            <p:ph type="sldNum" sz="quarter" idx="5"/>
          </p:nvPr>
        </p:nvSpPr>
        <p:spPr/>
        <p:txBody>
          <a:bodyPr/>
          <a:lstStyle/>
          <a:p>
            <a:pPr marL="0" marR="0" lvl="0" indent="0" algn="r" defTabSz="986398" rtl="0" eaLnBrk="1" fontAlgn="base" latinLnBrk="0" hangingPunct="1">
              <a:lnSpc>
                <a:spcPct val="100000"/>
              </a:lnSpc>
              <a:spcBef>
                <a:spcPct val="0"/>
              </a:spcBef>
              <a:spcAft>
                <a:spcPct val="0"/>
              </a:spcAft>
              <a:buClrTx/>
              <a:buSzTx/>
              <a:buFontTx/>
              <a:buNone/>
              <a:tabLst/>
              <a:defRPr/>
            </a:pPr>
            <a:fld id="{4EAB96C4-ADFF-494B-959C-EF112446E82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86398" rtl="0" eaLnBrk="1" fontAlgn="base" latinLnBrk="0" hangingPunct="1">
                <a:lnSpc>
                  <a:spcPct val="100000"/>
                </a:lnSpc>
                <a:spcBef>
                  <a:spcPct val="0"/>
                </a:spcBef>
                <a:spcAft>
                  <a:spcPct val="0"/>
                </a:spcAft>
                <a:buClrTx/>
                <a:buSzTx/>
                <a:buFontTx/>
                <a:buNone/>
                <a:tabLst/>
                <a:defRPr/>
              </a:pPr>
              <a:t>119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35379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used in both research subject records as well as </a:t>
            </a:r>
            <a:r>
              <a:rPr lang="en-US"/>
              <a:t>the regulatory files </a:t>
            </a:r>
            <a:endParaRPr lang="en-US" dirty="0"/>
          </a:p>
        </p:txBody>
      </p:sp>
      <p:sp>
        <p:nvSpPr>
          <p:cNvPr id="4" name="Slide Number Placeholder 3"/>
          <p:cNvSpPr>
            <a:spLocks noGrp="1"/>
          </p:cNvSpPr>
          <p:nvPr>
            <p:ph type="sldNum" sz="quarter" idx="5"/>
          </p:nvPr>
        </p:nvSpPr>
        <p:spPr/>
        <p:txBody>
          <a:bodyPr/>
          <a:lstStyle/>
          <a:p>
            <a:pPr marL="0" marR="0" lvl="0" indent="0" algn="r" defTabSz="986398" rtl="0" eaLnBrk="1" fontAlgn="auto" latinLnBrk="0" hangingPunct="1">
              <a:lnSpc>
                <a:spcPct val="100000"/>
              </a:lnSpc>
              <a:spcBef>
                <a:spcPts val="0"/>
              </a:spcBef>
              <a:spcAft>
                <a:spcPts val="0"/>
              </a:spcAft>
              <a:buClrTx/>
              <a:buSzTx/>
              <a:buFontTx/>
              <a:buNone/>
              <a:tabLst/>
              <a:defRPr/>
            </a:pPr>
            <a:fld id="{4EAB96C4-ADFF-494B-959C-EF112446E82B}" type="slidenum">
              <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86398" rtl="0" eaLnBrk="1" fontAlgn="auto" latinLnBrk="0" hangingPunct="1">
                <a:lnSpc>
                  <a:spcPct val="100000"/>
                </a:lnSpc>
                <a:spcBef>
                  <a:spcPts val="0"/>
                </a:spcBef>
                <a:spcAft>
                  <a:spcPts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986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00CB-F6C2-408F-84E0-531E9E41F3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8B1B7C6-A7A2-4E42-8C0B-A1ADFFE82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82277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22D5-9B8A-464F-B3C6-E05504E774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BDC7EF-F93F-4062-A484-81294EB043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53326-BD69-4207-A74F-F893ECAE4720}"/>
              </a:ext>
            </a:extLst>
          </p:cNvPr>
          <p:cNvSpPr>
            <a:spLocks noGrp="1"/>
          </p:cNvSpPr>
          <p:nvPr>
            <p:ph type="dt" sz="half" idx="10"/>
          </p:nvPr>
        </p:nvSpPr>
        <p:spPr>
          <a:xfrm>
            <a:off x="838200" y="6356350"/>
            <a:ext cx="2743200" cy="365125"/>
          </a:xfrm>
          <a:prstGeom prst="rect">
            <a:avLst/>
          </a:prstGeom>
        </p:spPr>
        <p:txBody>
          <a:bodyPr/>
          <a:lstStyle/>
          <a:p>
            <a:fld id="{75B7D2C8-77B4-451B-B765-CD13A62232DA}" type="datetimeFigureOut">
              <a:rPr lang="en-US" smtClean="0"/>
              <a:t>4/12/2022</a:t>
            </a:fld>
            <a:endParaRPr lang="en-US"/>
          </a:p>
        </p:txBody>
      </p:sp>
      <p:sp>
        <p:nvSpPr>
          <p:cNvPr id="5" name="Footer Placeholder 4">
            <a:extLst>
              <a:ext uri="{FF2B5EF4-FFF2-40B4-BE49-F238E27FC236}">
                <a16:creationId xmlns:a16="http://schemas.microsoft.com/office/drawing/2014/main" id="{4AEF2BE2-47FE-4FB6-BEC0-965785B0B3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26A10B-2BD2-4845-8C34-DC461B934230}"/>
              </a:ext>
            </a:extLst>
          </p:cNvPr>
          <p:cNvSpPr>
            <a:spLocks noGrp="1"/>
          </p:cNvSpPr>
          <p:nvPr>
            <p:ph type="sldNum" sz="quarter" idx="12"/>
          </p:nvPr>
        </p:nvSpPr>
        <p:spPr>
          <a:xfrm>
            <a:off x="8610600" y="6356350"/>
            <a:ext cx="2743200" cy="365125"/>
          </a:xfrm>
          <a:prstGeom prst="rect">
            <a:avLst/>
          </a:prstGeom>
        </p:spPr>
        <p:txBody>
          <a:bodyPr/>
          <a:lstStyle/>
          <a:p>
            <a:fld id="{2267EEC0-8939-4F3A-B84E-BE138B99F14E}" type="slidenum">
              <a:rPr lang="en-US" smtClean="0"/>
              <a:t>‹#›</a:t>
            </a:fld>
            <a:endParaRPr lang="en-US"/>
          </a:p>
        </p:txBody>
      </p:sp>
    </p:spTree>
    <p:extLst>
      <p:ext uri="{BB962C8B-B14F-4D97-AF65-F5344CB8AC3E}">
        <p14:creationId xmlns:p14="http://schemas.microsoft.com/office/powerpoint/2010/main" val="1686031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7C301E-D138-42FE-A099-7DB2294A71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5F22EB-9F60-4091-959B-1EEF79DB50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9C25-6757-4CFA-BC50-E00EC147E13D}"/>
              </a:ext>
            </a:extLst>
          </p:cNvPr>
          <p:cNvSpPr>
            <a:spLocks noGrp="1"/>
          </p:cNvSpPr>
          <p:nvPr>
            <p:ph type="dt" sz="half" idx="10"/>
          </p:nvPr>
        </p:nvSpPr>
        <p:spPr>
          <a:xfrm>
            <a:off x="838200" y="6356350"/>
            <a:ext cx="2743200" cy="365125"/>
          </a:xfrm>
          <a:prstGeom prst="rect">
            <a:avLst/>
          </a:prstGeom>
        </p:spPr>
        <p:txBody>
          <a:bodyPr/>
          <a:lstStyle/>
          <a:p>
            <a:fld id="{75B7D2C8-77B4-451B-B765-CD13A62232DA}" type="datetimeFigureOut">
              <a:rPr lang="en-US" smtClean="0"/>
              <a:t>4/12/2022</a:t>
            </a:fld>
            <a:endParaRPr lang="en-US"/>
          </a:p>
        </p:txBody>
      </p:sp>
      <p:sp>
        <p:nvSpPr>
          <p:cNvPr id="5" name="Footer Placeholder 4">
            <a:extLst>
              <a:ext uri="{FF2B5EF4-FFF2-40B4-BE49-F238E27FC236}">
                <a16:creationId xmlns:a16="http://schemas.microsoft.com/office/drawing/2014/main" id="{285F0889-62F7-442B-9AA1-750B56B910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B395C9-9210-40C6-9CE9-BBAEA0F59CFF}"/>
              </a:ext>
            </a:extLst>
          </p:cNvPr>
          <p:cNvSpPr>
            <a:spLocks noGrp="1"/>
          </p:cNvSpPr>
          <p:nvPr>
            <p:ph type="sldNum" sz="quarter" idx="12"/>
          </p:nvPr>
        </p:nvSpPr>
        <p:spPr>
          <a:xfrm>
            <a:off x="8610600" y="6356350"/>
            <a:ext cx="2743200" cy="365125"/>
          </a:xfrm>
          <a:prstGeom prst="rect">
            <a:avLst/>
          </a:prstGeom>
        </p:spPr>
        <p:txBody>
          <a:bodyPr/>
          <a:lstStyle/>
          <a:p>
            <a:fld id="{2267EEC0-8939-4F3A-B84E-BE138B99F14E}" type="slidenum">
              <a:rPr lang="en-US" smtClean="0"/>
              <a:t>‹#›</a:t>
            </a:fld>
            <a:endParaRPr lang="en-US"/>
          </a:p>
        </p:txBody>
      </p:sp>
    </p:spTree>
    <p:extLst>
      <p:ext uri="{BB962C8B-B14F-4D97-AF65-F5344CB8AC3E}">
        <p14:creationId xmlns:p14="http://schemas.microsoft.com/office/powerpoint/2010/main" val="2797100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9681-DB70-4DBE-988C-7C063C601B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4D70EA-3CDA-43D7-8EA7-8C194963D6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5EDC9F-3BD5-4066-A363-FB5DC4A7AB2F}"/>
              </a:ext>
            </a:extLst>
          </p:cNvPr>
          <p:cNvSpPr>
            <a:spLocks noGrp="1"/>
          </p:cNvSpPr>
          <p:nvPr>
            <p:ph type="dt" sz="half" idx="10"/>
          </p:nvPr>
        </p:nvSpPr>
        <p:spPr/>
        <p:txBody>
          <a:bodyPr/>
          <a:lstStyle/>
          <a:p>
            <a:fld id="{A7D5A89A-C19D-4C0B-92B7-3D5D89B152DE}" type="datetimeFigureOut">
              <a:rPr lang="en-US" smtClean="0">
                <a:solidFill>
                  <a:prstClr val="black">
                    <a:tint val="75000"/>
                  </a:prstClr>
                </a:solidFill>
              </a:rPr>
              <a:pPr/>
              <a:t>4/12/2022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D92DDAE-2937-429F-A1A7-71FA4136779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3F446EC-E86F-4811-BBE5-BD85E430EEEA}"/>
              </a:ext>
            </a:extLst>
          </p:cNvPr>
          <p:cNvSpPr>
            <a:spLocks noGrp="1"/>
          </p:cNvSpPr>
          <p:nvPr>
            <p:ph type="sldNum" sz="quarter" idx="12"/>
          </p:nvPr>
        </p:nvSpPr>
        <p:spPr/>
        <p:txBody>
          <a:bodyPr/>
          <a:lstStyle/>
          <a:p>
            <a:fld id="{C497B563-090D-4CD0-8CF9-5DF3C5A98D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133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EC8B-4B15-4C83-91D3-CC0D1BAE1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C711C4-F0EA-42E5-8F56-8411CE4C55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A7B67-5DE4-462D-BF4F-D62F3C4F8D07}"/>
              </a:ext>
            </a:extLst>
          </p:cNvPr>
          <p:cNvSpPr>
            <a:spLocks noGrp="1"/>
          </p:cNvSpPr>
          <p:nvPr>
            <p:ph type="dt" sz="half" idx="10"/>
          </p:nvPr>
        </p:nvSpPr>
        <p:spPr/>
        <p:txBody>
          <a:bodyPr/>
          <a:lstStyle/>
          <a:p>
            <a:fld id="{A7D5A89A-C19D-4C0B-92B7-3D5D89B152DE}" type="datetimeFigureOut">
              <a:rPr lang="en-US" smtClean="0">
                <a:solidFill>
                  <a:prstClr val="black">
                    <a:tint val="75000"/>
                  </a:prstClr>
                </a:solidFill>
              </a:rPr>
              <a:pPr/>
              <a:t>4/12/2022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732E253-894A-4496-9E13-8A3C8C0484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1F06E20-4246-4ABD-96B3-806946FDE60C}"/>
              </a:ext>
            </a:extLst>
          </p:cNvPr>
          <p:cNvSpPr>
            <a:spLocks noGrp="1"/>
          </p:cNvSpPr>
          <p:nvPr>
            <p:ph type="sldNum" sz="quarter" idx="12"/>
          </p:nvPr>
        </p:nvSpPr>
        <p:spPr/>
        <p:txBody>
          <a:bodyPr/>
          <a:lstStyle/>
          <a:p>
            <a:fld id="{C497B563-090D-4CD0-8CF9-5DF3C5A98D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094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F389-CACE-4ECD-9FFD-B7013A111B4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94926-D8AE-4E5E-9C50-B2A1882AA17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7E2BF7A-2590-4A80-B137-783B95CD932A}"/>
              </a:ext>
            </a:extLst>
          </p:cNvPr>
          <p:cNvSpPr>
            <a:spLocks noGrp="1"/>
          </p:cNvSpPr>
          <p:nvPr>
            <p:ph type="dt" sz="half" idx="10"/>
          </p:nvPr>
        </p:nvSpPr>
        <p:spPr/>
        <p:txBody>
          <a:bodyPr/>
          <a:lstStyle/>
          <a:p>
            <a:fld id="{A7D5A89A-C19D-4C0B-92B7-3D5D89B152DE}" type="datetimeFigureOut">
              <a:rPr lang="en-US" smtClean="0">
                <a:solidFill>
                  <a:prstClr val="black">
                    <a:tint val="75000"/>
                  </a:prstClr>
                </a:solidFill>
              </a:rPr>
              <a:pPr/>
              <a:t>4/12/2022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099E8F2-D406-4B3C-84DB-79178C7358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3B232DC-31C1-4268-9635-847B68BB9D74}"/>
              </a:ext>
            </a:extLst>
          </p:cNvPr>
          <p:cNvSpPr>
            <a:spLocks noGrp="1"/>
          </p:cNvSpPr>
          <p:nvPr>
            <p:ph type="sldNum" sz="quarter" idx="12"/>
          </p:nvPr>
        </p:nvSpPr>
        <p:spPr/>
        <p:txBody>
          <a:bodyPr/>
          <a:lstStyle/>
          <a:p>
            <a:fld id="{C497B563-090D-4CD0-8CF9-5DF3C5A98D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593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F12B5-43F1-4BDD-BCF4-C8E1408821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5068D-8D22-4EC9-84D3-31DB4152B52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6490FB-325E-4830-BB6B-60C3CAB7A43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41A0CB-ADD1-4D81-B78F-E56153CD80BF}"/>
              </a:ext>
            </a:extLst>
          </p:cNvPr>
          <p:cNvSpPr>
            <a:spLocks noGrp="1"/>
          </p:cNvSpPr>
          <p:nvPr>
            <p:ph type="dt" sz="half" idx="10"/>
          </p:nvPr>
        </p:nvSpPr>
        <p:spPr/>
        <p:txBody>
          <a:bodyPr/>
          <a:lstStyle/>
          <a:p>
            <a:fld id="{A7D5A89A-C19D-4C0B-92B7-3D5D89B152DE}" type="datetimeFigureOut">
              <a:rPr lang="en-US" smtClean="0">
                <a:solidFill>
                  <a:prstClr val="black">
                    <a:tint val="75000"/>
                  </a:prstClr>
                </a:solidFill>
              </a:rPr>
              <a:pPr/>
              <a:t>4/12/2022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E810F29-EC27-4937-9BF1-33B1FB83E63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7569DD3-C42B-4112-8270-447695EC4017}"/>
              </a:ext>
            </a:extLst>
          </p:cNvPr>
          <p:cNvSpPr>
            <a:spLocks noGrp="1"/>
          </p:cNvSpPr>
          <p:nvPr>
            <p:ph type="sldNum" sz="quarter" idx="12"/>
          </p:nvPr>
        </p:nvSpPr>
        <p:spPr/>
        <p:txBody>
          <a:bodyPr/>
          <a:lstStyle/>
          <a:p>
            <a:fld id="{C497B563-090D-4CD0-8CF9-5DF3C5A98D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594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8D9F0-C13A-4282-860B-412A97B18217}"/>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4FF04E-A24F-41E9-B898-4FDCF1BFD99E}"/>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745D2B6-20A9-48A6-B73F-45805E9FF40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0062CB-F61A-4517-BEF8-0D328C28B93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06DC46D-4ECE-4644-B0B6-20700521AEA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A98ACC-BB7A-4FD3-8BD6-1405BCB33C39}"/>
              </a:ext>
            </a:extLst>
          </p:cNvPr>
          <p:cNvSpPr>
            <a:spLocks noGrp="1"/>
          </p:cNvSpPr>
          <p:nvPr>
            <p:ph type="dt" sz="half" idx="10"/>
          </p:nvPr>
        </p:nvSpPr>
        <p:spPr/>
        <p:txBody>
          <a:bodyPr/>
          <a:lstStyle/>
          <a:p>
            <a:fld id="{A7D5A89A-C19D-4C0B-92B7-3D5D89B152DE}" type="datetimeFigureOut">
              <a:rPr lang="en-US" smtClean="0">
                <a:solidFill>
                  <a:prstClr val="black">
                    <a:tint val="75000"/>
                  </a:prstClr>
                </a:solidFill>
              </a:rPr>
              <a:pPr/>
              <a:t>4/12/2022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76CAA9E-E178-40CB-91F1-98D9E07C92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5482A5B-17E8-4D8F-8B80-8BE9019100A4}"/>
              </a:ext>
            </a:extLst>
          </p:cNvPr>
          <p:cNvSpPr>
            <a:spLocks noGrp="1"/>
          </p:cNvSpPr>
          <p:nvPr>
            <p:ph type="sldNum" sz="quarter" idx="12"/>
          </p:nvPr>
        </p:nvSpPr>
        <p:spPr/>
        <p:txBody>
          <a:bodyPr/>
          <a:lstStyle/>
          <a:p>
            <a:fld id="{C497B563-090D-4CD0-8CF9-5DF3C5A98D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250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3B341-19E8-4463-9E81-BE54DFAA6C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329AE1-4E6A-4591-8051-E8395FA4B4F3}"/>
              </a:ext>
            </a:extLst>
          </p:cNvPr>
          <p:cNvSpPr>
            <a:spLocks noGrp="1"/>
          </p:cNvSpPr>
          <p:nvPr>
            <p:ph type="dt" sz="half" idx="10"/>
          </p:nvPr>
        </p:nvSpPr>
        <p:spPr/>
        <p:txBody>
          <a:bodyPr/>
          <a:lstStyle/>
          <a:p>
            <a:fld id="{A7D5A89A-C19D-4C0B-92B7-3D5D89B152DE}" type="datetimeFigureOut">
              <a:rPr lang="en-US" smtClean="0">
                <a:solidFill>
                  <a:prstClr val="black">
                    <a:tint val="75000"/>
                  </a:prstClr>
                </a:solidFill>
              </a:rPr>
              <a:pPr/>
              <a:t>4/12/2022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370FA4E-A932-4E93-9960-B1245D45A8F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E7B1970-3C49-40FC-AF7A-7ADCC0730BAE}"/>
              </a:ext>
            </a:extLst>
          </p:cNvPr>
          <p:cNvSpPr>
            <a:spLocks noGrp="1"/>
          </p:cNvSpPr>
          <p:nvPr>
            <p:ph type="sldNum" sz="quarter" idx="12"/>
          </p:nvPr>
        </p:nvSpPr>
        <p:spPr/>
        <p:txBody>
          <a:bodyPr/>
          <a:lstStyle/>
          <a:p>
            <a:fld id="{C497B563-090D-4CD0-8CF9-5DF3C5A98D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505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636621-1364-45D6-BD67-2B87AB98C1B0}"/>
              </a:ext>
            </a:extLst>
          </p:cNvPr>
          <p:cNvSpPr>
            <a:spLocks noGrp="1"/>
          </p:cNvSpPr>
          <p:nvPr>
            <p:ph type="dt" sz="half" idx="10"/>
          </p:nvPr>
        </p:nvSpPr>
        <p:spPr/>
        <p:txBody>
          <a:bodyPr/>
          <a:lstStyle/>
          <a:p>
            <a:fld id="{A7D5A89A-C19D-4C0B-92B7-3D5D89B152DE}" type="datetimeFigureOut">
              <a:rPr lang="en-US" smtClean="0">
                <a:solidFill>
                  <a:prstClr val="black">
                    <a:tint val="75000"/>
                  </a:prstClr>
                </a:solidFill>
              </a:rPr>
              <a:pPr/>
              <a:t>4/12/2022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9B9D8C3-D300-400D-A1F6-1286A35BA60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B95C6BE-592D-4B80-9A3E-B025C9754791}"/>
              </a:ext>
            </a:extLst>
          </p:cNvPr>
          <p:cNvSpPr>
            <a:spLocks noGrp="1"/>
          </p:cNvSpPr>
          <p:nvPr>
            <p:ph type="sldNum" sz="quarter" idx="12"/>
          </p:nvPr>
        </p:nvSpPr>
        <p:spPr/>
        <p:txBody>
          <a:bodyPr/>
          <a:lstStyle/>
          <a:p>
            <a:fld id="{C497B563-090D-4CD0-8CF9-5DF3C5A98D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756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8BBF-FD6A-4669-8425-415EA66204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96BC42-9FB0-42E7-9784-E10A4D30BC9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3C0EC7-533D-4062-9B33-770B8766C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9E2A09-382D-430D-88EB-05B51E6200BB}"/>
              </a:ext>
            </a:extLst>
          </p:cNvPr>
          <p:cNvSpPr>
            <a:spLocks noGrp="1"/>
          </p:cNvSpPr>
          <p:nvPr>
            <p:ph type="dt" sz="half" idx="10"/>
          </p:nvPr>
        </p:nvSpPr>
        <p:spPr/>
        <p:txBody>
          <a:bodyPr/>
          <a:lstStyle/>
          <a:p>
            <a:fld id="{A7D5A89A-C19D-4C0B-92B7-3D5D89B152DE}" type="datetimeFigureOut">
              <a:rPr lang="en-US" smtClean="0">
                <a:solidFill>
                  <a:prstClr val="black">
                    <a:tint val="75000"/>
                  </a:prstClr>
                </a:solidFill>
              </a:rPr>
              <a:pPr/>
              <a:t>4/12/2022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9053889-E784-494A-B038-D657110C0D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EFEBB8A-65F3-4251-B88C-0E6C3E9BFFCA}"/>
              </a:ext>
            </a:extLst>
          </p:cNvPr>
          <p:cNvSpPr>
            <a:spLocks noGrp="1"/>
          </p:cNvSpPr>
          <p:nvPr>
            <p:ph type="sldNum" sz="quarter" idx="12"/>
          </p:nvPr>
        </p:nvSpPr>
        <p:spPr/>
        <p:txBody>
          <a:bodyPr/>
          <a:lstStyle/>
          <a:p>
            <a:fld id="{C497B563-090D-4CD0-8CF9-5DF3C5A98D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28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B0AB5-C7F8-40E3-9C18-EDD99648D6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68EFEF-BE30-4BD4-BBA6-DBF01BC9B0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30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6EF4E-2E2C-4E94-9537-5ECC0DCA3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73FF10-FD38-44B7-BCCD-0F605B8FD504}"/>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5E463A-F464-4BA1-A55B-04AB432C4F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589D70-35D5-40B1-B4ED-35522FE5E0E5}"/>
              </a:ext>
            </a:extLst>
          </p:cNvPr>
          <p:cNvSpPr>
            <a:spLocks noGrp="1"/>
          </p:cNvSpPr>
          <p:nvPr>
            <p:ph type="dt" sz="half" idx="10"/>
          </p:nvPr>
        </p:nvSpPr>
        <p:spPr/>
        <p:txBody>
          <a:bodyPr/>
          <a:lstStyle/>
          <a:p>
            <a:fld id="{A7D5A89A-C19D-4C0B-92B7-3D5D89B152DE}" type="datetimeFigureOut">
              <a:rPr lang="en-US" smtClean="0">
                <a:solidFill>
                  <a:prstClr val="black">
                    <a:tint val="75000"/>
                  </a:prstClr>
                </a:solidFill>
              </a:rPr>
              <a:pPr/>
              <a:t>4/12/2022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256AAF-73B4-42DE-B709-5CC5A325D31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94CEE3-E157-460A-B420-99E8034158C8}"/>
              </a:ext>
            </a:extLst>
          </p:cNvPr>
          <p:cNvSpPr>
            <a:spLocks noGrp="1"/>
          </p:cNvSpPr>
          <p:nvPr>
            <p:ph type="sldNum" sz="quarter" idx="12"/>
          </p:nvPr>
        </p:nvSpPr>
        <p:spPr/>
        <p:txBody>
          <a:bodyPr/>
          <a:lstStyle/>
          <a:p>
            <a:fld id="{C497B563-090D-4CD0-8CF9-5DF3C5A98D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432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F60B-EFA8-4DD8-80EF-1F83B1529C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A7076-546B-440E-8A20-9EDFCD889E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E6D03-3782-4027-8DB4-7B6A34AFCB38}"/>
              </a:ext>
            </a:extLst>
          </p:cNvPr>
          <p:cNvSpPr>
            <a:spLocks noGrp="1"/>
          </p:cNvSpPr>
          <p:nvPr>
            <p:ph type="dt" sz="half" idx="10"/>
          </p:nvPr>
        </p:nvSpPr>
        <p:spPr/>
        <p:txBody>
          <a:bodyPr/>
          <a:lstStyle/>
          <a:p>
            <a:fld id="{A7D5A89A-C19D-4C0B-92B7-3D5D89B152DE}" type="datetimeFigureOut">
              <a:rPr lang="en-US" smtClean="0">
                <a:solidFill>
                  <a:prstClr val="black">
                    <a:tint val="75000"/>
                  </a:prstClr>
                </a:solidFill>
              </a:rPr>
              <a:pPr/>
              <a:t>4/12/2022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EE3724F-D74E-49C2-8C57-517CC00463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1B2B514-C3FE-475D-B505-09A0D579C640}"/>
              </a:ext>
            </a:extLst>
          </p:cNvPr>
          <p:cNvSpPr>
            <a:spLocks noGrp="1"/>
          </p:cNvSpPr>
          <p:nvPr>
            <p:ph type="sldNum" sz="quarter" idx="12"/>
          </p:nvPr>
        </p:nvSpPr>
        <p:spPr/>
        <p:txBody>
          <a:bodyPr/>
          <a:lstStyle/>
          <a:p>
            <a:fld id="{C497B563-090D-4CD0-8CF9-5DF3C5A98D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622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B04534-8D8A-453A-B4AA-4F0CF0D3C009}"/>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2C54BC-4249-47B3-88F2-55029B5041F9}"/>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50FE36-848F-49BC-9190-84F8F5C461D1}"/>
              </a:ext>
            </a:extLst>
          </p:cNvPr>
          <p:cNvSpPr>
            <a:spLocks noGrp="1"/>
          </p:cNvSpPr>
          <p:nvPr>
            <p:ph type="dt" sz="half" idx="10"/>
          </p:nvPr>
        </p:nvSpPr>
        <p:spPr/>
        <p:txBody>
          <a:bodyPr/>
          <a:lstStyle/>
          <a:p>
            <a:fld id="{A7D5A89A-C19D-4C0B-92B7-3D5D89B152DE}" type="datetimeFigureOut">
              <a:rPr lang="en-US" smtClean="0">
                <a:solidFill>
                  <a:prstClr val="black">
                    <a:tint val="75000"/>
                  </a:prstClr>
                </a:solidFill>
              </a:rPr>
              <a:pPr/>
              <a:t>4/12/2022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7551E-278C-4C33-AD1A-BFFEF7C642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55500ED-1B78-417E-A572-CA40E762B25A}"/>
              </a:ext>
            </a:extLst>
          </p:cNvPr>
          <p:cNvSpPr>
            <a:spLocks noGrp="1"/>
          </p:cNvSpPr>
          <p:nvPr>
            <p:ph type="sldNum" sz="quarter" idx="12"/>
          </p:nvPr>
        </p:nvSpPr>
        <p:spPr/>
        <p:txBody>
          <a:bodyPr/>
          <a:lstStyle/>
          <a:p>
            <a:fld id="{C497B563-090D-4CD0-8CF9-5DF3C5A98D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988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a:extLst>
              <a:ext uri="{FF2B5EF4-FFF2-40B4-BE49-F238E27FC236}">
                <a16:creationId xmlns:a16="http://schemas.microsoft.com/office/drawing/2014/main" id="{B2EEEB39-19AE-4085-A2C4-182662050C1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18">
            <a:extLst>
              <a:ext uri="{FF2B5EF4-FFF2-40B4-BE49-F238E27FC236}">
                <a16:creationId xmlns:a16="http://schemas.microsoft.com/office/drawing/2014/main" id="{3FBF9502-6DFE-407B-BBB7-6A7A2275421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26">
            <a:extLst>
              <a:ext uri="{FF2B5EF4-FFF2-40B4-BE49-F238E27FC236}">
                <a16:creationId xmlns:a16="http://schemas.microsoft.com/office/drawing/2014/main" id="{9EF41437-74E3-415C-A10E-14D8A1F775DA}"/>
              </a:ext>
            </a:extLst>
          </p:cNvPr>
          <p:cNvSpPr>
            <a:spLocks noGrp="1"/>
          </p:cNvSpPr>
          <p:nvPr>
            <p:ph type="sldNum" sz="quarter" idx="12"/>
          </p:nvPr>
        </p:nvSpPr>
        <p:spPr/>
        <p:txBody>
          <a:bodyPr/>
          <a:lstStyle>
            <a:lvl1pPr>
              <a:defRPr>
                <a:solidFill>
                  <a:srgbClr val="D1EAEE"/>
                </a:solidFill>
              </a:defRPr>
            </a:lvl1pPr>
          </a:lstStyle>
          <a:p>
            <a:pPr>
              <a:defRPr/>
            </a:pPr>
            <a:fld id="{BF83730C-0F86-42BD-BE1F-DB97B2976CF5}" type="slidenum">
              <a:rPr lang="en-US" altLang="en-US"/>
              <a:pPr>
                <a:defRPr/>
              </a:pPr>
              <a:t>‹#›</a:t>
            </a:fld>
            <a:endParaRPr lang="en-US" altLang="en-US"/>
          </a:p>
        </p:txBody>
      </p:sp>
    </p:spTree>
    <p:extLst>
      <p:ext uri="{BB962C8B-B14F-4D97-AF65-F5344CB8AC3E}">
        <p14:creationId xmlns:p14="http://schemas.microsoft.com/office/powerpoint/2010/main" val="152764204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09766DE9-5D3D-4DD9-9664-B328104071A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a16="http://schemas.microsoft.com/office/drawing/2014/main" id="{E473AE1C-C71B-4012-83BD-2C1D85954D2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a16="http://schemas.microsoft.com/office/drawing/2014/main" id="{270A323E-6319-40B5-B746-B3E3C5F3248F}"/>
              </a:ext>
            </a:extLst>
          </p:cNvPr>
          <p:cNvSpPr>
            <a:spLocks noGrp="1"/>
          </p:cNvSpPr>
          <p:nvPr>
            <p:ph type="sldNum" sz="quarter" idx="12"/>
          </p:nvPr>
        </p:nvSpPr>
        <p:spPr/>
        <p:txBody>
          <a:bodyPr/>
          <a:lstStyle>
            <a:lvl1pPr>
              <a:defRPr/>
            </a:lvl1pPr>
          </a:lstStyle>
          <a:p>
            <a:pPr>
              <a:defRPr/>
            </a:pPr>
            <a:fld id="{8928EEBF-B83F-478B-A9A1-D47D9FB18A57}" type="slidenum">
              <a:rPr lang="en-US" altLang="en-US"/>
              <a:pPr>
                <a:defRPr/>
              </a:pPr>
              <a:t>‹#›</a:t>
            </a:fld>
            <a:endParaRPr lang="en-US" altLang="en-US"/>
          </a:p>
        </p:txBody>
      </p:sp>
    </p:spTree>
    <p:extLst>
      <p:ext uri="{BB962C8B-B14F-4D97-AF65-F5344CB8AC3E}">
        <p14:creationId xmlns:p14="http://schemas.microsoft.com/office/powerpoint/2010/main" val="419487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CF42108D-A0F2-4804-80DF-6976A952A9C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F767AB6-B888-4CAA-8E9B-9ECF07F459D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6282E54-0407-441C-816D-4267D17B11F2}"/>
              </a:ext>
            </a:extLst>
          </p:cNvPr>
          <p:cNvSpPr>
            <a:spLocks noGrp="1"/>
          </p:cNvSpPr>
          <p:nvPr>
            <p:ph type="sldNum" sz="quarter" idx="12"/>
          </p:nvPr>
        </p:nvSpPr>
        <p:spPr/>
        <p:txBody>
          <a:bodyPr/>
          <a:lstStyle>
            <a:lvl1pPr>
              <a:defRPr>
                <a:solidFill>
                  <a:srgbClr val="D1EAEE"/>
                </a:solidFill>
              </a:defRPr>
            </a:lvl1pPr>
          </a:lstStyle>
          <a:p>
            <a:pPr>
              <a:defRPr/>
            </a:pPr>
            <a:fld id="{96069799-E7DD-4339-80E1-1FACD2898512}" type="slidenum">
              <a:rPr lang="en-US" altLang="en-US"/>
              <a:pPr>
                <a:defRPr/>
              </a:pPr>
              <a:t>‹#›</a:t>
            </a:fld>
            <a:endParaRPr lang="en-US" altLang="en-US"/>
          </a:p>
        </p:txBody>
      </p:sp>
    </p:spTree>
    <p:extLst>
      <p:ext uri="{BB962C8B-B14F-4D97-AF65-F5344CB8AC3E}">
        <p14:creationId xmlns:p14="http://schemas.microsoft.com/office/powerpoint/2010/main" val="89163409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42E1B972-CB29-4367-B68A-C795B9D368D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21">
            <a:extLst>
              <a:ext uri="{FF2B5EF4-FFF2-40B4-BE49-F238E27FC236}">
                <a16:creationId xmlns:a16="http://schemas.microsoft.com/office/drawing/2014/main" id="{5CF54A08-80CC-4BDD-A04C-111A054DA1F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17">
            <a:extLst>
              <a:ext uri="{FF2B5EF4-FFF2-40B4-BE49-F238E27FC236}">
                <a16:creationId xmlns:a16="http://schemas.microsoft.com/office/drawing/2014/main" id="{3116E387-1B44-484A-B2F2-74F19BC22293}"/>
              </a:ext>
            </a:extLst>
          </p:cNvPr>
          <p:cNvSpPr>
            <a:spLocks noGrp="1"/>
          </p:cNvSpPr>
          <p:nvPr>
            <p:ph type="sldNum" sz="quarter" idx="12"/>
          </p:nvPr>
        </p:nvSpPr>
        <p:spPr/>
        <p:txBody>
          <a:bodyPr/>
          <a:lstStyle>
            <a:lvl1pPr>
              <a:defRPr/>
            </a:lvl1pPr>
          </a:lstStyle>
          <a:p>
            <a:pPr>
              <a:defRPr/>
            </a:pPr>
            <a:fld id="{9F1588C5-68E8-43BA-B217-0BDDC5679947}" type="slidenum">
              <a:rPr lang="en-US" altLang="en-US"/>
              <a:pPr>
                <a:defRPr/>
              </a:pPr>
              <a:t>‹#›</a:t>
            </a:fld>
            <a:endParaRPr lang="en-US" altLang="en-US"/>
          </a:p>
        </p:txBody>
      </p:sp>
    </p:spTree>
    <p:extLst>
      <p:ext uri="{BB962C8B-B14F-4D97-AF65-F5344CB8AC3E}">
        <p14:creationId xmlns:p14="http://schemas.microsoft.com/office/powerpoint/2010/main" val="2068929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9B387CE6-56EB-4911-8136-1227A63541C3}"/>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21">
            <a:extLst>
              <a:ext uri="{FF2B5EF4-FFF2-40B4-BE49-F238E27FC236}">
                <a16:creationId xmlns:a16="http://schemas.microsoft.com/office/drawing/2014/main" id="{0F460B09-5AFE-4D31-B5F8-A08780F9FFCC}"/>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17">
            <a:extLst>
              <a:ext uri="{FF2B5EF4-FFF2-40B4-BE49-F238E27FC236}">
                <a16:creationId xmlns:a16="http://schemas.microsoft.com/office/drawing/2014/main" id="{3E1FE31D-AF49-4541-9329-A8084E86BB44}"/>
              </a:ext>
            </a:extLst>
          </p:cNvPr>
          <p:cNvSpPr>
            <a:spLocks noGrp="1"/>
          </p:cNvSpPr>
          <p:nvPr>
            <p:ph type="sldNum" sz="quarter" idx="12"/>
          </p:nvPr>
        </p:nvSpPr>
        <p:spPr/>
        <p:txBody>
          <a:bodyPr/>
          <a:lstStyle>
            <a:lvl1pPr>
              <a:defRPr/>
            </a:lvl1pPr>
          </a:lstStyle>
          <a:p>
            <a:pPr>
              <a:defRPr/>
            </a:pPr>
            <a:fld id="{BDDB2480-05DC-45FB-B7CC-2C832363682E}" type="slidenum">
              <a:rPr lang="en-US" altLang="en-US"/>
              <a:pPr>
                <a:defRPr/>
              </a:pPr>
              <a:t>‹#›</a:t>
            </a:fld>
            <a:endParaRPr lang="en-US" altLang="en-US"/>
          </a:p>
        </p:txBody>
      </p:sp>
    </p:spTree>
    <p:extLst>
      <p:ext uri="{BB962C8B-B14F-4D97-AF65-F5344CB8AC3E}">
        <p14:creationId xmlns:p14="http://schemas.microsoft.com/office/powerpoint/2010/main" val="3563712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E969706D-ED0E-49F8-9F73-5401F9FAA3F3}"/>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1">
            <a:extLst>
              <a:ext uri="{FF2B5EF4-FFF2-40B4-BE49-F238E27FC236}">
                <a16:creationId xmlns:a16="http://schemas.microsoft.com/office/drawing/2014/main" id="{1D30A9BA-7D09-4DA6-A34D-19D23CBFDDCC}"/>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17">
            <a:extLst>
              <a:ext uri="{FF2B5EF4-FFF2-40B4-BE49-F238E27FC236}">
                <a16:creationId xmlns:a16="http://schemas.microsoft.com/office/drawing/2014/main" id="{E8FC7DBC-CD77-430E-9BFB-1EA0517ADEA7}"/>
              </a:ext>
            </a:extLst>
          </p:cNvPr>
          <p:cNvSpPr>
            <a:spLocks noGrp="1"/>
          </p:cNvSpPr>
          <p:nvPr>
            <p:ph type="sldNum" sz="quarter" idx="12"/>
          </p:nvPr>
        </p:nvSpPr>
        <p:spPr/>
        <p:txBody>
          <a:bodyPr/>
          <a:lstStyle>
            <a:lvl1pPr>
              <a:defRPr/>
            </a:lvl1pPr>
          </a:lstStyle>
          <a:p>
            <a:pPr>
              <a:defRPr/>
            </a:pPr>
            <a:fld id="{4D35F6F7-46D5-43A4-A84C-549AA049F689}" type="slidenum">
              <a:rPr lang="en-US" altLang="en-US"/>
              <a:pPr>
                <a:defRPr/>
              </a:pPr>
              <a:t>‹#›</a:t>
            </a:fld>
            <a:endParaRPr lang="en-US" altLang="en-US"/>
          </a:p>
        </p:txBody>
      </p:sp>
    </p:spTree>
    <p:extLst>
      <p:ext uri="{BB962C8B-B14F-4D97-AF65-F5344CB8AC3E}">
        <p14:creationId xmlns:p14="http://schemas.microsoft.com/office/powerpoint/2010/main" val="2279226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9DA7FE70-CE40-427E-BC7D-B342BA073BFC}"/>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1">
            <a:extLst>
              <a:ext uri="{FF2B5EF4-FFF2-40B4-BE49-F238E27FC236}">
                <a16:creationId xmlns:a16="http://schemas.microsoft.com/office/drawing/2014/main" id="{F5CFF35C-2CE8-4B70-942A-D1EEA85976CA}"/>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17">
            <a:extLst>
              <a:ext uri="{FF2B5EF4-FFF2-40B4-BE49-F238E27FC236}">
                <a16:creationId xmlns:a16="http://schemas.microsoft.com/office/drawing/2014/main" id="{D0BAC0F8-0BF1-4532-8DB0-61037FB52E23}"/>
              </a:ext>
            </a:extLst>
          </p:cNvPr>
          <p:cNvSpPr>
            <a:spLocks noGrp="1"/>
          </p:cNvSpPr>
          <p:nvPr>
            <p:ph type="sldNum" sz="quarter" idx="12"/>
          </p:nvPr>
        </p:nvSpPr>
        <p:spPr/>
        <p:txBody>
          <a:bodyPr/>
          <a:lstStyle>
            <a:lvl1pPr>
              <a:defRPr/>
            </a:lvl1pPr>
          </a:lstStyle>
          <a:p>
            <a:pPr>
              <a:defRPr/>
            </a:pPr>
            <a:fld id="{8D3D2BFB-F7D1-463F-8CC7-ECA82F03D23E}" type="slidenum">
              <a:rPr lang="en-US" altLang="en-US"/>
              <a:pPr>
                <a:defRPr/>
              </a:pPr>
              <a:t>‹#›</a:t>
            </a:fld>
            <a:endParaRPr lang="en-US" altLang="en-US"/>
          </a:p>
        </p:txBody>
      </p:sp>
    </p:spTree>
    <p:extLst>
      <p:ext uri="{BB962C8B-B14F-4D97-AF65-F5344CB8AC3E}">
        <p14:creationId xmlns:p14="http://schemas.microsoft.com/office/powerpoint/2010/main" val="917509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18C7-EBA2-42EB-BEB8-C81AD719C8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15919D-B4D1-476E-87A8-77D9EEFC34ED}"/>
              </a:ext>
            </a:extLst>
          </p:cNvPr>
          <p:cNvSpPr>
            <a:spLocks noGrp="1"/>
          </p:cNvSpPr>
          <p:nvPr>
            <p:ph type="body" idx="1"/>
          </p:nvPr>
        </p:nvSpPr>
        <p:spPr>
          <a:xfrm>
            <a:off x="831850" y="4589463"/>
            <a:ext cx="10515600" cy="1500187"/>
          </a:xfrm>
        </p:spPr>
        <p:txBody>
          <a:bodyPr/>
          <a:lstStyle>
            <a:lvl1pPr marL="0" indent="0">
              <a:buNone/>
              <a:defRPr sz="2400">
                <a:solidFill>
                  <a:srgbClr val="B484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96114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A178AA33-5DE5-4123-8B23-AD36BDA0EB7E}"/>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21">
            <a:extLst>
              <a:ext uri="{FF2B5EF4-FFF2-40B4-BE49-F238E27FC236}">
                <a16:creationId xmlns:a16="http://schemas.microsoft.com/office/drawing/2014/main" id="{E0104124-AAB0-4886-B073-D7A1627125BB}"/>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17">
            <a:extLst>
              <a:ext uri="{FF2B5EF4-FFF2-40B4-BE49-F238E27FC236}">
                <a16:creationId xmlns:a16="http://schemas.microsoft.com/office/drawing/2014/main" id="{01476179-D42B-4A0E-95CC-48ED8EB5787C}"/>
              </a:ext>
            </a:extLst>
          </p:cNvPr>
          <p:cNvSpPr>
            <a:spLocks noGrp="1"/>
          </p:cNvSpPr>
          <p:nvPr>
            <p:ph type="sldNum" sz="quarter" idx="12"/>
          </p:nvPr>
        </p:nvSpPr>
        <p:spPr/>
        <p:txBody>
          <a:bodyPr/>
          <a:lstStyle>
            <a:lvl1pPr>
              <a:defRPr/>
            </a:lvl1pPr>
          </a:lstStyle>
          <a:p>
            <a:pPr>
              <a:defRPr/>
            </a:pPr>
            <a:fld id="{BA9BECED-541E-4D44-9AA4-E133E483C7F3}" type="slidenum">
              <a:rPr lang="en-US" altLang="en-US"/>
              <a:pPr>
                <a:defRPr/>
              </a:pPr>
              <a:t>‹#›</a:t>
            </a:fld>
            <a:endParaRPr lang="en-US" altLang="en-US"/>
          </a:p>
        </p:txBody>
      </p:sp>
    </p:spTree>
    <p:extLst>
      <p:ext uri="{BB962C8B-B14F-4D97-AF65-F5344CB8AC3E}">
        <p14:creationId xmlns:p14="http://schemas.microsoft.com/office/powerpoint/2010/main" val="1439936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CFBEA3B2-B419-4B8D-9D72-8FE31C2CD39A}"/>
              </a:ext>
            </a:extLst>
          </p:cNvPr>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6" name="Right Triangle 5">
            <a:extLst>
              <a:ext uri="{FF2B5EF4-FFF2-40B4-BE49-F238E27FC236}">
                <a16:creationId xmlns:a16="http://schemas.microsoft.com/office/drawing/2014/main" id="{2BBA50C6-FFFB-4210-AC10-02104107F6C1}"/>
              </a:ext>
            </a:extLst>
          </p:cNvPr>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7" name="Freeform 15">
            <a:extLst>
              <a:ext uri="{FF2B5EF4-FFF2-40B4-BE49-F238E27FC236}">
                <a16:creationId xmlns:a16="http://schemas.microsoft.com/office/drawing/2014/main" id="{5FBACE95-76FA-4241-8D91-124BA6D8838F}"/>
              </a:ext>
            </a:extLst>
          </p:cNvPr>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solidFill>
                <a:schemeClr val="tx1"/>
              </a:solidFill>
              <a:latin typeface="+mn-lt"/>
              <a:cs typeface="+mn-cs"/>
            </a:endParaRPr>
          </a:p>
        </p:txBody>
      </p:sp>
      <p:sp>
        <p:nvSpPr>
          <p:cNvPr id="8" name="Freeform 16">
            <a:extLst>
              <a:ext uri="{FF2B5EF4-FFF2-40B4-BE49-F238E27FC236}">
                <a16:creationId xmlns:a16="http://schemas.microsoft.com/office/drawing/2014/main" id="{6953D301-E309-4A9E-881D-16DF0E1BD357}"/>
              </a:ext>
            </a:extLst>
          </p:cNvPr>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solidFill>
                <a:schemeClr val="tx1"/>
              </a:solidFill>
              <a:latin typeface="+mn-lt"/>
              <a:cs typeface="+mn-cs"/>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a:extLst>
              <a:ext uri="{FF2B5EF4-FFF2-40B4-BE49-F238E27FC236}">
                <a16:creationId xmlns:a16="http://schemas.microsoft.com/office/drawing/2014/main" id="{95660C89-C867-410B-8DEE-1B55D57DD9FB}"/>
              </a:ext>
            </a:extLst>
          </p:cNvPr>
          <p:cNvSpPr>
            <a:spLocks noGrp="1"/>
          </p:cNvSpPr>
          <p:nvPr>
            <p:ph type="dt" sz="half" idx="10"/>
          </p:nvPr>
        </p:nvSpPr>
        <p:spPr/>
        <p:txBody>
          <a:bodyPr/>
          <a:lstStyle>
            <a:lvl1pPr>
              <a:defRPr/>
            </a:lvl1pPr>
          </a:lstStyle>
          <a:p>
            <a:pPr>
              <a:defRPr/>
            </a:pPr>
            <a:endParaRPr lang="en-US" altLang="en-US"/>
          </a:p>
        </p:txBody>
      </p:sp>
      <p:sp>
        <p:nvSpPr>
          <p:cNvPr id="10" name="Footer Placeholder 5">
            <a:extLst>
              <a:ext uri="{FF2B5EF4-FFF2-40B4-BE49-F238E27FC236}">
                <a16:creationId xmlns:a16="http://schemas.microsoft.com/office/drawing/2014/main" id="{64BAE56A-6D2C-4872-9EFB-F76C9EAA26EC}"/>
              </a:ext>
            </a:extLst>
          </p:cNvPr>
          <p:cNvSpPr>
            <a:spLocks noGrp="1"/>
          </p:cNvSpPr>
          <p:nvPr>
            <p:ph type="ftr" sz="quarter" idx="11"/>
          </p:nvPr>
        </p:nvSpPr>
        <p:spPr/>
        <p:txBody>
          <a:bodyPr/>
          <a:lstStyle>
            <a:lvl1pPr>
              <a:defRPr/>
            </a:lvl1pPr>
          </a:lstStyle>
          <a:p>
            <a:pPr>
              <a:defRPr/>
            </a:pPr>
            <a:endParaRPr lang="en-US" altLang="en-US"/>
          </a:p>
        </p:txBody>
      </p:sp>
      <p:sp>
        <p:nvSpPr>
          <p:cNvPr id="11" name="Slide Number Placeholder 6">
            <a:extLst>
              <a:ext uri="{FF2B5EF4-FFF2-40B4-BE49-F238E27FC236}">
                <a16:creationId xmlns:a16="http://schemas.microsoft.com/office/drawing/2014/main" id="{77631CCE-915A-4340-AB91-E7F3CDD4FE12}"/>
              </a:ext>
            </a:extLst>
          </p:cNvPr>
          <p:cNvSpPr>
            <a:spLocks noGrp="1"/>
          </p:cNvSpPr>
          <p:nvPr>
            <p:ph type="sldNum" sz="quarter" idx="12"/>
          </p:nvPr>
        </p:nvSpPr>
        <p:spPr>
          <a:xfrm>
            <a:off x="10769600" y="6356351"/>
            <a:ext cx="812800" cy="365125"/>
          </a:xfrm>
        </p:spPr>
        <p:txBody>
          <a:bodyPr/>
          <a:lstStyle>
            <a:lvl1pPr>
              <a:defRPr/>
            </a:lvl1pPr>
          </a:lstStyle>
          <a:p>
            <a:pPr>
              <a:defRPr/>
            </a:pPr>
            <a:fld id="{5B2F9786-43F2-40FD-8E91-BF78E849C0B9}" type="slidenum">
              <a:rPr lang="en-US" altLang="en-US"/>
              <a:pPr>
                <a:defRPr/>
              </a:pPr>
              <a:t>‹#›</a:t>
            </a:fld>
            <a:endParaRPr lang="en-US" altLang="en-US"/>
          </a:p>
        </p:txBody>
      </p:sp>
    </p:spTree>
    <p:extLst>
      <p:ext uri="{BB962C8B-B14F-4D97-AF65-F5344CB8AC3E}">
        <p14:creationId xmlns:p14="http://schemas.microsoft.com/office/powerpoint/2010/main" val="38722753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12F8DC39-2849-4276-BA51-629951BEF3E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a16="http://schemas.microsoft.com/office/drawing/2014/main" id="{17268534-F259-4039-A30E-624133DCCA9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a16="http://schemas.microsoft.com/office/drawing/2014/main" id="{57ABB34F-390C-4D04-81B7-E2BD010A1149}"/>
              </a:ext>
            </a:extLst>
          </p:cNvPr>
          <p:cNvSpPr>
            <a:spLocks noGrp="1"/>
          </p:cNvSpPr>
          <p:nvPr>
            <p:ph type="sldNum" sz="quarter" idx="12"/>
          </p:nvPr>
        </p:nvSpPr>
        <p:spPr/>
        <p:txBody>
          <a:bodyPr/>
          <a:lstStyle>
            <a:lvl1pPr>
              <a:defRPr/>
            </a:lvl1pPr>
          </a:lstStyle>
          <a:p>
            <a:pPr>
              <a:defRPr/>
            </a:pPr>
            <a:fld id="{445E34D4-136F-4089-BC89-6E87C71AC797}" type="slidenum">
              <a:rPr lang="en-US" altLang="en-US"/>
              <a:pPr>
                <a:defRPr/>
              </a:pPr>
              <a:t>‹#›</a:t>
            </a:fld>
            <a:endParaRPr lang="en-US" altLang="en-US"/>
          </a:p>
        </p:txBody>
      </p:sp>
    </p:spTree>
    <p:extLst>
      <p:ext uri="{BB962C8B-B14F-4D97-AF65-F5344CB8AC3E}">
        <p14:creationId xmlns:p14="http://schemas.microsoft.com/office/powerpoint/2010/main" val="4098778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32E314DE-4024-454E-AFFC-D83F781B3BA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a16="http://schemas.microsoft.com/office/drawing/2014/main" id="{275B2845-F84D-4F75-87F9-95E099751EC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a16="http://schemas.microsoft.com/office/drawing/2014/main" id="{03A9C684-004A-4908-AC2F-34277527900D}"/>
              </a:ext>
            </a:extLst>
          </p:cNvPr>
          <p:cNvSpPr>
            <a:spLocks noGrp="1"/>
          </p:cNvSpPr>
          <p:nvPr>
            <p:ph type="sldNum" sz="quarter" idx="12"/>
          </p:nvPr>
        </p:nvSpPr>
        <p:spPr/>
        <p:txBody>
          <a:bodyPr/>
          <a:lstStyle>
            <a:lvl1pPr>
              <a:defRPr/>
            </a:lvl1pPr>
          </a:lstStyle>
          <a:p>
            <a:pPr>
              <a:defRPr/>
            </a:pPr>
            <a:fld id="{2385835E-A21E-4B4F-8A62-83DEA30D1C12}" type="slidenum">
              <a:rPr lang="en-US" altLang="en-US"/>
              <a:pPr>
                <a:defRPr/>
              </a:pPr>
              <a:t>‹#›</a:t>
            </a:fld>
            <a:endParaRPr lang="en-US" altLang="en-US"/>
          </a:p>
        </p:txBody>
      </p:sp>
    </p:spTree>
    <p:extLst>
      <p:ext uri="{BB962C8B-B14F-4D97-AF65-F5344CB8AC3E}">
        <p14:creationId xmlns:p14="http://schemas.microsoft.com/office/powerpoint/2010/main" val="4718616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a:extLst>
              <a:ext uri="{FF2B5EF4-FFF2-40B4-BE49-F238E27FC236}">
                <a16:creationId xmlns:a16="http://schemas.microsoft.com/office/drawing/2014/main" id="{82B91067-38CE-411C-892D-6D880363C8F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18">
            <a:extLst>
              <a:ext uri="{FF2B5EF4-FFF2-40B4-BE49-F238E27FC236}">
                <a16:creationId xmlns:a16="http://schemas.microsoft.com/office/drawing/2014/main" id="{D26D200C-3D2F-4974-AB12-D49891F5DDC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26">
            <a:extLst>
              <a:ext uri="{FF2B5EF4-FFF2-40B4-BE49-F238E27FC236}">
                <a16:creationId xmlns:a16="http://schemas.microsoft.com/office/drawing/2014/main" id="{D5E91E3F-D8D3-4B18-9F51-9F39E9EDEAC0}"/>
              </a:ext>
            </a:extLst>
          </p:cNvPr>
          <p:cNvSpPr>
            <a:spLocks noGrp="1"/>
          </p:cNvSpPr>
          <p:nvPr>
            <p:ph type="sldNum" sz="quarter" idx="12"/>
          </p:nvPr>
        </p:nvSpPr>
        <p:spPr/>
        <p:txBody>
          <a:bodyPr/>
          <a:lstStyle>
            <a:lvl1pPr>
              <a:defRPr>
                <a:solidFill>
                  <a:srgbClr val="D1EAEE"/>
                </a:solidFill>
              </a:defRPr>
            </a:lvl1pPr>
          </a:lstStyle>
          <a:p>
            <a:pPr>
              <a:defRPr/>
            </a:pPr>
            <a:fld id="{EA7FE053-4306-415E-9F44-7E0F869629B9}" type="slidenum">
              <a:rPr lang="en-US" altLang="en-US"/>
              <a:pPr>
                <a:defRPr/>
              </a:pPr>
              <a:t>‹#›</a:t>
            </a:fld>
            <a:endParaRPr lang="en-US" altLang="en-US"/>
          </a:p>
        </p:txBody>
      </p:sp>
    </p:spTree>
    <p:extLst>
      <p:ext uri="{BB962C8B-B14F-4D97-AF65-F5344CB8AC3E}">
        <p14:creationId xmlns:p14="http://schemas.microsoft.com/office/powerpoint/2010/main" val="181719259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B76FF0BC-1C0D-4178-AC9B-1ABABE273FD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a16="http://schemas.microsoft.com/office/drawing/2014/main" id="{B36CDFE2-FA15-4AD3-839E-8E51659CB9A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a16="http://schemas.microsoft.com/office/drawing/2014/main" id="{F358741D-61D0-40A6-A754-8C8917CE3C77}"/>
              </a:ext>
            </a:extLst>
          </p:cNvPr>
          <p:cNvSpPr>
            <a:spLocks noGrp="1"/>
          </p:cNvSpPr>
          <p:nvPr>
            <p:ph type="sldNum" sz="quarter" idx="12"/>
          </p:nvPr>
        </p:nvSpPr>
        <p:spPr/>
        <p:txBody>
          <a:bodyPr/>
          <a:lstStyle>
            <a:lvl1pPr>
              <a:defRPr/>
            </a:lvl1pPr>
          </a:lstStyle>
          <a:p>
            <a:pPr>
              <a:defRPr/>
            </a:pPr>
            <a:fld id="{B82BAA19-EC30-4D31-ADED-6F6EA4E8A3BD}" type="slidenum">
              <a:rPr lang="en-US" altLang="en-US"/>
              <a:pPr>
                <a:defRPr/>
              </a:pPr>
              <a:t>‹#›</a:t>
            </a:fld>
            <a:endParaRPr lang="en-US" altLang="en-US"/>
          </a:p>
        </p:txBody>
      </p:sp>
    </p:spTree>
    <p:extLst>
      <p:ext uri="{BB962C8B-B14F-4D97-AF65-F5344CB8AC3E}">
        <p14:creationId xmlns:p14="http://schemas.microsoft.com/office/powerpoint/2010/main" val="455532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21B3329E-B009-4FD1-B4FF-3349972107B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DF761A2-2DEB-4DBC-8A2E-CD6B06B9ADF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A7D4CE8-77B8-4BBA-910B-45EA3828A86F}"/>
              </a:ext>
            </a:extLst>
          </p:cNvPr>
          <p:cNvSpPr>
            <a:spLocks noGrp="1"/>
          </p:cNvSpPr>
          <p:nvPr>
            <p:ph type="sldNum" sz="quarter" idx="12"/>
          </p:nvPr>
        </p:nvSpPr>
        <p:spPr/>
        <p:txBody>
          <a:bodyPr/>
          <a:lstStyle>
            <a:lvl1pPr>
              <a:defRPr>
                <a:solidFill>
                  <a:srgbClr val="D1EAEE"/>
                </a:solidFill>
              </a:defRPr>
            </a:lvl1pPr>
          </a:lstStyle>
          <a:p>
            <a:pPr>
              <a:defRPr/>
            </a:pPr>
            <a:fld id="{F20C0604-C10A-4BA8-9EC3-0ADF9664016A}" type="slidenum">
              <a:rPr lang="en-US" altLang="en-US"/>
              <a:pPr>
                <a:defRPr/>
              </a:pPr>
              <a:t>‹#›</a:t>
            </a:fld>
            <a:endParaRPr lang="en-US" altLang="en-US"/>
          </a:p>
        </p:txBody>
      </p:sp>
    </p:spTree>
    <p:extLst>
      <p:ext uri="{BB962C8B-B14F-4D97-AF65-F5344CB8AC3E}">
        <p14:creationId xmlns:p14="http://schemas.microsoft.com/office/powerpoint/2010/main" val="96979470"/>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5D0CC1C0-6FDC-4C94-9FEA-1FAD0752590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21">
            <a:extLst>
              <a:ext uri="{FF2B5EF4-FFF2-40B4-BE49-F238E27FC236}">
                <a16:creationId xmlns:a16="http://schemas.microsoft.com/office/drawing/2014/main" id="{5D379C95-5BC2-4C15-BE1B-A1936AAC935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17">
            <a:extLst>
              <a:ext uri="{FF2B5EF4-FFF2-40B4-BE49-F238E27FC236}">
                <a16:creationId xmlns:a16="http://schemas.microsoft.com/office/drawing/2014/main" id="{9C6E981D-630E-472D-88FD-CEBDC5F5BE62}"/>
              </a:ext>
            </a:extLst>
          </p:cNvPr>
          <p:cNvSpPr>
            <a:spLocks noGrp="1"/>
          </p:cNvSpPr>
          <p:nvPr>
            <p:ph type="sldNum" sz="quarter" idx="12"/>
          </p:nvPr>
        </p:nvSpPr>
        <p:spPr/>
        <p:txBody>
          <a:bodyPr/>
          <a:lstStyle>
            <a:lvl1pPr>
              <a:defRPr/>
            </a:lvl1pPr>
          </a:lstStyle>
          <a:p>
            <a:pPr>
              <a:defRPr/>
            </a:pPr>
            <a:fld id="{5B37D9DA-EA7D-49A3-A679-0D9A63B66E0E}" type="slidenum">
              <a:rPr lang="en-US" altLang="en-US"/>
              <a:pPr>
                <a:defRPr/>
              </a:pPr>
              <a:t>‹#›</a:t>
            </a:fld>
            <a:endParaRPr lang="en-US" altLang="en-US"/>
          </a:p>
        </p:txBody>
      </p:sp>
    </p:spTree>
    <p:extLst>
      <p:ext uri="{BB962C8B-B14F-4D97-AF65-F5344CB8AC3E}">
        <p14:creationId xmlns:p14="http://schemas.microsoft.com/office/powerpoint/2010/main" val="2538688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2DCD6694-1B65-4BFD-83D7-39D81AEE292C}"/>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21">
            <a:extLst>
              <a:ext uri="{FF2B5EF4-FFF2-40B4-BE49-F238E27FC236}">
                <a16:creationId xmlns:a16="http://schemas.microsoft.com/office/drawing/2014/main" id="{8F0A89A5-307A-4C37-A76A-87782C1D6149}"/>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17">
            <a:extLst>
              <a:ext uri="{FF2B5EF4-FFF2-40B4-BE49-F238E27FC236}">
                <a16:creationId xmlns:a16="http://schemas.microsoft.com/office/drawing/2014/main" id="{95460E32-D303-4AC9-8F10-A11F7BB2A91C}"/>
              </a:ext>
            </a:extLst>
          </p:cNvPr>
          <p:cNvSpPr>
            <a:spLocks noGrp="1"/>
          </p:cNvSpPr>
          <p:nvPr>
            <p:ph type="sldNum" sz="quarter" idx="12"/>
          </p:nvPr>
        </p:nvSpPr>
        <p:spPr/>
        <p:txBody>
          <a:bodyPr/>
          <a:lstStyle>
            <a:lvl1pPr>
              <a:defRPr/>
            </a:lvl1pPr>
          </a:lstStyle>
          <a:p>
            <a:pPr>
              <a:defRPr/>
            </a:pPr>
            <a:fld id="{20FE7219-6DCC-49C5-8638-F9ED88C93E41}" type="slidenum">
              <a:rPr lang="en-US" altLang="en-US"/>
              <a:pPr>
                <a:defRPr/>
              </a:pPr>
              <a:t>‹#›</a:t>
            </a:fld>
            <a:endParaRPr lang="en-US" altLang="en-US"/>
          </a:p>
        </p:txBody>
      </p:sp>
    </p:spTree>
    <p:extLst>
      <p:ext uri="{BB962C8B-B14F-4D97-AF65-F5344CB8AC3E}">
        <p14:creationId xmlns:p14="http://schemas.microsoft.com/office/powerpoint/2010/main" val="1270421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F2958B66-59B7-45D2-A924-DA7598F70D17}"/>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1">
            <a:extLst>
              <a:ext uri="{FF2B5EF4-FFF2-40B4-BE49-F238E27FC236}">
                <a16:creationId xmlns:a16="http://schemas.microsoft.com/office/drawing/2014/main" id="{614B4C98-CAF2-4B9E-98E5-55FC71555204}"/>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17">
            <a:extLst>
              <a:ext uri="{FF2B5EF4-FFF2-40B4-BE49-F238E27FC236}">
                <a16:creationId xmlns:a16="http://schemas.microsoft.com/office/drawing/2014/main" id="{5C8E3FA3-724E-41E1-9412-7D960E10B244}"/>
              </a:ext>
            </a:extLst>
          </p:cNvPr>
          <p:cNvSpPr>
            <a:spLocks noGrp="1"/>
          </p:cNvSpPr>
          <p:nvPr>
            <p:ph type="sldNum" sz="quarter" idx="12"/>
          </p:nvPr>
        </p:nvSpPr>
        <p:spPr/>
        <p:txBody>
          <a:bodyPr/>
          <a:lstStyle>
            <a:lvl1pPr>
              <a:defRPr/>
            </a:lvl1pPr>
          </a:lstStyle>
          <a:p>
            <a:pPr>
              <a:defRPr/>
            </a:pPr>
            <a:fld id="{FE512A41-67EB-4AFF-BCCF-C3E9E17CE890}" type="slidenum">
              <a:rPr lang="en-US" altLang="en-US"/>
              <a:pPr>
                <a:defRPr/>
              </a:pPr>
              <a:t>‹#›</a:t>
            </a:fld>
            <a:endParaRPr lang="en-US" altLang="en-US"/>
          </a:p>
        </p:txBody>
      </p:sp>
    </p:spTree>
    <p:extLst>
      <p:ext uri="{BB962C8B-B14F-4D97-AF65-F5344CB8AC3E}">
        <p14:creationId xmlns:p14="http://schemas.microsoft.com/office/powerpoint/2010/main" val="3229627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62E64-992E-49C4-BED3-00723600DA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FC7705-7D52-4BDC-9127-DB6711A2D9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7DB20A-B5A7-412B-9717-F2DBB70147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113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253BCA82-16E5-4BE6-B873-E50E8A5DE95A}"/>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1">
            <a:extLst>
              <a:ext uri="{FF2B5EF4-FFF2-40B4-BE49-F238E27FC236}">
                <a16:creationId xmlns:a16="http://schemas.microsoft.com/office/drawing/2014/main" id="{4D5EDE1B-0D4D-40A8-BDC1-30CFA3BF8F7A}"/>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17">
            <a:extLst>
              <a:ext uri="{FF2B5EF4-FFF2-40B4-BE49-F238E27FC236}">
                <a16:creationId xmlns:a16="http://schemas.microsoft.com/office/drawing/2014/main" id="{1F479D90-18BD-4933-B7C4-6DC90A4C47E2}"/>
              </a:ext>
            </a:extLst>
          </p:cNvPr>
          <p:cNvSpPr>
            <a:spLocks noGrp="1"/>
          </p:cNvSpPr>
          <p:nvPr>
            <p:ph type="sldNum" sz="quarter" idx="12"/>
          </p:nvPr>
        </p:nvSpPr>
        <p:spPr/>
        <p:txBody>
          <a:bodyPr/>
          <a:lstStyle>
            <a:lvl1pPr>
              <a:defRPr/>
            </a:lvl1pPr>
          </a:lstStyle>
          <a:p>
            <a:pPr>
              <a:defRPr/>
            </a:pPr>
            <a:fld id="{8DAA2FF3-D781-4715-87A9-CE03E6536CD2}" type="slidenum">
              <a:rPr lang="en-US" altLang="en-US"/>
              <a:pPr>
                <a:defRPr/>
              </a:pPr>
              <a:t>‹#›</a:t>
            </a:fld>
            <a:endParaRPr lang="en-US" altLang="en-US"/>
          </a:p>
        </p:txBody>
      </p:sp>
    </p:spTree>
    <p:extLst>
      <p:ext uri="{BB962C8B-B14F-4D97-AF65-F5344CB8AC3E}">
        <p14:creationId xmlns:p14="http://schemas.microsoft.com/office/powerpoint/2010/main" val="761509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DDDCC1D3-8F2C-43F1-A73A-9D10F9B0441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21">
            <a:extLst>
              <a:ext uri="{FF2B5EF4-FFF2-40B4-BE49-F238E27FC236}">
                <a16:creationId xmlns:a16="http://schemas.microsoft.com/office/drawing/2014/main" id="{6692DCDF-704F-4763-AAB3-BF7B58105012}"/>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17">
            <a:extLst>
              <a:ext uri="{FF2B5EF4-FFF2-40B4-BE49-F238E27FC236}">
                <a16:creationId xmlns:a16="http://schemas.microsoft.com/office/drawing/2014/main" id="{E32BC6BD-0716-4BCA-BE31-C2C6987F36DE}"/>
              </a:ext>
            </a:extLst>
          </p:cNvPr>
          <p:cNvSpPr>
            <a:spLocks noGrp="1"/>
          </p:cNvSpPr>
          <p:nvPr>
            <p:ph type="sldNum" sz="quarter" idx="12"/>
          </p:nvPr>
        </p:nvSpPr>
        <p:spPr/>
        <p:txBody>
          <a:bodyPr/>
          <a:lstStyle>
            <a:lvl1pPr>
              <a:defRPr/>
            </a:lvl1pPr>
          </a:lstStyle>
          <a:p>
            <a:pPr>
              <a:defRPr/>
            </a:pPr>
            <a:fld id="{C04A9525-191B-4211-ABA2-73F04A4F7A8B}" type="slidenum">
              <a:rPr lang="en-US" altLang="en-US"/>
              <a:pPr>
                <a:defRPr/>
              </a:pPr>
              <a:t>‹#›</a:t>
            </a:fld>
            <a:endParaRPr lang="en-US" altLang="en-US"/>
          </a:p>
        </p:txBody>
      </p:sp>
    </p:spTree>
    <p:extLst>
      <p:ext uri="{BB962C8B-B14F-4D97-AF65-F5344CB8AC3E}">
        <p14:creationId xmlns:p14="http://schemas.microsoft.com/office/powerpoint/2010/main" val="31795135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517A7ED0-1201-4705-B341-BD92A659E82A}"/>
              </a:ext>
            </a:extLst>
          </p:cNvPr>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6" name="Right Triangle 5">
            <a:extLst>
              <a:ext uri="{FF2B5EF4-FFF2-40B4-BE49-F238E27FC236}">
                <a16:creationId xmlns:a16="http://schemas.microsoft.com/office/drawing/2014/main" id="{1E711CA1-9049-423F-A93C-338085B2D6B6}"/>
              </a:ext>
            </a:extLst>
          </p:cNvPr>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7" name="Freeform 15">
            <a:extLst>
              <a:ext uri="{FF2B5EF4-FFF2-40B4-BE49-F238E27FC236}">
                <a16:creationId xmlns:a16="http://schemas.microsoft.com/office/drawing/2014/main" id="{0A65A68B-F5A4-4D0D-866C-3A9BC445F8B3}"/>
              </a:ext>
            </a:extLst>
          </p:cNvPr>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solidFill>
                <a:schemeClr val="tx1"/>
              </a:solidFill>
              <a:latin typeface="+mn-lt"/>
              <a:cs typeface="+mn-cs"/>
            </a:endParaRPr>
          </a:p>
        </p:txBody>
      </p:sp>
      <p:sp>
        <p:nvSpPr>
          <p:cNvPr id="8" name="Freeform 16">
            <a:extLst>
              <a:ext uri="{FF2B5EF4-FFF2-40B4-BE49-F238E27FC236}">
                <a16:creationId xmlns:a16="http://schemas.microsoft.com/office/drawing/2014/main" id="{790FE939-C686-4CD4-A145-FF90B678EC17}"/>
              </a:ext>
            </a:extLst>
          </p:cNvPr>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solidFill>
                <a:schemeClr val="tx1"/>
              </a:solidFill>
              <a:latin typeface="+mn-lt"/>
              <a:cs typeface="+mn-cs"/>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a:extLst>
              <a:ext uri="{FF2B5EF4-FFF2-40B4-BE49-F238E27FC236}">
                <a16:creationId xmlns:a16="http://schemas.microsoft.com/office/drawing/2014/main" id="{ED0B031C-7870-4D02-80D7-74B4188F1683}"/>
              </a:ext>
            </a:extLst>
          </p:cNvPr>
          <p:cNvSpPr>
            <a:spLocks noGrp="1"/>
          </p:cNvSpPr>
          <p:nvPr>
            <p:ph type="dt" sz="half" idx="10"/>
          </p:nvPr>
        </p:nvSpPr>
        <p:spPr/>
        <p:txBody>
          <a:bodyPr/>
          <a:lstStyle>
            <a:lvl1pPr>
              <a:defRPr/>
            </a:lvl1pPr>
          </a:lstStyle>
          <a:p>
            <a:pPr>
              <a:defRPr/>
            </a:pPr>
            <a:endParaRPr lang="en-US" altLang="en-US"/>
          </a:p>
        </p:txBody>
      </p:sp>
      <p:sp>
        <p:nvSpPr>
          <p:cNvPr id="10" name="Footer Placeholder 5">
            <a:extLst>
              <a:ext uri="{FF2B5EF4-FFF2-40B4-BE49-F238E27FC236}">
                <a16:creationId xmlns:a16="http://schemas.microsoft.com/office/drawing/2014/main" id="{538728B9-0013-471B-8C49-3EFCE504C550}"/>
              </a:ext>
            </a:extLst>
          </p:cNvPr>
          <p:cNvSpPr>
            <a:spLocks noGrp="1"/>
          </p:cNvSpPr>
          <p:nvPr>
            <p:ph type="ftr" sz="quarter" idx="11"/>
          </p:nvPr>
        </p:nvSpPr>
        <p:spPr/>
        <p:txBody>
          <a:bodyPr/>
          <a:lstStyle>
            <a:lvl1pPr>
              <a:defRPr/>
            </a:lvl1pPr>
          </a:lstStyle>
          <a:p>
            <a:pPr>
              <a:defRPr/>
            </a:pPr>
            <a:endParaRPr lang="en-US" altLang="en-US"/>
          </a:p>
        </p:txBody>
      </p:sp>
      <p:sp>
        <p:nvSpPr>
          <p:cNvPr id="11" name="Slide Number Placeholder 6">
            <a:extLst>
              <a:ext uri="{FF2B5EF4-FFF2-40B4-BE49-F238E27FC236}">
                <a16:creationId xmlns:a16="http://schemas.microsoft.com/office/drawing/2014/main" id="{21943192-B392-4211-B342-C3C028EB222F}"/>
              </a:ext>
            </a:extLst>
          </p:cNvPr>
          <p:cNvSpPr>
            <a:spLocks noGrp="1"/>
          </p:cNvSpPr>
          <p:nvPr>
            <p:ph type="sldNum" sz="quarter" idx="12"/>
          </p:nvPr>
        </p:nvSpPr>
        <p:spPr>
          <a:xfrm>
            <a:off x="10769600" y="6356351"/>
            <a:ext cx="812800" cy="365125"/>
          </a:xfrm>
        </p:spPr>
        <p:txBody>
          <a:bodyPr/>
          <a:lstStyle>
            <a:lvl1pPr>
              <a:defRPr/>
            </a:lvl1pPr>
          </a:lstStyle>
          <a:p>
            <a:pPr>
              <a:defRPr/>
            </a:pPr>
            <a:fld id="{62EF2561-CF59-4466-845C-1F10BA0CA601}" type="slidenum">
              <a:rPr lang="en-US" altLang="en-US"/>
              <a:pPr>
                <a:defRPr/>
              </a:pPr>
              <a:t>‹#›</a:t>
            </a:fld>
            <a:endParaRPr lang="en-US" altLang="en-US"/>
          </a:p>
        </p:txBody>
      </p:sp>
    </p:spTree>
    <p:extLst>
      <p:ext uri="{BB962C8B-B14F-4D97-AF65-F5344CB8AC3E}">
        <p14:creationId xmlns:p14="http://schemas.microsoft.com/office/powerpoint/2010/main" val="2764778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0614A2F3-A869-4426-8B16-BF1AF07454E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a16="http://schemas.microsoft.com/office/drawing/2014/main" id="{496786E9-13AD-4A14-93E9-BACBFBD79F5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a16="http://schemas.microsoft.com/office/drawing/2014/main" id="{F402BCDE-4C68-4DAA-915F-CC8119D6DC8A}"/>
              </a:ext>
            </a:extLst>
          </p:cNvPr>
          <p:cNvSpPr>
            <a:spLocks noGrp="1"/>
          </p:cNvSpPr>
          <p:nvPr>
            <p:ph type="sldNum" sz="quarter" idx="12"/>
          </p:nvPr>
        </p:nvSpPr>
        <p:spPr/>
        <p:txBody>
          <a:bodyPr/>
          <a:lstStyle>
            <a:lvl1pPr>
              <a:defRPr/>
            </a:lvl1pPr>
          </a:lstStyle>
          <a:p>
            <a:pPr>
              <a:defRPr/>
            </a:pPr>
            <a:fld id="{B7C68855-D346-45B3-BBF1-E0BF3DDAF402}" type="slidenum">
              <a:rPr lang="en-US" altLang="en-US"/>
              <a:pPr>
                <a:defRPr/>
              </a:pPr>
              <a:t>‹#›</a:t>
            </a:fld>
            <a:endParaRPr lang="en-US" altLang="en-US"/>
          </a:p>
        </p:txBody>
      </p:sp>
    </p:spTree>
    <p:extLst>
      <p:ext uri="{BB962C8B-B14F-4D97-AF65-F5344CB8AC3E}">
        <p14:creationId xmlns:p14="http://schemas.microsoft.com/office/powerpoint/2010/main" val="1164592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2F9F9671-3357-4D9D-AE14-59202154DF9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a16="http://schemas.microsoft.com/office/drawing/2014/main" id="{348A6142-33F8-4B83-9540-0FEEB3B5576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a16="http://schemas.microsoft.com/office/drawing/2014/main" id="{84D15610-6908-4924-9002-A05962F280A0}"/>
              </a:ext>
            </a:extLst>
          </p:cNvPr>
          <p:cNvSpPr>
            <a:spLocks noGrp="1"/>
          </p:cNvSpPr>
          <p:nvPr>
            <p:ph type="sldNum" sz="quarter" idx="12"/>
          </p:nvPr>
        </p:nvSpPr>
        <p:spPr/>
        <p:txBody>
          <a:bodyPr/>
          <a:lstStyle>
            <a:lvl1pPr>
              <a:defRPr/>
            </a:lvl1pPr>
          </a:lstStyle>
          <a:p>
            <a:pPr>
              <a:defRPr/>
            </a:pPr>
            <a:fld id="{E14EF463-92F4-41E0-BEF8-E9E824555523}" type="slidenum">
              <a:rPr lang="en-US" altLang="en-US"/>
              <a:pPr>
                <a:defRPr/>
              </a:pPr>
              <a:t>‹#›</a:t>
            </a:fld>
            <a:endParaRPr lang="en-US" altLang="en-US"/>
          </a:p>
        </p:txBody>
      </p:sp>
    </p:spTree>
    <p:extLst>
      <p:ext uri="{BB962C8B-B14F-4D97-AF65-F5344CB8AC3E}">
        <p14:creationId xmlns:p14="http://schemas.microsoft.com/office/powerpoint/2010/main" val="3160569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able Placeholder 2"/>
          <p:cNvSpPr>
            <a:spLocks noGrp="1"/>
          </p:cNvSpPr>
          <p:nvPr>
            <p:ph type="tbl" idx="1"/>
          </p:nvPr>
        </p:nvSpPr>
        <p:spPr>
          <a:xfrm>
            <a:off x="609600" y="1905000"/>
            <a:ext cx="10972800" cy="4114800"/>
          </a:xfrm>
        </p:spPr>
        <p:txBody>
          <a:bodyPr>
            <a:normAutofit/>
          </a:bodyPr>
          <a:lstStyle/>
          <a:p>
            <a:pPr lvl="0"/>
            <a:endParaRPr lang="en-US" noProof="0" dirty="0"/>
          </a:p>
        </p:txBody>
      </p:sp>
      <p:sp>
        <p:nvSpPr>
          <p:cNvPr id="4" name="Date Placeholder 9">
            <a:extLst>
              <a:ext uri="{FF2B5EF4-FFF2-40B4-BE49-F238E27FC236}">
                <a16:creationId xmlns:a16="http://schemas.microsoft.com/office/drawing/2014/main" id="{C585C81D-9592-4688-91F2-FD56573AA4B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a16="http://schemas.microsoft.com/office/drawing/2014/main" id="{0C0D28AA-EEBC-4713-A787-1C72A895417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a16="http://schemas.microsoft.com/office/drawing/2014/main" id="{62BBBC39-A676-4DD6-BB54-10F8B4E5BB42}"/>
              </a:ext>
            </a:extLst>
          </p:cNvPr>
          <p:cNvSpPr>
            <a:spLocks noGrp="1"/>
          </p:cNvSpPr>
          <p:nvPr>
            <p:ph type="sldNum" sz="quarter" idx="12"/>
          </p:nvPr>
        </p:nvSpPr>
        <p:spPr/>
        <p:txBody>
          <a:bodyPr/>
          <a:lstStyle>
            <a:lvl1pPr>
              <a:defRPr/>
            </a:lvl1pPr>
          </a:lstStyle>
          <a:p>
            <a:pPr>
              <a:defRPr/>
            </a:pPr>
            <a:fld id="{72B69D8D-489F-45BC-B49A-C6B2153DFB74}" type="slidenum">
              <a:rPr lang="en-US" altLang="en-US"/>
              <a:pPr>
                <a:defRPr/>
              </a:pPr>
              <a:t>‹#›</a:t>
            </a:fld>
            <a:endParaRPr lang="en-US" altLang="en-US"/>
          </a:p>
        </p:txBody>
      </p:sp>
    </p:spTree>
    <p:extLst>
      <p:ext uri="{BB962C8B-B14F-4D97-AF65-F5344CB8AC3E}">
        <p14:creationId xmlns:p14="http://schemas.microsoft.com/office/powerpoint/2010/main" val="1056595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E661-07C6-4454-BB54-7263565F03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CA5CA5-CD9B-4780-9EDC-1736786AC7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B84335-A569-44CD-9396-1827A71626D2}"/>
              </a:ext>
            </a:extLst>
          </p:cNvPr>
          <p:cNvSpPr>
            <a:spLocks noGrp="1"/>
          </p:cNvSpPr>
          <p:nvPr>
            <p:ph type="dt" sz="half" idx="10"/>
          </p:nvPr>
        </p:nvSpPr>
        <p:spPr/>
        <p:txBody>
          <a:bodyPr/>
          <a:lstStyle/>
          <a:p>
            <a:fld id="{89AAAA55-431C-4100-B04B-60A5143588BC}" type="datetimeFigureOut">
              <a:rPr lang="en-US" smtClean="0"/>
              <a:t>4/12/2022</a:t>
            </a:fld>
            <a:endParaRPr lang="en-US"/>
          </a:p>
        </p:txBody>
      </p:sp>
      <p:sp>
        <p:nvSpPr>
          <p:cNvPr id="5" name="Footer Placeholder 4">
            <a:extLst>
              <a:ext uri="{FF2B5EF4-FFF2-40B4-BE49-F238E27FC236}">
                <a16:creationId xmlns:a16="http://schemas.microsoft.com/office/drawing/2014/main" id="{5F74CF89-C0E8-4102-BD9F-3C460A386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9B9BA-1A46-4F29-854F-C067FCDFBF81}"/>
              </a:ext>
            </a:extLst>
          </p:cNvPr>
          <p:cNvSpPr>
            <a:spLocks noGrp="1"/>
          </p:cNvSpPr>
          <p:nvPr>
            <p:ph type="sldNum" sz="quarter" idx="12"/>
          </p:nvPr>
        </p:nvSpPr>
        <p:spPr/>
        <p:txBody>
          <a:bodyPr/>
          <a:lstStyle/>
          <a:p>
            <a:fld id="{0C9E90E9-99D0-41D6-9166-4BD75636FF38}" type="slidenum">
              <a:rPr lang="en-US" smtClean="0"/>
              <a:t>‹#›</a:t>
            </a:fld>
            <a:endParaRPr lang="en-US"/>
          </a:p>
        </p:txBody>
      </p:sp>
    </p:spTree>
    <p:extLst>
      <p:ext uri="{BB962C8B-B14F-4D97-AF65-F5344CB8AC3E}">
        <p14:creationId xmlns:p14="http://schemas.microsoft.com/office/powerpoint/2010/main" val="366741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58B2F-570E-46A2-9D90-2F048DD41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9D60D-32F8-4DBB-B715-EAA0D73957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C5F1E-28AD-40BF-BFC4-B9A38E942A60}"/>
              </a:ext>
            </a:extLst>
          </p:cNvPr>
          <p:cNvSpPr>
            <a:spLocks noGrp="1"/>
          </p:cNvSpPr>
          <p:nvPr>
            <p:ph type="dt" sz="half" idx="10"/>
          </p:nvPr>
        </p:nvSpPr>
        <p:spPr/>
        <p:txBody>
          <a:bodyPr/>
          <a:lstStyle/>
          <a:p>
            <a:fld id="{89AAAA55-431C-4100-B04B-60A5143588BC}" type="datetimeFigureOut">
              <a:rPr lang="en-US" smtClean="0"/>
              <a:t>4/12/2022</a:t>
            </a:fld>
            <a:endParaRPr lang="en-US"/>
          </a:p>
        </p:txBody>
      </p:sp>
      <p:sp>
        <p:nvSpPr>
          <p:cNvPr id="5" name="Footer Placeholder 4">
            <a:extLst>
              <a:ext uri="{FF2B5EF4-FFF2-40B4-BE49-F238E27FC236}">
                <a16:creationId xmlns:a16="http://schemas.microsoft.com/office/drawing/2014/main" id="{35ED9DAA-23D6-4940-A423-DA1E33162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677A0-DBB9-4432-A67B-6CD8B81DE68E}"/>
              </a:ext>
            </a:extLst>
          </p:cNvPr>
          <p:cNvSpPr>
            <a:spLocks noGrp="1"/>
          </p:cNvSpPr>
          <p:nvPr>
            <p:ph type="sldNum" sz="quarter" idx="12"/>
          </p:nvPr>
        </p:nvSpPr>
        <p:spPr/>
        <p:txBody>
          <a:bodyPr/>
          <a:lstStyle/>
          <a:p>
            <a:fld id="{0C9E90E9-99D0-41D6-9166-4BD75636FF38}" type="slidenum">
              <a:rPr lang="en-US" smtClean="0"/>
              <a:t>‹#›</a:t>
            </a:fld>
            <a:endParaRPr lang="en-US"/>
          </a:p>
        </p:txBody>
      </p:sp>
    </p:spTree>
    <p:extLst>
      <p:ext uri="{BB962C8B-B14F-4D97-AF65-F5344CB8AC3E}">
        <p14:creationId xmlns:p14="http://schemas.microsoft.com/office/powerpoint/2010/main" val="4222391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75D7-6AA9-42E8-9E91-45B50368C7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9D7779-C124-4610-89F3-680A0210F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C9E51E-260C-4ED7-A75A-0F483B8B229C}"/>
              </a:ext>
            </a:extLst>
          </p:cNvPr>
          <p:cNvSpPr>
            <a:spLocks noGrp="1"/>
          </p:cNvSpPr>
          <p:nvPr>
            <p:ph type="dt" sz="half" idx="10"/>
          </p:nvPr>
        </p:nvSpPr>
        <p:spPr/>
        <p:txBody>
          <a:bodyPr/>
          <a:lstStyle/>
          <a:p>
            <a:fld id="{89AAAA55-431C-4100-B04B-60A5143588BC}" type="datetimeFigureOut">
              <a:rPr lang="en-US" smtClean="0"/>
              <a:t>4/12/2022</a:t>
            </a:fld>
            <a:endParaRPr lang="en-US"/>
          </a:p>
        </p:txBody>
      </p:sp>
      <p:sp>
        <p:nvSpPr>
          <p:cNvPr id="5" name="Footer Placeholder 4">
            <a:extLst>
              <a:ext uri="{FF2B5EF4-FFF2-40B4-BE49-F238E27FC236}">
                <a16:creationId xmlns:a16="http://schemas.microsoft.com/office/drawing/2014/main" id="{07D994EB-04D6-4786-96C6-206A648BD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4C9BF-8811-4F6C-A085-2CD8B5D4C87F}"/>
              </a:ext>
            </a:extLst>
          </p:cNvPr>
          <p:cNvSpPr>
            <a:spLocks noGrp="1"/>
          </p:cNvSpPr>
          <p:nvPr>
            <p:ph type="sldNum" sz="quarter" idx="12"/>
          </p:nvPr>
        </p:nvSpPr>
        <p:spPr/>
        <p:txBody>
          <a:bodyPr/>
          <a:lstStyle/>
          <a:p>
            <a:fld id="{0C9E90E9-99D0-41D6-9166-4BD75636FF38}" type="slidenum">
              <a:rPr lang="en-US" smtClean="0"/>
              <a:t>‹#›</a:t>
            </a:fld>
            <a:endParaRPr lang="en-US"/>
          </a:p>
        </p:txBody>
      </p:sp>
    </p:spTree>
    <p:extLst>
      <p:ext uri="{BB962C8B-B14F-4D97-AF65-F5344CB8AC3E}">
        <p14:creationId xmlns:p14="http://schemas.microsoft.com/office/powerpoint/2010/main" val="3270840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7588-7D63-4388-A4DB-A3DABD2AA4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59F80C-0B9F-4933-BD2D-5FBA26C9BD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85B7A0-BD9B-4DD0-B7E9-93D458AF58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D663C-636E-4EC0-97B2-467E6570FCB2}"/>
              </a:ext>
            </a:extLst>
          </p:cNvPr>
          <p:cNvSpPr>
            <a:spLocks noGrp="1"/>
          </p:cNvSpPr>
          <p:nvPr>
            <p:ph type="dt" sz="half" idx="10"/>
          </p:nvPr>
        </p:nvSpPr>
        <p:spPr/>
        <p:txBody>
          <a:bodyPr/>
          <a:lstStyle/>
          <a:p>
            <a:fld id="{89AAAA55-431C-4100-B04B-60A5143588BC}" type="datetimeFigureOut">
              <a:rPr lang="en-US" smtClean="0"/>
              <a:t>4/12/2022</a:t>
            </a:fld>
            <a:endParaRPr lang="en-US"/>
          </a:p>
        </p:txBody>
      </p:sp>
      <p:sp>
        <p:nvSpPr>
          <p:cNvPr id="6" name="Footer Placeholder 5">
            <a:extLst>
              <a:ext uri="{FF2B5EF4-FFF2-40B4-BE49-F238E27FC236}">
                <a16:creationId xmlns:a16="http://schemas.microsoft.com/office/drawing/2014/main" id="{6E16F694-C8A8-4D35-928D-280891A700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53C8F-0814-440D-AF7B-64929B54A054}"/>
              </a:ext>
            </a:extLst>
          </p:cNvPr>
          <p:cNvSpPr>
            <a:spLocks noGrp="1"/>
          </p:cNvSpPr>
          <p:nvPr>
            <p:ph type="sldNum" sz="quarter" idx="12"/>
          </p:nvPr>
        </p:nvSpPr>
        <p:spPr/>
        <p:txBody>
          <a:bodyPr/>
          <a:lstStyle/>
          <a:p>
            <a:fld id="{0C9E90E9-99D0-41D6-9166-4BD75636FF38}" type="slidenum">
              <a:rPr lang="en-US" smtClean="0"/>
              <a:t>‹#›</a:t>
            </a:fld>
            <a:endParaRPr lang="en-US"/>
          </a:p>
        </p:txBody>
      </p:sp>
    </p:spTree>
    <p:extLst>
      <p:ext uri="{BB962C8B-B14F-4D97-AF65-F5344CB8AC3E}">
        <p14:creationId xmlns:p14="http://schemas.microsoft.com/office/powerpoint/2010/main" val="1584892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C0E6-54C5-4E58-A137-623C4040E3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0D8B98-0778-498D-B60C-776E3F5835B9}"/>
              </a:ext>
            </a:extLst>
          </p:cNvPr>
          <p:cNvSpPr>
            <a:spLocks noGrp="1"/>
          </p:cNvSpPr>
          <p:nvPr>
            <p:ph type="body" idx="1"/>
          </p:nvPr>
        </p:nvSpPr>
        <p:spPr>
          <a:xfrm>
            <a:off x="839788" y="1681163"/>
            <a:ext cx="5157787" cy="823912"/>
          </a:xfrm>
        </p:spPr>
        <p:txBody>
          <a:bodyPr anchor="b"/>
          <a:lstStyle>
            <a:lvl1pPr marL="0" indent="0">
              <a:buNone/>
              <a:defRPr sz="2400" b="1">
                <a:solidFill>
                  <a:srgbClr val="FFB7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ABB847-03F7-46F1-ABFE-D1579E567D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1A84126-7FE5-4E2C-86D1-21CECC85F2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0C13F5-641C-4B16-8064-AC6B3BBDB5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8774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DFEE5-7873-4BDD-9156-7AEC3E9163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6FDB82-CE71-4AE5-B621-A7526EA502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306683-AD72-453A-82C0-421BF674B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D66851-0168-40FD-932D-124D2BB6DA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A7AFE7-A383-48C9-876B-5F75025791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80DE9-4E33-412C-ADE0-01B337B1B144}"/>
              </a:ext>
            </a:extLst>
          </p:cNvPr>
          <p:cNvSpPr>
            <a:spLocks noGrp="1"/>
          </p:cNvSpPr>
          <p:nvPr>
            <p:ph type="dt" sz="half" idx="10"/>
          </p:nvPr>
        </p:nvSpPr>
        <p:spPr/>
        <p:txBody>
          <a:bodyPr/>
          <a:lstStyle/>
          <a:p>
            <a:fld id="{89AAAA55-431C-4100-B04B-60A5143588BC}" type="datetimeFigureOut">
              <a:rPr lang="en-US" smtClean="0"/>
              <a:t>4/12/2022</a:t>
            </a:fld>
            <a:endParaRPr lang="en-US"/>
          </a:p>
        </p:txBody>
      </p:sp>
      <p:sp>
        <p:nvSpPr>
          <p:cNvPr id="8" name="Footer Placeholder 7">
            <a:extLst>
              <a:ext uri="{FF2B5EF4-FFF2-40B4-BE49-F238E27FC236}">
                <a16:creationId xmlns:a16="http://schemas.microsoft.com/office/drawing/2014/main" id="{8C663492-2859-45AA-88ED-B3DA2169D6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CE7D8E-DB2E-4FEA-BD45-170FF41231CD}"/>
              </a:ext>
            </a:extLst>
          </p:cNvPr>
          <p:cNvSpPr>
            <a:spLocks noGrp="1"/>
          </p:cNvSpPr>
          <p:nvPr>
            <p:ph type="sldNum" sz="quarter" idx="12"/>
          </p:nvPr>
        </p:nvSpPr>
        <p:spPr/>
        <p:txBody>
          <a:bodyPr/>
          <a:lstStyle/>
          <a:p>
            <a:fld id="{0C9E90E9-99D0-41D6-9166-4BD75636FF38}" type="slidenum">
              <a:rPr lang="en-US" smtClean="0"/>
              <a:t>‹#›</a:t>
            </a:fld>
            <a:endParaRPr lang="en-US"/>
          </a:p>
        </p:txBody>
      </p:sp>
    </p:spTree>
    <p:extLst>
      <p:ext uri="{BB962C8B-B14F-4D97-AF65-F5344CB8AC3E}">
        <p14:creationId xmlns:p14="http://schemas.microsoft.com/office/powerpoint/2010/main" val="1243089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43E6-9E51-4784-AF8E-F689068A68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EBDB7A-2AF6-49E5-8EBB-0429F3E877F6}"/>
              </a:ext>
            </a:extLst>
          </p:cNvPr>
          <p:cNvSpPr>
            <a:spLocks noGrp="1"/>
          </p:cNvSpPr>
          <p:nvPr>
            <p:ph type="dt" sz="half" idx="10"/>
          </p:nvPr>
        </p:nvSpPr>
        <p:spPr/>
        <p:txBody>
          <a:bodyPr/>
          <a:lstStyle/>
          <a:p>
            <a:fld id="{89AAAA55-431C-4100-B04B-60A5143588BC}" type="datetimeFigureOut">
              <a:rPr lang="en-US" smtClean="0"/>
              <a:t>4/12/2022</a:t>
            </a:fld>
            <a:endParaRPr lang="en-US"/>
          </a:p>
        </p:txBody>
      </p:sp>
      <p:sp>
        <p:nvSpPr>
          <p:cNvPr id="4" name="Footer Placeholder 3">
            <a:extLst>
              <a:ext uri="{FF2B5EF4-FFF2-40B4-BE49-F238E27FC236}">
                <a16:creationId xmlns:a16="http://schemas.microsoft.com/office/drawing/2014/main" id="{A3DA49FD-1FA1-4274-AFE2-940F05E3E1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8BC144-9A8C-43BD-808A-C359FFC9EDFF}"/>
              </a:ext>
            </a:extLst>
          </p:cNvPr>
          <p:cNvSpPr>
            <a:spLocks noGrp="1"/>
          </p:cNvSpPr>
          <p:nvPr>
            <p:ph type="sldNum" sz="quarter" idx="12"/>
          </p:nvPr>
        </p:nvSpPr>
        <p:spPr/>
        <p:txBody>
          <a:bodyPr/>
          <a:lstStyle/>
          <a:p>
            <a:fld id="{0C9E90E9-99D0-41D6-9166-4BD75636FF38}" type="slidenum">
              <a:rPr lang="en-US" smtClean="0"/>
              <a:t>‹#›</a:t>
            </a:fld>
            <a:endParaRPr lang="en-US"/>
          </a:p>
        </p:txBody>
      </p:sp>
    </p:spTree>
    <p:extLst>
      <p:ext uri="{BB962C8B-B14F-4D97-AF65-F5344CB8AC3E}">
        <p14:creationId xmlns:p14="http://schemas.microsoft.com/office/powerpoint/2010/main" val="869295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52965-3FE0-4D44-A77F-20802E218084}"/>
              </a:ext>
            </a:extLst>
          </p:cNvPr>
          <p:cNvSpPr>
            <a:spLocks noGrp="1"/>
          </p:cNvSpPr>
          <p:nvPr>
            <p:ph type="dt" sz="half" idx="10"/>
          </p:nvPr>
        </p:nvSpPr>
        <p:spPr/>
        <p:txBody>
          <a:bodyPr/>
          <a:lstStyle/>
          <a:p>
            <a:fld id="{89AAAA55-431C-4100-B04B-60A5143588BC}" type="datetimeFigureOut">
              <a:rPr lang="en-US" smtClean="0"/>
              <a:t>4/12/2022</a:t>
            </a:fld>
            <a:endParaRPr lang="en-US"/>
          </a:p>
        </p:txBody>
      </p:sp>
      <p:sp>
        <p:nvSpPr>
          <p:cNvPr id="3" name="Footer Placeholder 2">
            <a:extLst>
              <a:ext uri="{FF2B5EF4-FFF2-40B4-BE49-F238E27FC236}">
                <a16:creationId xmlns:a16="http://schemas.microsoft.com/office/drawing/2014/main" id="{A5B02ED1-BE83-44AF-B50F-E41396A9D9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0526F0-0D4C-4DA9-AFBD-4EDB2D0EF2DC}"/>
              </a:ext>
            </a:extLst>
          </p:cNvPr>
          <p:cNvSpPr>
            <a:spLocks noGrp="1"/>
          </p:cNvSpPr>
          <p:nvPr>
            <p:ph type="sldNum" sz="quarter" idx="12"/>
          </p:nvPr>
        </p:nvSpPr>
        <p:spPr/>
        <p:txBody>
          <a:bodyPr/>
          <a:lstStyle/>
          <a:p>
            <a:fld id="{0C9E90E9-99D0-41D6-9166-4BD75636FF38}" type="slidenum">
              <a:rPr lang="en-US" smtClean="0"/>
              <a:t>‹#›</a:t>
            </a:fld>
            <a:endParaRPr lang="en-US"/>
          </a:p>
        </p:txBody>
      </p:sp>
    </p:spTree>
    <p:extLst>
      <p:ext uri="{BB962C8B-B14F-4D97-AF65-F5344CB8AC3E}">
        <p14:creationId xmlns:p14="http://schemas.microsoft.com/office/powerpoint/2010/main" val="1634964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149E0-1E53-4FB4-9A24-8E83C832F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CC96B6-77E3-438C-9708-72CAF8D845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804A31-9263-4467-97BC-525C57EC0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01C92A-15EF-43E6-A23F-467FF0E6773D}"/>
              </a:ext>
            </a:extLst>
          </p:cNvPr>
          <p:cNvSpPr>
            <a:spLocks noGrp="1"/>
          </p:cNvSpPr>
          <p:nvPr>
            <p:ph type="dt" sz="half" idx="10"/>
          </p:nvPr>
        </p:nvSpPr>
        <p:spPr/>
        <p:txBody>
          <a:bodyPr/>
          <a:lstStyle/>
          <a:p>
            <a:fld id="{89AAAA55-431C-4100-B04B-60A5143588BC}" type="datetimeFigureOut">
              <a:rPr lang="en-US" smtClean="0"/>
              <a:t>4/12/2022</a:t>
            </a:fld>
            <a:endParaRPr lang="en-US"/>
          </a:p>
        </p:txBody>
      </p:sp>
      <p:sp>
        <p:nvSpPr>
          <p:cNvPr id="6" name="Footer Placeholder 5">
            <a:extLst>
              <a:ext uri="{FF2B5EF4-FFF2-40B4-BE49-F238E27FC236}">
                <a16:creationId xmlns:a16="http://schemas.microsoft.com/office/drawing/2014/main" id="{3D89F6BE-8162-4047-8214-2832841DB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11C4-8E3D-4177-86A8-672020782125}"/>
              </a:ext>
            </a:extLst>
          </p:cNvPr>
          <p:cNvSpPr>
            <a:spLocks noGrp="1"/>
          </p:cNvSpPr>
          <p:nvPr>
            <p:ph type="sldNum" sz="quarter" idx="12"/>
          </p:nvPr>
        </p:nvSpPr>
        <p:spPr/>
        <p:txBody>
          <a:bodyPr/>
          <a:lstStyle/>
          <a:p>
            <a:fld id="{0C9E90E9-99D0-41D6-9166-4BD75636FF38}" type="slidenum">
              <a:rPr lang="en-US" smtClean="0"/>
              <a:t>‹#›</a:t>
            </a:fld>
            <a:endParaRPr lang="en-US"/>
          </a:p>
        </p:txBody>
      </p:sp>
    </p:spTree>
    <p:extLst>
      <p:ext uri="{BB962C8B-B14F-4D97-AF65-F5344CB8AC3E}">
        <p14:creationId xmlns:p14="http://schemas.microsoft.com/office/powerpoint/2010/main" val="825247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138A1-F257-47D6-9D14-3C93171569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C4079F-70DD-409F-AB46-72B829AB2D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4FB722-8F9A-41E4-90D7-156A15B91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8D910-E988-4D20-BCC9-90150886E7F5}"/>
              </a:ext>
            </a:extLst>
          </p:cNvPr>
          <p:cNvSpPr>
            <a:spLocks noGrp="1"/>
          </p:cNvSpPr>
          <p:nvPr>
            <p:ph type="dt" sz="half" idx="10"/>
          </p:nvPr>
        </p:nvSpPr>
        <p:spPr/>
        <p:txBody>
          <a:bodyPr/>
          <a:lstStyle/>
          <a:p>
            <a:fld id="{89AAAA55-431C-4100-B04B-60A5143588BC}" type="datetimeFigureOut">
              <a:rPr lang="en-US" smtClean="0"/>
              <a:t>4/12/2022</a:t>
            </a:fld>
            <a:endParaRPr lang="en-US"/>
          </a:p>
        </p:txBody>
      </p:sp>
      <p:sp>
        <p:nvSpPr>
          <p:cNvPr id="6" name="Footer Placeholder 5">
            <a:extLst>
              <a:ext uri="{FF2B5EF4-FFF2-40B4-BE49-F238E27FC236}">
                <a16:creationId xmlns:a16="http://schemas.microsoft.com/office/drawing/2014/main" id="{B9DBBB91-A3FE-4F7C-82A0-04EDC8A51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D4D3B-E476-44A7-B7CF-0ECA741D5106}"/>
              </a:ext>
            </a:extLst>
          </p:cNvPr>
          <p:cNvSpPr>
            <a:spLocks noGrp="1"/>
          </p:cNvSpPr>
          <p:nvPr>
            <p:ph type="sldNum" sz="quarter" idx="12"/>
          </p:nvPr>
        </p:nvSpPr>
        <p:spPr/>
        <p:txBody>
          <a:bodyPr/>
          <a:lstStyle/>
          <a:p>
            <a:fld id="{0C9E90E9-99D0-41D6-9166-4BD75636FF38}" type="slidenum">
              <a:rPr lang="en-US" smtClean="0"/>
              <a:t>‹#›</a:t>
            </a:fld>
            <a:endParaRPr lang="en-US"/>
          </a:p>
        </p:txBody>
      </p:sp>
    </p:spTree>
    <p:extLst>
      <p:ext uri="{BB962C8B-B14F-4D97-AF65-F5344CB8AC3E}">
        <p14:creationId xmlns:p14="http://schemas.microsoft.com/office/powerpoint/2010/main" val="1930953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D099-BA2C-4AD5-A104-F80081168B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6230FC-3FEF-4CAE-8A5D-F56BE46A7C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C338B6-A337-4874-90B8-8AE5B55347B2}"/>
              </a:ext>
            </a:extLst>
          </p:cNvPr>
          <p:cNvSpPr>
            <a:spLocks noGrp="1"/>
          </p:cNvSpPr>
          <p:nvPr>
            <p:ph type="dt" sz="half" idx="10"/>
          </p:nvPr>
        </p:nvSpPr>
        <p:spPr/>
        <p:txBody>
          <a:bodyPr/>
          <a:lstStyle/>
          <a:p>
            <a:fld id="{89AAAA55-431C-4100-B04B-60A5143588BC}" type="datetimeFigureOut">
              <a:rPr lang="en-US" smtClean="0"/>
              <a:t>4/12/2022</a:t>
            </a:fld>
            <a:endParaRPr lang="en-US"/>
          </a:p>
        </p:txBody>
      </p:sp>
      <p:sp>
        <p:nvSpPr>
          <p:cNvPr id="5" name="Footer Placeholder 4">
            <a:extLst>
              <a:ext uri="{FF2B5EF4-FFF2-40B4-BE49-F238E27FC236}">
                <a16:creationId xmlns:a16="http://schemas.microsoft.com/office/drawing/2014/main" id="{4311CFAD-70AE-4D53-9A61-F3AD98330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0DD0A-873D-4D6D-8230-180A4ADAD50C}"/>
              </a:ext>
            </a:extLst>
          </p:cNvPr>
          <p:cNvSpPr>
            <a:spLocks noGrp="1"/>
          </p:cNvSpPr>
          <p:nvPr>
            <p:ph type="sldNum" sz="quarter" idx="12"/>
          </p:nvPr>
        </p:nvSpPr>
        <p:spPr/>
        <p:txBody>
          <a:bodyPr/>
          <a:lstStyle/>
          <a:p>
            <a:fld id="{0C9E90E9-99D0-41D6-9166-4BD75636FF38}" type="slidenum">
              <a:rPr lang="en-US" smtClean="0"/>
              <a:t>‹#›</a:t>
            </a:fld>
            <a:endParaRPr lang="en-US"/>
          </a:p>
        </p:txBody>
      </p:sp>
    </p:spTree>
    <p:extLst>
      <p:ext uri="{BB962C8B-B14F-4D97-AF65-F5344CB8AC3E}">
        <p14:creationId xmlns:p14="http://schemas.microsoft.com/office/powerpoint/2010/main" val="2902808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DB319C-6199-4495-B3A9-EFCEE07B23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816DF9-9735-40C1-9C50-52EBABB306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8103B-2F52-4CD6-BF23-671067D5DCB8}"/>
              </a:ext>
            </a:extLst>
          </p:cNvPr>
          <p:cNvSpPr>
            <a:spLocks noGrp="1"/>
          </p:cNvSpPr>
          <p:nvPr>
            <p:ph type="dt" sz="half" idx="10"/>
          </p:nvPr>
        </p:nvSpPr>
        <p:spPr/>
        <p:txBody>
          <a:bodyPr/>
          <a:lstStyle/>
          <a:p>
            <a:fld id="{89AAAA55-431C-4100-B04B-60A5143588BC}" type="datetimeFigureOut">
              <a:rPr lang="en-US" smtClean="0"/>
              <a:t>4/12/2022</a:t>
            </a:fld>
            <a:endParaRPr lang="en-US"/>
          </a:p>
        </p:txBody>
      </p:sp>
      <p:sp>
        <p:nvSpPr>
          <p:cNvPr id="5" name="Footer Placeholder 4">
            <a:extLst>
              <a:ext uri="{FF2B5EF4-FFF2-40B4-BE49-F238E27FC236}">
                <a16:creationId xmlns:a16="http://schemas.microsoft.com/office/drawing/2014/main" id="{AC35A5CD-CF3F-413A-BB8B-86211FD2D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C440C-768D-4584-8A95-1A93C4BB2C3E}"/>
              </a:ext>
            </a:extLst>
          </p:cNvPr>
          <p:cNvSpPr>
            <a:spLocks noGrp="1"/>
          </p:cNvSpPr>
          <p:nvPr>
            <p:ph type="sldNum" sz="quarter" idx="12"/>
          </p:nvPr>
        </p:nvSpPr>
        <p:spPr/>
        <p:txBody>
          <a:bodyPr/>
          <a:lstStyle/>
          <a:p>
            <a:fld id="{0C9E90E9-99D0-41D6-9166-4BD75636FF38}" type="slidenum">
              <a:rPr lang="en-US" smtClean="0"/>
              <a:t>‹#›</a:t>
            </a:fld>
            <a:endParaRPr lang="en-US"/>
          </a:p>
        </p:txBody>
      </p:sp>
    </p:spTree>
    <p:extLst>
      <p:ext uri="{BB962C8B-B14F-4D97-AF65-F5344CB8AC3E}">
        <p14:creationId xmlns:p14="http://schemas.microsoft.com/office/powerpoint/2010/main" val="29938745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00CB-F6C2-408F-84E0-531E9E41F3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8B1B7C6-A7A2-4E42-8C0B-A1ADFFE82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11595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B0AB5-C7F8-40E3-9C18-EDD99648D6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68EFEF-BE30-4BD4-BBA6-DBF01BC9B0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3853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18C7-EBA2-42EB-BEB8-C81AD719C8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15919D-B4D1-476E-87A8-77D9EEFC34ED}"/>
              </a:ext>
            </a:extLst>
          </p:cNvPr>
          <p:cNvSpPr>
            <a:spLocks noGrp="1"/>
          </p:cNvSpPr>
          <p:nvPr>
            <p:ph type="body" idx="1"/>
          </p:nvPr>
        </p:nvSpPr>
        <p:spPr>
          <a:xfrm>
            <a:off x="831850" y="4589463"/>
            <a:ext cx="10515600" cy="1500187"/>
          </a:xfrm>
        </p:spPr>
        <p:txBody>
          <a:bodyPr/>
          <a:lstStyle>
            <a:lvl1pPr marL="0" indent="0">
              <a:buNone/>
              <a:defRPr sz="2400">
                <a:solidFill>
                  <a:srgbClr val="B484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94871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8D556-226F-4A7C-9F2D-5B74C51CFEF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6730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62E64-992E-49C4-BED3-00723600DA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FC7705-7D52-4BDC-9127-DB6711A2D9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7DB20A-B5A7-412B-9717-F2DBB70147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90915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C0E6-54C5-4E58-A137-623C4040E3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0D8B98-0778-498D-B60C-776E3F5835B9}"/>
              </a:ext>
            </a:extLst>
          </p:cNvPr>
          <p:cNvSpPr>
            <a:spLocks noGrp="1"/>
          </p:cNvSpPr>
          <p:nvPr>
            <p:ph type="body" idx="1"/>
          </p:nvPr>
        </p:nvSpPr>
        <p:spPr>
          <a:xfrm>
            <a:off x="839788" y="1681163"/>
            <a:ext cx="5157787" cy="823912"/>
          </a:xfrm>
        </p:spPr>
        <p:txBody>
          <a:bodyPr anchor="b"/>
          <a:lstStyle>
            <a:lvl1pPr marL="0" indent="0">
              <a:buNone/>
              <a:defRPr sz="2400" b="1">
                <a:solidFill>
                  <a:srgbClr val="FFB7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ABB847-03F7-46F1-ABFE-D1579E567D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1A84126-7FE5-4E2C-86D1-21CECC85F2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0C13F5-641C-4B16-8064-AC6B3BBDB5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3853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8D556-226F-4A7C-9F2D-5B74C51CFEF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58389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789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3BF7E-46F1-4D5C-A2E9-9A0933D4ED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AE2992-8E70-4DBE-9769-C7666FB53B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3B7DED-538A-43D3-BAE2-81423AD66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AADCF-9F96-4207-820E-79EE50ED17FD}"/>
              </a:ext>
            </a:extLst>
          </p:cNvPr>
          <p:cNvSpPr>
            <a:spLocks noGrp="1"/>
          </p:cNvSpPr>
          <p:nvPr>
            <p:ph type="dt" sz="half" idx="10"/>
          </p:nvPr>
        </p:nvSpPr>
        <p:spPr>
          <a:xfrm>
            <a:off x="838200" y="6356350"/>
            <a:ext cx="2743200" cy="365125"/>
          </a:xfrm>
          <a:prstGeom prst="rect">
            <a:avLst/>
          </a:prstGeom>
        </p:spPr>
        <p:txBody>
          <a:bodyPr/>
          <a:lstStyle/>
          <a:p>
            <a:fld id="{6B230EE1-5CEB-4F4C-AFE4-F8E3DCA7ECB0}" type="datetimeFigureOut">
              <a:rPr lang="en-US" smtClean="0"/>
              <a:t>4/12/2022</a:t>
            </a:fld>
            <a:endParaRPr lang="en-US"/>
          </a:p>
        </p:txBody>
      </p:sp>
      <p:sp>
        <p:nvSpPr>
          <p:cNvPr id="6" name="Footer Placeholder 5">
            <a:extLst>
              <a:ext uri="{FF2B5EF4-FFF2-40B4-BE49-F238E27FC236}">
                <a16:creationId xmlns:a16="http://schemas.microsoft.com/office/drawing/2014/main" id="{54C0EC35-66F9-43DB-8B91-03BC38E9C5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2937F4-6106-4273-A9E4-6CDE5C9F90BC}"/>
              </a:ext>
            </a:extLst>
          </p:cNvPr>
          <p:cNvSpPr>
            <a:spLocks noGrp="1"/>
          </p:cNvSpPr>
          <p:nvPr>
            <p:ph type="sldNum" sz="quarter" idx="12"/>
          </p:nvPr>
        </p:nvSpPr>
        <p:spPr>
          <a:xfrm>
            <a:off x="8610600" y="6356350"/>
            <a:ext cx="2743200" cy="365125"/>
          </a:xfrm>
          <a:prstGeom prst="rect">
            <a:avLst/>
          </a:prstGeom>
        </p:spPr>
        <p:txBody>
          <a:bodyPr/>
          <a:lstStyle/>
          <a:p>
            <a:fld id="{BD259175-35E2-4BB6-A6E2-1050874EBD2B}" type="slidenum">
              <a:rPr lang="en-US" smtClean="0"/>
              <a:t>‹#›</a:t>
            </a:fld>
            <a:endParaRPr lang="en-US"/>
          </a:p>
        </p:txBody>
      </p:sp>
    </p:spTree>
    <p:extLst>
      <p:ext uri="{BB962C8B-B14F-4D97-AF65-F5344CB8AC3E}">
        <p14:creationId xmlns:p14="http://schemas.microsoft.com/office/powerpoint/2010/main" val="23785602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E816-4906-4D2D-8B5F-E2C4536E3B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EEC096-7CD7-45E7-A9DD-EC0E40DAEB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9BE904B-A5F9-40F9-A1D2-427B2F03F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824A83-DC41-49AE-9E27-1C1C3DEBCB2F}"/>
              </a:ext>
            </a:extLst>
          </p:cNvPr>
          <p:cNvSpPr>
            <a:spLocks noGrp="1"/>
          </p:cNvSpPr>
          <p:nvPr>
            <p:ph type="dt" sz="half" idx="10"/>
          </p:nvPr>
        </p:nvSpPr>
        <p:spPr>
          <a:xfrm>
            <a:off x="838200" y="6356350"/>
            <a:ext cx="2743200" cy="365125"/>
          </a:xfrm>
          <a:prstGeom prst="rect">
            <a:avLst/>
          </a:prstGeom>
        </p:spPr>
        <p:txBody>
          <a:bodyPr/>
          <a:lstStyle/>
          <a:p>
            <a:fld id="{6B230EE1-5CEB-4F4C-AFE4-F8E3DCA7ECB0}" type="datetimeFigureOut">
              <a:rPr lang="en-US" smtClean="0"/>
              <a:t>4/12/2022</a:t>
            </a:fld>
            <a:endParaRPr lang="en-US"/>
          </a:p>
        </p:txBody>
      </p:sp>
      <p:sp>
        <p:nvSpPr>
          <p:cNvPr id="6" name="Footer Placeholder 5">
            <a:extLst>
              <a:ext uri="{FF2B5EF4-FFF2-40B4-BE49-F238E27FC236}">
                <a16:creationId xmlns:a16="http://schemas.microsoft.com/office/drawing/2014/main" id="{2FEDA12F-E606-42A7-885C-2AE0610AE3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F2C2-BF74-45AC-9B60-B2610D8FCEDF}"/>
              </a:ext>
            </a:extLst>
          </p:cNvPr>
          <p:cNvSpPr>
            <a:spLocks noGrp="1"/>
          </p:cNvSpPr>
          <p:nvPr>
            <p:ph type="sldNum" sz="quarter" idx="12"/>
          </p:nvPr>
        </p:nvSpPr>
        <p:spPr>
          <a:xfrm>
            <a:off x="8610600" y="6356350"/>
            <a:ext cx="2743200" cy="365125"/>
          </a:xfrm>
          <a:prstGeom prst="rect">
            <a:avLst/>
          </a:prstGeom>
        </p:spPr>
        <p:txBody>
          <a:bodyPr/>
          <a:lstStyle/>
          <a:p>
            <a:fld id="{BD259175-35E2-4BB6-A6E2-1050874EBD2B}" type="slidenum">
              <a:rPr lang="en-US" smtClean="0"/>
              <a:t>‹#›</a:t>
            </a:fld>
            <a:endParaRPr lang="en-US"/>
          </a:p>
        </p:txBody>
      </p:sp>
    </p:spTree>
    <p:extLst>
      <p:ext uri="{BB962C8B-B14F-4D97-AF65-F5344CB8AC3E}">
        <p14:creationId xmlns:p14="http://schemas.microsoft.com/office/powerpoint/2010/main" val="32370324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22D5-9B8A-464F-B3C6-E05504E774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BDC7EF-F93F-4062-A484-81294EB043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53326-BD69-4207-A74F-F893ECAE4720}"/>
              </a:ext>
            </a:extLst>
          </p:cNvPr>
          <p:cNvSpPr>
            <a:spLocks noGrp="1"/>
          </p:cNvSpPr>
          <p:nvPr>
            <p:ph type="dt" sz="half" idx="10"/>
          </p:nvPr>
        </p:nvSpPr>
        <p:spPr>
          <a:xfrm>
            <a:off x="838200" y="6356350"/>
            <a:ext cx="2743200" cy="365125"/>
          </a:xfrm>
          <a:prstGeom prst="rect">
            <a:avLst/>
          </a:prstGeom>
        </p:spPr>
        <p:txBody>
          <a:bodyPr/>
          <a:lstStyle/>
          <a:p>
            <a:fld id="{6B230EE1-5CEB-4F4C-AFE4-F8E3DCA7ECB0}" type="datetimeFigureOut">
              <a:rPr lang="en-US" smtClean="0"/>
              <a:t>4/12/2022</a:t>
            </a:fld>
            <a:endParaRPr lang="en-US"/>
          </a:p>
        </p:txBody>
      </p:sp>
      <p:sp>
        <p:nvSpPr>
          <p:cNvPr id="5" name="Footer Placeholder 4">
            <a:extLst>
              <a:ext uri="{FF2B5EF4-FFF2-40B4-BE49-F238E27FC236}">
                <a16:creationId xmlns:a16="http://schemas.microsoft.com/office/drawing/2014/main" id="{4AEF2BE2-47FE-4FB6-BEC0-965785B0B3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26A10B-2BD2-4845-8C34-DC461B934230}"/>
              </a:ext>
            </a:extLst>
          </p:cNvPr>
          <p:cNvSpPr>
            <a:spLocks noGrp="1"/>
          </p:cNvSpPr>
          <p:nvPr>
            <p:ph type="sldNum" sz="quarter" idx="12"/>
          </p:nvPr>
        </p:nvSpPr>
        <p:spPr>
          <a:xfrm>
            <a:off x="8610600" y="6356350"/>
            <a:ext cx="2743200" cy="365125"/>
          </a:xfrm>
          <a:prstGeom prst="rect">
            <a:avLst/>
          </a:prstGeom>
        </p:spPr>
        <p:txBody>
          <a:bodyPr/>
          <a:lstStyle/>
          <a:p>
            <a:fld id="{BD259175-35E2-4BB6-A6E2-1050874EBD2B}" type="slidenum">
              <a:rPr lang="en-US" smtClean="0"/>
              <a:t>‹#›</a:t>
            </a:fld>
            <a:endParaRPr lang="en-US"/>
          </a:p>
        </p:txBody>
      </p:sp>
    </p:spTree>
    <p:extLst>
      <p:ext uri="{BB962C8B-B14F-4D97-AF65-F5344CB8AC3E}">
        <p14:creationId xmlns:p14="http://schemas.microsoft.com/office/powerpoint/2010/main" val="3817125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7C301E-D138-42FE-A099-7DB2294A71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5F22EB-9F60-4091-959B-1EEF79DB50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9C25-6757-4CFA-BC50-E00EC147E13D}"/>
              </a:ext>
            </a:extLst>
          </p:cNvPr>
          <p:cNvSpPr>
            <a:spLocks noGrp="1"/>
          </p:cNvSpPr>
          <p:nvPr>
            <p:ph type="dt" sz="half" idx="10"/>
          </p:nvPr>
        </p:nvSpPr>
        <p:spPr>
          <a:xfrm>
            <a:off x="838200" y="6356350"/>
            <a:ext cx="2743200" cy="365125"/>
          </a:xfrm>
          <a:prstGeom prst="rect">
            <a:avLst/>
          </a:prstGeom>
        </p:spPr>
        <p:txBody>
          <a:bodyPr/>
          <a:lstStyle/>
          <a:p>
            <a:fld id="{6B230EE1-5CEB-4F4C-AFE4-F8E3DCA7ECB0}" type="datetimeFigureOut">
              <a:rPr lang="en-US" smtClean="0"/>
              <a:t>4/12/2022</a:t>
            </a:fld>
            <a:endParaRPr lang="en-US"/>
          </a:p>
        </p:txBody>
      </p:sp>
      <p:sp>
        <p:nvSpPr>
          <p:cNvPr id="5" name="Footer Placeholder 4">
            <a:extLst>
              <a:ext uri="{FF2B5EF4-FFF2-40B4-BE49-F238E27FC236}">
                <a16:creationId xmlns:a16="http://schemas.microsoft.com/office/drawing/2014/main" id="{285F0889-62F7-442B-9AA1-750B56B910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B395C9-9210-40C6-9CE9-BBAEA0F59CFF}"/>
              </a:ext>
            </a:extLst>
          </p:cNvPr>
          <p:cNvSpPr>
            <a:spLocks noGrp="1"/>
          </p:cNvSpPr>
          <p:nvPr>
            <p:ph type="sldNum" sz="quarter" idx="12"/>
          </p:nvPr>
        </p:nvSpPr>
        <p:spPr>
          <a:xfrm>
            <a:off x="8610600" y="6356350"/>
            <a:ext cx="2743200" cy="365125"/>
          </a:xfrm>
          <a:prstGeom prst="rect">
            <a:avLst/>
          </a:prstGeom>
        </p:spPr>
        <p:txBody>
          <a:bodyPr/>
          <a:lstStyle/>
          <a:p>
            <a:fld id="{BD259175-35E2-4BB6-A6E2-1050874EBD2B}" type="slidenum">
              <a:rPr lang="en-US" smtClean="0"/>
              <a:t>‹#›</a:t>
            </a:fld>
            <a:endParaRPr lang="en-US"/>
          </a:p>
        </p:txBody>
      </p:sp>
    </p:spTree>
    <p:extLst>
      <p:ext uri="{BB962C8B-B14F-4D97-AF65-F5344CB8AC3E}">
        <p14:creationId xmlns:p14="http://schemas.microsoft.com/office/powerpoint/2010/main" val="1829795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142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3BF7E-46F1-4D5C-A2E9-9A0933D4ED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AE2992-8E70-4DBE-9769-C7666FB53B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3B7DED-538A-43D3-BAE2-81423AD66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AADCF-9F96-4207-820E-79EE50ED17FD}"/>
              </a:ext>
            </a:extLst>
          </p:cNvPr>
          <p:cNvSpPr>
            <a:spLocks noGrp="1"/>
          </p:cNvSpPr>
          <p:nvPr>
            <p:ph type="dt" sz="half" idx="10"/>
          </p:nvPr>
        </p:nvSpPr>
        <p:spPr>
          <a:xfrm>
            <a:off x="838200" y="6356350"/>
            <a:ext cx="2743200" cy="365125"/>
          </a:xfrm>
          <a:prstGeom prst="rect">
            <a:avLst/>
          </a:prstGeom>
        </p:spPr>
        <p:txBody>
          <a:bodyPr/>
          <a:lstStyle/>
          <a:p>
            <a:fld id="{75B7D2C8-77B4-451B-B765-CD13A62232DA}" type="datetimeFigureOut">
              <a:rPr lang="en-US" smtClean="0"/>
              <a:t>4/12/2022</a:t>
            </a:fld>
            <a:endParaRPr lang="en-US"/>
          </a:p>
        </p:txBody>
      </p:sp>
      <p:sp>
        <p:nvSpPr>
          <p:cNvPr id="6" name="Footer Placeholder 5">
            <a:extLst>
              <a:ext uri="{FF2B5EF4-FFF2-40B4-BE49-F238E27FC236}">
                <a16:creationId xmlns:a16="http://schemas.microsoft.com/office/drawing/2014/main" id="{54C0EC35-66F9-43DB-8B91-03BC38E9C5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2937F4-6106-4273-A9E4-6CDE5C9F90BC}"/>
              </a:ext>
            </a:extLst>
          </p:cNvPr>
          <p:cNvSpPr>
            <a:spLocks noGrp="1"/>
          </p:cNvSpPr>
          <p:nvPr>
            <p:ph type="sldNum" sz="quarter" idx="12"/>
          </p:nvPr>
        </p:nvSpPr>
        <p:spPr>
          <a:xfrm>
            <a:off x="8610600" y="6356350"/>
            <a:ext cx="2743200" cy="365125"/>
          </a:xfrm>
          <a:prstGeom prst="rect">
            <a:avLst/>
          </a:prstGeom>
        </p:spPr>
        <p:txBody>
          <a:bodyPr/>
          <a:lstStyle/>
          <a:p>
            <a:fld id="{2267EEC0-8939-4F3A-B84E-BE138B99F14E}" type="slidenum">
              <a:rPr lang="en-US" smtClean="0"/>
              <a:t>‹#›</a:t>
            </a:fld>
            <a:endParaRPr lang="en-US"/>
          </a:p>
        </p:txBody>
      </p:sp>
    </p:spTree>
    <p:extLst>
      <p:ext uri="{BB962C8B-B14F-4D97-AF65-F5344CB8AC3E}">
        <p14:creationId xmlns:p14="http://schemas.microsoft.com/office/powerpoint/2010/main" val="1834213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E816-4906-4D2D-8B5F-E2C4536E3B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EEC096-7CD7-45E7-A9DD-EC0E40DAEB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9BE904B-A5F9-40F9-A1D2-427B2F03F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824A83-DC41-49AE-9E27-1C1C3DEBCB2F}"/>
              </a:ext>
            </a:extLst>
          </p:cNvPr>
          <p:cNvSpPr>
            <a:spLocks noGrp="1"/>
          </p:cNvSpPr>
          <p:nvPr>
            <p:ph type="dt" sz="half" idx="10"/>
          </p:nvPr>
        </p:nvSpPr>
        <p:spPr>
          <a:xfrm>
            <a:off x="838200" y="6356350"/>
            <a:ext cx="2743200" cy="365125"/>
          </a:xfrm>
          <a:prstGeom prst="rect">
            <a:avLst/>
          </a:prstGeom>
        </p:spPr>
        <p:txBody>
          <a:bodyPr/>
          <a:lstStyle/>
          <a:p>
            <a:fld id="{75B7D2C8-77B4-451B-B765-CD13A62232DA}" type="datetimeFigureOut">
              <a:rPr lang="en-US" smtClean="0"/>
              <a:t>4/12/2022</a:t>
            </a:fld>
            <a:endParaRPr lang="en-US"/>
          </a:p>
        </p:txBody>
      </p:sp>
      <p:sp>
        <p:nvSpPr>
          <p:cNvPr id="6" name="Footer Placeholder 5">
            <a:extLst>
              <a:ext uri="{FF2B5EF4-FFF2-40B4-BE49-F238E27FC236}">
                <a16:creationId xmlns:a16="http://schemas.microsoft.com/office/drawing/2014/main" id="{2FEDA12F-E606-42A7-885C-2AE0610AE3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F2C2-BF74-45AC-9B60-B2610D8FCEDF}"/>
              </a:ext>
            </a:extLst>
          </p:cNvPr>
          <p:cNvSpPr>
            <a:spLocks noGrp="1"/>
          </p:cNvSpPr>
          <p:nvPr>
            <p:ph type="sldNum" sz="quarter" idx="12"/>
          </p:nvPr>
        </p:nvSpPr>
        <p:spPr>
          <a:xfrm>
            <a:off x="8610600" y="6356350"/>
            <a:ext cx="2743200" cy="365125"/>
          </a:xfrm>
          <a:prstGeom prst="rect">
            <a:avLst/>
          </a:prstGeom>
        </p:spPr>
        <p:txBody>
          <a:bodyPr/>
          <a:lstStyle/>
          <a:p>
            <a:fld id="{2267EEC0-8939-4F3A-B84E-BE138B99F14E}" type="slidenum">
              <a:rPr lang="en-US" smtClean="0"/>
              <a:t>‹#›</a:t>
            </a:fld>
            <a:endParaRPr lang="en-US"/>
          </a:p>
        </p:txBody>
      </p:sp>
    </p:spTree>
    <p:extLst>
      <p:ext uri="{BB962C8B-B14F-4D97-AF65-F5344CB8AC3E}">
        <p14:creationId xmlns:p14="http://schemas.microsoft.com/office/powerpoint/2010/main" val="561800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tif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721C85-45EE-4CD2-A839-7F51394EAA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54CD522-5802-4449-A4B5-7B84410B89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67E52EBC-0F68-43BE-BDFB-17B29150E861}"/>
              </a:ext>
            </a:extLst>
          </p:cNvPr>
          <p:cNvPicPr>
            <a:picLocks noChangeAspect="1"/>
          </p:cNvPicPr>
          <p:nvPr/>
        </p:nvPicPr>
        <p:blipFill>
          <a:blip r:embed="rId13"/>
          <a:stretch>
            <a:fillRect/>
          </a:stretch>
        </p:blipFill>
        <p:spPr>
          <a:xfrm>
            <a:off x="333098" y="6329729"/>
            <a:ext cx="2236976" cy="326291"/>
          </a:xfrm>
          <a:prstGeom prst="rect">
            <a:avLst/>
          </a:prstGeom>
        </p:spPr>
      </p:pic>
      <p:sp>
        <p:nvSpPr>
          <p:cNvPr id="8" name="TextBox 7">
            <a:extLst>
              <a:ext uri="{FF2B5EF4-FFF2-40B4-BE49-F238E27FC236}">
                <a16:creationId xmlns:a16="http://schemas.microsoft.com/office/drawing/2014/main" id="{AE236F2B-D83E-42D6-8923-5A79243D826B}"/>
              </a:ext>
            </a:extLst>
          </p:cNvPr>
          <p:cNvSpPr txBox="1"/>
          <p:nvPr/>
        </p:nvSpPr>
        <p:spPr>
          <a:xfrm>
            <a:off x="9343506" y="6231264"/>
            <a:ext cx="2709948" cy="523220"/>
          </a:xfrm>
          <a:prstGeom prst="rect">
            <a:avLst/>
          </a:prstGeom>
          <a:noFill/>
        </p:spPr>
        <p:txBody>
          <a:bodyPr wrap="square" rtlCol="0">
            <a:spAutoFit/>
          </a:bodyPr>
          <a:lstStyle/>
          <a:p>
            <a:r>
              <a:rPr lang="en-US" sz="1400" b="1" dirty="0">
                <a:solidFill>
                  <a:srgbClr val="003493"/>
                </a:solidFill>
                <a:latin typeface="Arial" panose="020B0604020202020204" pitchFamily="34" charset="0"/>
                <a:cs typeface="Arial" panose="020B0604020202020204" pitchFamily="34" charset="0"/>
              </a:rPr>
              <a:t>Human Research Protection</a:t>
            </a:r>
          </a:p>
          <a:p>
            <a:r>
              <a:rPr lang="en-US" sz="1400" b="0" dirty="0">
                <a:solidFill>
                  <a:srgbClr val="003493"/>
                </a:solidFill>
                <a:latin typeface="Arial" panose="020B0604020202020204" pitchFamily="34" charset="0"/>
                <a:cs typeface="Arial" panose="020B0604020202020204" pitchFamily="34" charset="0"/>
              </a:rPr>
              <a:t>Office of Research Protections</a:t>
            </a:r>
          </a:p>
        </p:txBody>
      </p:sp>
    </p:spTree>
    <p:extLst>
      <p:ext uri="{BB962C8B-B14F-4D97-AF65-F5344CB8AC3E}">
        <p14:creationId xmlns:p14="http://schemas.microsoft.com/office/powerpoint/2010/main" val="17775463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rgbClr val="003493"/>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49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49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49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49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49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995821-6762-4AA7-8A27-A303802F0D5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5CD0A5-93E0-48EE-816E-7874D1EF1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C43BC-C36B-4C33-80D3-A36CDC2CD48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5A89A-C19D-4C0B-92B7-3D5D89B152DE}" type="datetimeFigureOut">
              <a:rPr lang="en-US" smtClean="0">
                <a:solidFill>
                  <a:prstClr val="black">
                    <a:tint val="75000"/>
                  </a:prstClr>
                </a:solidFill>
              </a:rPr>
              <a:pPr/>
              <a:t>4/12/2022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3C57BD-53C9-4AF5-99AF-FF314ED7C87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7C397B-E232-4AED-ABE7-F966D13D5BE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97B563-090D-4CD0-8CF9-5DF3C5A98D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00959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113C973E-E407-49FE-95AC-937FA97A632F}"/>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solidFill>
                <a:schemeClr val="tx1"/>
              </a:solidFill>
              <a:latin typeface="+mn-lt"/>
              <a:cs typeface="+mn-cs"/>
            </a:endParaRPr>
          </a:p>
        </p:txBody>
      </p:sp>
      <p:sp>
        <p:nvSpPr>
          <p:cNvPr id="8" name="Freeform 7">
            <a:extLst>
              <a:ext uri="{FF2B5EF4-FFF2-40B4-BE49-F238E27FC236}">
                <a16:creationId xmlns:a16="http://schemas.microsoft.com/office/drawing/2014/main" id="{3C94BFA3-DF5D-4793-BCD6-53FBF50A986A}"/>
              </a:ext>
            </a:extLst>
          </p:cNvPr>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solidFill>
                <a:schemeClr val="tx1"/>
              </a:solidFill>
              <a:latin typeface="+mn-lt"/>
              <a:cs typeface="+mn-cs"/>
            </a:endParaRPr>
          </a:p>
        </p:txBody>
      </p:sp>
      <p:sp>
        <p:nvSpPr>
          <p:cNvPr id="1028" name="Title Placeholder 8">
            <a:extLst>
              <a:ext uri="{FF2B5EF4-FFF2-40B4-BE49-F238E27FC236}">
                <a16:creationId xmlns:a16="http://schemas.microsoft.com/office/drawing/2014/main" id="{BCD78D5E-095F-43F8-9712-F8CF07EFCF78}"/>
              </a:ext>
            </a:extLst>
          </p:cNvPr>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7EB4A7E6-A350-4CF4-818D-3E82720AC189}"/>
              </a:ext>
            </a:extLst>
          </p:cNvPr>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5B47935A-3731-48A5-A3DE-7F29867AF94B}"/>
              </a:ext>
            </a:extLst>
          </p:cNvPr>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Arial" charset="0"/>
              </a:defRPr>
            </a:lvl1pPr>
          </a:lstStyle>
          <a:p>
            <a:pPr>
              <a:defRPr/>
            </a:pPr>
            <a:endParaRPr lang="en-US" altLang="en-US"/>
          </a:p>
        </p:txBody>
      </p:sp>
      <p:sp>
        <p:nvSpPr>
          <p:cNvPr id="22" name="Footer Placeholder 21">
            <a:extLst>
              <a:ext uri="{FF2B5EF4-FFF2-40B4-BE49-F238E27FC236}">
                <a16:creationId xmlns:a16="http://schemas.microsoft.com/office/drawing/2014/main" id="{6EC7988D-4E91-4502-9DAC-6ABB009091DF}"/>
              </a:ext>
            </a:extLst>
          </p:cNvPr>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Arial" charset="0"/>
              </a:defRPr>
            </a:lvl1pPr>
          </a:lstStyle>
          <a:p>
            <a:pPr>
              <a:defRPr/>
            </a:pPr>
            <a:endParaRPr lang="en-US" altLang="en-US"/>
          </a:p>
        </p:txBody>
      </p:sp>
      <p:sp>
        <p:nvSpPr>
          <p:cNvPr id="18" name="Slide Number Placeholder 17">
            <a:extLst>
              <a:ext uri="{FF2B5EF4-FFF2-40B4-BE49-F238E27FC236}">
                <a16:creationId xmlns:a16="http://schemas.microsoft.com/office/drawing/2014/main" id="{D569291D-D775-49F5-A6FA-C6524782C37D}"/>
              </a:ext>
            </a:extLst>
          </p:cNvPr>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3ED346B9-267E-457F-8057-69F78BDA124F}" type="slidenum">
              <a:rPr lang="en-US" altLang="en-US"/>
              <a:pPr>
                <a:defRPr/>
              </a:pPr>
              <a:t>‹#›</a:t>
            </a:fld>
            <a:endParaRPr lang="en-US" altLang="en-US"/>
          </a:p>
        </p:txBody>
      </p:sp>
      <p:grpSp>
        <p:nvGrpSpPr>
          <p:cNvPr id="1033" name="Group 1">
            <a:extLst>
              <a:ext uri="{FF2B5EF4-FFF2-40B4-BE49-F238E27FC236}">
                <a16:creationId xmlns:a16="http://schemas.microsoft.com/office/drawing/2014/main" id="{D939A611-D850-4CF1-B7E9-35CDD8991B6B}"/>
              </a:ext>
            </a:extLst>
          </p:cNvPr>
          <p:cNvGrpSpPr>
            <a:grpSpLocks/>
          </p:cNvGrpSpPr>
          <p:nvPr/>
        </p:nvGrpSpPr>
        <p:grpSpPr bwMode="auto">
          <a:xfrm>
            <a:off x="-25399" y="203200"/>
            <a:ext cx="12240684" cy="647700"/>
            <a:chOff x="-19045" y="216550"/>
            <a:chExt cx="9180548" cy="649224"/>
          </a:xfrm>
        </p:grpSpPr>
        <p:sp>
          <p:nvSpPr>
            <p:cNvPr id="12" name="Freeform 11">
              <a:extLst>
                <a:ext uri="{FF2B5EF4-FFF2-40B4-BE49-F238E27FC236}">
                  <a16:creationId xmlns:a16="http://schemas.microsoft.com/office/drawing/2014/main" id="{A2C61FC7-8DA5-465E-A5AB-D628F7A001A5}"/>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sz="1800" dirty="0">
                <a:cs typeface="Arial" charset="0"/>
              </a:endParaRPr>
            </a:p>
          </p:txBody>
        </p:sp>
        <p:sp>
          <p:nvSpPr>
            <p:cNvPr id="13" name="Freeform 12">
              <a:extLst>
                <a:ext uri="{FF2B5EF4-FFF2-40B4-BE49-F238E27FC236}">
                  <a16:creationId xmlns:a16="http://schemas.microsoft.com/office/drawing/2014/main" id="{3AA1BE67-638A-473F-9C59-A86130C8B228}"/>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sz="1800" dirty="0">
                <a:cs typeface="Arial" charset="0"/>
              </a:endParaRPr>
            </a:p>
          </p:txBody>
        </p:sp>
      </p:grpSp>
    </p:spTree>
    <p:extLst>
      <p:ext uri="{BB962C8B-B14F-4D97-AF65-F5344CB8AC3E}">
        <p14:creationId xmlns:p14="http://schemas.microsoft.com/office/powerpoint/2010/main" val="70367042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D3CABB2-9085-4929-B75D-84ED0A6D0E24}"/>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solidFill>
                <a:schemeClr val="tx1"/>
              </a:solidFill>
              <a:latin typeface="+mn-lt"/>
              <a:cs typeface="+mn-cs"/>
            </a:endParaRPr>
          </a:p>
        </p:txBody>
      </p:sp>
      <p:sp>
        <p:nvSpPr>
          <p:cNvPr id="8" name="Freeform 7">
            <a:extLst>
              <a:ext uri="{FF2B5EF4-FFF2-40B4-BE49-F238E27FC236}">
                <a16:creationId xmlns:a16="http://schemas.microsoft.com/office/drawing/2014/main" id="{19BA1AA5-6C8D-48B4-9703-2B4650C36EC7}"/>
              </a:ext>
            </a:extLst>
          </p:cNvPr>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solidFill>
                <a:schemeClr val="tx1"/>
              </a:solidFill>
              <a:latin typeface="+mn-lt"/>
              <a:cs typeface="+mn-cs"/>
            </a:endParaRPr>
          </a:p>
        </p:txBody>
      </p:sp>
      <p:sp>
        <p:nvSpPr>
          <p:cNvPr id="2052" name="Title Placeholder 8">
            <a:extLst>
              <a:ext uri="{FF2B5EF4-FFF2-40B4-BE49-F238E27FC236}">
                <a16:creationId xmlns:a16="http://schemas.microsoft.com/office/drawing/2014/main" id="{DE8FB27D-D2E7-4F71-871C-018F9C599922}"/>
              </a:ext>
            </a:extLst>
          </p:cNvPr>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3" name="Text Placeholder 29">
            <a:extLst>
              <a:ext uri="{FF2B5EF4-FFF2-40B4-BE49-F238E27FC236}">
                <a16:creationId xmlns:a16="http://schemas.microsoft.com/office/drawing/2014/main" id="{27BD1578-2D9A-433B-8FD1-69D94978BE76}"/>
              </a:ext>
            </a:extLst>
          </p:cNvPr>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93E2C9D3-66C3-4E4C-81D1-30705A29494C}"/>
              </a:ext>
            </a:extLst>
          </p:cNvPr>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Arial" charset="0"/>
              </a:defRPr>
            </a:lvl1pPr>
          </a:lstStyle>
          <a:p>
            <a:pPr>
              <a:defRPr/>
            </a:pPr>
            <a:endParaRPr lang="en-US" altLang="en-US"/>
          </a:p>
        </p:txBody>
      </p:sp>
      <p:sp>
        <p:nvSpPr>
          <p:cNvPr id="22" name="Footer Placeholder 21">
            <a:extLst>
              <a:ext uri="{FF2B5EF4-FFF2-40B4-BE49-F238E27FC236}">
                <a16:creationId xmlns:a16="http://schemas.microsoft.com/office/drawing/2014/main" id="{0FBE14A4-B0AD-496D-8667-219C656470DE}"/>
              </a:ext>
            </a:extLst>
          </p:cNvPr>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Arial" charset="0"/>
              </a:defRPr>
            </a:lvl1pPr>
          </a:lstStyle>
          <a:p>
            <a:pPr>
              <a:defRPr/>
            </a:pPr>
            <a:endParaRPr lang="en-US" altLang="en-US"/>
          </a:p>
        </p:txBody>
      </p:sp>
      <p:sp>
        <p:nvSpPr>
          <p:cNvPr id="18" name="Slide Number Placeholder 17">
            <a:extLst>
              <a:ext uri="{FF2B5EF4-FFF2-40B4-BE49-F238E27FC236}">
                <a16:creationId xmlns:a16="http://schemas.microsoft.com/office/drawing/2014/main" id="{74BC486B-8904-49F0-A8FE-77975C16F994}"/>
              </a:ext>
            </a:extLst>
          </p:cNvPr>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51198858-01D9-47E6-9AA8-2F2CFBB93FFA}" type="slidenum">
              <a:rPr lang="en-US" altLang="en-US"/>
              <a:pPr>
                <a:defRPr/>
              </a:pPr>
              <a:t>‹#›</a:t>
            </a:fld>
            <a:endParaRPr lang="en-US" altLang="en-US"/>
          </a:p>
        </p:txBody>
      </p:sp>
      <p:grpSp>
        <p:nvGrpSpPr>
          <p:cNvPr id="2057" name="Group 1">
            <a:extLst>
              <a:ext uri="{FF2B5EF4-FFF2-40B4-BE49-F238E27FC236}">
                <a16:creationId xmlns:a16="http://schemas.microsoft.com/office/drawing/2014/main" id="{A0C65FB3-5DDB-4C38-AACC-30EE2EB96ECA}"/>
              </a:ext>
            </a:extLst>
          </p:cNvPr>
          <p:cNvGrpSpPr>
            <a:grpSpLocks/>
          </p:cNvGrpSpPr>
          <p:nvPr/>
        </p:nvGrpSpPr>
        <p:grpSpPr bwMode="auto">
          <a:xfrm>
            <a:off x="-25399" y="203200"/>
            <a:ext cx="12240684" cy="647700"/>
            <a:chOff x="-19045" y="216550"/>
            <a:chExt cx="9180548" cy="649224"/>
          </a:xfrm>
        </p:grpSpPr>
        <p:sp>
          <p:nvSpPr>
            <p:cNvPr id="12" name="Freeform 11">
              <a:extLst>
                <a:ext uri="{FF2B5EF4-FFF2-40B4-BE49-F238E27FC236}">
                  <a16:creationId xmlns:a16="http://schemas.microsoft.com/office/drawing/2014/main" id="{6F6A05E4-CC0B-451A-9A89-F68D314C0AC1}"/>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sz="1800" dirty="0">
                <a:cs typeface="Arial" charset="0"/>
              </a:endParaRPr>
            </a:p>
          </p:txBody>
        </p:sp>
        <p:sp>
          <p:nvSpPr>
            <p:cNvPr id="13" name="Freeform 12">
              <a:extLst>
                <a:ext uri="{FF2B5EF4-FFF2-40B4-BE49-F238E27FC236}">
                  <a16:creationId xmlns:a16="http://schemas.microsoft.com/office/drawing/2014/main" id="{3B6893FD-3EC9-477C-BA4B-ADEB52DC9A39}"/>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sz="1800" dirty="0">
                <a:cs typeface="Arial" charset="0"/>
              </a:endParaRPr>
            </a:p>
          </p:txBody>
        </p:sp>
      </p:grpSp>
    </p:spTree>
    <p:extLst>
      <p:ext uri="{BB962C8B-B14F-4D97-AF65-F5344CB8AC3E}">
        <p14:creationId xmlns:p14="http://schemas.microsoft.com/office/powerpoint/2010/main" val="157887960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43CCCE-490B-4AF0-8886-42E1E2EAB4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AC8C11-09BA-402A-8D42-B1FF4D5467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A0EE3B-F3F9-4EEC-88EB-D33A4668A3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AAAA55-431C-4100-B04B-60A5143588BC}" type="datetimeFigureOut">
              <a:rPr lang="en-US" smtClean="0"/>
              <a:t>4/12/2022</a:t>
            </a:fld>
            <a:endParaRPr lang="en-US"/>
          </a:p>
        </p:txBody>
      </p:sp>
      <p:sp>
        <p:nvSpPr>
          <p:cNvPr id="5" name="Footer Placeholder 4">
            <a:extLst>
              <a:ext uri="{FF2B5EF4-FFF2-40B4-BE49-F238E27FC236}">
                <a16:creationId xmlns:a16="http://schemas.microsoft.com/office/drawing/2014/main" id="{DD9456A3-CE52-4F85-A9AA-439560FD22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E5F41E-70AF-4D7A-BDA4-2305D0C5DE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E90E9-99D0-41D6-9166-4BD75636FF38}" type="slidenum">
              <a:rPr lang="en-US" smtClean="0"/>
              <a:t>‹#›</a:t>
            </a:fld>
            <a:endParaRPr lang="en-US"/>
          </a:p>
        </p:txBody>
      </p:sp>
    </p:spTree>
    <p:extLst>
      <p:ext uri="{BB962C8B-B14F-4D97-AF65-F5344CB8AC3E}">
        <p14:creationId xmlns:p14="http://schemas.microsoft.com/office/powerpoint/2010/main" val="381468574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721C85-45EE-4CD2-A839-7F51394EAA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54CD522-5802-4449-A4B5-7B84410B89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67E52EBC-0F68-43BE-BDFB-17B29150E861}"/>
              </a:ext>
            </a:extLst>
          </p:cNvPr>
          <p:cNvPicPr>
            <a:picLocks noChangeAspect="1"/>
          </p:cNvPicPr>
          <p:nvPr/>
        </p:nvPicPr>
        <p:blipFill>
          <a:blip r:embed="rId13"/>
          <a:stretch>
            <a:fillRect/>
          </a:stretch>
        </p:blipFill>
        <p:spPr>
          <a:xfrm>
            <a:off x="333098" y="6329729"/>
            <a:ext cx="2236976" cy="326291"/>
          </a:xfrm>
          <a:prstGeom prst="rect">
            <a:avLst/>
          </a:prstGeom>
        </p:spPr>
      </p:pic>
      <p:sp>
        <p:nvSpPr>
          <p:cNvPr id="8" name="TextBox 7">
            <a:extLst>
              <a:ext uri="{FF2B5EF4-FFF2-40B4-BE49-F238E27FC236}">
                <a16:creationId xmlns:a16="http://schemas.microsoft.com/office/drawing/2014/main" id="{AE236F2B-D83E-42D6-8923-5A79243D826B}"/>
              </a:ext>
            </a:extLst>
          </p:cNvPr>
          <p:cNvSpPr txBox="1"/>
          <p:nvPr/>
        </p:nvSpPr>
        <p:spPr>
          <a:xfrm>
            <a:off x="9343506" y="6231264"/>
            <a:ext cx="2709948" cy="523220"/>
          </a:xfrm>
          <a:prstGeom prst="rect">
            <a:avLst/>
          </a:prstGeom>
          <a:noFill/>
        </p:spPr>
        <p:txBody>
          <a:bodyPr wrap="square" rtlCol="0">
            <a:spAutoFit/>
          </a:bodyPr>
          <a:lstStyle/>
          <a:p>
            <a:r>
              <a:rPr lang="en-US" sz="1400" b="1" dirty="0">
                <a:solidFill>
                  <a:srgbClr val="003493"/>
                </a:solidFill>
                <a:latin typeface="Arial" panose="020B0604020202020204" pitchFamily="34" charset="0"/>
                <a:cs typeface="Arial" panose="020B0604020202020204" pitchFamily="34" charset="0"/>
              </a:rPr>
              <a:t>Human Research Protection</a:t>
            </a:r>
          </a:p>
          <a:p>
            <a:r>
              <a:rPr lang="en-US" sz="1400" b="0" dirty="0">
                <a:solidFill>
                  <a:srgbClr val="003493"/>
                </a:solidFill>
                <a:latin typeface="Arial" panose="020B0604020202020204" pitchFamily="34" charset="0"/>
                <a:cs typeface="Arial" panose="020B0604020202020204" pitchFamily="34" charset="0"/>
              </a:rPr>
              <a:t>Office of Research Protections</a:t>
            </a:r>
          </a:p>
        </p:txBody>
      </p:sp>
    </p:spTree>
    <p:extLst>
      <p:ext uri="{BB962C8B-B14F-4D97-AF65-F5344CB8AC3E}">
        <p14:creationId xmlns:p14="http://schemas.microsoft.com/office/powerpoint/2010/main" val="184233410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rgbClr val="003493"/>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49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49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49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49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49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98.jpeg"/><Relationship Id="rId7" Type="http://schemas.openxmlformats.org/officeDocument/2006/relationships/diagramColors" Target="../diagrams/colors36.xm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11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96.xml"/><Relationship Id="rId1" Type="http://schemas.openxmlformats.org/officeDocument/2006/relationships/slideLayout" Target="../slideLayouts/slideLayout13.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97.xml"/><Relationship Id="rId1" Type="http://schemas.openxmlformats.org/officeDocument/2006/relationships/slideLayout" Target="../slideLayouts/slideLayout13.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11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98.xml"/><Relationship Id="rId1" Type="http://schemas.openxmlformats.org/officeDocument/2006/relationships/slideLayout" Target="../slideLayouts/slideLayout13.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102.xml"/><Relationship Id="rId1" Type="http://schemas.openxmlformats.org/officeDocument/2006/relationships/slideLayout" Target="../slideLayouts/slideLayout13.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mgm12@pitt.edu"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7.xml"/><Relationship Id="rId5" Type="http://schemas.openxmlformats.org/officeDocument/2006/relationships/image" Target="../media/image15.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hhs.gov/ohrp/regulations-and-policy/guidance/use-electronic-informed-consent-questions-and-answers/index.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mailto:askIRB@pitt.edu"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nam12.safelinks.protection.outlook.com/?url=https%3A%2F%2Fcce.upmc.com%2Fcontent%2Fgood-research-practices-41322&amp;data=04%7C01%7Ckld1%40pitt.edu%7Cb12d05530f5d4fecb3fc08da18cf4900%7C9ef9f489e0a04eeb87cc3a526112fd0d%7C1%7C0%7C637849575849493681%7CUnknown%7CTWFpbGZsb3d8eyJWIjoiMC4wLjAwMDAiLCJQIjoiV2luMzIiLCJBTiI6Ik1haWwiLCJXVCI6Mn0%3D%7C3000&amp;sdata=NfJhiwPVLpKjBLduDyL71umLUkMaAPWn6X1o6IhYpD8%3D&amp;reserved=0"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citi.pitt.edu/" TargetMode="External"/><Relationship Id="rId5" Type="http://schemas.openxmlformats.org/officeDocument/2006/relationships/image" Target="../media/image50.pn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hyperlink" Target="https://www.orp.pitt.edu/training/training-table-list"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hrpo.pitt.edu/pittpro-external-user" TargetMode="External"/><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47.xml"/><Relationship Id="rId5" Type="http://schemas.openxmlformats.org/officeDocument/2006/relationships/image" Target="../media/image57.png"/><Relationship Id="rId4" Type="http://schemas.openxmlformats.org/officeDocument/2006/relationships/hyperlink" Target="https://www.technology.pitt.edu/security/data-risk-classification-and-complianc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mailto:Irb.reliance@pitt.edu" TargetMode="External"/><Relationship Id="rId5" Type="http://schemas.openxmlformats.org/officeDocument/2006/relationships/hyperlink" Target="mailto:rcco@pitt.edu" TargetMode="External"/><Relationship Id="rId4" Type="http://schemas.openxmlformats.org/officeDocument/2006/relationships/hyperlink" Target="mailto:askirb@pitt.ed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mailto:Irb.reliance@pitt.edu" TargetMode="External"/><Relationship Id="rId5" Type="http://schemas.openxmlformats.org/officeDocument/2006/relationships/hyperlink" Target="mailto:rcco@pitt.edu" TargetMode="External"/><Relationship Id="rId4" Type="http://schemas.openxmlformats.org/officeDocument/2006/relationships/hyperlink" Target="mailto:askirb@pitt.ed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8.xml"/><Relationship Id="rId1" Type="http://schemas.openxmlformats.org/officeDocument/2006/relationships/slideLayout" Target="../slideLayouts/slideLayout3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7.xml"/><Relationship Id="rId1" Type="http://schemas.openxmlformats.org/officeDocument/2006/relationships/slideLayout" Target="../slideLayouts/slideLayout2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5.xml"/><Relationship Id="rId1" Type="http://schemas.openxmlformats.org/officeDocument/2006/relationships/slideLayout" Target="../slideLayouts/slideLayout2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6.xml"/><Relationship Id="rId1" Type="http://schemas.openxmlformats.org/officeDocument/2006/relationships/slideLayout" Target="../slideLayouts/slideLayout3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8.xml"/><Relationship Id="rId1" Type="http://schemas.openxmlformats.org/officeDocument/2006/relationships/slideLayout" Target="../slideLayouts/slideLayout2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9.xml"/><Relationship Id="rId1" Type="http://schemas.openxmlformats.org/officeDocument/2006/relationships/slideLayout" Target="../slideLayouts/slideLayout2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0.xml"/><Relationship Id="rId1" Type="http://schemas.openxmlformats.org/officeDocument/2006/relationships/slideLayout" Target="../slideLayouts/slideLayout2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1.xml"/><Relationship Id="rId1" Type="http://schemas.openxmlformats.org/officeDocument/2006/relationships/slideLayout" Target="../slideLayouts/slideLayout2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2.xml"/><Relationship Id="rId1" Type="http://schemas.openxmlformats.org/officeDocument/2006/relationships/slideLayout" Target="../slideLayouts/slideLayout2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64.xml"/><Relationship Id="rId1" Type="http://schemas.openxmlformats.org/officeDocument/2006/relationships/slideLayout" Target="../slideLayouts/slideLayout2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65.xml"/><Relationship Id="rId1" Type="http://schemas.openxmlformats.org/officeDocument/2006/relationships/slideLayout" Target="../slideLayouts/slideLayout2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66.xml"/><Relationship Id="rId1" Type="http://schemas.openxmlformats.org/officeDocument/2006/relationships/slideLayout" Target="../slideLayouts/slideLayout2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67.xml"/><Relationship Id="rId1" Type="http://schemas.openxmlformats.org/officeDocument/2006/relationships/slideLayout" Target="../slideLayouts/slideLayout24.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1.svg"/></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5333167-6E2A-43DF-B01C-D36725441124}"/>
              </a:ext>
            </a:extLst>
          </p:cNvPr>
          <p:cNvGraphicFramePr/>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2">
            <a:extLst>
              <a:ext uri="{FF2B5EF4-FFF2-40B4-BE49-F238E27FC236}">
                <a16:creationId xmlns:a16="http://schemas.microsoft.com/office/drawing/2014/main" id="{FE45BA42-6385-4695-AA2C-99F5950600E8}"/>
              </a:ext>
            </a:extLst>
          </p:cNvPr>
          <p:cNvGraphicFramePr>
            <a:graphicFrameLocks noGrp="1"/>
          </p:cNvGraphicFramePr>
          <p:nvPr>
            <p:ph idx="1"/>
            <p:extLst>
              <p:ext uri="{D42A27DB-BD31-4B8C-83A1-F6EECF244321}">
                <p14:modId xmlns:p14="http://schemas.microsoft.com/office/powerpoint/2010/main" val="1726842074"/>
              </p:ext>
            </p:extLst>
          </p:nvPr>
        </p:nvGraphicFramePr>
        <p:xfrm>
          <a:off x="2209800" y="354270"/>
          <a:ext cx="8229600" cy="49845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9464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5587" y="306403"/>
            <a:ext cx="10515600" cy="1170060"/>
          </a:xfrm>
        </p:spPr>
        <p:txBody>
          <a:bodyPr anchor="ctr">
            <a:normAutofit/>
          </a:bodyPr>
          <a:lstStyle/>
          <a:p>
            <a:r>
              <a:rPr lang="en-US" sz="3600" dirty="0"/>
              <a:t>Why Do We Need GCPs in addition to the Regulations?  </a:t>
            </a:r>
          </a:p>
        </p:txBody>
      </p:sp>
      <p:pic>
        <p:nvPicPr>
          <p:cNvPr id="4" name="Picture 3">
            <a:extLst>
              <a:ext uri="{FF2B5EF4-FFF2-40B4-BE49-F238E27FC236}">
                <a16:creationId xmlns:a16="http://schemas.microsoft.com/office/drawing/2014/main" id="{5666E5A3-887C-467D-8238-95FE1BBED678}"/>
              </a:ext>
            </a:extLst>
          </p:cNvPr>
          <p:cNvPicPr>
            <a:picLocks noChangeAspect="1"/>
          </p:cNvPicPr>
          <p:nvPr/>
        </p:nvPicPr>
        <p:blipFill>
          <a:blip r:embed="rId3"/>
          <a:stretch>
            <a:fillRect/>
          </a:stretch>
        </p:blipFill>
        <p:spPr>
          <a:xfrm>
            <a:off x="695587" y="1674623"/>
            <a:ext cx="4834819" cy="4351338"/>
          </a:xfrm>
          <a:prstGeom prst="rect">
            <a:avLst/>
          </a:prstGeom>
          <a:noFill/>
        </p:spPr>
      </p:pic>
      <p:sp>
        <p:nvSpPr>
          <p:cNvPr id="2" name="Content Placeholder 1"/>
          <p:cNvSpPr>
            <a:spLocks noGrp="1"/>
          </p:cNvSpPr>
          <p:nvPr>
            <p:ph sz="half" idx="2"/>
          </p:nvPr>
        </p:nvSpPr>
        <p:spPr>
          <a:xfrm>
            <a:off x="6172200" y="1825625"/>
            <a:ext cx="5181600" cy="4351338"/>
          </a:xfrm>
        </p:spPr>
        <p:txBody>
          <a:bodyPr>
            <a:normAutofit/>
          </a:bodyPr>
          <a:lstStyle/>
          <a:p>
            <a:pPr marL="539353" indent="-457200"/>
            <a:r>
              <a:rPr lang="en-US" sz="2400" dirty="0"/>
              <a:t>The objective of the ICH is to provide a unified standard for the EU, Japan and US to facilitate the mutual acceptance of trial data</a:t>
            </a:r>
          </a:p>
          <a:p>
            <a:pPr marL="539353" indent="-457200"/>
            <a:r>
              <a:rPr lang="en-US" sz="2400" dirty="0"/>
              <a:t>They provide more details than our regulations  </a:t>
            </a:r>
          </a:p>
          <a:p>
            <a:pPr marL="539353" indent="-457200"/>
            <a:r>
              <a:rPr lang="en-US" sz="2400" dirty="0"/>
              <a:t>They define and outline the responsibilities of key principles in clinical research, the IRB, the investigator, and the sponsor </a:t>
            </a:r>
          </a:p>
        </p:txBody>
      </p:sp>
    </p:spTree>
    <p:extLst>
      <p:ext uri="{BB962C8B-B14F-4D97-AF65-F5344CB8AC3E}">
        <p14:creationId xmlns:p14="http://schemas.microsoft.com/office/powerpoint/2010/main" val="21881407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FA89D8C-B27F-4F1B-8748-2926DDB989D3}"/>
              </a:ext>
            </a:extLst>
          </p:cNvPr>
          <p:cNvGraphicFramePr>
            <a:graphicFrameLocks noGrp="1"/>
          </p:cNvGraphicFramePr>
          <p:nvPr/>
        </p:nvGraphicFramePr>
        <p:xfrm>
          <a:off x="2286001" y="1066800"/>
          <a:ext cx="7620000" cy="5048220"/>
        </p:xfrm>
        <a:graphic>
          <a:graphicData uri="http://schemas.openxmlformats.org/drawingml/2006/table">
            <a:tbl>
              <a:tblPr firstRow="1" firstCol="1" lastRow="1" lastCol="1" bandRow="1" bandCol="1"/>
              <a:tblGrid>
                <a:gridCol w="1565561">
                  <a:extLst>
                    <a:ext uri="{9D8B030D-6E8A-4147-A177-3AD203B41FA5}">
                      <a16:colId xmlns:a16="http://schemas.microsoft.com/office/drawing/2014/main" val="2388311714"/>
                    </a:ext>
                  </a:extLst>
                </a:gridCol>
                <a:gridCol w="1673322">
                  <a:extLst>
                    <a:ext uri="{9D8B030D-6E8A-4147-A177-3AD203B41FA5}">
                      <a16:colId xmlns:a16="http://schemas.microsoft.com/office/drawing/2014/main" val="3492698598"/>
                    </a:ext>
                  </a:extLst>
                </a:gridCol>
                <a:gridCol w="90346">
                  <a:extLst>
                    <a:ext uri="{9D8B030D-6E8A-4147-A177-3AD203B41FA5}">
                      <a16:colId xmlns:a16="http://schemas.microsoft.com/office/drawing/2014/main" val="2267788165"/>
                    </a:ext>
                  </a:extLst>
                </a:gridCol>
                <a:gridCol w="684813">
                  <a:extLst>
                    <a:ext uri="{9D8B030D-6E8A-4147-A177-3AD203B41FA5}">
                      <a16:colId xmlns:a16="http://schemas.microsoft.com/office/drawing/2014/main" val="3239044578"/>
                    </a:ext>
                  </a:extLst>
                </a:gridCol>
                <a:gridCol w="816160">
                  <a:extLst>
                    <a:ext uri="{9D8B030D-6E8A-4147-A177-3AD203B41FA5}">
                      <a16:colId xmlns:a16="http://schemas.microsoft.com/office/drawing/2014/main" val="2735789459"/>
                    </a:ext>
                  </a:extLst>
                </a:gridCol>
                <a:gridCol w="427597">
                  <a:extLst>
                    <a:ext uri="{9D8B030D-6E8A-4147-A177-3AD203B41FA5}">
                      <a16:colId xmlns:a16="http://schemas.microsoft.com/office/drawing/2014/main" val="3383203195"/>
                    </a:ext>
                  </a:extLst>
                </a:gridCol>
                <a:gridCol w="692153">
                  <a:extLst>
                    <a:ext uri="{9D8B030D-6E8A-4147-A177-3AD203B41FA5}">
                      <a16:colId xmlns:a16="http://schemas.microsoft.com/office/drawing/2014/main" val="1507676637"/>
                    </a:ext>
                  </a:extLst>
                </a:gridCol>
                <a:gridCol w="910935">
                  <a:extLst>
                    <a:ext uri="{9D8B030D-6E8A-4147-A177-3AD203B41FA5}">
                      <a16:colId xmlns:a16="http://schemas.microsoft.com/office/drawing/2014/main" val="1809338786"/>
                    </a:ext>
                  </a:extLst>
                </a:gridCol>
                <a:gridCol w="759113">
                  <a:extLst>
                    <a:ext uri="{9D8B030D-6E8A-4147-A177-3AD203B41FA5}">
                      <a16:colId xmlns:a16="http://schemas.microsoft.com/office/drawing/2014/main" val="1960235057"/>
                    </a:ext>
                  </a:extLst>
                </a:gridCol>
              </a:tblGrid>
              <a:tr h="343980">
                <a:tc gridSpan="3">
                  <a:txBody>
                    <a:bodyPr/>
                    <a:lstStyle/>
                    <a:p>
                      <a:pPr marL="0" marR="0">
                        <a:spcBef>
                          <a:spcPts val="0"/>
                        </a:spcBef>
                        <a:spcAft>
                          <a:spcPts val="0"/>
                        </a:spcAft>
                      </a:pPr>
                      <a:r>
                        <a:rPr lang="en-US" sz="700" b="1">
                          <a:effectLst/>
                          <a:latin typeface="Arial Narrow" panose="020B0606020202030204" pitchFamily="34"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Arial Narrow" panose="020B0606020202030204" pitchFamily="34" charset="0"/>
                          <a:ea typeface="Times New Roman" panose="02020603050405020304" pitchFamily="18" charset="0"/>
                        </a:rPr>
                        <a:t>IRB#:</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Arial Narrow" panose="020B0606020202030204" pitchFamily="34"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6">
                  <a:txBody>
                    <a:bodyPr/>
                    <a:lstStyle/>
                    <a:p>
                      <a:pPr marL="0" marR="0">
                        <a:spcBef>
                          <a:spcPts val="0"/>
                        </a:spcBef>
                        <a:spcAft>
                          <a:spcPts val="0"/>
                        </a:spcAft>
                      </a:pPr>
                      <a:r>
                        <a:rPr lang="en-US" sz="700" b="1">
                          <a:effectLst/>
                          <a:latin typeface="Arial Narrow" panose="020B0606020202030204" pitchFamily="34" charset="0"/>
                          <a:ea typeface="Times New Roman" panose="02020603050405020304" pitchFamily="18" charset="0"/>
                        </a:rPr>
                        <a:t>Study Title:</a:t>
                      </a:r>
                      <a:endParaRPr lang="en-US" sz="700">
                        <a:effectLst/>
                        <a:latin typeface="Times New Roman" panose="02020603050405020304" pitchFamily="18"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65049386"/>
                  </a:ext>
                </a:extLst>
              </a:tr>
              <a:tr h="343980">
                <a:tc gridSpan="3">
                  <a:txBody>
                    <a:bodyPr/>
                    <a:lstStyle/>
                    <a:p>
                      <a:pPr marL="0" marR="0">
                        <a:spcBef>
                          <a:spcPts val="0"/>
                        </a:spcBef>
                        <a:spcAft>
                          <a:spcPts val="0"/>
                        </a:spcAft>
                      </a:pPr>
                      <a:r>
                        <a:rPr lang="en-US" sz="700" b="1">
                          <a:effectLst/>
                          <a:latin typeface="Arial Narrow" panose="020B0606020202030204" pitchFamily="34"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Arial Narrow" panose="020B0606020202030204" pitchFamily="34" charset="0"/>
                          <a:ea typeface="Times New Roman" panose="02020603050405020304" pitchFamily="18" charset="0"/>
                        </a:rPr>
                        <a:t>Investigator:</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Arial Narrow" panose="020B0606020202030204" pitchFamily="34"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6">
                  <a:txBody>
                    <a:bodyPr/>
                    <a:lstStyle/>
                    <a:p>
                      <a:pPr marL="0" marR="0">
                        <a:spcBef>
                          <a:spcPts val="0"/>
                        </a:spcBef>
                        <a:spcAft>
                          <a:spcPts val="0"/>
                        </a:spcAft>
                      </a:pPr>
                      <a:r>
                        <a:rPr lang="en-US" sz="700" b="1">
                          <a:effectLst/>
                          <a:latin typeface="Arial Narrow" panose="020B0606020202030204" pitchFamily="34" charset="0"/>
                          <a:ea typeface="Times New Roman" panose="02020603050405020304" pitchFamily="18" charset="0"/>
                        </a:rPr>
                        <a:t>Subject ID:  </a:t>
                      </a:r>
                      <a:endParaRPr lang="en-US" sz="700">
                        <a:effectLst/>
                        <a:latin typeface="Times New Roman" panose="02020603050405020304" pitchFamily="18"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7995790"/>
                  </a:ext>
                </a:extLst>
              </a:tr>
              <a:tr h="343980">
                <a:tc gridSpan="9">
                  <a:txBody>
                    <a:bodyPr/>
                    <a:lstStyle/>
                    <a:p>
                      <a:pPr marL="0" marR="0" algn="ctr">
                        <a:spcBef>
                          <a:spcPts val="0"/>
                        </a:spcBef>
                        <a:spcAft>
                          <a:spcPts val="0"/>
                        </a:spcAft>
                      </a:pPr>
                      <a:r>
                        <a:rPr lang="en-US" sz="700" b="1">
                          <a:effectLst/>
                          <a:latin typeface="Arial Narrow" panose="020B0606020202030204" pitchFamily="34"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700" b="1">
                          <a:effectLst/>
                          <a:latin typeface="Arial Narrow" panose="020B0606020202030204" pitchFamily="34" charset="0"/>
                          <a:ea typeface="Times New Roman" panose="02020603050405020304" pitchFamily="18" charset="0"/>
                        </a:rPr>
                        <a:t>Has the subject used a Concomitant Medication during the study?</a:t>
                      </a:r>
                      <a:r>
                        <a:rPr lang="en-US" sz="700">
                          <a:effectLst/>
                          <a:latin typeface="Arial Narrow" panose="020B0606020202030204" pitchFamily="34" charset="0"/>
                          <a:ea typeface="Times New Roman" panose="02020603050405020304" pitchFamily="18" charset="0"/>
                        </a:rPr>
                        <a:t>  No  Yes, complete below</a:t>
                      </a:r>
                      <a:endParaRPr lang="en-US" sz="7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700" b="1">
                          <a:effectLst/>
                          <a:latin typeface="Arial Narrow" panose="020B0606020202030204" pitchFamily="34"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49475871"/>
                  </a:ext>
                </a:extLst>
              </a:tr>
              <a:tr h="1216133">
                <a:tc>
                  <a:txBody>
                    <a:bodyPr/>
                    <a:lstStyle/>
                    <a:p>
                      <a:pPr marL="0" marR="0" algn="ctr">
                        <a:spcBef>
                          <a:spcPts val="0"/>
                        </a:spcBef>
                        <a:spcAft>
                          <a:spcPts val="0"/>
                        </a:spcAft>
                      </a:pPr>
                      <a:r>
                        <a:rPr lang="en-US" sz="700" b="1">
                          <a:effectLst/>
                          <a:latin typeface="Arial Narrow" panose="020B0606020202030204" pitchFamily="34" charset="0"/>
                          <a:ea typeface="Times New Roman" panose="02020603050405020304" pitchFamily="18" charset="0"/>
                        </a:rPr>
                        <a:t>Medication Name</a:t>
                      </a:r>
                      <a:endParaRPr lang="en-US" sz="700">
                        <a:effectLst/>
                        <a:latin typeface="Times New Roman" panose="02020603050405020304" pitchFamily="18"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a:effectLst/>
                          <a:latin typeface="Arial Narrow" panose="020B0606020202030204" pitchFamily="34" charset="0"/>
                          <a:ea typeface="Times New Roman" panose="02020603050405020304" pitchFamily="18" charset="0"/>
                        </a:rPr>
                        <a:t>Indication or </a:t>
                      </a:r>
                      <a:endParaRPr lang="en-US" sz="7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700" b="1">
                          <a:effectLst/>
                          <a:latin typeface="Arial Narrow" panose="020B0606020202030204" pitchFamily="34" charset="0"/>
                          <a:ea typeface="Times New Roman" panose="02020603050405020304" pitchFamily="18" charset="0"/>
                        </a:rPr>
                        <a:t>Reason  for Use</a:t>
                      </a:r>
                      <a:endParaRPr lang="en-US" sz="700">
                        <a:effectLst/>
                        <a:latin typeface="Times New Roman" panose="02020603050405020304" pitchFamily="18"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700" b="1">
                          <a:effectLst/>
                          <a:latin typeface="Arial Narrow" panose="020B0606020202030204" pitchFamily="34" charset="0"/>
                          <a:ea typeface="Times New Roman" panose="02020603050405020304" pitchFamily="18" charset="0"/>
                        </a:rPr>
                        <a:t>Dose </a:t>
                      </a:r>
                      <a:endParaRPr lang="en-US" sz="7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700" b="1">
                          <a:effectLst/>
                          <a:latin typeface="Arial Narrow" panose="020B0606020202030204" pitchFamily="34" charset="0"/>
                          <a:ea typeface="Times New Roman" panose="02020603050405020304" pitchFamily="18" charset="0"/>
                        </a:rPr>
                        <a:t>(units)</a:t>
                      </a:r>
                      <a:endParaRPr lang="en-US" sz="700">
                        <a:effectLst/>
                        <a:latin typeface="Times New Roman" panose="02020603050405020304" pitchFamily="18"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700" b="1">
                          <a:effectLst/>
                          <a:latin typeface="Arial Narrow" panose="020B0606020202030204" pitchFamily="34" charset="0"/>
                          <a:ea typeface="Times New Roman" panose="02020603050405020304" pitchFamily="18" charset="0"/>
                        </a:rPr>
                        <a:t>Frequency</a:t>
                      </a:r>
                      <a:endParaRPr lang="en-US" sz="700">
                        <a:effectLst/>
                        <a:latin typeface="Times New Roman" panose="02020603050405020304" pitchFamily="18"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a:effectLst/>
                          <a:latin typeface="Arial Narrow" panose="020B0606020202030204" pitchFamily="34" charset="0"/>
                          <a:ea typeface="Times New Roman" panose="02020603050405020304" pitchFamily="18" charset="0"/>
                        </a:rPr>
                        <a:t>Route</a:t>
                      </a:r>
                      <a:endParaRPr lang="en-US" sz="700">
                        <a:effectLst/>
                        <a:latin typeface="Times New Roman" panose="02020603050405020304" pitchFamily="18"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a:effectLst/>
                          <a:latin typeface="Arial Narrow" panose="020B0606020202030204" pitchFamily="34" charset="0"/>
                          <a:ea typeface="Times New Roman" panose="02020603050405020304" pitchFamily="18" charset="0"/>
                        </a:rPr>
                        <a:t>Start Date</a:t>
                      </a:r>
                      <a:endParaRPr lang="en-US" sz="700">
                        <a:effectLst/>
                        <a:latin typeface="Times New Roman" panose="02020603050405020304" pitchFamily="18"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a:effectLst/>
                          <a:latin typeface="Arial Narrow" panose="020B0606020202030204" pitchFamily="34" charset="0"/>
                          <a:ea typeface="Times New Roman" panose="02020603050405020304" pitchFamily="18" charset="0"/>
                        </a:rPr>
                        <a:t>Stop Date</a:t>
                      </a:r>
                      <a:endParaRPr lang="en-US" sz="700">
                        <a:effectLst/>
                        <a:latin typeface="Times New Roman" panose="02020603050405020304" pitchFamily="18"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a:effectLst/>
                          <a:latin typeface="Arial Narrow" panose="020B0606020202030204" pitchFamily="34" charset="0"/>
                          <a:ea typeface="Times New Roman" panose="02020603050405020304" pitchFamily="18" charset="0"/>
                        </a:rPr>
                        <a:t>Check if ongoing at end of study</a:t>
                      </a:r>
                      <a:endParaRPr lang="en-US" sz="700">
                        <a:effectLst/>
                        <a:latin typeface="Times New Roman" panose="02020603050405020304" pitchFamily="18"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6442480"/>
                  </a:ext>
                </a:extLst>
              </a:tr>
              <a:tr h="392287">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700">
                        <a:effectLst/>
                        <a:latin typeface="Arial Narrow" panose="020B0606020202030204" pitchFamily="34"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4432612"/>
                  </a:ext>
                </a:extLst>
              </a:tr>
              <a:tr h="343980">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700">
                        <a:effectLst/>
                        <a:latin typeface="Arial Narrow" panose="020B0606020202030204" pitchFamily="34"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4417656"/>
                  </a:ext>
                </a:extLst>
              </a:tr>
              <a:tr h="343980">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700">
                        <a:effectLst/>
                        <a:latin typeface="Arial Narrow" panose="020B0606020202030204" pitchFamily="34"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893226"/>
                  </a:ext>
                </a:extLst>
              </a:tr>
              <a:tr h="343980">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700">
                        <a:effectLst/>
                        <a:latin typeface="Arial Narrow" panose="020B0606020202030204" pitchFamily="34"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0441129"/>
                  </a:ext>
                </a:extLst>
              </a:tr>
              <a:tr h="343980">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700">
                        <a:effectLst/>
                        <a:latin typeface="Arial Narrow" panose="020B0606020202030204" pitchFamily="34"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177446"/>
                  </a:ext>
                </a:extLst>
              </a:tr>
              <a:tr h="343980">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700">
                        <a:effectLst/>
                        <a:latin typeface="Arial Narrow" panose="020B0606020202030204" pitchFamily="34"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0361441"/>
                  </a:ext>
                </a:extLst>
              </a:tr>
              <a:tr h="343980">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700">
                        <a:effectLst/>
                        <a:latin typeface="Arial Narrow" panose="020B0606020202030204" pitchFamily="34"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8355990"/>
                  </a:ext>
                </a:extLst>
              </a:tr>
              <a:tr h="343980">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00" b="1">
                          <a:effectLst/>
                          <a:latin typeface="Times New Roman" panose="02020603050405020304" pitchFamily="18" charset="0"/>
                          <a:ea typeface="Times New Roman" panose="02020603050405020304" pitchFamily="18" charset="0"/>
                        </a:rPr>
                        <a:t> </a:t>
                      </a:r>
                      <a:endParaRPr lang="en-US" sz="700">
                        <a:effectLst/>
                        <a:latin typeface="Times New Roman" panose="02020603050405020304" pitchFamily="18" charset="0"/>
                        <a:ea typeface="Times New Roman" panose="02020603050405020304" pitchFamily="18" charset="0"/>
                      </a:endParaRPr>
                    </a:p>
                  </a:txBody>
                  <a:tcPr marL="42080" marR="42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700" dirty="0">
                        <a:effectLst/>
                        <a:latin typeface="Arial Narrow" panose="020B0606020202030204" pitchFamily="34" charset="0"/>
                        <a:ea typeface="Times New Roman" panose="02020603050405020304" pitchFamily="18" charset="0"/>
                      </a:endParaRPr>
                    </a:p>
                  </a:txBody>
                  <a:tcPr marL="42080" marR="42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6266792"/>
                  </a:ext>
                </a:extLst>
              </a:tr>
            </a:tbl>
          </a:graphicData>
        </a:graphic>
      </p:graphicFrame>
      <p:sp>
        <p:nvSpPr>
          <p:cNvPr id="3" name="Title 1">
            <a:extLst>
              <a:ext uri="{FF2B5EF4-FFF2-40B4-BE49-F238E27FC236}">
                <a16:creationId xmlns:a16="http://schemas.microsoft.com/office/drawing/2014/main" id="{768E42A2-A1D5-4F83-9E9F-EA8C91E5AEB5}"/>
              </a:ext>
            </a:extLst>
          </p:cNvPr>
          <p:cNvSpPr txBox="1">
            <a:spLocks/>
          </p:cNvSpPr>
          <p:nvPr/>
        </p:nvSpPr>
        <p:spPr>
          <a:xfrm>
            <a:off x="1981200" y="151546"/>
            <a:ext cx="7886700" cy="1325563"/>
          </a:xfrm>
          <a:prstGeom prst="rect">
            <a:avLst/>
          </a:prstGeom>
        </p:spPr>
        <p:txBody>
          <a:bodyPr>
            <a:normAutofit/>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anose="020B0602030504020204" pitchFamily="34" charset="0"/>
              </a:defRPr>
            </a:lvl2pPr>
            <a:lvl3pPr algn="l" rtl="0" fontAlgn="base">
              <a:spcBef>
                <a:spcPct val="0"/>
              </a:spcBef>
              <a:spcAft>
                <a:spcPct val="0"/>
              </a:spcAft>
              <a:defRPr sz="4100" b="1">
                <a:solidFill>
                  <a:schemeClr val="tx2"/>
                </a:solidFill>
                <a:latin typeface="Lucida Sans Unicode" panose="020B0602030504020204" pitchFamily="34" charset="0"/>
              </a:defRPr>
            </a:lvl3pPr>
            <a:lvl4pPr algn="l" rtl="0" fontAlgn="base">
              <a:spcBef>
                <a:spcPct val="0"/>
              </a:spcBef>
              <a:spcAft>
                <a:spcPct val="0"/>
              </a:spcAft>
              <a:defRPr sz="4100" b="1">
                <a:solidFill>
                  <a:schemeClr val="tx2"/>
                </a:solidFill>
                <a:latin typeface="Lucida Sans Unicode" panose="020B0602030504020204" pitchFamily="34" charset="0"/>
              </a:defRPr>
            </a:lvl4pPr>
            <a:lvl5pPr algn="l" rtl="0" fontAlgn="base">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extLst/>
          </a:lstStyle>
          <a:p>
            <a:pPr eaLnBrk="1" hangingPunct="1"/>
            <a:r>
              <a:rPr lang="en-US" dirty="0"/>
              <a:t>Concomitant Meds </a:t>
            </a:r>
          </a:p>
        </p:txBody>
      </p:sp>
    </p:spTree>
    <p:extLst>
      <p:ext uri="{BB962C8B-B14F-4D97-AF65-F5344CB8AC3E}">
        <p14:creationId xmlns:p14="http://schemas.microsoft.com/office/powerpoint/2010/main" val="18441181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94CDB-A026-4E24-ABF6-750A748DD509}"/>
              </a:ext>
            </a:extLst>
          </p:cNvPr>
          <p:cNvSpPr>
            <a:spLocks noGrp="1"/>
          </p:cNvSpPr>
          <p:nvPr>
            <p:ph type="title"/>
          </p:nvPr>
        </p:nvSpPr>
        <p:spPr>
          <a:xfrm>
            <a:off x="1887070" y="1012004"/>
            <a:ext cx="3065931" cy="4795408"/>
          </a:xfrm>
          <a:solidFill>
            <a:schemeClr val="accent1"/>
          </a:solidFill>
        </p:spPr>
        <p:txBody>
          <a:bodyPr>
            <a:normAutofit/>
          </a:bodyPr>
          <a:lstStyle/>
          <a:p>
            <a:r>
              <a:rPr lang="en-US" sz="2800" dirty="0">
                <a:solidFill>
                  <a:srgbClr val="FFFFFF"/>
                </a:solidFill>
              </a:rPr>
              <a:t>Adverse Events </a:t>
            </a:r>
            <a:br>
              <a:rPr lang="en-US" sz="2800" dirty="0">
                <a:solidFill>
                  <a:srgbClr val="FFFFFF"/>
                </a:solidFill>
              </a:rPr>
            </a:br>
            <a:br>
              <a:rPr lang="en-US" sz="2800" dirty="0">
                <a:solidFill>
                  <a:srgbClr val="FFFFFF"/>
                </a:solidFill>
              </a:rPr>
            </a:br>
            <a:r>
              <a:rPr lang="en-US" sz="2800" dirty="0">
                <a:solidFill>
                  <a:srgbClr val="FFFFFF"/>
                </a:solidFill>
              </a:rPr>
              <a:t>Unanticipated Problems</a:t>
            </a:r>
            <a:br>
              <a:rPr lang="en-US" sz="2800" dirty="0">
                <a:solidFill>
                  <a:srgbClr val="FFFFFF"/>
                </a:solidFill>
              </a:rPr>
            </a:br>
            <a:br>
              <a:rPr lang="en-US" sz="2800" dirty="0">
                <a:solidFill>
                  <a:srgbClr val="FFFFFF"/>
                </a:solidFill>
              </a:rPr>
            </a:br>
            <a:r>
              <a:rPr lang="en-US" sz="2800" dirty="0">
                <a:solidFill>
                  <a:srgbClr val="FFFFFF"/>
                </a:solidFill>
              </a:rPr>
              <a:t>Non-compliance </a:t>
            </a:r>
          </a:p>
        </p:txBody>
      </p:sp>
      <p:graphicFrame>
        <p:nvGraphicFramePr>
          <p:cNvPr id="5" name="Content Placeholder 2">
            <a:extLst>
              <a:ext uri="{FF2B5EF4-FFF2-40B4-BE49-F238E27FC236}">
                <a16:creationId xmlns:a16="http://schemas.microsoft.com/office/drawing/2014/main" id="{9D2C9451-0E5B-4988-9040-F5109C93C674}"/>
              </a:ext>
            </a:extLst>
          </p:cNvPr>
          <p:cNvGraphicFramePr>
            <a:graphicFrameLocks noGrp="1"/>
          </p:cNvGraphicFramePr>
          <p:nvPr>
            <p:ph idx="1"/>
          </p:nvPr>
        </p:nvGraphicFramePr>
        <p:xfrm>
          <a:off x="5419727"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11090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E68887E-F621-421A-A905-98A0C264DDBA}"/>
              </a:ext>
            </a:extLst>
          </p:cNvPr>
          <p:cNvSpPr>
            <a:spLocks noGrp="1"/>
          </p:cNvSpPr>
          <p:nvPr>
            <p:ph idx="1"/>
          </p:nvPr>
        </p:nvSpPr>
        <p:spPr/>
        <p:txBody>
          <a:bodyPr/>
          <a:lstStyle/>
          <a:p>
            <a:r>
              <a:rPr lang="en-US" dirty="0"/>
              <a:t>The IRB Requires the reporting of:</a:t>
            </a:r>
          </a:p>
          <a:p>
            <a:pPr lvl="1"/>
            <a:endParaRPr lang="en-US" dirty="0"/>
          </a:p>
          <a:p>
            <a:pPr lvl="1"/>
            <a:r>
              <a:rPr lang="en-US" dirty="0"/>
              <a:t>Adverse Events and unanticipated events which meet the definition of an unanticipated problem involving risks to human subjects or others </a:t>
            </a:r>
          </a:p>
          <a:p>
            <a:pPr marL="392113" lvl="1" indent="0">
              <a:buNone/>
            </a:pPr>
            <a:endParaRPr lang="en-US" dirty="0"/>
          </a:p>
          <a:p>
            <a:pPr lvl="1"/>
            <a:r>
              <a:rPr lang="en-US" dirty="0"/>
              <a:t>Non-compliance which:</a:t>
            </a:r>
          </a:p>
          <a:p>
            <a:pPr lvl="2"/>
            <a:r>
              <a:rPr lang="en-US" dirty="0"/>
              <a:t>Significantly adversely effects the rights or welfare of participants</a:t>
            </a:r>
          </a:p>
          <a:p>
            <a:pPr lvl="2"/>
            <a:r>
              <a:rPr lang="en-US" dirty="0"/>
              <a:t>Significantly compromises the quality of the research data</a:t>
            </a:r>
          </a:p>
          <a:p>
            <a:pPr lvl="2"/>
            <a:r>
              <a:rPr lang="en-US" dirty="0"/>
              <a:t>May represent serious or continuing non-compliance </a:t>
            </a:r>
          </a:p>
        </p:txBody>
      </p:sp>
      <p:sp>
        <p:nvSpPr>
          <p:cNvPr id="4" name="Title 3">
            <a:extLst>
              <a:ext uri="{FF2B5EF4-FFF2-40B4-BE49-F238E27FC236}">
                <a16:creationId xmlns:a16="http://schemas.microsoft.com/office/drawing/2014/main" id="{422C519C-21EA-4DC1-A2B7-28F7B53ADC05}"/>
              </a:ext>
            </a:extLst>
          </p:cNvPr>
          <p:cNvSpPr>
            <a:spLocks noGrp="1"/>
          </p:cNvSpPr>
          <p:nvPr>
            <p:ph type="title"/>
          </p:nvPr>
        </p:nvSpPr>
        <p:spPr/>
        <p:txBody>
          <a:bodyPr/>
          <a:lstStyle/>
          <a:p>
            <a:r>
              <a:rPr lang="en-US" dirty="0"/>
              <a:t>IRB Reporting Requirements</a:t>
            </a:r>
          </a:p>
        </p:txBody>
      </p:sp>
    </p:spTree>
    <p:extLst>
      <p:ext uri="{BB962C8B-B14F-4D97-AF65-F5344CB8AC3E}">
        <p14:creationId xmlns:p14="http://schemas.microsoft.com/office/powerpoint/2010/main" val="9607480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C704BE-7B25-492B-9CD5-4535DD580A1A}"/>
              </a:ext>
            </a:extLst>
          </p:cNvPr>
          <p:cNvSpPr>
            <a:spLocks noGrp="1"/>
          </p:cNvSpPr>
          <p:nvPr>
            <p:ph idx="1"/>
          </p:nvPr>
        </p:nvSpPr>
        <p:spPr/>
        <p:txBody>
          <a:bodyPr/>
          <a:lstStyle/>
          <a:p>
            <a:r>
              <a:rPr lang="en-US" dirty="0"/>
              <a:t>An unfavorable </a:t>
            </a:r>
            <a:r>
              <a:rPr lang="en-US" u="sng" dirty="0"/>
              <a:t>medical</a:t>
            </a:r>
            <a:r>
              <a:rPr lang="en-US" dirty="0"/>
              <a:t> occurrence, which may include abnormal signs (for example, abnormal physical exam or laboratory finding), symptoms, or disease, temporally associated with, but not necessarily considered related to, the subject’s participation in the research study.  </a:t>
            </a:r>
          </a:p>
          <a:p>
            <a:endParaRPr lang="en-US" dirty="0"/>
          </a:p>
          <a:p>
            <a:r>
              <a:rPr lang="en-US" dirty="0"/>
              <a:t>Not all adverse events meet IRB reporting guidelines.</a:t>
            </a:r>
          </a:p>
          <a:p>
            <a:endParaRPr lang="en-US" dirty="0"/>
          </a:p>
        </p:txBody>
      </p:sp>
      <p:sp>
        <p:nvSpPr>
          <p:cNvPr id="3" name="Title 2">
            <a:extLst>
              <a:ext uri="{FF2B5EF4-FFF2-40B4-BE49-F238E27FC236}">
                <a16:creationId xmlns:a16="http://schemas.microsoft.com/office/drawing/2014/main" id="{94B38546-B222-46E8-86CA-0D3943F3C225}"/>
              </a:ext>
            </a:extLst>
          </p:cNvPr>
          <p:cNvSpPr>
            <a:spLocks noGrp="1"/>
          </p:cNvSpPr>
          <p:nvPr>
            <p:ph type="title"/>
          </p:nvPr>
        </p:nvSpPr>
        <p:spPr/>
        <p:txBody>
          <a:bodyPr/>
          <a:lstStyle/>
          <a:p>
            <a:r>
              <a:rPr lang="en-US" dirty="0"/>
              <a:t>Adverse Events </a:t>
            </a:r>
          </a:p>
        </p:txBody>
      </p:sp>
    </p:spTree>
    <p:extLst>
      <p:ext uri="{BB962C8B-B14F-4D97-AF65-F5344CB8AC3E}">
        <p14:creationId xmlns:p14="http://schemas.microsoft.com/office/powerpoint/2010/main" val="14828717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501225-51FE-42A5-AF2D-CC92B4030F94}"/>
              </a:ext>
            </a:extLst>
          </p:cNvPr>
          <p:cNvSpPr>
            <a:spLocks noGrp="1"/>
          </p:cNvSpPr>
          <p:nvPr>
            <p:ph idx="1"/>
          </p:nvPr>
        </p:nvSpPr>
        <p:spPr>
          <a:xfrm>
            <a:off x="1905000" y="1752600"/>
            <a:ext cx="8229600" cy="4525962"/>
          </a:xfrm>
        </p:spPr>
        <p:txBody>
          <a:bodyPr/>
          <a:lstStyle/>
          <a:p>
            <a:r>
              <a:rPr lang="en-US" dirty="0"/>
              <a:t>Unexpected in terms of nature, severity, or frequency </a:t>
            </a:r>
          </a:p>
          <a:p>
            <a:endParaRPr lang="en-US" dirty="0"/>
          </a:p>
          <a:p>
            <a:r>
              <a:rPr lang="en-US" dirty="0"/>
              <a:t>Related, or possibly related, to a subject’s participation in the research </a:t>
            </a:r>
          </a:p>
          <a:p>
            <a:endParaRPr lang="en-US" dirty="0"/>
          </a:p>
          <a:p>
            <a:r>
              <a:rPr lang="en-US" dirty="0"/>
              <a:t>Places subjects or others at a greater risk of harm (including physical, psychological, economic or social harm) than was previously known or recognized </a:t>
            </a:r>
          </a:p>
        </p:txBody>
      </p:sp>
      <p:sp>
        <p:nvSpPr>
          <p:cNvPr id="3" name="Title 2">
            <a:extLst>
              <a:ext uri="{FF2B5EF4-FFF2-40B4-BE49-F238E27FC236}">
                <a16:creationId xmlns:a16="http://schemas.microsoft.com/office/drawing/2014/main" id="{586852A0-DD9E-4106-A2E9-670EA96A1360}"/>
              </a:ext>
            </a:extLst>
          </p:cNvPr>
          <p:cNvSpPr>
            <a:spLocks noGrp="1"/>
          </p:cNvSpPr>
          <p:nvPr>
            <p:ph type="title"/>
          </p:nvPr>
        </p:nvSpPr>
        <p:spPr/>
        <p:txBody>
          <a:bodyPr>
            <a:normAutofit fontScale="90000"/>
          </a:bodyPr>
          <a:lstStyle/>
          <a:p>
            <a:r>
              <a:rPr lang="en-US" dirty="0"/>
              <a:t>Unanticipated Problem Involving Risks to Human Subjects or Others</a:t>
            </a:r>
          </a:p>
        </p:txBody>
      </p:sp>
    </p:spTree>
    <p:extLst>
      <p:ext uri="{BB962C8B-B14F-4D97-AF65-F5344CB8AC3E}">
        <p14:creationId xmlns:p14="http://schemas.microsoft.com/office/powerpoint/2010/main" val="34974322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03A60C-6E0D-4C70-BB1B-C2FA8E0BE60D}"/>
              </a:ext>
            </a:extLst>
          </p:cNvPr>
          <p:cNvPicPr>
            <a:picLocks noChangeAspect="1"/>
          </p:cNvPicPr>
          <p:nvPr/>
        </p:nvPicPr>
        <p:blipFill>
          <a:blip r:embed="rId3"/>
          <a:stretch>
            <a:fillRect/>
          </a:stretch>
        </p:blipFill>
        <p:spPr>
          <a:xfrm>
            <a:off x="1742848" y="68263"/>
            <a:ext cx="8706304" cy="6094412"/>
          </a:xfrm>
          <a:prstGeom prst="rect">
            <a:avLst/>
          </a:prstGeom>
          <a:noFill/>
        </p:spPr>
      </p:pic>
    </p:spTree>
    <p:extLst>
      <p:ext uri="{BB962C8B-B14F-4D97-AF65-F5344CB8AC3E}">
        <p14:creationId xmlns:p14="http://schemas.microsoft.com/office/powerpoint/2010/main" val="5516139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E68887E-F621-421A-A905-98A0C264DDBA}"/>
              </a:ext>
            </a:extLst>
          </p:cNvPr>
          <p:cNvSpPr>
            <a:spLocks noGrp="1"/>
          </p:cNvSpPr>
          <p:nvPr>
            <p:ph idx="1"/>
          </p:nvPr>
        </p:nvSpPr>
        <p:spPr/>
        <p:txBody>
          <a:bodyPr/>
          <a:lstStyle/>
          <a:p>
            <a:r>
              <a:rPr lang="en-US" dirty="0"/>
              <a:t>The IRB Requires the reporting of:</a:t>
            </a:r>
          </a:p>
          <a:p>
            <a:pPr lvl="1"/>
            <a:endParaRPr lang="en-US" dirty="0"/>
          </a:p>
          <a:p>
            <a:pPr marL="392113" lvl="1" indent="0">
              <a:buNone/>
            </a:pPr>
            <a:endParaRPr lang="en-US" dirty="0"/>
          </a:p>
          <a:p>
            <a:pPr lvl="1"/>
            <a:r>
              <a:rPr lang="en-US" dirty="0"/>
              <a:t>Non-compliance which:</a:t>
            </a:r>
          </a:p>
          <a:p>
            <a:pPr lvl="2"/>
            <a:r>
              <a:rPr lang="en-US" dirty="0"/>
              <a:t>Significantly adversely effects the rights or welfare of participants</a:t>
            </a:r>
          </a:p>
          <a:p>
            <a:pPr marL="630238" lvl="2" indent="0">
              <a:buNone/>
            </a:pPr>
            <a:endParaRPr lang="en-US" dirty="0"/>
          </a:p>
          <a:p>
            <a:pPr lvl="2"/>
            <a:r>
              <a:rPr lang="en-US" dirty="0"/>
              <a:t>Significantly compromises the quality and integrity of the research data (i.e. negatively impacts the ability to draw conclusions from the study data) </a:t>
            </a:r>
          </a:p>
          <a:p>
            <a:pPr marL="914400" lvl="2" indent="0">
              <a:buNone/>
            </a:pPr>
            <a:endParaRPr lang="en-US" dirty="0"/>
          </a:p>
          <a:p>
            <a:pPr lvl="2"/>
            <a:r>
              <a:rPr lang="en-US" dirty="0"/>
              <a:t>May represent serious and continuing non-compliance </a:t>
            </a:r>
          </a:p>
        </p:txBody>
      </p:sp>
      <p:sp>
        <p:nvSpPr>
          <p:cNvPr id="4" name="Title 3">
            <a:extLst>
              <a:ext uri="{FF2B5EF4-FFF2-40B4-BE49-F238E27FC236}">
                <a16:creationId xmlns:a16="http://schemas.microsoft.com/office/drawing/2014/main" id="{422C519C-21EA-4DC1-A2B7-28F7B53ADC05}"/>
              </a:ext>
            </a:extLst>
          </p:cNvPr>
          <p:cNvSpPr>
            <a:spLocks noGrp="1"/>
          </p:cNvSpPr>
          <p:nvPr>
            <p:ph type="title"/>
          </p:nvPr>
        </p:nvSpPr>
        <p:spPr/>
        <p:txBody>
          <a:bodyPr/>
          <a:lstStyle/>
          <a:p>
            <a:r>
              <a:rPr lang="en-US" dirty="0"/>
              <a:t>IRB Reporting Requirements</a:t>
            </a:r>
          </a:p>
        </p:txBody>
      </p:sp>
    </p:spTree>
    <p:extLst>
      <p:ext uri="{BB962C8B-B14F-4D97-AF65-F5344CB8AC3E}">
        <p14:creationId xmlns:p14="http://schemas.microsoft.com/office/powerpoint/2010/main" val="31476335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A54BE90-AEA8-4318-B213-5EB11ABD74E9}"/>
              </a:ext>
            </a:extLst>
          </p:cNvPr>
          <p:cNvSpPr>
            <a:spLocks noChangeArrowheads="1"/>
          </p:cNvSpPr>
          <p:nvPr/>
        </p:nvSpPr>
        <p:spPr bwMode="auto">
          <a:xfrm>
            <a:off x="2286001" y="498830"/>
            <a:ext cx="7416483" cy="94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392" rIns="0" bIns="0" numCol="1" anchor="ctr" anchorCtr="0" compatLnSpc="1">
            <a:prstTxWarp prst="textNoShape">
              <a:avLst/>
            </a:prstTxWarp>
            <a:spAutoFit/>
          </a:bodyPr>
          <a:lstStyle>
            <a:lvl1pPr>
              <a:tabLst>
                <a:tab pos="2971800" algn="ctr"/>
                <a:tab pos="5943600" algn="r"/>
              </a:tabLst>
              <a:defRPr>
                <a:solidFill>
                  <a:schemeClr val="tx1"/>
                </a:solidFill>
                <a:latin typeface="Arial" panose="020B0604020202020204" pitchFamily="34" charset="0"/>
              </a:defRPr>
            </a:lvl1pPr>
            <a:lvl2pPr>
              <a:tabLst>
                <a:tab pos="2971800" algn="ctr"/>
                <a:tab pos="5943600" algn="r"/>
              </a:tabLst>
              <a:defRPr>
                <a:solidFill>
                  <a:schemeClr val="tx1"/>
                </a:solidFill>
                <a:latin typeface="Arial" panose="020B0604020202020204" pitchFamily="34" charset="0"/>
              </a:defRPr>
            </a:lvl2pPr>
            <a:lvl3pPr>
              <a:tabLst>
                <a:tab pos="2971800" algn="ctr"/>
                <a:tab pos="5943600" algn="r"/>
              </a:tabLst>
              <a:defRPr>
                <a:solidFill>
                  <a:schemeClr val="tx1"/>
                </a:solidFill>
                <a:latin typeface="Arial" panose="020B0604020202020204" pitchFamily="34" charset="0"/>
              </a:defRPr>
            </a:lvl3pPr>
            <a:lvl4pPr>
              <a:tabLst>
                <a:tab pos="2971800" algn="ctr"/>
                <a:tab pos="5943600" algn="r"/>
              </a:tabLst>
              <a:defRPr>
                <a:solidFill>
                  <a:schemeClr val="tx1"/>
                </a:solidFill>
                <a:latin typeface="Arial" panose="020B0604020202020204" pitchFamily="34" charset="0"/>
              </a:defRPr>
            </a:lvl4pPr>
            <a:lvl5pPr>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300">
                <a:solidFill>
                  <a:srgbClr val="4F81BD"/>
                </a:solidFill>
                <a:latin typeface="Cambria" panose="02040503050406030204" pitchFamily="18" charset="0"/>
                <a:ea typeface="Times New Roman" panose="02020603050405020304" pitchFamily="18" charset="0"/>
                <a:cs typeface="Times New Roman" panose="02020603050405020304" pitchFamily="18" charset="0"/>
              </a:rPr>
              <a:t>University of Pittsburgh Protocol Log for Non-Compliance </a:t>
            </a:r>
            <a:endParaRPr lang="en-US" altLang="en-US" sz="130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sz="1100">
                <a:latin typeface="Calibri" panose="020F0502020204030204" pitchFamily="34" charset="0"/>
                <a:ea typeface="Calibri" panose="020F0502020204030204" pitchFamily="34" charset="0"/>
                <a:cs typeface="Times New Roman" panose="02020603050405020304" pitchFamily="18" charset="0"/>
              </a:rPr>
              <a:t>Protocol #: 	PI:	Protocol Title: </a:t>
            </a:r>
            <a:endParaRPr lang="en-US" altLang="en-US" sz="600"/>
          </a:p>
          <a:p>
            <a:pPr eaLnBrk="0" fontAlgn="base" hangingPunct="0">
              <a:spcBef>
                <a:spcPct val="0"/>
              </a:spcBef>
              <a:spcAft>
                <a:spcPct val="0"/>
              </a:spcAft>
            </a:pPr>
            <a:br>
              <a:rPr lang="en-US" altLang="en-US"/>
            </a:br>
            <a:endParaRPr lang="en-US" altLang="en-US" dirty="0"/>
          </a:p>
        </p:txBody>
      </p:sp>
      <p:pic>
        <p:nvPicPr>
          <p:cNvPr id="5" name="Picture 4">
            <a:extLst>
              <a:ext uri="{FF2B5EF4-FFF2-40B4-BE49-F238E27FC236}">
                <a16:creationId xmlns:a16="http://schemas.microsoft.com/office/drawing/2014/main" id="{DA746263-B494-43F3-93FB-6DBA9AA21980}"/>
              </a:ext>
            </a:extLst>
          </p:cNvPr>
          <p:cNvPicPr>
            <a:picLocks noChangeAspect="1"/>
          </p:cNvPicPr>
          <p:nvPr/>
        </p:nvPicPr>
        <p:blipFill>
          <a:blip r:embed="rId3"/>
          <a:stretch>
            <a:fillRect/>
          </a:stretch>
        </p:blipFill>
        <p:spPr>
          <a:xfrm>
            <a:off x="1462820" y="1"/>
            <a:ext cx="8046720" cy="5955356"/>
          </a:xfrm>
          <a:prstGeom prst="rect">
            <a:avLst/>
          </a:prstGeom>
        </p:spPr>
      </p:pic>
    </p:spTree>
    <p:extLst>
      <p:ext uri="{BB962C8B-B14F-4D97-AF65-F5344CB8AC3E}">
        <p14:creationId xmlns:p14="http://schemas.microsoft.com/office/powerpoint/2010/main" val="19030821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6FA3C1-4A2D-47DE-907A-ACE14B23A8AF}"/>
              </a:ext>
            </a:extLst>
          </p:cNvPr>
          <p:cNvSpPr txBox="1">
            <a:spLocks/>
          </p:cNvSpPr>
          <p:nvPr/>
        </p:nvSpPr>
        <p:spPr>
          <a:xfrm>
            <a:off x="8039257" y="1542701"/>
            <a:ext cx="2468563" cy="32699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800" dirty="0"/>
              <a:t>Email  </a:t>
            </a:r>
          </a:p>
          <a:p>
            <a:pPr algn="ctr">
              <a:spcAft>
                <a:spcPts val="600"/>
              </a:spcAft>
            </a:pPr>
            <a:r>
              <a:rPr lang="en-US" sz="2800" dirty="0"/>
              <a:t>Ask the IRB</a:t>
            </a:r>
          </a:p>
        </p:txBody>
      </p:sp>
      <p:pic>
        <p:nvPicPr>
          <p:cNvPr id="2" name="Picture 1">
            <a:extLst>
              <a:ext uri="{FF2B5EF4-FFF2-40B4-BE49-F238E27FC236}">
                <a16:creationId xmlns:a16="http://schemas.microsoft.com/office/drawing/2014/main" id="{E916AB01-CB97-4C2F-8E9C-BA10C7D71DB2}"/>
              </a:ext>
            </a:extLst>
          </p:cNvPr>
          <p:cNvPicPr>
            <a:picLocks noChangeAspect="1"/>
          </p:cNvPicPr>
          <p:nvPr/>
        </p:nvPicPr>
        <p:blipFill>
          <a:blip r:embed="rId2"/>
          <a:stretch>
            <a:fillRect/>
          </a:stretch>
        </p:blipFill>
        <p:spPr>
          <a:xfrm>
            <a:off x="1684181" y="195226"/>
            <a:ext cx="6217920" cy="4181549"/>
          </a:xfrm>
          <a:prstGeom prst="rect">
            <a:avLst/>
          </a:prstGeom>
        </p:spPr>
      </p:pic>
      <p:pic>
        <p:nvPicPr>
          <p:cNvPr id="3" name="Picture 2">
            <a:extLst>
              <a:ext uri="{FF2B5EF4-FFF2-40B4-BE49-F238E27FC236}">
                <a16:creationId xmlns:a16="http://schemas.microsoft.com/office/drawing/2014/main" id="{1C3CA8C8-02C0-4DEE-924C-9639A95E1AF8}"/>
              </a:ext>
            </a:extLst>
          </p:cNvPr>
          <p:cNvPicPr>
            <a:picLocks noChangeAspect="1"/>
          </p:cNvPicPr>
          <p:nvPr/>
        </p:nvPicPr>
        <p:blipFill>
          <a:blip r:embed="rId3"/>
          <a:stretch>
            <a:fillRect/>
          </a:stretch>
        </p:blipFill>
        <p:spPr>
          <a:xfrm>
            <a:off x="1684182" y="4800600"/>
            <a:ext cx="6181861" cy="1097280"/>
          </a:xfrm>
          <a:prstGeom prst="rect">
            <a:avLst/>
          </a:prstGeom>
        </p:spPr>
      </p:pic>
    </p:spTree>
    <p:extLst>
      <p:ext uri="{BB962C8B-B14F-4D97-AF65-F5344CB8AC3E}">
        <p14:creationId xmlns:p14="http://schemas.microsoft.com/office/powerpoint/2010/main" val="8079412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9E283-7D05-4E88-8509-9ECA540DF856}"/>
              </a:ext>
            </a:extLst>
          </p:cNvPr>
          <p:cNvSpPr>
            <a:spLocks noGrp="1"/>
          </p:cNvSpPr>
          <p:nvPr>
            <p:ph type="title"/>
          </p:nvPr>
        </p:nvSpPr>
        <p:spPr>
          <a:xfrm>
            <a:off x="621569" y="65372"/>
            <a:ext cx="7886700" cy="1325563"/>
          </a:xfrm>
        </p:spPr>
        <p:txBody>
          <a:bodyPr>
            <a:normAutofit/>
          </a:bodyPr>
          <a:lstStyle/>
          <a:p>
            <a:r>
              <a:rPr lang="en-US" dirty="0"/>
              <a:t>Additional tips</a:t>
            </a:r>
          </a:p>
        </p:txBody>
      </p:sp>
      <p:graphicFrame>
        <p:nvGraphicFramePr>
          <p:cNvPr id="5" name="Content Placeholder 2">
            <a:extLst>
              <a:ext uri="{FF2B5EF4-FFF2-40B4-BE49-F238E27FC236}">
                <a16:creationId xmlns:a16="http://schemas.microsoft.com/office/drawing/2014/main" id="{CE752CD6-3280-4E49-B839-10C289DA6E9D}"/>
              </a:ext>
            </a:extLst>
          </p:cNvPr>
          <p:cNvGraphicFramePr>
            <a:graphicFrameLocks noGrp="1"/>
          </p:cNvGraphicFramePr>
          <p:nvPr>
            <p:ph idx="1"/>
          </p:nvPr>
        </p:nvGraphicFramePr>
        <p:xfrm>
          <a:off x="2214887" y="1124491"/>
          <a:ext cx="7886700" cy="5380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0561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15CDE83-C285-4E93-AE05-7CF8F2C03715}"/>
              </a:ext>
            </a:extLst>
          </p:cNvPr>
          <p:cNvGraphicFramePr>
            <a:graphicFrameLocks noGrp="1"/>
          </p:cNvGraphicFramePr>
          <p:nvPr>
            <p:ph idx="1"/>
            <p:extLst>
              <p:ext uri="{D42A27DB-BD31-4B8C-83A1-F6EECF244321}">
                <p14:modId xmlns:p14="http://schemas.microsoft.com/office/powerpoint/2010/main" val="4071118970"/>
              </p:ext>
            </p:extLst>
          </p:nvPr>
        </p:nvGraphicFramePr>
        <p:xfrm>
          <a:off x="1988575" y="1109868"/>
          <a:ext cx="8229600" cy="5362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212E0A78-BEF4-4B37-85CC-127507A189DC}"/>
              </a:ext>
            </a:extLst>
          </p:cNvPr>
          <p:cNvSpPr>
            <a:spLocks noGrp="1"/>
          </p:cNvSpPr>
          <p:nvPr>
            <p:ph type="title"/>
          </p:nvPr>
        </p:nvSpPr>
        <p:spPr>
          <a:xfrm>
            <a:off x="1995948" y="381001"/>
            <a:ext cx="8229600" cy="712787"/>
          </a:xfrm>
        </p:spPr>
        <p:txBody>
          <a:bodyPr>
            <a:normAutofit fontScale="90000"/>
          </a:bodyPr>
          <a:lstStyle/>
          <a:p>
            <a:pPr>
              <a:defRPr/>
            </a:pPr>
            <a:r>
              <a:rPr lang="en-US" sz="3200" dirty="0"/>
              <a:t>13 Principles of GCP</a:t>
            </a:r>
            <a:br>
              <a:rPr lang="en-US" dirty="0"/>
            </a:br>
            <a:endParaRPr lang="en-US" dirty="0"/>
          </a:p>
        </p:txBody>
      </p:sp>
    </p:spTree>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D2C0636-9E60-4665-8A51-641B99CF0585}"/>
              </a:ext>
            </a:extLst>
          </p:cNvPr>
          <p:cNvPicPr>
            <a:picLocks noGrp="1" noChangeAspect="1"/>
          </p:cNvPicPr>
          <p:nvPr>
            <p:ph idx="1"/>
          </p:nvPr>
        </p:nvPicPr>
        <p:blipFill>
          <a:blip r:embed="rId3">
            <a:duotone>
              <a:schemeClr val="accent1">
                <a:shade val="45000"/>
                <a:satMod val="135000"/>
              </a:schemeClr>
              <a:prstClr val="white"/>
            </a:duotone>
          </a:blip>
          <a:stretch>
            <a:fillRect/>
          </a:stretch>
        </p:blipFill>
        <p:spPr>
          <a:xfrm>
            <a:off x="2362200" y="1690688"/>
            <a:ext cx="7677150" cy="4710112"/>
          </a:xfrm>
          <a:prstGeom prst="rect">
            <a:avLst/>
          </a:prstGeom>
        </p:spPr>
      </p:pic>
      <p:sp>
        <p:nvSpPr>
          <p:cNvPr id="4" name="Title 2">
            <a:extLst>
              <a:ext uri="{FF2B5EF4-FFF2-40B4-BE49-F238E27FC236}">
                <a16:creationId xmlns:a16="http://schemas.microsoft.com/office/drawing/2014/main" id="{0B027965-2DBB-4FA1-A7FD-5587604B1AE3}"/>
              </a:ext>
            </a:extLst>
          </p:cNvPr>
          <p:cNvSpPr>
            <a:spLocks noGrp="1"/>
          </p:cNvSpPr>
          <p:nvPr>
            <p:ph type="title"/>
          </p:nvPr>
        </p:nvSpPr>
        <p:spPr>
          <a:xfrm>
            <a:off x="2152650" y="365126"/>
            <a:ext cx="7886700" cy="1325563"/>
          </a:xfrm>
        </p:spPr>
        <p:txBody>
          <a:bodyPr>
            <a:noAutofit/>
          </a:bodyPr>
          <a:lstStyle/>
          <a:p>
            <a:r>
              <a:rPr lang="en-US" sz="3200" b="1" dirty="0"/>
              <a:t>The Data Should Follow </a:t>
            </a:r>
            <a:br>
              <a:rPr lang="en-US" sz="3200" b="1" dirty="0"/>
            </a:br>
            <a:r>
              <a:rPr lang="en-US" sz="3200" b="1" dirty="0"/>
              <a:t>the ALCOA-C Principle </a:t>
            </a:r>
          </a:p>
        </p:txBody>
      </p:sp>
    </p:spTree>
    <p:extLst>
      <p:ext uri="{BB962C8B-B14F-4D97-AF65-F5344CB8AC3E}">
        <p14:creationId xmlns:p14="http://schemas.microsoft.com/office/powerpoint/2010/main" val="28128398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6" descr="Image result for pictures of animal writing or typing">
            <a:extLst>
              <a:ext uri="{FF2B5EF4-FFF2-40B4-BE49-F238E27FC236}">
                <a16:creationId xmlns:a16="http://schemas.microsoft.com/office/drawing/2014/main" id="{BC601F06-4D8F-4555-A42A-6D6B87DBE10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6336" r="1" b="13842"/>
          <a:stretch/>
        </p:blipFill>
        <p:spPr bwMode="auto">
          <a:xfrm>
            <a:off x="1918250" y="1735016"/>
            <a:ext cx="2961833" cy="409078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aphicFrame>
        <p:nvGraphicFramePr>
          <p:cNvPr id="1037" name="Content Placeholder 1034">
            <a:extLst>
              <a:ext uri="{FF2B5EF4-FFF2-40B4-BE49-F238E27FC236}">
                <a16:creationId xmlns:a16="http://schemas.microsoft.com/office/drawing/2014/main" id="{AE4564F1-5F26-4189-B0A5-75FFA8422160}"/>
              </a:ext>
            </a:extLst>
          </p:cNvPr>
          <p:cNvGraphicFramePr>
            <a:graphicFrameLocks noGrp="1"/>
          </p:cNvGraphicFramePr>
          <p:nvPr>
            <p:ph idx="1"/>
          </p:nvPr>
        </p:nvGraphicFramePr>
        <p:xfrm>
          <a:off x="5735160" y="738620"/>
          <a:ext cx="4538595" cy="5322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955658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3C9C-DDBE-42A3-B78C-2DD02F21E833}"/>
              </a:ext>
            </a:extLst>
          </p:cNvPr>
          <p:cNvSpPr>
            <a:spLocks noGrp="1"/>
          </p:cNvSpPr>
          <p:nvPr>
            <p:ph type="ctrTitle"/>
          </p:nvPr>
        </p:nvSpPr>
        <p:spPr>
          <a:xfrm>
            <a:off x="1524000" y="1122363"/>
            <a:ext cx="9144000" cy="2387600"/>
          </a:xfrm>
        </p:spPr>
        <p:txBody>
          <a:bodyPr vert="horz" lIns="91440" tIns="45720" rIns="91440" bIns="45720" rtlCol="0" anchor="b">
            <a:normAutofit/>
          </a:bodyPr>
          <a:lstStyle/>
          <a:p>
            <a:r>
              <a:rPr lang="en-US"/>
              <a:t>Regulatory Files</a:t>
            </a:r>
          </a:p>
        </p:txBody>
      </p:sp>
      <p:sp>
        <p:nvSpPr>
          <p:cNvPr id="3" name="Content Placeholder 2">
            <a:extLst>
              <a:ext uri="{FF2B5EF4-FFF2-40B4-BE49-F238E27FC236}">
                <a16:creationId xmlns:a16="http://schemas.microsoft.com/office/drawing/2014/main" id="{E899CF9D-95E6-4D1D-9265-E6DA32CE4D63}"/>
              </a:ext>
            </a:extLst>
          </p:cNvPr>
          <p:cNvSpPr>
            <a:spLocks noGrp="1"/>
          </p:cNvSpPr>
          <p:nvPr>
            <p:ph type="subTitle" idx="1"/>
          </p:nvPr>
        </p:nvSpPr>
        <p:spPr>
          <a:xfrm>
            <a:off x="1524000" y="3602038"/>
            <a:ext cx="9144000" cy="1655762"/>
          </a:xfrm>
        </p:spPr>
        <p:txBody>
          <a:bodyPr vert="horz" lIns="91440" tIns="45720" rIns="91440" bIns="45720" rtlCol="0">
            <a:normAutofit/>
          </a:bodyPr>
          <a:lstStyle/>
          <a:p>
            <a:pPr marL="0" indent="0">
              <a:buNone/>
            </a:pPr>
            <a:r>
              <a:rPr lang="en-US" dirty="0"/>
              <a:t>Regulatory files contain all supportive </a:t>
            </a:r>
          </a:p>
          <a:p>
            <a:pPr marL="0" indent="0">
              <a:buNone/>
            </a:pPr>
            <a:r>
              <a:rPr lang="en-US" dirty="0"/>
              <a:t>study documentation for the study.</a:t>
            </a:r>
          </a:p>
        </p:txBody>
      </p:sp>
    </p:spTree>
    <p:extLst>
      <p:ext uri="{BB962C8B-B14F-4D97-AF65-F5344CB8AC3E}">
        <p14:creationId xmlns:p14="http://schemas.microsoft.com/office/powerpoint/2010/main" val="35189189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8E9D-C18D-421D-A28E-EA08D07D6F8C}"/>
              </a:ext>
            </a:extLst>
          </p:cNvPr>
          <p:cNvSpPr>
            <a:spLocks noGrp="1"/>
          </p:cNvSpPr>
          <p:nvPr>
            <p:ph type="title"/>
          </p:nvPr>
        </p:nvSpPr>
        <p:spPr>
          <a:xfrm>
            <a:off x="838200" y="365125"/>
            <a:ext cx="10515600" cy="1325563"/>
          </a:xfrm>
        </p:spPr>
        <p:txBody>
          <a:bodyPr anchor="ctr">
            <a:normAutofit/>
          </a:bodyPr>
          <a:lstStyle/>
          <a:p>
            <a:r>
              <a:rPr lang="en-US"/>
              <a:t>Regulatory File Contents</a:t>
            </a:r>
          </a:p>
        </p:txBody>
      </p:sp>
      <p:graphicFrame>
        <p:nvGraphicFramePr>
          <p:cNvPr id="5" name="Content Placeholder 2">
            <a:extLst>
              <a:ext uri="{FF2B5EF4-FFF2-40B4-BE49-F238E27FC236}">
                <a16:creationId xmlns:a16="http://schemas.microsoft.com/office/drawing/2014/main" id="{FC43591E-11C4-4755-896D-0E1A0AB3215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11982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842559-B682-4211-B3C2-C156CE96FAA0}"/>
              </a:ext>
            </a:extLst>
          </p:cNvPr>
          <p:cNvPicPr>
            <a:picLocks noChangeAspect="1"/>
          </p:cNvPicPr>
          <p:nvPr/>
        </p:nvPicPr>
        <p:blipFill rotWithShape="1">
          <a:blip r:embed="rId2"/>
          <a:srcRect t="16103" b="11081"/>
          <a:stretch/>
        </p:blipFill>
        <p:spPr>
          <a:xfrm>
            <a:off x="20" y="9"/>
            <a:ext cx="12191980" cy="6224145"/>
          </a:xfrm>
          <a:prstGeom prst="rect">
            <a:avLst/>
          </a:prstGeom>
          <a:noFill/>
        </p:spPr>
      </p:pic>
    </p:spTree>
    <p:extLst>
      <p:ext uri="{BB962C8B-B14F-4D97-AF65-F5344CB8AC3E}">
        <p14:creationId xmlns:p14="http://schemas.microsoft.com/office/powerpoint/2010/main" val="3272259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1818-09E3-4B0A-A19D-6969E27737DC}"/>
              </a:ext>
            </a:extLst>
          </p:cNvPr>
          <p:cNvSpPr>
            <a:spLocks noGrp="1"/>
          </p:cNvSpPr>
          <p:nvPr>
            <p:ph type="title"/>
          </p:nvPr>
        </p:nvSpPr>
        <p:spPr>
          <a:xfrm>
            <a:off x="838200" y="365125"/>
            <a:ext cx="10515600" cy="1325563"/>
          </a:xfrm>
        </p:spPr>
        <p:txBody>
          <a:bodyPr anchor="ctr">
            <a:normAutofit/>
          </a:bodyPr>
          <a:lstStyle/>
          <a:p>
            <a:r>
              <a:rPr lang="en-US"/>
              <a:t>Regulatory File Contents (cont’d)</a:t>
            </a:r>
          </a:p>
        </p:txBody>
      </p:sp>
      <p:graphicFrame>
        <p:nvGraphicFramePr>
          <p:cNvPr id="5" name="Content Placeholder 2">
            <a:extLst>
              <a:ext uri="{FF2B5EF4-FFF2-40B4-BE49-F238E27FC236}">
                <a16:creationId xmlns:a16="http://schemas.microsoft.com/office/drawing/2014/main" id="{AEF098DB-C44E-435F-8A6B-1C23B13C2C5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81633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2D501-D191-416E-B462-48F23A4D6CB7}"/>
              </a:ext>
            </a:extLst>
          </p:cNvPr>
          <p:cNvSpPr>
            <a:spLocks noGrp="1"/>
          </p:cNvSpPr>
          <p:nvPr>
            <p:ph type="title"/>
          </p:nvPr>
        </p:nvSpPr>
        <p:spPr>
          <a:xfrm>
            <a:off x="838200" y="365125"/>
            <a:ext cx="10515600" cy="1325563"/>
          </a:xfrm>
        </p:spPr>
        <p:txBody>
          <a:bodyPr anchor="ctr">
            <a:normAutofit/>
          </a:bodyPr>
          <a:lstStyle/>
          <a:p>
            <a:r>
              <a:rPr lang="en-US"/>
              <a:t>Regulatory File Contents (cont’d)</a:t>
            </a:r>
          </a:p>
        </p:txBody>
      </p:sp>
      <p:graphicFrame>
        <p:nvGraphicFramePr>
          <p:cNvPr id="5" name="Content Placeholder 2">
            <a:extLst>
              <a:ext uri="{FF2B5EF4-FFF2-40B4-BE49-F238E27FC236}">
                <a16:creationId xmlns:a16="http://schemas.microsoft.com/office/drawing/2014/main" id="{2FB4CF50-B05E-4113-A850-C1840C8AD7B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86156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523999" y="-1"/>
            <a:ext cx="3302782"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10469" y="4"/>
            <a:ext cx="1827610"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C6C8D516-E599-42E8-B9D7-3F9C124E1E35}"/>
              </a:ext>
            </a:extLst>
          </p:cNvPr>
          <p:cNvSpPr>
            <a:spLocks noGrp="1"/>
          </p:cNvSpPr>
          <p:nvPr>
            <p:ph type="title"/>
          </p:nvPr>
        </p:nvSpPr>
        <p:spPr>
          <a:xfrm>
            <a:off x="1925268" y="685800"/>
            <a:ext cx="2085203" cy="5105400"/>
          </a:xfrm>
        </p:spPr>
        <p:txBody>
          <a:bodyPr>
            <a:normAutofit/>
          </a:bodyPr>
          <a:lstStyle/>
          <a:p>
            <a:r>
              <a:rPr lang="en-US" sz="4000">
                <a:solidFill>
                  <a:srgbClr val="FFFFFF"/>
                </a:solidFill>
              </a:rPr>
              <a:t>Central Files</a:t>
            </a:r>
          </a:p>
        </p:txBody>
      </p:sp>
      <p:graphicFrame>
        <p:nvGraphicFramePr>
          <p:cNvPr id="20" name="Content Placeholder 2">
            <a:extLst>
              <a:ext uri="{FF2B5EF4-FFF2-40B4-BE49-F238E27FC236}">
                <a16:creationId xmlns:a16="http://schemas.microsoft.com/office/drawing/2014/main" id="{03A6241E-05A4-4D14-A5AD-E9AEF45EB921}"/>
              </a:ext>
            </a:extLst>
          </p:cNvPr>
          <p:cNvGraphicFramePr>
            <a:graphicFrameLocks noGrp="1"/>
          </p:cNvGraphicFramePr>
          <p:nvPr>
            <p:ph idx="1"/>
          </p:nvPr>
        </p:nvGraphicFramePr>
        <p:xfrm>
          <a:off x="5281614" y="685800"/>
          <a:ext cx="4869656"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05248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523999" y="-1"/>
            <a:ext cx="3302782"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10469" y="4"/>
            <a:ext cx="1827610"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C6C8D516-E599-42E8-B9D7-3F9C124E1E35}"/>
              </a:ext>
            </a:extLst>
          </p:cNvPr>
          <p:cNvSpPr>
            <a:spLocks noGrp="1"/>
          </p:cNvSpPr>
          <p:nvPr>
            <p:ph type="title"/>
          </p:nvPr>
        </p:nvSpPr>
        <p:spPr>
          <a:xfrm>
            <a:off x="1611086" y="685800"/>
            <a:ext cx="2399385" cy="5105400"/>
          </a:xfrm>
        </p:spPr>
        <p:txBody>
          <a:bodyPr>
            <a:normAutofit/>
          </a:bodyPr>
          <a:lstStyle/>
          <a:p>
            <a:r>
              <a:rPr lang="en-US" sz="3600" dirty="0">
                <a:solidFill>
                  <a:srgbClr val="FFFFFF"/>
                </a:solidFill>
              </a:rPr>
              <a:t>Other Regulatory File Items </a:t>
            </a:r>
          </a:p>
        </p:txBody>
      </p:sp>
      <p:graphicFrame>
        <p:nvGraphicFramePr>
          <p:cNvPr id="21" name="Content Placeholder 2">
            <a:extLst>
              <a:ext uri="{FF2B5EF4-FFF2-40B4-BE49-F238E27FC236}">
                <a16:creationId xmlns:a16="http://schemas.microsoft.com/office/drawing/2014/main" id="{D7CADA73-42FB-473A-9717-B5B62E2AF533}"/>
              </a:ext>
            </a:extLst>
          </p:cNvPr>
          <p:cNvGraphicFramePr>
            <a:graphicFrameLocks noGrp="1"/>
          </p:cNvGraphicFramePr>
          <p:nvPr>
            <p:ph idx="1"/>
          </p:nvPr>
        </p:nvGraphicFramePr>
        <p:xfrm>
          <a:off x="5680943" y="1350818"/>
          <a:ext cx="583218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58927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523999" y="-1"/>
            <a:ext cx="3302782"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10469" y="4"/>
            <a:ext cx="1827610"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C6C8D516-E599-42E8-B9D7-3F9C124E1E35}"/>
              </a:ext>
            </a:extLst>
          </p:cNvPr>
          <p:cNvSpPr>
            <a:spLocks noGrp="1"/>
          </p:cNvSpPr>
          <p:nvPr>
            <p:ph type="title"/>
          </p:nvPr>
        </p:nvSpPr>
        <p:spPr>
          <a:xfrm>
            <a:off x="1828801" y="685800"/>
            <a:ext cx="2389571" cy="5105400"/>
          </a:xfrm>
        </p:spPr>
        <p:txBody>
          <a:bodyPr>
            <a:normAutofit/>
          </a:bodyPr>
          <a:lstStyle/>
          <a:p>
            <a:r>
              <a:rPr lang="en-US" sz="4000" dirty="0">
                <a:solidFill>
                  <a:srgbClr val="FFFFFF"/>
                </a:solidFill>
              </a:rPr>
              <a:t>Other</a:t>
            </a:r>
            <a:br>
              <a:rPr lang="en-US" sz="4000" dirty="0">
                <a:solidFill>
                  <a:srgbClr val="FFFFFF"/>
                </a:solidFill>
              </a:rPr>
            </a:br>
            <a:r>
              <a:rPr lang="en-US" sz="4000" dirty="0">
                <a:solidFill>
                  <a:srgbClr val="FFFFFF"/>
                </a:solidFill>
              </a:rPr>
              <a:t>Regulatory File  Items </a:t>
            </a:r>
          </a:p>
        </p:txBody>
      </p:sp>
      <p:graphicFrame>
        <p:nvGraphicFramePr>
          <p:cNvPr id="20" name="Content Placeholder 2">
            <a:extLst>
              <a:ext uri="{FF2B5EF4-FFF2-40B4-BE49-F238E27FC236}">
                <a16:creationId xmlns:a16="http://schemas.microsoft.com/office/drawing/2014/main" id="{03A6241E-05A4-4D14-A5AD-E9AEF45EB921}"/>
              </a:ext>
            </a:extLst>
          </p:cNvPr>
          <p:cNvGraphicFramePr>
            <a:graphicFrameLocks noGrp="1"/>
          </p:cNvGraphicFramePr>
          <p:nvPr>
            <p:ph idx="1"/>
          </p:nvPr>
        </p:nvGraphicFramePr>
        <p:xfrm>
          <a:off x="5281614" y="685800"/>
          <a:ext cx="4869656"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6A19EF4-4ABC-43F8-92C0-5FDBA22E5673}"/>
              </a:ext>
            </a:extLst>
          </p:cNvPr>
          <p:cNvPicPr>
            <a:picLocks noChangeAspect="1"/>
          </p:cNvPicPr>
          <p:nvPr/>
        </p:nvPicPr>
        <p:blipFill>
          <a:blip r:embed="rId8"/>
          <a:stretch>
            <a:fillRect/>
          </a:stretch>
        </p:blipFill>
        <p:spPr>
          <a:xfrm>
            <a:off x="5005791" y="3952879"/>
            <a:ext cx="5486400" cy="2657475"/>
          </a:xfrm>
          <a:prstGeom prst="rect">
            <a:avLst/>
          </a:prstGeom>
        </p:spPr>
      </p:pic>
    </p:spTree>
    <p:extLst>
      <p:ext uri="{BB962C8B-B14F-4D97-AF65-F5344CB8AC3E}">
        <p14:creationId xmlns:p14="http://schemas.microsoft.com/office/powerpoint/2010/main" val="2448180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463A2BA-A593-4D9A-A7EC-199A71B1C4E6}"/>
              </a:ext>
            </a:extLst>
          </p:cNvPr>
          <p:cNvPicPr>
            <a:picLocks noGrp="1" noChangeAspect="1"/>
          </p:cNvPicPr>
          <p:nvPr>
            <p:ph idx="1"/>
          </p:nvPr>
        </p:nvPicPr>
        <p:blipFill>
          <a:blip r:embed="rId3"/>
          <a:stretch>
            <a:fillRect/>
          </a:stretch>
        </p:blipFill>
        <p:spPr>
          <a:xfrm>
            <a:off x="1555665" y="76200"/>
            <a:ext cx="9096173" cy="6217920"/>
          </a:xfrm>
          <a:prstGeom prst="rect">
            <a:avLst/>
          </a:prstGeom>
        </p:spPr>
      </p:pic>
    </p:spTree>
    <p:extLst>
      <p:ext uri="{BB962C8B-B14F-4D97-AF65-F5344CB8AC3E}">
        <p14:creationId xmlns:p14="http://schemas.microsoft.com/office/powerpoint/2010/main" val="20512613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tack of files">
            <a:extLst>
              <a:ext uri="{FF2B5EF4-FFF2-40B4-BE49-F238E27FC236}">
                <a16:creationId xmlns:a16="http://schemas.microsoft.com/office/drawing/2014/main" id="{EDF5D2BA-B358-4A9F-8468-CB61F00A1E24}"/>
              </a:ext>
            </a:extLst>
          </p:cNvPr>
          <p:cNvPicPr>
            <a:picLocks noChangeAspect="1"/>
          </p:cNvPicPr>
          <p:nvPr/>
        </p:nvPicPr>
        <p:blipFill rotWithShape="1">
          <a:blip r:embed="rId3"/>
          <a:srcRect r="15617" b="-1"/>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CC2886-BDCF-4947-BEA3-7B9D900E8F39}"/>
              </a:ext>
            </a:extLst>
          </p:cNvPr>
          <p:cNvSpPr>
            <a:spLocks noGrp="1"/>
          </p:cNvSpPr>
          <p:nvPr>
            <p:ph type="title"/>
          </p:nvPr>
        </p:nvSpPr>
        <p:spPr>
          <a:xfrm>
            <a:off x="371094" y="1161288"/>
            <a:ext cx="3438144" cy="1124712"/>
          </a:xfrm>
        </p:spPr>
        <p:txBody>
          <a:bodyPr anchor="b">
            <a:normAutofit/>
          </a:bodyPr>
          <a:lstStyle/>
          <a:p>
            <a:r>
              <a:rPr lang="en-US" sz="2800"/>
              <a:t>Notes to File</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1AC9C95-70F0-4B08-908C-1E67A79CD58A}"/>
              </a:ext>
            </a:extLst>
          </p:cNvPr>
          <p:cNvSpPr>
            <a:spLocks noGrp="1"/>
          </p:cNvSpPr>
          <p:nvPr>
            <p:ph idx="1"/>
          </p:nvPr>
        </p:nvSpPr>
        <p:spPr>
          <a:xfrm>
            <a:off x="371094" y="2718054"/>
            <a:ext cx="3438906" cy="3207258"/>
          </a:xfrm>
        </p:spPr>
        <p:txBody>
          <a:bodyPr anchor="t">
            <a:normAutofit/>
          </a:bodyPr>
          <a:lstStyle/>
          <a:p>
            <a:r>
              <a:rPr lang="en-US" sz="1700"/>
              <a:t>Are not a substitute for good, prospective, and complete source documents</a:t>
            </a:r>
          </a:p>
          <a:p>
            <a:r>
              <a:rPr lang="en-US" sz="1700"/>
              <a:t>Identify a problem </a:t>
            </a:r>
          </a:p>
          <a:p>
            <a:r>
              <a:rPr lang="en-US" sz="1700"/>
              <a:t>Should not be a common practice</a:t>
            </a:r>
          </a:p>
        </p:txBody>
      </p:sp>
    </p:spTree>
    <p:extLst>
      <p:ext uri="{BB962C8B-B14F-4D97-AF65-F5344CB8AC3E}">
        <p14:creationId xmlns:p14="http://schemas.microsoft.com/office/powerpoint/2010/main" val="3943960418"/>
      </p:ext>
    </p:extLst>
  </p:cSld>
  <p:clrMapOvr>
    <a:overrideClrMapping bg1="dk1" tx1="lt1" bg2="dk2" tx2="lt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74573E-94A7-4048-842E-38A745E5AF2B}"/>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Note to file	</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55ED52-3268-4CE9-AF71-06BE1EC5C52C}"/>
              </a:ext>
            </a:extLst>
          </p:cNvPr>
          <p:cNvSpPr>
            <a:spLocks noGrp="1"/>
          </p:cNvSpPr>
          <p:nvPr>
            <p:ph idx="1"/>
          </p:nvPr>
        </p:nvSpPr>
        <p:spPr>
          <a:xfrm>
            <a:off x="897769" y="1909192"/>
            <a:ext cx="4586513" cy="3647710"/>
          </a:xfrm>
        </p:spPr>
        <p:txBody>
          <a:bodyPr>
            <a:normAutofit/>
          </a:bodyPr>
          <a:lstStyle/>
          <a:p>
            <a:r>
              <a:rPr lang="en-US" sz="2000">
                <a:solidFill>
                  <a:schemeClr val="bg1"/>
                </a:solidFill>
              </a:rPr>
              <a:t>Describe:</a:t>
            </a:r>
          </a:p>
          <a:p>
            <a:pPr lvl="1"/>
            <a:r>
              <a:rPr lang="en-US" sz="2000">
                <a:solidFill>
                  <a:schemeClr val="bg1"/>
                </a:solidFill>
              </a:rPr>
              <a:t>A summary of the issue</a:t>
            </a:r>
          </a:p>
          <a:p>
            <a:pPr lvl="1"/>
            <a:r>
              <a:rPr lang="en-US" sz="2000">
                <a:solidFill>
                  <a:schemeClr val="bg1"/>
                </a:solidFill>
              </a:rPr>
              <a:t>The action that was taken to address the issue</a:t>
            </a:r>
          </a:p>
          <a:p>
            <a:pPr lvl="1"/>
            <a:r>
              <a:rPr lang="en-US" sz="2000">
                <a:solidFill>
                  <a:schemeClr val="bg1"/>
                </a:solidFill>
              </a:rPr>
              <a:t>The root cause</a:t>
            </a:r>
          </a:p>
          <a:p>
            <a:pPr lvl="1"/>
            <a:r>
              <a:rPr lang="en-US" sz="2000">
                <a:solidFill>
                  <a:schemeClr val="bg1"/>
                </a:solidFill>
              </a:rPr>
              <a:t>Actions to prevent recurrence</a:t>
            </a:r>
          </a:p>
          <a:p>
            <a:pPr lvl="1"/>
            <a:r>
              <a:rPr lang="en-US" sz="2000">
                <a:solidFill>
                  <a:schemeClr val="bg1"/>
                </a:solidFill>
              </a:rPr>
              <a:t>Date and signature</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Pen placed on top of a signature line">
            <a:extLst>
              <a:ext uri="{FF2B5EF4-FFF2-40B4-BE49-F238E27FC236}">
                <a16:creationId xmlns:a16="http://schemas.microsoft.com/office/drawing/2014/main" id="{FF3B00C8-0037-44E2-9A79-F0A0AD59ABA7}"/>
              </a:ext>
            </a:extLst>
          </p:cNvPr>
          <p:cNvPicPr>
            <a:picLocks noChangeAspect="1"/>
          </p:cNvPicPr>
          <p:nvPr/>
        </p:nvPicPr>
        <p:blipFill rotWithShape="1">
          <a:blip r:embed="rId3"/>
          <a:srcRect l="44847" r="-1" b="-1"/>
          <a:stretch/>
        </p:blipFill>
        <p:spPr>
          <a:xfrm>
            <a:off x="6525453" y="10"/>
            <a:ext cx="5666547" cy="6857990"/>
          </a:xfrm>
          <a:prstGeom prst="rect">
            <a:avLst/>
          </a:prstGeom>
        </p:spPr>
      </p:pic>
    </p:spTree>
    <p:extLst>
      <p:ext uri="{BB962C8B-B14F-4D97-AF65-F5344CB8AC3E}">
        <p14:creationId xmlns:p14="http://schemas.microsoft.com/office/powerpoint/2010/main" val="24655981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38EB5D-D53C-42B1-B46D-B7B12EE86908}"/>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Organization Tips</a:t>
            </a:r>
          </a:p>
        </p:txBody>
      </p:sp>
      <p:cxnSp>
        <p:nvCxnSpPr>
          <p:cNvPr id="44" name="Straight Connector 4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BFF3CE8-6713-4AB5-99E4-8009B2283760}"/>
              </a:ext>
            </a:extLst>
          </p:cNvPr>
          <p:cNvSpPr>
            <a:spLocks noGrp="1"/>
          </p:cNvSpPr>
          <p:nvPr>
            <p:ph idx="1"/>
          </p:nvPr>
        </p:nvSpPr>
        <p:spPr>
          <a:xfrm>
            <a:off x="897769" y="1909192"/>
            <a:ext cx="4586513" cy="3647710"/>
          </a:xfrm>
        </p:spPr>
        <p:txBody>
          <a:bodyPr>
            <a:normAutofit/>
          </a:bodyPr>
          <a:lstStyle/>
          <a:p>
            <a:r>
              <a:rPr lang="en-US" sz="2000">
                <a:solidFill>
                  <a:schemeClr val="bg1"/>
                </a:solidFill>
              </a:rPr>
              <a:t>File information</a:t>
            </a:r>
          </a:p>
          <a:p>
            <a:pPr lvl="1"/>
            <a:r>
              <a:rPr lang="en-US" sz="2000">
                <a:solidFill>
                  <a:schemeClr val="bg1"/>
                </a:solidFill>
              </a:rPr>
              <a:t>In chronological order</a:t>
            </a:r>
          </a:p>
          <a:p>
            <a:pPr lvl="1"/>
            <a:r>
              <a:rPr lang="en-US" sz="2000">
                <a:solidFill>
                  <a:schemeClr val="bg1"/>
                </a:solidFill>
              </a:rPr>
              <a:t>Immediately upon receipt</a:t>
            </a:r>
          </a:p>
          <a:p>
            <a:pPr lvl="1"/>
            <a:r>
              <a:rPr lang="en-US" sz="2000">
                <a:solidFill>
                  <a:schemeClr val="bg1"/>
                </a:solidFill>
              </a:rPr>
              <a:t>Separate into sections or folders or binders with labels</a:t>
            </a:r>
          </a:p>
        </p:txBody>
      </p:sp>
      <p:cxnSp>
        <p:nvCxnSpPr>
          <p:cNvPr id="46" name="Straight Connector 4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8" name="Picture 37" descr="Different coloured organisers">
            <a:extLst>
              <a:ext uri="{FF2B5EF4-FFF2-40B4-BE49-F238E27FC236}">
                <a16:creationId xmlns:a16="http://schemas.microsoft.com/office/drawing/2014/main" id="{4A54E301-AF11-4094-8986-F39B5DD0C9DF}"/>
              </a:ext>
            </a:extLst>
          </p:cNvPr>
          <p:cNvPicPr>
            <a:picLocks noChangeAspect="1"/>
          </p:cNvPicPr>
          <p:nvPr/>
        </p:nvPicPr>
        <p:blipFill rotWithShape="1">
          <a:blip r:embed="rId3"/>
          <a:srcRect l="25059" r="24952" b="1"/>
          <a:stretch/>
        </p:blipFill>
        <p:spPr>
          <a:xfrm>
            <a:off x="6525453" y="10"/>
            <a:ext cx="5666547" cy="6857990"/>
          </a:xfrm>
          <a:prstGeom prst="rect">
            <a:avLst/>
          </a:prstGeom>
        </p:spPr>
      </p:pic>
    </p:spTree>
    <p:extLst>
      <p:ext uri="{BB962C8B-B14F-4D97-AF65-F5344CB8AC3E}">
        <p14:creationId xmlns:p14="http://schemas.microsoft.com/office/powerpoint/2010/main" val="42531055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22154760-F8A1-4F0D-B80D-17F703B89500}"/>
              </a:ext>
            </a:extLst>
          </p:cNvPr>
          <p:cNvSpPr>
            <a:spLocks noGrp="1"/>
          </p:cNvSpPr>
          <p:nvPr>
            <p:ph type="title"/>
          </p:nvPr>
        </p:nvSpPr>
        <p:spPr>
          <a:xfrm>
            <a:off x="535020" y="685800"/>
            <a:ext cx="2780271" cy="5105400"/>
          </a:xfrm>
          <a:prstGeom prst="ellipse">
            <a:avLst/>
          </a:prstGeom>
        </p:spPr>
        <p:txBody>
          <a:bodyPr>
            <a:normAutofit/>
          </a:bodyPr>
          <a:lstStyle/>
          <a:p>
            <a:r>
              <a:rPr lang="en-US" sz="3400">
                <a:solidFill>
                  <a:srgbClr val="FFFFFF"/>
                </a:solidFill>
              </a:rPr>
              <a:t>Record Retention</a:t>
            </a:r>
          </a:p>
        </p:txBody>
      </p:sp>
      <p:graphicFrame>
        <p:nvGraphicFramePr>
          <p:cNvPr id="5" name="Content Placeholder 2">
            <a:extLst>
              <a:ext uri="{FF2B5EF4-FFF2-40B4-BE49-F238E27FC236}">
                <a16:creationId xmlns:a16="http://schemas.microsoft.com/office/drawing/2014/main" id="{2BA21905-2CFC-47B7-BCA2-952AA7231A2D}"/>
              </a:ext>
            </a:extLst>
          </p:cNvPr>
          <p:cNvGraphicFramePr>
            <a:graphicFrameLocks noGrp="1"/>
          </p:cNvGraphicFramePr>
          <p:nvPr>
            <p:ph idx="1"/>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33321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4B2683-15A1-449A-BE6C-55E3ED7A1A30}"/>
              </a:ext>
            </a:extLst>
          </p:cNvPr>
          <p:cNvSpPr>
            <a:spLocks noGrp="1"/>
          </p:cNvSpPr>
          <p:nvPr>
            <p:ph type="title"/>
          </p:nvPr>
        </p:nvSpPr>
        <p:spPr>
          <a:xfrm>
            <a:off x="1146879" y="998002"/>
            <a:ext cx="3182940" cy="1471959"/>
          </a:xfrm>
        </p:spPr>
        <p:txBody>
          <a:bodyPr vert="horz" lIns="91440" tIns="45720" rIns="91440" bIns="45720" rtlCol="0" anchor="ctr">
            <a:normAutofit/>
          </a:bodyPr>
          <a:lstStyle/>
          <a:p>
            <a:r>
              <a:rPr lang="en-US" sz="3300" kern="1200">
                <a:solidFill>
                  <a:srgbClr val="FFFFFF"/>
                </a:solidFill>
                <a:latin typeface="+mj-lt"/>
                <a:ea typeface="+mj-ea"/>
                <a:cs typeface="+mj-cs"/>
              </a:rPr>
              <a:t>Record Retention Times	</a:t>
            </a:r>
          </a:p>
        </p:txBody>
      </p:sp>
      <p:sp>
        <p:nvSpPr>
          <p:cNvPr id="6" name="TextBox 5">
            <a:extLst>
              <a:ext uri="{FF2B5EF4-FFF2-40B4-BE49-F238E27FC236}">
                <a16:creationId xmlns:a16="http://schemas.microsoft.com/office/drawing/2014/main" id="{A695D7B1-7EF5-46BB-B35A-54C6F5D703C9}"/>
              </a:ext>
            </a:extLst>
          </p:cNvPr>
          <p:cNvSpPr txBox="1"/>
          <p:nvPr/>
        </p:nvSpPr>
        <p:spPr>
          <a:xfrm>
            <a:off x="1139635" y="2546161"/>
            <a:ext cx="3200451" cy="2985929"/>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EFFFF"/>
                </a:solidFill>
                <a:effectLst/>
                <a:uLnTx/>
                <a:uFillTx/>
                <a:latin typeface="Calibri" panose="020F0502020204030204"/>
                <a:ea typeface="+mn-ea"/>
                <a:cs typeface="+mn-cs"/>
              </a:rPr>
              <a:t>Pediatric subjects – must maintain until the subject age 25</a:t>
            </a:r>
          </a:p>
        </p:txBody>
      </p:sp>
      <p:graphicFrame>
        <p:nvGraphicFramePr>
          <p:cNvPr id="4" name="Content Placeholder 3">
            <a:extLst>
              <a:ext uri="{FF2B5EF4-FFF2-40B4-BE49-F238E27FC236}">
                <a16:creationId xmlns:a16="http://schemas.microsoft.com/office/drawing/2014/main" id="{DC77CEDC-F680-4295-9829-E6936C24AD36}"/>
              </a:ext>
            </a:extLst>
          </p:cNvPr>
          <p:cNvGraphicFramePr>
            <a:graphicFrameLocks noGrp="1"/>
          </p:cNvGraphicFramePr>
          <p:nvPr>
            <p:ph idx="1"/>
          </p:nvPr>
        </p:nvGraphicFramePr>
        <p:xfrm>
          <a:off x="4998268" y="1539724"/>
          <a:ext cx="6539076" cy="3459132"/>
        </p:xfrm>
        <a:graphic>
          <a:graphicData uri="http://schemas.openxmlformats.org/drawingml/2006/table">
            <a:tbl>
              <a:tblPr firstRow="1" bandRow="1">
                <a:tableStyleId>{5C22544A-7EE6-4342-B048-85BDC9FD1C3A}</a:tableStyleId>
              </a:tblPr>
              <a:tblGrid>
                <a:gridCol w="1647667">
                  <a:extLst>
                    <a:ext uri="{9D8B030D-6E8A-4147-A177-3AD203B41FA5}">
                      <a16:colId xmlns:a16="http://schemas.microsoft.com/office/drawing/2014/main" val="251295906"/>
                    </a:ext>
                  </a:extLst>
                </a:gridCol>
                <a:gridCol w="2776205">
                  <a:extLst>
                    <a:ext uri="{9D8B030D-6E8A-4147-A177-3AD203B41FA5}">
                      <a16:colId xmlns:a16="http://schemas.microsoft.com/office/drawing/2014/main" val="964403715"/>
                    </a:ext>
                  </a:extLst>
                </a:gridCol>
                <a:gridCol w="2115204">
                  <a:extLst>
                    <a:ext uri="{9D8B030D-6E8A-4147-A177-3AD203B41FA5}">
                      <a16:colId xmlns:a16="http://schemas.microsoft.com/office/drawing/2014/main" val="4007131221"/>
                    </a:ext>
                  </a:extLst>
                </a:gridCol>
              </a:tblGrid>
              <a:tr h="1207214">
                <a:tc>
                  <a:txBody>
                    <a:bodyPr/>
                    <a:lstStyle/>
                    <a:p>
                      <a:r>
                        <a:rPr lang="en-US" sz="2300"/>
                        <a:t>University of Pittsburgh</a:t>
                      </a:r>
                    </a:p>
                  </a:txBody>
                  <a:tcPr marL="87059" marR="87059" marT="58039" marB="58039"/>
                </a:tc>
                <a:tc>
                  <a:txBody>
                    <a:bodyPr/>
                    <a:lstStyle/>
                    <a:p>
                      <a:r>
                        <a:rPr lang="en-US" sz="2300"/>
                        <a:t>FDA</a:t>
                      </a:r>
                    </a:p>
                  </a:txBody>
                  <a:tcPr marL="87059" marR="87059" marT="58039" marB="58039"/>
                </a:tc>
                <a:tc>
                  <a:txBody>
                    <a:bodyPr/>
                    <a:lstStyle/>
                    <a:p>
                      <a:r>
                        <a:rPr lang="en-US" sz="2300"/>
                        <a:t>ICH</a:t>
                      </a:r>
                    </a:p>
                  </a:txBody>
                  <a:tcPr marL="87059" marR="87059" marT="58039" marB="58039"/>
                </a:tc>
                <a:extLst>
                  <a:ext uri="{0D108BD9-81ED-4DB2-BD59-A6C34878D82A}">
                    <a16:rowId xmlns:a16="http://schemas.microsoft.com/office/drawing/2014/main" val="4218039643"/>
                  </a:ext>
                </a:extLst>
              </a:tr>
              <a:tr h="2251918">
                <a:tc>
                  <a:txBody>
                    <a:bodyPr/>
                    <a:lstStyle/>
                    <a:p>
                      <a:r>
                        <a:rPr lang="en-US" sz="2300"/>
                        <a:t>7 years </a:t>
                      </a:r>
                    </a:p>
                  </a:txBody>
                  <a:tcPr marL="87059" marR="87059" marT="58039" marB="58039"/>
                </a:tc>
                <a:tc>
                  <a:txBody>
                    <a:bodyPr/>
                    <a:lstStyle/>
                    <a:p>
                      <a:r>
                        <a:rPr lang="en-US" sz="2300"/>
                        <a:t>2 years after FDA approval of drug or device or study is abandoned and 5 years after biologic is manufactured</a:t>
                      </a:r>
                    </a:p>
                  </a:txBody>
                  <a:tcPr marL="87059" marR="87059" marT="58039" marB="58039"/>
                </a:tc>
                <a:tc>
                  <a:txBody>
                    <a:bodyPr/>
                    <a:lstStyle/>
                    <a:p>
                      <a:r>
                        <a:rPr lang="en-US" sz="2300"/>
                        <a:t>2 years after approval from last ICH region or 2 years after study abandoned</a:t>
                      </a:r>
                    </a:p>
                  </a:txBody>
                  <a:tcPr marL="87059" marR="87059" marT="58039" marB="58039"/>
                </a:tc>
                <a:extLst>
                  <a:ext uri="{0D108BD9-81ED-4DB2-BD59-A6C34878D82A}">
                    <a16:rowId xmlns:a16="http://schemas.microsoft.com/office/drawing/2014/main" val="3300568381"/>
                  </a:ext>
                </a:extLst>
              </a:tr>
            </a:tbl>
          </a:graphicData>
        </a:graphic>
      </p:graphicFrame>
    </p:spTree>
    <p:extLst>
      <p:ext uri="{BB962C8B-B14F-4D97-AF65-F5344CB8AC3E}">
        <p14:creationId xmlns:p14="http://schemas.microsoft.com/office/powerpoint/2010/main" val="1287336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5BDA09-806D-40A9-96B8-8B0995086147}"/>
              </a:ext>
            </a:extLst>
          </p:cNvPr>
          <p:cNvPicPr>
            <a:picLocks noChangeAspect="1"/>
          </p:cNvPicPr>
          <p:nvPr/>
        </p:nvPicPr>
        <p:blipFill>
          <a:blip r:embed="rId2"/>
          <a:stretch>
            <a:fillRect/>
          </a:stretch>
        </p:blipFill>
        <p:spPr>
          <a:xfrm>
            <a:off x="2357096" y="68263"/>
            <a:ext cx="7477807" cy="6094412"/>
          </a:xfrm>
          <a:prstGeom prst="rect">
            <a:avLst/>
          </a:prstGeom>
          <a:noFill/>
        </p:spPr>
      </p:pic>
      <p:sp>
        <p:nvSpPr>
          <p:cNvPr id="14" name="TextBox 13">
            <a:extLst>
              <a:ext uri="{FF2B5EF4-FFF2-40B4-BE49-F238E27FC236}">
                <a16:creationId xmlns:a16="http://schemas.microsoft.com/office/drawing/2014/main" id="{03BF749E-54AB-4E99-846A-73E27BBF0061}"/>
              </a:ext>
            </a:extLst>
          </p:cNvPr>
          <p:cNvSpPr txBox="1"/>
          <p:nvPr/>
        </p:nvSpPr>
        <p:spPr>
          <a:xfrm>
            <a:off x="1904601" y="3696299"/>
            <a:ext cx="5181600" cy="369332"/>
          </a:xfrm>
          <a:prstGeom prst="rect">
            <a:avLst/>
          </a:prstGeom>
          <a:noFill/>
          <a:ln>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31619742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2DFE-33B7-4208-89F9-09A03E4C82D0}"/>
              </a:ext>
            </a:extLst>
          </p:cNvPr>
          <p:cNvSpPr>
            <a:spLocks noGrp="1"/>
          </p:cNvSpPr>
          <p:nvPr>
            <p:ph type="title"/>
          </p:nvPr>
        </p:nvSpPr>
        <p:spPr/>
        <p:txBody>
          <a:bodyPr/>
          <a:lstStyle/>
          <a:p>
            <a:r>
              <a:rPr lang="en-US" dirty="0"/>
              <a:t>Questions????</a:t>
            </a:r>
          </a:p>
        </p:txBody>
      </p:sp>
      <p:pic>
        <p:nvPicPr>
          <p:cNvPr id="4" name="Content Placeholder 3">
            <a:extLst>
              <a:ext uri="{FF2B5EF4-FFF2-40B4-BE49-F238E27FC236}">
                <a16:creationId xmlns:a16="http://schemas.microsoft.com/office/drawing/2014/main" id="{C06B719B-DC72-44DD-8362-B35E616BDD12}"/>
              </a:ext>
            </a:extLst>
          </p:cNvPr>
          <p:cNvPicPr>
            <a:picLocks noGrp="1" noChangeAspect="1"/>
          </p:cNvPicPr>
          <p:nvPr>
            <p:ph idx="1"/>
          </p:nvPr>
        </p:nvPicPr>
        <p:blipFill>
          <a:blip r:embed="rId3"/>
          <a:stretch>
            <a:fillRect/>
          </a:stretch>
        </p:blipFill>
        <p:spPr>
          <a:xfrm>
            <a:off x="3764927" y="1825625"/>
            <a:ext cx="4662148" cy="4351338"/>
          </a:xfrm>
          <a:prstGeom prst="rect">
            <a:avLst/>
          </a:prstGeom>
        </p:spPr>
      </p:pic>
    </p:spTree>
    <p:extLst>
      <p:ext uri="{BB962C8B-B14F-4D97-AF65-F5344CB8AC3E}">
        <p14:creationId xmlns:p14="http://schemas.microsoft.com/office/powerpoint/2010/main" val="28787492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916E12-D7F1-4884-8F40-39F0C693134B}"/>
              </a:ext>
            </a:extLst>
          </p:cNvPr>
          <p:cNvSpPr>
            <a:spLocks noGrp="1"/>
          </p:cNvSpPr>
          <p:nvPr>
            <p:ph type="title"/>
          </p:nvPr>
        </p:nvSpPr>
        <p:spPr>
          <a:xfrm>
            <a:off x="1828800" y="274638"/>
            <a:ext cx="8382000" cy="1143000"/>
          </a:xfrm>
        </p:spPr>
        <p:txBody>
          <a:bodyPr>
            <a:normAutofit fontScale="90000"/>
          </a:bodyPr>
          <a:lstStyle/>
          <a:p>
            <a:r>
              <a:rPr lang="en-US" dirty="0"/>
              <a:t>NIMH Clinical Research Education, Support, and Training (CREST) Program</a:t>
            </a:r>
          </a:p>
        </p:txBody>
      </p:sp>
      <p:pic>
        <p:nvPicPr>
          <p:cNvPr id="4" name="Content Placeholder 3">
            <a:extLst>
              <a:ext uri="{FF2B5EF4-FFF2-40B4-BE49-F238E27FC236}">
                <a16:creationId xmlns:a16="http://schemas.microsoft.com/office/drawing/2014/main" id="{24A3C67D-8C02-4565-9EC5-EAB23413665B}"/>
              </a:ext>
            </a:extLst>
          </p:cNvPr>
          <p:cNvPicPr>
            <a:picLocks noGrp="1"/>
          </p:cNvPicPr>
          <p:nvPr>
            <p:ph idx="1"/>
          </p:nvPr>
        </p:nvPicPr>
        <p:blipFill rotWithShape="1">
          <a:blip r:embed="rId3"/>
          <a:srcRect l="16827" t="13329" r="16346" b="2435"/>
          <a:stretch/>
        </p:blipFill>
        <p:spPr bwMode="auto">
          <a:xfrm>
            <a:off x="1828800" y="1447800"/>
            <a:ext cx="5029200" cy="403860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376D27F2-B466-4D87-9336-38A68F2B657D}"/>
              </a:ext>
            </a:extLst>
          </p:cNvPr>
          <p:cNvPicPr/>
          <p:nvPr/>
        </p:nvPicPr>
        <p:blipFill rotWithShape="1">
          <a:blip r:embed="rId4"/>
          <a:srcRect l="58857" t="28026" r="21453" b="29164"/>
          <a:stretch/>
        </p:blipFill>
        <p:spPr bwMode="auto">
          <a:xfrm>
            <a:off x="5876926" y="3314700"/>
            <a:ext cx="4486275" cy="3048000"/>
          </a:xfrm>
          <a:prstGeom prst="rect">
            <a:avLst/>
          </a:prstGeom>
          <a:ln>
            <a:solidFill>
              <a:schemeClr val="tx1"/>
            </a:solid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2EF8426-4E5E-4978-8A8F-AE851AB610CA}"/>
              </a:ext>
            </a:extLst>
          </p:cNvPr>
          <p:cNvSpPr txBox="1"/>
          <p:nvPr/>
        </p:nvSpPr>
        <p:spPr>
          <a:xfrm>
            <a:off x="1905000" y="5347900"/>
            <a:ext cx="4114800" cy="671900"/>
          </a:xfrm>
          <a:prstGeom prst="rect">
            <a:avLst/>
          </a:prstGeom>
          <a:noFill/>
        </p:spPr>
        <p:txBody>
          <a:bodyPr wrap="square" rtlCol="0">
            <a:spAutoFit/>
          </a:bodyPr>
          <a:lstStyle/>
          <a:p>
            <a:pPr eaLnBrk="0" fontAlgn="base" hangingPunct="0">
              <a:spcBef>
                <a:spcPct val="0"/>
              </a:spcBef>
              <a:spcAft>
                <a:spcPct val="0"/>
              </a:spcAft>
            </a:pPr>
            <a:r>
              <a:rPr lang="en-US" sz="1200" dirty="0">
                <a:solidFill>
                  <a:srgbClr val="ED7D31">
                    <a:lumMod val="50000"/>
                  </a:srgbClr>
                </a:solidFill>
                <a:latin typeface="Tahoma" panose="020B0604030504040204" pitchFamily="34" charset="0"/>
                <a:cs typeface="Arial" panose="020B0604020202020204" pitchFamily="34" charset="0"/>
              </a:rPr>
              <a:t>https://www.nimh.nih.gov/funding/clinical-research/clinical-research-toolbox/nimh-clinical-research-toolbox.shtml</a:t>
            </a:r>
          </a:p>
        </p:txBody>
      </p:sp>
    </p:spTree>
    <p:extLst>
      <p:ext uri="{BB962C8B-B14F-4D97-AF65-F5344CB8AC3E}">
        <p14:creationId xmlns:p14="http://schemas.microsoft.com/office/powerpoint/2010/main" val="460578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BB3C44-A1F6-4BF5-8AAE-23018FCA341C}"/>
              </a:ext>
            </a:extLst>
          </p:cNvPr>
          <p:cNvPicPr>
            <a:picLocks noChangeAspect="1"/>
          </p:cNvPicPr>
          <p:nvPr/>
        </p:nvPicPr>
        <p:blipFill>
          <a:blip r:embed="rId3"/>
          <a:stretch>
            <a:fillRect/>
          </a:stretch>
        </p:blipFill>
        <p:spPr>
          <a:xfrm>
            <a:off x="2524574" y="-76200"/>
            <a:ext cx="6629400" cy="6934200"/>
          </a:xfrm>
          <a:prstGeom prst="rect">
            <a:avLst/>
          </a:prstGeom>
        </p:spPr>
      </p:pic>
    </p:spTree>
    <p:extLst>
      <p:ext uri="{BB962C8B-B14F-4D97-AF65-F5344CB8AC3E}">
        <p14:creationId xmlns:p14="http://schemas.microsoft.com/office/powerpoint/2010/main" val="2478425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C565-B2A9-4DB5-83D2-5CDBB719C3B3}"/>
              </a:ext>
            </a:extLst>
          </p:cNvPr>
          <p:cNvSpPr>
            <a:spLocks noGrp="1"/>
          </p:cNvSpPr>
          <p:nvPr>
            <p:ph type="ctrTitle"/>
          </p:nvPr>
        </p:nvSpPr>
        <p:spPr>
          <a:xfrm>
            <a:off x="1524000" y="748290"/>
            <a:ext cx="9144000" cy="2387600"/>
          </a:xfrm>
        </p:spPr>
        <p:txBody>
          <a:bodyPr>
            <a:normAutofit/>
          </a:bodyPr>
          <a:lstStyle/>
          <a:p>
            <a:r>
              <a:rPr lang="en-US" sz="4400" dirty="0"/>
              <a:t>PI Responsibilities and Tips for Protocol Development</a:t>
            </a:r>
          </a:p>
        </p:txBody>
      </p:sp>
      <p:sp>
        <p:nvSpPr>
          <p:cNvPr id="3" name="Subtitle 2">
            <a:extLst>
              <a:ext uri="{FF2B5EF4-FFF2-40B4-BE49-F238E27FC236}">
                <a16:creationId xmlns:a16="http://schemas.microsoft.com/office/drawing/2014/main" id="{2FEC5A80-D833-4F03-8D17-56A7BF793D9B}"/>
              </a:ext>
            </a:extLst>
          </p:cNvPr>
          <p:cNvSpPr>
            <a:spLocks noGrp="1"/>
          </p:cNvSpPr>
          <p:nvPr>
            <p:ph type="subTitle" idx="1"/>
          </p:nvPr>
        </p:nvSpPr>
        <p:spPr>
          <a:xfrm>
            <a:off x="1524000" y="3574473"/>
            <a:ext cx="9144000" cy="2161164"/>
          </a:xfrm>
        </p:spPr>
        <p:txBody>
          <a:bodyPr>
            <a:normAutofit/>
          </a:bodyPr>
          <a:lstStyle/>
          <a:p>
            <a:pPr>
              <a:lnSpc>
                <a:spcPct val="110000"/>
              </a:lnSpc>
              <a:spcBef>
                <a:spcPts val="600"/>
              </a:spcBef>
            </a:pPr>
            <a:r>
              <a:rPr lang="en-US" dirty="0">
                <a:solidFill>
                  <a:schemeClr val="accent1">
                    <a:lumMod val="75000"/>
                  </a:schemeClr>
                </a:solidFill>
              </a:rPr>
              <a:t>April 11, 2022</a:t>
            </a:r>
          </a:p>
          <a:p>
            <a:pPr>
              <a:lnSpc>
                <a:spcPct val="110000"/>
              </a:lnSpc>
              <a:spcBef>
                <a:spcPts val="600"/>
              </a:spcBef>
            </a:pPr>
            <a:r>
              <a:rPr lang="en-US" dirty="0">
                <a:solidFill>
                  <a:schemeClr val="accent4">
                    <a:lumMod val="75000"/>
                  </a:schemeClr>
                </a:solidFill>
              </a:rPr>
              <a:t>Melissa Miklos, MSL, CIP</a:t>
            </a:r>
          </a:p>
          <a:p>
            <a:pPr>
              <a:lnSpc>
                <a:spcPct val="110000"/>
              </a:lnSpc>
              <a:spcBef>
                <a:spcPts val="600"/>
              </a:spcBef>
            </a:pPr>
            <a:r>
              <a:rPr lang="en-US" dirty="0">
                <a:solidFill>
                  <a:schemeClr val="accent4">
                    <a:lumMod val="75000"/>
                  </a:schemeClr>
                </a:solidFill>
              </a:rPr>
              <a:t>Associate Director, Human Research Protection (HRP)</a:t>
            </a:r>
          </a:p>
          <a:p>
            <a:pPr>
              <a:lnSpc>
                <a:spcPct val="110000"/>
              </a:lnSpc>
              <a:spcBef>
                <a:spcPts val="600"/>
              </a:spcBef>
            </a:pPr>
            <a:r>
              <a:rPr lang="en-US" dirty="0">
                <a:solidFill>
                  <a:schemeClr val="accent4">
                    <a:lumMod val="75000"/>
                  </a:schemeClr>
                </a:solidFill>
                <a:hlinkClick r:id="rId3"/>
              </a:rPr>
              <a:t>mgm12@pitt.edu</a:t>
            </a:r>
            <a:r>
              <a:rPr lang="en-US" dirty="0">
                <a:solidFill>
                  <a:schemeClr val="accent4">
                    <a:lumMod val="75000"/>
                  </a:schemeClr>
                </a:solidFill>
              </a:rPr>
              <a:t> </a:t>
            </a:r>
          </a:p>
        </p:txBody>
      </p:sp>
    </p:spTree>
    <p:extLst>
      <p:ext uri="{BB962C8B-B14F-4D97-AF65-F5344CB8AC3E}">
        <p14:creationId xmlns:p14="http://schemas.microsoft.com/office/powerpoint/2010/main" val="1552277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Image result for climber on mountain top">
            <a:extLst>
              <a:ext uri="{FF2B5EF4-FFF2-40B4-BE49-F238E27FC236}">
                <a16:creationId xmlns:a16="http://schemas.microsoft.com/office/drawing/2014/main" id="{6895AC18-71CA-4F54-ABE5-CCD58F32F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00" r="-1"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30D61C-8096-4BC2-972B-26CCEC18D7EF}"/>
              </a:ext>
            </a:extLst>
          </p:cNvPr>
          <p:cNvSpPr>
            <a:spLocks noGrp="1"/>
          </p:cNvSpPr>
          <p:nvPr>
            <p:ph type="title"/>
          </p:nvPr>
        </p:nvSpPr>
        <p:spPr>
          <a:xfrm>
            <a:off x="477980" y="1122363"/>
            <a:ext cx="4790305" cy="3204134"/>
          </a:xfrm>
        </p:spPr>
        <p:txBody>
          <a:bodyPr vert="horz" lIns="91440" tIns="45720" rIns="91440" bIns="45720" rtlCol="0" anchor="b">
            <a:normAutofit/>
          </a:bodyPr>
          <a:lstStyle/>
          <a:p>
            <a:r>
              <a:rPr lang="en-US" sz="4000" dirty="0">
                <a:solidFill>
                  <a:schemeClr val="accent1">
                    <a:lumMod val="75000"/>
                  </a:schemeClr>
                </a:solidFill>
                <a:latin typeface="Arial Black" panose="020B0A04020102020204" pitchFamily="34" charset="0"/>
              </a:rPr>
              <a:t>What you say, you must do and </a:t>
            </a:r>
            <a:br>
              <a:rPr lang="en-US" sz="4000" dirty="0">
                <a:solidFill>
                  <a:schemeClr val="accent1">
                    <a:lumMod val="75000"/>
                  </a:schemeClr>
                </a:solidFill>
                <a:latin typeface="Arial Black" panose="020B0A04020102020204" pitchFamily="34" charset="0"/>
              </a:rPr>
            </a:br>
            <a:r>
              <a:rPr lang="en-US" sz="4000" dirty="0">
                <a:solidFill>
                  <a:schemeClr val="accent4">
                    <a:lumMod val="75000"/>
                  </a:schemeClr>
                </a:solidFill>
                <a:latin typeface="Arial Black" panose="020B0A04020102020204" pitchFamily="34" charset="0"/>
              </a:rPr>
              <a:t>what you do, you must say</a:t>
            </a:r>
          </a:p>
        </p:txBody>
      </p:sp>
      <p:sp>
        <p:nvSpPr>
          <p:cNvPr id="3" name="Content Placeholder 2">
            <a:extLst>
              <a:ext uri="{FF2B5EF4-FFF2-40B4-BE49-F238E27FC236}">
                <a16:creationId xmlns:a16="http://schemas.microsoft.com/office/drawing/2014/main" id="{B02477E6-DAE6-482C-A785-BE164B9B4327}"/>
              </a:ext>
            </a:extLst>
          </p:cNvPr>
          <p:cNvSpPr>
            <a:spLocks noGrp="1"/>
          </p:cNvSpPr>
          <p:nvPr>
            <p:ph idx="1"/>
          </p:nvPr>
        </p:nvSpPr>
        <p:spPr>
          <a:xfrm>
            <a:off x="477980" y="4872922"/>
            <a:ext cx="7575451" cy="1709416"/>
          </a:xfrm>
        </p:spPr>
        <p:txBody>
          <a:bodyPr vert="horz" lIns="91440" tIns="45720" rIns="91440" bIns="45720" rtlCol="0">
            <a:normAutofit/>
          </a:bodyPr>
          <a:lstStyle/>
          <a:p>
            <a:pPr marL="0" indent="0">
              <a:buNone/>
            </a:pPr>
            <a:r>
              <a:rPr lang="en-US" sz="2000" b="1" dirty="0">
                <a:solidFill>
                  <a:schemeClr val="accent1">
                    <a:lumMod val="75000"/>
                  </a:schemeClr>
                </a:solidFill>
                <a:latin typeface="Arial" panose="020B0604020202020204" pitchFamily="34" charset="0"/>
                <a:cs typeface="Arial" panose="020B0604020202020204" pitchFamily="34" charset="0"/>
              </a:rPr>
              <a:t>Start with a well-written protocol</a:t>
            </a:r>
          </a:p>
          <a:p>
            <a:r>
              <a:rPr lang="en-US" sz="2000" dirty="0">
                <a:solidFill>
                  <a:schemeClr val="accent1">
                    <a:lumMod val="75000"/>
                  </a:schemeClr>
                </a:solidFill>
                <a:latin typeface="Arial" panose="020B0604020202020204" pitchFamily="34" charset="0"/>
                <a:cs typeface="Arial" panose="020B0604020202020204" pitchFamily="34" charset="0"/>
              </a:rPr>
              <a:t>Do not repeat information in sections</a:t>
            </a:r>
          </a:p>
          <a:p>
            <a:r>
              <a:rPr lang="en-US" sz="2000" dirty="0">
                <a:solidFill>
                  <a:schemeClr val="accent1">
                    <a:lumMod val="75000"/>
                  </a:schemeClr>
                </a:solidFill>
                <a:latin typeface="Arial" panose="020B0604020202020204" pitchFamily="34" charset="0"/>
                <a:cs typeface="Arial" panose="020B0604020202020204" pitchFamily="34" charset="0"/>
              </a:rPr>
              <a:t>Review for consistency</a:t>
            </a:r>
          </a:p>
          <a:p>
            <a:r>
              <a:rPr lang="en-US" sz="2000" dirty="0">
                <a:solidFill>
                  <a:schemeClr val="accent1">
                    <a:lumMod val="75000"/>
                  </a:schemeClr>
                </a:solidFill>
                <a:latin typeface="Arial" panose="020B0604020202020204" pitchFamily="34" charset="0"/>
                <a:cs typeface="Arial" panose="020B0604020202020204" pitchFamily="34" charset="0"/>
              </a:rPr>
              <a:t>Ask if each procedures is necessary and realistic</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1713312-6F07-49D3-9483-289933C157C9}"/>
              </a:ext>
            </a:extLst>
          </p:cNvPr>
          <p:cNvSpPr/>
          <p:nvPr/>
        </p:nvSpPr>
        <p:spPr>
          <a:xfrm>
            <a:off x="477980" y="625683"/>
            <a:ext cx="707137" cy="18896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065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E03E8-A46E-4BDD-AC87-A3DF6D2AC7AB}"/>
              </a:ext>
            </a:extLst>
          </p:cNvPr>
          <p:cNvSpPr>
            <a:spLocks noGrp="1"/>
          </p:cNvSpPr>
          <p:nvPr>
            <p:ph type="title"/>
          </p:nvPr>
        </p:nvSpPr>
        <p:spPr>
          <a:xfrm>
            <a:off x="194778" y="81886"/>
            <a:ext cx="10515600" cy="1325563"/>
          </a:xfrm>
        </p:spPr>
        <p:txBody>
          <a:bodyPr>
            <a:normAutofit/>
          </a:bodyPr>
          <a:lstStyle/>
          <a:p>
            <a:r>
              <a:rPr lang="en-US" sz="3600" dirty="0">
                <a:solidFill>
                  <a:srgbClr val="003594"/>
                </a:solidFill>
                <a:latin typeface="Arial Black" panose="020B0A04020102020204" pitchFamily="34" charset="0"/>
              </a:rPr>
              <a:t>General Points to Consider</a:t>
            </a:r>
          </a:p>
        </p:txBody>
      </p:sp>
      <p:sp>
        <p:nvSpPr>
          <p:cNvPr id="3" name="Content Placeholder 2">
            <a:extLst>
              <a:ext uri="{FF2B5EF4-FFF2-40B4-BE49-F238E27FC236}">
                <a16:creationId xmlns:a16="http://schemas.microsoft.com/office/drawing/2014/main" id="{818ABDBF-C72F-48AD-AB7B-B2DF401A9900}"/>
              </a:ext>
            </a:extLst>
          </p:cNvPr>
          <p:cNvSpPr>
            <a:spLocks noGrp="1"/>
          </p:cNvSpPr>
          <p:nvPr>
            <p:ph idx="1"/>
          </p:nvPr>
        </p:nvSpPr>
        <p:spPr>
          <a:xfrm>
            <a:off x="325130" y="4742409"/>
            <a:ext cx="3491329" cy="2033705"/>
          </a:xfrm>
        </p:spPr>
        <p:txBody>
          <a:bodyPr>
            <a:normAutofit/>
          </a:bodyPr>
          <a:lstStyle/>
          <a:p>
            <a:pPr marL="0" indent="0">
              <a:lnSpc>
                <a:spcPct val="100000"/>
              </a:lnSpc>
              <a:buNone/>
            </a:pPr>
            <a:r>
              <a:rPr lang="en-US" sz="1800" b="1" dirty="0">
                <a:solidFill>
                  <a:srgbClr val="003594"/>
                </a:solidFill>
                <a:latin typeface="Arial" panose="020B0604020202020204" pitchFamily="34" charset="0"/>
                <a:cs typeface="Arial" panose="020B0604020202020204" pitchFamily="34" charset="0"/>
              </a:rPr>
              <a:t>Write broadly, provide flexibility</a:t>
            </a:r>
          </a:p>
          <a:p>
            <a:pPr marL="0" indent="0">
              <a:lnSpc>
                <a:spcPct val="100000"/>
              </a:lnSpc>
              <a:buNone/>
            </a:pPr>
            <a:endParaRPr lang="en-US" sz="2000" b="1" dirty="0">
              <a:solidFill>
                <a:srgbClr val="003594"/>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333C18C9-F60E-4399-AC25-7CD76C11588C}"/>
              </a:ext>
            </a:extLst>
          </p:cNvPr>
          <p:cNvSpPr txBox="1">
            <a:spLocks/>
          </p:cNvSpPr>
          <p:nvPr/>
        </p:nvSpPr>
        <p:spPr>
          <a:xfrm>
            <a:off x="4361145" y="4742409"/>
            <a:ext cx="3556999" cy="1981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IRB needs to be able to determine risk/benefit, not be able to conduct the studies</a:t>
            </a:r>
          </a:p>
        </p:txBody>
      </p:sp>
      <p:sp>
        <p:nvSpPr>
          <p:cNvPr id="15" name="Content Placeholder 2">
            <a:extLst>
              <a:ext uri="{FF2B5EF4-FFF2-40B4-BE49-F238E27FC236}">
                <a16:creationId xmlns:a16="http://schemas.microsoft.com/office/drawing/2014/main" id="{7B86CEFC-92E3-4BC8-BAC1-1A8BCE87E2AA}"/>
              </a:ext>
            </a:extLst>
          </p:cNvPr>
          <p:cNvSpPr txBox="1">
            <a:spLocks/>
          </p:cNvSpPr>
          <p:nvPr/>
        </p:nvSpPr>
        <p:spPr>
          <a:xfrm>
            <a:off x="8326378" y="4742409"/>
            <a:ext cx="3446522" cy="19811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Consent forms are not required to follow a particular format. Templates are recommendations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8F94F5F4-2B4E-481C-878D-E4ED7D26B7DF}"/>
              </a:ext>
            </a:extLst>
          </p:cNvPr>
          <p:cNvGrpSpPr/>
          <p:nvPr/>
        </p:nvGrpSpPr>
        <p:grpSpPr>
          <a:xfrm>
            <a:off x="181910" y="1609129"/>
            <a:ext cx="11828180" cy="2430963"/>
            <a:chOff x="171762" y="4382923"/>
            <a:chExt cx="11828180" cy="2430963"/>
          </a:xfrm>
        </p:grpSpPr>
        <p:pic>
          <p:nvPicPr>
            <p:cNvPr id="6" name="Picture 5" descr="Father and daughter practicing yoga">
              <a:extLst>
                <a:ext uri="{FF2B5EF4-FFF2-40B4-BE49-F238E27FC236}">
                  <a16:creationId xmlns:a16="http://schemas.microsoft.com/office/drawing/2014/main" id="{1B743543-2C18-4F88-A252-EFEE1A17B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62" y="4382923"/>
              <a:ext cx="3579356" cy="24309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26" name="Picture 2" descr="The Goldilocks Effect and How to Harness Social Influence | First Round  Review">
              <a:extLst>
                <a:ext uri="{FF2B5EF4-FFF2-40B4-BE49-F238E27FC236}">
                  <a16:creationId xmlns:a16="http://schemas.microsoft.com/office/drawing/2014/main" id="{14789110-0223-4F08-8D4C-60721E44D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502" y="4382923"/>
              <a:ext cx="3757864" cy="243096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28" name="Picture 4" descr="9 Ways to Become More Creative in the Next 10 Minutes | Inc.com">
              <a:extLst>
                <a:ext uri="{FF2B5EF4-FFF2-40B4-BE49-F238E27FC236}">
                  <a16:creationId xmlns:a16="http://schemas.microsoft.com/office/drawing/2014/main" id="{0EC25072-61D2-468C-86BA-D76206E99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750" y="4382923"/>
              <a:ext cx="4030192" cy="243096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pic>
        <p:nvPicPr>
          <p:cNvPr id="21" name="Picture 20">
            <a:extLst>
              <a:ext uri="{FF2B5EF4-FFF2-40B4-BE49-F238E27FC236}">
                <a16:creationId xmlns:a16="http://schemas.microsoft.com/office/drawing/2014/main" id="{238F9DC4-BD98-45C4-9FF1-385B355C6332}"/>
              </a:ext>
            </a:extLst>
          </p:cNvPr>
          <p:cNvPicPr>
            <a:picLocks noChangeAspect="1"/>
          </p:cNvPicPr>
          <p:nvPr/>
        </p:nvPicPr>
        <p:blipFill>
          <a:blip r:embed="rId5"/>
          <a:stretch>
            <a:fillRect/>
          </a:stretch>
        </p:blipFill>
        <p:spPr>
          <a:xfrm>
            <a:off x="181910" y="6283001"/>
            <a:ext cx="2294199" cy="440607"/>
          </a:xfrm>
          <a:prstGeom prst="rect">
            <a:avLst/>
          </a:prstGeom>
        </p:spPr>
      </p:pic>
    </p:spTree>
    <p:extLst>
      <p:ext uri="{BB962C8B-B14F-4D97-AF65-F5344CB8AC3E}">
        <p14:creationId xmlns:p14="http://schemas.microsoft.com/office/powerpoint/2010/main" val="2488998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F0A0-08E2-4B63-AE51-CD2C1EBB8F38}"/>
              </a:ext>
            </a:extLst>
          </p:cNvPr>
          <p:cNvSpPr>
            <a:spLocks noGrp="1"/>
          </p:cNvSpPr>
          <p:nvPr>
            <p:ph type="title"/>
          </p:nvPr>
        </p:nvSpPr>
        <p:spPr>
          <a:xfrm>
            <a:off x="207819" y="629266"/>
            <a:ext cx="3946606" cy="1622321"/>
          </a:xfrm>
        </p:spPr>
        <p:txBody>
          <a:bodyPr>
            <a:normAutofit/>
          </a:bodyPr>
          <a:lstStyle/>
          <a:p>
            <a:r>
              <a:rPr lang="en-US" sz="4000" dirty="0">
                <a:solidFill>
                  <a:srgbClr val="003594"/>
                </a:solidFill>
                <a:latin typeface="Arial Black" panose="020B0A04020102020204" pitchFamily="34" charset="0"/>
              </a:rPr>
              <a:t>Preparation is Key</a:t>
            </a:r>
          </a:p>
        </p:txBody>
      </p:sp>
      <p:sp>
        <p:nvSpPr>
          <p:cNvPr id="3" name="Content Placeholder 2">
            <a:extLst>
              <a:ext uri="{FF2B5EF4-FFF2-40B4-BE49-F238E27FC236}">
                <a16:creationId xmlns:a16="http://schemas.microsoft.com/office/drawing/2014/main" id="{A6D3A5BE-642E-4E4E-8CF8-B7F8A2D295A7}"/>
              </a:ext>
            </a:extLst>
          </p:cNvPr>
          <p:cNvSpPr>
            <a:spLocks noGrp="1"/>
          </p:cNvSpPr>
          <p:nvPr>
            <p:ph idx="1"/>
          </p:nvPr>
        </p:nvSpPr>
        <p:spPr>
          <a:xfrm>
            <a:off x="648931" y="2438400"/>
            <a:ext cx="3505494" cy="3785419"/>
          </a:xfrm>
        </p:spPr>
        <p:txBody>
          <a:bodyPr>
            <a:normAutofit/>
          </a:bodyPr>
          <a:lstStyle/>
          <a:p>
            <a:pPr>
              <a:buClr>
                <a:srgbClr val="FFB81C"/>
              </a:buClr>
              <a:buFont typeface="Wingdings" panose="05000000000000000000" pitchFamily="2" charset="2"/>
              <a:buChar char="§"/>
            </a:pPr>
            <a:r>
              <a:rPr lang="en-US" sz="2000" dirty="0">
                <a:solidFill>
                  <a:srgbClr val="003594"/>
                </a:solidFill>
                <a:latin typeface="Arial" panose="020B0604020202020204" pitchFamily="34" charset="0"/>
                <a:cs typeface="Arial" panose="020B0604020202020204" pitchFamily="34" charset="0"/>
              </a:rPr>
              <a:t>Staffing </a:t>
            </a:r>
          </a:p>
          <a:p>
            <a:pPr>
              <a:buClr>
                <a:srgbClr val="FFB81C"/>
              </a:buClr>
              <a:buFont typeface="Wingdings" panose="05000000000000000000" pitchFamily="2" charset="2"/>
              <a:buChar char="§"/>
            </a:pPr>
            <a:r>
              <a:rPr lang="en-US" sz="2000" dirty="0">
                <a:solidFill>
                  <a:srgbClr val="003594"/>
                </a:solidFill>
                <a:latin typeface="Arial" panose="020B0604020202020204" pitchFamily="34" charset="0"/>
                <a:cs typeface="Arial" panose="020B0604020202020204" pitchFamily="34" charset="0"/>
              </a:rPr>
              <a:t>Training</a:t>
            </a:r>
          </a:p>
          <a:p>
            <a:pPr>
              <a:buClr>
                <a:srgbClr val="FFB81C"/>
              </a:buClr>
              <a:buFont typeface="Wingdings" panose="05000000000000000000" pitchFamily="2" charset="2"/>
              <a:buChar char="§"/>
            </a:pPr>
            <a:r>
              <a:rPr lang="en-US" sz="2000" dirty="0">
                <a:solidFill>
                  <a:srgbClr val="003594"/>
                </a:solidFill>
                <a:latin typeface="Arial" panose="020B0604020202020204" pitchFamily="34" charset="0"/>
                <a:cs typeface="Arial" panose="020B0604020202020204" pitchFamily="34" charset="0"/>
              </a:rPr>
              <a:t>Materials</a:t>
            </a:r>
          </a:p>
          <a:p>
            <a:pPr>
              <a:buClr>
                <a:srgbClr val="FFB81C"/>
              </a:buClr>
              <a:buFont typeface="Wingdings" panose="05000000000000000000" pitchFamily="2" charset="2"/>
              <a:buChar char="§"/>
            </a:pPr>
            <a:r>
              <a:rPr lang="en-US" sz="2000" dirty="0">
                <a:solidFill>
                  <a:srgbClr val="003594"/>
                </a:solidFill>
                <a:latin typeface="Arial" panose="020B0604020202020204" pitchFamily="34" charset="0"/>
                <a:cs typeface="Arial" panose="020B0604020202020204" pitchFamily="34" charset="0"/>
              </a:rPr>
              <a:t>Equipment</a:t>
            </a:r>
          </a:p>
          <a:p>
            <a:pPr>
              <a:buClr>
                <a:srgbClr val="FFB81C"/>
              </a:buClr>
              <a:buFont typeface="Wingdings" panose="05000000000000000000" pitchFamily="2" charset="2"/>
              <a:buChar char="§"/>
            </a:pPr>
            <a:r>
              <a:rPr lang="en-US" sz="2000" dirty="0">
                <a:solidFill>
                  <a:srgbClr val="003594"/>
                </a:solidFill>
                <a:latin typeface="Arial" panose="020B0604020202020204" pitchFamily="34" charset="0"/>
                <a:cs typeface="Arial" panose="020B0604020202020204" pitchFamily="34" charset="0"/>
              </a:rPr>
              <a:t>Validated instruments</a:t>
            </a:r>
          </a:p>
          <a:p>
            <a:pPr>
              <a:buClr>
                <a:srgbClr val="FFB81C"/>
              </a:buClr>
              <a:buFont typeface="Wingdings" panose="05000000000000000000" pitchFamily="2" charset="2"/>
              <a:buChar char="§"/>
            </a:pPr>
            <a:r>
              <a:rPr lang="en-US" sz="2000" dirty="0">
                <a:solidFill>
                  <a:srgbClr val="003594"/>
                </a:solidFill>
                <a:latin typeface="Arial" panose="020B0604020202020204" pitchFamily="34" charset="0"/>
                <a:cs typeface="Arial" panose="020B0604020202020204" pitchFamily="34" charset="0"/>
              </a:rPr>
              <a:t>Budget planning</a:t>
            </a:r>
          </a:p>
        </p:txBody>
      </p:sp>
      <p:sp>
        <p:nvSpPr>
          <p:cNvPr id="15" name="Rectangle 1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blackboard&#10;&#10;Description automatically generated">
            <a:extLst>
              <a:ext uri="{FF2B5EF4-FFF2-40B4-BE49-F238E27FC236}">
                <a16:creationId xmlns:a16="http://schemas.microsoft.com/office/drawing/2014/main" id="{08DFA7F0-A43D-4988-BD0A-3A8C0B49FDF0}"/>
              </a:ext>
            </a:extLst>
          </p:cNvPr>
          <p:cNvPicPr>
            <a:picLocks noChangeAspect="1"/>
          </p:cNvPicPr>
          <p:nvPr/>
        </p:nvPicPr>
        <p:blipFill>
          <a:blip r:embed="rId3"/>
          <a:stretch>
            <a:fillRect/>
          </a:stretch>
        </p:blipFill>
        <p:spPr>
          <a:xfrm>
            <a:off x="5405862" y="1967689"/>
            <a:ext cx="6019331" cy="2919375"/>
          </a:xfrm>
          <a:prstGeom prst="rect">
            <a:avLst/>
          </a:prstGeom>
          <a:effectLst/>
        </p:spPr>
      </p:pic>
      <p:pic>
        <p:nvPicPr>
          <p:cNvPr id="7" name="Picture 6">
            <a:extLst>
              <a:ext uri="{FF2B5EF4-FFF2-40B4-BE49-F238E27FC236}">
                <a16:creationId xmlns:a16="http://schemas.microsoft.com/office/drawing/2014/main" id="{713765BF-0F44-45EF-9617-469C8C8F1468}"/>
              </a:ext>
            </a:extLst>
          </p:cNvPr>
          <p:cNvPicPr>
            <a:picLocks noChangeAspect="1"/>
          </p:cNvPicPr>
          <p:nvPr/>
        </p:nvPicPr>
        <p:blipFill>
          <a:blip r:embed="rId4"/>
          <a:stretch>
            <a:fillRect/>
          </a:stretch>
        </p:blipFill>
        <p:spPr>
          <a:xfrm>
            <a:off x="107479" y="6190328"/>
            <a:ext cx="2294199" cy="440607"/>
          </a:xfrm>
          <a:prstGeom prst="rect">
            <a:avLst/>
          </a:prstGeom>
        </p:spPr>
      </p:pic>
    </p:spTree>
    <p:extLst>
      <p:ext uri="{BB962C8B-B14F-4D97-AF65-F5344CB8AC3E}">
        <p14:creationId xmlns:p14="http://schemas.microsoft.com/office/powerpoint/2010/main" val="3286537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639AA4-73FA-4E3B-806A-B9108A4A0C3C}"/>
              </a:ext>
            </a:extLst>
          </p:cNvPr>
          <p:cNvSpPr>
            <a:spLocks noGrp="1"/>
          </p:cNvSpPr>
          <p:nvPr>
            <p:ph type="title"/>
          </p:nvPr>
        </p:nvSpPr>
        <p:spPr>
          <a:xfrm>
            <a:off x="225136" y="93518"/>
            <a:ext cx="10515600" cy="959354"/>
          </a:xfrm>
        </p:spPr>
        <p:txBody>
          <a:bodyPr>
            <a:normAutofit/>
          </a:bodyPr>
          <a:lstStyle/>
          <a:p>
            <a:r>
              <a:rPr lang="en-US" sz="4000" dirty="0">
                <a:solidFill>
                  <a:srgbClr val="003594"/>
                </a:solidFill>
              </a:rPr>
              <a:t>PI Responsibilities</a:t>
            </a:r>
          </a:p>
        </p:txBody>
      </p:sp>
      <p:sp>
        <p:nvSpPr>
          <p:cNvPr id="6" name="Content Placeholder 5">
            <a:extLst>
              <a:ext uri="{FF2B5EF4-FFF2-40B4-BE49-F238E27FC236}">
                <a16:creationId xmlns:a16="http://schemas.microsoft.com/office/drawing/2014/main" id="{AB6EE566-8988-4B1B-B553-02588D87A0DE}"/>
              </a:ext>
            </a:extLst>
          </p:cNvPr>
          <p:cNvSpPr>
            <a:spLocks noGrp="1"/>
          </p:cNvSpPr>
          <p:nvPr>
            <p:ph idx="1"/>
          </p:nvPr>
        </p:nvSpPr>
        <p:spPr>
          <a:xfrm>
            <a:off x="758536" y="2549528"/>
            <a:ext cx="11118271" cy="3436001"/>
          </a:xfrm>
        </p:spPr>
        <p:txBody>
          <a:bodyPr>
            <a:normAutofit fontScale="62500" lnSpcReduction="20000"/>
          </a:bodyPr>
          <a:lstStyle/>
          <a:p>
            <a:pPr>
              <a:lnSpc>
                <a:spcPct val="120000"/>
              </a:lnSpc>
              <a:buClr>
                <a:srgbClr val="FFB81C"/>
              </a:buClr>
              <a:buFont typeface="Wingdings" panose="05000000000000000000" pitchFamily="2" charset="2"/>
              <a:buChar char="§"/>
            </a:pPr>
            <a:r>
              <a:rPr lang="en-US" dirty="0">
                <a:solidFill>
                  <a:srgbClr val="003594"/>
                </a:solidFill>
              </a:rPr>
              <a:t>Ensure the study is conducted according to the approved protocol, signed agreements and regulations and risks minimized</a:t>
            </a:r>
          </a:p>
          <a:p>
            <a:pPr>
              <a:lnSpc>
                <a:spcPct val="120000"/>
              </a:lnSpc>
              <a:buClr>
                <a:srgbClr val="FFB81C"/>
              </a:buClr>
              <a:buFont typeface="Wingdings" panose="05000000000000000000" pitchFamily="2" charset="2"/>
              <a:buChar char="§"/>
            </a:pPr>
            <a:r>
              <a:rPr lang="en-US" dirty="0">
                <a:solidFill>
                  <a:srgbClr val="003594"/>
                </a:solidFill>
              </a:rPr>
              <a:t>Any significant deviations from funded grant discussed with and approved by Program Office, if applicable</a:t>
            </a:r>
          </a:p>
          <a:p>
            <a:pPr>
              <a:lnSpc>
                <a:spcPct val="120000"/>
              </a:lnSpc>
              <a:buClr>
                <a:srgbClr val="FFB81C"/>
              </a:buClr>
              <a:buFont typeface="Wingdings" panose="05000000000000000000" pitchFamily="2" charset="2"/>
              <a:buChar char="§"/>
            </a:pPr>
            <a:r>
              <a:rPr lang="en-US" dirty="0">
                <a:solidFill>
                  <a:srgbClr val="003594"/>
                </a:solidFill>
              </a:rPr>
              <a:t>Protect the rights, safety, and welfare of all individuals participating in the research (subjects, family members, research team, community)</a:t>
            </a:r>
          </a:p>
          <a:p>
            <a:pPr>
              <a:lnSpc>
                <a:spcPct val="120000"/>
              </a:lnSpc>
              <a:buClr>
                <a:srgbClr val="FFB81C"/>
              </a:buClr>
              <a:buFont typeface="Wingdings" panose="05000000000000000000" pitchFamily="2" charset="2"/>
              <a:buChar char="§"/>
            </a:pPr>
            <a:r>
              <a:rPr lang="en-US" dirty="0">
                <a:solidFill>
                  <a:srgbClr val="003594"/>
                </a:solidFill>
              </a:rPr>
              <a:t>Ensure compliance with local, state, federal and international rules and regulations</a:t>
            </a:r>
          </a:p>
          <a:p>
            <a:pPr>
              <a:lnSpc>
                <a:spcPct val="120000"/>
              </a:lnSpc>
              <a:buClr>
                <a:srgbClr val="FFB81C"/>
              </a:buClr>
              <a:buFont typeface="Wingdings" panose="05000000000000000000" pitchFamily="2" charset="2"/>
              <a:buChar char="§"/>
            </a:pPr>
            <a:r>
              <a:rPr lang="en-US" dirty="0">
                <a:solidFill>
                  <a:srgbClr val="003594"/>
                </a:solidFill>
              </a:rPr>
              <a:t>Control drugs, biological products, and devices used in the study</a:t>
            </a:r>
          </a:p>
          <a:p>
            <a:pPr>
              <a:lnSpc>
                <a:spcPct val="120000"/>
              </a:lnSpc>
              <a:buClr>
                <a:srgbClr val="FFB81C"/>
              </a:buClr>
              <a:buFont typeface="Wingdings" panose="05000000000000000000" pitchFamily="2" charset="2"/>
              <a:buChar char="§"/>
            </a:pPr>
            <a:r>
              <a:rPr lang="en-US" dirty="0">
                <a:solidFill>
                  <a:srgbClr val="003594"/>
                </a:solidFill>
              </a:rPr>
              <a:t>Evaluate, document, and submit reportable new information</a:t>
            </a:r>
          </a:p>
          <a:p>
            <a:pPr>
              <a:lnSpc>
                <a:spcPct val="120000"/>
              </a:lnSpc>
              <a:buClr>
                <a:srgbClr val="FFB81C"/>
              </a:buClr>
              <a:buFont typeface="Wingdings" panose="05000000000000000000" pitchFamily="2" charset="2"/>
              <a:buChar char="§"/>
            </a:pPr>
            <a:r>
              <a:rPr lang="en-US" dirty="0">
                <a:solidFill>
                  <a:srgbClr val="003594"/>
                </a:solidFill>
              </a:rPr>
              <a:t>Maintain adequate research records</a:t>
            </a:r>
          </a:p>
        </p:txBody>
      </p:sp>
      <p:sp>
        <p:nvSpPr>
          <p:cNvPr id="7" name="Rectangle: Rounded Corners 6">
            <a:extLst>
              <a:ext uri="{FF2B5EF4-FFF2-40B4-BE49-F238E27FC236}">
                <a16:creationId xmlns:a16="http://schemas.microsoft.com/office/drawing/2014/main" id="{2CF746A3-2CF4-4D46-807E-50783498F880}"/>
              </a:ext>
            </a:extLst>
          </p:cNvPr>
          <p:cNvSpPr/>
          <p:nvPr/>
        </p:nvSpPr>
        <p:spPr>
          <a:xfrm>
            <a:off x="1220097" y="1052872"/>
            <a:ext cx="9751805" cy="1133341"/>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19050">
            <a:solidFill>
              <a:srgbClr val="002060"/>
            </a:solid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Ultimately responsible for ALL aspects of study conduct and for the study’s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RIGOR, REPRODUCIBILITY and RELIABILITY</a:t>
            </a:r>
          </a:p>
        </p:txBody>
      </p:sp>
      <p:sp>
        <p:nvSpPr>
          <p:cNvPr id="8" name="TextBox 7">
            <a:extLst>
              <a:ext uri="{FF2B5EF4-FFF2-40B4-BE49-F238E27FC236}">
                <a16:creationId xmlns:a16="http://schemas.microsoft.com/office/drawing/2014/main" id="{C6C7926A-B09D-4441-92A9-A11EFC913F73}"/>
              </a:ext>
            </a:extLst>
          </p:cNvPr>
          <p:cNvSpPr txBox="1"/>
          <p:nvPr/>
        </p:nvSpPr>
        <p:spPr>
          <a:xfrm>
            <a:off x="1330036" y="6161809"/>
            <a:ext cx="96635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594"/>
                </a:solidFill>
                <a:effectLst/>
                <a:uLnTx/>
                <a:uFillTx/>
                <a:latin typeface="Arial Black" panose="020B0A04020102020204" pitchFamily="34" charset="0"/>
                <a:ea typeface="+mn-ea"/>
                <a:cs typeface="+mn-cs"/>
              </a:rPr>
              <a:t>Residents and Fellows can serve as PI </a:t>
            </a:r>
            <a:r>
              <a:rPr kumimoji="0" lang="en-US" sz="1800" b="0" i="0" u="none" strike="noStrike" kern="1200" cap="none" spc="0" normalizeH="0" baseline="0" noProof="0" dirty="0">
                <a:ln>
                  <a:noFill/>
                </a:ln>
                <a:solidFill>
                  <a:srgbClr val="003594"/>
                </a:solidFill>
                <a:effectLst/>
                <a:uLnTx/>
                <a:uFillTx/>
                <a:latin typeface="Arial Black" panose="020B0A04020102020204" pitchFamily="34" charset="0"/>
                <a:ea typeface="+mn-ea"/>
                <a:cs typeface="+mn-cs"/>
                <a:sym typeface="Wingdings" panose="05000000000000000000" pitchFamily="2" charset="2"/>
              </a:rPr>
              <a:t> </a:t>
            </a:r>
            <a:r>
              <a:rPr kumimoji="0" lang="en-US" sz="1800" b="0" i="0" u="none" strike="noStrike" kern="1200" cap="none" spc="0" normalizeH="0" baseline="0" noProof="0" dirty="0">
                <a:ln>
                  <a:noFill/>
                </a:ln>
                <a:solidFill>
                  <a:srgbClr val="003594"/>
                </a:solidFill>
                <a:effectLst/>
                <a:uLnTx/>
                <a:uFillTx/>
                <a:latin typeface="Arial Black" panose="020B0A04020102020204" pitchFamily="34" charset="0"/>
                <a:ea typeface="+mn-ea"/>
                <a:cs typeface="+mn-cs"/>
              </a:rPr>
              <a:t>Must identify a Faculty Mentor</a:t>
            </a:r>
          </a:p>
        </p:txBody>
      </p:sp>
    </p:spTree>
    <p:extLst>
      <p:ext uri="{BB962C8B-B14F-4D97-AF65-F5344CB8AC3E}">
        <p14:creationId xmlns:p14="http://schemas.microsoft.com/office/powerpoint/2010/main" val="2002398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DF4C-15EA-4733-B7E3-A7A0908C6EE6}"/>
              </a:ext>
            </a:extLst>
          </p:cNvPr>
          <p:cNvSpPr>
            <a:spLocks noGrp="1"/>
          </p:cNvSpPr>
          <p:nvPr>
            <p:ph type="title"/>
          </p:nvPr>
        </p:nvSpPr>
        <p:spPr>
          <a:xfrm>
            <a:off x="405245" y="188480"/>
            <a:ext cx="11042073" cy="1325563"/>
          </a:xfrm>
        </p:spPr>
        <p:txBody>
          <a:bodyPr>
            <a:normAutofit/>
          </a:bodyPr>
          <a:lstStyle/>
          <a:p>
            <a:r>
              <a:rPr lang="en-US" sz="4000" dirty="0">
                <a:solidFill>
                  <a:srgbClr val="003594"/>
                </a:solidFill>
              </a:rPr>
              <a:t>Delegation of Study Related Duties</a:t>
            </a:r>
          </a:p>
        </p:txBody>
      </p:sp>
      <p:sp>
        <p:nvSpPr>
          <p:cNvPr id="4" name="Rectangle: Rounded Corners 3">
            <a:extLst>
              <a:ext uri="{FF2B5EF4-FFF2-40B4-BE49-F238E27FC236}">
                <a16:creationId xmlns:a16="http://schemas.microsoft.com/office/drawing/2014/main" id="{89D7C8EB-D14B-4416-A858-E30AC3D5E6F3}"/>
              </a:ext>
            </a:extLst>
          </p:cNvPr>
          <p:cNvSpPr/>
          <p:nvPr/>
        </p:nvSpPr>
        <p:spPr>
          <a:xfrm>
            <a:off x="1413163" y="1550261"/>
            <a:ext cx="10252362" cy="1199078"/>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19050">
            <a:solidFill>
              <a:srgbClr val="002060"/>
            </a:solid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Common practice for investigators to delegate certain study-related tasks to employees, 	colleagues, or other third parties (individuals or entities not under the direct supervision of 	the investigator</a:t>
            </a:r>
          </a:p>
        </p:txBody>
      </p:sp>
      <p:sp>
        <p:nvSpPr>
          <p:cNvPr id="5" name="Rectangle: Rounded Corners 4">
            <a:extLst>
              <a:ext uri="{FF2B5EF4-FFF2-40B4-BE49-F238E27FC236}">
                <a16:creationId xmlns:a16="http://schemas.microsoft.com/office/drawing/2014/main" id="{C1DEB5F9-4E7D-41CB-A293-18C06CFBA922}"/>
              </a:ext>
            </a:extLst>
          </p:cNvPr>
          <p:cNvSpPr/>
          <p:nvPr/>
        </p:nvSpPr>
        <p:spPr>
          <a:xfrm>
            <a:off x="1399311" y="3420976"/>
            <a:ext cx="10252362" cy="1199078"/>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19050">
            <a:solidFill>
              <a:srgbClr val="002060"/>
            </a:solid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When tasks are delegated, the investigator is responsible for providing adequate training 	and supervision of those to whom tasks are delegated</a:t>
            </a:r>
          </a:p>
        </p:txBody>
      </p:sp>
      <p:sp>
        <p:nvSpPr>
          <p:cNvPr id="6" name="Rectangle: Rounded Corners 5">
            <a:extLst>
              <a:ext uri="{FF2B5EF4-FFF2-40B4-BE49-F238E27FC236}">
                <a16:creationId xmlns:a16="http://schemas.microsoft.com/office/drawing/2014/main" id="{6685F119-44A7-4EFC-A0CA-42B6E8266CE9}"/>
              </a:ext>
            </a:extLst>
          </p:cNvPr>
          <p:cNvSpPr/>
          <p:nvPr/>
        </p:nvSpPr>
        <p:spPr>
          <a:xfrm>
            <a:off x="1402772" y="5351317"/>
            <a:ext cx="10252362" cy="1199078"/>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19050">
            <a:solidFill>
              <a:srgbClr val="002060"/>
            </a:solid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Investigator is accountable for regulatory violations resulting from failure to adequately 	supervise the conduct of the clinical study</a:t>
            </a:r>
          </a:p>
        </p:txBody>
      </p:sp>
      <p:sp>
        <p:nvSpPr>
          <p:cNvPr id="9" name="Flowchart: Connector 8">
            <a:extLst>
              <a:ext uri="{FF2B5EF4-FFF2-40B4-BE49-F238E27FC236}">
                <a16:creationId xmlns:a16="http://schemas.microsoft.com/office/drawing/2014/main" id="{8B8A21B0-546C-4C25-A864-71F9C3F63FC8}"/>
              </a:ext>
            </a:extLst>
          </p:cNvPr>
          <p:cNvSpPr/>
          <p:nvPr/>
        </p:nvSpPr>
        <p:spPr>
          <a:xfrm>
            <a:off x="526475" y="1294404"/>
            <a:ext cx="1745672" cy="1689595"/>
          </a:xfrm>
          <a:prstGeom prst="flowChartConnector">
            <a:avLst/>
          </a:prstGeom>
          <a:solidFill>
            <a:srgbClr val="003594"/>
          </a:solidFill>
          <a:ln>
            <a:solidFill>
              <a:schemeClr val="accent4">
                <a:lumMod val="60000"/>
                <a:lumOff val="40000"/>
              </a:schemeClr>
            </a:solidFill>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Connector 9">
            <a:extLst>
              <a:ext uri="{FF2B5EF4-FFF2-40B4-BE49-F238E27FC236}">
                <a16:creationId xmlns:a16="http://schemas.microsoft.com/office/drawing/2014/main" id="{5F6D01BB-50EA-4B51-9AD6-398865CF7AC6}"/>
              </a:ext>
            </a:extLst>
          </p:cNvPr>
          <p:cNvSpPr/>
          <p:nvPr/>
        </p:nvSpPr>
        <p:spPr>
          <a:xfrm>
            <a:off x="526475" y="3171205"/>
            <a:ext cx="1745672" cy="1689595"/>
          </a:xfrm>
          <a:prstGeom prst="flowChartConnector">
            <a:avLst/>
          </a:prstGeom>
          <a:solidFill>
            <a:srgbClr val="003594"/>
          </a:solidFill>
          <a:ln>
            <a:solidFill>
              <a:schemeClr val="accent4">
                <a:lumMod val="60000"/>
                <a:lumOff val="40000"/>
              </a:schemeClr>
            </a:solidFill>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lowchart: Connector 10">
            <a:extLst>
              <a:ext uri="{FF2B5EF4-FFF2-40B4-BE49-F238E27FC236}">
                <a16:creationId xmlns:a16="http://schemas.microsoft.com/office/drawing/2014/main" id="{53D8CEF9-8E04-4099-B7AA-3F04C3A0A5DE}"/>
              </a:ext>
            </a:extLst>
          </p:cNvPr>
          <p:cNvSpPr/>
          <p:nvPr/>
        </p:nvSpPr>
        <p:spPr>
          <a:xfrm>
            <a:off x="540327" y="5057031"/>
            <a:ext cx="1745672" cy="1689595"/>
          </a:xfrm>
          <a:prstGeom prst="flowChartConnector">
            <a:avLst/>
          </a:prstGeom>
          <a:solidFill>
            <a:srgbClr val="003594"/>
          </a:solidFill>
          <a:ln>
            <a:solidFill>
              <a:schemeClr val="accent4">
                <a:lumMod val="60000"/>
                <a:lumOff val="40000"/>
              </a:schemeClr>
            </a:solidFill>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descr="Classroom">
            <a:extLst>
              <a:ext uri="{FF2B5EF4-FFF2-40B4-BE49-F238E27FC236}">
                <a16:creationId xmlns:a16="http://schemas.microsoft.com/office/drawing/2014/main" id="{531259FD-0F44-42E2-BE9D-95D90F1E32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7475" y="3480602"/>
            <a:ext cx="983671" cy="983671"/>
          </a:xfrm>
          <a:prstGeom prst="rect">
            <a:avLst/>
          </a:prstGeom>
        </p:spPr>
      </p:pic>
      <p:pic>
        <p:nvPicPr>
          <p:cNvPr id="17" name="Graphic 16" descr="Warning">
            <a:extLst>
              <a:ext uri="{FF2B5EF4-FFF2-40B4-BE49-F238E27FC236}">
                <a16:creationId xmlns:a16="http://schemas.microsoft.com/office/drawing/2014/main" id="{9029E155-B362-4C6B-BDFE-0FD29C0940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2111" y="5351317"/>
            <a:ext cx="914400" cy="914400"/>
          </a:xfrm>
          <a:prstGeom prst="rect">
            <a:avLst/>
          </a:prstGeom>
        </p:spPr>
      </p:pic>
      <p:pic>
        <p:nvPicPr>
          <p:cNvPr id="19" name="Graphic 18" descr="Social network">
            <a:extLst>
              <a:ext uri="{FF2B5EF4-FFF2-40B4-BE49-F238E27FC236}">
                <a16:creationId xmlns:a16="http://schemas.microsoft.com/office/drawing/2014/main" id="{387A1A4C-71D0-4A29-80D5-CB0F7C43A5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5351" y="1612048"/>
            <a:ext cx="1007919" cy="1007919"/>
          </a:xfrm>
          <a:prstGeom prst="rect">
            <a:avLst/>
          </a:prstGeom>
        </p:spPr>
      </p:pic>
    </p:spTree>
    <p:extLst>
      <p:ext uri="{BB962C8B-B14F-4D97-AF65-F5344CB8AC3E}">
        <p14:creationId xmlns:p14="http://schemas.microsoft.com/office/powerpoint/2010/main" val="2418594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2781299" y="1905000"/>
            <a:ext cx="7588283" cy="3581400"/>
          </a:xfrm>
        </p:spPr>
        <p:txBody>
          <a:bodyPr>
            <a:normAutofit fontScale="92500"/>
          </a:bodyPr>
          <a:lstStyle/>
          <a:p>
            <a:pPr marL="274320" indent="-192024">
              <a:lnSpc>
                <a:spcPct val="80000"/>
              </a:lnSpc>
              <a:buFont typeface="Wingdings 3"/>
              <a:buChar char=""/>
              <a:defRPr/>
            </a:pPr>
            <a:r>
              <a:rPr lang="en-US" altLang="en-US" sz="2100" dirty="0"/>
              <a:t>To provide an overview of Good Research Practice as they relate to: </a:t>
            </a:r>
          </a:p>
          <a:p>
            <a:pPr marL="82296" indent="0">
              <a:lnSpc>
                <a:spcPct val="80000"/>
              </a:lnSpc>
              <a:buNone/>
              <a:defRPr/>
            </a:pPr>
            <a:r>
              <a:rPr lang="en-US" altLang="en-US" sz="2100" dirty="0"/>
              <a:t> </a:t>
            </a:r>
          </a:p>
          <a:p>
            <a:pPr marL="466344" lvl="1">
              <a:lnSpc>
                <a:spcPct val="150000"/>
              </a:lnSpc>
              <a:spcBef>
                <a:spcPts val="243"/>
              </a:spcBef>
              <a:spcAft>
                <a:spcPts val="450"/>
              </a:spcAft>
              <a:buFont typeface="Verdana"/>
              <a:buChar char="◦"/>
              <a:defRPr/>
            </a:pPr>
            <a:r>
              <a:rPr lang="en-US" altLang="en-US" sz="2100" dirty="0"/>
              <a:t>Good Clinical Practice (GCP) and the NIH adoption of GCPs  </a:t>
            </a:r>
          </a:p>
          <a:p>
            <a:pPr marL="466344" lvl="1">
              <a:lnSpc>
                <a:spcPct val="150000"/>
              </a:lnSpc>
              <a:spcBef>
                <a:spcPts val="243"/>
              </a:spcBef>
              <a:spcAft>
                <a:spcPts val="450"/>
              </a:spcAft>
              <a:buFont typeface="Verdana"/>
              <a:buChar char="◦"/>
              <a:defRPr/>
            </a:pPr>
            <a:r>
              <a:rPr lang="en-US" altLang="en-US" sz="2100" dirty="0"/>
              <a:t>PI Responsibilities </a:t>
            </a:r>
          </a:p>
          <a:p>
            <a:pPr marL="466344" lvl="1">
              <a:lnSpc>
                <a:spcPct val="150000"/>
              </a:lnSpc>
              <a:spcBef>
                <a:spcPts val="243"/>
              </a:spcBef>
              <a:spcAft>
                <a:spcPts val="450"/>
              </a:spcAft>
              <a:buFont typeface="Verdana"/>
              <a:buChar char="◦"/>
              <a:defRPr/>
            </a:pPr>
            <a:r>
              <a:rPr lang="en-US" altLang="en-US" sz="2100" dirty="0"/>
              <a:t>Protocol Development  and PittPRO</a:t>
            </a:r>
          </a:p>
          <a:p>
            <a:pPr marL="466344" lvl="1">
              <a:lnSpc>
                <a:spcPct val="150000"/>
              </a:lnSpc>
              <a:spcBef>
                <a:spcPts val="243"/>
              </a:spcBef>
              <a:spcAft>
                <a:spcPts val="450"/>
              </a:spcAft>
              <a:buFont typeface="Verdana"/>
              <a:buChar char="◦"/>
              <a:defRPr/>
            </a:pPr>
            <a:r>
              <a:rPr lang="en-US" altLang="en-US" sz="2100" dirty="0"/>
              <a:t>Informed Consent </a:t>
            </a:r>
          </a:p>
          <a:p>
            <a:pPr marL="466344" lvl="1">
              <a:lnSpc>
                <a:spcPct val="150000"/>
              </a:lnSpc>
              <a:spcBef>
                <a:spcPts val="243"/>
              </a:spcBef>
              <a:spcAft>
                <a:spcPts val="450"/>
              </a:spcAft>
              <a:buFont typeface="Verdana"/>
              <a:buChar char="◦"/>
              <a:defRPr/>
            </a:pPr>
            <a:r>
              <a:rPr lang="en-US" altLang="en-US" sz="2100" dirty="0"/>
              <a:t>Study Documentation</a:t>
            </a:r>
          </a:p>
          <a:p>
            <a:pPr marL="274320" indent="-192024">
              <a:lnSpc>
                <a:spcPct val="80000"/>
              </a:lnSpc>
              <a:buFont typeface="Wingdings 3"/>
              <a:buChar char=""/>
              <a:defRPr/>
            </a:pPr>
            <a:endParaRPr lang="en-US" altLang="en-US" sz="1800" dirty="0"/>
          </a:p>
        </p:txBody>
      </p:sp>
      <p:sp>
        <p:nvSpPr>
          <p:cNvPr id="5122" name="Rectangle 2"/>
          <p:cNvSpPr>
            <a:spLocks noGrp="1" noChangeArrowheads="1"/>
          </p:cNvSpPr>
          <p:nvPr>
            <p:ph type="title"/>
          </p:nvPr>
        </p:nvSpPr>
        <p:spPr>
          <a:xfrm>
            <a:off x="2286000" y="685800"/>
            <a:ext cx="5829300" cy="342900"/>
          </a:xfrm>
        </p:spPr>
        <p:txBody>
          <a:bodyPr>
            <a:normAutofit fontScale="90000"/>
          </a:bodyPr>
          <a:lstStyle/>
          <a:p>
            <a:pPr>
              <a:defRPr/>
            </a:pPr>
            <a:r>
              <a:rPr lang="en-US" altLang="en-US" dirty="0"/>
              <a:t>Objectives </a:t>
            </a:r>
          </a:p>
        </p:txBody>
      </p:sp>
    </p:spTree>
    <p:extLst>
      <p:ext uri="{BB962C8B-B14F-4D97-AF65-F5344CB8AC3E}">
        <p14:creationId xmlns:p14="http://schemas.microsoft.com/office/powerpoint/2010/main" val="166064960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47F6B-5B16-4DA7-9AC9-94A2057E20A9}"/>
              </a:ext>
            </a:extLst>
          </p:cNvPr>
          <p:cNvSpPr>
            <a:spLocks noGrp="1"/>
          </p:cNvSpPr>
          <p:nvPr>
            <p:ph type="title"/>
          </p:nvPr>
        </p:nvSpPr>
        <p:spPr>
          <a:xfrm>
            <a:off x="441982" y="1007919"/>
            <a:ext cx="4139266" cy="1111313"/>
          </a:xfrm>
        </p:spPr>
        <p:txBody>
          <a:bodyPr anchor="b">
            <a:normAutofit fontScale="90000"/>
          </a:bodyPr>
          <a:lstStyle/>
          <a:p>
            <a:r>
              <a:rPr lang="en-US" sz="4400" dirty="0">
                <a:solidFill>
                  <a:srgbClr val="003594"/>
                </a:solidFill>
              </a:rPr>
              <a:t>Study Conduct</a:t>
            </a:r>
            <a:endParaRPr lang="en-US" dirty="0">
              <a:solidFill>
                <a:srgbClr val="003594"/>
              </a:solidFill>
            </a:endParaRPr>
          </a:p>
        </p:txBody>
      </p:sp>
      <p:pic>
        <p:nvPicPr>
          <p:cNvPr id="3" name="Picture 2">
            <a:extLst>
              <a:ext uri="{FF2B5EF4-FFF2-40B4-BE49-F238E27FC236}">
                <a16:creationId xmlns:a16="http://schemas.microsoft.com/office/drawing/2014/main" id="{478CB307-2334-4EE1-8DD9-3A9A31A99E0F}"/>
              </a:ext>
            </a:extLst>
          </p:cNvPr>
          <p:cNvPicPr>
            <a:picLocks noChangeAspect="1"/>
          </p:cNvPicPr>
          <p:nvPr/>
        </p:nvPicPr>
        <p:blipFill>
          <a:blip r:embed="rId3"/>
          <a:stretch>
            <a:fillRect/>
          </a:stretch>
        </p:blipFill>
        <p:spPr>
          <a:xfrm>
            <a:off x="4757105" y="629305"/>
            <a:ext cx="7434895" cy="5297362"/>
          </a:xfrm>
          <a:prstGeom prst="rect">
            <a:avLst/>
          </a:prstGeom>
          <a:noFill/>
        </p:spPr>
      </p:pic>
      <p:sp>
        <p:nvSpPr>
          <p:cNvPr id="8" name="Text Placeholder 3">
            <a:extLst>
              <a:ext uri="{FF2B5EF4-FFF2-40B4-BE49-F238E27FC236}">
                <a16:creationId xmlns:a16="http://schemas.microsoft.com/office/drawing/2014/main" id="{C11EBF91-BA7F-48FC-B385-4836936881DF}"/>
              </a:ext>
            </a:extLst>
          </p:cNvPr>
          <p:cNvSpPr>
            <a:spLocks noGrp="1"/>
          </p:cNvSpPr>
          <p:nvPr>
            <p:ph type="body" sz="half" idx="2"/>
          </p:nvPr>
        </p:nvSpPr>
        <p:spPr>
          <a:xfrm>
            <a:off x="317291" y="2492419"/>
            <a:ext cx="3703991" cy="2890072"/>
          </a:xfrm>
        </p:spPr>
        <p:txBody>
          <a:bodyPr/>
          <a:lstStyle/>
          <a:p>
            <a:pPr marL="342900" indent="-342900">
              <a:buClr>
                <a:srgbClr val="FFB81C"/>
              </a:buClr>
              <a:buFont typeface="Wingdings" panose="05000000000000000000" pitchFamily="2" charset="2"/>
              <a:buChar char="§"/>
            </a:pPr>
            <a:r>
              <a:rPr lang="en-US" sz="2000" dirty="0">
                <a:solidFill>
                  <a:srgbClr val="003594"/>
                </a:solidFill>
              </a:rPr>
              <a:t>Train staff on SOPs</a:t>
            </a:r>
          </a:p>
          <a:p>
            <a:pPr marL="342900" indent="-342900">
              <a:buClr>
                <a:srgbClr val="FFB81C"/>
              </a:buClr>
              <a:buFont typeface="Wingdings" panose="05000000000000000000" pitchFamily="2" charset="2"/>
              <a:buChar char="§"/>
            </a:pPr>
            <a:r>
              <a:rPr lang="en-US" sz="2000" dirty="0">
                <a:solidFill>
                  <a:srgbClr val="003594"/>
                </a:solidFill>
              </a:rPr>
              <a:t>Assign tasks</a:t>
            </a:r>
          </a:p>
          <a:p>
            <a:pPr marL="342900" indent="-342900">
              <a:buClr>
                <a:srgbClr val="FFB81C"/>
              </a:buClr>
              <a:buFont typeface="Wingdings" panose="05000000000000000000" pitchFamily="2" charset="2"/>
              <a:buChar char="§"/>
            </a:pPr>
            <a:r>
              <a:rPr lang="en-US" sz="2000" dirty="0">
                <a:solidFill>
                  <a:srgbClr val="003594"/>
                </a:solidFill>
              </a:rPr>
              <a:t>Ensure understanding of performance of tasks</a:t>
            </a:r>
          </a:p>
          <a:p>
            <a:pPr marL="342900" indent="-342900">
              <a:buClr>
                <a:srgbClr val="FFB81C"/>
              </a:buClr>
              <a:buFont typeface="Wingdings" panose="05000000000000000000" pitchFamily="2" charset="2"/>
              <a:buChar char="§"/>
            </a:pPr>
            <a:r>
              <a:rPr lang="en-US" sz="2000" dirty="0">
                <a:solidFill>
                  <a:srgbClr val="003594"/>
                </a:solidFill>
              </a:rPr>
              <a:t>Adequate credentials to perform task</a:t>
            </a:r>
          </a:p>
          <a:p>
            <a:pPr marL="342900" indent="-342900">
              <a:buClr>
                <a:srgbClr val="FFB81C"/>
              </a:buClr>
              <a:buFont typeface="Wingdings" panose="05000000000000000000" pitchFamily="2" charset="2"/>
              <a:buChar char="§"/>
            </a:pPr>
            <a:r>
              <a:rPr lang="en-US" sz="2000" dirty="0">
                <a:solidFill>
                  <a:srgbClr val="003594"/>
                </a:solidFill>
              </a:rPr>
              <a:t>Adequate access to perform task</a:t>
            </a:r>
          </a:p>
          <a:p>
            <a:pPr marL="285750" indent="-285750">
              <a:buFont typeface="Arial" panose="020B0604020202020204" pitchFamily="34" charset="0"/>
              <a:buChar char="•"/>
            </a:pPr>
            <a:endParaRPr lang="en-US" dirty="0"/>
          </a:p>
        </p:txBody>
      </p:sp>
      <p:cxnSp>
        <p:nvCxnSpPr>
          <p:cNvPr id="5" name="Straight Connector 4">
            <a:extLst>
              <a:ext uri="{FF2B5EF4-FFF2-40B4-BE49-F238E27FC236}">
                <a16:creationId xmlns:a16="http://schemas.microsoft.com/office/drawing/2014/main" id="{ECB69E0D-F219-44F5-8ED4-703D08BA7047}"/>
              </a:ext>
            </a:extLst>
          </p:cNvPr>
          <p:cNvCxnSpPr/>
          <p:nvPr/>
        </p:nvCxnSpPr>
        <p:spPr>
          <a:xfrm>
            <a:off x="4447309" y="758536"/>
            <a:ext cx="0" cy="5340927"/>
          </a:xfrm>
          <a:prstGeom prst="line">
            <a:avLst/>
          </a:prstGeom>
          <a:ln w="76200">
            <a:solidFill>
              <a:srgbClr val="FFB81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432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9848DC-2EFD-4026-923C-6CF519E77386}"/>
              </a:ext>
            </a:extLst>
          </p:cNvPr>
          <p:cNvSpPr>
            <a:spLocks noGrp="1"/>
          </p:cNvSpPr>
          <p:nvPr>
            <p:ph type="title"/>
          </p:nvPr>
        </p:nvSpPr>
        <p:spPr>
          <a:xfrm>
            <a:off x="589559" y="856180"/>
            <a:ext cx="4828417" cy="1128068"/>
          </a:xfrm>
        </p:spPr>
        <p:txBody>
          <a:bodyPr anchor="ctr">
            <a:normAutofit fontScale="90000"/>
          </a:bodyPr>
          <a:lstStyle/>
          <a:p>
            <a:r>
              <a:rPr lang="en-US" sz="3700" dirty="0">
                <a:solidFill>
                  <a:srgbClr val="003594"/>
                </a:solidFill>
                <a:latin typeface="Arial Black" panose="020B0A04020102020204" pitchFamily="34" charset="0"/>
              </a:rPr>
              <a:t>Good Study Oversight Practices</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649B554-D74C-449E-8C85-F40EDD4A4C1F}"/>
              </a:ext>
            </a:extLst>
          </p:cNvPr>
          <p:cNvSpPr>
            <a:spLocks noGrp="1"/>
          </p:cNvSpPr>
          <p:nvPr>
            <p:ph idx="1"/>
          </p:nvPr>
        </p:nvSpPr>
        <p:spPr>
          <a:xfrm>
            <a:off x="400902" y="2326503"/>
            <a:ext cx="4923386" cy="4136381"/>
          </a:xfrm>
        </p:spPr>
        <p:txBody>
          <a:bodyPr anchor="ctr">
            <a:normAutofit fontScale="77500" lnSpcReduction="20000"/>
          </a:bodyPr>
          <a:lstStyle/>
          <a:p>
            <a:pPr>
              <a:lnSpc>
                <a:spcPct val="120000"/>
              </a:lnSpc>
              <a:buClr>
                <a:srgbClr val="FFB81C"/>
              </a:buClr>
              <a:buFont typeface="Wingdings" panose="05000000000000000000" pitchFamily="2" charset="2"/>
              <a:buChar char="§"/>
            </a:pPr>
            <a:r>
              <a:rPr lang="en-US" sz="1900" dirty="0">
                <a:solidFill>
                  <a:srgbClr val="003594"/>
                </a:solidFill>
                <a:latin typeface="Arial" panose="020B0604020202020204" pitchFamily="34" charset="0"/>
                <a:cs typeface="Arial" panose="020B0604020202020204" pitchFamily="34" charset="0"/>
              </a:rPr>
              <a:t>Hold regular meetings with your research team, including data and safety monitoring</a:t>
            </a:r>
          </a:p>
          <a:p>
            <a:pPr>
              <a:lnSpc>
                <a:spcPct val="120000"/>
              </a:lnSpc>
              <a:buClr>
                <a:srgbClr val="FFB81C"/>
              </a:buClr>
              <a:buFont typeface="Wingdings" panose="05000000000000000000" pitchFamily="2" charset="2"/>
              <a:buChar char="§"/>
            </a:pPr>
            <a:r>
              <a:rPr lang="en-US" sz="1900" dirty="0">
                <a:solidFill>
                  <a:srgbClr val="003594"/>
                </a:solidFill>
                <a:latin typeface="Arial" panose="020B0604020202020204" pitchFamily="34" charset="0"/>
                <a:cs typeface="Arial" panose="020B0604020202020204" pitchFamily="34" charset="0"/>
              </a:rPr>
              <a:t>Maintain IRB approval and review protocol regularly to assess changes </a:t>
            </a:r>
          </a:p>
          <a:p>
            <a:pPr>
              <a:lnSpc>
                <a:spcPct val="120000"/>
              </a:lnSpc>
              <a:buClr>
                <a:srgbClr val="FFB81C"/>
              </a:buClr>
              <a:buFont typeface="Wingdings" panose="05000000000000000000" pitchFamily="2" charset="2"/>
              <a:buChar char="§"/>
            </a:pPr>
            <a:r>
              <a:rPr lang="en-US" sz="1900" dirty="0">
                <a:solidFill>
                  <a:srgbClr val="003594"/>
                </a:solidFill>
                <a:latin typeface="Arial" panose="020B0604020202020204" pitchFamily="34" charset="0"/>
                <a:cs typeface="Arial" panose="020B0604020202020204" pitchFamily="34" charset="0"/>
              </a:rPr>
              <a:t>Ensure proper training of your staff</a:t>
            </a:r>
          </a:p>
          <a:p>
            <a:pPr>
              <a:lnSpc>
                <a:spcPct val="120000"/>
              </a:lnSpc>
              <a:buClr>
                <a:srgbClr val="FFB81C"/>
              </a:buClr>
              <a:buFont typeface="Wingdings" panose="05000000000000000000" pitchFamily="2" charset="2"/>
              <a:buChar char="§"/>
            </a:pPr>
            <a:r>
              <a:rPr lang="en-US" sz="1900" dirty="0">
                <a:solidFill>
                  <a:srgbClr val="003594"/>
                </a:solidFill>
                <a:latin typeface="Arial" panose="020B0604020202020204" pitchFamily="34" charset="0"/>
                <a:cs typeface="Arial" panose="020B0604020202020204" pitchFamily="34" charset="0"/>
              </a:rPr>
              <a:t>Obtain written consent from your study participants</a:t>
            </a:r>
          </a:p>
          <a:p>
            <a:pPr>
              <a:lnSpc>
                <a:spcPct val="120000"/>
              </a:lnSpc>
              <a:buClr>
                <a:srgbClr val="FFB81C"/>
              </a:buClr>
              <a:buFont typeface="Wingdings" panose="05000000000000000000" pitchFamily="2" charset="2"/>
              <a:buChar char="§"/>
            </a:pPr>
            <a:r>
              <a:rPr lang="en-US" sz="1900" dirty="0">
                <a:solidFill>
                  <a:srgbClr val="003594"/>
                </a:solidFill>
                <a:latin typeface="Arial" panose="020B0604020202020204" pitchFamily="34" charset="0"/>
                <a:cs typeface="Arial" panose="020B0604020202020204" pitchFamily="34" charset="0"/>
              </a:rPr>
              <a:t>Develop Manual of Operations</a:t>
            </a:r>
          </a:p>
          <a:p>
            <a:pPr>
              <a:lnSpc>
                <a:spcPct val="120000"/>
              </a:lnSpc>
              <a:buClr>
                <a:srgbClr val="FFB81C"/>
              </a:buClr>
              <a:buFont typeface="Wingdings" panose="05000000000000000000" pitchFamily="2" charset="2"/>
              <a:buChar char="§"/>
            </a:pPr>
            <a:r>
              <a:rPr lang="en-US" sz="1900" dirty="0">
                <a:solidFill>
                  <a:srgbClr val="003594"/>
                </a:solidFill>
                <a:latin typeface="Arial" panose="020B0604020202020204" pitchFamily="34" charset="0"/>
                <a:cs typeface="Arial" panose="020B0604020202020204" pitchFamily="34" charset="0"/>
              </a:rPr>
              <a:t>Document study procedures </a:t>
            </a:r>
          </a:p>
          <a:p>
            <a:pPr>
              <a:lnSpc>
                <a:spcPct val="120000"/>
              </a:lnSpc>
              <a:buClr>
                <a:srgbClr val="FFB81C"/>
              </a:buClr>
              <a:buFont typeface="Wingdings" panose="05000000000000000000" pitchFamily="2" charset="2"/>
              <a:buChar char="§"/>
            </a:pPr>
            <a:r>
              <a:rPr lang="en-US" sz="1900" dirty="0">
                <a:solidFill>
                  <a:srgbClr val="003594"/>
                </a:solidFill>
                <a:latin typeface="Arial" panose="020B0604020202020204" pitchFamily="34" charset="0"/>
                <a:cs typeface="Arial" panose="020B0604020202020204" pitchFamily="34" charset="0"/>
              </a:rPr>
              <a:t>Review and report adverse events and unanticipated problems should they occur </a:t>
            </a:r>
          </a:p>
          <a:p>
            <a:pPr>
              <a:lnSpc>
                <a:spcPct val="120000"/>
              </a:lnSpc>
              <a:buClr>
                <a:srgbClr val="FFB81C"/>
              </a:buClr>
              <a:buFont typeface="Wingdings" panose="05000000000000000000" pitchFamily="2" charset="2"/>
              <a:buChar char="§"/>
            </a:pPr>
            <a:r>
              <a:rPr lang="en-US" sz="1900" dirty="0">
                <a:solidFill>
                  <a:srgbClr val="003594"/>
                </a:solidFill>
                <a:latin typeface="Arial" panose="020B0604020202020204" pitchFamily="34" charset="0"/>
                <a:cs typeface="Arial" panose="020B0604020202020204" pitchFamily="34" charset="0"/>
              </a:rPr>
              <a:t>Review and Update ClinicalTrials.gov</a:t>
            </a:r>
          </a:p>
          <a:p>
            <a:pPr>
              <a:lnSpc>
                <a:spcPct val="120000"/>
              </a:lnSpc>
              <a:buClr>
                <a:srgbClr val="FFB81C"/>
              </a:buClr>
              <a:buFont typeface="Wingdings" panose="05000000000000000000" pitchFamily="2" charset="2"/>
              <a:buChar char="§"/>
            </a:pPr>
            <a:r>
              <a:rPr lang="en-US" sz="1900" dirty="0">
                <a:solidFill>
                  <a:srgbClr val="003594"/>
                </a:solidFill>
                <a:latin typeface="Arial" panose="020B0604020202020204" pitchFamily="34" charset="0"/>
                <a:cs typeface="Arial" panose="020B0604020202020204" pitchFamily="34" charset="0"/>
              </a:rPr>
              <a:t>Implement ongoing quality assurance initiatives </a:t>
            </a:r>
          </a:p>
          <a:p>
            <a:endParaRPr lang="en-US" sz="1600" dirty="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Back to School Amid COVID-19 | Prepare Yourself with This Top 10 ...">
            <a:extLst>
              <a:ext uri="{FF2B5EF4-FFF2-40B4-BE49-F238E27FC236}">
                <a16:creationId xmlns:a16="http://schemas.microsoft.com/office/drawing/2014/main" id="{4A81A8A2-362A-4BC2-9E1F-B6A5436E96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06" r="18384" b="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754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9848DC-2EFD-4026-923C-6CF519E77386}"/>
              </a:ext>
            </a:extLst>
          </p:cNvPr>
          <p:cNvSpPr>
            <a:spLocks noGrp="1"/>
          </p:cNvSpPr>
          <p:nvPr>
            <p:ph type="title"/>
          </p:nvPr>
        </p:nvSpPr>
        <p:spPr>
          <a:xfrm>
            <a:off x="589559" y="856180"/>
            <a:ext cx="4828417" cy="1128068"/>
          </a:xfrm>
        </p:spPr>
        <p:txBody>
          <a:bodyPr anchor="ctr">
            <a:normAutofit fontScale="90000"/>
          </a:bodyPr>
          <a:lstStyle/>
          <a:p>
            <a:r>
              <a:rPr lang="en-US" sz="3700" dirty="0">
                <a:solidFill>
                  <a:schemeClr val="accent1">
                    <a:lumMod val="75000"/>
                  </a:schemeClr>
                </a:solidFill>
                <a:latin typeface="Arial Black" panose="020B0A04020102020204" pitchFamily="34" charset="0"/>
              </a:rPr>
              <a:t>Good Study Oversight Practices</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649B554-D74C-449E-8C85-F40EDD4A4C1F}"/>
              </a:ext>
            </a:extLst>
          </p:cNvPr>
          <p:cNvSpPr>
            <a:spLocks noGrp="1"/>
          </p:cNvSpPr>
          <p:nvPr>
            <p:ph idx="1"/>
          </p:nvPr>
        </p:nvSpPr>
        <p:spPr>
          <a:xfrm>
            <a:off x="590719" y="2330505"/>
            <a:ext cx="4687863" cy="4136381"/>
          </a:xfrm>
        </p:spPr>
        <p:txBody>
          <a:bodyPr anchor="ctr">
            <a:normAutofit fontScale="77500" lnSpcReduction="20000"/>
          </a:bodyPr>
          <a:lstStyle/>
          <a:p>
            <a:pPr>
              <a:lnSpc>
                <a:spcPct val="120000"/>
              </a:lnSpc>
            </a:pPr>
            <a:r>
              <a:rPr lang="en-US" sz="1900" dirty="0">
                <a:solidFill>
                  <a:schemeClr val="accent1">
                    <a:lumMod val="75000"/>
                  </a:schemeClr>
                </a:solidFill>
                <a:latin typeface="Arial" panose="020B0604020202020204" pitchFamily="34" charset="0"/>
                <a:cs typeface="Arial" panose="020B0604020202020204" pitchFamily="34" charset="0"/>
              </a:rPr>
              <a:t>Hold regular meetings with your research team, including data and safety monitoring</a:t>
            </a:r>
          </a:p>
          <a:p>
            <a:pPr>
              <a:lnSpc>
                <a:spcPct val="120000"/>
              </a:lnSpc>
            </a:pPr>
            <a:r>
              <a:rPr lang="en-US" sz="1900" dirty="0">
                <a:solidFill>
                  <a:schemeClr val="accent1">
                    <a:lumMod val="75000"/>
                  </a:schemeClr>
                </a:solidFill>
                <a:latin typeface="Arial" panose="020B0604020202020204" pitchFamily="34" charset="0"/>
                <a:cs typeface="Arial" panose="020B0604020202020204" pitchFamily="34" charset="0"/>
              </a:rPr>
              <a:t>Maintain IRB approval and review protocol regularly to assess changes </a:t>
            </a:r>
          </a:p>
          <a:p>
            <a:pPr>
              <a:lnSpc>
                <a:spcPct val="120000"/>
              </a:lnSpc>
            </a:pPr>
            <a:r>
              <a:rPr lang="en-US" sz="1900" dirty="0">
                <a:solidFill>
                  <a:schemeClr val="accent1">
                    <a:lumMod val="75000"/>
                  </a:schemeClr>
                </a:solidFill>
                <a:latin typeface="Arial" panose="020B0604020202020204" pitchFamily="34" charset="0"/>
                <a:cs typeface="Arial" panose="020B0604020202020204" pitchFamily="34" charset="0"/>
              </a:rPr>
              <a:t>Ensure proper training of your staff</a:t>
            </a:r>
          </a:p>
          <a:p>
            <a:pPr>
              <a:lnSpc>
                <a:spcPct val="120000"/>
              </a:lnSpc>
            </a:pPr>
            <a:r>
              <a:rPr lang="en-US" sz="1900" dirty="0">
                <a:solidFill>
                  <a:schemeClr val="accent1">
                    <a:lumMod val="75000"/>
                  </a:schemeClr>
                </a:solidFill>
                <a:latin typeface="Arial" panose="020B0604020202020204" pitchFamily="34" charset="0"/>
                <a:cs typeface="Arial" panose="020B0604020202020204" pitchFamily="34" charset="0"/>
              </a:rPr>
              <a:t>Obtain written consent from your study participants</a:t>
            </a:r>
          </a:p>
          <a:p>
            <a:pPr>
              <a:lnSpc>
                <a:spcPct val="120000"/>
              </a:lnSpc>
            </a:pPr>
            <a:r>
              <a:rPr lang="en-US" sz="1900" dirty="0">
                <a:solidFill>
                  <a:schemeClr val="accent1">
                    <a:lumMod val="75000"/>
                  </a:schemeClr>
                </a:solidFill>
                <a:latin typeface="Arial" panose="020B0604020202020204" pitchFamily="34" charset="0"/>
                <a:cs typeface="Arial" panose="020B0604020202020204" pitchFamily="34" charset="0"/>
              </a:rPr>
              <a:t>Develop Manual of Operations</a:t>
            </a:r>
          </a:p>
          <a:p>
            <a:pPr>
              <a:lnSpc>
                <a:spcPct val="120000"/>
              </a:lnSpc>
            </a:pPr>
            <a:r>
              <a:rPr lang="en-US" sz="1900" dirty="0">
                <a:solidFill>
                  <a:schemeClr val="accent1">
                    <a:lumMod val="75000"/>
                  </a:schemeClr>
                </a:solidFill>
                <a:latin typeface="Arial" panose="020B0604020202020204" pitchFamily="34" charset="0"/>
                <a:cs typeface="Arial" panose="020B0604020202020204" pitchFamily="34" charset="0"/>
              </a:rPr>
              <a:t>Document study procedures </a:t>
            </a:r>
          </a:p>
          <a:p>
            <a:pPr>
              <a:lnSpc>
                <a:spcPct val="120000"/>
              </a:lnSpc>
            </a:pPr>
            <a:r>
              <a:rPr lang="en-US" sz="1900" dirty="0">
                <a:solidFill>
                  <a:schemeClr val="accent1">
                    <a:lumMod val="75000"/>
                  </a:schemeClr>
                </a:solidFill>
                <a:latin typeface="Arial" panose="020B0604020202020204" pitchFamily="34" charset="0"/>
                <a:cs typeface="Arial" panose="020B0604020202020204" pitchFamily="34" charset="0"/>
              </a:rPr>
              <a:t>Review and report adverse events and unanticipated problems should they occur </a:t>
            </a:r>
          </a:p>
          <a:p>
            <a:pPr>
              <a:lnSpc>
                <a:spcPct val="120000"/>
              </a:lnSpc>
            </a:pPr>
            <a:r>
              <a:rPr lang="en-US" sz="1900" dirty="0">
                <a:solidFill>
                  <a:schemeClr val="accent1">
                    <a:lumMod val="75000"/>
                  </a:schemeClr>
                </a:solidFill>
                <a:latin typeface="Arial" panose="020B0604020202020204" pitchFamily="34" charset="0"/>
                <a:cs typeface="Arial" panose="020B0604020202020204" pitchFamily="34" charset="0"/>
              </a:rPr>
              <a:t>Review and Update ClinicalTrials.gov</a:t>
            </a:r>
          </a:p>
          <a:p>
            <a:pPr>
              <a:lnSpc>
                <a:spcPct val="120000"/>
              </a:lnSpc>
            </a:pPr>
            <a:r>
              <a:rPr lang="en-US" sz="1900" dirty="0">
                <a:solidFill>
                  <a:schemeClr val="accent1">
                    <a:lumMod val="75000"/>
                  </a:schemeClr>
                </a:solidFill>
                <a:latin typeface="Arial" panose="020B0604020202020204" pitchFamily="34" charset="0"/>
                <a:cs typeface="Arial" panose="020B0604020202020204" pitchFamily="34" charset="0"/>
              </a:rPr>
              <a:t>Implement ongoing quality assurance initiatives </a:t>
            </a:r>
          </a:p>
          <a:p>
            <a:endParaRPr lang="en-US" sz="1600" dirty="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Back to School Amid COVID-19 | Prepare Yourself with This Top 10 ...">
            <a:extLst>
              <a:ext uri="{FF2B5EF4-FFF2-40B4-BE49-F238E27FC236}">
                <a16:creationId xmlns:a16="http://schemas.microsoft.com/office/drawing/2014/main" id="{4A81A8A2-362A-4BC2-9E1F-B6A5436E96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06" r="18384" b="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BEB4D141-E30C-44CC-B9F2-BA97D701FF5B}"/>
              </a:ext>
            </a:extLst>
          </p:cNvPr>
          <p:cNvSpPr/>
          <p:nvPr/>
        </p:nvSpPr>
        <p:spPr>
          <a:xfrm>
            <a:off x="1281838" y="667212"/>
            <a:ext cx="8984673" cy="4801896"/>
          </a:xfrm>
          <a:prstGeom prst="wedgeEllipseCallou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3500000" scaled="1"/>
            <a:tileRect/>
          </a:gradFill>
          <a:ln w="76200">
            <a:solidFill>
              <a:schemeClr val="accent4">
                <a:lumMod val="75000"/>
              </a:schemeClr>
            </a:solid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C000">
                    <a:lumMod val="75000"/>
                  </a:srgbClr>
                </a:solidFill>
                <a:effectLst/>
                <a:uLnTx/>
                <a:uFillTx/>
                <a:latin typeface="Arial Black" panose="020B0A04020102020204" pitchFamily="34" charset="0"/>
                <a:ea typeface="+mn-ea"/>
                <a:cs typeface="+mn-cs"/>
              </a:rPr>
              <a:t>Questions?</a:t>
            </a:r>
          </a:p>
        </p:txBody>
      </p:sp>
    </p:spTree>
    <p:extLst>
      <p:ext uri="{BB962C8B-B14F-4D97-AF65-F5344CB8AC3E}">
        <p14:creationId xmlns:p14="http://schemas.microsoft.com/office/powerpoint/2010/main" val="1583841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111B97A-2FB0-4625-8C2E-CDCB1AF68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9" name="Straight Connector 18">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95A5FB0-8A25-4742-8566-05C5C92025DF}"/>
              </a:ext>
            </a:extLst>
          </p:cNvPr>
          <p:cNvSpPr>
            <a:spLocks noGrp="1"/>
          </p:cNvSpPr>
          <p:nvPr>
            <p:ph type="title"/>
          </p:nvPr>
        </p:nvSpPr>
        <p:spPr>
          <a:xfrm>
            <a:off x="1057080" y="4179967"/>
            <a:ext cx="10071536" cy="929750"/>
          </a:xfrm>
        </p:spPr>
        <p:txBody>
          <a:bodyPr vert="horz" lIns="91440" tIns="45720" rIns="91440" bIns="45720" rtlCol="0" anchor="b">
            <a:normAutofit/>
          </a:bodyPr>
          <a:lstStyle/>
          <a:p>
            <a:pPr algn="ctr"/>
            <a:r>
              <a:rPr lang="en-US" sz="4800" dirty="0">
                <a:solidFill>
                  <a:srgbClr val="003594"/>
                </a:solidFill>
                <a:latin typeface="Arial Black" panose="020B0A04020102020204" pitchFamily="34" charset="0"/>
              </a:rPr>
              <a:t>Recruitment and Consent</a:t>
            </a:r>
          </a:p>
        </p:txBody>
      </p:sp>
      <p:pic>
        <p:nvPicPr>
          <p:cNvPr id="7" name="Graphic 6" descr="Chat with solid fill">
            <a:extLst>
              <a:ext uri="{FF2B5EF4-FFF2-40B4-BE49-F238E27FC236}">
                <a16:creationId xmlns:a16="http://schemas.microsoft.com/office/drawing/2014/main" id="{4C48ACA0-E118-447D-BF91-2C182600ED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1046" y="974273"/>
            <a:ext cx="2549466" cy="2549466"/>
          </a:xfrm>
          <a:prstGeom prst="rect">
            <a:avLst/>
          </a:prstGeom>
        </p:spPr>
      </p:pic>
      <p:pic>
        <p:nvPicPr>
          <p:cNvPr id="9" name="Graphic 8" descr="Receiver with solid fill">
            <a:extLst>
              <a:ext uri="{FF2B5EF4-FFF2-40B4-BE49-F238E27FC236}">
                <a16:creationId xmlns:a16="http://schemas.microsoft.com/office/drawing/2014/main" id="{712442AB-5B12-4380-9B98-ED4DE841C6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63320" y="1129867"/>
            <a:ext cx="2549466" cy="2549466"/>
          </a:xfrm>
          <a:prstGeom prst="rect">
            <a:avLst/>
          </a:prstGeom>
        </p:spPr>
      </p:pic>
      <p:pic>
        <p:nvPicPr>
          <p:cNvPr id="11" name="Graphic 10" descr="Contract with solid fill">
            <a:extLst>
              <a:ext uri="{FF2B5EF4-FFF2-40B4-BE49-F238E27FC236}">
                <a16:creationId xmlns:a16="http://schemas.microsoft.com/office/drawing/2014/main" id="{174C9AC2-B83F-4DE4-AA50-F5B398B81C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08675" y="1097034"/>
            <a:ext cx="2549466" cy="2549466"/>
          </a:xfrm>
          <a:prstGeom prst="rect">
            <a:avLst/>
          </a:prstGeom>
        </p:spPr>
      </p:pic>
    </p:spTree>
    <p:extLst>
      <p:ext uri="{BB962C8B-B14F-4D97-AF65-F5344CB8AC3E}">
        <p14:creationId xmlns:p14="http://schemas.microsoft.com/office/powerpoint/2010/main" val="4032883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8F0E38-D6BA-4190-96C4-71CB5AB56346}"/>
              </a:ext>
            </a:extLst>
          </p:cNvPr>
          <p:cNvSpPr>
            <a:spLocks noGrp="1"/>
          </p:cNvSpPr>
          <p:nvPr>
            <p:ph type="title"/>
          </p:nvPr>
        </p:nvSpPr>
        <p:spPr>
          <a:xfrm>
            <a:off x="333662" y="99629"/>
            <a:ext cx="10515600" cy="893893"/>
          </a:xfrm>
        </p:spPr>
        <p:txBody>
          <a:bodyPr>
            <a:normAutofit/>
          </a:bodyPr>
          <a:lstStyle/>
          <a:p>
            <a:r>
              <a:rPr lang="en-US" sz="3600" dirty="0"/>
              <a:t>Recruitment of Subjects</a:t>
            </a:r>
          </a:p>
        </p:txBody>
      </p:sp>
      <p:graphicFrame>
        <p:nvGraphicFramePr>
          <p:cNvPr id="7" name="Table 7">
            <a:extLst>
              <a:ext uri="{FF2B5EF4-FFF2-40B4-BE49-F238E27FC236}">
                <a16:creationId xmlns:a16="http://schemas.microsoft.com/office/drawing/2014/main" id="{135F481C-5C00-4F4C-B487-5E4CCEA65223}"/>
              </a:ext>
            </a:extLst>
          </p:cNvPr>
          <p:cNvGraphicFramePr>
            <a:graphicFrameLocks noGrp="1"/>
          </p:cNvGraphicFramePr>
          <p:nvPr>
            <p:ph idx="1"/>
          </p:nvPr>
        </p:nvGraphicFramePr>
        <p:xfrm>
          <a:off x="681751" y="2203130"/>
          <a:ext cx="10515597" cy="429768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4022250833"/>
                    </a:ext>
                  </a:extLst>
                </a:gridCol>
                <a:gridCol w="3505199">
                  <a:extLst>
                    <a:ext uri="{9D8B030D-6E8A-4147-A177-3AD203B41FA5}">
                      <a16:colId xmlns:a16="http://schemas.microsoft.com/office/drawing/2014/main" val="2297329205"/>
                    </a:ext>
                  </a:extLst>
                </a:gridCol>
                <a:gridCol w="3505199">
                  <a:extLst>
                    <a:ext uri="{9D8B030D-6E8A-4147-A177-3AD203B41FA5}">
                      <a16:colId xmlns:a16="http://schemas.microsoft.com/office/drawing/2014/main" val="2840301843"/>
                    </a:ext>
                  </a:extLst>
                </a:gridCol>
              </a:tblGrid>
              <a:tr h="370840">
                <a:tc>
                  <a:txBody>
                    <a:bodyPr/>
                    <a:lstStyle/>
                    <a:p>
                      <a:r>
                        <a:rPr lang="en-US" dirty="0"/>
                        <a:t>Reviewing MR to ID Subjects</a:t>
                      </a:r>
                    </a:p>
                  </a:txBody>
                  <a:tcPr/>
                </a:tc>
                <a:tc>
                  <a:txBody>
                    <a:bodyPr/>
                    <a:lstStyle/>
                    <a:p>
                      <a:r>
                        <a:rPr lang="en-US" dirty="0"/>
                        <a:t>Obtaining Limited PHI from a Referring Physician</a:t>
                      </a:r>
                    </a:p>
                  </a:txBody>
                  <a:tcPr/>
                </a:tc>
                <a:tc>
                  <a:txBody>
                    <a:bodyPr/>
                    <a:lstStyle/>
                    <a:p>
                      <a:r>
                        <a:rPr lang="en-US" dirty="0"/>
                        <a:t>Obtain Written Authorization to share PHI outside Covered Entity</a:t>
                      </a:r>
                    </a:p>
                  </a:txBody>
                  <a:tcPr/>
                </a:tc>
                <a:extLst>
                  <a:ext uri="{0D108BD9-81ED-4DB2-BD59-A6C34878D82A}">
                    <a16:rowId xmlns:a16="http://schemas.microsoft.com/office/drawing/2014/main" val="999346889"/>
                  </a:ext>
                </a:extLst>
              </a:tr>
              <a:tr h="370840">
                <a:tc>
                  <a:txBody>
                    <a:bodyPr/>
                    <a:lstStyle/>
                    <a:p>
                      <a:pPr marL="285750" indent="-285750">
                        <a:buFont typeface="Arial" panose="020B0604020202020204" pitchFamily="34" charset="0"/>
                        <a:buChar char="•"/>
                      </a:pPr>
                      <a:r>
                        <a:rPr lang="en-US" dirty="0"/>
                        <a:t>No waiver required</a:t>
                      </a:r>
                    </a:p>
                    <a:p>
                      <a:pPr marL="285750" indent="-285750">
                        <a:buFont typeface="Arial" panose="020B0604020202020204" pitchFamily="34" charset="0"/>
                        <a:buChar char="•"/>
                      </a:pPr>
                      <a:r>
                        <a:rPr lang="en-US" dirty="0"/>
                        <a:t>Must have normal access</a:t>
                      </a:r>
                    </a:p>
                    <a:p>
                      <a:pPr marL="285750" indent="-285750">
                        <a:buFont typeface="Arial" panose="020B0604020202020204" pitchFamily="34" charset="0"/>
                        <a:buChar char="•"/>
                      </a:pPr>
                      <a:r>
                        <a:rPr lang="en-US" dirty="0"/>
                        <a:t>Incorporate process in “Recruitment” section of PittPRO</a:t>
                      </a:r>
                    </a:p>
                    <a:p>
                      <a:pPr marL="285750" indent="-285750">
                        <a:buFont typeface="Arial" panose="020B0604020202020204" pitchFamily="34" charset="0"/>
                        <a:buChar char="•"/>
                      </a:pPr>
                      <a:r>
                        <a:rPr lang="en-US" dirty="0"/>
                        <a:t>Must state access to PHI is accessed for preparation, it will not leave the Covered Entity, the PHI is necessary for the research</a:t>
                      </a:r>
                    </a:p>
                  </a:txBody>
                  <a:tcPr/>
                </a:tc>
                <a:tc>
                  <a:txBody>
                    <a:bodyPr/>
                    <a:lstStyle/>
                    <a:p>
                      <a:pPr marL="285750" indent="-285750">
                        <a:buFont typeface="Arial" panose="020B0604020202020204" pitchFamily="34" charset="0"/>
                        <a:buChar char="•"/>
                      </a:pPr>
                      <a:r>
                        <a:rPr lang="en-US" dirty="0"/>
                        <a:t>No waiver required</a:t>
                      </a:r>
                    </a:p>
                    <a:p>
                      <a:pPr marL="285750" indent="-285750">
                        <a:buFont typeface="Arial" panose="020B0604020202020204" pitchFamily="34" charset="0"/>
                        <a:buChar char="•"/>
                      </a:pPr>
                      <a:r>
                        <a:rPr lang="en-US" dirty="0"/>
                        <a:t>Clinician speaks to subject to determine interest</a:t>
                      </a:r>
                    </a:p>
                    <a:p>
                      <a:pPr marL="285750" indent="-285750">
                        <a:buFont typeface="Arial" panose="020B0604020202020204" pitchFamily="34" charset="0"/>
                        <a:buChar char="•"/>
                      </a:pPr>
                      <a:r>
                        <a:rPr lang="en-US" dirty="0"/>
                        <a:t>Clinician introduces researcher</a:t>
                      </a:r>
                    </a:p>
                    <a:p>
                      <a:pPr marL="285750" indent="-285750">
                        <a:buFont typeface="Arial" panose="020B0604020202020204" pitchFamily="34" charset="0"/>
                        <a:buChar char="•"/>
                      </a:pPr>
                      <a:r>
                        <a:rPr lang="en-US" dirty="0"/>
                        <a:t>Shared PHI limited to relevant information</a:t>
                      </a:r>
                    </a:p>
                    <a:p>
                      <a:pPr marL="285750" indent="-285750">
                        <a:buFont typeface="Arial" panose="020B0604020202020204" pitchFamily="34" charset="0"/>
                        <a:buChar char="•"/>
                      </a:pPr>
                      <a:r>
                        <a:rPr lang="en-US" dirty="0"/>
                        <a:t>Clinician document permission in MR or other approved area</a:t>
                      </a:r>
                    </a:p>
                  </a:txBody>
                  <a:tcPr/>
                </a:tc>
                <a:tc rowSpan="2">
                  <a:txBody>
                    <a:bodyPr/>
                    <a:lstStyle/>
                    <a:p>
                      <a:pPr marL="285750" indent="-285750">
                        <a:buFont typeface="Arial" panose="020B0604020202020204" pitchFamily="34" charset="0"/>
                        <a:buChar char="•"/>
                      </a:pPr>
                      <a:r>
                        <a:rPr lang="en-US" dirty="0"/>
                        <a:t>PI must be faculty or staff</a:t>
                      </a:r>
                    </a:p>
                    <a:p>
                      <a:pPr marL="285750" indent="-285750">
                        <a:buFont typeface="Arial" panose="020B0604020202020204" pitchFamily="34" charset="0"/>
                        <a:buChar char="•"/>
                      </a:pPr>
                      <a:r>
                        <a:rPr lang="en-US" dirty="0"/>
                        <a:t>Research receiving contact info need not be a UPMC professional or staff member</a:t>
                      </a:r>
                    </a:p>
                    <a:p>
                      <a:pPr marL="285750" indent="-285750">
                        <a:buFont typeface="Arial" panose="020B0604020202020204" pitchFamily="34" charset="0"/>
                        <a:buChar char="•"/>
                      </a:pPr>
                      <a:r>
                        <a:rPr lang="en-US" dirty="0"/>
                        <a:t>Recruitment section should outline sharing process</a:t>
                      </a:r>
                    </a:p>
                    <a:p>
                      <a:pPr marL="285750" indent="-285750">
                        <a:buFont typeface="Arial" panose="020B0604020202020204" pitchFamily="34" charset="0"/>
                        <a:buChar char="•"/>
                      </a:pPr>
                      <a:r>
                        <a:rPr lang="en-US" dirty="0"/>
                        <a:t>Include written authorization form</a:t>
                      </a:r>
                    </a:p>
                    <a:p>
                      <a:pPr marL="285750" indent="-285750">
                        <a:buFont typeface="Arial" panose="020B0604020202020204" pitchFamily="34" charset="0"/>
                        <a:buChar char="•"/>
                      </a:pPr>
                      <a:r>
                        <a:rPr lang="en-US" dirty="0"/>
                        <a:t>Include how the clinicians will describe and discuss with subject</a:t>
                      </a:r>
                    </a:p>
                    <a:p>
                      <a:pPr marL="285750" indent="-285750">
                        <a:buFont typeface="Arial" panose="020B0604020202020204" pitchFamily="34" charset="0"/>
                        <a:buChar char="•"/>
                      </a:pPr>
                      <a:r>
                        <a:rPr lang="en-US" dirty="0"/>
                        <a:t>Verbal can be approved with waiver</a:t>
                      </a:r>
                    </a:p>
                  </a:txBody>
                  <a:tcPr/>
                </a:tc>
                <a:extLst>
                  <a:ext uri="{0D108BD9-81ED-4DB2-BD59-A6C34878D82A}">
                    <a16:rowId xmlns:a16="http://schemas.microsoft.com/office/drawing/2014/main" val="2910166236"/>
                  </a:ext>
                </a:extLst>
              </a:tr>
              <a:tr h="370840">
                <a:tc gridSpan="2">
                  <a:txBody>
                    <a:bodyPr/>
                    <a:lstStyle/>
                    <a:p>
                      <a:pPr marL="0" indent="0" algn="ctr">
                        <a:buFont typeface="Arial" panose="020B0604020202020204" pitchFamily="34" charset="0"/>
                        <a:buNone/>
                      </a:pPr>
                      <a:r>
                        <a:rPr lang="en-US" b="1" dirty="0"/>
                        <a:t>Must be a part of the same covered entity</a:t>
                      </a:r>
                    </a:p>
                  </a:txBody>
                  <a:tcPr anchor="ctr"/>
                </a:tc>
                <a:tc hMerge="1">
                  <a:txBody>
                    <a:bodyPr/>
                    <a:lstStyle/>
                    <a:p>
                      <a:pPr marL="285750" indent="-285750">
                        <a:buFont typeface="Arial" panose="020B0604020202020204" pitchFamily="34" charset="0"/>
                        <a:buChar char="•"/>
                      </a:pPr>
                      <a:endParaRPr lang="en-US" dirty="0"/>
                    </a:p>
                  </a:txBody>
                  <a:tcPr/>
                </a:tc>
                <a:tc vMerge="1">
                  <a:txBody>
                    <a:bodyPr/>
                    <a:lstStyle/>
                    <a:p>
                      <a:endParaRPr lang="en-US" dirty="0"/>
                    </a:p>
                  </a:txBody>
                  <a:tcPr/>
                </a:tc>
                <a:extLst>
                  <a:ext uri="{0D108BD9-81ED-4DB2-BD59-A6C34878D82A}">
                    <a16:rowId xmlns:a16="http://schemas.microsoft.com/office/drawing/2014/main" val="1611189748"/>
                  </a:ext>
                </a:extLst>
              </a:tr>
            </a:tbl>
          </a:graphicData>
        </a:graphic>
      </p:graphicFrame>
      <p:sp>
        <p:nvSpPr>
          <p:cNvPr id="6" name="Rectangle: Rounded Corners 5">
            <a:extLst>
              <a:ext uri="{FF2B5EF4-FFF2-40B4-BE49-F238E27FC236}">
                <a16:creationId xmlns:a16="http://schemas.microsoft.com/office/drawing/2014/main" id="{ED529624-1EDA-4793-8931-B2A71A669F0A}"/>
              </a:ext>
            </a:extLst>
          </p:cNvPr>
          <p:cNvSpPr/>
          <p:nvPr/>
        </p:nvSpPr>
        <p:spPr>
          <a:xfrm>
            <a:off x="681748" y="966248"/>
            <a:ext cx="10515600" cy="893892"/>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19050">
            <a:solidFill>
              <a:srgbClr val="002060"/>
            </a:solid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HIPAA permits access to PHI, for the purpose of identifying potential research subjects, under the ‘Preparatory to Research Exception.’</a:t>
            </a:r>
          </a:p>
        </p:txBody>
      </p:sp>
    </p:spTree>
    <p:extLst>
      <p:ext uri="{BB962C8B-B14F-4D97-AF65-F5344CB8AC3E}">
        <p14:creationId xmlns:p14="http://schemas.microsoft.com/office/powerpoint/2010/main" val="755835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AB76-16F0-448C-B547-BCCEDDB6A8C5}"/>
              </a:ext>
            </a:extLst>
          </p:cNvPr>
          <p:cNvSpPr>
            <a:spLocks noGrp="1"/>
          </p:cNvSpPr>
          <p:nvPr>
            <p:ph type="title"/>
          </p:nvPr>
        </p:nvSpPr>
        <p:spPr>
          <a:xfrm>
            <a:off x="1751898" y="61055"/>
            <a:ext cx="9485671" cy="1007480"/>
          </a:xfrm>
        </p:spPr>
        <p:txBody>
          <a:bodyPr>
            <a:normAutofit/>
          </a:bodyPr>
          <a:lstStyle/>
          <a:p>
            <a:r>
              <a:rPr lang="en-US" sz="3600" dirty="0">
                <a:solidFill>
                  <a:srgbClr val="003594"/>
                </a:solidFill>
              </a:rPr>
              <a:t>Recruitment and Advertisements</a:t>
            </a:r>
          </a:p>
        </p:txBody>
      </p:sp>
      <p:grpSp>
        <p:nvGrpSpPr>
          <p:cNvPr id="5" name="Group 4">
            <a:extLst>
              <a:ext uri="{FF2B5EF4-FFF2-40B4-BE49-F238E27FC236}">
                <a16:creationId xmlns:a16="http://schemas.microsoft.com/office/drawing/2014/main" id="{6BA14EBA-98B5-42AD-AB30-9872700CDDF2}"/>
              </a:ext>
            </a:extLst>
          </p:cNvPr>
          <p:cNvGrpSpPr/>
          <p:nvPr/>
        </p:nvGrpSpPr>
        <p:grpSpPr>
          <a:xfrm>
            <a:off x="673885" y="805100"/>
            <a:ext cx="11321482" cy="5273111"/>
            <a:chOff x="607662" y="827134"/>
            <a:chExt cx="11321482" cy="5273111"/>
          </a:xfrm>
        </p:grpSpPr>
        <p:sp>
          <p:nvSpPr>
            <p:cNvPr id="6" name="Freeform: Shape 5">
              <a:extLst>
                <a:ext uri="{FF2B5EF4-FFF2-40B4-BE49-F238E27FC236}">
                  <a16:creationId xmlns:a16="http://schemas.microsoft.com/office/drawing/2014/main" id="{722FBE19-6AC3-48D5-B83D-44432193223C}"/>
                </a:ext>
              </a:extLst>
            </p:cNvPr>
            <p:cNvSpPr/>
            <p:nvPr/>
          </p:nvSpPr>
          <p:spPr>
            <a:xfrm>
              <a:off x="985052" y="4039945"/>
              <a:ext cx="5526501" cy="1161229"/>
            </a:xfrm>
            <a:custGeom>
              <a:avLst/>
              <a:gdLst>
                <a:gd name="connsiteX0" fmla="*/ 0 w 5526501"/>
                <a:gd name="connsiteY0" fmla="*/ 0 h 1161229"/>
                <a:gd name="connsiteX1" fmla="*/ 5526501 w 5526501"/>
                <a:gd name="connsiteY1" fmla="*/ 0 h 1161229"/>
                <a:gd name="connsiteX2" fmla="*/ 5526501 w 5526501"/>
                <a:gd name="connsiteY2" fmla="*/ 1161229 h 1161229"/>
                <a:gd name="connsiteX3" fmla="*/ 0 w 5526501"/>
                <a:gd name="connsiteY3" fmla="*/ 1161229 h 1161229"/>
                <a:gd name="connsiteX4" fmla="*/ 0 w 5526501"/>
                <a:gd name="connsiteY4" fmla="*/ 0 h 1161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501" h="1161229">
                  <a:moveTo>
                    <a:pt x="0" y="0"/>
                  </a:moveTo>
                  <a:lnTo>
                    <a:pt x="5526501" y="0"/>
                  </a:lnTo>
                  <a:lnTo>
                    <a:pt x="5526501" y="1161229"/>
                  </a:lnTo>
                  <a:lnTo>
                    <a:pt x="0" y="1161229"/>
                  </a:lnTo>
                  <a:lnTo>
                    <a:pt x="0" y="0"/>
                  </a:lnTo>
                  <a:close/>
                </a:path>
              </a:pathLst>
            </a:custGeom>
            <a:ln>
              <a:solidFill>
                <a:schemeClr val="accent1">
                  <a:lumMod val="75000"/>
                </a:schemeClr>
              </a:solidFill>
            </a:ln>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69057" tIns="87630" rIns="87630" bIns="87630" numCol="1" spcCol="1270" anchor="ctr" anchorCtr="0">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Mailings</a:t>
              </a:r>
              <a:r>
                <a:rPr kumimoji="0" lang="en-US" sz="20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 Written info sent or given to subject from a known provider, clinic or program rep</a:t>
              </a:r>
            </a:p>
          </p:txBody>
        </p:sp>
        <p:sp>
          <p:nvSpPr>
            <p:cNvPr id="8" name="Freeform: Shape 7">
              <a:extLst>
                <a:ext uri="{FF2B5EF4-FFF2-40B4-BE49-F238E27FC236}">
                  <a16:creationId xmlns:a16="http://schemas.microsoft.com/office/drawing/2014/main" id="{502495F9-4423-4A25-890B-4F3449FBE4E6}"/>
                </a:ext>
              </a:extLst>
            </p:cNvPr>
            <p:cNvSpPr/>
            <p:nvPr/>
          </p:nvSpPr>
          <p:spPr>
            <a:xfrm>
              <a:off x="5998675" y="2541242"/>
              <a:ext cx="5930469" cy="1228808"/>
            </a:xfrm>
            <a:custGeom>
              <a:avLst/>
              <a:gdLst>
                <a:gd name="connsiteX0" fmla="*/ 0 w 5930469"/>
                <a:gd name="connsiteY0" fmla="*/ 0 h 1228808"/>
                <a:gd name="connsiteX1" fmla="*/ 5930469 w 5930469"/>
                <a:gd name="connsiteY1" fmla="*/ 0 h 1228808"/>
                <a:gd name="connsiteX2" fmla="*/ 5930469 w 5930469"/>
                <a:gd name="connsiteY2" fmla="*/ 1228808 h 1228808"/>
                <a:gd name="connsiteX3" fmla="*/ 0 w 5930469"/>
                <a:gd name="connsiteY3" fmla="*/ 1228808 h 1228808"/>
                <a:gd name="connsiteX4" fmla="*/ 0 w 5930469"/>
                <a:gd name="connsiteY4" fmla="*/ 0 h 122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469" h="1228808">
                  <a:moveTo>
                    <a:pt x="0" y="0"/>
                  </a:moveTo>
                  <a:lnTo>
                    <a:pt x="5930469" y="0"/>
                  </a:lnTo>
                  <a:lnTo>
                    <a:pt x="5930469" y="1228808"/>
                  </a:lnTo>
                  <a:lnTo>
                    <a:pt x="0" y="1228808"/>
                  </a:lnTo>
                  <a:lnTo>
                    <a:pt x="0" y="0"/>
                  </a:lnTo>
                  <a:close/>
                </a:path>
              </a:pathLst>
            </a:custGeom>
            <a:ln>
              <a:solidFill>
                <a:schemeClr val="accent1">
                  <a:lumMod val="75000"/>
                </a:schemeClr>
              </a:solidFill>
            </a:ln>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69057" tIns="87630" rIns="87630" bIns="87630" numCol="1" spcCol="1270" anchor="ctr" anchorCtr="0">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Previous Subjects</a:t>
              </a:r>
              <a:r>
                <a:rPr kumimoji="0" lang="en-US" sz="20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 Unless they explicitly declined further contact, previous subjects can be called</a:t>
              </a:r>
              <a:endParaRPr kumimoji="0" lang="en-US" sz="2000" b="0" i="0" u="sng"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D6445190-2520-4A23-ACB9-478398AB2E02}"/>
                </a:ext>
              </a:extLst>
            </p:cNvPr>
            <p:cNvSpPr/>
            <p:nvPr/>
          </p:nvSpPr>
          <p:spPr>
            <a:xfrm>
              <a:off x="5825011" y="2337233"/>
              <a:ext cx="898139" cy="1347208"/>
            </a:xfrm>
            <a:prstGeom prst="rect">
              <a:avLst/>
            </a:prstGeom>
            <a:ln>
              <a:solidFill>
                <a:srgbClr val="FFC000"/>
              </a:solidFill>
            </a:ln>
          </p:spPr>
          <p:style>
            <a:lnRef idx="1">
              <a:schemeClr val="accent4"/>
            </a:lnRef>
            <a:fillRef idx="2">
              <a:schemeClr val="accent4"/>
            </a:fillRef>
            <a:effectRef idx="1">
              <a:schemeClr val="accent4"/>
            </a:effectRef>
            <a:fontRef idx="minor">
              <a:schemeClr val="dk1"/>
            </a:fontRef>
          </p:style>
        </p:sp>
        <p:sp>
          <p:nvSpPr>
            <p:cNvPr id="10" name="Freeform: Shape 9">
              <a:extLst>
                <a:ext uri="{FF2B5EF4-FFF2-40B4-BE49-F238E27FC236}">
                  <a16:creationId xmlns:a16="http://schemas.microsoft.com/office/drawing/2014/main" id="{A39AB734-7B93-4459-81C9-818EF4F36D59}"/>
                </a:ext>
              </a:extLst>
            </p:cNvPr>
            <p:cNvSpPr/>
            <p:nvPr/>
          </p:nvSpPr>
          <p:spPr>
            <a:xfrm>
              <a:off x="1168477" y="1268321"/>
              <a:ext cx="4105779" cy="1283055"/>
            </a:xfrm>
            <a:custGeom>
              <a:avLst/>
              <a:gdLst>
                <a:gd name="connsiteX0" fmla="*/ 0 w 4105779"/>
                <a:gd name="connsiteY0" fmla="*/ 0 h 1283055"/>
                <a:gd name="connsiteX1" fmla="*/ 4105779 w 4105779"/>
                <a:gd name="connsiteY1" fmla="*/ 0 h 1283055"/>
                <a:gd name="connsiteX2" fmla="*/ 4105779 w 4105779"/>
                <a:gd name="connsiteY2" fmla="*/ 1283055 h 1283055"/>
                <a:gd name="connsiteX3" fmla="*/ 0 w 4105779"/>
                <a:gd name="connsiteY3" fmla="*/ 1283055 h 1283055"/>
                <a:gd name="connsiteX4" fmla="*/ 0 w 4105779"/>
                <a:gd name="connsiteY4" fmla="*/ 0 h 1283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5779" h="1283055">
                  <a:moveTo>
                    <a:pt x="0" y="0"/>
                  </a:moveTo>
                  <a:lnTo>
                    <a:pt x="4105779" y="0"/>
                  </a:lnTo>
                  <a:lnTo>
                    <a:pt x="4105779" y="1283055"/>
                  </a:lnTo>
                  <a:lnTo>
                    <a:pt x="0" y="1283055"/>
                  </a:lnTo>
                  <a:lnTo>
                    <a:pt x="0" y="0"/>
                  </a:lnTo>
                  <a:close/>
                </a:path>
              </a:pathLst>
            </a:custGeom>
            <a:ln>
              <a:solidFill>
                <a:schemeClr val="accent1">
                  <a:lumMod val="75000"/>
                </a:schemeClr>
              </a:solidFill>
            </a:ln>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69057" tIns="87630" rIns="87630" bIns="87630" numCol="1" spcCol="1270" anchor="ctr" anchorCtr="0">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Direct Discussion</a:t>
              </a:r>
              <a:r>
                <a:rPr kumimoji="0" lang="en-US" sz="20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 Face to Face interaction with a potential subject</a:t>
              </a:r>
            </a:p>
          </p:txBody>
        </p:sp>
        <p:sp>
          <p:nvSpPr>
            <p:cNvPr id="11" name="Rectangle 10">
              <a:extLst>
                <a:ext uri="{FF2B5EF4-FFF2-40B4-BE49-F238E27FC236}">
                  <a16:creationId xmlns:a16="http://schemas.microsoft.com/office/drawing/2014/main" id="{5D143525-F16D-4416-91FA-1E2BDB137B4E}"/>
                </a:ext>
              </a:extLst>
            </p:cNvPr>
            <p:cNvSpPr/>
            <p:nvPr/>
          </p:nvSpPr>
          <p:spPr>
            <a:xfrm>
              <a:off x="607662" y="3542363"/>
              <a:ext cx="898139" cy="1347208"/>
            </a:xfrm>
            <a:prstGeom prst="rect">
              <a:avLst/>
            </a:prstGeom>
            <a:ln>
              <a:solidFill>
                <a:srgbClr val="FFC000"/>
              </a:solidFill>
            </a:ln>
          </p:spPr>
          <p:style>
            <a:lnRef idx="1">
              <a:schemeClr val="accent4"/>
            </a:lnRef>
            <a:fillRef idx="2">
              <a:schemeClr val="accent4"/>
            </a:fillRef>
            <a:effectRef idx="1">
              <a:schemeClr val="accent4"/>
            </a:effectRef>
            <a:fontRef idx="minor">
              <a:schemeClr val="dk1"/>
            </a:fontRef>
          </p:style>
        </p:sp>
        <p:sp>
          <p:nvSpPr>
            <p:cNvPr id="12" name="Freeform: Shape 11">
              <a:extLst>
                <a:ext uri="{FF2B5EF4-FFF2-40B4-BE49-F238E27FC236}">
                  <a16:creationId xmlns:a16="http://schemas.microsoft.com/office/drawing/2014/main" id="{1F7CE516-5D12-4EA2-AD00-9E7396C5D00F}"/>
                </a:ext>
              </a:extLst>
            </p:cNvPr>
            <p:cNvSpPr/>
            <p:nvPr/>
          </p:nvSpPr>
          <p:spPr>
            <a:xfrm>
              <a:off x="7449384" y="4441634"/>
              <a:ext cx="4105779" cy="1658611"/>
            </a:xfrm>
            <a:custGeom>
              <a:avLst/>
              <a:gdLst>
                <a:gd name="connsiteX0" fmla="*/ 0 w 4105779"/>
                <a:gd name="connsiteY0" fmla="*/ 0 h 1283055"/>
                <a:gd name="connsiteX1" fmla="*/ 4105779 w 4105779"/>
                <a:gd name="connsiteY1" fmla="*/ 0 h 1283055"/>
                <a:gd name="connsiteX2" fmla="*/ 4105779 w 4105779"/>
                <a:gd name="connsiteY2" fmla="*/ 1283055 h 1283055"/>
                <a:gd name="connsiteX3" fmla="*/ 0 w 4105779"/>
                <a:gd name="connsiteY3" fmla="*/ 1283055 h 1283055"/>
                <a:gd name="connsiteX4" fmla="*/ 0 w 4105779"/>
                <a:gd name="connsiteY4" fmla="*/ 0 h 1283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5779" h="1283055">
                  <a:moveTo>
                    <a:pt x="0" y="0"/>
                  </a:moveTo>
                  <a:lnTo>
                    <a:pt x="4105779" y="0"/>
                  </a:lnTo>
                  <a:lnTo>
                    <a:pt x="4105779" y="1283055"/>
                  </a:lnTo>
                  <a:lnTo>
                    <a:pt x="0" y="1283055"/>
                  </a:lnTo>
                  <a:lnTo>
                    <a:pt x="0" y="0"/>
                  </a:lnTo>
                  <a:close/>
                </a:path>
              </a:pathLst>
            </a:custGeom>
            <a:ln>
              <a:solidFill>
                <a:schemeClr val="accent1">
                  <a:lumMod val="75000"/>
                </a:schemeClr>
              </a:solidFill>
            </a:ln>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69057" tIns="87630" rIns="87630" bIns="87630" numCol="1" spcCol="1270" anchor="ctr" anchorCtr="0">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Advertisements</a:t>
              </a:r>
              <a:r>
                <a:rPr kumimoji="0" lang="en-US" sz="20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 Posted in public areas with instruction on how potential subject takes action</a:t>
              </a:r>
            </a:p>
          </p:txBody>
        </p:sp>
        <p:sp>
          <p:nvSpPr>
            <p:cNvPr id="13" name="Rectangle 12">
              <a:extLst>
                <a:ext uri="{FF2B5EF4-FFF2-40B4-BE49-F238E27FC236}">
                  <a16:creationId xmlns:a16="http://schemas.microsoft.com/office/drawing/2014/main" id="{9210DE76-DE1B-4333-873E-D8913175DC70}"/>
                </a:ext>
              </a:extLst>
            </p:cNvPr>
            <p:cNvSpPr/>
            <p:nvPr/>
          </p:nvSpPr>
          <p:spPr>
            <a:xfrm>
              <a:off x="7227994" y="4573140"/>
              <a:ext cx="898139" cy="1347208"/>
            </a:xfrm>
            <a:prstGeom prst="rect">
              <a:avLst/>
            </a:prstGeom>
            <a:ln>
              <a:solidFill>
                <a:srgbClr val="FFC000"/>
              </a:solidFill>
            </a:ln>
          </p:spPr>
          <p:style>
            <a:lnRef idx="1">
              <a:schemeClr val="accent4"/>
            </a:lnRef>
            <a:fillRef idx="2">
              <a:schemeClr val="accent4"/>
            </a:fillRef>
            <a:effectRef idx="1">
              <a:schemeClr val="accent4"/>
            </a:effectRef>
            <a:fontRef idx="minor">
              <a:schemeClr val="dk1"/>
            </a:fontRef>
          </p:style>
        </p:sp>
        <p:sp>
          <p:nvSpPr>
            <p:cNvPr id="7" name="Rectangle 6">
              <a:extLst>
                <a:ext uri="{FF2B5EF4-FFF2-40B4-BE49-F238E27FC236}">
                  <a16:creationId xmlns:a16="http://schemas.microsoft.com/office/drawing/2014/main" id="{15C64F18-EDF5-4C2B-976B-178E679763F9}"/>
                </a:ext>
              </a:extLst>
            </p:cNvPr>
            <p:cNvSpPr/>
            <p:nvPr/>
          </p:nvSpPr>
          <p:spPr>
            <a:xfrm>
              <a:off x="687895" y="827134"/>
              <a:ext cx="898139" cy="1347208"/>
            </a:xfrm>
            <a:prstGeom prst="rect">
              <a:avLst/>
            </a:prstGeom>
            <a:ln>
              <a:solidFill>
                <a:srgbClr val="FFC000"/>
              </a:solidFill>
            </a:ln>
          </p:spPr>
          <p:style>
            <a:lnRef idx="1">
              <a:schemeClr val="accent4"/>
            </a:lnRef>
            <a:fillRef idx="2">
              <a:schemeClr val="accent4"/>
            </a:fillRef>
            <a:effectRef idx="1">
              <a:schemeClr val="accent4"/>
            </a:effectRef>
            <a:fontRef idx="minor">
              <a:schemeClr val="dk1"/>
            </a:fontRef>
          </p:style>
        </p:sp>
      </p:grpSp>
      <p:pic>
        <p:nvPicPr>
          <p:cNvPr id="16" name="Picture 2" descr="Image result for face to face">
            <a:extLst>
              <a:ext uri="{FF2B5EF4-FFF2-40B4-BE49-F238E27FC236}">
                <a16:creationId xmlns:a16="http://schemas.microsoft.com/office/drawing/2014/main" id="{F06100A4-52DE-4E17-B1D0-C2DCC3252E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106" y="1065944"/>
            <a:ext cx="997780" cy="8359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phone call">
            <a:extLst>
              <a:ext uri="{FF2B5EF4-FFF2-40B4-BE49-F238E27FC236}">
                <a16:creationId xmlns:a16="http://schemas.microsoft.com/office/drawing/2014/main" id="{0E2859FC-592E-4F5B-9E45-7CF85A3826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3221" y="2642370"/>
            <a:ext cx="1422362" cy="8347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mailing">
            <a:extLst>
              <a:ext uri="{FF2B5EF4-FFF2-40B4-BE49-F238E27FC236}">
                <a16:creationId xmlns:a16="http://schemas.microsoft.com/office/drawing/2014/main" id="{7F173174-4737-40A8-9FAD-26D0C49273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467" y="3822751"/>
            <a:ext cx="1163302" cy="77577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participants wanted">
            <a:extLst>
              <a:ext uri="{FF2B5EF4-FFF2-40B4-BE49-F238E27FC236}">
                <a16:creationId xmlns:a16="http://schemas.microsoft.com/office/drawing/2014/main" id="{ED6747BB-0C7C-4917-9EFC-B6B76D55B3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9166" y="4824763"/>
            <a:ext cx="1154460" cy="86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706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A14EBA-98B5-42AD-AB30-9872700CDDF2}"/>
              </a:ext>
            </a:extLst>
          </p:cNvPr>
          <p:cNvGrpSpPr/>
          <p:nvPr/>
        </p:nvGrpSpPr>
        <p:grpSpPr>
          <a:xfrm>
            <a:off x="601086" y="1113120"/>
            <a:ext cx="11321482" cy="4559419"/>
            <a:chOff x="607662" y="827134"/>
            <a:chExt cx="11321482" cy="4559419"/>
          </a:xfrm>
        </p:grpSpPr>
        <p:sp>
          <p:nvSpPr>
            <p:cNvPr id="6" name="Freeform: Shape 5">
              <a:extLst>
                <a:ext uri="{FF2B5EF4-FFF2-40B4-BE49-F238E27FC236}">
                  <a16:creationId xmlns:a16="http://schemas.microsoft.com/office/drawing/2014/main" id="{722FBE19-6AC3-48D5-B83D-44432193223C}"/>
                </a:ext>
              </a:extLst>
            </p:cNvPr>
            <p:cNvSpPr/>
            <p:nvPr/>
          </p:nvSpPr>
          <p:spPr>
            <a:xfrm>
              <a:off x="985052" y="4039945"/>
              <a:ext cx="5526501" cy="1346608"/>
            </a:xfrm>
            <a:custGeom>
              <a:avLst/>
              <a:gdLst>
                <a:gd name="connsiteX0" fmla="*/ 0 w 5526501"/>
                <a:gd name="connsiteY0" fmla="*/ 0 h 1161229"/>
                <a:gd name="connsiteX1" fmla="*/ 5526501 w 5526501"/>
                <a:gd name="connsiteY1" fmla="*/ 0 h 1161229"/>
                <a:gd name="connsiteX2" fmla="*/ 5526501 w 5526501"/>
                <a:gd name="connsiteY2" fmla="*/ 1161229 h 1161229"/>
                <a:gd name="connsiteX3" fmla="*/ 0 w 5526501"/>
                <a:gd name="connsiteY3" fmla="*/ 1161229 h 1161229"/>
                <a:gd name="connsiteX4" fmla="*/ 0 w 5526501"/>
                <a:gd name="connsiteY4" fmla="*/ 0 h 1161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501" h="1161229">
                  <a:moveTo>
                    <a:pt x="0" y="0"/>
                  </a:moveTo>
                  <a:lnTo>
                    <a:pt x="5526501" y="0"/>
                  </a:lnTo>
                  <a:lnTo>
                    <a:pt x="5526501" y="1161229"/>
                  </a:lnTo>
                  <a:lnTo>
                    <a:pt x="0" y="1161229"/>
                  </a:lnTo>
                  <a:lnTo>
                    <a:pt x="0" y="0"/>
                  </a:lnTo>
                  <a:close/>
                </a:path>
              </a:pathLst>
            </a:custGeom>
            <a:ln>
              <a:solidFill>
                <a:schemeClr val="accent1">
                  <a:lumMod val="75000"/>
                </a:schemeClr>
              </a:solidFill>
            </a:ln>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69057" tIns="87630" rIns="87630" bIns="87630" numCol="1" spcCol="1270" anchor="ctr" anchorCtr="0">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Community Outreach</a:t>
              </a:r>
              <a:r>
                <a:rPr kumimoji="0" lang="en-US" sz="20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 Health fairs, community events, advocacy groups, schools, churches, </a:t>
              </a:r>
              <a:r>
                <a:rPr kumimoji="0" lang="en-US" sz="2000" b="0" i="0" u="none" strike="noStrike" kern="1200" cap="none" spc="0" normalizeH="0" baseline="0" noProof="0" dirty="0" err="1">
                  <a:ln>
                    <a:noFill/>
                  </a:ln>
                  <a:solidFill>
                    <a:srgbClr val="003594"/>
                  </a:solidFill>
                  <a:effectLst/>
                  <a:uLnTx/>
                  <a:uFillTx/>
                  <a:latin typeface="Arial" panose="020B0604020202020204" pitchFamily="34" charset="0"/>
                  <a:ea typeface="+mn-ea"/>
                  <a:cs typeface="Arial" panose="020B0604020202020204" pitchFamily="34" charset="0"/>
                </a:rPr>
                <a:t>etc</a:t>
              </a:r>
              <a:r>
                <a:rPr kumimoji="0" lang="en-US" sz="20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 </a:t>
              </a:r>
            </a:p>
          </p:txBody>
        </p:sp>
        <p:sp>
          <p:nvSpPr>
            <p:cNvPr id="8" name="Freeform: Shape 7">
              <a:extLst>
                <a:ext uri="{FF2B5EF4-FFF2-40B4-BE49-F238E27FC236}">
                  <a16:creationId xmlns:a16="http://schemas.microsoft.com/office/drawing/2014/main" id="{502495F9-4423-4A25-890B-4F3449FBE4E6}"/>
                </a:ext>
              </a:extLst>
            </p:cNvPr>
            <p:cNvSpPr/>
            <p:nvPr/>
          </p:nvSpPr>
          <p:spPr>
            <a:xfrm>
              <a:off x="5998675" y="2541242"/>
              <a:ext cx="5930469" cy="1228808"/>
            </a:xfrm>
            <a:custGeom>
              <a:avLst/>
              <a:gdLst>
                <a:gd name="connsiteX0" fmla="*/ 0 w 5930469"/>
                <a:gd name="connsiteY0" fmla="*/ 0 h 1228808"/>
                <a:gd name="connsiteX1" fmla="*/ 5930469 w 5930469"/>
                <a:gd name="connsiteY1" fmla="*/ 0 h 1228808"/>
                <a:gd name="connsiteX2" fmla="*/ 5930469 w 5930469"/>
                <a:gd name="connsiteY2" fmla="*/ 1228808 h 1228808"/>
                <a:gd name="connsiteX3" fmla="*/ 0 w 5930469"/>
                <a:gd name="connsiteY3" fmla="*/ 1228808 h 1228808"/>
                <a:gd name="connsiteX4" fmla="*/ 0 w 5930469"/>
                <a:gd name="connsiteY4" fmla="*/ 0 h 122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469" h="1228808">
                  <a:moveTo>
                    <a:pt x="0" y="0"/>
                  </a:moveTo>
                  <a:lnTo>
                    <a:pt x="5930469" y="0"/>
                  </a:lnTo>
                  <a:lnTo>
                    <a:pt x="5930469" y="1228808"/>
                  </a:lnTo>
                  <a:lnTo>
                    <a:pt x="0" y="1228808"/>
                  </a:lnTo>
                  <a:lnTo>
                    <a:pt x="0" y="0"/>
                  </a:lnTo>
                  <a:close/>
                </a:path>
              </a:pathLst>
            </a:custGeom>
            <a:ln>
              <a:solidFill>
                <a:schemeClr val="accent1">
                  <a:lumMod val="75000"/>
                </a:schemeClr>
              </a:solidFill>
            </a:ln>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69057" tIns="87630" rIns="87630" bIns="87630" numCol="1" spcCol="1270" anchor="ctr" anchorCtr="0">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Social Media</a:t>
              </a:r>
              <a:r>
                <a:rPr kumimoji="0" lang="en-US" sz="20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 Can post ads, links other information. Restrictions apply for privacy protection</a:t>
              </a:r>
            </a:p>
          </p:txBody>
        </p:sp>
        <p:sp>
          <p:nvSpPr>
            <p:cNvPr id="9" name="Rectangle 8">
              <a:extLst>
                <a:ext uri="{FF2B5EF4-FFF2-40B4-BE49-F238E27FC236}">
                  <a16:creationId xmlns:a16="http://schemas.microsoft.com/office/drawing/2014/main" id="{D6445190-2520-4A23-ACB9-478398AB2E02}"/>
                </a:ext>
              </a:extLst>
            </p:cNvPr>
            <p:cNvSpPr/>
            <p:nvPr/>
          </p:nvSpPr>
          <p:spPr>
            <a:xfrm>
              <a:off x="5825011" y="2337233"/>
              <a:ext cx="898139" cy="1347208"/>
            </a:xfrm>
            <a:prstGeom prst="rect">
              <a:avLst/>
            </a:prstGeom>
            <a:ln>
              <a:solidFill>
                <a:srgbClr val="FFC000"/>
              </a:solidFill>
            </a:ln>
          </p:spPr>
          <p:style>
            <a:lnRef idx="1">
              <a:schemeClr val="accent4"/>
            </a:lnRef>
            <a:fillRef idx="2">
              <a:schemeClr val="accent4"/>
            </a:fillRef>
            <a:effectRef idx="1">
              <a:schemeClr val="accent4"/>
            </a:effectRef>
            <a:fontRef idx="minor">
              <a:schemeClr val="dk1"/>
            </a:fontRef>
          </p:style>
        </p:sp>
        <p:sp>
          <p:nvSpPr>
            <p:cNvPr id="10" name="Freeform: Shape 9">
              <a:extLst>
                <a:ext uri="{FF2B5EF4-FFF2-40B4-BE49-F238E27FC236}">
                  <a16:creationId xmlns:a16="http://schemas.microsoft.com/office/drawing/2014/main" id="{A39AB734-7B93-4459-81C9-818EF4F36D59}"/>
                </a:ext>
              </a:extLst>
            </p:cNvPr>
            <p:cNvSpPr/>
            <p:nvPr/>
          </p:nvSpPr>
          <p:spPr>
            <a:xfrm>
              <a:off x="1056731" y="971981"/>
              <a:ext cx="4629561" cy="1346608"/>
            </a:xfrm>
            <a:custGeom>
              <a:avLst/>
              <a:gdLst>
                <a:gd name="connsiteX0" fmla="*/ 0 w 4105779"/>
                <a:gd name="connsiteY0" fmla="*/ 0 h 1283055"/>
                <a:gd name="connsiteX1" fmla="*/ 4105779 w 4105779"/>
                <a:gd name="connsiteY1" fmla="*/ 0 h 1283055"/>
                <a:gd name="connsiteX2" fmla="*/ 4105779 w 4105779"/>
                <a:gd name="connsiteY2" fmla="*/ 1283055 h 1283055"/>
                <a:gd name="connsiteX3" fmla="*/ 0 w 4105779"/>
                <a:gd name="connsiteY3" fmla="*/ 1283055 h 1283055"/>
                <a:gd name="connsiteX4" fmla="*/ 0 w 4105779"/>
                <a:gd name="connsiteY4" fmla="*/ 0 h 1283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5779" h="1283055">
                  <a:moveTo>
                    <a:pt x="0" y="0"/>
                  </a:moveTo>
                  <a:lnTo>
                    <a:pt x="4105779" y="0"/>
                  </a:lnTo>
                  <a:lnTo>
                    <a:pt x="4105779" y="1283055"/>
                  </a:lnTo>
                  <a:lnTo>
                    <a:pt x="0" y="1283055"/>
                  </a:lnTo>
                  <a:lnTo>
                    <a:pt x="0" y="0"/>
                  </a:lnTo>
                  <a:close/>
                </a:path>
              </a:pathLst>
            </a:custGeom>
            <a:ln>
              <a:solidFill>
                <a:schemeClr val="accent1">
                  <a:lumMod val="75000"/>
                </a:schemeClr>
              </a:solidFill>
            </a:ln>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69057" tIns="87630" rIns="87630" bIns="87630" numCol="1" spcCol="1270" anchor="ctr" anchorCtr="0">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err="1">
                  <a:ln>
                    <a:noFill/>
                  </a:ln>
                  <a:solidFill>
                    <a:srgbClr val="003594"/>
                  </a:solidFill>
                  <a:effectLst/>
                  <a:uLnTx/>
                  <a:uFillTx/>
                  <a:latin typeface="Arial" panose="020B0604020202020204" pitchFamily="34" charset="0"/>
                  <a:ea typeface="+mn-ea"/>
                  <a:cs typeface="Arial" panose="020B0604020202020204" pitchFamily="34" charset="0"/>
                </a:rPr>
                <a:t>Pitt+Me</a:t>
              </a:r>
              <a:r>
                <a:rPr kumimoji="0" lang="en-US" sz="20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 Database of people who provide info and agree to be contacted for studies</a:t>
              </a:r>
            </a:p>
          </p:txBody>
        </p:sp>
        <p:sp>
          <p:nvSpPr>
            <p:cNvPr id="11" name="Rectangle 10">
              <a:extLst>
                <a:ext uri="{FF2B5EF4-FFF2-40B4-BE49-F238E27FC236}">
                  <a16:creationId xmlns:a16="http://schemas.microsoft.com/office/drawing/2014/main" id="{5D143525-F16D-4416-91FA-1E2BDB137B4E}"/>
                </a:ext>
              </a:extLst>
            </p:cNvPr>
            <p:cNvSpPr/>
            <p:nvPr/>
          </p:nvSpPr>
          <p:spPr>
            <a:xfrm>
              <a:off x="607662" y="3542363"/>
              <a:ext cx="898139" cy="1347208"/>
            </a:xfrm>
            <a:prstGeom prst="rect">
              <a:avLst/>
            </a:prstGeom>
            <a:ln>
              <a:solidFill>
                <a:srgbClr val="FFC000"/>
              </a:solidFill>
            </a:ln>
          </p:spPr>
          <p:style>
            <a:lnRef idx="1">
              <a:schemeClr val="accent4"/>
            </a:lnRef>
            <a:fillRef idx="2">
              <a:schemeClr val="accent4"/>
            </a:fillRef>
            <a:effectRef idx="1">
              <a:schemeClr val="accent4"/>
            </a:effectRef>
            <a:fontRef idx="minor">
              <a:schemeClr val="dk1"/>
            </a:fontRef>
          </p:style>
        </p:sp>
        <p:sp>
          <p:nvSpPr>
            <p:cNvPr id="7" name="Rectangle 6">
              <a:extLst>
                <a:ext uri="{FF2B5EF4-FFF2-40B4-BE49-F238E27FC236}">
                  <a16:creationId xmlns:a16="http://schemas.microsoft.com/office/drawing/2014/main" id="{15C64F18-EDF5-4C2B-976B-178E679763F9}"/>
                </a:ext>
              </a:extLst>
            </p:cNvPr>
            <p:cNvSpPr/>
            <p:nvPr/>
          </p:nvSpPr>
          <p:spPr>
            <a:xfrm>
              <a:off x="687895" y="827134"/>
              <a:ext cx="898139" cy="1347208"/>
            </a:xfrm>
            <a:prstGeom prst="rect">
              <a:avLst/>
            </a:prstGeom>
            <a:ln>
              <a:solidFill>
                <a:srgbClr val="FFC000"/>
              </a:solidFill>
            </a:ln>
          </p:spPr>
          <p:style>
            <a:lnRef idx="1">
              <a:schemeClr val="accent4"/>
            </a:lnRef>
            <a:fillRef idx="2">
              <a:schemeClr val="accent4"/>
            </a:fillRef>
            <a:effectRef idx="1">
              <a:schemeClr val="accent4"/>
            </a:effectRef>
            <a:fontRef idx="minor">
              <a:schemeClr val="dk1"/>
            </a:fontRef>
          </p:style>
        </p:sp>
      </p:grpSp>
      <p:pic>
        <p:nvPicPr>
          <p:cNvPr id="4" name="Picture 3">
            <a:extLst>
              <a:ext uri="{FF2B5EF4-FFF2-40B4-BE49-F238E27FC236}">
                <a16:creationId xmlns:a16="http://schemas.microsoft.com/office/drawing/2014/main" id="{2C635D43-8BED-4B13-BE33-4DA357086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57" y="1328690"/>
            <a:ext cx="969374" cy="970135"/>
          </a:xfrm>
          <a:prstGeom prst="rect">
            <a:avLst/>
          </a:prstGeom>
        </p:spPr>
      </p:pic>
      <p:pic>
        <p:nvPicPr>
          <p:cNvPr id="15" name="Picture 14">
            <a:extLst>
              <a:ext uri="{FF2B5EF4-FFF2-40B4-BE49-F238E27FC236}">
                <a16:creationId xmlns:a16="http://schemas.microsoft.com/office/drawing/2014/main" id="{31B3E966-99D9-4FF4-A717-A4EE1696C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158" y="2997476"/>
            <a:ext cx="1809115" cy="797720"/>
          </a:xfrm>
          <a:prstGeom prst="rect">
            <a:avLst/>
          </a:prstGeom>
        </p:spPr>
      </p:pic>
      <p:sp>
        <p:nvSpPr>
          <p:cNvPr id="16" name="Title 1">
            <a:extLst>
              <a:ext uri="{FF2B5EF4-FFF2-40B4-BE49-F238E27FC236}">
                <a16:creationId xmlns:a16="http://schemas.microsoft.com/office/drawing/2014/main" id="{044DBF4E-6ED5-4783-8C93-93D7880CFE91}"/>
              </a:ext>
            </a:extLst>
          </p:cNvPr>
          <p:cNvSpPr>
            <a:spLocks noGrp="1"/>
          </p:cNvSpPr>
          <p:nvPr>
            <p:ph type="title"/>
          </p:nvPr>
        </p:nvSpPr>
        <p:spPr>
          <a:xfrm>
            <a:off x="1804088" y="33839"/>
            <a:ext cx="9560369" cy="1007480"/>
          </a:xfrm>
        </p:spPr>
        <p:txBody>
          <a:bodyPr>
            <a:normAutofit/>
          </a:bodyPr>
          <a:lstStyle/>
          <a:p>
            <a:r>
              <a:rPr lang="en-US" sz="3600" dirty="0">
                <a:solidFill>
                  <a:srgbClr val="003594"/>
                </a:solidFill>
              </a:rPr>
              <a:t>Recruitment and Advertisements</a:t>
            </a:r>
          </a:p>
        </p:txBody>
      </p:sp>
      <p:pic>
        <p:nvPicPr>
          <p:cNvPr id="13" name="Picture 4" descr="Image result for community">
            <a:extLst>
              <a:ext uri="{FF2B5EF4-FFF2-40B4-BE49-F238E27FC236}">
                <a16:creationId xmlns:a16="http://schemas.microsoft.com/office/drawing/2014/main" id="{62ABF039-B9DE-40D2-9194-AB787557BA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307" y="3988499"/>
            <a:ext cx="1008024" cy="1001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227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1882B1-605E-4793-B68B-682E241B0FEE}"/>
              </a:ext>
            </a:extLst>
          </p:cNvPr>
          <p:cNvSpPr>
            <a:spLocks noGrp="1"/>
          </p:cNvSpPr>
          <p:nvPr>
            <p:ph type="title"/>
          </p:nvPr>
        </p:nvSpPr>
        <p:spPr>
          <a:xfrm>
            <a:off x="374779" y="221672"/>
            <a:ext cx="11442441" cy="1325563"/>
          </a:xfrm>
        </p:spPr>
        <p:txBody>
          <a:bodyPr>
            <a:normAutofit/>
          </a:bodyPr>
          <a:lstStyle/>
          <a:p>
            <a:pPr>
              <a:lnSpc>
                <a:spcPct val="100000"/>
              </a:lnSpc>
            </a:pPr>
            <a:r>
              <a:rPr lang="en-US" sz="3200" dirty="0">
                <a:solidFill>
                  <a:srgbClr val="003594"/>
                </a:solidFill>
              </a:rPr>
              <a:t>Screening, Recruiting, Determining Eligibility </a:t>
            </a:r>
            <a:r>
              <a:rPr lang="en-US" sz="1800" dirty="0">
                <a:solidFill>
                  <a:srgbClr val="003594"/>
                </a:solidFill>
              </a:rPr>
              <a:t>§116(g)</a:t>
            </a:r>
            <a:endParaRPr lang="en-US" dirty="0">
              <a:solidFill>
                <a:srgbClr val="003594"/>
              </a:solidFill>
            </a:endParaRPr>
          </a:p>
        </p:txBody>
      </p:sp>
      <p:sp>
        <p:nvSpPr>
          <p:cNvPr id="8" name="Content Placeholder 7">
            <a:extLst>
              <a:ext uri="{FF2B5EF4-FFF2-40B4-BE49-F238E27FC236}">
                <a16:creationId xmlns:a16="http://schemas.microsoft.com/office/drawing/2014/main" id="{37A6D7D9-9446-49D4-B982-D990E6EF038E}"/>
              </a:ext>
            </a:extLst>
          </p:cNvPr>
          <p:cNvSpPr>
            <a:spLocks noGrp="1"/>
          </p:cNvSpPr>
          <p:nvPr>
            <p:ph idx="1"/>
          </p:nvPr>
        </p:nvSpPr>
        <p:spPr>
          <a:xfrm>
            <a:off x="568389" y="1858250"/>
            <a:ext cx="11055222" cy="2786488"/>
          </a:xfrm>
        </p:spPr>
        <p:txBody>
          <a:bodyPr>
            <a:normAutofit/>
          </a:bodyPr>
          <a:lstStyle/>
          <a:p>
            <a:pPr marL="0" indent="0">
              <a:lnSpc>
                <a:spcPct val="110000"/>
              </a:lnSpc>
              <a:buNone/>
            </a:pPr>
            <a:r>
              <a:rPr lang="en-US" sz="2400" dirty="0">
                <a:solidFill>
                  <a:srgbClr val="003594"/>
                </a:solidFill>
              </a:rPr>
              <a:t>An investigator can obtain information or biospecimens for screening, recruiting, or determining eligibility without informed consent:</a:t>
            </a:r>
          </a:p>
          <a:p>
            <a:pPr lvl="1">
              <a:lnSpc>
                <a:spcPct val="110000"/>
              </a:lnSpc>
            </a:pPr>
            <a:r>
              <a:rPr lang="en-US" sz="2000" dirty="0">
                <a:solidFill>
                  <a:srgbClr val="003594"/>
                </a:solidFill>
              </a:rPr>
              <a:t>Information is obtained through oral or written communication with the prospective subject or LAR, or</a:t>
            </a:r>
          </a:p>
          <a:p>
            <a:pPr lvl="1">
              <a:lnSpc>
                <a:spcPct val="110000"/>
              </a:lnSpc>
            </a:pPr>
            <a:r>
              <a:rPr lang="en-US" sz="2000" dirty="0">
                <a:solidFill>
                  <a:srgbClr val="003594"/>
                </a:solidFill>
              </a:rPr>
              <a:t>The investigator will obtain private identifiable information or identifiable </a:t>
            </a:r>
            <a:r>
              <a:rPr lang="en-US" sz="2000" dirty="0" err="1">
                <a:solidFill>
                  <a:srgbClr val="003594"/>
                </a:solidFill>
              </a:rPr>
              <a:t>biospecimens</a:t>
            </a:r>
            <a:r>
              <a:rPr lang="en-US" sz="2000" dirty="0">
                <a:solidFill>
                  <a:srgbClr val="003594"/>
                </a:solidFill>
              </a:rPr>
              <a:t> by </a:t>
            </a:r>
            <a:r>
              <a:rPr lang="en-US" sz="2000" u="sng" dirty="0">
                <a:solidFill>
                  <a:srgbClr val="003594"/>
                </a:solidFill>
              </a:rPr>
              <a:t>accessing records or stored identifiable specimens</a:t>
            </a:r>
          </a:p>
          <a:p>
            <a:pPr lvl="1">
              <a:lnSpc>
                <a:spcPct val="100000"/>
              </a:lnSpc>
            </a:pPr>
            <a:endParaRPr lang="en-US" dirty="0"/>
          </a:p>
        </p:txBody>
      </p:sp>
      <p:sp>
        <p:nvSpPr>
          <p:cNvPr id="5" name="Rectangle: Rounded Corners 4">
            <a:extLst>
              <a:ext uri="{FF2B5EF4-FFF2-40B4-BE49-F238E27FC236}">
                <a16:creationId xmlns:a16="http://schemas.microsoft.com/office/drawing/2014/main" id="{D0F43FB2-7127-4325-86DD-559DE12FB5DF}"/>
              </a:ext>
            </a:extLst>
          </p:cNvPr>
          <p:cNvSpPr/>
          <p:nvPr/>
        </p:nvSpPr>
        <p:spPr>
          <a:xfrm>
            <a:off x="1291769" y="4644738"/>
            <a:ext cx="9895482" cy="883006"/>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594"/>
                </a:solidFill>
                <a:effectLst/>
                <a:uLnTx/>
                <a:uFillTx/>
                <a:latin typeface="Calibri" panose="020F0502020204030204"/>
                <a:ea typeface="+mn-ea"/>
                <a:cs typeface="+mn-cs"/>
              </a:rPr>
              <a:t>Consistent with FDA regulations and HIPAA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3594"/>
                </a:solidFill>
                <a:effectLst/>
                <a:uLnTx/>
                <a:uFillTx/>
                <a:latin typeface="Calibri" panose="020F0502020204030204"/>
                <a:ea typeface="+mn-ea"/>
                <a:cs typeface="+mn-cs"/>
              </a:rPr>
              <a:t>IRB must approve the procedure as a part of the recruitment plan</a:t>
            </a:r>
          </a:p>
        </p:txBody>
      </p:sp>
      <p:pic>
        <p:nvPicPr>
          <p:cNvPr id="6" name="Picture 5">
            <a:extLst>
              <a:ext uri="{FF2B5EF4-FFF2-40B4-BE49-F238E27FC236}">
                <a16:creationId xmlns:a16="http://schemas.microsoft.com/office/drawing/2014/main" id="{F2F22A82-F86B-44C2-B5F7-F9A210B12B71}"/>
              </a:ext>
            </a:extLst>
          </p:cNvPr>
          <p:cNvPicPr>
            <a:picLocks noChangeAspect="1"/>
          </p:cNvPicPr>
          <p:nvPr/>
        </p:nvPicPr>
        <p:blipFill>
          <a:blip r:embed="rId3"/>
          <a:stretch>
            <a:fillRect/>
          </a:stretch>
        </p:blipFill>
        <p:spPr>
          <a:xfrm>
            <a:off x="374779" y="6195721"/>
            <a:ext cx="2294199" cy="440607"/>
          </a:xfrm>
          <a:prstGeom prst="rect">
            <a:avLst/>
          </a:prstGeom>
        </p:spPr>
      </p:pic>
    </p:spTree>
    <p:extLst>
      <p:ext uri="{BB962C8B-B14F-4D97-AF65-F5344CB8AC3E}">
        <p14:creationId xmlns:p14="http://schemas.microsoft.com/office/powerpoint/2010/main" val="1922072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CDEFA3-798E-4748-A30A-3415D37E05B8}"/>
              </a:ext>
            </a:extLst>
          </p:cNvPr>
          <p:cNvSpPr>
            <a:spLocks noGrp="1"/>
          </p:cNvSpPr>
          <p:nvPr>
            <p:ph idx="1"/>
          </p:nvPr>
        </p:nvSpPr>
        <p:spPr>
          <a:xfrm>
            <a:off x="540327" y="2240097"/>
            <a:ext cx="11277600" cy="3277476"/>
          </a:xfrm>
        </p:spPr>
        <p:txBody>
          <a:bodyPr>
            <a:normAutofit/>
          </a:bodyPr>
          <a:lstStyle/>
          <a:p>
            <a:pPr marL="0" indent="0">
              <a:lnSpc>
                <a:spcPct val="100000"/>
              </a:lnSpc>
              <a:buNone/>
            </a:pPr>
            <a:r>
              <a:rPr lang="en-US" dirty="0"/>
              <a:t>Prior to the process, consider who should be present.  While a specific person has to sign, others may participate in the process</a:t>
            </a:r>
          </a:p>
          <a:p>
            <a:pPr marL="0" indent="0">
              <a:lnSpc>
                <a:spcPct val="100000"/>
              </a:lnSpc>
              <a:buNone/>
            </a:pPr>
            <a:endParaRPr lang="en-US" sz="1050" dirty="0"/>
          </a:p>
          <a:p>
            <a:pPr lvl="1">
              <a:lnSpc>
                <a:spcPct val="100000"/>
              </a:lnSpc>
            </a:pPr>
            <a:r>
              <a:rPr lang="en-US" dirty="0"/>
              <a:t>Healthy adult = self</a:t>
            </a:r>
          </a:p>
          <a:p>
            <a:pPr lvl="1">
              <a:lnSpc>
                <a:spcPct val="100000"/>
              </a:lnSpc>
            </a:pPr>
            <a:r>
              <a:rPr lang="en-US" dirty="0"/>
              <a:t>Child = parent</a:t>
            </a:r>
          </a:p>
          <a:p>
            <a:pPr lvl="1">
              <a:lnSpc>
                <a:spcPct val="100000"/>
              </a:lnSpc>
            </a:pPr>
            <a:r>
              <a:rPr lang="en-US" dirty="0"/>
              <a:t>Decisionally impaired adult = LAR</a:t>
            </a:r>
          </a:p>
          <a:p>
            <a:pPr lvl="1">
              <a:lnSpc>
                <a:spcPct val="100000"/>
              </a:lnSpc>
            </a:pPr>
            <a:r>
              <a:rPr lang="en-US" dirty="0"/>
              <a:t>Physically impaired adult = self</a:t>
            </a:r>
          </a:p>
        </p:txBody>
      </p:sp>
      <p:sp>
        <p:nvSpPr>
          <p:cNvPr id="5" name="Rectangle: Rounded Corners 4">
            <a:extLst>
              <a:ext uri="{FF2B5EF4-FFF2-40B4-BE49-F238E27FC236}">
                <a16:creationId xmlns:a16="http://schemas.microsoft.com/office/drawing/2014/main" id="{D3DA5DF2-C14E-441B-8876-873BA2ED564B}"/>
              </a:ext>
            </a:extLst>
          </p:cNvPr>
          <p:cNvSpPr/>
          <p:nvPr/>
        </p:nvSpPr>
        <p:spPr>
          <a:xfrm>
            <a:off x="457200" y="622234"/>
            <a:ext cx="11277600" cy="963714"/>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An investigator shall obtain the legally effective informed consent of the </a:t>
            </a:r>
            <a:r>
              <a:rPr kumimoji="0" lang="en-US" sz="2400" b="1" i="0" u="sng" strike="noStrike" kern="1200" cap="none" spc="0" normalizeH="0" baseline="0" noProof="0" dirty="0">
                <a:ln>
                  <a:noFill/>
                </a:ln>
                <a:solidFill>
                  <a:srgbClr val="002060"/>
                </a:solidFill>
                <a:effectLst/>
                <a:uLnTx/>
                <a:uFillTx/>
                <a:latin typeface="Calibri" panose="020F0502020204030204"/>
                <a:ea typeface="+mn-ea"/>
                <a:cs typeface="+mn-cs"/>
              </a:rPr>
              <a:t>subject</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or the </a:t>
            </a:r>
            <a:r>
              <a:rPr kumimoji="0" lang="en-US" sz="2400" b="1" i="0" u="sng" strike="noStrike" kern="1200" cap="none" spc="0" normalizeH="0" baseline="0" noProof="0" dirty="0">
                <a:ln>
                  <a:noFill/>
                </a:ln>
                <a:solidFill>
                  <a:srgbClr val="002060"/>
                </a:solidFill>
                <a:effectLst/>
                <a:uLnTx/>
                <a:uFillTx/>
                <a:latin typeface="Calibri" panose="020F0502020204030204"/>
                <a:ea typeface="+mn-ea"/>
                <a:cs typeface="+mn-cs"/>
              </a:rPr>
              <a:t>subject's legally authorized representative</a:t>
            </a:r>
          </a:p>
        </p:txBody>
      </p:sp>
    </p:spTree>
    <p:extLst>
      <p:ext uri="{BB962C8B-B14F-4D97-AF65-F5344CB8AC3E}">
        <p14:creationId xmlns:p14="http://schemas.microsoft.com/office/powerpoint/2010/main" val="1171659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5C2E-503E-4B68-BFAE-3BCCF9C96A5D}"/>
              </a:ext>
            </a:extLst>
          </p:cNvPr>
          <p:cNvSpPr>
            <a:spLocks noGrp="1"/>
          </p:cNvSpPr>
          <p:nvPr>
            <p:ph type="title"/>
          </p:nvPr>
        </p:nvSpPr>
        <p:spPr>
          <a:xfrm>
            <a:off x="418060" y="77341"/>
            <a:ext cx="10804121" cy="1325563"/>
          </a:xfrm>
        </p:spPr>
        <p:txBody>
          <a:bodyPr/>
          <a:lstStyle/>
          <a:p>
            <a:r>
              <a:rPr lang="en-US" sz="4000" dirty="0"/>
              <a:t>Think About Consent Process </a:t>
            </a:r>
            <a:r>
              <a:rPr lang="en-US" sz="1400" dirty="0"/>
              <a:t>45 CFR 116</a:t>
            </a:r>
            <a:endParaRPr lang="en-US" dirty="0"/>
          </a:p>
        </p:txBody>
      </p:sp>
      <p:graphicFrame>
        <p:nvGraphicFramePr>
          <p:cNvPr id="4" name="Table 4">
            <a:extLst>
              <a:ext uri="{FF2B5EF4-FFF2-40B4-BE49-F238E27FC236}">
                <a16:creationId xmlns:a16="http://schemas.microsoft.com/office/drawing/2014/main" id="{2F8DF9C8-C9D6-46EF-B58A-C1A62AC13A09}"/>
              </a:ext>
            </a:extLst>
          </p:cNvPr>
          <p:cNvGraphicFramePr>
            <a:graphicFrameLocks noGrp="1"/>
          </p:cNvGraphicFramePr>
          <p:nvPr>
            <p:ph idx="1"/>
          </p:nvPr>
        </p:nvGraphicFramePr>
        <p:xfrm>
          <a:off x="636270" y="1325563"/>
          <a:ext cx="11250930" cy="4792314"/>
        </p:xfrm>
        <a:graphic>
          <a:graphicData uri="http://schemas.openxmlformats.org/drawingml/2006/table">
            <a:tbl>
              <a:tblPr firstRow="1" bandRow="1">
                <a:tableStyleId>{5940675A-B579-460E-94D1-54222C63F5DA}</a:tableStyleId>
              </a:tblPr>
              <a:tblGrid>
                <a:gridCol w="3966903">
                  <a:extLst>
                    <a:ext uri="{9D8B030D-6E8A-4147-A177-3AD203B41FA5}">
                      <a16:colId xmlns:a16="http://schemas.microsoft.com/office/drawing/2014/main" val="3623516377"/>
                    </a:ext>
                  </a:extLst>
                </a:gridCol>
                <a:gridCol w="7284027">
                  <a:extLst>
                    <a:ext uri="{9D8B030D-6E8A-4147-A177-3AD203B41FA5}">
                      <a16:colId xmlns:a16="http://schemas.microsoft.com/office/drawing/2014/main" val="3015918823"/>
                    </a:ext>
                  </a:extLst>
                </a:gridCol>
              </a:tblGrid>
              <a:tr h="1514752">
                <a:tc>
                  <a:txBody>
                    <a:bodyPr/>
                    <a:lstStyle/>
                    <a:p>
                      <a:pPr algn="l"/>
                      <a:r>
                        <a:rPr lang="en-US" sz="2000" b="1" u="none" dirty="0"/>
                        <a:t>Written Informed Consent</a:t>
                      </a:r>
                    </a:p>
                  </a:txBody>
                  <a:tcPr anchor="ctr">
                    <a:lnL w="12700" cmpd="sng">
                      <a:noFill/>
                    </a:lnL>
                    <a:lnR w="12700" cmpd="sng">
                      <a:noFill/>
                    </a:lnR>
                    <a:lnT w="12700" cmpd="sng">
                      <a:noFill/>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Traditional consent form</a:t>
                      </a:r>
                    </a:p>
                    <a:p>
                      <a:pPr marL="342900" indent="-342900">
                        <a:buFont typeface="Arial" panose="020B0604020202020204" pitchFamily="34" charset="0"/>
                        <a:buChar char="•"/>
                      </a:pPr>
                      <a:r>
                        <a:rPr lang="en-US" sz="2000" dirty="0"/>
                        <a:t>Must obtain the written informed consent of the subject or the subject’s legally authorized representative</a:t>
                      </a:r>
                    </a:p>
                  </a:txBody>
                  <a:tcPr anchor="ctr">
                    <a:lnL w="12700" cmpd="sng">
                      <a:noFill/>
                    </a:lnL>
                    <a:lnR w="12700" cmpd="sng">
                      <a:noFill/>
                    </a:lnR>
                    <a:lnT w="12700" cmpd="sng">
                      <a:noFill/>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4375844"/>
                  </a:ext>
                </a:extLst>
              </a:tr>
              <a:tr h="2112368">
                <a:tc>
                  <a:txBody>
                    <a:bodyPr/>
                    <a:lstStyle/>
                    <a:p>
                      <a:pPr algn="l"/>
                      <a:r>
                        <a:rPr lang="en-US" sz="2000" b="1" u="none" dirty="0"/>
                        <a:t>Waiver to Document Consent</a:t>
                      </a:r>
                    </a:p>
                  </a:txBody>
                  <a:tcPr anchor="ctr">
                    <a:lnL w="12700" cmpd="sng">
                      <a:noFill/>
                    </a:lnL>
                    <a:lnR w="12700" cmpd="sng">
                      <a:noFill/>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600"/>
                        </a:spcBef>
                        <a:spcAft>
                          <a:spcPts val="0"/>
                        </a:spcAft>
                      </a:pPr>
                      <a:r>
                        <a:rPr lang="en-US" sz="2000" dirty="0"/>
                        <a:t>Written informed consent is not obtained</a:t>
                      </a:r>
                    </a:p>
                    <a:p>
                      <a:pPr marL="285750" indent="-285750">
                        <a:buFont typeface="Arial" panose="020B0604020202020204" pitchFamily="34" charset="0"/>
                        <a:buChar char="•"/>
                      </a:pPr>
                      <a:r>
                        <a:rPr lang="en-US" sz="2000" dirty="0"/>
                        <a:t>Verbal consent process takes place</a:t>
                      </a:r>
                    </a:p>
                    <a:p>
                      <a:pPr marL="285750" indent="-285750">
                        <a:buFont typeface="Arial" panose="020B0604020202020204" pitchFamily="34" charset="0"/>
                        <a:buChar char="•"/>
                      </a:pPr>
                      <a:r>
                        <a:rPr lang="en-US" sz="2000" dirty="0"/>
                        <a:t>May include scripts or other visual aids</a:t>
                      </a:r>
                    </a:p>
                    <a:p>
                      <a:pPr marL="285750" indent="-285750">
                        <a:spcAft>
                          <a:spcPts val="600"/>
                        </a:spcAft>
                        <a:buFont typeface="Arial" panose="020B0604020202020204" pitchFamily="34" charset="0"/>
                        <a:buChar char="•"/>
                      </a:pPr>
                      <a:r>
                        <a:rPr lang="en-US" sz="2000" dirty="0"/>
                        <a:t>Researcher documents subject’s willingness in research record</a:t>
                      </a:r>
                    </a:p>
                  </a:txBody>
                  <a:tcPr anchor="ctr">
                    <a:lnL w="12700" cmpd="sng">
                      <a:noFill/>
                    </a:lnL>
                    <a:lnR w="12700" cmpd="sng">
                      <a:noFill/>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243769"/>
                  </a:ext>
                </a:extLst>
              </a:tr>
              <a:tr h="1165194">
                <a:tc>
                  <a:txBody>
                    <a:bodyPr/>
                    <a:lstStyle/>
                    <a:p>
                      <a:pPr algn="l"/>
                      <a:r>
                        <a:rPr lang="en-US" sz="2000" b="1" u="none" dirty="0"/>
                        <a:t>Full Waiver of Informed Consent</a:t>
                      </a:r>
                    </a:p>
                  </a:txBody>
                  <a:tcPr anchor="ctr">
                    <a:lnL w="12700" cmpd="sng">
                      <a:noFill/>
                    </a:lnL>
                    <a:lnR w="12700" cmpd="sng">
                      <a:noFill/>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Consent is not obtained from any subjects in the study</a:t>
                      </a:r>
                    </a:p>
                    <a:p>
                      <a:pPr marL="285750" indent="-285750">
                        <a:buFont typeface="Arial" panose="020B0604020202020204" pitchFamily="34" charset="0"/>
                        <a:buChar char="•"/>
                      </a:pPr>
                      <a:r>
                        <a:rPr lang="en-US" sz="2000" dirty="0"/>
                        <a:t>Researcher must justify criteria </a:t>
                      </a:r>
                    </a:p>
                  </a:txBody>
                  <a:tcPr anchor="ctr">
                    <a:lnL w="12700" cmpd="sng">
                      <a:noFill/>
                    </a:lnL>
                    <a:lnR w="12700" cmpd="sng">
                      <a:noFill/>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7083280"/>
                  </a:ext>
                </a:extLst>
              </a:tr>
            </a:tbl>
          </a:graphicData>
        </a:graphic>
      </p:graphicFrame>
    </p:spTree>
    <p:extLst>
      <p:ext uri="{BB962C8B-B14F-4D97-AF65-F5344CB8AC3E}">
        <p14:creationId xmlns:p14="http://schemas.microsoft.com/office/powerpoint/2010/main" val="2668622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0700" y="222127"/>
            <a:ext cx="8610600" cy="6413746"/>
          </a:xfrm>
        </p:spPr>
        <p:txBody>
          <a:bodyPr>
            <a:noAutofit/>
          </a:bodyPr>
          <a:lstStyle/>
          <a:p>
            <a:pPr algn="l">
              <a:spcBef>
                <a:spcPts val="0"/>
              </a:spcBef>
            </a:pPr>
            <a:r>
              <a:rPr lang="en-US" sz="1400" b="1" dirty="0">
                <a:solidFill>
                  <a:schemeClr val="tx1"/>
                </a:solidFill>
              </a:rPr>
              <a:t>Continuing Education Information</a:t>
            </a:r>
          </a:p>
          <a:p>
            <a:pPr algn="l">
              <a:spcBef>
                <a:spcPts val="0"/>
              </a:spcBef>
            </a:pPr>
            <a:endParaRPr lang="en-US" sz="1200" b="1" u="sng" dirty="0">
              <a:solidFill>
                <a:schemeClr val="tx1"/>
              </a:solidFill>
            </a:endParaRPr>
          </a:p>
          <a:p>
            <a:pPr algn="l">
              <a:spcBef>
                <a:spcPts val="0"/>
              </a:spcBef>
            </a:pPr>
            <a:r>
              <a:rPr lang="en-US" sz="1200" b="1" u="sng" dirty="0">
                <a:solidFill>
                  <a:schemeClr val="tx1"/>
                </a:solidFill>
              </a:rPr>
              <a:t>Accreditation Statement:</a:t>
            </a:r>
          </a:p>
          <a:p>
            <a:pPr algn="l">
              <a:spcBef>
                <a:spcPts val="0"/>
              </a:spcBef>
            </a:pPr>
            <a:r>
              <a:rPr lang="en-US" sz="1200" dirty="0">
                <a:solidFill>
                  <a:schemeClr val="tx1"/>
                </a:solidFill>
              </a:rPr>
              <a:t>In support of improving patient care, the University of Pittsburgh is jointly accredited by the Accreditation Council for Continuing Medical Education (ACCME), the Accreditation Council for Pharmacy Education (ACPE), and the American Nurses Credentialing Center (ANCC), to provide continuing education for the healthcare team.</a:t>
            </a:r>
          </a:p>
          <a:p>
            <a:pPr algn="l">
              <a:spcBef>
                <a:spcPts val="0"/>
              </a:spcBef>
            </a:pPr>
            <a:r>
              <a:rPr lang="en-US" sz="1200" dirty="0">
                <a:solidFill>
                  <a:schemeClr val="tx1"/>
                </a:solidFill>
              </a:rPr>
              <a:t> </a:t>
            </a:r>
          </a:p>
          <a:p>
            <a:pPr algn="l">
              <a:spcBef>
                <a:spcPts val="0"/>
              </a:spcBef>
            </a:pPr>
            <a:r>
              <a:rPr lang="en-US" sz="1200" b="1" u="sng" dirty="0">
                <a:solidFill>
                  <a:schemeClr val="tx1"/>
                </a:solidFill>
              </a:rPr>
              <a:t>Physician:</a:t>
            </a:r>
          </a:p>
          <a:p>
            <a:pPr algn="l">
              <a:spcBef>
                <a:spcPts val="0"/>
              </a:spcBef>
            </a:pPr>
            <a:r>
              <a:rPr lang="en-US" sz="1200" dirty="0">
                <a:solidFill>
                  <a:schemeClr val="tx1"/>
                </a:solidFill>
              </a:rPr>
              <a:t>The University of Pittsburgh School of Medicine designates this live activity for a maximum of 2.5 AMA PRA Category 1 Credits™.   Physicians should claim only the credit commensurate with the extent of their participation in the activity.</a:t>
            </a:r>
          </a:p>
          <a:p>
            <a:pPr algn="l">
              <a:spcBef>
                <a:spcPts val="0"/>
              </a:spcBef>
            </a:pPr>
            <a:endParaRPr lang="en-US" sz="1200" b="1" u="sng" dirty="0">
              <a:solidFill>
                <a:schemeClr val="tx1"/>
              </a:solidFill>
            </a:endParaRPr>
          </a:p>
          <a:p>
            <a:pPr algn="l">
              <a:spcBef>
                <a:spcPts val="0"/>
              </a:spcBef>
            </a:pPr>
            <a:r>
              <a:rPr lang="en-US" sz="1200" b="1" u="sng" dirty="0">
                <a:solidFill>
                  <a:schemeClr val="tx1"/>
                </a:solidFill>
              </a:rPr>
              <a:t>Nursing (CNE) </a:t>
            </a:r>
          </a:p>
          <a:p>
            <a:pPr algn="l">
              <a:spcBef>
                <a:spcPts val="0"/>
              </a:spcBef>
            </a:pPr>
            <a:r>
              <a:rPr lang="en-US" sz="1200" dirty="0">
                <a:solidFill>
                  <a:schemeClr val="tx1"/>
                </a:solidFill>
              </a:rPr>
              <a:t>The maximum number of hours awarded for this Continuing Nursing Education activity is 2.5 contact hours.   </a:t>
            </a:r>
          </a:p>
          <a:p>
            <a:pPr algn="l">
              <a:spcBef>
                <a:spcPts val="0"/>
              </a:spcBef>
            </a:pPr>
            <a:endParaRPr lang="en-US" sz="1200" dirty="0">
              <a:solidFill>
                <a:schemeClr val="tx1"/>
              </a:solidFill>
            </a:endParaRPr>
          </a:p>
          <a:p>
            <a:pPr algn="l">
              <a:spcBef>
                <a:spcPts val="0"/>
              </a:spcBef>
            </a:pPr>
            <a:r>
              <a:rPr lang="en-US" sz="1200" b="1" u="sng" dirty="0">
                <a:solidFill>
                  <a:schemeClr val="tx1"/>
                </a:solidFill>
              </a:rPr>
              <a:t>Other health care professionals: </a:t>
            </a:r>
          </a:p>
          <a:p>
            <a:pPr algn="l">
              <a:spcBef>
                <a:spcPts val="0"/>
              </a:spcBef>
            </a:pPr>
            <a:r>
              <a:rPr lang="en-US" sz="1200" dirty="0">
                <a:solidFill>
                  <a:schemeClr val="tx1"/>
                </a:solidFill>
              </a:rPr>
              <a:t>Other health care professionals will receive a certificate of attendance confirming the number of contact hours commensurate with the extent of participation in this activity.   </a:t>
            </a:r>
          </a:p>
          <a:p>
            <a:pPr algn="l">
              <a:spcBef>
                <a:spcPts val="0"/>
              </a:spcBef>
            </a:pPr>
            <a:endParaRPr lang="en-US" sz="1200" b="1" u="sng" dirty="0">
              <a:solidFill>
                <a:schemeClr val="tx1"/>
              </a:solidFill>
            </a:endParaRPr>
          </a:p>
          <a:p>
            <a:pPr algn="l">
              <a:spcBef>
                <a:spcPts val="0"/>
              </a:spcBef>
            </a:pPr>
            <a:r>
              <a:rPr lang="en-US" sz="1200" b="1" u="sng" dirty="0">
                <a:solidFill>
                  <a:schemeClr val="tx1"/>
                </a:solidFill>
              </a:rPr>
              <a:t>Conflict of Interest Disclosure</a:t>
            </a:r>
            <a:r>
              <a:rPr lang="en-US" sz="1200" b="1" dirty="0">
                <a:solidFill>
                  <a:schemeClr val="tx1"/>
                </a:solidFill>
              </a:rPr>
              <a:t>:</a:t>
            </a:r>
            <a:endParaRPr lang="en-US" sz="1200" dirty="0">
              <a:solidFill>
                <a:schemeClr val="tx1"/>
              </a:solidFill>
            </a:endParaRPr>
          </a:p>
          <a:p>
            <a:pPr algn="l">
              <a:spcBef>
                <a:spcPts val="0"/>
              </a:spcBef>
            </a:pPr>
            <a:r>
              <a:rPr lang="en-US" sz="1200" dirty="0">
                <a:solidFill>
                  <a:schemeClr val="tx1"/>
                </a:solidFill>
              </a:rPr>
              <a:t>No planners, members of the planning committee, speakers, presenters, authors, content reviewers and/or anyone else in a position to control the content of this education activity have relevant financial relationships to disclose</a:t>
            </a:r>
            <a:r>
              <a:rPr lang="en-US" sz="1200" dirty="0"/>
              <a:t>. </a:t>
            </a:r>
          </a:p>
          <a:p>
            <a:pPr algn="l">
              <a:spcBef>
                <a:spcPts val="0"/>
              </a:spcBef>
            </a:pPr>
            <a:endParaRPr lang="en-US" sz="1200" dirty="0"/>
          </a:p>
          <a:p>
            <a:pPr algn="l" eaLnBrk="0" fontAlgn="base" hangingPunct="0">
              <a:lnSpc>
                <a:spcPct val="100000"/>
              </a:lnSpc>
              <a:spcBef>
                <a:spcPct val="0"/>
              </a:spcBef>
              <a:spcAft>
                <a:spcPct val="0"/>
              </a:spcAft>
            </a:pPr>
            <a:r>
              <a:rPr lang="en-US" altLang="en-US" sz="1200" b="1" u="sng" dirty="0">
                <a:solidFill>
                  <a:schemeClr val="tx1"/>
                </a:solidFill>
              </a:rPr>
              <a:t>Disclaimer Statement</a:t>
            </a:r>
          </a:p>
          <a:p>
            <a:pPr algn="l" eaLnBrk="0" fontAlgn="base" hangingPunct="0">
              <a:lnSpc>
                <a:spcPct val="100000"/>
              </a:lnSpc>
              <a:spcBef>
                <a:spcPct val="0"/>
              </a:spcBef>
              <a:spcAft>
                <a:spcPct val="0"/>
              </a:spcAft>
            </a:pPr>
            <a:r>
              <a:rPr lang="en-US" altLang="en-US"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The information presented at this CME program represents the views and opinions of the individual presenters, and does not constitute the opinion or endorsement of, or promotion by, the UPMC Center for Continuing Education in the Health Sciences, UPMC / University of Pittsburgh Medical Center or Affiliates and University of Pittsburgh School of Medicine.  Reasonable efforts have been taken intending for educational subject matter to be presented in a balanced, unbiased fashion and in compliance with regulatory requirements. However, each program attendee must always use his/her own personal and professional judgment when considering further application of this information, particularly as it may relate to patient diagnostic or treatment decisions including, without limitation, FDA-approved uses and any off-label uses.</a:t>
            </a:r>
            <a:endParaRPr lang="en-US" altLang="en-US" sz="1200" dirty="0">
              <a:solidFill>
                <a:schemeClr val="tx1"/>
              </a:solidFill>
              <a:ea typeface="Times New Roman" panose="02020603050405020304" pitchFamily="18" charset="0"/>
              <a:cs typeface="Times New Roman" panose="02020603050405020304" pitchFamily="18" charset="0"/>
            </a:endParaRPr>
          </a:p>
          <a:p>
            <a:pPr algn="l"/>
            <a:endParaRPr lang="en-US" sz="1900" dirty="0"/>
          </a:p>
          <a:p>
            <a:pPr algn="l"/>
            <a:endParaRPr lang="en-US" sz="19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2FA8-0542-4442-BCEB-871A8B74478E}"/>
              </a:ext>
            </a:extLst>
          </p:cNvPr>
          <p:cNvSpPr>
            <a:spLocks noGrp="1"/>
          </p:cNvSpPr>
          <p:nvPr>
            <p:ph type="title"/>
          </p:nvPr>
        </p:nvSpPr>
        <p:spPr>
          <a:xfrm>
            <a:off x="288071" y="146916"/>
            <a:ext cx="11806947" cy="1325563"/>
          </a:xfrm>
        </p:spPr>
        <p:txBody>
          <a:bodyPr>
            <a:normAutofit/>
          </a:bodyPr>
          <a:lstStyle/>
          <a:p>
            <a:r>
              <a:rPr lang="en-US" sz="3800" dirty="0"/>
              <a:t>Waivers: few options, many applications</a:t>
            </a:r>
          </a:p>
        </p:txBody>
      </p:sp>
      <p:sp>
        <p:nvSpPr>
          <p:cNvPr id="3" name="Content Placeholder 2">
            <a:extLst>
              <a:ext uri="{FF2B5EF4-FFF2-40B4-BE49-F238E27FC236}">
                <a16:creationId xmlns:a16="http://schemas.microsoft.com/office/drawing/2014/main" id="{9656763C-051A-4360-B86C-13A0977EACBF}"/>
              </a:ext>
            </a:extLst>
          </p:cNvPr>
          <p:cNvSpPr>
            <a:spLocks noGrp="1"/>
          </p:cNvSpPr>
          <p:nvPr>
            <p:ph idx="1"/>
          </p:nvPr>
        </p:nvSpPr>
        <p:spPr>
          <a:xfrm>
            <a:off x="604736" y="2272101"/>
            <a:ext cx="5766881" cy="3456494"/>
          </a:xfrm>
        </p:spPr>
        <p:txBody>
          <a:bodyPr>
            <a:normAutofit/>
          </a:bodyPr>
          <a:lstStyle/>
          <a:p>
            <a:pPr>
              <a:lnSpc>
                <a:spcPct val="100000"/>
              </a:lnSpc>
              <a:buClr>
                <a:srgbClr val="FFB81C"/>
              </a:buClr>
              <a:buFont typeface="Wingdings" panose="05000000000000000000" pitchFamily="2" charset="2"/>
              <a:buChar char="§"/>
            </a:pPr>
            <a:r>
              <a:rPr lang="en-US" sz="2400" dirty="0"/>
              <a:t>Waiver/Alteration of Informed Consent</a:t>
            </a:r>
          </a:p>
          <a:p>
            <a:pPr>
              <a:lnSpc>
                <a:spcPct val="100000"/>
              </a:lnSpc>
              <a:buClr>
                <a:srgbClr val="FFB81C"/>
              </a:buClr>
              <a:buFont typeface="Wingdings" panose="05000000000000000000" pitchFamily="2" charset="2"/>
              <a:buChar char="§"/>
            </a:pPr>
            <a:r>
              <a:rPr lang="en-US" sz="2400" dirty="0"/>
              <a:t>Waiver to Document Informed Consent</a:t>
            </a:r>
          </a:p>
          <a:p>
            <a:pPr>
              <a:lnSpc>
                <a:spcPct val="100000"/>
              </a:lnSpc>
              <a:buClr>
                <a:srgbClr val="FFB81C"/>
              </a:buClr>
              <a:buFont typeface="Wingdings" panose="05000000000000000000" pitchFamily="2" charset="2"/>
              <a:buChar char="§"/>
            </a:pPr>
            <a:r>
              <a:rPr lang="en-US" sz="2400" dirty="0"/>
              <a:t>Waiver of HIPAA</a:t>
            </a:r>
          </a:p>
          <a:p>
            <a:pPr>
              <a:lnSpc>
                <a:spcPct val="100000"/>
              </a:lnSpc>
              <a:buClr>
                <a:srgbClr val="FFB81C"/>
              </a:buClr>
              <a:buFont typeface="Wingdings" panose="05000000000000000000" pitchFamily="2" charset="2"/>
              <a:buChar char="§"/>
            </a:pPr>
            <a:r>
              <a:rPr lang="en-US" sz="2400" dirty="0"/>
              <a:t>Emergency Exception from Informed Consent</a:t>
            </a:r>
          </a:p>
        </p:txBody>
      </p:sp>
      <p:pic>
        <p:nvPicPr>
          <p:cNvPr id="4" name="Picture 3">
            <a:extLst>
              <a:ext uri="{FF2B5EF4-FFF2-40B4-BE49-F238E27FC236}">
                <a16:creationId xmlns:a16="http://schemas.microsoft.com/office/drawing/2014/main" id="{87421408-8503-4228-9E21-B9E8A418F05F}"/>
              </a:ext>
            </a:extLst>
          </p:cNvPr>
          <p:cNvPicPr>
            <a:picLocks noChangeAspect="1"/>
          </p:cNvPicPr>
          <p:nvPr/>
        </p:nvPicPr>
        <p:blipFill>
          <a:blip r:embed="rId2"/>
          <a:stretch>
            <a:fillRect/>
          </a:stretch>
        </p:blipFill>
        <p:spPr>
          <a:xfrm>
            <a:off x="7033091" y="2853515"/>
            <a:ext cx="4669289" cy="1692140"/>
          </a:xfrm>
          <a:prstGeom prst="rect">
            <a:avLst/>
          </a:prstGeom>
        </p:spPr>
      </p:pic>
      <p:pic>
        <p:nvPicPr>
          <p:cNvPr id="5" name="Picture 4">
            <a:extLst>
              <a:ext uri="{FF2B5EF4-FFF2-40B4-BE49-F238E27FC236}">
                <a16:creationId xmlns:a16="http://schemas.microsoft.com/office/drawing/2014/main" id="{14901621-0DAA-40DE-B8A9-01AC14E95DE4}"/>
              </a:ext>
            </a:extLst>
          </p:cNvPr>
          <p:cNvPicPr>
            <a:picLocks noChangeAspect="1"/>
          </p:cNvPicPr>
          <p:nvPr/>
        </p:nvPicPr>
        <p:blipFill>
          <a:blip r:embed="rId3"/>
          <a:stretch>
            <a:fillRect/>
          </a:stretch>
        </p:blipFill>
        <p:spPr>
          <a:xfrm>
            <a:off x="7153161" y="1804984"/>
            <a:ext cx="2068660" cy="934234"/>
          </a:xfrm>
          <a:prstGeom prst="rect">
            <a:avLst/>
          </a:prstGeom>
        </p:spPr>
      </p:pic>
    </p:spTree>
    <p:extLst>
      <p:ext uri="{BB962C8B-B14F-4D97-AF65-F5344CB8AC3E}">
        <p14:creationId xmlns:p14="http://schemas.microsoft.com/office/powerpoint/2010/main" val="2731614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EBEDE-7592-46EE-BBAB-78C1951A2727}"/>
              </a:ext>
            </a:extLst>
          </p:cNvPr>
          <p:cNvSpPr>
            <a:spLocks noGrp="1"/>
          </p:cNvSpPr>
          <p:nvPr>
            <p:ph type="title"/>
          </p:nvPr>
        </p:nvSpPr>
        <p:spPr>
          <a:xfrm>
            <a:off x="267748" y="66002"/>
            <a:ext cx="10515600" cy="1325563"/>
          </a:xfrm>
        </p:spPr>
        <p:txBody>
          <a:bodyPr/>
          <a:lstStyle/>
          <a:p>
            <a:r>
              <a:rPr lang="en-US" dirty="0"/>
              <a:t>OHRP </a:t>
            </a:r>
            <a:r>
              <a:rPr lang="en-US" dirty="0" err="1"/>
              <a:t>eConsent</a:t>
            </a:r>
            <a:r>
              <a:rPr lang="en-US" dirty="0"/>
              <a:t> Guidance</a:t>
            </a:r>
          </a:p>
        </p:txBody>
      </p:sp>
      <p:sp>
        <p:nvSpPr>
          <p:cNvPr id="3" name="Content Placeholder 2">
            <a:extLst>
              <a:ext uri="{FF2B5EF4-FFF2-40B4-BE49-F238E27FC236}">
                <a16:creationId xmlns:a16="http://schemas.microsoft.com/office/drawing/2014/main" id="{0AC5B402-6C74-482B-B750-FD6E0D5B8CE4}"/>
              </a:ext>
            </a:extLst>
          </p:cNvPr>
          <p:cNvSpPr>
            <a:spLocks noGrp="1"/>
          </p:cNvSpPr>
          <p:nvPr>
            <p:ph idx="1"/>
          </p:nvPr>
        </p:nvSpPr>
        <p:spPr>
          <a:xfrm>
            <a:off x="640615" y="3702204"/>
            <a:ext cx="10515600" cy="1453617"/>
          </a:xfrm>
        </p:spPr>
        <p:txBody>
          <a:bodyPr/>
          <a:lstStyle/>
          <a:p>
            <a:r>
              <a:rPr lang="en-US" sz="2400" dirty="0"/>
              <a:t>Method for providing copy to participant (does not have to be signed)</a:t>
            </a:r>
          </a:p>
          <a:p>
            <a:r>
              <a:rPr lang="en-US" sz="2400" dirty="0"/>
              <a:t>Consistent for parental permission and assent </a:t>
            </a:r>
          </a:p>
          <a:p>
            <a:r>
              <a:rPr lang="en-US" sz="2400" dirty="0"/>
              <a:t>Emphasis on process over form</a:t>
            </a:r>
          </a:p>
          <a:p>
            <a:endParaRPr lang="en-US" dirty="0"/>
          </a:p>
        </p:txBody>
      </p:sp>
      <p:sp>
        <p:nvSpPr>
          <p:cNvPr id="4" name="Rectangle: Rounded Corners 3">
            <a:extLst>
              <a:ext uri="{FF2B5EF4-FFF2-40B4-BE49-F238E27FC236}">
                <a16:creationId xmlns:a16="http://schemas.microsoft.com/office/drawing/2014/main" id="{3545731D-B044-4362-BCE3-9285ECBE28D2}"/>
              </a:ext>
            </a:extLst>
          </p:cNvPr>
          <p:cNvSpPr/>
          <p:nvPr/>
        </p:nvSpPr>
        <p:spPr>
          <a:xfrm>
            <a:off x="640615" y="1702179"/>
            <a:ext cx="10713185" cy="1325564"/>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rgbClr val="003493"/>
            </a:solid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493"/>
                </a:solidFill>
                <a:effectLst/>
                <a:uLnTx/>
                <a:uFillTx/>
                <a:latin typeface="Arial" panose="020B0604020202020204" pitchFamily="34" charset="0"/>
                <a:ea typeface="+mn-ea"/>
                <a:cs typeface="Arial" panose="020B0604020202020204" pitchFamily="34" charset="0"/>
              </a:rPr>
              <a:t> Electronic informed consent refers to the use of electronic systems and processes that may employ multiple electronic media, including text, graphics, audio, video, podcasts, passive and interactive Web sites, biological recognition devices, and card readers, to convey information related to the study and to </a:t>
            </a:r>
            <a:r>
              <a:rPr kumimoji="0" lang="en-US" sz="1800" b="1" i="0" u="sng" strike="noStrike" kern="1200" cap="none" spc="0" normalizeH="0" baseline="0" noProof="0" dirty="0">
                <a:ln>
                  <a:noFill/>
                </a:ln>
                <a:solidFill>
                  <a:srgbClr val="003493"/>
                </a:solidFill>
                <a:effectLst/>
                <a:uLnTx/>
                <a:uFillTx/>
                <a:latin typeface="Arial" panose="020B0604020202020204" pitchFamily="34" charset="0"/>
                <a:ea typeface="+mn-ea"/>
                <a:cs typeface="Arial" panose="020B0604020202020204" pitchFamily="34" charset="0"/>
              </a:rPr>
              <a:t>obtain and document </a:t>
            </a:r>
            <a:r>
              <a:rPr kumimoji="0" lang="en-US" sz="1800" b="1" i="0" u="none" strike="noStrike" kern="1200" cap="none" spc="0" normalizeH="0" baseline="0" noProof="0" dirty="0">
                <a:ln>
                  <a:noFill/>
                </a:ln>
                <a:solidFill>
                  <a:srgbClr val="003493"/>
                </a:solidFill>
                <a:effectLst/>
                <a:uLnTx/>
                <a:uFillTx/>
                <a:latin typeface="Arial" panose="020B0604020202020204" pitchFamily="34" charset="0"/>
                <a:ea typeface="+mn-ea"/>
                <a:cs typeface="Arial" panose="020B0604020202020204" pitchFamily="34" charset="0"/>
              </a:rPr>
              <a:t>informed consent</a:t>
            </a:r>
          </a:p>
        </p:txBody>
      </p:sp>
      <p:sp>
        <p:nvSpPr>
          <p:cNvPr id="5" name="Rectangle 4">
            <a:extLst>
              <a:ext uri="{FF2B5EF4-FFF2-40B4-BE49-F238E27FC236}">
                <a16:creationId xmlns:a16="http://schemas.microsoft.com/office/drawing/2014/main" id="{2C547224-9BBB-4B33-95B2-F7021537FF8D}"/>
              </a:ext>
            </a:extLst>
          </p:cNvPr>
          <p:cNvSpPr/>
          <p:nvPr/>
        </p:nvSpPr>
        <p:spPr>
          <a:xfrm>
            <a:off x="408410" y="5908498"/>
            <a:ext cx="116949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https://www.hhs.gov/ohrp/regulations-and-policy/guidance/use-electronic-informed-consent-questions-and-answers/index.html</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9197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67F1A3-C8CC-406B-83EB-0FB2CB638438}"/>
              </a:ext>
            </a:extLst>
          </p:cNvPr>
          <p:cNvSpPr>
            <a:spLocks noGrp="1"/>
          </p:cNvSpPr>
          <p:nvPr>
            <p:ph idx="1"/>
          </p:nvPr>
        </p:nvSpPr>
        <p:spPr>
          <a:xfrm>
            <a:off x="462611" y="2480252"/>
            <a:ext cx="11351853" cy="3047711"/>
          </a:xfrm>
        </p:spPr>
        <p:txBody>
          <a:bodyPr>
            <a:normAutofit/>
          </a:bodyPr>
          <a:lstStyle/>
          <a:p>
            <a:pPr>
              <a:lnSpc>
                <a:spcPct val="100000"/>
              </a:lnSpc>
              <a:buClr>
                <a:srgbClr val="FFB81C"/>
              </a:buClr>
              <a:buFont typeface="Wingdings" panose="05000000000000000000" pitchFamily="2" charset="2"/>
              <a:buChar char="§"/>
            </a:pPr>
            <a:r>
              <a:rPr lang="en-US" sz="2000" dirty="0">
                <a:solidFill>
                  <a:srgbClr val="003594"/>
                </a:solidFill>
              </a:rPr>
              <a:t>Generally applies to electronic records created, modified, maintained, archived, retrieved, or transmitted under an FDA regulated study</a:t>
            </a:r>
          </a:p>
          <a:p>
            <a:pPr>
              <a:lnSpc>
                <a:spcPct val="100000"/>
              </a:lnSpc>
              <a:buClr>
                <a:srgbClr val="FFB81C"/>
              </a:buClr>
              <a:buFont typeface="Wingdings" panose="05000000000000000000" pitchFamily="2" charset="2"/>
              <a:buChar char="§"/>
            </a:pPr>
            <a:r>
              <a:rPr lang="en-US" sz="2000" dirty="0">
                <a:solidFill>
                  <a:srgbClr val="003594"/>
                </a:solidFill>
              </a:rPr>
              <a:t>For electronic signatures and their associated electronic records that meet this part, FDA will consider the electronic signatures equivalent to full handwritten signatures, initials, and other general signings as required by agency regulations</a:t>
            </a:r>
          </a:p>
          <a:p>
            <a:pPr>
              <a:lnSpc>
                <a:spcPct val="100000"/>
              </a:lnSpc>
              <a:buClr>
                <a:srgbClr val="FFB81C"/>
              </a:buClr>
              <a:buFont typeface="Wingdings" panose="05000000000000000000" pitchFamily="2" charset="2"/>
              <a:buChar char="§"/>
            </a:pPr>
            <a:r>
              <a:rPr lang="en-US" sz="2000" dirty="0">
                <a:solidFill>
                  <a:srgbClr val="003594"/>
                </a:solidFill>
              </a:rPr>
              <a:t>Printed name of signer, date and time, responsibility </a:t>
            </a:r>
          </a:p>
        </p:txBody>
      </p:sp>
      <p:sp>
        <p:nvSpPr>
          <p:cNvPr id="6" name="Title 3">
            <a:extLst>
              <a:ext uri="{FF2B5EF4-FFF2-40B4-BE49-F238E27FC236}">
                <a16:creationId xmlns:a16="http://schemas.microsoft.com/office/drawing/2014/main" id="{F72A2512-8615-41E6-B960-6DDA06A10E63}"/>
              </a:ext>
            </a:extLst>
          </p:cNvPr>
          <p:cNvSpPr txBox="1">
            <a:spLocks/>
          </p:cNvSpPr>
          <p:nvPr/>
        </p:nvSpPr>
        <p:spPr>
          <a:xfrm>
            <a:off x="462611" y="414044"/>
            <a:ext cx="1155164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rgbClr val="003493"/>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3594"/>
                </a:solidFill>
                <a:effectLst/>
                <a:uLnTx/>
                <a:uFillTx/>
                <a:latin typeface="Arial Black" panose="020B0A04020102020204" pitchFamily="34" charset="0"/>
                <a:ea typeface="+mj-ea"/>
                <a:cs typeface="+mj-cs"/>
              </a:rPr>
              <a:t>21 CFR 11: </a:t>
            </a:r>
            <a:br>
              <a:rPr kumimoji="0" lang="en-US" sz="4400" b="0" i="0" u="none" strike="noStrike" kern="1200" cap="none" spc="0" normalizeH="0" baseline="0" noProof="0" dirty="0">
                <a:ln>
                  <a:noFill/>
                </a:ln>
                <a:solidFill>
                  <a:srgbClr val="003594"/>
                </a:solidFill>
                <a:effectLst/>
                <a:uLnTx/>
                <a:uFillTx/>
                <a:latin typeface="Arial Black" panose="020B0A04020102020204" pitchFamily="34" charset="0"/>
                <a:ea typeface="+mj-ea"/>
                <a:cs typeface="+mj-cs"/>
              </a:rPr>
            </a:br>
            <a:r>
              <a:rPr kumimoji="0" lang="en-US" sz="4000" b="0" i="0" u="none" strike="noStrike" kern="1200" cap="none" spc="0" normalizeH="0" baseline="0" noProof="0" dirty="0">
                <a:ln>
                  <a:noFill/>
                </a:ln>
                <a:solidFill>
                  <a:srgbClr val="003594"/>
                </a:solidFill>
                <a:effectLst/>
                <a:uLnTx/>
                <a:uFillTx/>
                <a:latin typeface="Arial Black" panose="020B0A04020102020204" pitchFamily="34" charset="0"/>
                <a:ea typeface="+mj-ea"/>
                <a:cs typeface="+mj-cs"/>
              </a:rPr>
              <a:t>Electronic Records; Electronic Signatu</a:t>
            </a:r>
            <a:r>
              <a:rPr kumimoji="0" lang="en-US" sz="4000" b="0" i="0" u="none" strike="noStrike" kern="1200" cap="none" spc="0" normalizeH="0" baseline="0" noProof="0" dirty="0">
                <a:ln>
                  <a:noFill/>
                </a:ln>
                <a:solidFill>
                  <a:srgbClr val="003493"/>
                </a:solidFill>
                <a:effectLst/>
                <a:uLnTx/>
                <a:uFillTx/>
                <a:latin typeface="Arial Black" panose="020B0A04020102020204" pitchFamily="34" charset="0"/>
                <a:ea typeface="+mj-ea"/>
                <a:cs typeface="+mj-cs"/>
              </a:rPr>
              <a:t>res</a:t>
            </a:r>
            <a:endParaRPr kumimoji="0" lang="en-US" sz="4400" b="0" i="0" u="none" strike="noStrike" kern="1200" cap="none" spc="0" normalizeH="0" baseline="0" noProof="0" dirty="0">
              <a:ln>
                <a:noFill/>
              </a:ln>
              <a:solidFill>
                <a:srgbClr val="003493"/>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1761785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30">
            <a:extLst>
              <a:ext uri="{FF2B5EF4-FFF2-40B4-BE49-F238E27FC236}">
                <a16:creationId xmlns:a16="http://schemas.microsoft.com/office/drawing/2014/main" id="{6112B4A7-3559-4D03-BE94-7DA52DBD6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32">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EFEBCF-E194-4A4E-997C-4F333157D9ED}"/>
              </a:ext>
            </a:extLst>
          </p:cNvPr>
          <p:cNvSpPr>
            <a:spLocks noGrp="1"/>
          </p:cNvSpPr>
          <p:nvPr>
            <p:ph type="title"/>
          </p:nvPr>
        </p:nvSpPr>
        <p:spPr>
          <a:xfrm>
            <a:off x="4485683" y="349664"/>
            <a:ext cx="7124671" cy="1638377"/>
          </a:xfrm>
        </p:spPr>
        <p:txBody>
          <a:bodyPr anchor="b">
            <a:normAutofit/>
          </a:bodyPr>
          <a:lstStyle/>
          <a:p>
            <a:r>
              <a:rPr lang="en-US" sz="3600" dirty="0">
                <a:solidFill>
                  <a:srgbClr val="003594"/>
                </a:solidFill>
                <a:latin typeface="Arial Black" panose="020B0A04020102020204" pitchFamily="34" charset="0"/>
              </a:rPr>
              <a:t>What methods are there?  </a:t>
            </a:r>
          </a:p>
        </p:txBody>
      </p:sp>
      <p:sp>
        <p:nvSpPr>
          <p:cNvPr id="35" name="Rectangle 34">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252538"/>
            <a:ext cx="3494670" cy="635292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7E2EAB2-28E0-4297-8486-08247B9179C7}"/>
              </a:ext>
            </a:extLst>
          </p:cNvPr>
          <p:cNvPicPr>
            <a:picLocks noChangeAspect="1"/>
          </p:cNvPicPr>
          <p:nvPr/>
        </p:nvPicPr>
        <p:blipFill>
          <a:blip r:embed="rId3"/>
          <a:stretch>
            <a:fillRect/>
          </a:stretch>
        </p:blipFill>
        <p:spPr>
          <a:xfrm>
            <a:off x="1373240" y="393681"/>
            <a:ext cx="1421975" cy="1374838"/>
          </a:xfrm>
          <a:prstGeom prst="rect">
            <a:avLst/>
          </a:prstGeom>
        </p:spPr>
      </p:pic>
      <p:pic>
        <p:nvPicPr>
          <p:cNvPr id="6" name="Picture 5">
            <a:extLst>
              <a:ext uri="{FF2B5EF4-FFF2-40B4-BE49-F238E27FC236}">
                <a16:creationId xmlns:a16="http://schemas.microsoft.com/office/drawing/2014/main" id="{1922A19D-BE55-4654-B2AA-002E72E9BF59}"/>
              </a:ext>
            </a:extLst>
          </p:cNvPr>
          <p:cNvPicPr>
            <a:picLocks noChangeAspect="1"/>
          </p:cNvPicPr>
          <p:nvPr/>
        </p:nvPicPr>
        <p:blipFill>
          <a:blip r:embed="rId4"/>
          <a:stretch>
            <a:fillRect/>
          </a:stretch>
        </p:blipFill>
        <p:spPr>
          <a:xfrm>
            <a:off x="581647" y="2014005"/>
            <a:ext cx="3005162" cy="1233462"/>
          </a:xfrm>
          <a:prstGeom prst="rect">
            <a:avLst/>
          </a:prstGeom>
        </p:spPr>
      </p:pic>
      <p:pic>
        <p:nvPicPr>
          <p:cNvPr id="4" name="Picture 3">
            <a:extLst>
              <a:ext uri="{FF2B5EF4-FFF2-40B4-BE49-F238E27FC236}">
                <a16:creationId xmlns:a16="http://schemas.microsoft.com/office/drawing/2014/main" id="{91112E07-D979-4104-BF2C-4273AC66E52D}"/>
              </a:ext>
            </a:extLst>
          </p:cNvPr>
          <p:cNvPicPr>
            <a:picLocks noChangeAspect="1"/>
          </p:cNvPicPr>
          <p:nvPr/>
        </p:nvPicPr>
        <p:blipFill>
          <a:blip r:embed="rId5"/>
          <a:stretch>
            <a:fillRect/>
          </a:stretch>
        </p:blipFill>
        <p:spPr>
          <a:xfrm>
            <a:off x="581648" y="3630407"/>
            <a:ext cx="3005162" cy="1099928"/>
          </a:xfrm>
          <a:prstGeom prst="rect">
            <a:avLst/>
          </a:prstGeom>
        </p:spPr>
      </p:pic>
      <p:pic>
        <p:nvPicPr>
          <p:cNvPr id="7" name="Picture 6">
            <a:extLst>
              <a:ext uri="{FF2B5EF4-FFF2-40B4-BE49-F238E27FC236}">
                <a16:creationId xmlns:a16="http://schemas.microsoft.com/office/drawing/2014/main" id="{13966539-F94E-48C1-A98D-CEF51608046D}"/>
              </a:ext>
            </a:extLst>
          </p:cNvPr>
          <p:cNvPicPr>
            <a:picLocks noChangeAspect="1"/>
          </p:cNvPicPr>
          <p:nvPr/>
        </p:nvPicPr>
        <p:blipFill>
          <a:blip r:embed="rId6"/>
          <a:stretch>
            <a:fillRect/>
          </a:stretch>
        </p:blipFill>
        <p:spPr>
          <a:xfrm>
            <a:off x="581648" y="5238509"/>
            <a:ext cx="3005162" cy="982996"/>
          </a:xfrm>
          <a:prstGeom prst="rect">
            <a:avLst/>
          </a:prstGeom>
        </p:spPr>
      </p:pic>
      <p:sp>
        <p:nvSpPr>
          <p:cNvPr id="3" name="Content Placeholder 2">
            <a:extLst>
              <a:ext uri="{FF2B5EF4-FFF2-40B4-BE49-F238E27FC236}">
                <a16:creationId xmlns:a16="http://schemas.microsoft.com/office/drawing/2014/main" id="{8299ED13-5B53-4EBB-88A1-40B24A15735D}"/>
              </a:ext>
            </a:extLst>
          </p:cNvPr>
          <p:cNvSpPr>
            <a:spLocks noGrp="1"/>
          </p:cNvSpPr>
          <p:nvPr>
            <p:ph idx="1"/>
          </p:nvPr>
        </p:nvSpPr>
        <p:spPr>
          <a:xfrm>
            <a:off x="4488873" y="2620641"/>
            <a:ext cx="7115139" cy="3023702"/>
          </a:xfrm>
        </p:spPr>
        <p:txBody>
          <a:bodyPr anchor="t">
            <a:normAutofit/>
          </a:bodyPr>
          <a:lstStyle/>
          <a:p>
            <a:pPr>
              <a:buClr>
                <a:srgbClr val="FFB81C"/>
              </a:buClr>
              <a:buFont typeface="Wingdings" panose="05000000000000000000" pitchFamily="2" charset="2"/>
              <a:buChar char="§"/>
            </a:pPr>
            <a:r>
              <a:rPr lang="en-US" sz="1800" dirty="0">
                <a:solidFill>
                  <a:srgbClr val="003594"/>
                </a:solidFill>
                <a:latin typeface="Arial" panose="020B0604020202020204" pitchFamily="34" charset="0"/>
                <a:cs typeface="Arial" panose="020B0604020202020204" pitchFamily="34" charset="0"/>
              </a:rPr>
              <a:t>Signature on electronic device</a:t>
            </a:r>
          </a:p>
          <a:p>
            <a:pPr>
              <a:buClr>
                <a:srgbClr val="FFB81C"/>
              </a:buClr>
              <a:buFont typeface="Wingdings" panose="05000000000000000000" pitchFamily="2" charset="2"/>
              <a:buChar char="§"/>
            </a:pPr>
            <a:r>
              <a:rPr lang="en-US" sz="1800" dirty="0">
                <a:solidFill>
                  <a:srgbClr val="003594"/>
                </a:solidFill>
                <a:latin typeface="Arial" panose="020B0604020202020204" pitchFamily="34" charset="0"/>
                <a:cs typeface="Arial" panose="020B0604020202020204" pitchFamily="34" charset="0"/>
              </a:rPr>
              <a:t>Validated signature through password protection</a:t>
            </a:r>
          </a:p>
          <a:p>
            <a:pPr>
              <a:buClr>
                <a:srgbClr val="FFB81C"/>
              </a:buClr>
              <a:buFont typeface="Wingdings" panose="05000000000000000000" pitchFamily="2" charset="2"/>
              <a:buChar char="§"/>
            </a:pPr>
            <a:r>
              <a:rPr lang="en-US" sz="1800" dirty="0">
                <a:solidFill>
                  <a:srgbClr val="003594"/>
                </a:solidFill>
                <a:latin typeface="Arial" panose="020B0604020202020204" pitchFamily="34" charset="0"/>
                <a:cs typeface="Arial" panose="020B0604020202020204" pitchFamily="34" charset="0"/>
              </a:rPr>
              <a:t>Exchange of traditional consent form through electronic means</a:t>
            </a:r>
          </a:p>
          <a:p>
            <a:pPr>
              <a:buClr>
                <a:srgbClr val="FFB81C"/>
              </a:buClr>
              <a:buFont typeface="Wingdings" panose="05000000000000000000" pitchFamily="2" charset="2"/>
              <a:buChar char="§"/>
            </a:pPr>
            <a:r>
              <a:rPr lang="en-US" sz="1800" dirty="0" err="1">
                <a:solidFill>
                  <a:srgbClr val="003594"/>
                </a:solidFill>
                <a:latin typeface="Arial" panose="020B0604020202020204" pitchFamily="34" charset="0"/>
                <a:cs typeface="Arial" panose="020B0604020202020204" pitchFamily="34" charset="0"/>
              </a:rPr>
              <a:t>REDCap</a:t>
            </a:r>
            <a:r>
              <a:rPr lang="en-US" sz="1800" dirty="0">
                <a:solidFill>
                  <a:srgbClr val="003594"/>
                </a:solidFill>
                <a:latin typeface="Arial" panose="020B0604020202020204" pitchFamily="34" charset="0"/>
                <a:cs typeface="Arial" panose="020B0604020202020204" pitchFamily="34" charset="0"/>
              </a:rPr>
              <a:t> or Qualtrics</a:t>
            </a:r>
          </a:p>
          <a:p>
            <a:pPr>
              <a:buClr>
                <a:srgbClr val="FFB81C"/>
              </a:buClr>
              <a:buFont typeface="Wingdings" panose="05000000000000000000" pitchFamily="2" charset="2"/>
              <a:buChar char="§"/>
            </a:pPr>
            <a:r>
              <a:rPr lang="en-US" sz="1800" dirty="0">
                <a:solidFill>
                  <a:srgbClr val="003594"/>
                </a:solidFill>
                <a:latin typeface="Arial" panose="020B0604020202020204" pitchFamily="34" charset="0"/>
                <a:cs typeface="Arial" panose="020B0604020202020204" pitchFamily="34" charset="0"/>
              </a:rPr>
              <a:t>DocuSign, Adobe</a:t>
            </a:r>
          </a:p>
          <a:p>
            <a:pPr>
              <a:buClr>
                <a:srgbClr val="FFB81C"/>
              </a:buClr>
              <a:buFont typeface="Wingdings" panose="05000000000000000000" pitchFamily="2" charset="2"/>
              <a:buChar char="§"/>
            </a:pPr>
            <a:endParaRPr lang="en-US" sz="1800" dirty="0">
              <a:solidFill>
                <a:srgbClr val="003594"/>
              </a:solidFill>
              <a:latin typeface="Arial" panose="020B0604020202020204" pitchFamily="34" charset="0"/>
              <a:cs typeface="Arial" panose="020B0604020202020204" pitchFamily="34" charset="0"/>
            </a:endParaRPr>
          </a:p>
          <a:p>
            <a:pPr marL="0" indent="0" algn="ctr">
              <a:buClr>
                <a:srgbClr val="FFB81C"/>
              </a:buClr>
              <a:buNone/>
            </a:pPr>
            <a:r>
              <a:rPr lang="en-US" sz="1800" i="1" dirty="0">
                <a:solidFill>
                  <a:srgbClr val="003594"/>
                </a:solidFill>
                <a:latin typeface="Arial" panose="020B0604020202020204" pitchFamily="34" charset="0"/>
                <a:cs typeface="Arial" panose="020B0604020202020204" pitchFamily="34" charset="0"/>
              </a:rPr>
              <a:t>Be sure to discuss methods in Electronic Data Management</a:t>
            </a:r>
          </a:p>
        </p:txBody>
      </p:sp>
    </p:spTree>
    <p:extLst>
      <p:ext uri="{BB962C8B-B14F-4D97-AF65-F5344CB8AC3E}">
        <p14:creationId xmlns:p14="http://schemas.microsoft.com/office/powerpoint/2010/main" val="2033813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0333-D47D-4FAB-8FD4-8611A340D1D8}"/>
              </a:ext>
            </a:extLst>
          </p:cNvPr>
          <p:cNvSpPr>
            <a:spLocks noGrp="1"/>
          </p:cNvSpPr>
          <p:nvPr>
            <p:ph type="title"/>
          </p:nvPr>
        </p:nvSpPr>
        <p:spPr>
          <a:xfrm>
            <a:off x="278195" y="304800"/>
            <a:ext cx="3505495" cy="1622321"/>
          </a:xfrm>
        </p:spPr>
        <p:txBody>
          <a:bodyPr>
            <a:normAutofit/>
          </a:bodyPr>
          <a:lstStyle/>
          <a:p>
            <a:r>
              <a:rPr lang="en-US" sz="4000" dirty="0">
                <a:solidFill>
                  <a:srgbClr val="003594"/>
                </a:solidFill>
                <a:latin typeface="Arial Black" panose="020B0A04020102020204" pitchFamily="34" charset="0"/>
                <a:cs typeface="Arial" panose="020B0604020202020204" pitchFamily="34" charset="0"/>
              </a:rPr>
              <a:t>Click to Continue</a:t>
            </a:r>
          </a:p>
        </p:txBody>
      </p:sp>
      <p:sp>
        <p:nvSpPr>
          <p:cNvPr id="3" name="Content Placeholder 2">
            <a:extLst>
              <a:ext uri="{FF2B5EF4-FFF2-40B4-BE49-F238E27FC236}">
                <a16:creationId xmlns:a16="http://schemas.microsoft.com/office/drawing/2014/main" id="{AB9F3948-DB64-4E82-A5C4-724BC0594794}"/>
              </a:ext>
            </a:extLst>
          </p:cNvPr>
          <p:cNvSpPr>
            <a:spLocks noGrp="1"/>
          </p:cNvSpPr>
          <p:nvPr>
            <p:ph idx="1"/>
          </p:nvPr>
        </p:nvSpPr>
        <p:spPr>
          <a:xfrm>
            <a:off x="259773" y="2438400"/>
            <a:ext cx="4096690" cy="3785419"/>
          </a:xfrm>
        </p:spPr>
        <p:txBody>
          <a:bodyPr>
            <a:normAutofit fontScale="92500" lnSpcReduction="10000"/>
          </a:bodyPr>
          <a:lstStyle/>
          <a:p>
            <a:pPr>
              <a:lnSpc>
                <a:spcPct val="110000"/>
              </a:lnSpc>
            </a:pPr>
            <a:r>
              <a:rPr lang="en-US" sz="1700" dirty="0">
                <a:solidFill>
                  <a:srgbClr val="003594"/>
                </a:solidFill>
                <a:latin typeface="Arial" panose="020B0604020202020204" pitchFamily="34" charset="0"/>
                <a:cs typeface="Arial" panose="020B0604020202020204" pitchFamily="34" charset="0"/>
              </a:rPr>
              <a:t>Does not meet the definition of an eSignature</a:t>
            </a:r>
          </a:p>
          <a:p>
            <a:pPr>
              <a:lnSpc>
                <a:spcPct val="110000"/>
              </a:lnSpc>
            </a:pPr>
            <a:r>
              <a:rPr lang="en-US" sz="1700" dirty="0">
                <a:solidFill>
                  <a:srgbClr val="003594"/>
                </a:solidFill>
                <a:latin typeface="Arial" panose="020B0604020202020204" pitchFamily="34" charset="0"/>
                <a:cs typeface="Arial" panose="020B0604020202020204" pitchFamily="34" charset="0"/>
              </a:rPr>
              <a:t>Requires a waiver to document informed consent</a:t>
            </a:r>
          </a:p>
          <a:p>
            <a:pPr lvl="1">
              <a:lnSpc>
                <a:spcPct val="110000"/>
              </a:lnSpc>
            </a:pPr>
            <a:r>
              <a:rPr lang="en-US" sz="1700" dirty="0">
                <a:solidFill>
                  <a:srgbClr val="003594"/>
                </a:solidFill>
                <a:latin typeface="Arial" panose="020B0604020202020204" pitchFamily="34" charset="0"/>
                <a:cs typeface="Arial" panose="020B0604020202020204" pitchFamily="34" charset="0"/>
              </a:rPr>
              <a:t>Check “waiver to document consent: in Study Scope #2</a:t>
            </a:r>
          </a:p>
          <a:p>
            <a:pPr lvl="1">
              <a:lnSpc>
                <a:spcPct val="110000"/>
              </a:lnSpc>
            </a:pPr>
            <a:r>
              <a:rPr lang="en-US" sz="1700" dirty="0">
                <a:solidFill>
                  <a:srgbClr val="003594"/>
                </a:solidFill>
                <a:latin typeface="Arial" panose="020B0604020202020204" pitchFamily="34" charset="0"/>
                <a:cs typeface="Arial" panose="020B0604020202020204" pitchFamily="34" charset="0"/>
              </a:rPr>
              <a:t>Justify need and upload script on Waiver to Document page</a:t>
            </a:r>
          </a:p>
          <a:p>
            <a:pPr lvl="1">
              <a:lnSpc>
                <a:spcPct val="110000"/>
              </a:lnSpc>
            </a:pPr>
            <a:r>
              <a:rPr lang="en-US" sz="1700" dirty="0">
                <a:solidFill>
                  <a:srgbClr val="003594"/>
                </a:solidFill>
                <a:latin typeface="Arial" panose="020B0604020202020204" pitchFamily="34" charset="0"/>
                <a:cs typeface="Arial" panose="020B0604020202020204" pitchFamily="34" charset="0"/>
              </a:rPr>
              <a:t>Describe steps on Consent Process page</a:t>
            </a:r>
          </a:p>
          <a:p>
            <a:pPr marL="0" indent="0">
              <a:lnSpc>
                <a:spcPct val="110000"/>
              </a:lnSpc>
              <a:buNone/>
            </a:pPr>
            <a:r>
              <a:rPr lang="en-US" sz="1700" b="1" dirty="0">
                <a:solidFill>
                  <a:srgbClr val="003594"/>
                </a:solidFill>
                <a:latin typeface="Arial" panose="020B0604020202020204" pitchFamily="34" charset="0"/>
                <a:cs typeface="Arial" panose="020B0604020202020204" pitchFamily="34" charset="0"/>
              </a:rPr>
              <a:t>REMEMBER</a:t>
            </a:r>
            <a:r>
              <a:rPr lang="en-US" sz="1700" dirty="0">
                <a:solidFill>
                  <a:srgbClr val="003594"/>
                </a:solidFill>
                <a:latin typeface="Arial" panose="020B0604020202020204" pitchFamily="34" charset="0"/>
                <a:cs typeface="Arial" panose="020B0604020202020204" pitchFamily="34" charset="0"/>
              </a:rPr>
              <a:t>: consent process still takes place.  Only difference is no signature is obtained</a:t>
            </a:r>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188 BEST &quot;Submit Button&quot; IMAGES, STOCK PHOTOS &amp; VECTORS | Adobe Stock">
            <a:extLst>
              <a:ext uri="{FF2B5EF4-FFF2-40B4-BE49-F238E27FC236}">
                <a16:creationId xmlns:a16="http://schemas.microsoft.com/office/drawing/2014/main" id="{B978D3CA-603C-4968-AF0E-34C14B14607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05862" y="2426663"/>
            <a:ext cx="6019331" cy="2001427"/>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E793FDB7-EB26-4577-AF00-9C9981455571}"/>
              </a:ext>
            </a:extLst>
          </p:cNvPr>
          <p:cNvCxnSpPr>
            <a:cxnSpLocks/>
          </p:cNvCxnSpPr>
          <p:nvPr/>
        </p:nvCxnSpPr>
        <p:spPr>
          <a:xfrm>
            <a:off x="278490" y="2057400"/>
            <a:ext cx="3607710" cy="0"/>
          </a:xfrm>
          <a:prstGeom prst="line">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41042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E581-85A9-43C3-B25E-55003C118906}"/>
              </a:ext>
            </a:extLst>
          </p:cNvPr>
          <p:cNvSpPr>
            <a:spLocks noGrp="1"/>
          </p:cNvSpPr>
          <p:nvPr>
            <p:ph type="title"/>
          </p:nvPr>
        </p:nvSpPr>
        <p:spPr>
          <a:xfrm>
            <a:off x="348673" y="18255"/>
            <a:ext cx="10515600" cy="1325563"/>
          </a:xfrm>
        </p:spPr>
        <p:txBody>
          <a:bodyPr/>
          <a:lstStyle/>
          <a:p>
            <a:r>
              <a:rPr lang="en-US" dirty="0"/>
              <a:t>Conducting visits remotely</a:t>
            </a:r>
          </a:p>
        </p:txBody>
      </p:sp>
      <p:sp>
        <p:nvSpPr>
          <p:cNvPr id="3" name="Content Placeholder 2">
            <a:extLst>
              <a:ext uri="{FF2B5EF4-FFF2-40B4-BE49-F238E27FC236}">
                <a16:creationId xmlns:a16="http://schemas.microsoft.com/office/drawing/2014/main" id="{75B6B4A8-9B05-4F87-B20B-EC4133A05BE4}"/>
              </a:ext>
            </a:extLst>
          </p:cNvPr>
          <p:cNvSpPr>
            <a:spLocks noGrp="1"/>
          </p:cNvSpPr>
          <p:nvPr>
            <p:ph idx="1"/>
          </p:nvPr>
        </p:nvSpPr>
        <p:spPr>
          <a:xfrm>
            <a:off x="880761" y="3048001"/>
            <a:ext cx="4153059" cy="3001818"/>
          </a:xfrm>
        </p:spPr>
        <p:txBody>
          <a:bodyPr>
            <a:normAutofit/>
          </a:bodyPr>
          <a:lstStyle/>
          <a:p>
            <a:pPr marL="0" indent="0">
              <a:buClr>
                <a:srgbClr val="FFB81C"/>
              </a:buClr>
              <a:buNone/>
            </a:pPr>
            <a:r>
              <a:rPr lang="en-US" sz="2400" b="1" dirty="0"/>
              <a:t>Pitt licensed versions:</a:t>
            </a:r>
          </a:p>
          <a:p>
            <a:pPr>
              <a:buClr>
                <a:srgbClr val="FFB81C"/>
              </a:buClr>
              <a:buFont typeface="Wingdings" panose="05000000000000000000" pitchFamily="2" charset="2"/>
              <a:buChar char="§"/>
            </a:pPr>
            <a:r>
              <a:rPr lang="en-US" sz="2000" dirty="0"/>
              <a:t>MS Teams</a:t>
            </a:r>
          </a:p>
          <a:p>
            <a:pPr>
              <a:buClr>
                <a:srgbClr val="FFB81C"/>
              </a:buClr>
              <a:buFont typeface="Wingdings" panose="05000000000000000000" pitchFamily="2" charset="2"/>
              <a:buChar char="§"/>
            </a:pPr>
            <a:r>
              <a:rPr lang="en-US" sz="2000" dirty="0"/>
              <a:t>Zoom (request HIPAA compliant version )</a:t>
            </a:r>
          </a:p>
          <a:p>
            <a:pPr>
              <a:buClr>
                <a:srgbClr val="FFB81C"/>
              </a:buClr>
              <a:buFont typeface="Wingdings" panose="05000000000000000000" pitchFamily="2" charset="2"/>
              <a:buChar char="§"/>
            </a:pPr>
            <a:r>
              <a:rPr lang="en-US" sz="2000" dirty="0" err="1"/>
              <a:t>Vidyo</a:t>
            </a:r>
            <a:r>
              <a:rPr lang="en-US" sz="2000" dirty="0"/>
              <a:t> (UPMC)</a:t>
            </a:r>
          </a:p>
        </p:txBody>
      </p:sp>
      <p:sp>
        <p:nvSpPr>
          <p:cNvPr id="4" name="Rectangle: Rounded Corners 3">
            <a:extLst>
              <a:ext uri="{FF2B5EF4-FFF2-40B4-BE49-F238E27FC236}">
                <a16:creationId xmlns:a16="http://schemas.microsoft.com/office/drawing/2014/main" id="{37E9C3BE-28F9-487C-9921-3B9645C20D27}"/>
              </a:ext>
            </a:extLst>
          </p:cNvPr>
          <p:cNvSpPr/>
          <p:nvPr/>
        </p:nvSpPr>
        <p:spPr>
          <a:xfrm>
            <a:off x="640615" y="1343818"/>
            <a:ext cx="10713185" cy="965273"/>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rgbClr val="003493"/>
            </a:solid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3493"/>
                </a:solidFill>
                <a:effectLst/>
                <a:uLnTx/>
                <a:uFillTx/>
                <a:latin typeface="Arial" panose="020B0604020202020204" pitchFamily="34" charset="0"/>
                <a:ea typeface="+mn-ea"/>
                <a:cs typeface="Arial" panose="020B0604020202020204" pitchFamily="34" charset="0"/>
              </a:rPr>
              <a:t> Method depends on the sensitivity of the information to be disclosed during the visit and if it will be recorded </a:t>
            </a:r>
          </a:p>
        </p:txBody>
      </p:sp>
      <p:sp>
        <p:nvSpPr>
          <p:cNvPr id="5" name="Content Placeholder 2">
            <a:extLst>
              <a:ext uri="{FF2B5EF4-FFF2-40B4-BE49-F238E27FC236}">
                <a16:creationId xmlns:a16="http://schemas.microsoft.com/office/drawing/2014/main" id="{24BF2D3D-D912-4822-877D-7EE068447509}"/>
              </a:ext>
            </a:extLst>
          </p:cNvPr>
          <p:cNvSpPr txBox="1">
            <a:spLocks/>
          </p:cNvSpPr>
          <p:nvPr/>
        </p:nvSpPr>
        <p:spPr>
          <a:xfrm>
            <a:off x="5674590" y="2669381"/>
            <a:ext cx="5054602" cy="3195785"/>
          </a:xfrm>
          <a:prstGeom prst="rect">
            <a:avLst/>
          </a:prstGeom>
          <a:ln>
            <a:solidFill>
              <a:srgbClr val="002060"/>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49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49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49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49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49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3493"/>
                </a:solidFill>
                <a:effectLst/>
                <a:uLnTx/>
                <a:uFillTx/>
                <a:latin typeface="Arial" panose="020B0604020202020204" pitchFamily="34" charset="0"/>
                <a:ea typeface="+mn-ea"/>
                <a:cs typeface="Arial" panose="020B0604020202020204" pitchFamily="34" charset="0"/>
              </a:rPr>
              <a:t>Data Security: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493"/>
                </a:solidFill>
                <a:effectLst/>
                <a:uLnTx/>
                <a:uFillTx/>
                <a:latin typeface="Arial" panose="020B0604020202020204" pitchFamily="34" charset="0"/>
                <a:ea typeface="+mn-ea"/>
                <a:cs typeface="Arial" panose="020B0604020202020204" pitchFamily="34" charset="0"/>
              </a:rPr>
              <a:t>Recording storage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493"/>
                </a:solidFill>
                <a:effectLst/>
                <a:uLnTx/>
                <a:uFillTx/>
                <a:latin typeface="Arial" panose="020B0604020202020204" pitchFamily="34" charset="0"/>
                <a:ea typeface="+mn-ea"/>
                <a:cs typeface="Arial" panose="020B0604020202020204" pitchFamily="34" charset="0"/>
              </a:rPr>
              <a:t>Up-to-date anti-virus protection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493"/>
                </a:solidFill>
                <a:effectLst/>
                <a:uLnTx/>
                <a:uFillTx/>
                <a:latin typeface="Arial" panose="020B0604020202020204" pitchFamily="34" charset="0"/>
                <a:ea typeface="+mn-ea"/>
                <a:cs typeface="Arial" panose="020B0604020202020204" pitchFamily="34" charset="0"/>
              </a:rPr>
              <a:t>Storage in Pitt/UPMC cloud or University-managed server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003493"/>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003493"/>
                </a:solidFill>
                <a:effectLst/>
                <a:uLnTx/>
                <a:uFillTx/>
                <a:latin typeface="Arial" panose="020B0604020202020204" pitchFamily="34" charset="0"/>
                <a:ea typeface="+mn-ea"/>
                <a:cs typeface="Arial" panose="020B0604020202020204" pitchFamily="34" charset="0"/>
              </a:rPr>
              <a:t>NOT</a:t>
            </a:r>
            <a:r>
              <a:rPr kumimoji="0" lang="en-US" sz="2000" b="0" i="0" u="none" strike="noStrike" kern="1200" cap="none" spc="0" normalizeH="0" baseline="0" noProof="0" dirty="0">
                <a:ln>
                  <a:noFill/>
                </a:ln>
                <a:solidFill>
                  <a:srgbClr val="003493"/>
                </a:solidFill>
                <a:effectLst/>
                <a:uLnTx/>
                <a:uFillTx/>
                <a:latin typeface="Arial" panose="020B0604020202020204" pitchFamily="34" charset="0"/>
                <a:ea typeface="+mn-ea"/>
                <a:cs typeface="Arial" panose="020B0604020202020204" pitchFamily="34" charset="0"/>
              </a:rPr>
              <a:t> one size fits all approach!</a:t>
            </a:r>
            <a:endParaRPr kumimoji="0" lang="en-US" sz="2000" b="1" i="1" u="none" strike="noStrike" kern="1200" cap="none" spc="0" normalizeH="0" baseline="0" noProof="0" dirty="0">
              <a:ln>
                <a:noFill/>
              </a:ln>
              <a:solidFill>
                <a:srgbClr val="00349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7412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71E225-E80A-493A-9F15-D6E017CCD6DD}"/>
              </a:ext>
            </a:extLst>
          </p:cNvPr>
          <p:cNvSpPr>
            <a:spLocks noGrp="1"/>
          </p:cNvSpPr>
          <p:nvPr>
            <p:ph type="title"/>
          </p:nvPr>
        </p:nvSpPr>
        <p:spPr>
          <a:xfrm>
            <a:off x="385618" y="198870"/>
            <a:ext cx="10515600" cy="1325563"/>
          </a:xfrm>
        </p:spPr>
        <p:txBody>
          <a:bodyPr anchor="ctr">
            <a:normAutofit/>
          </a:bodyPr>
          <a:lstStyle/>
          <a:p>
            <a:r>
              <a:rPr lang="en-US" dirty="0"/>
              <a:t>Let’s think about HIPAA</a:t>
            </a:r>
          </a:p>
        </p:txBody>
      </p:sp>
      <p:sp>
        <p:nvSpPr>
          <p:cNvPr id="8" name="Content Placeholder 7">
            <a:extLst>
              <a:ext uri="{FF2B5EF4-FFF2-40B4-BE49-F238E27FC236}">
                <a16:creationId xmlns:a16="http://schemas.microsoft.com/office/drawing/2014/main" id="{C34F5A77-AA20-4F45-AA7F-B6C7A6409354}"/>
              </a:ext>
            </a:extLst>
          </p:cNvPr>
          <p:cNvSpPr>
            <a:spLocks noGrp="1"/>
          </p:cNvSpPr>
          <p:nvPr>
            <p:ph sz="half" idx="1"/>
          </p:nvPr>
        </p:nvSpPr>
        <p:spPr>
          <a:xfrm>
            <a:off x="6286962" y="2174351"/>
            <a:ext cx="5711074" cy="3522847"/>
          </a:xfrm>
        </p:spPr>
        <p:txBody>
          <a:bodyPr>
            <a:normAutofit/>
          </a:bodyPr>
          <a:lstStyle/>
          <a:p>
            <a:pPr>
              <a:lnSpc>
                <a:spcPct val="100000"/>
              </a:lnSpc>
              <a:buClr>
                <a:srgbClr val="FFB81C"/>
              </a:buClr>
              <a:buFont typeface="Wingdings" panose="05000000000000000000" pitchFamily="2" charset="2"/>
              <a:buChar char="§"/>
            </a:pPr>
            <a:r>
              <a:rPr lang="en-US" sz="2400" dirty="0"/>
              <a:t>Use of PHI requires </a:t>
            </a:r>
            <a:r>
              <a:rPr lang="en-US" sz="2400" u="sng" dirty="0"/>
              <a:t>written</a:t>
            </a:r>
            <a:r>
              <a:rPr lang="en-US" sz="2400" dirty="0"/>
              <a:t> authorization</a:t>
            </a:r>
          </a:p>
          <a:p>
            <a:pPr>
              <a:lnSpc>
                <a:spcPct val="100000"/>
              </a:lnSpc>
              <a:buClr>
                <a:srgbClr val="FFB81C"/>
              </a:buClr>
              <a:buFont typeface="Wingdings" panose="05000000000000000000" pitchFamily="2" charset="2"/>
              <a:buChar char="§"/>
            </a:pPr>
            <a:r>
              <a:rPr lang="en-US" sz="2400" dirty="0"/>
              <a:t>Absence of </a:t>
            </a:r>
            <a:r>
              <a:rPr lang="en-US" sz="2400" u="sng" dirty="0"/>
              <a:t>written</a:t>
            </a:r>
            <a:r>
              <a:rPr lang="en-US" sz="2400" dirty="0"/>
              <a:t> authorization requires alteration justification</a:t>
            </a:r>
          </a:p>
          <a:p>
            <a:pPr>
              <a:lnSpc>
                <a:spcPct val="100000"/>
              </a:lnSpc>
              <a:buClr>
                <a:srgbClr val="FFB81C"/>
              </a:buClr>
              <a:buFont typeface="Wingdings" panose="05000000000000000000" pitchFamily="2" charset="2"/>
              <a:buChar char="§"/>
            </a:pPr>
            <a:r>
              <a:rPr lang="en-US" sz="2400" dirty="0"/>
              <a:t>PHI is rarely exchanged during consent process (i.e. platform does not need to be HIPAA compliant)</a:t>
            </a:r>
          </a:p>
          <a:p>
            <a:endParaRPr lang="en-US" dirty="0"/>
          </a:p>
        </p:txBody>
      </p:sp>
      <p:pic>
        <p:nvPicPr>
          <p:cNvPr id="1026" name="Picture 2" descr="Industry Voices—Think you're HIPAA-compliant? Here are 3 tips to ...">
            <a:extLst>
              <a:ext uri="{FF2B5EF4-FFF2-40B4-BE49-F238E27FC236}">
                <a16:creationId xmlns:a16="http://schemas.microsoft.com/office/drawing/2014/main" id="{DB47324C-2BE9-414A-BF1B-1EA9D688C46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21005020">
            <a:off x="1172872" y="2214317"/>
            <a:ext cx="4490359" cy="2988129"/>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363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A60A-5E5D-4370-BCA5-23BCDC145167}"/>
              </a:ext>
            </a:extLst>
          </p:cNvPr>
          <p:cNvSpPr>
            <a:spLocks noGrp="1"/>
          </p:cNvSpPr>
          <p:nvPr>
            <p:ph type="title"/>
          </p:nvPr>
        </p:nvSpPr>
        <p:spPr>
          <a:xfrm>
            <a:off x="841247" y="978619"/>
            <a:ext cx="3410712" cy="1106424"/>
          </a:xfrm>
        </p:spPr>
        <p:txBody>
          <a:bodyPr>
            <a:normAutofit/>
          </a:bodyPr>
          <a:lstStyle/>
          <a:p>
            <a:r>
              <a:rPr lang="en-US" sz="3600" dirty="0">
                <a:solidFill>
                  <a:schemeClr val="accent1">
                    <a:lumMod val="75000"/>
                  </a:schemeClr>
                </a:solidFill>
                <a:latin typeface="Arial Black" panose="020B0A04020102020204" pitchFamily="34" charset="0"/>
              </a:rPr>
              <a:t>Remember…</a:t>
            </a:r>
          </a:p>
        </p:txBody>
      </p:sp>
      <p:sp>
        <p:nvSpPr>
          <p:cNvPr id="3" name="Content Placeholder 2">
            <a:extLst>
              <a:ext uri="{FF2B5EF4-FFF2-40B4-BE49-F238E27FC236}">
                <a16:creationId xmlns:a16="http://schemas.microsoft.com/office/drawing/2014/main" id="{6CEEB932-C7B6-41EF-A766-82A325F7A228}"/>
              </a:ext>
            </a:extLst>
          </p:cNvPr>
          <p:cNvSpPr>
            <a:spLocks noGrp="1"/>
          </p:cNvSpPr>
          <p:nvPr>
            <p:ph idx="1"/>
          </p:nvPr>
        </p:nvSpPr>
        <p:spPr>
          <a:xfrm>
            <a:off x="841247" y="2247184"/>
            <a:ext cx="3410712" cy="3425043"/>
          </a:xfrm>
        </p:spPr>
        <p:txBody>
          <a:bodyPr>
            <a:normAutofit/>
          </a:bodyPr>
          <a:lstStyle/>
          <a:p>
            <a:pPr>
              <a:lnSpc>
                <a:spcPct val="100000"/>
              </a:lnSpc>
            </a:pPr>
            <a:r>
              <a:rPr lang="en-US" sz="2000" dirty="0">
                <a:solidFill>
                  <a:schemeClr val="accent1">
                    <a:lumMod val="75000"/>
                  </a:schemeClr>
                </a:solidFill>
                <a:latin typeface="Arial" panose="020B0604020202020204" pitchFamily="34" charset="0"/>
                <a:cs typeface="Arial" panose="020B0604020202020204" pitchFamily="34" charset="0"/>
              </a:rPr>
              <a:t>Regardless of medium, consent MUST include the required elements</a:t>
            </a:r>
          </a:p>
          <a:p>
            <a:pPr>
              <a:lnSpc>
                <a:spcPct val="100000"/>
              </a:lnSpc>
            </a:pPr>
            <a:r>
              <a:rPr lang="en-US" sz="2000" dirty="0">
                <a:solidFill>
                  <a:schemeClr val="accent1">
                    <a:lumMod val="75000"/>
                  </a:schemeClr>
                </a:solidFill>
                <a:latin typeface="Arial" panose="020B0604020202020204" pitchFamily="34" charset="0"/>
                <a:cs typeface="Arial" panose="020B0604020202020204" pitchFamily="34" charset="0"/>
              </a:rPr>
              <a:t>Engagement still needs to occur, process happens, memorialization of the process is different</a:t>
            </a:r>
          </a:p>
          <a:p>
            <a:pPr>
              <a:lnSpc>
                <a:spcPct val="100000"/>
              </a:lnSpc>
            </a:pPr>
            <a:r>
              <a:rPr lang="en-US" sz="2000" dirty="0">
                <a:solidFill>
                  <a:schemeClr val="accent1">
                    <a:lumMod val="75000"/>
                  </a:schemeClr>
                </a:solidFill>
                <a:latin typeface="Arial" panose="020B0604020202020204" pitchFamily="34" charset="0"/>
                <a:cs typeface="Arial" panose="020B0604020202020204" pitchFamily="34" charset="0"/>
              </a:rPr>
              <a:t>If assent is required, be sure it is included in the process</a:t>
            </a:r>
          </a:p>
          <a:p>
            <a:endParaRPr lang="en-US" sz="1700" dirty="0"/>
          </a:p>
        </p:txBody>
      </p:sp>
      <p:pic>
        <p:nvPicPr>
          <p:cNvPr id="1032" name="Picture 8" descr="Tips for writing dialogue you haven't heard before | Matt Rees">
            <a:extLst>
              <a:ext uri="{FF2B5EF4-FFF2-40B4-BE49-F238E27FC236}">
                <a16:creationId xmlns:a16="http://schemas.microsoft.com/office/drawing/2014/main" id="{85A7B448-C849-4DB8-B0DB-48F4A5D4E1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1" r="1279" b="-2"/>
          <a:stretch/>
        </p:blipFill>
        <p:spPr bwMode="auto">
          <a:xfrm>
            <a:off x="5124450" y="634382"/>
            <a:ext cx="6657213" cy="54951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FC1606B-0B46-4EB5-ACEA-D4C58DCCFA4F}"/>
              </a:ext>
            </a:extLst>
          </p:cNvPr>
          <p:cNvSpPr/>
          <p:nvPr/>
        </p:nvSpPr>
        <p:spPr>
          <a:xfrm>
            <a:off x="345567" y="1170432"/>
            <a:ext cx="128016" cy="704088"/>
          </a:xfrm>
          <a:prstGeom prst="rect">
            <a:avLst/>
          </a:prstGeom>
          <a:ln>
            <a:solidFill>
              <a:srgbClr val="002060"/>
            </a:solidFill>
          </a:ln>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812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A60A-5E5D-4370-BCA5-23BCDC145167}"/>
              </a:ext>
            </a:extLst>
          </p:cNvPr>
          <p:cNvSpPr>
            <a:spLocks noGrp="1"/>
          </p:cNvSpPr>
          <p:nvPr>
            <p:ph type="title"/>
          </p:nvPr>
        </p:nvSpPr>
        <p:spPr>
          <a:xfrm>
            <a:off x="841247" y="978619"/>
            <a:ext cx="3410712" cy="1106424"/>
          </a:xfrm>
        </p:spPr>
        <p:txBody>
          <a:bodyPr>
            <a:normAutofit/>
          </a:bodyPr>
          <a:lstStyle/>
          <a:p>
            <a:r>
              <a:rPr lang="en-US" sz="3600" dirty="0">
                <a:solidFill>
                  <a:schemeClr val="accent5">
                    <a:lumMod val="50000"/>
                  </a:schemeClr>
                </a:solidFill>
                <a:latin typeface="Arial Black" panose="020B0A04020102020204" pitchFamily="34" charset="0"/>
              </a:rPr>
              <a:t>Remember…</a:t>
            </a:r>
          </a:p>
        </p:txBody>
      </p:sp>
      <p:sp>
        <p:nvSpPr>
          <p:cNvPr id="3" name="Content Placeholder 2">
            <a:extLst>
              <a:ext uri="{FF2B5EF4-FFF2-40B4-BE49-F238E27FC236}">
                <a16:creationId xmlns:a16="http://schemas.microsoft.com/office/drawing/2014/main" id="{6CEEB932-C7B6-41EF-A766-82A325F7A228}"/>
              </a:ext>
            </a:extLst>
          </p:cNvPr>
          <p:cNvSpPr>
            <a:spLocks noGrp="1"/>
          </p:cNvSpPr>
          <p:nvPr>
            <p:ph idx="1"/>
          </p:nvPr>
        </p:nvSpPr>
        <p:spPr>
          <a:xfrm>
            <a:off x="841247" y="2247184"/>
            <a:ext cx="3410712" cy="3425043"/>
          </a:xfrm>
        </p:spPr>
        <p:txBody>
          <a:bodyPr>
            <a:normAutofit/>
          </a:bodyPr>
          <a:lstStyle/>
          <a:p>
            <a:pPr>
              <a:lnSpc>
                <a:spcPct val="100000"/>
              </a:lnSpc>
            </a:pPr>
            <a:r>
              <a:rPr lang="en-US" sz="2000" dirty="0">
                <a:solidFill>
                  <a:schemeClr val="accent5">
                    <a:lumMod val="50000"/>
                  </a:schemeClr>
                </a:solidFill>
                <a:latin typeface="Arial" panose="020B0604020202020204" pitchFamily="34" charset="0"/>
                <a:cs typeface="Arial" panose="020B0604020202020204" pitchFamily="34" charset="0"/>
              </a:rPr>
              <a:t>Regardless of medium, consent MUST include the required elements</a:t>
            </a:r>
          </a:p>
          <a:p>
            <a:pPr>
              <a:lnSpc>
                <a:spcPct val="100000"/>
              </a:lnSpc>
            </a:pPr>
            <a:r>
              <a:rPr lang="en-US" sz="2000" dirty="0">
                <a:solidFill>
                  <a:schemeClr val="accent5">
                    <a:lumMod val="50000"/>
                  </a:schemeClr>
                </a:solidFill>
                <a:latin typeface="Arial" panose="020B0604020202020204" pitchFamily="34" charset="0"/>
                <a:cs typeface="Arial" panose="020B0604020202020204" pitchFamily="34" charset="0"/>
              </a:rPr>
              <a:t>Engagement still needs to occur, process happens, memorialization of the process is different</a:t>
            </a:r>
          </a:p>
          <a:p>
            <a:pPr>
              <a:lnSpc>
                <a:spcPct val="100000"/>
              </a:lnSpc>
            </a:pPr>
            <a:r>
              <a:rPr lang="en-US" sz="2000" dirty="0">
                <a:solidFill>
                  <a:schemeClr val="accent5">
                    <a:lumMod val="50000"/>
                  </a:schemeClr>
                </a:solidFill>
                <a:latin typeface="Arial" panose="020B0604020202020204" pitchFamily="34" charset="0"/>
                <a:cs typeface="Arial" panose="020B0604020202020204" pitchFamily="34" charset="0"/>
              </a:rPr>
              <a:t>If assent is required, be sure it is included in the process</a:t>
            </a:r>
          </a:p>
          <a:p>
            <a:endParaRPr lang="en-US" sz="1700" dirty="0"/>
          </a:p>
        </p:txBody>
      </p:sp>
      <p:pic>
        <p:nvPicPr>
          <p:cNvPr id="1032" name="Picture 8" descr="Tips for writing dialogue you haven't heard before | Matt Rees">
            <a:extLst>
              <a:ext uri="{FF2B5EF4-FFF2-40B4-BE49-F238E27FC236}">
                <a16:creationId xmlns:a16="http://schemas.microsoft.com/office/drawing/2014/main" id="{85A7B448-C849-4DB8-B0DB-48F4A5D4E1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1" r="1279" b="-2"/>
          <a:stretch/>
        </p:blipFill>
        <p:spPr bwMode="auto">
          <a:xfrm>
            <a:off x="5124450" y="634382"/>
            <a:ext cx="6657213" cy="54951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FC1606B-0B46-4EB5-ACEA-D4C58DCCFA4F}"/>
              </a:ext>
            </a:extLst>
          </p:cNvPr>
          <p:cNvSpPr/>
          <p:nvPr/>
        </p:nvSpPr>
        <p:spPr>
          <a:xfrm>
            <a:off x="345567" y="1170432"/>
            <a:ext cx="128016" cy="704088"/>
          </a:xfrm>
          <a:prstGeom prst="rect">
            <a:avLst/>
          </a:prstGeom>
          <a:ln>
            <a:solidFill>
              <a:srgbClr val="002060"/>
            </a:solidFill>
          </a:ln>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peech Bubble: Oval 5">
            <a:extLst>
              <a:ext uri="{FF2B5EF4-FFF2-40B4-BE49-F238E27FC236}">
                <a16:creationId xmlns:a16="http://schemas.microsoft.com/office/drawing/2014/main" id="{058CE5DA-7E6D-4DBD-AAE6-51D26C890C85}"/>
              </a:ext>
            </a:extLst>
          </p:cNvPr>
          <p:cNvSpPr/>
          <p:nvPr/>
        </p:nvSpPr>
        <p:spPr>
          <a:xfrm>
            <a:off x="1188028" y="1170431"/>
            <a:ext cx="9878290" cy="4608381"/>
          </a:xfrm>
          <a:prstGeom prst="wedgeEllipseCallou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3500000" scaled="1"/>
            <a:tileRect/>
          </a:gradFill>
          <a:ln w="76200">
            <a:solidFill>
              <a:schemeClr val="accent4">
                <a:lumMod val="75000"/>
              </a:schemeClr>
            </a:solid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C000">
                    <a:lumMod val="75000"/>
                  </a:srgbClr>
                </a:solidFill>
                <a:effectLst/>
                <a:uLnTx/>
                <a:uFillTx/>
                <a:latin typeface="Arial Black" panose="020B0A04020102020204" pitchFamily="34" charset="0"/>
                <a:ea typeface="+mn-ea"/>
                <a:cs typeface="+mn-cs"/>
              </a:rPr>
              <a:t>Questions?</a:t>
            </a:r>
          </a:p>
        </p:txBody>
      </p:sp>
    </p:spTree>
    <p:extLst>
      <p:ext uri="{BB962C8B-B14F-4D97-AF65-F5344CB8AC3E}">
        <p14:creationId xmlns:p14="http://schemas.microsoft.com/office/powerpoint/2010/main" val="1647886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F7BCB7-CA59-4A1A-B0FA-13302955EA91}"/>
              </a:ext>
            </a:extLst>
          </p:cNvPr>
          <p:cNvSpPr>
            <a:spLocks noGrp="1"/>
          </p:cNvSpPr>
          <p:nvPr>
            <p:ph type="title"/>
          </p:nvPr>
        </p:nvSpPr>
        <p:spPr>
          <a:xfrm>
            <a:off x="994460" y="236414"/>
            <a:ext cx="6675304" cy="1325563"/>
          </a:xfrm>
        </p:spPr>
        <p:txBody>
          <a:bodyPr anchor="ctr">
            <a:normAutofit/>
          </a:bodyPr>
          <a:lstStyle/>
          <a:p>
            <a:r>
              <a:rPr lang="en-US" dirty="0">
                <a:solidFill>
                  <a:srgbClr val="003594"/>
                </a:solidFill>
              </a:rPr>
              <a:t>Let us help you!</a:t>
            </a:r>
          </a:p>
        </p:txBody>
      </p:sp>
      <p:sp>
        <p:nvSpPr>
          <p:cNvPr id="4" name="Content Placeholder 3">
            <a:extLst>
              <a:ext uri="{FF2B5EF4-FFF2-40B4-BE49-F238E27FC236}">
                <a16:creationId xmlns:a16="http://schemas.microsoft.com/office/drawing/2014/main" id="{7003DBCE-C779-46E2-95E4-CAA80D86F980}"/>
              </a:ext>
            </a:extLst>
          </p:cNvPr>
          <p:cNvSpPr>
            <a:spLocks noGrp="1"/>
          </p:cNvSpPr>
          <p:nvPr>
            <p:ph sz="half" idx="1"/>
          </p:nvPr>
        </p:nvSpPr>
        <p:spPr>
          <a:xfrm>
            <a:off x="504602" y="1625374"/>
            <a:ext cx="5858876" cy="4351338"/>
          </a:xfrm>
        </p:spPr>
        <p:txBody>
          <a:bodyPr>
            <a:normAutofit/>
          </a:bodyPr>
          <a:lstStyle/>
          <a:p>
            <a:pPr marL="0" indent="0">
              <a:lnSpc>
                <a:spcPct val="100000"/>
              </a:lnSpc>
              <a:buNone/>
            </a:pPr>
            <a:r>
              <a:rPr lang="en-US" sz="2000" b="1" dirty="0">
                <a:solidFill>
                  <a:srgbClr val="003594"/>
                </a:solidFill>
              </a:rPr>
              <a:t>Request a consultation with an IRB reviewer</a:t>
            </a:r>
          </a:p>
          <a:p>
            <a:pPr lvl="1">
              <a:lnSpc>
                <a:spcPct val="100000"/>
              </a:lnSpc>
              <a:buClr>
                <a:srgbClr val="FFB81C"/>
              </a:buClr>
              <a:buFont typeface="Wingdings" panose="05000000000000000000" pitchFamily="2" charset="2"/>
              <a:buChar char="§"/>
            </a:pPr>
            <a:r>
              <a:rPr lang="en-US" sz="2000" dirty="0">
                <a:solidFill>
                  <a:srgbClr val="003594"/>
                </a:solidFill>
              </a:rPr>
              <a:t>Prior to building your IRB submission</a:t>
            </a:r>
          </a:p>
          <a:p>
            <a:pPr lvl="1">
              <a:lnSpc>
                <a:spcPct val="100000"/>
              </a:lnSpc>
              <a:buClr>
                <a:srgbClr val="FFB81C"/>
              </a:buClr>
              <a:buFont typeface="Wingdings" panose="05000000000000000000" pitchFamily="2" charset="2"/>
              <a:buChar char="§"/>
            </a:pPr>
            <a:r>
              <a:rPr lang="en-US" sz="2000" dirty="0">
                <a:solidFill>
                  <a:srgbClr val="003594"/>
                </a:solidFill>
              </a:rPr>
              <a:t>Tell us what you want to do and we will help to guide you through the process</a:t>
            </a:r>
          </a:p>
          <a:p>
            <a:pPr lvl="1">
              <a:lnSpc>
                <a:spcPct val="100000"/>
              </a:lnSpc>
              <a:buClr>
                <a:srgbClr val="FFB81C"/>
              </a:buClr>
              <a:buFont typeface="Wingdings" panose="05000000000000000000" pitchFamily="2" charset="2"/>
              <a:buChar char="§"/>
            </a:pPr>
            <a:r>
              <a:rPr lang="en-US" sz="2000" dirty="0">
                <a:solidFill>
                  <a:srgbClr val="003594"/>
                </a:solidFill>
              </a:rPr>
              <a:t>Working with the IRB early will streamline the process and help to avoid common mistakes</a:t>
            </a:r>
          </a:p>
          <a:p>
            <a:pPr lvl="1">
              <a:lnSpc>
                <a:spcPct val="100000"/>
              </a:lnSpc>
              <a:buClr>
                <a:srgbClr val="FFB81C"/>
              </a:buClr>
              <a:buFont typeface="Wingdings" panose="05000000000000000000" pitchFamily="2" charset="2"/>
              <a:buChar char="§"/>
            </a:pPr>
            <a:r>
              <a:rPr lang="en-US" sz="2000" dirty="0">
                <a:solidFill>
                  <a:srgbClr val="003594"/>
                </a:solidFill>
              </a:rPr>
              <a:t>For expedited/exempt protocols, consult will be assigned to your reviewer</a:t>
            </a:r>
          </a:p>
          <a:p>
            <a:pPr lvl="1">
              <a:lnSpc>
                <a:spcPct val="100000"/>
              </a:lnSpc>
            </a:pPr>
            <a:endParaRPr lang="en-US" sz="2000" dirty="0">
              <a:solidFill>
                <a:srgbClr val="003594"/>
              </a:solidFill>
            </a:endParaRPr>
          </a:p>
          <a:p>
            <a:pPr marL="457200" lvl="1" indent="0" algn="ctr">
              <a:lnSpc>
                <a:spcPct val="100000"/>
              </a:lnSpc>
              <a:buNone/>
            </a:pPr>
            <a:r>
              <a:rPr lang="en-US" sz="2800" dirty="0">
                <a:solidFill>
                  <a:srgbClr val="003594"/>
                </a:solidFill>
                <a:hlinkClick r:id="rId2">
                  <a:extLst>
                    <a:ext uri="{A12FA001-AC4F-418D-AE19-62706E023703}">
                      <ahyp:hlinkClr xmlns:ahyp="http://schemas.microsoft.com/office/drawing/2018/hyperlinkcolor" val="tx"/>
                    </a:ext>
                  </a:extLst>
                </a:hlinkClick>
              </a:rPr>
              <a:t>askIRB@pitt.edu</a:t>
            </a:r>
            <a:r>
              <a:rPr lang="en-US" sz="2800" dirty="0">
                <a:solidFill>
                  <a:srgbClr val="003594"/>
                </a:solidFill>
              </a:rPr>
              <a:t> </a:t>
            </a:r>
          </a:p>
        </p:txBody>
      </p:sp>
      <p:pic>
        <p:nvPicPr>
          <p:cNvPr id="1026" name="Picture 2" descr="Consult - Non-Executive Squared - Consultation Services for Directors">
            <a:extLst>
              <a:ext uri="{FF2B5EF4-FFF2-40B4-BE49-F238E27FC236}">
                <a16:creationId xmlns:a16="http://schemas.microsoft.com/office/drawing/2014/main" id="{45F21BA3-206E-4C0A-AC1E-A95301316B4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76860" y="1251099"/>
            <a:ext cx="5181600" cy="4149408"/>
          </a:xfrm>
          <a:prstGeom prst="rect">
            <a:avLst/>
          </a:prstGeom>
          <a:solidFill>
            <a:srgbClr val="FFFFFF"/>
          </a:solidFill>
        </p:spPr>
      </p:pic>
    </p:spTree>
    <p:extLst>
      <p:ext uri="{BB962C8B-B14F-4D97-AF65-F5344CB8AC3E}">
        <p14:creationId xmlns:p14="http://schemas.microsoft.com/office/powerpoint/2010/main" val="2660910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81C1-FE36-4279-9582-67D584E026C4}"/>
              </a:ext>
            </a:extLst>
          </p:cNvPr>
          <p:cNvSpPr>
            <a:spLocks noGrp="1"/>
          </p:cNvSpPr>
          <p:nvPr>
            <p:ph type="ctrTitle"/>
          </p:nvPr>
        </p:nvSpPr>
        <p:spPr/>
        <p:txBody>
          <a:bodyPr/>
          <a:lstStyle/>
          <a:p>
            <a:r>
              <a:rPr lang="en-US" sz="1800" dirty="0">
                <a:effectLst/>
                <a:latin typeface="Calibri" panose="020F0502020204030204" pitchFamily="34" charset="0"/>
                <a:ea typeface="Calibri" panose="020F0502020204030204" pitchFamily="34" charset="0"/>
              </a:rPr>
              <a:t> </a:t>
            </a:r>
            <a:r>
              <a:rPr lang="en-US" sz="1800" u="sng" dirty="0">
                <a:solidFill>
                  <a:srgbClr val="333333"/>
                </a:solidFill>
                <a:effectLst/>
                <a:latin typeface="Arial" panose="020B0604020202020204" pitchFamily="34" charset="0"/>
                <a:ea typeface="Calibri" panose="020F0502020204030204" pitchFamily="34" charset="0"/>
                <a:hlinkClick r:id="rId2"/>
              </a:rPr>
              <a:t>https://cce.upmc.com/content/good-research-practices-41322</a:t>
            </a:r>
            <a:endParaRPr lang="en-US" dirty="0"/>
          </a:p>
        </p:txBody>
      </p:sp>
      <p:sp>
        <p:nvSpPr>
          <p:cNvPr id="3" name="Subtitle 2">
            <a:extLst>
              <a:ext uri="{FF2B5EF4-FFF2-40B4-BE49-F238E27FC236}">
                <a16:creationId xmlns:a16="http://schemas.microsoft.com/office/drawing/2014/main" id="{F3C0B9B5-C2E6-4B62-A9B2-410036472C04}"/>
              </a:ext>
            </a:extLst>
          </p:cNvPr>
          <p:cNvSpPr>
            <a:spLocks noGrp="1"/>
          </p:cNvSpPr>
          <p:nvPr>
            <p:ph type="subTitle" idx="1"/>
          </p:nvPr>
        </p:nvSpPr>
        <p:spPr>
          <a:xfrm>
            <a:off x="1524000" y="903066"/>
            <a:ext cx="9144000" cy="1655762"/>
          </a:xfrm>
        </p:spPr>
        <p:txBody>
          <a:bodyPr/>
          <a:lstStyle/>
          <a:p>
            <a:endParaRPr lang="en-US"/>
          </a:p>
        </p:txBody>
      </p:sp>
    </p:spTree>
    <p:extLst>
      <p:ext uri="{BB962C8B-B14F-4D97-AF65-F5344CB8AC3E}">
        <p14:creationId xmlns:p14="http://schemas.microsoft.com/office/powerpoint/2010/main" val="1146694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E2F203-FEA6-4473-9146-577FC99E560D}"/>
              </a:ext>
            </a:extLst>
          </p:cNvPr>
          <p:cNvPicPr>
            <a:picLocks noChangeAspect="1"/>
          </p:cNvPicPr>
          <p:nvPr/>
        </p:nvPicPr>
        <p:blipFill>
          <a:blip r:embed="rId3"/>
          <a:stretch>
            <a:fillRect/>
          </a:stretch>
        </p:blipFill>
        <p:spPr>
          <a:xfrm>
            <a:off x="754482" y="1627131"/>
            <a:ext cx="1924050" cy="971550"/>
          </a:xfrm>
          <a:prstGeom prst="rect">
            <a:avLst/>
          </a:prstGeom>
        </p:spPr>
      </p:pic>
      <p:pic>
        <p:nvPicPr>
          <p:cNvPr id="12" name="Picture 11">
            <a:extLst>
              <a:ext uri="{FF2B5EF4-FFF2-40B4-BE49-F238E27FC236}">
                <a16:creationId xmlns:a16="http://schemas.microsoft.com/office/drawing/2014/main" id="{2401B666-94E0-4D10-8FA7-DCA40B6F4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76" y="5422020"/>
            <a:ext cx="2534394" cy="384767"/>
          </a:xfrm>
          <a:prstGeom prst="rect">
            <a:avLst/>
          </a:prstGeom>
          <a:effectLst/>
        </p:spPr>
      </p:pic>
      <p:pic>
        <p:nvPicPr>
          <p:cNvPr id="15" name="Picture 14">
            <a:extLst>
              <a:ext uri="{FF2B5EF4-FFF2-40B4-BE49-F238E27FC236}">
                <a16:creationId xmlns:a16="http://schemas.microsoft.com/office/drawing/2014/main" id="{AEF56096-6807-4BE5-B773-580250EF232D}"/>
              </a:ext>
            </a:extLst>
          </p:cNvPr>
          <p:cNvPicPr>
            <a:picLocks noChangeAspect="1"/>
          </p:cNvPicPr>
          <p:nvPr/>
        </p:nvPicPr>
        <p:blipFill>
          <a:blip r:embed="rId5"/>
          <a:stretch>
            <a:fillRect/>
          </a:stretch>
        </p:blipFill>
        <p:spPr>
          <a:xfrm>
            <a:off x="349776" y="3383311"/>
            <a:ext cx="2533650" cy="885825"/>
          </a:xfrm>
          <a:prstGeom prst="rect">
            <a:avLst/>
          </a:prstGeom>
        </p:spPr>
      </p:pic>
      <p:grpSp>
        <p:nvGrpSpPr>
          <p:cNvPr id="21" name="Group 20">
            <a:extLst>
              <a:ext uri="{FF2B5EF4-FFF2-40B4-BE49-F238E27FC236}">
                <a16:creationId xmlns:a16="http://schemas.microsoft.com/office/drawing/2014/main" id="{56604723-DD87-4352-8654-550E91F00CCD}"/>
              </a:ext>
            </a:extLst>
          </p:cNvPr>
          <p:cNvGrpSpPr/>
          <p:nvPr/>
        </p:nvGrpSpPr>
        <p:grpSpPr>
          <a:xfrm>
            <a:off x="3200400" y="1602850"/>
            <a:ext cx="8382000" cy="4446746"/>
            <a:chOff x="3232857" y="2682469"/>
            <a:chExt cx="7745559" cy="3423601"/>
          </a:xfrm>
        </p:grpSpPr>
        <p:sp>
          <p:nvSpPr>
            <p:cNvPr id="5" name="Rectangle: Rounded Corners 4">
              <a:extLst>
                <a:ext uri="{FF2B5EF4-FFF2-40B4-BE49-F238E27FC236}">
                  <a16:creationId xmlns:a16="http://schemas.microsoft.com/office/drawing/2014/main" id="{E9696090-608B-4DCD-8075-E8F093CBE85D}"/>
                </a:ext>
              </a:extLst>
            </p:cNvPr>
            <p:cNvSpPr/>
            <p:nvPr/>
          </p:nvSpPr>
          <p:spPr>
            <a:xfrm>
              <a:off x="3232859" y="2682469"/>
              <a:ext cx="7745557" cy="766702"/>
            </a:xfrm>
            <a:prstGeom prst="roundRect">
              <a:avLst/>
            </a:prstGeom>
            <a:ln w="28575">
              <a:solidFill>
                <a:srgbClr val="003594"/>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Set up </a:t>
              </a:r>
              <a:r>
                <a:rPr kumimoji="0" lang="en-US" sz="1600" b="0" i="0" u="none" strike="noStrike" kern="1200" cap="none" spc="0" normalizeH="0" baseline="0" noProof="0" dirty="0" err="1">
                  <a:ln>
                    <a:noFill/>
                  </a:ln>
                  <a:solidFill>
                    <a:srgbClr val="003594"/>
                  </a:solidFill>
                  <a:effectLst/>
                  <a:uLnTx/>
                  <a:uFillTx/>
                  <a:latin typeface="Arial" panose="020B0604020202020204" pitchFamily="34" charset="0"/>
                  <a:ea typeface="+mn-ea"/>
                  <a:cs typeface="Arial" panose="020B0604020202020204" pitchFamily="34" charset="0"/>
                </a:rPr>
                <a:t>HSConnect</a:t>
              </a:r>
              <a:r>
                <a:rPr kumimoji="0" lang="en-US" sz="16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 account with Pitt credentials when possible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srgbClr val="003594"/>
                  </a:solidFill>
                  <a:effectLst/>
                  <a:highlight>
                    <a:srgbClr val="FFFF00"/>
                  </a:highlight>
                  <a:uLnTx/>
                  <a:uFillTx/>
                  <a:latin typeface="Arial" panose="020B0604020202020204" pitchFamily="34" charset="0"/>
                  <a:ea typeface="+mn-ea"/>
                  <a:cs typeface="Arial" panose="020B0604020202020204" pitchFamily="34" charset="0"/>
                </a:rPr>
                <a:t>DO NOT use Gmail, etc. if you need to switch your account, contact </a:t>
              </a:r>
              <a:r>
                <a:rPr kumimoji="0" lang="en-US" sz="1600" b="0" i="0" u="none" strike="noStrike" kern="1200" cap="none" spc="0" normalizeH="0" baseline="0" noProof="0" dirty="0" err="1">
                  <a:ln>
                    <a:noFill/>
                  </a:ln>
                  <a:solidFill>
                    <a:srgbClr val="003594"/>
                  </a:solidFill>
                  <a:effectLst/>
                  <a:highlight>
                    <a:srgbClr val="FFFF00"/>
                  </a:highlight>
                  <a:uLnTx/>
                  <a:uFillTx/>
                  <a:latin typeface="Arial" panose="020B0604020202020204" pitchFamily="34" charset="0"/>
                  <a:ea typeface="+mn-ea"/>
                  <a:cs typeface="Arial" panose="020B0604020202020204" pitchFamily="34" charset="0"/>
                </a:rPr>
                <a:t>HSConnect</a:t>
              </a:r>
              <a:r>
                <a:rPr kumimoji="0" lang="en-US" sz="16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a:t>
              </a:r>
            </a:p>
          </p:txBody>
        </p:sp>
        <p:sp>
          <p:nvSpPr>
            <p:cNvPr id="6" name="Rectangle: Rounded Corners 5">
              <a:extLst>
                <a:ext uri="{FF2B5EF4-FFF2-40B4-BE49-F238E27FC236}">
                  <a16:creationId xmlns:a16="http://schemas.microsoft.com/office/drawing/2014/main" id="{360E9F90-E79B-49A1-BE64-FB3AC8F81C07}"/>
                </a:ext>
              </a:extLst>
            </p:cNvPr>
            <p:cNvSpPr/>
            <p:nvPr/>
          </p:nvSpPr>
          <p:spPr>
            <a:xfrm>
              <a:off x="3232859" y="3686407"/>
              <a:ext cx="7745557" cy="1461608"/>
            </a:xfrm>
            <a:prstGeom prst="roundRect">
              <a:avLst/>
            </a:prstGeom>
            <a:ln w="28575">
              <a:solidFill>
                <a:srgbClr val="003594"/>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Complete CITI training or link completed CITI training from another institution to Pitt account (</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hlinkClick r:id="rId6"/>
                </a:rPr>
                <a:t>https://www.citi.pitt.edu/</a:t>
              </a:r>
              <a:r>
                <a:rPr kumimoji="0" lang="en-US" sz="16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Responsible Conduct of Research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Human Subjects Protection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Good Clinical Practice</a:t>
              </a:r>
            </a:p>
          </p:txBody>
        </p:sp>
        <p:sp>
          <p:nvSpPr>
            <p:cNvPr id="8" name="Rectangle: Rounded Corners 7">
              <a:extLst>
                <a:ext uri="{FF2B5EF4-FFF2-40B4-BE49-F238E27FC236}">
                  <a16:creationId xmlns:a16="http://schemas.microsoft.com/office/drawing/2014/main" id="{E9D6CAD2-AFAF-44EA-9051-8A8C279A60CE}"/>
                </a:ext>
              </a:extLst>
            </p:cNvPr>
            <p:cNvSpPr/>
            <p:nvPr/>
          </p:nvSpPr>
          <p:spPr>
            <a:xfrm>
              <a:off x="3232857" y="5339368"/>
              <a:ext cx="7745557" cy="766702"/>
            </a:xfrm>
            <a:prstGeom prst="roundRect">
              <a:avLst/>
            </a:prstGeom>
            <a:ln w="28575">
              <a:solidFill>
                <a:srgbClr val="003594"/>
              </a:solidFill>
            </a:ln>
            <a:effectLst>
              <a:outerShdw blurRad="50800" dist="38100" dir="8100000" algn="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Build submission in PittPRO and submit for approval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(same username and password as </a:t>
              </a:r>
              <a:r>
                <a:rPr kumimoji="0" lang="en-US" sz="1600" b="0" i="0" u="none" strike="noStrike" kern="1200" cap="none" spc="0" normalizeH="0" baseline="0" noProof="0" dirty="0" err="1">
                  <a:ln>
                    <a:noFill/>
                  </a:ln>
                  <a:solidFill>
                    <a:srgbClr val="003594"/>
                  </a:solidFill>
                  <a:effectLst/>
                  <a:uLnTx/>
                  <a:uFillTx/>
                  <a:latin typeface="Arial" panose="020B0604020202020204" pitchFamily="34" charset="0"/>
                  <a:ea typeface="+mn-ea"/>
                  <a:cs typeface="Arial" panose="020B0604020202020204" pitchFamily="34" charset="0"/>
                </a:rPr>
                <a:t>HSConnect</a:t>
              </a:r>
              <a:r>
                <a:rPr kumimoji="0" lang="en-US" sz="1600" b="0" i="0" u="none" strike="noStrike" kern="1200" cap="none" spc="0" normalizeH="0" baseline="0" noProof="0" dirty="0">
                  <a:ln>
                    <a:noFill/>
                  </a:ln>
                  <a:solidFill>
                    <a:srgbClr val="003594"/>
                  </a:solidFill>
                  <a:effectLst/>
                  <a:uLnTx/>
                  <a:uFillTx/>
                  <a:latin typeface="Arial" panose="020B0604020202020204" pitchFamily="34" charset="0"/>
                  <a:ea typeface="+mn-ea"/>
                  <a:cs typeface="Arial" panose="020B0604020202020204" pitchFamily="34" charset="0"/>
                </a:rPr>
                <a:t> and CITI)</a:t>
              </a:r>
            </a:p>
          </p:txBody>
        </p:sp>
        <p:sp>
          <p:nvSpPr>
            <p:cNvPr id="19" name="Arrow: Down 18">
              <a:extLst>
                <a:ext uri="{FF2B5EF4-FFF2-40B4-BE49-F238E27FC236}">
                  <a16:creationId xmlns:a16="http://schemas.microsoft.com/office/drawing/2014/main" id="{D49EF1BA-C14A-4784-A221-A8066740B37D}"/>
                </a:ext>
              </a:extLst>
            </p:cNvPr>
            <p:cNvSpPr/>
            <p:nvPr/>
          </p:nvSpPr>
          <p:spPr>
            <a:xfrm>
              <a:off x="9871143" y="3449171"/>
              <a:ext cx="426027" cy="380814"/>
            </a:xfrm>
            <a:prstGeom prst="downArrow">
              <a:avLst/>
            </a:prstGeom>
            <a:solidFill>
              <a:srgbClr val="003594"/>
            </a:solidFill>
            <a:ln>
              <a:solidFill>
                <a:srgbClr val="FFB81C"/>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pitchFamily="18" charset="0"/>
                <a:ea typeface="+mn-ea"/>
                <a:cs typeface="+mn-cs"/>
              </a:endParaRPr>
            </a:p>
          </p:txBody>
        </p:sp>
        <p:sp>
          <p:nvSpPr>
            <p:cNvPr id="20" name="Arrow: Down 19">
              <a:extLst>
                <a:ext uri="{FF2B5EF4-FFF2-40B4-BE49-F238E27FC236}">
                  <a16:creationId xmlns:a16="http://schemas.microsoft.com/office/drawing/2014/main" id="{80527217-5CA9-4BE0-98AF-6BE1141200D0}"/>
                </a:ext>
              </a:extLst>
            </p:cNvPr>
            <p:cNvSpPr/>
            <p:nvPr/>
          </p:nvSpPr>
          <p:spPr>
            <a:xfrm>
              <a:off x="9871142" y="5113603"/>
              <a:ext cx="426027" cy="380814"/>
            </a:xfrm>
            <a:prstGeom prst="downArrow">
              <a:avLst/>
            </a:prstGeom>
            <a:solidFill>
              <a:srgbClr val="003594"/>
            </a:solidFill>
            <a:ln>
              <a:solidFill>
                <a:srgbClr val="FFB81C"/>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pitchFamily="18" charset="0"/>
                <a:ea typeface="+mn-ea"/>
                <a:cs typeface="+mn-cs"/>
              </a:endParaRPr>
            </a:p>
          </p:txBody>
        </p:sp>
      </p:grpSp>
      <p:sp>
        <p:nvSpPr>
          <p:cNvPr id="17" name="Title 1">
            <a:extLst>
              <a:ext uri="{FF2B5EF4-FFF2-40B4-BE49-F238E27FC236}">
                <a16:creationId xmlns:a16="http://schemas.microsoft.com/office/drawing/2014/main" id="{7AE14344-C7D2-4FFF-B8A3-523548F5CE4D}"/>
              </a:ext>
            </a:extLst>
          </p:cNvPr>
          <p:cNvSpPr>
            <a:spLocks noGrp="1"/>
          </p:cNvSpPr>
          <p:nvPr>
            <p:ph type="title"/>
          </p:nvPr>
        </p:nvSpPr>
        <p:spPr>
          <a:xfrm>
            <a:off x="457200" y="121920"/>
            <a:ext cx="8229600" cy="1143000"/>
          </a:xfrm>
        </p:spPr>
        <p:txBody>
          <a:bodyPr>
            <a:normAutofit/>
          </a:bodyPr>
          <a:lstStyle/>
          <a:p>
            <a:r>
              <a:rPr lang="en-US" sz="4000" dirty="0"/>
              <a:t>How do I submit?</a:t>
            </a:r>
          </a:p>
        </p:txBody>
      </p:sp>
    </p:spTree>
    <p:extLst>
      <p:ext uri="{BB962C8B-B14F-4D97-AF65-F5344CB8AC3E}">
        <p14:creationId xmlns:p14="http://schemas.microsoft.com/office/powerpoint/2010/main" val="1727845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1F879-2835-427B-BEE3-5292868AD7CF}"/>
              </a:ext>
            </a:extLst>
          </p:cNvPr>
          <p:cNvSpPr>
            <a:spLocks noGrp="1"/>
          </p:cNvSpPr>
          <p:nvPr>
            <p:ph type="title"/>
          </p:nvPr>
        </p:nvSpPr>
        <p:spPr>
          <a:xfrm>
            <a:off x="838200" y="365125"/>
            <a:ext cx="5515947" cy="2032842"/>
          </a:xfrm>
        </p:spPr>
        <p:txBody>
          <a:bodyPr/>
          <a:lstStyle/>
          <a:p>
            <a:r>
              <a:rPr lang="en-US" dirty="0"/>
              <a:t>Other Research Training</a:t>
            </a:r>
          </a:p>
        </p:txBody>
      </p:sp>
      <p:sp>
        <p:nvSpPr>
          <p:cNvPr id="3" name="Content Placeholder 2">
            <a:extLst>
              <a:ext uri="{FF2B5EF4-FFF2-40B4-BE49-F238E27FC236}">
                <a16:creationId xmlns:a16="http://schemas.microsoft.com/office/drawing/2014/main" id="{D15F8107-6DB4-4F11-AF8B-019423979416}"/>
              </a:ext>
            </a:extLst>
          </p:cNvPr>
          <p:cNvSpPr>
            <a:spLocks noGrp="1"/>
          </p:cNvSpPr>
          <p:nvPr>
            <p:ph idx="1"/>
          </p:nvPr>
        </p:nvSpPr>
        <p:spPr>
          <a:xfrm>
            <a:off x="613098" y="3548711"/>
            <a:ext cx="6094446" cy="911323"/>
          </a:xfrm>
        </p:spPr>
        <p:txBody>
          <a:bodyPr>
            <a:normAutofit/>
          </a:bodyPr>
          <a:lstStyle/>
          <a:p>
            <a:pPr marL="0" indent="0">
              <a:lnSpc>
                <a:spcPct val="120000"/>
              </a:lnSpc>
              <a:buNone/>
            </a:pPr>
            <a:r>
              <a:rPr lang="en-US" sz="2000" dirty="0"/>
              <a:t>(highlighted column is Human Subject Research)</a:t>
            </a:r>
          </a:p>
        </p:txBody>
      </p:sp>
      <p:pic>
        <p:nvPicPr>
          <p:cNvPr id="4" name="Picture 3">
            <a:extLst>
              <a:ext uri="{FF2B5EF4-FFF2-40B4-BE49-F238E27FC236}">
                <a16:creationId xmlns:a16="http://schemas.microsoft.com/office/drawing/2014/main" id="{E2DFA7B7-5ECB-4CDD-8FC9-8B4B8028484D}"/>
              </a:ext>
            </a:extLst>
          </p:cNvPr>
          <p:cNvPicPr>
            <a:picLocks noChangeAspect="1"/>
          </p:cNvPicPr>
          <p:nvPr/>
        </p:nvPicPr>
        <p:blipFill>
          <a:blip r:embed="rId2"/>
          <a:stretch>
            <a:fillRect/>
          </a:stretch>
        </p:blipFill>
        <p:spPr>
          <a:xfrm>
            <a:off x="7740520" y="23811"/>
            <a:ext cx="3695700" cy="6810375"/>
          </a:xfrm>
          <a:prstGeom prst="rect">
            <a:avLst/>
          </a:prstGeom>
        </p:spPr>
      </p:pic>
      <p:sp>
        <p:nvSpPr>
          <p:cNvPr id="6" name="Rectangle 5">
            <a:extLst>
              <a:ext uri="{FF2B5EF4-FFF2-40B4-BE49-F238E27FC236}">
                <a16:creationId xmlns:a16="http://schemas.microsoft.com/office/drawing/2014/main" id="{93CAA140-B345-44CC-990F-94E1571D0C2C}"/>
              </a:ext>
            </a:extLst>
          </p:cNvPr>
          <p:cNvSpPr/>
          <p:nvPr/>
        </p:nvSpPr>
        <p:spPr>
          <a:xfrm>
            <a:off x="9806473" y="365125"/>
            <a:ext cx="503854" cy="646906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289CFD9-365C-4C24-A743-88E4B1ED59FD}"/>
              </a:ext>
            </a:extLst>
          </p:cNvPr>
          <p:cNvSpPr/>
          <p:nvPr/>
        </p:nvSpPr>
        <p:spPr>
          <a:xfrm>
            <a:off x="548950" y="2958332"/>
            <a:ext cx="5781006" cy="427746"/>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https://www.orp.pitt.edu/training/training-table-list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797052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8F667F-D68F-4D14-B65E-AA0A8EE1621C}"/>
              </a:ext>
            </a:extLst>
          </p:cNvPr>
          <p:cNvSpPr>
            <a:spLocks noGrp="1"/>
          </p:cNvSpPr>
          <p:nvPr>
            <p:ph type="title"/>
          </p:nvPr>
        </p:nvSpPr>
        <p:spPr>
          <a:xfrm>
            <a:off x="744893" y="206505"/>
            <a:ext cx="10515600" cy="1325563"/>
          </a:xfrm>
        </p:spPr>
        <p:txBody>
          <a:bodyPr/>
          <a:lstStyle/>
          <a:p>
            <a:r>
              <a:rPr lang="en-US" b="1" dirty="0"/>
              <a:t>Accessing PittPRO</a:t>
            </a:r>
          </a:p>
        </p:txBody>
      </p:sp>
      <p:sp>
        <p:nvSpPr>
          <p:cNvPr id="9" name="Content Placeholder 2">
            <a:extLst>
              <a:ext uri="{FF2B5EF4-FFF2-40B4-BE49-F238E27FC236}">
                <a16:creationId xmlns:a16="http://schemas.microsoft.com/office/drawing/2014/main" id="{F384EF1F-2A0E-4490-A71E-5801E6BBD094}"/>
              </a:ext>
            </a:extLst>
          </p:cNvPr>
          <p:cNvSpPr txBox="1">
            <a:spLocks/>
          </p:cNvSpPr>
          <p:nvPr/>
        </p:nvSpPr>
        <p:spPr>
          <a:xfrm>
            <a:off x="5295900" y="4427673"/>
            <a:ext cx="7188199" cy="1292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1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10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Use email address and password used to complete CITI modules</a:t>
            </a:r>
            <a:endParaRPr kumimoji="0" lang="en-US" sz="1800" b="0" i="0" u="none" strike="noStrike" kern="1200" cap="none" spc="-1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F6882B33-ECE8-4DB3-A2B8-BA13F85458CA}"/>
              </a:ext>
            </a:extLst>
          </p:cNvPr>
          <p:cNvPicPr>
            <a:picLocks noChangeAspect="1"/>
          </p:cNvPicPr>
          <p:nvPr/>
        </p:nvPicPr>
        <p:blipFill>
          <a:blip r:embed="rId2"/>
          <a:stretch>
            <a:fillRect/>
          </a:stretch>
        </p:blipFill>
        <p:spPr>
          <a:xfrm>
            <a:off x="609600" y="2756708"/>
            <a:ext cx="10972800" cy="2747739"/>
          </a:xfrm>
          <a:prstGeom prst="rect">
            <a:avLst/>
          </a:prstGeom>
        </p:spPr>
      </p:pic>
      <p:sp>
        <p:nvSpPr>
          <p:cNvPr id="5" name="Content Placeholder 4">
            <a:extLst>
              <a:ext uri="{FF2B5EF4-FFF2-40B4-BE49-F238E27FC236}">
                <a16:creationId xmlns:a16="http://schemas.microsoft.com/office/drawing/2014/main" id="{A408FE2E-9185-472B-9DBA-9757F202E60A}"/>
              </a:ext>
            </a:extLst>
          </p:cNvPr>
          <p:cNvSpPr>
            <a:spLocks noGrp="1"/>
          </p:cNvSpPr>
          <p:nvPr>
            <p:ph sz="half" idx="1"/>
          </p:nvPr>
        </p:nvSpPr>
        <p:spPr>
          <a:xfrm>
            <a:off x="2822863" y="1833139"/>
            <a:ext cx="6726382" cy="824057"/>
          </a:xfrm>
        </p:spPr>
        <p:txBody>
          <a:bodyPr>
            <a:normAutofit/>
          </a:bodyPr>
          <a:lstStyle/>
          <a:p>
            <a:pPr marL="0" indent="0" algn="ctr">
              <a:buNone/>
            </a:pPr>
            <a:r>
              <a:rPr lang="en-US" sz="2400" i="1" dirty="0">
                <a:solidFill>
                  <a:srgbClr val="003594"/>
                </a:solidFill>
              </a:rPr>
              <a:t>Sign in using Pitt or UPMC credentials</a:t>
            </a:r>
          </a:p>
        </p:txBody>
      </p:sp>
      <p:sp>
        <p:nvSpPr>
          <p:cNvPr id="11" name="TextBox 10">
            <a:extLst>
              <a:ext uri="{FF2B5EF4-FFF2-40B4-BE49-F238E27FC236}">
                <a16:creationId xmlns:a16="http://schemas.microsoft.com/office/drawing/2014/main" id="{5A67D41B-21BF-4F23-8151-22BEEB1FD802}"/>
              </a:ext>
            </a:extLst>
          </p:cNvPr>
          <p:cNvSpPr txBox="1"/>
          <p:nvPr/>
        </p:nvSpPr>
        <p:spPr>
          <a:xfrm>
            <a:off x="4803198" y="5473606"/>
            <a:ext cx="322897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https://www.hrpo.pitt.edu/pittpro-external-user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50320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8A4D3-5CAE-478B-9714-CE5653C2FC6B}"/>
              </a:ext>
            </a:extLst>
          </p:cNvPr>
          <p:cNvSpPr>
            <a:spLocks noGrp="1"/>
          </p:cNvSpPr>
          <p:nvPr>
            <p:ph type="title"/>
          </p:nvPr>
        </p:nvSpPr>
        <p:spPr>
          <a:xfrm>
            <a:off x="301752" y="99219"/>
            <a:ext cx="10515600" cy="1325563"/>
          </a:xfrm>
        </p:spPr>
        <p:txBody>
          <a:bodyPr>
            <a:normAutofit/>
          </a:bodyPr>
          <a:lstStyle/>
          <a:p>
            <a:r>
              <a:rPr lang="en-US" sz="4000" dirty="0"/>
              <a:t>How do I create a study?</a:t>
            </a:r>
          </a:p>
        </p:txBody>
      </p:sp>
      <p:pic>
        <p:nvPicPr>
          <p:cNvPr id="5" name="Picture 4">
            <a:extLst>
              <a:ext uri="{FF2B5EF4-FFF2-40B4-BE49-F238E27FC236}">
                <a16:creationId xmlns:a16="http://schemas.microsoft.com/office/drawing/2014/main" id="{83651C2E-1711-43D7-A9FB-9936BF0D1506}"/>
              </a:ext>
            </a:extLst>
          </p:cNvPr>
          <p:cNvPicPr>
            <a:picLocks noChangeAspect="1"/>
          </p:cNvPicPr>
          <p:nvPr/>
        </p:nvPicPr>
        <p:blipFill>
          <a:blip r:embed="rId2"/>
          <a:stretch>
            <a:fillRect/>
          </a:stretch>
        </p:blipFill>
        <p:spPr>
          <a:xfrm>
            <a:off x="301752" y="1468503"/>
            <a:ext cx="12016060" cy="4854098"/>
          </a:xfrm>
          <a:prstGeom prst="rect">
            <a:avLst/>
          </a:prstGeom>
        </p:spPr>
      </p:pic>
      <p:sp>
        <p:nvSpPr>
          <p:cNvPr id="6" name="Oval 5">
            <a:extLst>
              <a:ext uri="{FF2B5EF4-FFF2-40B4-BE49-F238E27FC236}">
                <a16:creationId xmlns:a16="http://schemas.microsoft.com/office/drawing/2014/main" id="{88ED795C-3219-410E-9AFA-3E7FE6A63B74}"/>
              </a:ext>
            </a:extLst>
          </p:cNvPr>
          <p:cNvSpPr/>
          <p:nvPr/>
        </p:nvSpPr>
        <p:spPr>
          <a:xfrm>
            <a:off x="0" y="2372393"/>
            <a:ext cx="3182112" cy="7559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16B50EE-F856-4CC3-A366-3C5BC5F8ACD2}"/>
              </a:ext>
            </a:extLst>
          </p:cNvPr>
          <p:cNvPicPr>
            <a:picLocks noChangeAspect="1"/>
          </p:cNvPicPr>
          <p:nvPr/>
        </p:nvPicPr>
        <p:blipFill>
          <a:blip r:embed="rId3"/>
          <a:stretch>
            <a:fillRect/>
          </a:stretch>
        </p:blipFill>
        <p:spPr>
          <a:xfrm>
            <a:off x="9848850" y="1182753"/>
            <a:ext cx="2343150" cy="285750"/>
          </a:xfrm>
          <a:prstGeom prst="rect">
            <a:avLst/>
          </a:prstGeom>
        </p:spPr>
      </p:pic>
    </p:spTree>
    <p:extLst>
      <p:ext uri="{BB962C8B-B14F-4D97-AF65-F5344CB8AC3E}">
        <p14:creationId xmlns:p14="http://schemas.microsoft.com/office/powerpoint/2010/main" val="2220022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4736A-C1F2-43C8-A0B6-9371F6D5E520}"/>
              </a:ext>
            </a:extLst>
          </p:cNvPr>
          <p:cNvSpPr>
            <a:spLocks noGrp="1"/>
          </p:cNvSpPr>
          <p:nvPr>
            <p:ph type="title"/>
          </p:nvPr>
        </p:nvSpPr>
        <p:spPr>
          <a:xfrm>
            <a:off x="200762" y="43400"/>
            <a:ext cx="10515600" cy="1325563"/>
          </a:xfrm>
        </p:spPr>
        <p:txBody>
          <a:bodyPr>
            <a:normAutofit/>
          </a:bodyPr>
          <a:lstStyle/>
          <a:p>
            <a:r>
              <a:rPr lang="en-US" sz="4000" b="1" dirty="0"/>
              <a:t>New Study Created</a:t>
            </a:r>
          </a:p>
        </p:txBody>
      </p:sp>
      <p:sp>
        <p:nvSpPr>
          <p:cNvPr id="5" name="Content Placeholder 4">
            <a:extLst>
              <a:ext uri="{FF2B5EF4-FFF2-40B4-BE49-F238E27FC236}">
                <a16:creationId xmlns:a16="http://schemas.microsoft.com/office/drawing/2014/main" id="{EEC0E675-D87F-4932-A8F5-9A46BE21681E}"/>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C5E67B2F-C5A6-4C4F-8E2A-B7A75DA248B8}"/>
              </a:ext>
            </a:extLst>
          </p:cNvPr>
          <p:cNvPicPr>
            <a:picLocks noChangeAspect="1"/>
          </p:cNvPicPr>
          <p:nvPr/>
        </p:nvPicPr>
        <p:blipFill>
          <a:blip r:embed="rId2"/>
          <a:stretch>
            <a:fillRect/>
          </a:stretch>
        </p:blipFill>
        <p:spPr>
          <a:xfrm>
            <a:off x="200762" y="1167178"/>
            <a:ext cx="11790476" cy="5466667"/>
          </a:xfrm>
          <a:prstGeom prst="rect">
            <a:avLst/>
          </a:prstGeom>
          <a:ln>
            <a:noFill/>
          </a:ln>
        </p:spPr>
      </p:pic>
    </p:spTree>
    <p:extLst>
      <p:ext uri="{BB962C8B-B14F-4D97-AF65-F5344CB8AC3E}">
        <p14:creationId xmlns:p14="http://schemas.microsoft.com/office/powerpoint/2010/main" val="458798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DC75F30-151A-42DA-989B-916072268A47}"/>
              </a:ext>
            </a:extLst>
          </p:cNvPr>
          <p:cNvSpPr txBox="1">
            <a:spLocks/>
          </p:cNvSpPr>
          <p:nvPr/>
        </p:nvSpPr>
        <p:spPr>
          <a:xfrm>
            <a:off x="426027" y="197429"/>
            <a:ext cx="4062845" cy="19053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3594"/>
                </a:solidFill>
                <a:effectLst/>
                <a:uLnTx/>
                <a:uFillTx/>
                <a:latin typeface="Arial Black" panose="020B0A04020102020204" pitchFamily="34" charset="0"/>
                <a:ea typeface="+mj-ea"/>
                <a:cs typeface="+mj-cs"/>
              </a:rPr>
              <a:t>PittPRO Electronic Data Management</a:t>
            </a:r>
          </a:p>
        </p:txBody>
      </p:sp>
      <p:sp>
        <p:nvSpPr>
          <p:cNvPr id="5" name="Content Placeholder 2">
            <a:extLst>
              <a:ext uri="{FF2B5EF4-FFF2-40B4-BE49-F238E27FC236}">
                <a16:creationId xmlns:a16="http://schemas.microsoft.com/office/drawing/2014/main" id="{FCECDB16-8FEC-48E4-A3D5-168E10990029}"/>
              </a:ext>
            </a:extLst>
          </p:cNvPr>
          <p:cNvSpPr txBox="1">
            <a:spLocks/>
          </p:cNvSpPr>
          <p:nvPr/>
        </p:nvSpPr>
        <p:spPr>
          <a:xfrm>
            <a:off x="4465426" y="564048"/>
            <a:ext cx="7050855" cy="11886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3594"/>
                </a:solidFill>
                <a:effectLst>
                  <a:outerShdw blurRad="50800" dist="38100" dir="8100000" algn="tr" rotWithShape="0">
                    <a:srgbClr val="FFC000">
                      <a:lumMod val="60000"/>
                      <a:lumOff val="40000"/>
                      <a:alpha val="40000"/>
                    </a:srgbClr>
                  </a:outerShdw>
                </a:effectLst>
                <a:uLnTx/>
                <a:uFillTx/>
                <a:latin typeface="Arial" panose="020B0604020202020204" pitchFamily="34" charset="0"/>
                <a:ea typeface="+mn-ea"/>
                <a:cs typeface="Arial" panose="020B0604020202020204" pitchFamily="34" charset="0"/>
              </a:rPr>
              <a:t>PittPRO asks a series of comprehensive questions to address the sensitivity and security of what is collected, how it is collected, where is it transmitted, and how it is stored</a:t>
            </a:r>
          </a:p>
        </p:txBody>
      </p:sp>
      <p:sp>
        <p:nvSpPr>
          <p:cNvPr id="13" name="Rectangle 12">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780BA1E-ED55-4FA5-84DF-FB67340A5907}"/>
              </a:ext>
            </a:extLst>
          </p:cNvPr>
          <p:cNvPicPr>
            <a:picLocks noChangeAspect="1"/>
          </p:cNvPicPr>
          <p:nvPr/>
        </p:nvPicPr>
        <p:blipFill>
          <a:blip r:embed="rId3"/>
          <a:stretch>
            <a:fillRect/>
          </a:stretch>
        </p:blipFill>
        <p:spPr>
          <a:xfrm>
            <a:off x="321564" y="2743529"/>
            <a:ext cx="5647337" cy="3289573"/>
          </a:xfrm>
          <a:prstGeom prst="rect">
            <a:avLst/>
          </a:prstGeom>
        </p:spPr>
      </p:pic>
      <p:sp>
        <p:nvSpPr>
          <p:cNvPr id="17"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CD3AAD8-6C01-442C-8AE1-14295BFE558B}"/>
              </a:ext>
            </a:extLst>
          </p:cNvPr>
          <p:cNvSpPr/>
          <p:nvPr/>
        </p:nvSpPr>
        <p:spPr>
          <a:xfrm>
            <a:off x="754858" y="6480957"/>
            <a:ext cx="1111346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75000"/>
                  </a:srgbClr>
                </a:solidFill>
                <a:effectLst>
                  <a:outerShdw blurRad="50800" dist="38100" dir="8100000" algn="tr" rotWithShape="0">
                    <a:srgbClr val="FFC000">
                      <a:lumMod val="60000"/>
                      <a:lumOff val="40000"/>
                      <a:alpha val="40000"/>
                    </a:srgbClr>
                  </a:outerShdw>
                </a:effectLst>
                <a:uLnTx/>
                <a:uFillTx/>
                <a:latin typeface="Arial" panose="020B0604020202020204" pitchFamily="34" charset="0"/>
                <a:ea typeface="+mn-ea"/>
                <a:cs typeface="Arial" panose="020B0604020202020204" pitchFamily="34" charset="0"/>
              </a:rPr>
              <a:t>Data Risk Classification &amp; Compliance:  </a:t>
            </a: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mn-cs"/>
                <a:hlinkClick r:id="rId4"/>
              </a:rPr>
              <a:t>https://www.technology.pitt.edu/security/data-risk-classification-and-compliance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F3EBE1E-FE88-4EB3-AD9B-B594C1127EF6}"/>
              </a:ext>
            </a:extLst>
          </p:cNvPr>
          <p:cNvPicPr>
            <a:picLocks noChangeAspect="1"/>
          </p:cNvPicPr>
          <p:nvPr/>
        </p:nvPicPr>
        <p:blipFill>
          <a:blip r:embed="rId5"/>
          <a:stretch>
            <a:fillRect/>
          </a:stretch>
        </p:blipFill>
        <p:spPr>
          <a:xfrm>
            <a:off x="6311588" y="2743529"/>
            <a:ext cx="5556730" cy="3388250"/>
          </a:xfrm>
          <a:prstGeom prst="rect">
            <a:avLst/>
          </a:prstGeom>
        </p:spPr>
      </p:pic>
    </p:spTree>
    <p:extLst>
      <p:ext uri="{BB962C8B-B14F-4D97-AF65-F5344CB8AC3E}">
        <p14:creationId xmlns:p14="http://schemas.microsoft.com/office/powerpoint/2010/main" val="1777123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A35B7EB-472E-42B8-8BC0-0FDCF34FC9C4}"/>
              </a:ext>
            </a:extLst>
          </p:cNvPr>
          <p:cNvSpPr>
            <a:spLocks noGrp="1"/>
          </p:cNvSpPr>
          <p:nvPr>
            <p:ph idx="1"/>
          </p:nvPr>
        </p:nvSpPr>
        <p:spPr>
          <a:xfrm>
            <a:off x="1797628" y="608408"/>
            <a:ext cx="3114676" cy="674012"/>
          </a:xfrm>
        </p:spPr>
        <p:txBody>
          <a:bodyPr>
            <a:normAutofit/>
          </a:bodyPr>
          <a:lstStyle/>
          <a:p>
            <a:pPr marL="0" indent="0">
              <a:buNone/>
            </a:pPr>
            <a:r>
              <a:rPr lang="en-US" sz="2000" dirty="0"/>
              <a:t>Don’t forget to hit submit!</a:t>
            </a:r>
          </a:p>
        </p:txBody>
      </p:sp>
      <p:pic>
        <p:nvPicPr>
          <p:cNvPr id="2050" name="Picture 2" descr="Image result for submit">
            <a:extLst>
              <a:ext uri="{FF2B5EF4-FFF2-40B4-BE49-F238E27FC236}">
                <a16:creationId xmlns:a16="http://schemas.microsoft.com/office/drawing/2014/main" id="{78B59AB5-44AB-43D0-8886-1E939FE22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160734"/>
            <a:ext cx="2943225" cy="196215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E31B23B0-7733-41CB-876D-94BA0F5ED387}"/>
              </a:ext>
            </a:extLst>
          </p:cNvPr>
          <p:cNvSpPr txBox="1">
            <a:spLocks/>
          </p:cNvSpPr>
          <p:nvPr/>
        </p:nvSpPr>
        <p:spPr>
          <a:xfrm>
            <a:off x="3452812" y="2699869"/>
            <a:ext cx="8167587" cy="96499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3200" kern="1200">
                <a:solidFill>
                  <a:schemeClr val="accent1">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Make sure you elaborate, if you collaborate</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The IRB will determine if agreements are necessary </a:t>
            </a:r>
          </a:p>
        </p:txBody>
      </p:sp>
      <p:pic>
        <p:nvPicPr>
          <p:cNvPr id="2052" name="Picture 4" descr="Image result for who what where when why">
            <a:extLst>
              <a:ext uri="{FF2B5EF4-FFF2-40B4-BE49-F238E27FC236}">
                <a16:creationId xmlns:a16="http://schemas.microsoft.com/office/drawing/2014/main" id="{680407F1-19ED-48A5-880D-DE2F06526A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50" t="4333" r="9000" b="13000"/>
          <a:stretch/>
        </p:blipFill>
        <p:spPr bwMode="auto">
          <a:xfrm>
            <a:off x="338137" y="1628774"/>
            <a:ext cx="3114675" cy="2362201"/>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Content Placeholder 4">
            <a:extLst>
              <a:ext uri="{FF2B5EF4-FFF2-40B4-BE49-F238E27FC236}">
                <a16:creationId xmlns:a16="http://schemas.microsoft.com/office/drawing/2014/main" id="{9D143D7B-7C48-4BF3-A983-7AD932F864C7}"/>
              </a:ext>
            </a:extLst>
          </p:cNvPr>
          <p:cNvSpPr txBox="1">
            <a:spLocks/>
          </p:cNvSpPr>
          <p:nvPr/>
        </p:nvSpPr>
        <p:spPr>
          <a:xfrm>
            <a:off x="737754" y="4649391"/>
            <a:ext cx="7317532" cy="220860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3200" kern="1200">
                <a:solidFill>
                  <a:schemeClr val="accent1">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To help your review to be quick, proofing may help do the trick</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Protocols are often returned because of missing documents, incomplete sections, and placeholders that are left behind</a:t>
            </a:r>
          </a:p>
        </p:txBody>
      </p:sp>
      <p:pic>
        <p:nvPicPr>
          <p:cNvPr id="2054" name="Picture 6" descr="Image result for correction">
            <a:extLst>
              <a:ext uri="{FF2B5EF4-FFF2-40B4-BE49-F238E27FC236}">
                <a16:creationId xmlns:a16="http://schemas.microsoft.com/office/drawing/2014/main" id="{B53A3704-7CBE-4139-97F0-2C7E54EDBD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4325" y="4505324"/>
            <a:ext cx="3314700" cy="1657351"/>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019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515600" cy="1325563"/>
          </a:xfrm>
        </p:spPr>
        <p:txBody>
          <a:bodyPr>
            <a:normAutofit/>
          </a:bodyPr>
          <a:lstStyle/>
          <a:p>
            <a:r>
              <a:rPr lang="en-US" sz="4000" dirty="0"/>
              <a:t>When can I get started?</a:t>
            </a:r>
          </a:p>
        </p:txBody>
      </p:sp>
      <p:sp>
        <p:nvSpPr>
          <p:cNvPr id="3" name="Content Placeholder 2"/>
          <p:cNvSpPr>
            <a:spLocks noGrp="1"/>
          </p:cNvSpPr>
          <p:nvPr>
            <p:ph idx="1"/>
          </p:nvPr>
        </p:nvSpPr>
        <p:spPr>
          <a:xfrm>
            <a:off x="1495425" y="2189090"/>
            <a:ext cx="5905500" cy="2757632"/>
          </a:xfrm>
        </p:spPr>
        <p:txBody>
          <a:bodyPr>
            <a:normAutofit fontScale="77500" lnSpcReduction="20000"/>
          </a:bodyPr>
          <a:lstStyle/>
          <a:p>
            <a:pPr marL="0" indent="0">
              <a:lnSpc>
                <a:spcPct val="120000"/>
              </a:lnSpc>
              <a:buNone/>
            </a:pPr>
            <a:r>
              <a:rPr lang="en-US" sz="2200" dirty="0"/>
              <a:t>After </a:t>
            </a:r>
            <a:r>
              <a:rPr lang="en-US" sz="2200" b="1" dirty="0">
                <a:solidFill>
                  <a:srgbClr val="00B050"/>
                </a:solidFill>
              </a:rPr>
              <a:t>FINAL</a:t>
            </a:r>
            <a:r>
              <a:rPr lang="en-US" sz="2200" dirty="0"/>
              <a:t> approval is granted by IRB (or activation for ceded projects)</a:t>
            </a:r>
          </a:p>
          <a:p>
            <a:pPr marL="0" indent="0">
              <a:lnSpc>
                <a:spcPct val="120000"/>
              </a:lnSpc>
              <a:buNone/>
            </a:pPr>
            <a:endParaRPr lang="en-US" sz="2200" dirty="0"/>
          </a:p>
          <a:p>
            <a:pPr marL="0" indent="0">
              <a:lnSpc>
                <a:spcPct val="100000"/>
              </a:lnSpc>
              <a:buNone/>
            </a:pPr>
            <a:r>
              <a:rPr lang="en-US" sz="2200" dirty="0"/>
              <a:t>A formal letter is generated by PittPRO</a:t>
            </a:r>
          </a:p>
          <a:p>
            <a:pPr marL="0" indent="0">
              <a:lnSpc>
                <a:spcPct val="100000"/>
              </a:lnSpc>
              <a:buNone/>
            </a:pPr>
            <a:endParaRPr lang="en-US" sz="2200" dirty="0"/>
          </a:p>
          <a:p>
            <a:pPr marL="0" indent="0">
              <a:lnSpc>
                <a:spcPct val="100000"/>
              </a:lnSpc>
              <a:buNone/>
            </a:pPr>
            <a:r>
              <a:rPr lang="en-US" sz="2200" dirty="0"/>
              <a:t>Fiscal approval is received (if applicable)</a:t>
            </a:r>
          </a:p>
          <a:p>
            <a:pPr marL="0" indent="0">
              <a:lnSpc>
                <a:spcPct val="100000"/>
              </a:lnSpc>
              <a:buNone/>
            </a:pPr>
            <a:endParaRPr lang="en-US" sz="2200" dirty="0"/>
          </a:p>
          <a:p>
            <a:pPr marL="0" indent="0">
              <a:buNone/>
            </a:pPr>
            <a:r>
              <a:rPr lang="en-US" sz="2200" dirty="0"/>
              <a:t>Retrospective approval cannot be granted</a:t>
            </a:r>
          </a:p>
          <a:p>
            <a:pPr>
              <a:lnSpc>
                <a:spcPct val="100000"/>
              </a:lnSpc>
            </a:pPr>
            <a:endParaRPr lang="en-US" dirty="0"/>
          </a:p>
        </p:txBody>
      </p:sp>
      <p:pic>
        <p:nvPicPr>
          <p:cNvPr id="1026" name="Picture 2" descr="Image result for approv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925" y="971549"/>
            <a:ext cx="4791075" cy="46863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Checkmark">
            <a:extLst>
              <a:ext uri="{FF2B5EF4-FFF2-40B4-BE49-F238E27FC236}">
                <a16:creationId xmlns:a16="http://schemas.microsoft.com/office/drawing/2014/main" id="{21A20E38-8982-405E-96C3-A70B1D8B6E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3618" y="2157485"/>
            <a:ext cx="497898" cy="497898"/>
          </a:xfrm>
          <a:prstGeom prst="rect">
            <a:avLst/>
          </a:prstGeom>
        </p:spPr>
      </p:pic>
      <p:pic>
        <p:nvPicPr>
          <p:cNvPr id="9" name="Graphic 8" descr="Document">
            <a:extLst>
              <a:ext uri="{FF2B5EF4-FFF2-40B4-BE49-F238E27FC236}">
                <a16:creationId xmlns:a16="http://schemas.microsoft.com/office/drawing/2014/main" id="{C9710F66-A06C-44E9-8193-F6D2C15771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2193" y="2931102"/>
            <a:ext cx="497898" cy="497898"/>
          </a:xfrm>
          <a:prstGeom prst="rect">
            <a:avLst/>
          </a:prstGeom>
        </p:spPr>
      </p:pic>
      <p:pic>
        <p:nvPicPr>
          <p:cNvPr id="11" name="Graphic 10" descr="Coins">
            <a:extLst>
              <a:ext uri="{FF2B5EF4-FFF2-40B4-BE49-F238E27FC236}">
                <a16:creationId xmlns:a16="http://schemas.microsoft.com/office/drawing/2014/main" id="{64A60398-436E-4201-BCBE-FB8A623A59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0587" y="3711071"/>
            <a:ext cx="497898" cy="497898"/>
          </a:xfrm>
          <a:prstGeom prst="rect">
            <a:avLst/>
          </a:prstGeom>
        </p:spPr>
      </p:pic>
      <p:pic>
        <p:nvPicPr>
          <p:cNvPr id="13" name="Graphic 12" descr="Back">
            <a:extLst>
              <a:ext uri="{FF2B5EF4-FFF2-40B4-BE49-F238E27FC236}">
                <a16:creationId xmlns:a16="http://schemas.microsoft.com/office/drawing/2014/main" id="{2B60E732-4FAD-423C-ABC8-C40B5AD485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7165" y="4491040"/>
            <a:ext cx="497898" cy="497898"/>
          </a:xfrm>
          <a:prstGeom prst="rect">
            <a:avLst/>
          </a:prstGeom>
        </p:spPr>
      </p:pic>
    </p:spTree>
    <p:extLst>
      <p:ext uri="{BB962C8B-B14F-4D97-AF65-F5344CB8AC3E}">
        <p14:creationId xmlns:p14="http://schemas.microsoft.com/office/powerpoint/2010/main" val="3506134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24" y="100900"/>
            <a:ext cx="10515600" cy="1325563"/>
          </a:xfrm>
        </p:spPr>
        <p:txBody>
          <a:bodyPr/>
          <a:lstStyle/>
          <a:p>
            <a:r>
              <a:rPr lang="en-US" dirty="0"/>
              <a:t>Call us early and often</a:t>
            </a:r>
          </a:p>
        </p:txBody>
      </p:sp>
      <p:sp>
        <p:nvSpPr>
          <p:cNvPr id="3" name="Content Placeholder 2"/>
          <p:cNvSpPr>
            <a:spLocks noGrp="1"/>
          </p:cNvSpPr>
          <p:nvPr>
            <p:ph idx="1"/>
          </p:nvPr>
        </p:nvSpPr>
        <p:spPr>
          <a:xfrm>
            <a:off x="6684264" y="1314496"/>
            <a:ext cx="4007981" cy="1066800"/>
          </a:xfrm>
          <a:ln>
            <a:solidFill>
              <a:schemeClr val="tx1"/>
            </a:solidFill>
          </a:ln>
        </p:spPr>
        <p:txBody>
          <a:bodyPr anchor="ctr">
            <a:normAutofit/>
          </a:bodyPr>
          <a:lstStyle/>
          <a:p>
            <a:pPr marL="0" indent="0">
              <a:lnSpc>
                <a:spcPct val="100000"/>
              </a:lnSpc>
              <a:spcBef>
                <a:spcPts val="0"/>
              </a:spcBef>
              <a:buNone/>
            </a:pPr>
            <a:r>
              <a:rPr lang="en-US" sz="2000" dirty="0">
                <a:solidFill>
                  <a:srgbClr val="002060"/>
                </a:solidFill>
              </a:rPr>
              <a:t>412-383-1480</a:t>
            </a:r>
          </a:p>
          <a:p>
            <a:pPr marL="0" indent="0">
              <a:lnSpc>
                <a:spcPct val="100000"/>
              </a:lnSpc>
              <a:spcBef>
                <a:spcPts val="0"/>
              </a:spcBef>
              <a:buNone/>
            </a:pPr>
            <a:r>
              <a:rPr lang="en-US" sz="2000" dirty="0">
                <a:solidFill>
                  <a:srgbClr val="002060"/>
                </a:solidFill>
              </a:rPr>
              <a:t>Main IRB number</a:t>
            </a:r>
          </a:p>
        </p:txBody>
      </p:sp>
      <p:pic>
        <p:nvPicPr>
          <p:cNvPr id="2050" name="Picture 2" descr="Image result for con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24" y="1314496"/>
            <a:ext cx="6416040" cy="47526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684264" y="2568244"/>
            <a:ext cx="4007981" cy="1066800"/>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ucida Sans Unicode" panose="020B0602030504020204" pitchFamily="34" charset="0"/>
                <a:ea typeface="+mn-ea"/>
                <a:cs typeface="Lucida Sans Unicode" panose="020B0602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cida Sans Unicode" panose="020B0602030504020204" pitchFamily="34" charset="0"/>
                <a:ea typeface="+mn-ea"/>
                <a:cs typeface="Lucida Sans Unicode" panose="020B0602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Unicode" panose="020B0602030504020204" pitchFamily="34" charset="0"/>
                <a:ea typeface="+mn-ea"/>
                <a:cs typeface="Lucida Sans Unicode" panose="020B0602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Unicode" panose="020B0602030504020204" pitchFamily="34" charset="0"/>
                <a:ea typeface="+mn-ea"/>
                <a:cs typeface="Lucida Sans Unicode" panose="020B0602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Unicode" panose="020B0602030504020204" pitchFamily="34" charset="0"/>
                <a:ea typeface="+mn-ea"/>
                <a:cs typeface="Lucida Sans Unicode" panose="020B0602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hlinkClick r:id="rId4"/>
              </a:rPr>
              <a:t>askirb@pitt.edu</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General IRB questions</a:t>
            </a:r>
          </a:p>
        </p:txBody>
      </p:sp>
      <p:sp>
        <p:nvSpPr>
          <p:cNvPr id="6" name="Content Placeholder 2">
            <a:extLst>
              <a:ext uri="{FF2B5EF4-FFF2-40B4-BE49-F238E27FC236}">
                <a16:creationId xmlns:a16="http://schemas.microsoft.com/office/drawing/2014/main" id="{E39D7F9D-4EFE-4D14-AB3E-A0E7C3E35568}"/>
              </a:ext>
            </a:extLst>
          </p:cNvPr>
          <p:cNvSpPr txBox="1">
            <a:spLocks/>
          </p:cNvSpPr>
          <p:nvPr/>
        </p:nvSpPr>
        <p:spPr>
          <a:xfrm>
            <a:off x="6684264" y="5004403"/>
            <a:ext cx="4007981" cy="1066800"/>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1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10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hlinkClick r:id="rId5"/>
              </a:rPr>
              <a:t>Orp_support@pitt.edu</a:t>
            </a:r>
            <a:r>
              <a:rPr kumimoji="0" lang="en-US" sz="2000" b="0" i="0" u="none" strike="noStrike" kern="1200" cap="none" spc="-10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10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Technical Issues</a:t>
            </a:r>
          </a:p>
        </p:txBody>
      </p:sp>
      <p:sp>
        <p:nvSpPr>
          <p:cNvPr id="7" name="Content Placeholder 2">
            <a:extLst>
              <a:ext uri="{FF2B5EF4-FFF2-40B4-BE49-F238E27FC236}">
                <a16:creationId xmlns:a16="http://schemas.microsoft.com/office/drawing/2014/main" id="{A94F48E8-8A5B-4548-9F6E-337A5BF83147}"/>
              </a:ext>
            </a:extLst>
          </p:cNvPr>
          <p:cNvSpPr txBox="1">
            <a:spLocks/>
          </p:cNvSpPr>
          <p:nvPr/>
        </p:nvSpPr>
        <p:spPr>
          <a:xfrm>
            <a:off x="6684264" y="3781840"/>
            <a:ext cx="4007981" cy="1066800"/>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ucida Sans Unicode" panose="020B0602030504020204" pitchFamily="34" charset="0"/>
                <a:ea typeface="+mn-ea"/>
                <a:cs typeface="Lucida Sans Unicode" panose="020B0602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cida Sans Unicode" panose="020B0602030504020204" pitchFamily="34" charset="0"/>
                <a:ea typeface="+mn-ea"/>
                <a:cs typeface="Lucida Sans Unicode" panose="020B0602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Unicode" panose="020B0602030504020204" pitchFamily="34" charset="0"/>
                <a:ea typeface="+mn-ea"/>
                <a:cs typeface="Lucida Sans Unicode" panose="020B0602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Unicode" panose="020B0602030504020204" pitchFamily="34" charset="0"/>
                <a:ea typeface="+mn-ea"/>
                <a:cs typeface="Lucida Sans Unicode" panose="020B0602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Unicode" panose="020B0602030504020204" pitchFamily="34" charset="0"/>
                <a:ea typeface="+mn-ea"/>
                <a:cs typeface="Lucida Sans Unicode" panose="020B0602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hlinkClick r:id="rId6"/>
              </a:rPr>
              <a:t>irb.reliance@pitt.edu</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Central IRB questions (aka </a:t>
            </a:r>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sIRB</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161396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24" y="100900"/>
            <a:ext cx="10515600" cy="1325563"/>
          </a:xfrm>
        </p:spPr>
        <p:txBody>
          <a:bodyPr/>
          <a:lstStyle/>
          <a:p>
            <a:r>
              <a:rPr lang="en-US" dirty="0"/>
              <a:t>Call us early and often</a:t>
            </a:r>
          </a:p>
        </p:txBody>
      </p:sp>
      <p:sp>
        <p:nvSpPr>
          <p:cNvPr id="3" name="Content Placeholder 2"/>
          <p:cNvSpPr>
            <a:spLocks noGrp="1"/>
          </p:cNvSpPr>
          <p:nvPr>
            <p:ph idx="1"/>
          </p:nvPr>
        </p:nvSpPr>
        <p:spPr>
          <a:xfrm>
            <a:off x="6684264" y="1314496"/>
            <a:ext cx="5193792" cy="1066800"/>
          </a:xfrm>
          <a:ln>
            <a:solidFill>
              <a:schemeClr val="tx1"/>
            </a:solidFill>
          </a:ln>
        </p:spPr>
        <p:txBody>
          <a:bodyPr anchor="ctr">
            <a:normAutofit/>
          </a:bodyPr>
          <a:lstStyle/>
          <a:p>
            <a:pPr marL="0" indent="0">
              <a:lnSpc>
                <a:spcPct val="100000"/>
              </a:lnSpc>
              <a:spcBef>
                <a:spcPts val="0"/>
              </a:spcBef>
              <a:buNone/>
            </a:pPr>
            <a:r>
              <a:rPr lang="en-US" dirty="0">
                <a:solidFill>
                  <a:srgbClr val="002060"/>
                </a:solidFill>
              </a:rPr>
              <a:t>412-383-1480</a:t>
            </a:r>
          </a:p>
          <a:p>
            <a:pPr marL="0" indent="0">
              <a:lnSpc>
                <a:spcPct val="100000"/>
              </a:lnSpc>
              <a:spcBef>
                <a:spcPts val="0"/>
              </a:spcBef>
              <a:buNone/>
            </a:pPr>
            <a:r>
              <a:rPr lang="en-US" dirty="0">
                <a:solidFill>
                  <a:srgbClr val="002060"/>
                </a:solidFill>
              </a:rPr>
              <a:t>Main IRB number</a:t>
            </a:r>
          </a:p>
        </p:txBody>
      </p:sp>
      <p:pic>
        <p:nvPicPr>
          <p:cNvPr id="2050" name="Picture 2" descr="Image result for con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24" y="1314496"/>
            <a:ext cx="6416040" cy="47526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684264" y="2568244"/>
            <a:ext cx="5193792" cy="1066800"/>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ucida Sans Unicode" panose="020B0602030504020204" pitchFamily="34" charset="0"/>
                <a:ea typeface="+mn-ea"/>
                <a:cs typeface="Lucida Sans Unicode" panose="020B0602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cida Sans Unicode" panose="020B0602030504020204" pitchFamily="34" charset="0"/>
                <a:ea typeface="+mn-ea"/>
                <a:cs typeface="Lucida Sans Unicode" panose="020B0602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Unicode" panose="020B0602030504020204" pitchFamily="34" charset="0"/>
                <a:ea typeface="+mn-ea"/>
                <a:cs typeface="Lucida Sans Unicode" panose="020B0602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Unicode" panose="020B0602030504020204" pitchFamily="34" charset="0"/>
                <a:ea typeface="+mn-ea"/>
                <a:cs typeface="Lucida Sans Unicode" panose="020B0602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Unicode" panose="020B0602030504020204" pitchFamily="34" charset="0"/>
                <a:ea typeface="+mn-ea"/>
                <a:cs typeface="Lucida Sans Unicode" panose="020B0602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hlinkClick r:id="rId4"/>
              </a:rPr>
              <a:t>askirb@pitt.edu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General IRB questions</a:t>
            </a:r>
          </a:p>
        </p:txBody>
      </p:sp>
      <p:sp>
        <p:nvSpPr>
          <p:cNvPr id="6" name="Content Placeholder 2">
            <a:extLst>
              <a:ext uri="{FF2B5EF4-FFF2-40B4-BE49-F238E27FC236}">
                <a16:creationId xmlns:a16="http://schemas.microsoft.com/office/drawing/2014/main" id="{E39D7F9D-4EFE-4D14-AB3E-A0E7C3E35568}"/>
              </a:ext>
            </a:extLst>
          </p:cNvPr>
          <p:cNvSpPr txBox="1">
            <a:spLocks/>
          </p:cNvSpPr>
          <p:nvPr/>
        </p:nvSpPr>
        <p:spPr>
          <a:xfrm>
            <a:off x="6684264" y="5004403"/>
            <a:ext cx="5193792" cy="1066800"/>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1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10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hlinkClick r:id="rId5"/>
              </a:rPr>
              <a:t>orp@pitt.edu</a:t>
            </a:r>
            <a:r>
              <a:rPr kumimoji="0" lang="en-US" sz="2800" b="0" i="0" u="none" strike="noStrike" kern="1200" cap="none" spc="-10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10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Technical Issues</a:t>
            </a:r>
          </a:p>
        </p:txBody>
      </p:sp>
      <p:sp>
        <p:nvSpPr>
          <p:cNvPr id="7" name="Content Placeholder 2">
            <a:extLst>
              <a:ext uri="{FF2B5EF4-FFF2-40B4-BE49-F238E27FC236}">
                <a16:creationId xmlns:a16="http://schemas.microsoft.com/office/drawing/2014/main" id="{A94F48E8-8A5B-4548-9F6E-337A5BF83147}"/>
              </a:ext>
            </a:extLst>
          </p:cNvPr>
          <p:cNvSpPr txBox="1">
            <a:spLocks/>
          </p:cNvSpPr>
          <p:nvPr/>
        </p:nvSpPr>
        <p:spPr>
          <a:xfrm>
            <a:off x="6684264" y="3781840"/>
            <a:ext cx="5193792" cy="1066800"/>
          </a:xfrm>
          <a:prstGeom prst="rect">
            <a:avLst/>
          </a:prstGeom>
          <a:ln>
            <a:solidFill>
              <a:schemeClr val="tx1"/>
            </a:solidFill>
          </a:ln>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ucida Sans Unicode" panose="020B0602030504020204" pitchFamily="34" charset="0"/>
                <a:ea typeface="+mn-ea"/>
                <a:cs typeface="Lucida Sans Unicode" panose="020B0602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cida Sans Unicode" panose="020B0602030504020204" pitchFamily="34" charset="0"/>
                <a:ea typeface="+mn-ea"/>
                <a:cs typeface="Lucida Sans Unicode" panose="020B0602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Unicode" panose="020B0602030504020204" pitchFamily="34" charset="0"/>
                <a:ea typeface="+mn-ea"/>
                <a:cs typeface="Lucida Sans Unicode" panose="020B0602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Unicode" panose="020B0602030504020204" pitchFamily="34" charset="0"/>
                <a:ea typeface="+mn-ea"/>
                <a:cs typeface="Lucida Sans Unicode" panose="020B0602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Unicode" panose="020B0602030504020204" pitchFamily="34" charset="0"/>
                <a:ea typeface="+mn-ea"/>
                <a:cs typeface="Lucida Sans Unicode" panose="020B0602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hlinkClick r:id="rId6"/>
              </a:rPr>
              <a:t>Irb.reliance@pitt.edu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Central IRB questions (aka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sIRB</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8" name="Speech Bubble: Oval 7">
            <a:extLst>
              <a:ext uri="{FF2B5EF4-FFF2-40B4-BE49-F238E27FC236}">
                <a16:creationId xmlns:a16="http://schemas.microsoft.com/office/drawing/2014/main" id="{B5FFE148-25D2-4BC6-8B6E-898A3503C00F}"/>
              </a:ext>
            </a:extLst>
          </p:cNvPr>
          <p:cNvSpPr/>
          <p:nvPr/>
        </p:nvSpPr>
        <p:spPr>
          <a:xfrm>
            <a:off x="842381" y="618400"/>
            <a:ext cx="10507237" cy="4995334"/>
          </a:xfrm>
          <a:prstGeom prst="wedgeEllipseCallou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76200">
            <a:solidFill>
              <a:schemeClr val="accent1"/>
            </a:solid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Questions?</a:t>
            </a:r>
          </a:p>
        </p:txBody>
      </p:sp>
    </p:spTree>
    <p:extLst>
      <p:ext uri="{BB962C8B-B14F-4D97-AF65-F5344CB8AC3E}">
        <p14:creationId xmlns:p14="http://schemas.microsoft.com/office/powerpoint/2010/main" val="160000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82153" indent="0">
              <a:buNone/>
            </a:pPr>
            <a:endParaRPr lang="en-US" sz="3200" dirty="0"/>
          </a:p>
          <a:p>
            <a:r>
              <a:rPr lang="en-US" sz="3200" dirty="0"/>
              <a:t>GCP is defined as a standard for the design, conduct, performance, monitoring, auditing, recording, analysis and reporting of clinical trials or studies</a:t>
            </a:r>
          </a:p>
          <a:p>
            <a:endParaRPr lang="en-US" sz="3200" dirty="0"/>
          </a:p>
        </p:txBody>
      </p:sp>
      <p:sp>
        <p:nvSpPr>
          <p:cNvPr id="3" name="Title 2"/>
          <p:cNvSpPr>
            <a:spLocks noGrp="1"/>
          </p:cNvSpPr>
          <p:nvPr>
            <p:ph type="title"/>
          </p:nvPr>
        </p:nvSpPr>
        <p:spPr/>
        <p:txBody>
          <a:bodyPr/>
          <a:lstStyle/>
          <a:p>
            <a:r>
              <a:rPr lang="en-US" dirty="0"/>
              <a:t>What are GCPs?</a:t>
            </a:r>
          </a:p>
        </p:txBody>
      </p:sp>
    </p:spTree>
    <p:extLst>
      <p:ext uri="{BB962C8B-B14F-4D97-AF65-F5344CB8AC3E}">
        <p14:creationId xmlns:p14="http://schemas.microsoft.com/office/powerpoint/2010/main" val="2649148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6AED1E-D7D6-4ABF-9AA0-A28644C7180C}"/>
              </a:ext>
            </a:extLst>
          </p:cNvPr>
          <p:cNvSpPr>
            <a:spLocks noGrp="1"/>
          </p:cNvSpPr>
          <p:nvPr>
            <p:ph type="title"/>
          </p:nvPr>
        </p:nvSpPr>
        <p:spPr>
          <a:xfrm>
            <a:off x="606650" y="1937666"/>
            <a:ext cx="3616913" cy="2795160"/>
          </a:xfrm>
        </p:spPr>
        <p:txBody>
          <a:bodyPr vert="horz" lIns="91440" tIns="45720" rIns="91440" bIns="45720" rtlCol="0" anchor="b">
            <a:normAutofit/>
          </a:bodyPr>
          <a:lstStyle/>
          <a:p>
            <a:pPr algn="ctr"/>
            <a:r>
              <a:rPr lang="en-US" sz="9600" b="1" kern="1200" dirty="0">
                <a:ln>
                  <a:solidFill>
                    <a:srgbClr val="FFB81C"/>
                  </a:solidFill>
                </a:ln>
                <a:solidFill>
                  <a:srgbClr val="003594"/>
                </a:solidFill>
                <a:latin typeface="+mj-lt"/>
                <a:ea typeface="+mj-ea"/>
                <a:cs typeface="+mj-cs"/>
              </a:rPr>
              <a:t>Break time!</a:t>
            </a:r>
          </a:p>
        </p:txBody>
      </p:sp>
      <p:pic>
        <p:nvPicPr>
          <p:cNvPr id="3" name="Graphic 2" descr="Alarm clock with solid fill">
            <a:extLst>
              <a:ext uri="{FF2B5EF4-FFF2-40B4-BE49-F238E27FC236}">
                <a16:creationId xmlns:a16="http://schemas.microsoft.com/office/drawing/2014/main" id="{0348B677-55A2-48B8-9697-21A0DD593C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14801" y="578738"/>
            <a:ext cx="5670549" cy="5670549"/>
          </a:xfrm>
          <a:prstGeom prst="rect">
            <a:avLst/>
          </a:prstGeom>
        </p:spPr>
      </p:pic>
    </p:spTree>
    <p:extLst>
      <p:ext uri="{BB962C8B-B14F-4D97-AF65-F5344CB8AC3E}">
        <p14:creationId xmlns:p14="http://schemas.microsoft.com/office/powerpoint/2010/main" val="1237881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6986A47-ED33-414B-BF22-F07DEFAE6BFD}"/>
              </a:ext>
            </a:extLst>
          </p:cNvPr>
          <p:cNvSpPr>
            <a:spLocks noGrp="1" noChangeArrowheads="1"/>
          </p:cNvSpPr>
          <p:nvPr>
            <p:ph type="ctrTitle"/>
          </p:nvPr>
        </p:nvSpPr>
        <p:spPr>
          <a:xfrm>
            <a:off x="2246313" y="1219200"/>
            <a:ext cx="7696200" cy="1600200"/>
          </a:xfrm>
        </p:spPr>
        <p:txBody>
          <a:bodyPr>
            <a:noAutofit/>
          </a:bodyPr>
          <a:lstStyle/>
          <a:p>
            <a:pPr marL="484632" algn="l" eaLnBrk="1" fontAlgn="auto" hangingPunct="1">
              <a:spcAft>
                <a:spcPts val="0"/>
              </a:spcAft>
              <a:defRPr/>
            </a:pPr>
            <a:r>
              <a:rPr lang="en-US" altLang="en-US" sz="6600" dirty="0">
                <a:solidFill>
                  <a:srgbClr val="FFC000"/>
                </a:solidFill>
              </a:rPr>
              <a:t>Informed</a:t>
            </a:r>
            <a:br>
              <a:rPr lang="en-US" altLang="en-US" sz="5400" dirty="0">
                <a:solidFill>
                  <a:srgbClr val="FFC000"/>
                </a:solidFill>
              </a:rPr>
            </a:br>
            <a:r>
              <a:rPr lang="en-US" altLang="en-US" sz="5400" dirty="0">
                <a:solidFill>
                  <a:srgbClr val="FFC000"/>
                </a:solidFill>
              </a:rPr>
              <a:t> </a:t>
            </a:r>
            <a:r>
              <a:rPr lang="en-US" altLang="en-US" sz="6600" dirty="0">
                <a:solidFill>
                  <a:srgbClr val="FFC000"/>
                </a:solidFill>
              </a:rPr>
              <a:t>Consent Process</a:t>
            </a:r>
          </a:p>
        </p:txBody>
      </p:sp>
      <p:sp>
        <p:nvSpPr>
          <p:cNvPr id="2051" name="Rectangle 3">
            <a:extLst>
              <a:ext uri="{FF2B5EF4-FFF2-40B4-BE49-F238E27FC236}">
                <a16:creationId xmlns:a16="http://schemas.microsoft.com/office/drawing/2014/main" id="{C04CEB52-78D9-48C7-AB9A-B88FBE6F3DC2}"/>
              </a:ext>
            </a:extLst>
          </p:cNvPr>
          <p:cNvSpPr>
            <a:spLocks noGrp="1"/>
          </p:cNvSpPr>
          <p:nvPr>
            <p:ph type="subTitle" idx="1"/>
          </p:nvPr>
        </p:nvSpPr>
        <p:spPr>
          <a:xfrm>
            <a:off x="2255839" y="3657601"/>
            <a:ext cx="7888287" cy="2411413"/>
          </a:xfrm>
        </p:spPr>
        <p:txBody>
          <a:bodyPr/>
          <a:lstStyle/>
          <a:p>
            <a:pPr marR="0" eaLnBrk="1" hangingPunct="1">
              <a:lnSpc>
                <a:spcPct val="60000"/>
              </a:lnSpc>
            </a:pPr>
            <a:r>
              <a:rPr lang="en-US" altLang="en-US" dirty="0">
                <a:solidFill>
                  <a:schemeClr val="bg1"/>
                </a:solidFill>
                <a:latin typeface="Calibri" panose="020F0502020204030204" pitchFamily="34" charset="0"/>
              </a:rPr>
              <a:t>Maggie Soncini</a:t>
            </a:r>
          </a:p>
          <a:p>
            <a:pPr marR="0" eaLnBrk="1" hangingPunct="1">
              <a:lnSpc>
                <a:spcPct val="60000"/>
              </a:lnSpc>
            </a:pPr>
            <a:endParaRPr lang="en-US" altLang="en-US" dirty="0">
              <a:solidFill>
                <a:schemeClr val="bg1"/>
              </a:solidFill>
              <a:latin typeface="Calibri" panose="020F0502020204030204" pitchFamily="34" charset="0"/>
            </a:endParaRPr>
          </a:p>
          <a:p>
            <a:pPr marR="0" eaLnBrk="1" hangingPunct="1">
              <a:lnSpc>
                <a:spcPct val="60000"/>
              </a:lnSpc>
            </a:pPr>
            <a:r>
              <a:rPr lang="en-US" altLang="en-US" dirty="0">
                <a:solidFill>
                  <a:schemeClr val="bg1"/>
                </a:solidFill>
                <a:latin typeface="Calibri" panose="020F0502020204030204" pitchFamily="34" charset="0"/>
              </a:rPr>
              <a:t>University of Pittsburgh </a:t>
            </a:r>
          </a:p>
          <a:p>
            <a:pPr marR="0" eaLnBrk="1" hangingPunct="1">
              <a:lnSpc>
                <a:spcPct val="60000"/>
              </a:lnSpc>
            </a:pPr>
            <a:endParaRPr lang="en-US" altLang="en-US" dirty="0">
              <a:solidFill>
                <a:schemeClr val="bg1"/>
              </a:solidFill>
              <a:latin typeface="Calibri" panose="020F0502020204030204" pitchFamily="34" charset="0"/>
            </a:endParaRPr>
          </a:p>
          <a:p>
            <a:pPr marR="0" eaLnBrk="1" hangingPunct="1">
              <a:lnSpc>
                <a:spcPct val="60000"/>
              </a:lnSpc>
            </a:pPr>
            <a:r>
              <a:rPr lang="en-US" altLang="en-US" dirty="0">
                <a:solidFill>
                  <a:schemeClr val="bg1"/>
                </a:solidFill>
                <a:latin typeface="Calibri" panose="020F0502020204030204" pitchFamily="34" charset="0"/>
              </a:rPr>
              <a:t>Office of Research Protections</a:t>
            </a:r>
          </a:p>
          <a:p>
            <a:pPr marR="0" eaLnBrk="1" hangingPunct="1">
              <a:lnSpc>
                <a:spcPct val="60000"/>
              </a:lnSpc>
            </a:pPr>
            <a:r>
              <a:rPr lang="en-US" altLang="en-US" dirty="0">
                <a:solidFill>
                  <a:schemeClr val="bg1"/>
                </a:solidFill>
                <a:latin typeface="Calibri" panose="020F0502020204030204" pitchFamily="34" charset="0"/>
              </a:rPr>
              <a:t>Education and Compliance Support</a:t>
            </a:r>
          </a:p>
          <a:p>
            <a:pPr marR="0" eaLnBrk="1" hangingPunct="1">
              <a:lnSpc>
                <a:spcPct val="60000"/>
              </a:lnSpc>
            </a:pPr>
            <a:endParaRPr lang="en-US" altLang="en-US" dirty="0">
              <a:solidFill>
                <a:schemeClr val="bg1"/>
              </a:solidFill>
              <a:latin typeface="Calibri" panose="020F0502020204030204" pitchFamily="34" charset="0"/>
            </a:endParaRPr>
          </a:p>
          <a:p>
            <a:pPr marR="0" eaLnBrk="1" hangingPunct="1">
              <a:lnSpc>
                <a:spcPct val="60000"/>
              </a:lnSpc>
            </a:pPr>
            <a:r>
              <a:rPr lang="en-US" altLang="en-US" dirty="0">
                <a:solidFill>
                  <a:schemeClr val="bg1"/>
                </a:solidFill>
                <a:latin typeface="Calibri" panose="020F0502020204030204" pitchFamily="34" charset="0"/>
              </a:rPr>
              <a:t>mls130@pitt.edu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1000">
                                          <p:stCondLst>
                                            <p:cond delay="0"/>
                                          </p:stCondLst>
                                        </p:cTn>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Effect transition="in" filter="randombar(horizontal)">
                                      <p:cBhvr>
                                        <p:cTn id="12" dur="1000">
                                          <p:stCondLst>
                                            <p:cond delay="0"/>
                                          </p:stCondLst>
                                        </p:cTn>
                                        <p:tgtEl>
                                          <p:spTgt spid="205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randombar(horizontal)">
                                      <p:cBhvr>
                                        <p:cTn id="17" dur="1000">
                                          <p:stCondLst>
                                            <p:cond delay="0"/>
                                          </p:stCondLst>
                                        </p:cTn>
                                        <p:tgtEl>
                                          <p:spTgt spid="20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51">
                                            <p:txEl>
                                              <p:pRg st="4" end="4"/>
                                            </p:txEl>
                                          </p:spTgt>
                                        </p:tgtEl>
                                        <p:attrNameLst>
                                          <p:attrName>style.visibility</p:attrName>
                                        </p:attrNameLst>
                                      </p:cBhvr>
                                      <p:to>
                                        <p:strVal val="visible"/>
                                      </p:to>
                                    </p:set>
                                    <p:animEffect transition="in" filter="randombar(horizontal)">
                                      <p:cBhvr>
                                        <p:cTn id="22" dur="1000">
                                          <p:stCondLst>
                                            <p:cond delay="0"/>
                                          </p:stCondLst>
                                        </p:cTn>
                                        <p:tgtEl>
                                          <p:spTgt spid="205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51">
                                            <p:txEl>
                                              <p:pRg st="5" end="5"/>
                                            </p:txEl>
                                          </p:spTgt>
                                        </p:tgtEl>
                                        <p:attrNameLst>
                                          <p:attrName>style.visibility</p:attrName>
                                        </p:attrNameLst>
                                      </p:cBhvr>
                                      <p:to>
                                        <p:strVal val="visible"/>
                                      </p:to>
                                    </p:set>
                                    <p:animEffect transition="in" filter="randombar(horizontal)">
                                      <p:cBhvr>
                                        <p:cTn id="27" dur="1000">
                                          <p:stCondLst>
                                            <p:cond delay="0"/>
                                          </p:stCondLst>
                                        </p:cTn>
                                        <p:tgtEl>
                                          <p:spTgt spid="205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51">
                                            <p:txEl>
                                              <p:pRg st="7" end="7"/>
                                            </p:txEl>
                                          </p:spTgt>
                                        </p:tgtEl>
                                        <p:attrNameLst>
                                          <p:attrName>style.visibility</p:attrName>
                                        </p:attrNameLst>
                                      </p:cBhvr>
                                      <p:to>
                                        <p:strVal val="visible"/>
                                      </p:to>
                                    </p:set>
                                    <p:animEffect transition="in" filter="randombar(horizontal)">
                                      <p:cBhvr>
                                        <p:cTn id="32" dur="1000">
                                          <p:stCondLst>
                                            <p:cond delay="0"/>
                                          </p:stCondLst>
                                        </p:cTn>
                                        <p:tgtEl>
                                          <p:spTgt spid="20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848F15C-5BC0-4E2C-9EC8-94953D967515}"/>
              </a:ext>
            </a:extLst>
          </p:cNvPr>
          <p:cNvSpPr>
            <a:spLocks noGrp="1"/>
          </p:cNvSpPr>
          <p:nvPr>
            <p:ph type="title"/>
          </p:nvPr>
        </p:nvSpPr>
        <p:spPr>
          <a:xfrm>
            <a:off x="1981200" y="457200"/>
            <a:ext cx="8229600" cy="1600200"/>
          </a:xfrm>
        </p:spPr>
        <p:txBody>
          <a:bodyPr/>
          <a:lstStyle/>
          <a:p>
            <a:pPr algn="ctr"/>
            <a:r>
              <a:rPr lang="en-US" altLang="en-US"/>
              <a:t>General Requirement </a:t>
            </a:r>
            <a:br>
              <a:rPr lang="en-US" altLang="en-US"/>
            </a:br>
            <a:r>
              <a:rPr lang="en-US" altLang="en-US"/>
              <a:t>for informed consent</a:t>
            </a:r>
          </a:p>
        </p:txBody>
      </p:sp>
      <p:sp>
        <p:nvSpPr>
          <p:cNvPr id="3" name="Content Placeholder 2">
            <a:extLst>
              <a:ext uri="{FF2B5EF4-FFF2-40B4-BE49-F238E27FC236}">
                <a16:creationId xmlns:a16="http://schemas.microsoft.com/office/drawing/2014/main" id="{01C40980-D547-4054-8B44-CA4109C6C8AE}"/>
              </a:ext>
            </a:extLst>
          </p:cNvPr>
          <p:cNvSpPr>
            <a:spLocks noGrp="1"/>
          </p:cNvSpPr>
          <p:nvPr>
            <p:ph idx="1"/>
          </p:nvPr>
        </p:nvSpPr>
        <p:spPr>
          <a:xfrm>
            <a:off x="1981200" y="2209800"/>
            <a:ext cx="8229600" cy="3276600"/>
          </a:xfrm>
          <a:solidFill>
            <a:schemeClr val="tx2">
              <a:lumMod val="20000"/>
              <a:lumOff val="80000"/>
            </a:schemeClr>
          </a:solidFill>
        </p:spPr>
        <p:txBody>
          <a:bodyPr/>
          <a:lstStyle/>
          <a:p>
            <a:pPr marL="0" indent="0" eaLnBrk="1" fontAlgn="auto" hangingPunct="1">
              <a:spcAft>
                <a:spcPts val="0"/>
              </a:spcAft>
              <a:buNone/>
              <a:defRPr/>
            </a:pPr>
            <a:r>
              <a:rPr lang="en-US" sz="3300" dirty="0">
                <a:solidFill>
                  <a:prstClr val="black"/>
                </a:solidFill>
                <a:latin typeface="Calibri"/>
              </a:rPr>
              <a:t>Except as provided elsewhere in this policy:</a:t>
            </a:r>
          </a:p>
          <a:p>
            <a:pPr marL="0" indent="0" eaLnBrk="1" fontAlgn="auto" hangingPunct="1">
              <a:spcAft>
                <a:spcPts val="0"/>
              </a:spcAft>
              <a:buNone/>
              <a:defRPr/>
            </a:pPr>
            <a:r>
              <a:rPr lang="en-US" sz="3300" dirty="0">
                <a:solidFill>
                  <a:prstClr val="black"/>
                </a:solidFill>
                <a:latin typeface="Calibri"/>
              </a:rPr>
              <a:t>(1) Before involving a human subject in research covered by this policy, an investigator shall obtain the legally effective informed consent of the subject  or the subject’s legally authorized representative.</a:t>
            </a:r>
          </a:p>
          <a:p>
            <a:pPr>
              <a:defRPr/>
            </a:pPr>
            <a:endParaRPr lang="en-US" dirty="0"/>
          </a:p>
        </p:txBody>
      </p:sp>
      <p:sp>
        <p:nvSpPr>
          <p:cNvPr id="4" name="TextBox 3">
            <a:extLst>
              <a:ext uri="{FF2B5EF4-FFF2-40B4-BE49-F238E27FC236}">
                <a16:creationId xmlns:a16="http://schemas.microsoft.com/office/drawing/2014/main" id="{B97BAD34-7F03-47AB-BEE6-230FB35B6DBF}"/>
              </a:ext>
            </a:extLst>
          </p:cNvPr>
          <p:cNvSpPr txBox="1"/>
          <p:nvPr/>
        </p:nvSpPr>
        <p:spPr>
          <a:xfrm>
            <a:off x="1981200" y="6019800"/>
            <a:ext cx="7543800" cy="369888"/>
          </a:xfrm>
          <a:prstGeom prst="rect">
            <a:avLst/>
          </a:prstGeom>
          <a:noFill/>
        </p:spPr>
        <p:txBody>
          <a:bodyPr>
            <a:spAutoFit/>
          </a:bodyPr>
          <a:lstStyle/>
          <a:p>
            <a:pPr algn="r">
              <a:spcBef>
                <a:spcPct val="0"/>
              </a:spcBef>
              <a:buClr>
                <a:srgbClr val="0BD0D9"/>
              </a:buClr>
              <a:defRPr/>
            </a:pPr>
            <a:r>
              <a:rPr lang="en-US" dirty="0">
                <a:solidFill>
                  <a:prstClr val="black"/>
                </a:solidFill>
                <a:latin typeface="Tahoma" panose="020B0604030504040204" pitchFamily="34" charset="0"/>
                <a:cs typeface="Arial" charset="0"/>
              </a:rPr>
              <a:t>DHHS Part 46, Subsection 116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D9C8-71F3-47E9-B808-DEC62A4EF910}"/>
              </a:ext>
            </a:extLst>
          </p:cNvPr>
          <p:cNvSpPr>
            <a:spLocks noGrp="1"/>
          </p:cNvSpPr>
          <p:nvPr>
            <p:ph type="title"/>
          </p:nvPr>
        </p:nvSpPr>
        <p:spPr/>
        <p:txBody>
          <a:bodyPr/>
          <a:lstStyle/>
          <a:p>
            <a:pPr algn="ctr">
              <a:defRPr/>
            </a:pPr>
            <a:r>
              <a:rPr lang="en-US" altLang="en-US" dirty="0">
                <a:solidFill>
                  <a:schemeClr val="accent1">
                    <a:tint val="88000"/>
                    <a:satMod val="150000"/>
                  </a:schemeClr>
                </a:solidFill>
              </a:rPr>
              <a:t>Regulatory Resources</a:t>
            </a:r>
            <a:endParaRPr lang="en-US" dirty="0"/>
          </a:p>
        </p:txBody>
      </p:sp>
      <p:graphicFrame>
        <p:nvGraphicFramePr>
          <p:cNvPr id="5" name="Content Placeholder 4">
            <a:extLst>
              <a:ext uri="{FF2B5EF4-FFF2-40B4-BE49-F238E27FC236}">
                <a16:creationId xmlns:a16="http://schemas.microsoft.com/office/drawing/2014/main" id="{9EB44F2D-EBFE-482D-864C-8A7CA54B6C9A}"/>
              </a:ext>
            </a:extLst>
          </p:cNvPr>
          <p:cNvGraphicFramePr>
            <a:graphicFrameLocks noGrp="1"/>
          </p:cNvGraphicFramePr>
          <p:nvPr>
            <p:ph idx="1"/>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076DFCF5-9C9E-42F7-BC7C-A7D990E14ADB}"/>
              </a:ext>
            </a:extLst>
          </p:cNvPr>
          <p:cNvSpPr>
            <a:spLocks noGrp="1" noChangeArrowheads="1"/>
          </p:cNvSpPr>
          <p:nvPr>
            <p:ph type="title"/>
          </p:nvPr>
        </p:nvSpPr>
        <p:spPr>
          <a:xfrm>
            <a:off x="1981200" y="457200"/>
            <a:ext cx="8229600" cy="1600200"/>
          </a:xfrm>
        </p:spPr>
        <p:txBody>
          <a:bodyPr>
            <a:normAutofit fontScale="90000"/>
          </a:bodyPr>
          <a:lstStyle/>
          <a:p>
            <a:pPr marL="484632" algn="ctr" eaLnBrk="1" fontAlgn="auto" hangingPunct="1">
              <a:spcAft>
                <a:spcPts val="0"/>
              </a:spcAft>
              <a:defRPr/>
            </a:pPr>
            <a:r>
              <a:rPr lang="en-US" altLang="en-US" sz="7200" dirty="0">
                <a:solidFill>
                  <a:schemeClr val="accent1">
                    <a:tint val="88000"/>
                    <a:satMod val="150000"/>
                  </a:schemeClr>
                </a:solidFill>
              </a:rPr>
              <a:t>Consent Process</a:t>
            </a:r>
            <a:br>
              <a:rPr lang="en-US" altLang="en-US" sz="5400" dirty="0">
                <a:solidFill>
                  <a:schemeClr val="accent1">
                    <a:tint val="88000"/>
                    <a:satMod val="150000"/>
                  </a:schemeClr>
                </a:solidFill>
              </a:rPr>
            </a:br>
            <a:r>
              <a:rPr lang="en-US" altLang="en-US" sz="5400" dirty="0">
                <a:solidFill>
                  <a:schemeClr val="accent2">
                    <a:lumMod val="60000"/>
                    <a:lumOff val="40000"/>
                  </a:schemeClr>
                </a:solidFill>
              </a:rPr>
              <a:t>Common Misconception </a:t>
            </a:r>
            <a:endParaRPr lang="en-US" altLang="en-US" dirty="0">
              <a:solidFill>
                <a:schemeClr val="accent1">
                  <a:tint val="88000"/>
                  <a:satMod val="150000"/>
                </a:schemeClr>
              </a:solidFill>
            </a:endParaRPr>
          </a:p>
        </p:txBody>
      </p:sp>
      <p:graphicFrame>
        <p:nvGraphicFramePr>
          <p:cNvPr id="2" name="Content Placeholder 1">
            <a:extLst>
              <a:ext uri="{FF2B5EF4-FFF2-40B4-BE49-F238E27FC236}">
                <a16:creationId xmlns:a16="http://schemas.microsoft.com/office/drawing/2014/main" id="{33BA049B-4FE0-4F56-BF58-24787B26D602}"/>
              </a:ext>
            </a:extLst>
          </p:cNvPr>
          <p:cNvGraphicFramePr>
            <a:graphicFrameLocks noGrp="1"/>
          </p:cNvGraphicFramePr>
          <p:nvPr>
            <p:ph idx="1"/>
          </p:nvPr>
        </p:nvGraphicFramePr>
        <p:xfrm>
          <a:off x="1981200" y="1752600"/>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D8606CB-A178-4297-A365-2E2B9E9231E2}"/>
              </a:ext>
            </a:extLst>
          </p:cNvPr>
          <p:cNvGraphicFramePr>
            <a:graphicFrameLocks noGrp="1"/>
          </p:cNvGraphicFramePr>
          <p:nvPr>
            <p:ph idx="1"/>
          </p:nvPr>
        </p:nvGraphicFramePr>
        <p:xfrm>
          <a:off x="1981200" y="838201"/>
          <a:ext cx="82296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4225E6D1-AE61-45E4-BEBE-A5EE22361C8C}"/>
              </a:ext>
            </a:extLst>
          </p:cNvPr>
          <p:cNvSpPr>
            <a:spLocks noGrp="1"/>
          </p:cNvSpPr>
          <p:nvPr>
            <p:ph type="title"/>
          </p:nvPr>
        </p:nvSpPr>
        <p:spPr>
          <a:xfrm>
            <a:off x="1981200" y="704850"/>
            <a:ext cx="8229600" cy="285750"/>
          </a:xfrm>
        </p:spPr>
        <p:txBody>
          <a:bodyPr/>
          <a:lstStyle/>
          <a:p>
            <a:pPr algn="ctr"/>
            <a:endParaRPr lang="en-US" altLang="en-US"/>
          </a:p>
        </p:txBody>
      </p:sp>
      <p:sp>
        <p:nvSpPr>
          <p:cNvPr id="22531" name="Content Placeholder 2">
            <a:extLst>
              <a:ext uri="{FF2B5EF4-FFF2-40B4-BE49-F238E27FC236}">
                <a16:creationId xmlns:a16="http://schemas.microsoft.com/office/drawing/2014/main" id="{0163649E-09F5-49CA-A20E-028D3D3A35FA}"/>
              </a:ext>
            </a:extLst>
          </p:cNvPr>
          <p:cNvSpPr>
            <a:spLocks noGrp="1"/>
          </p:cNvSpPr>
          <p:nvPr>
            <p:ph idx="1"/>
          </p:nvPr>
        </p:nvSpPr>
        <p:spPr>
          <a:xfrm>
            <a:off x="1981200" y="1143000"/>
            <a:ext cx="8229600" cy="5334000"/>
          </a:xfrm>
        </p:spPr>
        <p:txBody>
          <a:bodyPr/>
          <a:lstStyle/>
          <a:p>
            <a:endParaRPr lang="en-US" altLang="en-US"/>
          </a:p>
        </p:txBody>
      </p:sp>
      <p:graphicFrame>
        <p:nvGraphicFramePr>
          <p:cNvPr id="4" name="Content Placeholder 3">
            <a:extLst>
              <a:ext uri="{FF2B5EF4-FFF2-40B4-BE49-F238E27FC236}">
                <a16:creationId xmlns:a16="http://schemas.microsoft.com/office/drawing/2014/main" id="{DD28C634-5EF5-4A1C-88D9-B2F4DBBFFDBA}"/>
              </a:ext>
            </a:extLst>
          </p:cNvPr>
          <p:cNvGraphicFramePr>
            <a:graphicFrameLocks noGrp="1"/>
          </p:cNvGraphicFramePr>
          <p:nvPr>
            <p:ph idx="1"/>
          </p:nvPr>
        </p:nvGraphicFramePr>
        <p:xfrm>
          <a:off x="1981200" y="962025"/>
          <a:ext cx="8458200" cy="5514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BECCC897-4BC9-4BF3-A0FC-ADAD136EC7E2}"/>
              </a:ext>
            </a:extLst>
          </p:cNvPr>
          <p:cNvSpPr>
            <a:spLocks noGrp="1" noChangeArrowheads="1"/>
          </p:cNvSpPr>
          <p:nvPr>
            <p:ph type="title"/>
          </p:nvPr>
        </p:nvSpPr>
        <p:spPr>
          <a:xfrm>
            <a:off x="1981200" y="1066800"/>
            <a:ext cx="8229600" cy="1143000"/>
          </a:xfrm>
        </p:spPr>
        <p:txBody>
          <a:bodyPr>
            <a:normAutofit fontScale="90000"/>
          </a:bodyPr>
          <a:lstStyle/>
          <a:p>
            <a:pPr marL="484632" algn="ctr" eaLnBrk="1" fontAlgn="auto" hangingPunct="1">
              <a:spcAft>
                <a:spcPts val="0"/>
              </a:spcAft>
              <a:defRPr/>
            </a:pPr>
            <a:r>
              <a:rPr lang="en-US" altLang="en-US" sz="6000" dirty="0">
                <a:solidFill>
                  <a:schemeClr val="accent1">
                    <a:tint val="88000"/>
                    <a:satMod val="150000"/>
                  </a:schemeClr>
                </a:solidFill>
              </a:rPr>
              <a:t>Consent Document </a:t>
            </a:r>
            <a:br>
              <a:rPr lang="en-US" altLang="en-US" sz="4000" dirty="0">
                <a:solidFill>
                  <a:schemeClr val="accent1">
                    <a:tint val="88000"/>
                    <a:satMod val="150000"/>
                  </a:schemeClr>
                </a:solidFill>
              </a:rPr>
            </a:br>
            <a:endParaRPr lang="en-US" altLang="en-US" sz="4000" dirty="0">
              <a:solidFill>
                <a:schemeClr val="accent1">
                  <a:tint val="88000"/>
                  <a:satMod val="150000"/>
                </a:schemeClr>
              </a:solidFill>
            </a:endParaRPr>
          </a:p>
        </p:txBody>
      </p:sp>
      <p:sp>
        <p:nvSpPr>
          <p:cNvPr id="21507" name="Rectangle 3">
            <a:extLst>
              <a:ext uri="{FF2B5EF4-FFF2-40B4-BE49-F238E27FC236}">
                <a16:creationId xmlns:a16="http://schemas.microsoft.com/office/drawing/2014/main" id="{73659D9B-0D3B-4856-8C97-4BF186AE38F3}"/>
              </a:ext>
            </a:extLst>
          </p:cNvPr>
          <p:cNvSpPr>
            <a:spLocks noGrp="1" noChangeArrowheads="1"/>
          </p:cNvSpPr>
          <p:nvPr>
            <p:ph idx="1"/>
          </p:nvPr>
        </p:nvSpPr>
        <p:spPr>
          <a:xfrm>
            <a:off x="2209800" y="2286000"/>
            <a:ext cx="7772400" cy="4038600"/>
          </a:xfrm>
          <a:gradFill>
            <a:gsLst>
              <a:gs pos="0">
                <a:schemeClr val="accent3">
                  <a:lumMod val="40000"/>
                  <a:lumOff val="60000"/>
                </a:schemeClr>
              </a:gs>
              <a:gs pos="1000">
                <a:srgbClr val="F1F8FE"/>
              </a:gs>
              <a:gs pos="18000">
                <a:srgbClr val="B5EDFD"/>
              </a:gs>
              <a:gs pos="89999">
                <a:srgbClr val="83BFF6"/>
              </a:gs>
              <a:gs pos="100000">
                <a:srgbClr val="ACD4F9"/>
              </a:gs>
            </a:gsLst>
            <a:lin ang="5400000" scaled="1"/>
          </a:gradFill>
          <a:ln w="76200">
            <a:solidFill>
              <a:schemeClr val="tx2">
                <a:lumMod val="60000"/>
                <a:lumOff val="40000"/>
              </a:schemeClr>
            </a:solidFill>
          </a:ln>
        </p:spPr>
        <p:style>
          <a:lnRef idx="0">
            <a:scrgbClr r="0" g="0" b="0"/>
          </a:lnRef>
          <a:fillRef idx="1001">
            <a:schemeClr val="lt2"/>
          </a:fillRef>
          <a:effectRef idx="0">
            <a:scrgbClr r="0" g="0" b="0"/>
          </a:effectRef>
          <a:fontRef idx="major"/>
        </p:style>
        <p:txBody>
          <a:bodyPr>
            <a:normAutofit/>
          </a:bodyPr>
          <a:lstStyle/>
          <a:p>
            <a:pPr marL="274320" indent="-274320" eaLnBrk="1" fontAlgn="auto" hangingPunct="1">
              <a:spcAft>
                <a:spcPts val="0"/>
              </a:spcAft>
              <a:buClr>
                <a:schemeClr val="accent3"/>
              </a:buClr>
              <a:buNone/>
              <a:defRPr/>
            </a:pPr>
            <a:endParaRPr lang="en-US" altLang="en-US" dirty="0"/>
          </a:p>
          <a:p>
            <a:pPr marL="274320" indent="-274320" algn="ctr" eaLnBrk="1" fontAlgn="auto" hangingPunct="1">
              <a:spcAft>
                <a:spcPts val="0"/>
              </a:spcAft>
              <a:buClr>
                <a:schemeClr val="accent3"/>
              </a:buClr>
              <a:buNone/>
              <a:defRPr/>
            </a:pPr>
            <a:r>
              <a:rPr lang="en-US" altLang="en-US" sz="3600" dirty="0"/>
              <a:t>The federal regulations require the inclusion of </a:t>
            </a:r>
            <a:r>
              <a:rPr lang="en-US" altLang="en-US" sz="3600" b="1" dirty="0"/>
              <a:t>basic</a:t>
            </a:r>
            <a:r>
              <a:rPr lang="en-US" altLang="en-US" sz="3600" dirty="0"/>
              <a:t> and </a:t>
            </a:r>
            <a:r>
              <a:rPr lang="en-US" altLang="en-US" sz="3600" b="1" dirty="0"/>
              <a:t>additional</a:t>
            </a:r>
            <a:r>
              <a:rPr lang="en-US" altLang="en-US" sz="3600" dirty="0"/>
              <a:t> elements in the consent document</a:t>
            </a:r>
          </a:p>
          <a:p>
            <a:pPr marL="274320" indent="-274320" algn="ctr" eaLnBrk="1" fontAlgn="auto" hangingPunct="1">
              <a:spcAft>
                <a:spcPts val="0"/>
              </a:spcAft>
              <a:buClr>
                <a:schemeClr val="accent3"/>
              </a:buClr>
              <a:buNone/>
              <a:defRPr/>
            </a:pPr>
            <a:endParaRPr lang="en-US" altLang="en-US" sz="1400" dirty="0"/>
          </a:p>
          <a:p>
            <a:pPr marL="274320" indent="-274320" algn="ctr" eaLnBrk="1" fontAlgn="auto" hangingPunct="1">
              <a:spcAft>
                <a:spcPts val="0"/>
              </a:spcAft>
              <a:buClr>
                <a:schemeClr val="accent3"/>
              </a:buClr>
              <a:buNone/>
              <a:defRPr/>
            </a:pPr>
            <a:r>
              <a:rPr lang="en-US" altLang="en-US" sz="2800" dirty="0"/>
              <a:t>21 CFR 50.25 (a) / 45 CFR 46.116 (b)</a:t>
            </a:r>
          </a:p>
          <a:p>
            <a:pPr marL="274320" indent="-274320" algn="ctr" eaLnBrk="1" fontAlgn="auto" hangingPunct="1">
              <a:spcAft>
                <a:spcPts val="0"/>
              </a:spcAft>
              <a:buClr>
                <a:schemeClr val="accent3"/>
              </a:buClr>
              <a:buNone/>
              <a:defRPr/>
            </a:pPr>
            <a:r>
              <a:rPr lang="en-US" altLang="en-US" sz="2800" dirty="0"/>
              <a:t>21 CFR 50.25 (b) / 45 CFR 46.116 (c)</a:t>
            </a:r>
          </a:p>
          <a:p>
            <a:pPr marL="274320" indent="-274320" algn="ctr" eaLnBrk="1" fontAlgn="auto" hangingPunct="1">
              <a:spcAft>
                <a:spcPts val="0"/>
              </a:spcAft>
              <a:buClr>
                <a:schemeClr val="accent3"/>
              </a:buClr>
              <a:buNone/>
              <a:defRPr/>
            </a:pPr>
            <a:endParaRPr lang="en-US" altLang="en-US" sz="36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BFA504C6-228E-4B29-B9B7-D65586A5827D}"/>
              </a:ext>
            </a:extLst>
          </p:cNvPr>
          <p:cNvSpPr>
            <a:spLocks noGrp="1" noChangeArrowheads="1"/>
          </p:cNvSpPr>
          <p:nvPr>
            <p:ph type="title"/>
          </p:nvPr>
        </p:nvSpPr>
        <p:spPr/>
        <p:txBody>
          <a:bodyPr>
            <a:normAutofit/>
          </a:bodyPr>
          <a:lstStyle/>
          <a:p>
            <a:pPr marL="484632" algn="ctr" eaLnBrk="1" fontAlgn="auto" hangingPunct="1">
              <a:spcAft>
                <a:spcPts val="0"/>
              </a:spcAft>
              <a:defRPr/>
            </a:pPr>
            <a:r>
              <a:rPr lang="en-US" altLang="en-US" dirty="0">
                <a:solidFill>
                  <a:schemeClr val="accent1">
                    <a:tint val="88000"/>
                    <a:satMod val="150000"/>
                  </a:schemeClr>
                </a:solidFill>
              </a:rPr>
              <a:t>Basic Elements</a:t>
            </a:r>
          </a:p>
        </p:txBody>
      </p:sp>
      <p:sp>
        <p:nvSpPr>
          <p:cNvPr id="17411" name="Rectangle 3">
            <a:extLst>
              <a:ext uri="{FF2B5EF4-FFF2-40B4-BE49-F238E27FC236}">
                <a16:creationId xmlns:a16="http://schemas.microsoft.com/office/drawing/2014/main" id="{86BB8169-1FE6-4115-8615-2F4E7659F916}"/>
              </a:ext>
            </a:extLst>
          </p:cNvPr>
          <p:cNvSpPr>
            <a:spLocks noGrp="1" noChangeArrowheads="1"/>
          </p:cNvSpPr>
          <p:nvPr>
            <p:ph idx="1"/>
          </p:nvPr>
        </p:nvSpPr>
        <p:spPr>
          <a:ln w="76200">
            <a:solidFill>
              <a:schemeClr val="tx2">
                <a:lumMod val="60000"/>
                <a:lumOff val="40000"/>
              </a:schemeClr>
            </a:solidFill>
          </a:ln>
        </p:spPr>
        <p:style>
          <a:lnRef idx="0">
            <a:scrgbClr r="0" g="0" b="0"/>
          </a:lnRef>
          <a:fillRef idx="1001">
            <a:schemeClr val="lt2"/>
          </a:fillRef>
          <a:effectRef idx="0">
            <a:scrgbClr r="0" g="0" b="0"/>
          </a:effectRef>
          <a:fontRef idx="major"/>
        </p:style>
        <p:txBody>
          <a:bodyPr>
            <a:normAutofit/>
          </a:bodyPr>
          <a:lstStyle/>
          <a:p>
            <a:pPr marL="0" indent="0" eaLnBrk="1" fontAlgn="auto" hangingPunct="1">
              <a:spcAft>
                <a:spcPts val="0"/>
              </a:spcAft>
              <a:buClr>
                <a:schemeClr val="tx1"/>
              </a:buClr>
              <a:buNone/>
              <a:defRPr/>
            </a:pPr>
            <a:endParaRPr lang="en-US" altLang="en-US" sz="3200" dirty="0"/>
          </a:p>
          <a:p>
            <a:pPr marL="514350" indent="-514350" eaLnBrk="1" fontAlgn="auto" hangingPunct="1">
              <a:spcBef>
                <a:spcPts val="1200"/>
              </a:spcBef>
              <a:spcAft>
                <a:spcPts val="600"/>
              </a:spcAft>
              <a:buClr>
                <a:schemeClr val="tx1"/>
              </a:buClr>
              <a:buFont typeface="+mj-lt"/>
              <a:buAutoNum type="arabicParenR"/>
              <a:defRPr/>
            </a:pPr>
            <a:r>
              <a:rPr lang="en-US" altLang="en-US" sz="3000" dirty="0"/>
              <a:t> A statement that the study involves research</a:t>
            </a:r>
          </a:p>
          <a:p>
            <a:pPr marL="609600" indent="-609600" eaLnBrk="1" fontAlgn="auto" hangingPunct="1">
              <a:spcBef>
                <a:spcPts val="1200"/>
              </a:spcBef>
              <a:spcAft>
                <a:spcPts val="600"/>
              </a:spcAft>
              <a:buClr>
                <a:schemeClr val="tx1"/>
              </a:buClr>
              <a:buFont typeface="+mj-lt"/>
              <a:buAutoNum type="arabicParenR"/>
              <a:defRPr/>
            </a:pPr>
            <a:r>
              <a:rPr lang="en-US" altLang="en-US" sz="3000" dirty="0"/>
              <a:t>Description of potential risks or discomforts</a:t>
            </a:r>
          </a:p>
          <a:p>
            <a:pPr marL="514350" indent="-514350" eaLnBrk="1" fontAlgn="auto" hangingPunct="1">
              <a:spcBef>
                <a:spcPts val="1200"/>
              </a:spcBef>
              <a:spcAft>
                <a:spcPts val="600"/>
              </a:spcAft>
              <a:buClr>
                <a:schemeClr val="tx1"/>
              </a:buClr>
              <a:buFont typeface="+mj-lt"/>
              <a:buAutoNum type="arabicParenR"/>
              <a:defRPr/>
            </a:pPr>
            <a:r>
              <a:rPr lang="en-US" altLang="en-US" sz="3000" dirty="0"/>
              <a:t> Description of potential benefits</a:t>
            </a:r>
          </a:p>
          <a:p>
            <a:pPr marL="609600" indent="-609600" eaLnBrk="1" fontAlgn="auto" hangingPunct="1">
              <a:spcBef>
                <a:spcPts val="1200"/>
              </a:spcBef>
              <a:spcAft>
                <a:spcPts val="600"/>
              </a:spcAft>
              <a:buClrTx/>
              <a:buFont typeface="+mj-lt"/>
              <a:buAutoNum type="arabicParenR" startAt="4"/>
              <a:defRPr/>
            </a:pPr>
            <a:r>
              <a:rPr lang="en-US" altLang="en-US" sz="3000" dirty="0"/>
              <a:t>Alternatives that may be advantageous</a:t>
            </a:r>
          </a:p>
          <a:p>
            <a:pPr marL="609600" indent="-609600" eaLnBrk="1" fontAlgn="auto" hangingPunct="1">
              <a:spcAft>
                <a:spcPts val="0"/>
              </a:spcAft>
              <a:buClr>
                <a:schemeClr val="tx1"/>
              </a:buClr>
              <a:buNone/>
              <a:defRPr/>
            </a:pPr>
            <a:endParaRPr lang="en-US" altLang="en-US" sz="39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250364E6-7C61-4AA3-9D69-2E259CC70C3E}"/>
              </a:ext>
            </a:extLst>
          </p:cNvPr>
          <p:cNvSpPr>
            <a:spLocks noGrp="1" noChangeArrowheads="1"/>
          </p:cNvSpPr>
          <p:nvPr>
            <p:ph type="title"/>
          </p:nvPr>
        </p:nvSpPr>
        <p:spPr/>
        <p:txBody>
          <a:bodyPr>
            <a:normAutofit/>
          </a:bodyPr>
          <a:lstStyle/>
          <a:p>
            <a:pPr marL="484632" algn="ctr" eaLnBrk="1" fontAlgn="auto" hangingPunct="1">
              <a:spcAft>
                <a:spcPts val="0"/>
              </a:spcAft>
              <a:defRPr/>
            </a:pPr>
            <a:r>
              <a:rPr lang="en-US" altLang="en-US" dirty="0">
                <a:solidFill>
                  <a:schemeClr val="accent1">
                    <a:tint val="88000"/>
                    <a:satMod val="150000"/>
                  </a:schemeClr>
                </a:solidFill>
              </a:rPr>
              <a:t>Basic Elements</a:t>
            </a:r>
          </a:p>
        </p:txBody>
      </p:sp>
      <p:sp>
        <p:nvSpPr>
          <p:cNvPr id="23555" name="Rectangle 3">
            <a:extLst>
              <a:ext uri="{FF2B5EF4-FFF2-40B4-BE49-F238E27FC236}">
                <a16:creationId xmlns:a16="http://schemas.microsoft.com/office/drawing/2014/main" id="{9C887BF2-4A3E-4DCA-A90D-BB483C86239F}"/>
              </a:ext>
            </a:extLst>
          </p:cNvPr>
          <p:cNvSpPr>
            <a:spLocks noGrp="1" noChangeArrowheads="1"/>
          </p:cNvSpPr>
          <p:nvPr>
            <p:ph idx="1"/>
          </p:nvPr>
        </p:nvSpPr>
        <p:spPr>
          <a:xfrm>
            <a:off x="1981200" y="1935164"/>
            <a:ext cx="8229600" cy="4618037"/>
          </a:xfrm>
          <a:ln w="76200">
            <a:solidFill>
              <a:schemeClr val="tx2">
                <a:lumMod val="60000"/>
                <a:lumOff val="40000"/>
              </a:schemeClr>
            </a:solidFill>
          </a:ln>
        </p:spPr>
        <p:style>
          <a:lnRef idx="0">
            <a:scrgbClr r="0" g="0" b="0"/>
          </a:lnRef>
          <a:fillRef idx="1001">
            <a:schemeClr val="lt2"/>
          </a:fillRef>
          <a:effectRef idx="0">
            <a:scrgbClr r="0" g="0" b="0"/>
          </a:effectRef>
          <a:fontRef idx="major"/>
        </p:style>
        <p:txBody>
          <a:bodyPr>
            <a:noAutofit/>
          </a:bodyPr>
          <a:lstStyle/>
          <a:p>
            <a:pPr marL="0" indent="0" eaLnBrk="1" fontAlgn="auto" hangingPunct="1">
              <a:spcAft>
                <a:spcPts val="0"/>
              </a:spcAft>
              <a:buClr>
                <a:schemeClr val="tx1"/>
              </a:buClr>
              <a:buNone/>
              <a:defRPr/>
            </a:pPr>
            <a:r>
              <a:rPr lang="en-US" altLang="en-US" sz="2800" dirty="0"/>
              <a:t>5) Confidentiality of records</a:t>
            </a:r>
          </a:p>
          <a:p>
            <a:pPr marL="0" indent="0" eaLnBrk="1" fontAlgn="auto" hangingPunct="1">
              <a:spcAft>
                <a:spcPts val="0"/>
              </a:spcAft>
              <a:buClr>
                <a:schemeClr val="tx1"/>
              </a:buClr>
              <a:buNone/>
              <a:defRPr/>
            </a:pPr>
            <a:endParaRPr lang="en-US" altLang="en-US" sz="1200" dirty="0"/>
          </a:p>
          <a:p>
            <a:pPr marL="0" indent="0" eaLnBrk="1" fontAlgn="auto" hangingPunct="1">
              <a:spcAft>
                <a:spcPts val="0"/>
              </a:spcAft>
              <a:buClr>
                <a:schemeClr val="tx1"/>
              </a:buClr>
              <a:buNone/>
              <a:defRPr/>
            </a:pPr>
            <a:r>
              <a:rPr lang="en-US" altLang="en-US" sz="2800" dirty="0"/>
              <a:t>6) Compensation or medical treatments in the event of a research-related injury</a:t>
            </a:r>
          </a:p>
          <a:p>
            <a:pPr marL="0" indent="0" eaLnBrk="1" fontAlgn="auto" hangingPunct="1">
              <a:spcAft>
                <a:spcPts val="0"/>
              </a:spcAft>
              <a:buClr>
                <a:schemeClr val="tx1"/>
              </a:buClr>
              <a:buNone/>
              <a:defRPr/>
            </a:pPr>
            <a:endParaRPr lang="en-US" altLang="en-US" sz="1200" dirty="0"/>
          </a:p>
          <a:p>
            <a:pPr marL="274320" indent="-274320" eaLnBrk="1" fontAlgn="auto" hangingPunct="1">
              <a:spcAft>
                <a:spcPts val="0"/>
              </a:spcAft>
              <a:buClr>
                <a:schemeClr val="accent3"/>
              </a:buClr>
              <a:buNone/>
              <a:defRPr/>
            </a:pPr>
            <a:r>
              <a:rPr lang="en-US" altLang="en-US" sz="2800" dirty="0"/>
              <a:t>7) Explanation of who to contact:</a:t>
            </a:r>
          </a:p>
          <a:p>
            <a:pPr marL="1709928" lvl="4" indent="-457200" eaLnBrk="1" fontAlgn="auto" hangingPunct="1">
              <a:spcAft>
                <a:spcPts val="0"/>
              </a:spcAft>
              <a:buClr>
                <a:schemeClr val="bg2">
                  <a:lumMod val="75000"/>
                </a:schemeClr>
              </a:buClr>
              <a:buSzPct val="150000"/>
              <a:buBlip>
                <a:blip r:embed="rId3"/>
              </a:buBlip>
              <a:defRPr/>
            </a:pPr>
            <a:r>
              <a:rPr lang="en-US" altLang="en-US" sz="2800" dirty="0"/>
              <a:t>Research-related questions</a:t>
            </a:r>
          </a:p>
          <a:p>
            <a:pPr marL="1709928" lvl="4" indent="-457200" eaLnBrk="1" fontAlgn="auto" hangingPunct="1">
              <a:spcAft>
                <a:spcPts val="0"/>
              </a:spcAft>
              <a:buClr>
                <a:schemeClr val="bg2">
                  <a:lumMod val="75000"/>
                </a:schemeClr>
              </a:buClr>
              <a:buSzPct val="150000"/>
              <a:buBlip>
                <a:blip r:embed="rId3"/>
              </a:buBlip>
              <a:defRPr/>
            </a:pPr>
            <a:r>
              <a:rPr lang="en-US" altLang="en-US" sz="2800" dirty="0"/>
              <a:t>Rights of research subjects</a:t>
            </a:r>
          </a:p>
          <a:p>
            <a:pPr marL="1709928" lvl="4" indent="-457200" eaLnBrk="1" fontAlgn="auto" hangingPunct="1">
              <a:spcAft>
                <a:spcPts val="0"/>
              </a:spcAft>
              <a:buClr>
                <a:schemeClr val="bg2">
                  <a:lumMod val="75000"/>
                </a:schemeClr>
              </a:buClr>
              <a:buSzPct val="150000"/>
              <a:buBlip>
                <a:blip r:embed="rId3"/>
              </a:buBlip>
              <a:defRPr/>
            </a:pPr>
            <a:r>
              <a:rPr lang="en-US" altLang="en-US" sz="2800" dirty="0"/>
              <a:t>Research-related injury</a:t>
            </a:r>
          </a:p>
          <a:p>
            <a:pPr marL="1709928" lvl="4" indent="-457200" eaLnBrk="1" fontAlgn="auto" hangingPunct="1">
              <a:spcAft>
                <a:spcPts val="0"/>
              </a:spcAft>
              <a:buClr>
                <a:schemeClr val="bg2">
                  <a:lumMod val="75000"/>
                </a:schemeClr>
              </a:buClr>
              <a:buSzPct val="150000"/>
              <a:buBlip>
                <a:blip r:embed="rId3"/>
              </a:buBlip>
              <a:defRPr/>
            </a:pPr>
            <a:r>
              <a:rPr lang="en-US" altLang="en-US" sz="2800" dirty="0"/>
              <a:t>Emergency contact</a:t>
            </a:r>
          </a:p>
          <a:p>
            <a:pPr marL="0" indent="0" eaLnBrk="1" fontAlgn="auto" hangingPunct="1">
              <a:spcAft>
                <a:spcPts val="0"/>
              </a:spcAft>
              <a:buClr>
                <a:schemeClr val="tx1"/>
              </a:buClr>
              <a:buNone/>
              <a:defRPr/>
            </a:pPr>
            <a:endParaRPr lang="en-US" altLang="en-US" sz="3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59634" y="1166021"/>
            <a:ext cx="8403566" cy="4625181"/>
          </a:xfrm>
        </p:spPr>
        <p:txBody>
          <a:bodyPr/>
          <a:lstStyle/>
          <a:p>
            <a:pPr marL="82153" indent="0">
              <a:buNone/>
            </a:pPr>
            <a:endParaRPr lang="en-US" sz="3200" dirty="0"/>
          </a:p>
          <a:p>
            <a:r>
              <a:rPr lang="en-US" sz="3200" dirty="0"/>
              <a:t>They are  founded on:</a:t>
            </a:r>
          </a:p>
          <a:p>
            <a:pPr marL="82153" indent="0">
              <a:buNone/>
            </a:pPr>
            <a:endParaRPr lang="en-US" sz="3200" dirty="0"/>
          </a:p>
          <a:p>
            <a:pPr lvl="1"/>
            <a:r>
              <a:rPr lang="en-US" sz="2900" dirty="0"/>
              <a:t>Nuremburg Code</a:t>
            </a:r>
          </a:p>
          <a:p>
            <a:pPr lvl="1"/>
            <a:r>
              <a:rPr lang="en-US" sz="2900" dirty="0"/>
              <a:t>Belmont Report</a:t>
            </a:r>
          </a:p>
          <a:p>
            <a:pPr lvl="1"/>
            <a:r>
              <a:rPr lang="en-US" sz="2900" dirty="0"/>
              <a:t>The Declaration of Helsinki</a:t>
            </a:r>
          </a:p>
          <a:p>
            <a:pPr lvl="1"/>
            <a:r>
              <a:rPr lang="en-US" sz="2900" dirty="0"/>
              <a:t>Federal Regulations</a:t>
            </a:r>
          </a:p>
        </p:txBody>
      </p:sp>
      <p:sp>
        <p:nvSpPr>
          <p:cNvPr id="3" name="Title 2"/>
          <p:cNvSpPr>
            <a:spLocks noGrp="1"/>
          </p:cNvSpPr>
          <p:nvPr>
            <p:ph type="title"/>
          </p:nvPr>
        </p:nvSpPr>
        <p:spPr/>
        <p:txBody>
          <a:bodyPr/>
          <a:lstStyle/>
          <a:p>
            <a:r>
              <a:rPr lang="en-US" dirty="0"/>
              <a:t>What are the Foundations of GCPs?</a:t>
            </a:r>
          </a:p>
        </p:txBody>
      </p:sp>
    </p:spTree>
    <p:extLst>
      <p:ext uri="{BB962C8B-B14F-4D97-AF65-F5344CB8AC3E}">
        <p14:creationId xmlns:p14="http://schemas.microsoft.com/office/powerpoint/2010/main" val="20399468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054B-A2C4-4868-A832-4673770FC1CE}"/>
              </a:ext>
            </a:extLst>
          </p:cNvPr>
          <p:cNvSpPr>
            <a:spLocks noGrp="1"/>
          </p:cNvSpPr>
          <p:nvPr>
            <p:ph type="title"/>
          </p:nvPr>
        </p:nvSpPr>
        <p:spPr/>
        <p:txBody>
          <a:bodyPr/>
          <a:lstStyle/>
          <a:p>
            <a:pPr algn="ctr"/>
            <a:r>
              <a:rPr lang="en-US" altLang="en-US" dirty="0">
                <a:solidFill>
                  <a:schemeClr val="accent1">
                    <a:tint val="88000"/>
                    <a:satMod val="150000"/>
                  </a:schemeClr>
                </a:solidFill>
              </a:rPr>
              <a:t>Basic Elements</a:t>
            </a:r>
            <a:endParaRPr lang="en-US" dirty="0"/>
          </a:p>
        </p:txBody>
      </p:sp>
      <p:sp>
        <p:nvSpPr>
          <p:cNvPr id="3" name="Content Placeholder 2">
            <a:extLst>
              <a:ext uri="{FF2B5EF4-FFF2-40B4-BE49-F238E27FC236}">
                <a16:creationId xmlns:a16="http://schemas.microsoft.com/office/drawing/2014/main" id="{CBF7B70C-683C-41ED-B623-FCE34D957EA6}"/>
              </a:ext>
            </a:extLst>
          </p:cNvPr>
          <p:cNvSpPr>
            <a:spLocks noGrp="1"/>
          </p:cNvSpPr>
          <p:nvPr>
            <p:ph idx="1"/>
          </p:nvPr>
        </p:nvSpPr>
        <p:spPr>
          <a:solidFill>
            <a:schemeClr val="bg2"/>
          </a:solidFill>
          <a:ln w="76200">
            <a:solidFill>
              <a:schemeClr val="tx2">
                <a:lumMod val="40000"/>
                <a:lumOff val="60000"/>
              </a:schemeClr>
            </a:solidFill>
          </a:ln>
        </p:spPr>
        <p:txBody>
          <a:bodyPr/>
          <a:lstStyle/>
          <a:p>
            <a:pPr marL="514350" indent="-514350">
              <a:buClr>
                <a:schemeClr val="tx1"/>
              </a:buClr>
              <a:buAutoNum type="arabicParenR" startAt="8"/>
            </a:pPr>
            <a:r>
              <a:rPr lang="en-US" sz="2800" dirty="0">
                <a:latin typeface="+mj-lt"/>
              </a:rPr>
              <a:t>Statement that participation is voluntary</a:t>
            </a:r>
          </a:p>
          <a:p>
            <a:pPr lvl="1">
              <a:buFont typeface="Wingdings" panose="05000000000000000000" pitchFamily="2" charset="2"/>
              <a:buChar char="§"/>
            </a:pPr>
            <a:r>
              <a:rPr lang="en-US" dirty="0">
                <a:latin typeface="+mj-lt"/>
              </a:rPr>
              <a:t>Right to refuse without loss of benefit</a:t>
            </a:r>
          </a:p>
          <a:p>
            <a:pPr lvl="1">
              <a:buFont typeface="Wingdings" panose="05000000000000000000" pitchFamily="2" charset="2"/>
              <a:buChar char="§"/>
            </a:pPr>
            <a:r>
              <a:rPr lang="en-US" dirty="0">
                <a:latin typeface="+mj-lt"/>
              </a:rPr>
              <a:t>Subject may discontinue at any time</a:t>
            </a:r>
          </a:p>
          <a:p>
            <a:pPr marL="0" indent="0">
              <a:buNone/>
            </a:pPr>
            <a:endParaRPr lang="en-US" dirty="0">
              <a:latin typeface="+mj-lt"/>
            </a:endParaRPr>
          </a:p>
          <a:p>
            <a:pPr marL="0" indent="0">
              <a:buNone/>
            </a:pPr>
            <a:r>
              <a:rPr lang="en-US" sz="2800" dirty="0">
                <a:latin typeface="+mj-lt"/>
              </a:rPr>
              <a:t>9)  Statement regarding identifiable private information or biospecimens</a:t>
            </a:r>
          </a:p>
          <a:p>
            <a:pPr marL="514350" indent="-514350">
              <a:buAutoNum type="arabicParenR" startAt="8"/>
            </a:pPr>
            <a:endParaRPr lang="en-US" dirty="0"/>
          </a:p>
          <a:p>
            <a:pPr marL="514350" indent="-514350">
              <a:buAutoNum type="arabicParenR" startAt="8"/>
            </a:pPr>
            <a:endParaRPr lang="en-US" dirty="0"/>
          </a:p>
          <a:p>
            <a:pPr marL="514350" indent="-514350">
              <a:buAutoNum type="arabicParenR" startAt="8"/>
            </a:pPr>
            <a:endParaRPr lang="en-US" dirty="0"/>
          </a:p>
          <a:p>
            <a:pPr marL="514350" indent="-514350">
              <a:buAutoNum type="arabicParenR" startAt="8"/>
            </a:pPr>
            <a:endParaRPr lang="en-US" dirty="0"/>
          </a:p>
          <a:p>
            <a:pPr marL="514350" indent="-514350">
              <a:buAutoNum type="arabicParenR" startAt="8"/>
            </a:pPr>
            <a:endParaRPr lang="en-US" dirty="0"/>
          </a:p>
        </p:txBody>
      </p:sp>
    </p:spTree>
    <p:extLst>
      <p:ext uri="{BB962C8B-B14F-4D97-AF65-F5344CB8AC3E}">
        <p14:creationId xmlns:p14="http://schemas.microsoft.com/office/powerpoint/2010/main" val="434372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71F746B5-A689-42A1-9FFE-F2FAF95DEE07}"/>
              </a:ext>
            </a:extLst>
          </p:cNvPr>
          <p:cNvSpPr>
            <a:spLocks noGrp="1" noChangeArrowheads="1"/>
          </p:cNvSpPr>
          <p:nvPr>
            <p:ph type="title"/>
          </p:nvPr>
        </p:nvSpPr>
        <p:spPr/>
        <p:txBody>
          <a:bodyPr>
            <a:normAutofit/>
          </a:bodyPr>
          <a:lstStyle/>
          <a:p>
            <a:pPr marL="484632" algn="ctr" eaLnBrk="1" fontAlgn="auto" hangingPunct="1">
              <a:spcAft>
                <a:spcPts val="0"/>
              </a:spcAft>
              <a:defRPr/>
            </a:pPr>
            <a:r>
              <a:rPr lang="en-US" altLang="en-US" dirty="0">
                <a:solidFill>
                  <a:schemeClr val="accent1">
                    <a:tint val="88000"/>
                    <a:satMod val="150000"/>
                  </a:schemeClr>
                </a:solidFill>
              </a:rPr>
              <a:t>Additional Elements</a:t>
            </a:r>
          </a:p>
        </p:txBody>
      </p:sp>
      <p:sp>
        <p:nvSpPr>
          <p:cNvPr id="35843" name="Rectangle 3">
            <a:extLst>
              <a:ext uri="{FF2B5EF4-FFF2-40B4-BE49-F238E27FC236}">
                <a16:creationId xmlns:a16="http://schemas.microsoft.com/office/drawing/2014/main" id="{69F93523-064E-40B2-BF1F-D851992FAF5A}"/>
              </a:ext>
            </a:extLst>
          </p:cNvPr>
          <p:cNvSpPr>
            <a:spLocks noGrp="1" noChangeArrowheads="1"/>
          </p:cNvSpPr>
          <p:nvPr>
            <p:ph idx="1"/>
          </p:nvPr>
        </p:nvSpPr>
        <p:spPr>
          <a:ln w="76200">
            <a:solidFill>
              <a:schemeClr val="tx2">
                <a:lumMod val="60000"/>
                <a:lumOff val="40000"/>
              </a:schemeClr>
            </a:solidFill>
          </a:ln>
        </p:spPr>
        <p:style>
          <a:lnRef idx="0">
            <a:scrgbClr r="0" g="0" b="0"/>
          </a:lnRef>
          <a:fillRef idx="1001">
            <a:schemeClr val="lt2"/>
          </a:fillRef>
          <a:effectRef idx="0">
            <a:scrgbClr r="0" g="0" b="0"/>
          </a:effectRef>
          <a:fontRef idx="major"/>
        </p:style>
        <p:txBody>
          <a:bodyPr>
            <a:normAutofit fontScale="25000" lnSpcReduction="20000"/>
          </a:bodyPr>
          <a:lstStyle/>
          <a:p>
            <a:pPr marL="609600" indent="-609600" eaLnBrk="1" fontAlgn="auto" hangingPunct="1">
              <a:spcAft>
                <a:spcPts val="0"/>
              </a:spcAft>
              <a:buClr>
                <a:schemeClr val="accent3"/>
              </a:buClr>
              <a:buNone/>
              <a:defRPr/>
            </a:pPr>
            <a:endParaRPr lang="en-US" altLang="en-US" sz="8000" dirty="0"/>
          </a:p>
          <a:p>
            <a:pPr marL="0" indent="0" eaLnBrk="1" fontAlgn="auto" hangingPunct="1">
              <a:spcAft>
                <a:spcPts val="0"/>
              </a:spcAft>
              <a:buClr>
                <a:schemeClr val="accent3"/>
              </a:buClr>
              <a:buNone/>
              <a:defRPr/>
            </a:pPr>
            <a:r>
              <a:rPr lang="en-US" altLang="en-US" sz="11200" dirty="0"/>
              <a:t>1) Statement regarding currently unforeseeable risks to subject (or to the embryo or fetus in the event the subject may become pregnant)</a:t>
            </a:r>
          </a:p>
          <a:p>
            <a:pPr marL="0" indent="0" eaLnBrk="1" fontAlgn="auto" hangingPunct="1">
              <a:spcAft>
                <a:spcPts val="0"/>
              </a:spcAft>
              <a:buClr>
                <a:schemeClr val="accent3"/>
              </a:buClr>
              <a:buNone/>
              <a:defRPr/>
            </a:pPr>
            <a:endParaRPr lang="en-US" altLang="en-US" sz="11200" dirty="0"/>
          </a:p>
          <a:p>
            <a:pPr marL="0" indent="0" eaLnBrk="1" fontAlgn="auto" hangingPunct="1">
              <a:spcAft>
                <a:spcPts val="0"/>
              </a:spcAft>
              <a:buClr>
                <a:schemeClr val="accent3"/>
              </a:buClr>
              <a:buNone/>
              <a:defRPr/>
            </a:pPr>
            <a:r>
              <a:rPr lang="en-US" altLang="en-US" sz="11200" dirty="0"/>
              <a:t>2) Circumstances leading to termination of subject’s participation by investigator without regard to subject’s consent</a:t>
            </a:r>
          </a:p>
          <a:p>
            <a:pPr marL="0" indent="0" eaLnBrk="1" fontAlgn="auto" hangingPunct="1">
              <a:spcAft>
                <a:spcPts val="0"/>
              </a:spcAft>
              <a:buClr>
                <a:schemeClr val="accent3"/>
              </a:buClr>
              <a:buNone/>
              <a:defRPr/>
            </a:pPr>
            <a:endParaRPr lang="en-US" altLang="en-US" sz="11200" dirty="0"/>
          </a:p>
          <a:p>
            <a:pPr marL="0" indent="0" eaLnBrk="1" fontAlgn="auto" hangingPunct="1">
              <a:spcAft>
                <a:spcPts val="0"/>
              </a:spcAft>
              <a:buClr>
                <a:schemeClr val="accent3"/>
              </a:buClr>
              <a:buNone/>
              <a:defRPr/>
            </a:pPr>
            <a:r>
              <a:rPr lang="en-US" altLang="en-US" sz="11200" dirty="0"/>
              <a:t>3) Consequences of subject’s decision to withdrawal from research</a:t>
            </a:r>
          </a:p>
          <a:p>
            <a:pPr marL="0" indent="0" eaLnBrk="1" fontAlgn="auto" hangingPunct="1">
              <a:spcAft>
                <a:spcPts val="0"/>
              </a:spcAft>
              <a:buClr>
                <a:schemeClr val="accent3"/>
              </a:buClr>
              <a:buNone/>
              <a:defRPr/>
            </a:pPr>
            <a:endParaRPr lang="en-US" altLang="en-US" sz="11200" dirty="0"/>
          </a:p>
          <a:p>
            <a:pPr marL="609600" indent="-609600" eaLnBrk="1" fontAlgn="auto" hangingPunct="1">
              <a:spcAft>
                <a:spcPts val="0"/>
              </a:spcAft>
              <a:buClr>
                <a:schemeClr val="accent3"/>
              </a:buClr>
              <a:buFontTx/>
              <a:buAutoNum type="arabicParenR"/>
              <a:defRPr/>
            </a:pPr>
            <a:endParaRPr lang="en-US" altLang="en-US" sz="8000" dirty="0"/>
          </a:p>
          <a:p>
            <a:pPr marL="274320" indent="-274320" eaLnBrk="1" fontAlgn="auto" hangingPunct="1">
              <a:spcAft>
                <a:spcPts val="0"/>
              </a:spcAft>
              <a:buClr>
                <a:schemeClr val="accent3"/>
              </a:buClr>
              <a:buNone/>
              <a:defRPr/>
            </a:pPr>
            <a:endParaRPr lang="en-US" altLang="en-US" sz="8000" dirty="0"/>
          </a:p>
          <a:p>
            <a:pPr marL="609600" indent="-609600" eaLnBrk="1" fontAlgn="auto" hangingPunct="1">
              <a:spcAft>
                <a:spcPts val="0"/>
              </a:spcAft>
              <a:buClr>
                <a:schemeClr val="accent3"/>
              </a:buClr>
              <a:buNone/>
              <a:defRPr/>
            </a:pPr>
            <a:endParaRPr lang="en-US" altLang="en-US" dirty="0"/>
          </a:p>
          <a:p>
            <a:pPr marL="609600" indent="-609600" eaLnBrk="1" fontAlgn="auto" hangingPunct="1">
              <a:spcAft>
                <a:spcPts val="0"/>
              </a:spcAft>
              <a:buClr>
                <a:schemeClr val="accent3"/>
              </a:buClr>
              <a:buNone/>
              <a:defRPr/>
            </a:pPr>
            <a:r>
              <a:rPr lang="en-US" altLang="en-US" dirty="0"/>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71F746B5-A689-42A1-9FFE-F2FAF95DEE07}"/>
              </a:ext>
            </a:extLst>
          </p:cNvPr>
          <p:cNvSpPr>
            <a:spLocks noGrp="1" noChangeArrowheads="1"/>
          </p:cNvSpPr>
          <p:nvPr>
            <p:ph type="title"/>
          </p:nvPr>
        </p:nvSpPr>
        <p:spPr/>
        <p:txBody>
          <a:bodyPr>
            <a:normAutofit/>
          </a:bodyPr>
          <a:lstStyle/>
          <a:p>
            <a:pPr marL="484632" algn="ctr" eaLnBrk="1" fontAlgn="auto" hangingPunct="1">
              <a:spcAft>
                <a:spcPts val="0"/>
              </a:spcAft>
              <a:defRPr/>
            </a:pPr>
            <a:r>
              <a:rPr lang="en-US" altLang="en-US" dirty="0">
                <a:solidFill>
                  <a:schemeClr val="accent1">
                    <a:tint val="88000"/>
                    <a:satMod val="150000"/>
                  </a:schemeClr>
                </a:solidFill>
              </a:rPr>
              <a:t>Additional Elements</a:t>
            </a:r>
          </a:p>
        </p:txBody>
      </p:sp>
      <p:sp>
        <p:nvSpPr>
          <p:cNvPr id="35843" name="Rectangle 3">
            <a:extLst>
              <a:ext uri="{FF2B5EF4-FFF2-40B4-BE49-F238E27FC236}">
                <a16:creationId xmlns:a16="http://schemas.microsoft.com/office/drawing/2014/main" id="{69F93523-064E-40B2-BF1F-D851992FAF5A}"/>
              </a:ext>
            </a:extLst>
          </p:cNvPr>
          <p:cNvSpPr>
            <a:spLocks noGrp="1" noChangeArrowheads="1"/>
          </p:cNvSpPr>
          <p:nvPr>
            <p:ph idx="1"/>
          </p:nvPr>
        </p:nvSpPr>
        <p:spPr>
          <a:ln w="76200">
            <a:solidFill>
              <a:schemeClr val="tx2">
                <a:lumMod val="60000"/>
                <a:lumOff val="40000"/>
              </a:schemeClr>
            </a:solidFill>
          </a:ln>
        </p:spPr>
        <p:style>
          <a:lnRef idx="0">
            <a:scrgbClr r="0" g="0" b="0"/>
          </a:lnRef>
          <a:fillRef idx="1001">
            <a:schemeClr val="lt2"/>
          </a:fillRef>
          <a:effectRef idx="0">
            <a:scrgbClr r="0" g="0" b="0"/>
          </a:effectRef>
          <a:fontRef idx="major"/>
        </p:style>
        <p:txBody>
          <a:bodyPr>
            <a:normAutofit fontScale="25000" lnSpcReduction="20000"/>
          </a:bodyPr>
          <a:lstStyle/>
          <a:p>
            <a:pPr marL="609600" indent="-609600" eaLnBrk="1" fontAlgn="auto" hangingPunct="1">
              <a:spcAft>
                <a:spcPts val="0"/>
              </a:spcAft>
              <a:buClr>
                <a:schemeClr val="accent3"/>
              </a:buClr>
              <a:buNone/>
              <a:defRPr/>
            </a:pPr>
            <a:endParaRPr lang="en-US" altLang="en-US" sz="8000" dirty="0"/>
          </a:p>
          <a:p>
            <a:pPr marL="274320" indent="-274320" eaLnBrk="1" fontAlgn="auto" hangingPunct="1">
              <a:spcAft>
                <a:spcPts val="0"/>
              </a:spcAft>
              <a:buClr>
                <a:schemeClr val="accent3"/>
              </a:buClr>
              <a:buNone/>
              <a:defRPr/>
            </a:pPr>
            <a:r>
              <a:rPr lang="en-US" altLang="en-US" sz="11200" dirty="0"/>
              <a:t>4) Any additional costs to the subject incurred through participation</a:t>
            </a:r>
          </a:p>
          <a:p>
            <a:pPr marL="274320" indent="-274320" eaLnBrk="1" fontAlgn="auto" hangingPunct="1">
              <a:spcAft>
                <a:spcPts val="0"/>
              </a:spcAft>
              <a:buClr>
                <a:schemeClr val="accent3"/>
              </a:buClr>
              <a:buNone/>
              <a:defRPr/>
            </a:pPr>
            <a:endParaRPr lang="en-US" altLang="en-US" sz="11200" dirty="0"/>
          </a:p>
          <a:p>
            <a:pPr marL="274320" indent="-274320" eaLnBrk="1" fontAlgn="auto" hangingPunct="1">
              <a:spcAft>
                <a:spcPts val="0"/>
              </a:spcAft>
              <a:buClr>
                <a:schemeClr val="accent3"/>
              </a:buClr>
              <a:buNone/>
              <a:defRPr/>
            </a:pPr>
            <a:r>
              <a:rPr lang="en-US" altLang="en-US" sz="11200" dirty="0"/>
              <a:t>5) Approximate number of subjects expected to be enrolled</a:t>
            </a:r>
          </a:p>
          <a:p>
            <a:pPr marL="274320" indent="-274320" eaLnBrk="1" fontAlgn="auto" hangingPunct="1">
              <a:spcAft>
                <a:spcPts val="0"/>
              </a:spcAft>
              <a:buClr>
                <a:schemeClr val="accent3"/>
              </a:buClr>
              <a:buNone/>
              <a:defRPr/>
            </a:pPr>
            <a:endParaRPr lang="en-US" altLang="en-US" sz="11200" dirty="0"/>
          </a:p>
          <a:p>
            <a:pPr marL="274320" indent="-274320" eaLnBrk="1" fontAlgn="auto" hangingPunct="1">
              <a:spcAft>
                <a:spcPts val="0"/>
              </a:spcAft>
              <a:buClr>
                <a:schemeClr val="accent3"/>
              </a:buClr>
              <a:buNone/>
              <a:defRPr/>
            </a:pPr>
            <a:r>
              <a:rPr lang="en-US" altLang="en-US" sz="11200" dirty="0"/>
              <a:t>6) Statement that significant new findings will be provided to the subject</a:t>
            </a:r>
          </a:p>
          <a:p>
            <a:pPr marL="0" indent="0" eaLnBrk="1" fontAlgn="auto" hangingPunct="1">
              <a:spcAft>
                <a:spcPts val="0"/>
              </a:spcAft>
              <a:buClr>
                <a:schemeClr val="accent3"/>
              </a:buClr>
              <a:buNone/>
              <a:defRPr/>
            </a:pPr>
            <a:endParaRPr lang="en-US" altLang="en-US" sz="8000" dirty="0"/>
          </a:p>
          <a:p>
            <a:pPr marL="274320" indent="-274320" eaLnBrk="1" fontAlgn="auto" hangingPunct="1">
              <a:spcAft>
                <a:spcPts val="0"/>
              </a:spcAft>
              <a:buClr>
                <a:schemeClr val="accent3"/>
              </a:buClr>
              <a:buNone/>
              <a:defRPr/>
            </a:pPr>
            <a:endParaRPr lang="en-US" altLang="en-US" sz="8000" dirty="0"/>
          </a:p>
          <a:p>
            <a:pPr marL="609600" indent="-609600" eaLnBrk="1" fontAlgn="auto" hangingPunct="1">
              <a:spcAft>
                <a:spcPts val="0"/>
              </a:spcAft>
              <a:buClr>
                <a:schemeClr val="accent3"/>
              </a:buClr>
              <a:buNone/>
              <a:defRPr/>
            </a:pPr>
            <a:endParaRPr lang="en-US" altLang="en-US" dirty="0"/>
          </a:p>
          <a:p>
            <a:pPr marL="609600" indent="-609600" eaLnBrk="1" fontAlgn="auto" hangingPunct="1">
              <a:spcAft>
                <a:spcPts val="0"/>
              </a:spcAft>
              <a:buClr>
                <a:schemeClr val="accent3"/>
              </a:buClr>
              <a:buNone/>
              <a:defRPr/>
            </a:pPr>
            <a:r>
              <a:rPr lang="en-US" altLang="en-US" dirty="0"/>
              <a:t>	</a:t>
            </a:r>
          </a:p>
        </p:txBody>
      </p:sp>
    </p:spTree>
    <p:extLst>
      <p:ext uri="{BB962C8B-B14F-4D97-AF65-F5344CB8AC3E}">
        <p14:creationId xmlns:p14="http://schemas.microsoft.com/office/powerpoint/2010/main" val="444280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71F746B5-A689-42A1-9FFE-F2FAF95DEE07}"/>
              </a:ext>
            </a:extLst>
          </p:cNvPr>
          <p:cNvSpPr>
            <a:spLocks noGrp="1" noChangeArrowheads="1"/>
          </p:cNvSpPr>
          <p:nvPr>
            <p:ph type="title"/>
          </p:nvPr>
        </p:nvSpPr>
        <p:spPr/>
        <p:txBody>
          <a:bodyPr>
            <a:normAutofit/>
          </a:bodyPr>
          <a:lstStyle/>
          <a:p>
            <a:pPr marL="484632" algn="ctr" eaLnBrk="1" fontAlgn="auto" hangingPunct="1">
              <a:spcAft>
                <a:spcPts val="0"/>
              </a:spcAft>
              <a:defRPr/>
            </a:pPr>
            <a:r>
              <a:rPr lang="en-US" altLang="en-US" dirty="0">
                <a:solidFill>
                  <a:schemeClr val="accent1">
                    <a:tint val="88000"/>
                    <a:satMod val="150000"/>
                  </a:schemeClr>
                </a:solidFill>
              </a:rPr>
              <a:t>Additional Elements</a:t>
            </a:r>
          </a:p>
        </p:txBody>
      </p:sp>
      <p:sp>
        <p:nvSpPr>
          <p:cNvPr id="35843" name="Rectangle 3">
            <a:extLst>
              <a:ext uri="{FF2B5EF4-FFF2-40B4-BE49-F238E27FC236}">
                <a16:creationId xmlns:a16="http://schemas.microsoft.com/office/drawing/2014/main" id="{69F93523-064E-40B2-BF1F-D851992FAF5A}"/>
              </a:ext>
            </a:extLst>
          </p:cNvPr>
          <p:cNvSpPr>
            <a:spLocks noGrp="1" noChangeArrowheads="1"/>
          </p:cNvSpPr>
          <p:nvPr>
            <p:ph idx="1"/>
          </p:nvPr>
        </p:nvSpPr>
        <p:spPr>
          <a:ln w="76200">
            <a:solidFill>
              <a:schemeClr val="tx2">
                <a:lumMod val="60000"/>
                <a:lumOff val="40000"/>
              </a:schemeClr>
            </a:solidFill>
          </a:ln>
        </p:spPr>
        <p:style>
          <a:lnRef idx="0">
            <a:scrgbClr r="0" g="0" b="0"/>
          </a:lnRef>
          <a:fillRef idx="1001">
            <a:schemeClr val="lt2"/>
          </a:fillRef>
          <a:effectRef idx="0">
            <a:scrgbClr r="0" g="0" b="0"/>
          </a:effectRef>
          <a:fontRef idx="major"/>
        </p:style>
        <p:txBody>
          <a:bodyPr>
            <a:normAutofit fontScale="40000" lnSpcReduction="20000"/>
          </a:bodyPr>
          <a:lstStyle/>
          <a:p>
            <a:pPr marL="609600" indent="-609600" eaLnBrk="1" fontAlgn="auto" hangingPunct="1">
              <a:spcAft>
                <a:spcPts val="0"/>
              </a:spcAft>
              <a:buClr>
                <a:schemeClr val="accent3"/>
              </a:buClr>
              <a:buNone/>
              <a:defRPr/>
            </a:pPr>
            <a:endParaRPr lang="en-US" altLang="en-US" sz="8000" dirty="0"/>
          </a:p>
          <a:p>
            <a:pPr marL="0" indent="0" eaLnBrk="1" fontAlgn="auto" hangingPunct="1">
              <a:spcAft>
                <a:spcPts val="0"/>
              </a:spcAft>
              <a:buClr>
                <a:schemeClr val="accent3"/>
              </a:buClr>
              <a:buNone/>
              <a:defRPr/>
            </a:pPr>
            <a:r>
              <a:rPr lang="en-US" altLang="en-US" sz="8600" dirty="0"/>
              <a:t>7) Biospecimens – Used for commercial  profit?</a:t>
            </a:r>
          </a:p>
          <a:p>
            <a:pPr marL="0" indent="0" eaLnBrk="1" fontAlgn="auto" hangingPunct="1">
              <a:spcAft>
                <a:spcPts val="0"/>
              </a:spcAft>
              <a:buClr>
                <a:schemeClr val="accent3"/>
              </a:buClr>
              <a:buNone/>
              <a:defRPr/>
            </a:pPr>
            <a:endParaRPr lang="en-US" altLang="en-US" sz="8600" dirty="0"/>
          </a:p>
          <a:p>
            <a:pPr marL="0" indent="0" eaLnBrk="1" fontAlgn="auto" hangingPunct="1">
              <a:spcAft>
                <a:spcPts val="0"/>
              </a:spcAft>
              <a:buClr>
                <a:schemeClr val="accent3"/>
              </a:buClr>
              <a:buNone/>
              <a:defRPr/>
            </a:pPr>
            <a:r>
              <a:rPr lang="en-US" altLang="en-US" sz="8600" dirty="0"/>
              <a:t>8) Disclosure of clinically relevant research results</a:t>
            </a:r>
          </a:p>
          <a:p>
            <a:pPr marL="609600" indent="-609600" eaLnBrk="1" fontAlgn="auto" hangingPunct="1">
              <a:spcAft>
                <a:spcPts val="0"/>
              </a:spcAft>
              <a:buClr>
                <a:schemeClr val="accent3"/>
              </a:buClr>
              <a:buFontTx/>
              <a:buAutoNum type="arabicParenR"/>
              <a:defRPr/>
            </a:pPr>
            <a:endParaRPr lang="en-US" altLang="en-US" sz="8600" dirty="0"/>
          </a:p>
          <a:p>
            <a:pPr marL="274320" indent="-274320" eaLnBrk="1" fontAlgn="auto" hangingPunct="1">
              <a:spcAft>
                <a:spcPts val="0"/>
              </a:spcAft>
              <a:buClr>
                <a:schemeClr val="accent3"/>
              </a:buClr>
              <a:buNone/>
              <a:defRPr/>
            </a:pPr>
            <a:r>
              <a:rPr lang="en-US" altLang="en-US" sz="8600" dirty="0"/>
              <a:t>9) Whole genome sequencing</a:t>
            </a:r>
          </a:p>
          <a:p>
            <a:pPr marL="0" indent="0" eaLnBrk="1" fontAlgn="auto" hangingPunct="1">
              <a:spcAft>
                <a:spcPts val="0"/>
              </a:spcAft>
              <a:buClr>
                <a:schemeClr val="accent3"/>
              </a:buClr>
              <a:buNone/>
              <a:defRPr/>
            </a:pPr>
            <a:endParaRPr lang="en-US" altLang="en-US" sz="8000" dirty="0"/>
          </a:p>
          <a:p>
            <a:pPr marL="274320" indent="-274320" eaLnBrk="1" fontAlgn="auto" hangingPunct="1">
              <a:spcAft>
                <a:spcPts val="0"/>
              </a:spcAft>
              <a:buClr>
                <a:schemeClr val="accent3"/>
              </a:buClr>
              <a:buNone/>
              <a:defRPr/>
            </a:pPr>
            <a:endParaRPr lang="en-US" altLang="en-US" sz="8000" dirty="0"/>
          </a:p>
          <a:p>
            <a:pPr marL="609600" indent="-609600" eaLnBrk="1" fontAlgn="auto" hangingPunct="1">
              <a:spcAft>
                <a:spcPts val="0"/>
              </a:spcAft>
              <a:buClr>
                <a:schemeClr val="accent3"/>
              </a:buClr>
              <a:buNone/>
              <a:defRPr/>
            </a:pPr>
            <a:endParaRPr lang="en-US" altLang="en-US" dirty="0"/>
          </a:p>
          <a:p>
            <a:pPr marL="609600" indent="-609600" eaLnBrk="1" fontAlgn="auto" hangingPunct="1">
              <a:spcAft>
                <a:spcPts val="0"/>
              </a:spcAft>
              <a:buClr>
                <a:schemeClr val="accent3"/>
              </a:buClr>
              <a:buNone/>
              <a:defRPr/>
            </a:pPr>
            <a:r>
              <a:rPr lang="en-US" altLang="en-US" dirty="0"/>
              <a:t>	</a:t>
            </a:r>
          </a:p>
        </p:txBody>
      </p:sp>
    </p:spTree>
    <p:extLst>
      <p:ext uri="{BB962C8B-B14F-4D97-AF65-F5344CB8AC3E}">
        <p14:creationId xmlns:p14="http://schemas.microsoft.com/office/powerpoint/2010/main" val="3635974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F1E27BB1-4B8D-4922-BC92-BF9628D54077}"/>
              </a:ext>
            </a:extLst>
          </p:cNvPr>
          <p:cNvSpPr>
            <a:spLocks noGrp="1"/>
          </p:cNvSpPr>
          <p:nvPr>
            <p:ph type="title"/>
          </p:nvPr>
        </p:nvSpPr>
        <p:spPr>
          <a:xfrm>
            <a:off x="1981200" y="704850"/>
            <a:ext cx="8229600" cy="133350"/>
          </a:xfrm>
        </p:spPr>
        <p:txBody>
          <a:bodyPr/>
          <a:lstStyle/>
          <a:p>
            <a:endParaRPr lang="en-US" altLang="en-US"/>
          </a:p>
        </p:txBody>
      </p:sp>
      <p:pic>
        <p:nvPicPr>
          <p:cNvPr id="46083" name="Content Placeholder 3">
            <a:extLst>
              <a:ext uri="{FF2B5EF4-FFF2-40B4-BE49-F238E27FC236}">
                <a16:creationId xmlns:a16="http://schemas.microsoft.com/office/drawing/2014/main" id="{E803FE99-A678-4403-92F4-791539CEA16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71800" y="1143000"/>
            <a:ext cx="6553200" cy="51816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73DC7795-565F-40C7-AE4F-C29EFDE172D1}"/>
              </a:ext>
            </a:extLst>
          </p:cNvPr>
          <p:cNvSpPr>
            <a:spLocks noGrp="1" noChangeArrowheads="1"/>
          </p:cNvSpPr>
          <p:nvPr>
            <p:ph type="title"/>
          </p:nvPr>
        </p:nvSpPr>
        <p:spPr/>
        <p:txBody>
          <a:bodyPr>
            <a:normAutofit/>
          </a:bodyPr>
          <a:lstStyle/>
          <a:p>
            <a:pPr marL="484632" algn="ctr" eaLnBrk="1" fontAlgn="auto" hangingPunct="1">
              <a:spcAft>
                <a:spcPts val="0"/>
              </a:spcAft>
              <a:defRPr/>
            </a:pPr>
            <a:r>
              <a:rPr lang="en-US" altLang="en-US" dirty="0">
                <a:solidFill>
                  <a:schemeClr val="accent1">
                    <a:tint val="88000"/>
                    <a:satMod val="150000"/>
                  </a:schemeClr>
                </a:solidFill>
              </a:rPr>
              <a:t>Key Information</a:t>
            </a:r>
          </a:p>
        </p:txBody>
      </p:sp>
      <p:graphicFrame>
        <p:nvGraphicFramePr>
          <p:cNvPr id="2" name="Content Placeholder 1">
            <a:extLst>
              <a:ext uri="{FF2B5EF4-FFF2-40B4-BE49-F238E27FC236}">
                <a16:creationId xmlns:a16="http://schemas.microsoft.com/office/drawing/2014/main" id="{1CEEFB1C-1ECF-4FA0-A351-C6D965BA6BAB}"/>
              </a:ext>
            </a:extLst>
          </p:cNvPr>
          <p:cNvGraphicFramePr>
            <a:graphicFrameLocks noGrp="1"/>
          </p:cNvGraphicFramePr>
          <p:nvPr>
            <p:ph idx="1"/>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D61D9045-EBF6-4AA3-9013-F90112053036}"/>
              </a:ext>
            </a:extLst>
          </p:cNvPr>
          <p:cNvSpPr>
            <a:spLocks noGrp="1" noChangeArrowheads="1"/>
          </p:cNvSpPr>
          <p:nvPr>
            <p:ph type="title"/>
          </p:nvPr>
        </p:nvSpPr>
        <p:spPr/>
        <p:txBody>
          <a:bodyPr>
            <a:normAutofit/>
          </a:bodyPr>
          <a:lstStyle/>
          <a:p>
            <a:pPr marL="484632" algn="ctr" eaLnBrk="1" fontAlgn="auto" hangingPunct="1">
              <a:spcAft>
                <a:spcPts val="0"/>
              </a:spcAft>
              <a:defRPr/>
            </a:pPr>
            <a:r>
              <a:rPr lang="en-US" altLang="en-US" dirty="0">
                <a:solidFill>
                  <a:schemeClr val="accent1">
                    <a:tint val="88000"/>
                    <a:satMod val="150000"/>
                  </a:schemeClr>
                </a:solidFill>
              </a:rPr>
              <a:t>Building the Consent Document</a:t>
            </a:r>
          </a:p>
        </p:txBody>
      </p:sp>
      <p:sp>
        <p:nvSpPr>
          <p:cNvPr id="51203" name="Rectangle 3">
            <a:extLst>
              <a:ext uri="{FF2B5EF4-FFF2-40B4-BE49-F238E27FC236}">
                <a16:creationId xmlns:a16="http://schemas.microsoft.com/office/drawing/2014/main" id="{3D8B8F9D-2787-4C79-A772-E3F0B3754724}"/>
              </a:ext>
            </a:extLst>
          </p:cNvPr>
          <p:cNvSpPr>
            <a:spLocks noGrp="1" noChangeArrowheads="1"/>
          </p:cNvSpPr>
          <p:nvPr>
            <p:ph idx="1"/>
          </p:nvPr>
        </p:nvSpPr>
        <p:spPr>
          <a:xfrm>
            <a:off x="1981200" y="1600200"/>
            <a:ext cx="8229600" cy="990600"/>
          </a:xfrm>
        </p:spPr>
        <p:txBody>
          <a:bodyPr>
            <a:normAutofit lnSpcReduction="10000"/>
          </a:bodyPr>
          <a:lstStyle/>
          <a:p>
            <a:pPr marL="274320" indent="-274320" eaLnBrk="1" fontAlgn="auto" hangingPunct="1">
              <a:lnSpc>
                <a:spcPct val="90000"/>
              </a:lnSpc>
              <a:spcAft>
                <a:spcPts val="0"/>
              </a:spcAft>
              <a:buClr>
                <a:schemeClr val="accent3"/>
              </a:buClr>
              <a:buNone/>
              <a:defRPr/>
            </a:pPr>
            <a:endParaRPr lang="en-US" altLang="en-US" sz="3200" dirty="0">
              <a:latin typeface="+mj-lt"/>
            </a:endParaRPr>
          </a:p>
          <a:p>
            <a:pPr marL="274320" indent="-274320" eaLnBrk="1" fontAlgn="auto" hangingPunct="1">
              <a:lnSpc>
                <a:spcPct val="90000"/>
              </a:lnSpc>
              <a:spcAft>
                <a:spcPts val="0"/>
              </a:spcAft>
              <a:buClr>
                <a:schemeClr val="accent3"/>
              </a:buClr>
              <a:buNone/>
              <a:defRPr/>
            </a:pPr>
            <a:r>
              <a:rPr lang="en-US" altLang="en-US" sz="3200" dirty="0">
                <a:latin typeface="+mj-lt"/>
              </a:rPr>
              <a:t>Enhance comprehension by:</a:t>
            </a:r>
          </a:p>
          <a:p>
            <a:pPr marL="274320" indent="-274320" eaLnBrk="1" fontAlgn="auto" hangingPunct="1">
              <a:lnSpc>
                <a:spcPct val="90000"/>
              </a:lnSpc>
              <a:spcAft>
                <a:spcPts val="0"/>
              </a:spcAft>
              <a:buClr>
                <a:schemeClr val="accent3"/>
              </a:buClr>
              <a:buNone/>
              <a:defRPr/>
            </a:pPr>
            <a:endParaRPr lang="en-US" altLang="en-US" dirty="0"/>
          </a:p>
          <a:p>
            <a:pPr marL="274320" indent="-274320" eaLnBrk="1" fontAlgn="auto" hangingPunct="1">
              <a:lnSpc>
                <a:spcPct val="90000"/>
              </a:lnSpc>
              <a:spcAft>
                <a:spcPts val="0"/>
              </a:spcAft>
              <a:buClr>
                <a:schemeClr val="accent3"/>
              </a:buClr>
              <a:buNone/>
              <a:defRPr/>
            </a:pPr>
            <a:endParaRPr lang="en-US" altLang="en-US" dirty="0"/>
          </a:p>
        </p:txBody>
      </p:sp>
      <p:graphicFrame>
        <p:nvGraphicFramePr>
          <p:cNvPr id="3" name="Diagram 2">
            <a:extLst>
              <a:ext uri="{FF2B5EF4-FFF2-40B4-BE49-F238E27FC236}">
                <a16:creationId xmlns:a16="http://schemas.microsoft.com/office/drawing/2014/main" id="{AC326573-39D9-4853-8EDC-74353BD8C12A}"/>
              </a:ext>
            </a:extLst>
          </p:cNvPr>
          <p:cNvGraphicFramePr/>
          <p:nvPr/>
        </p:nvGraphicFramePr>
        <p:xfrm>
          <a:off x="2133600" y="2667000"/>
          <a:ext cx="81534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375C2-A841-4413-BB4D-7905332096ED}"/>
              </a:ext>
            </a:extLst>
          </p:cNvPr>
          <p:cNvSpPr>
            <a:spLocks noGrp="1"/>
          </p:cNvSpPr>
          <p:nvPr>
            <p:ph type="title"/>
          </p:nvPr>
        </p:nvSpPr>
        <p:spPr/>
        <p:txBody>
          <a:bodyPr/>
          <a:lstStyle/>
          <a:p>
            <a:pPr>
              <a:defRPr/>
            </a:pPr>
            <a:r>
              <a:rPr lang="en-US" altLang="en-US" dirty="0">
                <a:solidFill>
                  <a:schemeClr val="accent1">
                    <a:tint val="88000"/>
                    <a:satMod val="150000"/>
                  </a:schemeClr>
                </a:solidFill>
              </a:rPr>
              <a:t>Building the Consent Document</a:t>
            </a:r>
            <a:endParaRPr lang="en-US" dirty="0"/>
          </a:p>
        </p:txBody>
      </p:sp>
      <p:graphicFrame>
        <p:nvGraphicFramePr>
          <p:cNvPr id="4" name="Content Placeholder 3">
            <a:extLst>
              <a:ext uri="{FF2B5EF4-FFF2-40B4-BE49-F238E27FC236}">
                <a16:creationId xmlns:a16="http://schemas.microsoft.com/office/drawing/2014/main" id="{B98FE4B1-F519-4202-ADFF-5DEB813E1DE0}"/>
              </a:ext>
            </a:extLst>
          </p:cNvPr>
          <p:cNvGraphicFramePr>
            <a:graphicFrameLocks noGrp="1"/>
          </p:cNvGraphicFramePr>
          <p:nvPr>
            <p:ph idx="1"/>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121F0-327B-4ED0-8200-EFAF4D92EC76}"/>
              </a:ext>
            </a:extLst>
          </p:cNvPr>
          <p:cNvSpPr>
            <a:spLocks noGrp="1"/>
          </p:cNvSpPr>
          <p:nvPr>
            <p:ph type="title"/>
          </p:nvPr>
        </p:nvSpPr>
        <p:spPr>
          <a:xfrm>
            <a:off x="1981200" y="704850"/>
            <a:ext cx="8229600" cy="819150"/>
          </a:xfrm>
        </p:spPr>
        <p:txBody>
          <a:bodyPr/>
          <a:lstStyle/>
          <a:p>
            <a:pPr>
              <a:defRPr/>
            </a:pPr>
            <a:r>
              <a:rPr lang="en-US" altLang="en-US" dirty="0">
                <a:solidFill>
                  <a:schemeClr val="accent1">
                    <a:tint val="88000"/>
                    <a:satMod val="150000"/>
                  </a:schemeClr>
                </a:solidFill>
              </a:rPr>
              <a:t>Consent Process Considerations</a:t>
            </a:r>
            <a:endParaRPr lang="en-US" dirty="0"/>
          </a:p>
        </p:txBody>
      </p:sp>
      <p:graphicFrame>
        <p:nvGraphicFramePr>
          <p:cNvPr id="4" name="Content Placeholder 3">
            <a:extLst>
              <a:ext uri="{FF2B5EF4-FFF2-40B4-BE49-F238E27FC236}">
                <a16:creationId xmlns:a16="http://schemas.microsoft.com/office/drawing/2014/main" id="{9B5EC89B-AE33-40E1-ADCE-89D42F8C89DA}"/>
              </a:ext>
            </a:extLst>
          </p:cNvPr>
          <p:cNvGraphicFramePr>
            <a:graphicFrameLocks noGrp="1"/>
          </p:cNvGraphicFramePr>
          <p:nvPr>
            <p:ph idx="1"/>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3BDABFD-8334-4C55-8DF2-5B39394C8542}"/>
              </a:ext>
            </a:extLst>
          </p:cNvPr>
          <p:cNvGraphicFramePr>
            <a:graphicFrameLocks noGrp="1"/>
          </p:cNvGraphicFramePr>
          <p:nvPr>
            <p:ph idx="1"/>
          </p:nvPr>
        </p:nvGraphicFramePr>
        <p:xfrm>
          <a:off x="1981200" y="2819400"/>
          <a:ext cx="8229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3" name="Rectangle 3">
            <a:extLst>
              <a:ext uri="{FF2B5EF4-FFF2-40B4-BE49-F238E27FC236}">
                <a16:creationId xmlns:a16="http://schemas.microsoft.com/office/drawing/2014/main" id="{DEC8D122-7652-47FF-9A1A-373CB1B7C16C}"/>
              </a:ext>
            </a:extLst>
          </p:cNvPr>
          <p:cNvSpPr>
            <a:spLocks noGrp="1"/>
          </p:cNvSpPr>
          <p:nvPr>
            <p:ph type="title"/>
          </p:nvPr>
        </p:nvSpPr>
        <p:spPr>
          <a:xfrm>
            <a:off x="1981200" y="704850"/>
            <a:ext cx="8229600" cy="2038350"/>
          </a:xfrm>
          <a:extLst>
            <a:ext uri="{91240B29-F687-4F45-9708-019B960494DF}">
              <a14:hiddenLine xmlns:a14="http://schemas.microsoft.com/office/drawing/2010/main" w="38100">
                <a:solidFill>
                  <a:srgbClr val="000000"/>
                </a:solidFill>
                <a:miter lim="800000"/>
                <a:headEnd/>
                <a:tailEnd/>
              </a14:hiddenLine>
            </a:ext>
          </a:extLst>
        </p:spPr>
        <p:txBody>
          <a:bodyPr/>
          <a:lstStyle/>
          <a:p>
            <a:pPr algn="ctr" eaLnBrk="1" hangingPunct="1">
              <a:lnSpc>
                <a:spcPct val="90000"/>
              </a:lnSpc>
              <a:buFont typeface="Wingdings 2" panose="05020102010507070707" pitchFamily="18" charset="2"/>
              <a:buNone/>
            </a:pPr>
            <a:r>
              <a:rPr lang="en-US" altLang="en-US" sz="4800" dirty="0"/>
              <a:t>Consent Process</a:t>
            </a:r>
            <a:br>
              <a:rPr lang="en-US" altLang="en-US" sz="4800" dirty="0"/>
            </a:br>
            <a:r>
              <a:rPr lang="en-US" altLang="en-US" sz="4800" dirty="0"/>
              <a:t>Principal Investigator</a:t>
            </a:r>
            <a:br>
              <a:rPr lang="en-US" altLang="en-US" sz="3200" dirty="0"/>
            </a:br>
            <a:endParaRPr lang="en-US" alt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3009900" y="1085850"/>
            <a:ext cx="6172200" cy="800100"/>
          </a:xfrm>
        </p:spPr>
        <p:txBody>
          <a:bodyPr/>
          <a:lstStyle/>
          <a:p>
            <a:pPr>
              <a:defRPr/>
            </a:pPr>
            <a:r>
              <a:rPr lang="en-US" altLang="en-US" sz="2850" dirty="0"/>
              <a:t>US Federal Regulations</a:t>
            </a:r>
          </a:p>
        </p:txBody>
      </p:sp>
      <p:sp>
        <p:nvSpPr>
          <p:cNvPr id="6" name="Slide Number Placeholder 5"/>
          <p:cNvSpPr>
            <a:spLocks noGrp="1"/>
          </p:cNvSpPr>
          <p:nvPr>
            <p:ph type="sldNum" sz="quarter" idx="12"/>
          </p:nvPr>
        </p:nvSpPr>
        <p:spPr>
          <a:xfrm>
            <a:off x="8647113" y="6408742"/>
            <a:ext cx="366712" cy="365125"/>
          </a:xfrm>
          <a:prstGeom prst="rect">
            <a:avLst/>
          </a:prstGeom>
        </p:spPr>
        <p:txBody>
          <a:bodyPr vert="horz" anchor="b"/>
          <a:lstStyle>
            <a:defPPr>
              <a:defRPr lang="en-US"/>
            </a:defPPr>
            <a:lvl1pPr algn="r" rtl="0" eaLnBrk="1" fontAlgn="base" latinLnBrk="0" hangingPunct="1">
              <a:spcBef>
                <a:spcPct val="0"/>
              </a:spcBef>
              <a:spcAft>
                <a:spcPct val="0"/>
              </a:spcAft>
              <a:defRPr kumimoji="0" sz="750" b="0" kern="1200">
                <a:solidFill>
                  <a:schemeClr val="tx1"/>
                </a:solidFill>
                <a:latin typeface="Tahom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bg2"/>
                </a:solidFill>
                <a:latin typeface="Tahom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bg2"/>
                </a:solidFill>
                <a:latin typeface="Tahom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bg2"/>
                </a:solidFill>
                <a:latin typeface="Tahom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bg2"/>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bg2"/>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bg2"/>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bg2"/>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bg2"/>
                </a:solidFill>
                <a:latin typeface="Tahoma" panose="020B0604030504040204" pitchFamily="34" charset="0"/>
                <a:ea typeface="+mn-ea"/>
                <a:cs typeface="Arial" panose="020B0604020202020204" pitchFamily="34" charset="0"/>
              </a:defRPr>
            </a:lvl9pPr>
          </a:lstStyle>
          <a:p>
            <a:pPr defTabSz="685800">
              <a:defRPr/>
            </a:pPr>
            <a:fld id="{D064B0A3-E0AA-4642-A539-428C338591C4}" type="slidenum">
              <a:rPr lang="en-US" smtClean="0"/>
              <a:pPr defTabSz="685800">
                <a:defRPr/>
              </a:pPr>
              <a:t>7</a:t>
            </a:fld>
            <a:endParaRPr lang="en-US" altLang="en-US">
              <a:solidFill>
                <a:prstClr val="black"/>
              </a:solidFill>
              <a:latin typeface="Lucida Sans Unicode"/>
            </a:endParaRPr>
          </a:p>
        </p:txBody>
      </p:sp>
      <p:graphicFrame>
        <p:nvGraphicFramePr>
          <p:cNvPr id="2" name="Diagram 1"/>
          <p:cNvGraphicFramePr/>
          <p:nvPr/>
        </p:nvGraphicFramePr>
        <p:xfrm>
          <a:off x="3009900" y="1943101"/>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1587605"/>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0B81-44C1-45F3-A76B-71121BB561F1}"/>
              </a:ext>
            </a:extLst>
          </p:cNvPr>
          <p:cNvSpPr>
            <a:spLocks noGrp="1"/>
          </p:cNvSpPr>
          <p:nvPr>
            <p:ph type="title"/>
          </p:nvPr>
        </p:nvSpPr>
        <p:spPr>
          <a:xfrm>
            <a:off x="1752600" y="533400"/>
            <a:ext cx="8763000" cy="1447800"/>
          </a:xfrm>
        </p:spPr>
        <p:txBody>
          <a:bodyPr/>
          <a:lstStyle/>
          <a:p>
            <a:pPr algn="ctr">
              <a:defRPr/>
            </a:pPr>
            <a:r>
              <a:rPr lang="en-US" sz="4800" dirty="0">
                <a:solidFill>
                  <a:schemeClr val="accent1">
                    <a:lumMod val="60000"/>
                    <a:lumOff val="40000"/>
                  </a:schemeClr>
                </a:solidFill>
              </a:rPr>
              <a:t>Human Research Protection Office</a:t>
            </a:r>
            <a:br>
              <a:rPr lang="en-US" sz="4800" dirty="0">
                <a:solidFill>
                  <a:schemeClr val="accent1">
                    <a:lumMod val="60000"/>
                    <a:lumOff val="40000"/>
                  </a:schemeClr>
                </a:solidFill>
              </a:rPr>
            </a:br>
            <a:r>
              <a:rPr lang="en-US" sz="4400" dirty="0">
                <a:solidFill>
                  <a:schemeClr val="bg1">
                    <a:lumMod val="50000"/>
                  </a:schemeClr>
                </a:solidFill>
              </a:rPr>
              <a:t>irb.pitt.edu</a:t>
            </a:r>
          </a:p>
        </p:txBody>
      </p:sp>
      <p:graphicFrame>
        <p:nvGraphicFramePr>
          <p:cNvPr id="5" name="Content Placeholder 4">
            <a:extLst>
              <a:ext uri="{FF2B5EF4-FFF2-40B4-BE49-F238E27FC236}">
                <a16:creationId xmlns:a16="http://schemas.microsoft.com/office/drawing/2014/main" id="{AD21671C-DD9F-4EEF-B388-806E8ECDE578}"/>
              </a:ext>
            </a:extLst>
          </p:cNvPr>
          <p:cNvGraphicFramePr>
            <a:graphicFrameLocks noGrp="1"/>
          </p:cNvGraphicFramePr>
          <p:nvPr>
            <p:ph idx="1"/>
          </p:nvPr>
        </p:nvGraphicFramePr>
        <p:xfrm>
          <a:off x="1981200" y="2286000"/>
          <a:ext cx="8229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0424BF65-95FF-4DA9-9DCE-B94D566EFA04}"/>
              </a:ext>
            </a:extLst>
          </p:cNvPr>
          <p:cNvSpPr>
            <a:spLocks noGrp="1"/>
          </p:cNvSpPr>
          <p:nvPr>
            <p:ph type="title"/>
          </p:nvPr>
        </p:nvSpPr>
        <p:spPr/>
        <p:txBody>
          <a:bodyPr/>
          <a:lstStyle/>
          <a:p>
            <a:endParaRPr lang="en-US" altLang="en-US"/>
          </a:p>
        </p:txBody>
      </p:sp>
      <p:pic>
        <p:nvPicPr>
          <p:cNvPr id="99331" name="Picture 2">
            <a:extLst>
              <a:ext uri="{FF2B5EF4-FFF2-40B4-BE49-F238E27FC236}">
                <a16:creationId xmlns:a16="http://schemas.microsoft.com/office/drawing/2014/main" id="{4677A23B-272A-4F2E-B086-E144DD0E32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05139" y="1371600"/>
            <a:ext cx="6181725" cy="495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A516D-2032-4987-B28C-673745710D39}"/>
              </a:ext>
            </a:extLst>
          </p:cNvPr>
          <p:cNvSpPr>
            <a:spLocks noGrp="1"/>
          </p:cNvSpPr>
          <p:nvPr>
            <p:ph type="title"/>
          </p:nvPr>
        </p:nvSpPr>
        <p:spPr/>
        <p:txBody>
          <a:bodyPr/>
          <a:lstStyle/>
          <a:p>
            <a:pPr algn="ctr">
              <a:defRPr/>
            </a:pPr>
            <a:r>
              <a:rPr lang="en-US" altLang="en-US" dirty="0">
                <a:solidFill>
                  <a:schemeClr val="accent1">
                    <a:tint val="88000"/>
                    <a:satMod val="150000"/>
                  </a:schemeClr>
                </a:solidFill>
              </a:rPr>
              <a:t>Questions?</a:t>
            </a:r>
            <a:endParaRPr lang="en-US" dirty="0"/>
          </a:p>
        </p:txBody>
      </p:sp>
      <p:pic>
        <p:nvPicPr>
          <p:cNvPr id="103427" name="Content Placeholder 12">
            <a:extLst>
              <a:ext uri="{FF2B5EF4-FFF2-40B4-BE49-F238E27FC236}">
                <a16:creationId xmlns:a16="http://schemas.microsoft.com/office/drawing/2014/main" id="{71D42DE4-73B0-4A6C-B966-4B4789EEF6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14875" y="2928938"/>
            <a:ext cx="2762250" cy="2400300"/>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D68EF-813E-4EA5-8A57-E613A8763D24}"/>
              </a:ext>
            </a:extLst>
          </p:cNvPr>
          <p:cNvSpPr>
            <a:spLocks noGrp="1"/>
          </p:cNvSpPr>
          <p:nvPr>
            <p:ph type="title"/>
          </p:nvPr>
        </p:nvSpPr>
        <p:spPr>
          <a:xfrm>
            <a:off x="1905000" y="152400"/>
            <a:ext cx="8229600" cy="1143000"/>
          </a:xfrm>
        </p:spPr>
        <p:txBody>
          <a:bodyPr/>
          <a:lstStyle/>
          <a:p>
            <a:pPr>
              <a:defRPr/>
            </a:pPr>
            <a:r>
              <a:rPr lang="en-US" altLang="en-US" dirty="0">
                <a:solidFill>
                  <a:schemeClr val="accent1">
                    <a:tint val="88000"/>
                    <a:satMod val="150000"/>
                  </a:schemeClr>
                </a:solidFill>
              </a:rPr>
              <a:t>Assessing Comprehension</a:t>
            </a:r>
            <a:endParaRPr lang="en-US" dirty="0"/>
          </a:p>
        </p:txBody>
      </p:sp>
      <p:sp>
        <p:nvSpPr>
          <p:cNvPr id="3" name="Content Placeholder 2">
            <a:extLst>
              <a:ext uri="{FF2B5EF4-FFF2-40B4-BE49-F238E27FC236}">
                <a16:creationId xmlns:a16="http://schemas.microsoft.com/office/drawing/2014/main" id="{AC967D29-88A8-4C62-8E0B-4F5EA94ADAD4}"/>
              </a:ext>
            </a:extLst>
          </p:cNvPr>
          <p:cNvSpPr>
            <a:spLocks noGrp="1"/>
          </p:cNvSpPr>
          <p:nvPr>
            <p:ph idx="1"/>
          </p:nvPr>
        </p:nvSpPr>
        <p:spPr>
          <a:xfrm>
            <a:off x="2286000" y="1371600"/>
            <a:ext cx="8229600" cy="731838"/>
          </a:xfrm>
        </p:spPr>
        <p:txBody>
          <a:bodyPr/>
          <a:lstStyle/>
          <a:p>
            <a:pPr marL="274320" indent="-274320" eaLnBrk="1" fontAlgn="auto" hangingPunct="1">
              <a:spcAft>
                <a:spcPts val="0"/>
              </a:spcAft>
              <a:buClr>
                <a:schemeClr val="accent3"/>
              </a:buClr>
              <a:buNone/>
              <a:defRPr/>
            </a:pPr>
            <a:r>
              <a:rPr lang="en-US" altLang="en-US" sz="3200" dirty="0">
                <a:latin typeface="+mj-lt"/>
              </a:rPr>
              <a:t>Evaluate subject’s understanding of:</a:t>
            </a:r>
          </a:p>
          <a:p>
            <a:pPr>
              <a:defRPr/>
            </a:pPr>
            <a:endParaRPr lang="en-US" dirty="0"/>
          </a:p>
        </p:txBody>
      </p:sp>
      <p:graphicFrame>
        <p:nvGraphicFramePr>
          <p:cNvPr id="5" name="Diagram 4">
            <a:extLst>
              <a:ext uri="{FF2B5EF4-FFF2-40B4-BE49-F238E27FC236}">
                <a16:creationId xmlns:a16="http://schemas.microsoft.com/office/drawing/2014/main" id="{DA2A0D3E-0676-46A6-9429-8E38B949B18A}"/>
              </a:ext>
            </a:extLst>
          </p:cNvPr>
          <p:cNvGraphicFramePr/>
          <p:nvPr/>
        </p:nvGraphicFramePr>
        <p:xfrm>
          <a:off x="1752600" y="2057400"/>
          <a:ext cx="8686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BD71935C-748F-4EC7-8FD4-ED8F1AF6420C}"/>
              </a:ext>
            </a:extLst>
          </p:cNvPr>
          <p:cNvSpPr>
            <a:spLocks noGrp="1" noChangeArrowheads="1"/>
          </p:cNvSpPr>
          <p:nvPr>
            <p:ph type="title"/>
          </p:nvPr>
        </p:nvSpPr>
        <p:spPr/>
        <p:txBody>
          <a:bodyPr>
            <a:normAutofit/>
          </a:bodyPr>
          <a:lstStyle/>
          <a:p>
            <a:pPr marL="484632" algn="ctr" eaLnBrk="1" fontAlgn="auto" hangingPunct="1">
              <a:spcAft>
                <a:spcPts val="0"/>
              </a:spcAft>
              <a:defRPr/>
            </a:pPr>
            <a:r>
              <a:rPr lang="en-US" altLang="en-US" dirty="0">
                <a:solidFill>
                  <a:schemeClr val="accent1">
                    <a:tint val="88000"/>
                    <a:satMod val="150000"/>
                  </a:schemeClr>
                </a:solidFill>
              </a:rPr>
              <a:t>Teach Back Method</a:t>
            </a:r>
          </a:p>
        </p:txBody>
      </p:sp>
      <p:graphicFrame>
        <p:nvGraphicFramePr>
          <p:cNvPr id="2" name="Content Placeholder 1">
            <a:extLst>
              <a:ext uri="{FF2B5EF4-FFF2-40B4-BE49-F238E27FC236}">
                <a16:creationId xmlns:a16="http://schemas.microsoft.com/office/drawing/2014/main" id="{E7876190-760B-4C9A-922D-A97C969FC773}"/>
              </a:ext>
            </a:extLst>
          </p:cNvPr>
          <p:cNvGraphicFramePr>
            <a:graphicFrameLocks noGrp="1"/>
          </p:cNvGraphicFramePr>
          <p:nvPr>
            <p:ph idx="1"/>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B628D3D1-E6C9-4FBE-9321-90C9CD7298C5}"/>
              </a:ext>
            </a:extLst>
          </p:cNvPr>
          <p:cNvSpPr>
            <a:spLocks noGrp="1" noChangeArrowheads="1"/>
          </p:cNvSpPr>
          <p:nvPr>
            <p:ph type="title"/>
          </p:nvPr>
        </p:nvSpPr>
        <p:spPr/>
        <p:txBody>
          <a:bodyPr>
            <a:normAutofit/>
          </a:bodyPr>
          <a:lstStyle/>
          <a:p>
            <a:pPr marL="484632" algn="ctr" eaLnBrk="1" fontAlgn="auto" hangingPunct="1">
              <a:spcAft>
                <a:spcPts val="0"/>
              </a:spcAft>
              <a:defRPr/>
            </a:pPr>
            <a:r>
              <a:rPr lang="en-US" altLang="en-US" dirty="0">
                <a:solidFill>
                  <a:schemeClr val="accent1">
                    <a:tint val="88000"/>
                    <a:satMod val="150000"/>
                  </a:schemeClr>
                </a:solidFill>
              </a:rPr>
              <a:t>Written Consent</a:t>
            </a:r>
          </a:p>
        </p:txBody>
      </p:sp>
      <p:graphicFrame>
        <p:nvGraphicFramePr>
          <p:cNvPr id="2" name="Content Placeholder 1">
            <a:extLst>
              <a:ext uri="{FF2B5EF4-FFF2-40B4-BE49-F238E27FC236}">
                <a16:creationId xmlns:a16="http://schemas.microsoft.com/office/drawing/2014/main" id="{41A0B547-3A2A-4173-A16D-A8F460C0300F}"/>
              </a:ext>
            </a:extLst>
          </p:cNvPr>
          <p:cNvGraphicFramePr>
            <a:graphicFrameLocks noGrp="1"/>
          </p:cNvGraphicFramePr>
          <p:nvPr>
            <p:ph idx="1"/>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EFDBEDA1-B049-4DEE-AC8C-4FF2D72FC9D0}"/>
              </a:ext>
            </a:extLst>
          </p:cNvPr>
          <p:cNvSpPr>
            <a:spLocks noGrp="1" noChangeArrowheads="1"/>
          </p:cNvSpPr>
          <p:nvPr>
            <p:ph type="title"/>
          </p:nvPr>
        </p:nvSpPr>
        <p:spPr/>
        <p:txBody>
          <a:bodyPr>
            <a:normAutofit/>
          </a:bodyPr>
          <a:lstStyle/>
          <a:p>
            <a:pPr marL="484632" algn="ctr" eaLnBrk="1" fontAlgn="auto" hangingPunct="1">
              <a:spcAft>
                <a:spcPts val="0"/>
              </a:spcAft>
              <a:defRPr/>
            </a:pPr>
            <a:r>
              <a:rPr lang="en-US" altLang="en-US" dirty="0">
                <a:solidFill>
                  <a:schemeClr val="accent1">
                    <a:tint val="88000"/>
                    <a:satMod val="150000"/>
                  </a:schemeClr>
                </a:solidFill>
              </a:rPr>
              <a:t>Signatures</a:t>
            </a:r>
          </a:p>
        </p:txBody>
      </p:sp>
      <p:graphicFrame>
        <p:nvGraphicFramePr>
          <p:cNvPr id="2" name="Content Placeholder 1">
            <a:extLst>
              <a:ext uri="{FF2B5EF4-FFF2-40B4-BE49-F238E27FC236}">
                <a16:creationId xmlns:a16="http://schemas.microsoft.com/office/drawing/2014/main" id="{90A05DA9-E256-4F8A-BCD8-C1B21F881659}"/>
              </a:ext>
            </a:extLst>
          </p:cNvPr>
          <p:cNvGraphicFramePr>
            <a:graphicFrameLocks noGrp="1"/>
          </p:cNvGraphicFramePr>
          <p:nvPr>
            <p:ph idx="1"/>
          </p:nvPr>
        </p:nvGraphicFramePr>
        <p:xfrm>
          <a:off x="1981200" y="1981201"/>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6EA-EE97-4AD6-BEE5-E5E75DCCC2CA}"/>
              </a:ext>
            </a:extLst>
          </p:cNvPr>
          <p:cNvSpPr>
            <a:spLocks noGrp="1"/>
          </p:cNvSpPr>
          <p:nvPr>
            <p:ph type="title"/>
          </p:nvPr>
        </p:nvSpPr>
        <p:spPr>
          <a:xfrm>
            <a:off x="1981200" y="914400"/>
            <a:ext cx="8229600" cy="1143000"/>
          </a:xfrm>
        </p:spPr>
        <p:txBody>
          <a:bodyPr/>
          <a:lstStyle/>
          <a:p>
            <a:pPr algn="ctr">
              <a:defRPr/>
            </a:pPr>
            <a:r>
              <a:rPr lang="en-US" altLang="en-US" dirty="0">
                <a:solidFill>
                  <a:schemeClr val="accent1">
                    <a:tint val="88000"/>
                    <a:satMod val="150000"/>
                  </a:schemeClr>
                </a:solidFill>
              </a:rPr>
              <a:t>Signatures</a:t>
            </a:r>
            <a:br>
              <a:rPr lang="en-US" altLang="en-US" dirty="0">
                <a:solidFill>
                  <a:schemeClr val="accent1">
                    <a:tint val="88000"/>
                    <a:satMod val="150000"/>
                  </a:schemeClr>
                </a:solidFill>
              </a:rPr>
            </a:br>
            <a:r>
              <a:rPr lang="en-US" altLang="en-US" dirty="0">
                <a:solidFill>
                  <a:schemeClr val="tx1"/>
                </a:solidFill>
              </a:rPr>
              <a:t>Adult Participants</a:t>
            </a:r>
            <a:endParaRPr lang="en-US" dirty="0"/>
          </a:p>
        </p:txBody>
      </p:sp>
      <p:graphicFrame>
        <p:nvGraphicFramePr>
          <p:cNvPr id="4" name="Content Placeholder 3">
            <a:extLst>
              <a:ext uri="{FF2B5EF4-FFF2-40B4-BE49-F238E27FC236}">
                <a16:creationId xmlns:a16="http://schemas.microsoft.com/office/drawing/2014/main" id="{24CFD79C-BB66-4BD0-B40C-1DA540CC8596}"/>
              </a:ext>
            </a:extLst>
          </p:cNvPr>
          <p:cNvGraphicFramePr>
            <a:graphicFrameLocks noGrp="1"/>
          </p:cNvGraphicFramePr>
          <p:nvPr>
            <p:ph idx="1"/>
          </p:nvPr>
        </p:nvGraphicFramePr>
        <p:xfrm>
          <a:off x="1981200" y="2514600"/>
          <a:ext cx="8305800" cy="4065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9D65CC74-8289-4A39-BED7-8BE8EC99ACEA}"/>
              </a:ext>
            </a:extLst>
          </p:cNvPr>
          <p:cNvSpPr>
            <a:spLocks noGrp="1" noChangeArrowheads="1"/>
          </p:cNvSpPr>
          <p:nvPr>
            <p:ph type="title"/>
          </p:nvPr>
        </p:nvSpPr>
        <p:spPr/>
        <p:txBody>
          <a:bodyPr>
            <a:normAutofit/>
          </a:bodyPr>
          <a:lstStyle/>
          <a:p>
            <a:pPr marL="484632" algn="ctr" eaLnBrk="1" fontAlgn="auto" hangingPunct="1">
              <a:spcAft>
                <a:spcPts val="0"/>
              </a:spcAft>
              <a:defRPr/>
            </a:pPr>
            <a:r>
              <a:rPr lang="en-US" altLang="en-US" sz="6000" dirty="0">
                <a:solidFill>
                  <a:schemeClr val="accent1">
                    <a:tint val="88000"/>
                    <a:satMod val="150000"/>
                  </a:schemeClr>
                </a:solidFill>
              </a:rPr>
              <a:t>Child Participants</a:t>
            </a:r>
          </a:p>
        </p:txBody>
      </p:sp>
      <p:graphicFrame>
        <p:nvGraphicFramePr>
          <p:cNvPr id="2" name="Content Placeholder 1">
            <a:extLst>
              <a:ext uri="{FF2B5EF4-FFF2-40B4-BE49-F238E27FC236}">
                <a16:creationId xmlns:a16="http://schemas.microsoft.com/office/drawing/2014/main" id="{AA3BCB20-BDA6-466A-960B-A03EEB22191F}"/>
              </a:ext>
            </a:extLst>
          </p:cNvPr>
          <p:cNvGraphicFramePr>
            <a:graphicFrameLocks noGrp="1"/>
          </p:cNvGraphicFramePr>
          <p:nvPr>
            <p:ph idx="1"/>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C2029-BC4E-4F12-A849-CA0386830D84}"/>
              </a:ext>
            </a:extLst>
          </p:cNvPr>
          <p:cNvSpPr>
            <a:spLocks noGrp="1"/>
          </p:cNvSpPr>
          <p:nvPr>
            <p:ph type="title"/>
          </p:nvPr>
        </p:nvSpPr>
        <p:spPr/>
        <p:txBody>
          <a:bodyPr>
            <a:normAutofit/>
          </a:bodyPr>
          <a:lstStyle/>
          <a:p>
            <a:pPr algn="ctr" eaLnBrk="1" fontAlgn="auto" hangingPunct="1">
              <a:spcAft>
                <a:spcPts val="0"/>
              </a:spcAft>
              <a:defRPr/>
            </a:pPr>
            <a:r>
              <a:rPr lang="en-US" altLang="en-US" sz="6000" dirty="0">
                <a:solidFill>
                  <a:schemeClr val="accent1">
                    <a:tint val="88000"/>
                    <a:satMod val="150000"/>
                  </a:schemeClr>
                </a:solidFill>
              </a:rPr>
              <a:t>Child Participants</a:t>
            </a:r>
            <a:endParaRPr lang="en-US" sz="6000" dirty="0"/>
          </a:p>
        </p:txBody>
      </p:sp>
      <p:graphicFrame>
        <p:nvGraphicFramePr>
          <p:cNvPr id="4" name="Content Placeholder 3">
            <a:extLst>
              <a:ext uri="{FF2B5EF4-FFF2-40B4-BE49-F238E27FC236}">
                <a16:creationId xmlns:a16="http://schemas.microsoft.com/office/drawing/2014/main" id="{5DFC8CFA-26DD-4909-8A4A-F12E6446A164}"/>
              </a:ext>
            </a:extLst>
          </p:cNvPr>
          <p:cNvGraphicFramePr>
            <a:graphicFrameLocks noGrp="1"/>
          </p:cNvGraphicFramePr>
          <p:nvPr>
            <p:ph idx="1"/>
          </p:nvPr>
        </p:nvGraphicFramePr>
        <p:xfrm>
          <a:off x="1981200" y="1935164"/>
          <a:ext cx="8229600" cy="4465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3" name="Rectangle 7"/>
          <p:cNvSpPr>
            <a:spLocks noChangeArrowheads="1"/>
          </p:cNvSpPr>
          <p:nvPr/>
        </p:nvSpPr>
        <p:spPr bwMode="auto">
          <a:xfrm>
            <a:off x="2838450" y="1200150"/>
            <a:ext cx="64579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Arial" charset="0"/>
              </a:defRPr>
            </a:lvl1pPr>
            <a:lvl2pPr algn="ctr">
              <a:defRPr sz="4400">
                <a:solidFill>
                  <a:schemeClr val="tx2"/>
                </a:solidFill>
                <a:effectLst>
                  <a:outerShdw blurRad="38100" dist="38100" dir="2700000" algn="tl">
                    <a:srgbClr val="000000"/>
                  </a:outerShdw>
                </a:effectLst>
                <a:latin typeface="Arial" charset="0"/>
              </a:defRPr>
            </a:lvl2pPr>
            <a:lvl3pPr algn="ctr">
              <a:defRPr sz="4400">
                <a:solidFill>
                  <a:schemeClr val="tx2"/>
                </a:solidFill>
                <a:effectLst>
                  <a:outerShdw blurRad="38100" dist="38100" dir="2700000" algn="tl">
                    <a:srgbClr val="000000"/>
                  </a:outerShdw>
                </a:effectLst>
                <a:latin typeface="Arial" charset="0"/>
              </a:defRPr>
            </a:lvl3pPr>
            <a:lvl4pPr algn="ctr">
              <a:defRPr sz="4400">
                <a:solidFill>
                  <a:schemeClr val="tx2"/>
                </a:solidFill>
                <a:effectLst>
                  <a:outerShdw blurRad="38100" dist="38100" dir="2700000" algn="tl">
                    <a:srgbClr val="000000"/>
                  </a:outerShdw>
                </a:effectLst>
                <a:latin typeface="Arial" charset="0"/>
              </a:defRPr>
            </a:lvl4pPr>
            <a:lvl5pPr algn="ctr">
              <a:defRPr sz="4400">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685800">
              <a:defRPr/>
            </a:pPr>
            <a:r>
              <a:rPr lang="en-US" altLang="en-US" sz="2100" b="1">
                <a:solidFill>
                  <a:srgbClr val="464646"/>
                </a:solidFill>
              </a:rPr>
              <a:t>Federal Departments under the Common Rule</a:t>
            </a:r>
          </a:p>
        </p:txBody>
      </p:sp>
      <p:sp>
        <p:nvSpPr>
          <p:cNvPr id="178184" name="Rectangle 8"/>
          <p:cNvSpPr>
            <a:spLocks noChangeArrowheads="1"/>
          </p:cNvSpPr>
          <p:nvPr/>
        </p:nvSpPr>
        <p:spPr bwMode="auto">
          <a:xfrm>
            <a:off x="2838450" y="2114550"/>
            <a:ext cx="34861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itchFamily="2" charset="2"/>
              <a:buBlip>
                <a:blip r:embed="rId3"/>
              </a:buBlip>
              <a:defRPr sz="2800">
                <a:solidFill>
                  <a:schemeClr val="tx1"/>
                </a:solidFill>
                <a:effectLst>
                  <a:outerShdw blurRad="38100" dist="38100" dir="2700000" algn="tl">
                    <a:srgbClr val="000000"/>
                  </a:outerShdw>
                </a:effectLst>
                <a:latin typeface="Arial"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charset="0"/>
              </a:defRPr>
            </a:lvl2pPr>
            <a:lvl3pPr marL="1143000" indent="-228600">
              <a:spcBef>
                <a:spcPct val="20000"/>
              </a:spcBef>
              <a:buClr>
                <a:schemeClr val="accent2"/>
              </a:buClr>
              <a:buSzPct val="90000"/>
              <a:buFont typeface="Wingdings" pitchFamily="2" charset="2"/>
              <a:buBlip>
                <a:blip r:embed="rId4"/>
              </a:buBlip>
              <a:defRPr sz="2000">
                <a:solidFill>
                  <a:schemeClr val="tx1"/>
                </a:solidFill>
                <a:effectLst>
                  <a:outerShdw blurRad="38100" dist="38100" dir="2700000" algn="tl">
                    <a:srgbClr val="000000"/>
                  </a:outerShdw>
                </a:effectLst>
                <a:latin typeface="Arial"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charset="0"/>
              </a:defRPr>
            </a:lvl4pPr>
            <a:lvl5pPr marL="2057400" indent="-228600">
              <a:spcBef>
                <a:spcPct val="20000"/>
              </a:spcBef>
              <a:buClr>
                <a:schemeClr val="folHlink"/>
              </a:buClr>
              <a:buSzPct val="90000"/>
              <a:buFont typeface="Wingdings" pitchFamily="2" charset="2"/>
              <a:buBlip>
                <a:blip r:embed="rId5"/>
              </a:buBlip>
              <a:defRPr>
                <a:solidFill>
                  <a:schemeClr val="tx1"/>
                </a:solidFill>
                <a:effectLst>
                  <a:outerShdw blurRad="38100" dist="38100" dir="2700000" algn="tl">
                    <a:srgbClr val="000000"/>
                  </a:outerShdw>
                </a:effectLst>
                <a:latin typeface="Arial" charset="0"/>
              </a:defRPr>
            </a:lvl5pPr>
            <a:lvl6pPr marL="2514600" indent="-228600" fontAlgn="base">
              <a:spcBef>
                <a:spcPct val="20000"/>
              </a:spcBef>
              <a:spcAft>
                <a:spcPct val="0"/>
              </a:spcAft>
              <a:buClr>
                <a:schemeClr val="folHlink"/>
              </a:buClr>
              <a:buSzPct val="90000"/>
              <a:buFont typeface="Wingdings" pitchFamily="2" charset="2"/>
              <a:buBlip>
                <a:blip r:embed="rId5"/>
              </a:buBlip>
              <a:defRPr>
                <a:solidFill>
                  <a:schemeClr val="tx1"/>
                </a:solidFill>
                <a:effectLst>
                  <a:outerShdw blurRad="38100" dist="38100" dir="2700000" algn="tl">
                    <a:srgbClr val="000000"/>
                  </a:outerShdw>
                </a:effectLst>
                <a:latin typeface="Arial" charset="0"/>
              </a:defRPr>
            </a:lvl6pPr>
            <a:lvl7pPr marL="2971800" indent="-228600" fontAlgn="base">
              <a:spcBef>
                <a:spcPct val="20000"/>
              </a:spcBef>
              <a:spcAft>
                <a:spcPct val="0"/>
              </a:spcAft>
              <a:buClr>
                <a:schemeClr val="folHlink"/>
              </a:buClr>
              <a:buSzPct val="90000"/>
              <a:buFont typeface="Wingdings" pitchFamily="2" charset="2"/>
              <a:buBlip>
                <a:blip r:embed="rId5"/>
              </a:buBlip>
              <a:defRPr>
                <a:solidFill>
                  <a:schemeClr val="tx1"/>
                </a:solidFill>
                <a:effectLst>
                  <a:outerShdw blurRad="38100" dist="38100" dir="2700000" algn="tl">
                    <a:srgbClr val="000000"/>
                  </a:outerShdw>
                </a:effectLst>
                <a:latin typeface="Arial" charset="0"/>
              </a:defRPr>
            </a:lvl7pPr>
            <a:lvl8pPr marL="3429000" indent="-228600" fontAlgn="base">
              <a:spcBef>
                <a:spcPct val="20000"/>
              </a:spcBef>
              <a:spcAft>
                <a:spcPct val="0"/>
              </a:spcAft>
              <a:buClr>
                <a:schemeClr val="folHlink"/>
              </a:buClr>
              <a:buSzPct val="90000"/>
              <a:buFont typeface="Wingdings" pitchFamily="2" charset="2"/>
              <a:buBlip>
                <a:blip r:embed="rId5"/>
              </a:buBlip>
              <a:defRPr>
                <a:solidFill>
                  <a:schemeClr val="tx1"/>
                </a:solidFill>
                <a:effectLst>
                  <a:outerShdw blurRad="38100" dist="38100" dir="2700000" algn="tl">
                    <a:srgbClr val="000000"/>
                  </a:outerShdw>
                </a:effectLst>
                <a:latin typeface="Arial" charset="0"/>
              </a:defRPr>
            </a:lvl8pPr>
            <a:lvl9pPr marL="3886200" indent="-228600" fontAlgn="base">
              <a:spcBef>
                <a:spcPct val="20000"/>
              </a:spcBef>
              <a:spcAft>
                <a:spcPct val="0"/>
              </a:spcAft>
              <a:buClr>
                <a:schemeClr val="folHlink"/>
              </a:buClr>
              <a:buSzPct val="90000"/>
              <a:buFont typeface="Wingdings" pitchFamily="2" charset="2"/>
              <a:buBlip>
                <a:blip r:embed="rId5"/>
              </a:buBlip>
              <a:defRPr>
                <a:solidFill>
                  <a:schemeClr val="tx1"/>
                </a:solidFill>
                <a:effectLst>
                  <a:outerShdw blurRad="38100" dist="38100" dir="2700000" algn="tl">
                    <a:srgbClr val="000000"/>
                  </a:outerShdw>
                </a:effectLst>
                <a:latin typeface="Arial" charset="0"/>
              </a:defRPr>
            </a:lvl9pPr>
          </a:lstStyle>
          <a:p>
            <a:pPr marL="257175" indent="-257175" defTabSz="685800">
              <a:buClr>
                <a:srgbClr val="FF8119"/>
              </a:buClr>
              <a:defRPr/>
            </a:pPr>
            <a:r>
              <a:rPr lang="en-US" altLang="en-US" sz="1500">
                <a:solidFill>
                  <a:prstClr val="black"/>
                </a:solidFill>
              </a:rPr>
              <a:t>Department of Agriculture (Title 7) </a:t>
            </a:r>
          </a:p>
          <a:p>
            <a:pPr marL="257175" indent="-257175" defTabSz="685800">
              <a:buClr>
                <a:srgbClr val="FF8119"/>
              </a:buClr>
              <a:defRPr/>
            </a:pPr>
            <a:r>
              <a:rPr lang="en-US" altLang="en-US" sz="1500">
                <a:solidFill>
                  <a:prstClr val="black"/>
                </a:solidFill>
              </a:rPr>
              <a:t>Department of Energy</a:t>
            </a:r>
          </a:p>
          <a:p>
            <a:pPr marL="257175" indent="-257175" defTabSz="685800">
              <a:buClr>
                <a:srgbClr val="FF8119"/>
              </a:buClr>
              <a:defRPr/>
            </a:pPr>
            <a:r>
              <a:rPr lang="en-US" altLang="en-US" sz="1500">
                <a:solidFill>
                  <a:prstClr val="black"/>
                </a:solidFill>
              </a:rPr>
              <a:t>National Aeronautical Space Administration</a:t>
            </a:r>
          </a:p>
          <a:p>
            <a:pPr marL="257175" indent="-257175" defTabSz="685800">
              <a:buClr>
                <a:srgbClr val="FF8119"/>
              </a:buClr>
              <a:defRPr/>
            </a:pPr>
            <a:r>
              <a:rPr lang="en-US" altLang="en-US" sz="1500">
                <a:solidFill>
                  <a:prstClr val="black"/>
                </a:solidFill>
              </a:rPr>
              <a:t>Department of Commerce (Title 15) </a:t>
            </a:r>
          </a:p>
          <a:p>
            <a:pPr marL="257175" indent="-257175" defTabSz="685800">
              <a:buClr>
                <a:srgbClr val="FF8119"/>
              </a:buClr>
              <a:defRPr/>
            </a:pPr>
            <a:r>
              <a:rPr lang="en-US" altLang="en-US" sz="1500">
                <a:solidFill>
                  <a:prstClr val="black"/>
                </a:solidFill>
              </a:rPr>
              <a:t>Consumer Product Safety Commission</a:t>
            </a:r>
          </a:p>
          <a:p>
            <a:pPr marL="257175" indent="-257175" defTabSz="685800">
              <a:buClr>
                <a:srgbClr val="FF8119"/>
              </a:buClr>
              <a:defRPr/>
            </a:pPr>
            <a:r>
              <a:rPr lang="en-US" altLang="en-US" sz="1500">
                <a:solidFill>
                  <a:prstClr val="black"/>
                </a:solidFill>
              </a:rPr>
              <a:t>International Development Agency</a:t>
            </a:r>
          </a:p>
          <a:p>
            <a:pPr marL="557213" lvl="1" indent="-214313" defTabSz="685800">
              <a:defRPr/>
            </a:pPr>
            <a:r>
              <a:rPr lang="en-US" altLang="en-US" sz="1500">
                <a:solidFill>
                  <a:prstClr val="black"/>
                </a:solidFill>
              </a:rPr>
              <a:t>Agency for International Development</a:t>
            </a:r>
          </a:p>
          <a:p>
            <a:pPr marL="257175" indent="-257175" defTabSz="685800">
              <a:buClr>
                <a:srgbClr val="FF8119"/>
              </a:buClr>
              <a:defRPr/>
            </a:pPr>
            <a:r>
              <a:rPr lang="en-US" altLang="en-US" sz="1500">
                <a:solidFill>
                  <a:prstClr val="black"/>
                </a:solidFill>
              </a:rPr>
              <a:t>Department of Housing and Urban Development (Title 24) </a:t>
            </a:r>
          </a:p>
        </p:txBody>
      </p:sp>
      <p:sp>
        <p:nvSpPr>
          <p:cNvPr id="178185" name="Rectangle 9"/>
          <p:cNvSpPr>
            <a:spLocks noChangeArrowheads="1"/>
          </p:cNvSpPr>
          <p:nvPr/>
        </p:nvSpPr>
        <p:spPr bwMode="auto">
          <a:xfrm>
            <a:off x="6267450" y="2057400"/>
            <a:ext cx="308610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itchFamily="2" charset="2"/>
              <a:buBlip>
                <a:blip r:embed="rId3"/>
              </a:buBlip>
              <a:defRPr sz="2800">
                <a:solidFill>
                  <a:schemeClr val="tx1"/>
                </a:solidFill>
                <a:effectLst>
                  <a:outerShdw blurRad="38100" dist="38100" dir="2700000" algn="tl">
                    <a:srgbClr val="000000"/>
                  </a:outerShdw>
                </a:effectLst>
                <a:latin typeface="Arial"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charset="0"/>
              </a:defRPr>
            </a:lvl2pPr>
            <a:lvl3pPr marL="1143000" indent="-228600">
              <a:spcBef>
                <a:spcPct val="20000"/>
              </a:spcBef>
              <a:buClr>
                <a:schemeClr val="accent2"/>
              </a:buClr>
              <a:buSzPct val="90000"/>
              <a:buFont typeface="Wingdings" pitchFamily="2" charset="2"/>
              <a:buBlip>
                <a:blip r:embed="rId4"/>
              </a:buBlip>
              <a:defRPr sz="2000">
                <a:solidFill>
                  <a:schemeClr val="tx1"/>
                </a:solidFill>
                <a:effectLst>
                  <a:outerShdw blurRad="38100" dist="38100" dir="2700000" algn="tl">
                    <a:srgbClr val="000000"/>
                  </a:outerShdw>
                </a:effectLst>
                <a:latin typeface="Arial"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charset="0"/>
              </a:defRPr>
            </a:lvl4pPr>
            <a:lvl5pPr marL="2057400" indent="-228600">
              <a:spcBef>
                <a:spcPct val="20000"/>
              </a:spcBef>
              <a:buClr>
                <a:schemeClr val="folHlink"/>
              </a:buClr>
              <a:buSzPct val="90000"/>
              <a:buFont typeface="Wingdings" pitchFamily="2" charset="2"/>
              <a:buBlip>
                <a:blip r:embed="rId5"/>
              </a:buBlip>
              <a:defRPr>
                <a:solidFill>
                  <a:schemeClr val="tx1"/>
                </a:solidFill>
                <a:effectLst>
                  <a:outerShdw blurRad="38100" dist="38100" dir="2700000" algn="tl">
                    <a:srgbClr val="000000"/>
                  </a:outerShdw>
                </a:effectLst>
                <a:latin typeface="Arial" charset="0"/>
              </a:defRPr>
            </a:lvl5pPr>
            <a:lvl6pPr marL="2514600" indent="-228600" fontAlgn="base">
              <a:spcBef>
                <a:spcPct val="20000"/>
              </a:spcBef>
              <a:spcAft>
                <a:spcPct val="0"/>
              </a:spcAft>
              <a:buClr>
                <a:schemeClr val="folHlink"/>
              </a:buClr>
              <a:buSzPct val="90000"/>
              <a:buFont typeface="Wingdings" pitchFamily="2" charset="2"/>
              <a:buBlip>
                <a:blip r:embed="rId5"/>
              </a:buBlip>
              <a:defRPr>
                <a:solidFill>
                  <a:schemeClr val="tx1"/>
                </a:solidFill>
                <a:effectLst>
                  <a:outerShdw blurRad="38100" dist="38100" dir="2700000" algn="tl">
                    <a:srgbClr val="000000"/>
                  </a:outerShdw>
                </a:effectLst>
                <a:latin typeface="Arial" charset="0"/>
              </a:defRPr>
            </a:lvl6pPr>
            <a:lvl7pPr marL="2971800" indent="-228600" fontAlgn="base">
              <a:spcBef>
                <a:spcPct val="20000"/>
              </a:spcBef>
              <a:spcAft>
                <a:spcPct val="0"/>
              </a:spcAft>
              <a:buClr>
                <a:schemeClr val="folHlink"/>
              </a:buClr>
              <a:buSzPct val="90000"/>
              <a:buFont typeface="Wingdings" pitchFamily="2" charset="2"/>
              <a:buBlip>
                <a:blip r:embed="rId5"/>
              </a:buBlip>
              <a:defRPr>
                <a:solidFill>
                  <a:schemeClr val="tx1"/>
                </a:solidFill>
                <a:effectLst>
                  <a:outerShdw blurRad="38100" dist="38100" dir="2700000" algn="tl">
                    <a:srgbClr val="000000"/>
                  </a:outerShdw>
                </a:effectLst>
                <a:latin typeface="Arial" charset="0"/>
              </a:defRPr>
            </a:lvl7pPr>
            <a:lvl8pPr marL="3429000" indent="-228600" fontAlgn="base">
              <a:spcBef>
                <a:spcPct val="20000"/>
              </a:spcBef>
              <a:spcAft>
                <a:spcPct val="0"/>
              </a:spcAft>
              <a:buClr>
                <a:schemeClr val="folHlink"/>
              </a:buClr>
              <a:buSzPct val="90000"/>
              <a:buFont typeface="Wingdings" pitchFamily="2" charset="2"/>
              <a:buBlip>
                <a:blip r:embed="rId5"/>
              </a:buBlip>
              <a:defRPr>
                <a:solidFill>
                  <a:schemeClr val="tx1"/>
                </a:solidFill>
                <a:effectLst>
                  <a:outerShdw blurRad="38100" dist="38100" dir="2700000" algn="tl">
                    <a:srgbClr val="000000"/>
                  </a:outerShdw>
                </a:effectLst>
                <a:latin typeface="Arial" charset="0"/>
              </a:defRPr>
            </a:lvl8pPr>
            <a:lvl9pPr marL="3886200" indent="-228600" fontAlgn="base">
              <a:spcBef>
                <a:spcPct val="20000"/>
              </a:spcBef>
              <a:spcAft>
                <a:spcPct val="0"/>
              </a:spcAft>
              <a:buClr>
                <a:schemeClr val="folHlink"/>
              </a:buClr>
              <a:buSzPct val="90000"/>
              <a:buFont typeface="Wingdings" pitchFamily="2" charset="2"/>
              <a:buBlip>
                <a:blip r:embed="rId5"/>
              </a:buBlip>
              <a:defRPr>
                <a:solidFill>
                  <a:schemeClr val="tx1"/>
                </a:solidFill>
                <a:effectLst>
                  <a:outerShdw blurRad="38100" dist="38100" dir="2700000" algn="tl">
                    <a:srgbClr val="000000"/>
                  </a:outerShdw>
                </a:effectLst>
                <a:latin typeface="Arial" charset="0"/>
              </a:defRPr>
            </a:lvl9pPr>
          </a:lstStyle>
          <a:p>
            <a:pPr marL="257175" indent="-257175" defTabSz="685800">
              <a:lnSpc>
                <a:spcPct val="90000"/>
              </a:lnSpc>
              <a:buClr>
                <a:srgbClr val="FF8119"/>
              </a:buClr>
              <a:defRPr/>
            </a:pPr>
            <a:r>
              <a:rPr lang="en-US" altLang="en-US" sz="1500" dirty="0">
                <a:solidFill>
                  <a:prstClr val="black"/>
                </a:solidFill>
              </a:rPr>
              <a:t>Department of Justice</a:t>
            </a:r>
          </a:p>
          <a:p>
            <a:pPr marL="257175" indent="-257175" defTabSz="685800">
              <a:lnSpc>
                <a:spcPct val="90000"/>
              </a:lnSpc>
              <a:buClr>
                <a:srgbClr val="FF8119"/>
              </a:buClr>
              <a:defRPr/>
            </a:pPr>
            <a:r>
              <a:rPr lang="en-US" altLang="en-US" sz="1500" dirty="0">
                <a:solidFill>
                  <a:prstClr val="black"/>
                </a:solidFill>
              </a:rPr>
              <a:t>Department of Defense</a:t>
            </a:r>
          </a:p>
          <a:p>
            <a:pPr marL="257175" indent="-257175" defTabSz="685800">
              <a:lnSpc>
                <a:spcPct val="90000"/>
              </a:lnSpc>
              <a:buClr>
                <a:srgbClr val="FF8119"/>
              </a:buClr>
              <a:defRPr/>
            </a:pPr>
            <a:r>
              <a:rPr lang="en-US" altLang="en-US" sz="1500" dirty="0">
                <a:solidFill>
                  <a:prstClr val="black"/>
                </a:solidFill>
              </a:rPr>
              <a:t>Department of Education (Title 34) </a:t>
            </a:r>
          </a:p>
          <a:p>
            <a:pPr marL="257175" indent="-257175" defTabSz="685800">
              <a:lnSpc>
                <a:spcPct val="90000"/>
              </a:lnSpc>
              <a:buClr>
                <a:srgbClr val="FF8119"/>
              </a:buClr>
              <a:defRPr/>
            </a:pPr>
            <a:r>
              <a:rPr lang="en-US" altLang="en-US" sz="1500" dirty="0">
                <a:solidFill>
                  <a:prstClr val="black"/>
                </a:solidFill>
              </a:rPr>
              <a:t>Department of Veterans Affairs (Title 38 Part 16) </a:t>
            </a:r>
          </a:p>
          <a:p>
            <a:pPr marL="257175" indent="-257175" defTabSz="685800">
              <a:lnSpc>
                <a:spcPct val="90000"/>
              </a:lnSpc>
              <a:buClr>
                <a:srgbClr val="FF8119"/>
              </a:buClr>
              <a:defRPr/>
            </a:pPr>
            <a:r>
              <a:rPr lang="en-US" altLang="en-US" sz="1500" dirty="0">
                <a:solidFill>
                  <a:prstClr val="black"/>
                </a:solidFill>
              </a:rPr>
              <a:t>Environmental Protection Agency</a:t>
            </a:r>
          </a:p>
          <a:p>
            <a:pPr marL="257175" indent="-257175" defTabSz="685800">
              <a:lnSpc>
                <a:spcPct val="90000"/>
              </a:lnSpc>
              <a:buClr>
                <a:srgbClr val="FF8119"/>
              </a:buClr>
              <a:defRPr/>
            </a:pPr>
            <a:r>
              <a:rPr lang="en-US" altLang="en-US" sz="1500" dirty="0">
                <a:solidFill>
                  <a:prstClr val="black"/>
                </a:solidFill>
              </a:rPr>
              <a:t>Department of Health and Human Services</a:t>
            </a:r>
          </a:p>
          <a:p>
            <a:pPr marL="257175" indent="-257175" defTabSz="685800">
              <a:lnSpc>
                <a:spcPct val="90000"/>
              </a:lnSpc>
              <a:buClr>
                <a:srgbClr val="FF8119"/>
              </a:buClr>
              <a:defRPr/>
            </a:pPr>
            <a:r>
              <a:rPr lang="en-US" altLang="en-US" sz="1500" dirty="0">
                <a:solidFill>
                  <a:prstClr val="black"/>
                </a:solidFill>
              </a:rPr>
              <a:t>National Science Foundation</a:t>
            </a:r>
          </a:p>
          <a:p>
            <a:pPr marL="257175" indent="-257175" defTabSz="685800">
              <a:lnSpc>
                <a:spcPct val="90000"/>
              </a:lnSpc>
              <a:buClr>
                <a:srgbClr val="FF8119"/>
              </a:buClr>
              <a:defRPr/>
            </a:pPr>
            <a:r>
              <a:rPr lang="en-US" altLang="en-US" sz="1500" dirty="0">
                <a:solidFill>
                  <a:prstClr val="black"/>
                </a:solidFill>
              </a:rPr>
              <a:t>Department of Transportation (Title 49) </a:t>
            </a:r>
          </a:p>
          <a:p>
            <a:pPr marL="257175" indent="-257175" defTabSz="685800">
              <a:lnSpc>
                <a:spcPct val="90000"/>
              </a:lnSpc>
              <a:buClr>
                <a:srgbClr val="FF8119"/>
              </a:buClr>
              <a:defRPr/>
            </a:pPr>
            <a:r>
              <a:rPr lang="en-US" altLang="en-US" sz="1500" dirty="0">
                <a:solidFill>
                  <a:prstClr val="black"/>
                </a:solidFill>
              </a:rPr>
              <a:t>Central Intelligence Agency</a:t>
            </a:r>
          </a:p>
          <a:p>
            <a:pPr marL="257175" indent="-257175" defTabSz="685800">
              <a:lnSpc>
                <a:spcPct val="90000"/>
              </a:lnSpc>
              <a:buClr>
                <a:srgbClr val="FF8119"/>
              </a:buClr>
              <a:defRPr/>
            </a:pPr>
            <a:endParaRPr lang="en-US" altLang="en-US" sz="1500" dirty="0">
              <a:solidFill>
                <a:prstClr val="black"/>
              </a:solidFill>
            </a:endParaRPr>
          </a:p>
          <a:p>
            <a:pPr marL="257175" indent="-257175" defTabSz="685800">
              <a:lnSpc>
                <a:spcPct val="90000"/>
              </a:lnSpc>
              <a:buClr>
                <a:srgbClr val="FF8119"/>
              </a:buClr>
              <a:defRPr/>
            </a:pPr>
            <a:endParaRPr lang="en-US" altLang="en-US" sz="1500" dirty="0">
              <a:solidFill>
                <a:prstClr val="black"/>
              </a:solidFill>
            </a:endParaRPr>
          </a:p>
        </p:txBody>
      </p:sp>
    </p:spTree>
    <p:extLst>
      <p:ext uri="{BB962C8B-B14F-4D97-AF65-F5344CB8AC3E}">
        <p14:creationId xmlns:p14="http://schemas.microsoft.com/office/powerpoint/2010/main" val="2220427489"/>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8DAF1877-2268-455E-A35A-E73FD8B419FE}"/>
              </a:ext>
            </a:extLst>
          </p:cNvPr>
          <p:cNvSpPr>
            <a:spLocks noGrp="1" noChangeArrowheads="1"/>
          </p:cNvSpPr>
          <p:nvPr>
            <p:ph type="title"/>
          </p:nvPr>
        </p:nvSpPr>
        <p:spPr>
          <a:xfrm>
            <a:off x="1981200" y="533400"/>
            <a:ext cx="8229600" cy="1066800"/>
          </a:xfrm>
        </p:spPr>
        <p:txBody>
          <a:bodyPr>
            <a:normAutofit/>
          </a:bodyPr>
          <a:lstStyle/>
          <a:p>
            <a:pPr marL="484632" algn="ctr" eaLnBrk="1" fontAlgn="auto" hangingPunct="1">
              <a:spcAft>
                <a:spcPts val="0"/>
              </a:spcAft>
              <a:defRPr/>
            </a:pPr>
            <a:r>
              <a:rPr lang="en-US" altLang="en-US" sz="5400" dirty="0">
                <a:solidFill>
                  <a:schemeClr val="accent1">
                    <a:tint val="88000"/>
                    <a:satMod val="150000"/>
                  </a:schemeClr>
                </a:solidFill>
              </a:rPr>
              <a:t>Narrative Note of Consent</a:t>
            </a:r>
          </a:p>
        </p:txBody>
      </p:sp>
      <p:graphicFrame>
        <p:nvGraphicFramePr>
          <p:cNvPr id="4" name="Content Placeholder 3">
            <a:extLst>
              <a:ext uri="{FF2B5EF4-FFF2-40B4-BE49-F238E27FC236}">
                <a16:creationId xmlns:a16="http://schemas.microsoft.com/office/drawing/2014/main" id="{C824DD0D-324B-4625-B910-35A41EEC3CDD}"/>
              </a:ext>
            </a:extLst>
          </p:cNvPr>
          <p:cNvGraphicFramePr>
            <a:graphicFrameLocks noGrp="1"/>
          </p:cNvGraphicFramePr>
          <p:nvPr>
            <p:ph idx="1"/>
          </p:nvPr>
        </p:nvGraphicFramePr>
        <p:xfrm>
          <a:off x="1981200" y="1752601"/>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E991C-BCB3-45BD-A9E0-D11316222542}"/>
              </a:ext>
            </a:extLst>
          </p:cNvPr>
          <p:cNvSpPr>
            <a:spLocks noGrp="1"/>
          </p:cNvSpPr>
          <p:nvPr>
            <p:ph type="title"/>
          </p:nvPr>
        </p:nvSpPr>
        <p:spPr/>
        <p:txBody>
          <a:bodyPr/>
          <a:lstStyle/>
          <a:p>
            <a:pPr algn="ctr">
              <a:defRPr/>
            </a:pPr>
            <a:r>
              <a:rPr lang="en-US" altLang="en-US" sz="4400" dirty="0">
                <a:solidFill>
                  <a:schemeClr val="accent1">
                    <a:tint val="88000"/>
                    <a:satMod val="150000"/>
                  </a:schemeClr>
                </a:solidFill>
              </a:rPr>
              <a:t>Consent Process Documentation </a:t>
            </a:r>
            <a:br>
              <a:rPr lang="en-US" altLang="en-US" dirty="0">
                <a:solidFill>
                  <a:schemeClr val="accent1">
                    <a:tint val="88000"/>
                    <a:satMod val="150000"/>
                  </a:schemeClr>
                </a:solidFill>
              </a:rPr>
            </a:br>
            <a:r>
              <a:rPr lang="en-US" altLang="en-US" sz="2400" dirty="0">
                <a:solidFill>
                  <a:schemeClr val="accent1">
                    <a:tint val="88000"/>
                    <a:satMod val="150000"/>
                  </a:schemeClr>
                </a:solidFill>
              </a:rPr>
              <a:t>www.ecshsr.pitt.edu</a:t>
            </a:r>
            <a:endParaRPr lang="en-US" sz="2400" dirty="0"/>
          </a:p>
        </p:txBody>
      </p:sp>
      <p:pic>
        <p:nvPicPr>
          <p:cNvPr id="26627" name="Content Placeholder 4" descr="Graphical user interface, text&#10;&#10;Description automatically generated">
            <a:extLst>
              <a:ext uri="{FF2B5EF4-FFF2-40B4-BE49-F238E27FC236}">
                <a16:creationId xmlns:a16="http://schemas.microsoft.com/office/drawing/2014/main" id="{A8D9B1B3-4FA0-4C78-B782-374B5BDA65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63825" y="1935164"/>
            <a:ext cx="6864350" cy="4389437"/>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647ECD04-87D2-4692-972A-5412BF455162}"/>
              </a:ext>
            </a:extLst>
          </p:cNvPr>
          <p:cNvSpPr>
            <a:spLocks noGrp="1" noChangeArrowheads="1"/>
          </p:cNvSpPr>
          <p:nvPr>
            <p:ph type="title"/>
          </p:nvPr>
        </p:nvSpPr>
        <p:spPr/>
        <p:txBody>
          <a:bodyPr>
            <a:normAutofit/>
          </a:bodyPr>
          <a:lstStyle/>
          <a:p>
            <a:pPr marL="484632" algn="ctr" eaLnBrk="1" fontAlgn="auto" hangingPunct="1">
              <a:spcAft>
                <a:spcPts val="0"/>
              </a:spcAft>
              <a:defRPr/>
            </a:pPr>
            <a:r>
              <a:rPr lang="en-US" altLang="en-US" sz="5400" dirty="0">
                <a:solidFill>
                  <a:schemeClr val="accent1">
                    <a:tint val="88000"/>
                    <a:satMod val="150000"/>
                  </a:schemeClr>
                </a:solidFill>
              </a:rPr>
              <a:t>Original Consent Document</a:t>
            </a:r>
          </a:p>
        </p:txBody>
      </p:sp>
      <p:sp>
        <p:nvSpPr>
          <p:cNvPr id="100355" name="Rectangle 3">
            <a:extLst>
              <a:ext uri="{FF2B5EF4-FFF2-40B4-BE49-F238E27FC236}">
                <a16:creationId xmlns:a16="http://schemas.microsoft.com/office/drawing/2014/main" id="{B9004E33-EF9D-44CB-AC03-1086D3797B51}"/>
              </a:ext>
            </a:extLst>
          </p:cNvPr>
          <p:cNvSpPr>
            <a:spLocks noGrp="1" noChangeArrowheads="1"/>
          </p:cNvSpPr>
          <p:nvPr>
            <p:ph idx="1"/>
          </p:nvPr>
        </p:nvSpPr>
        <p:spPr>
          <a:xfrm>
            <a:off x="1752600" y="1752600"/>
            <a:ext cx="8763000" cy="1524000"/>
          </a:xfrm>
        </p:spPr>
        <p:txBody>
          <a:bodyPr>
            <a:normAutofit fontScale="85000" lnSpcReduction="10000"/>
          </a:bodyPr>
          <a:lstStyle/>
          <a:p>
            <a:pPr marL="274320" indent="-274320" eaLnBrk="1" fontAlgn="auto" hangingPunct="1">
              <a:spcAft>
                <a:spcPts val="0"/>
              </a:spcAft>
              <a:buClr>
                <a:schemeClr val="accent3"/>
              </a:buClr>
              <a:buNone/>
              <a:defRPr/>
            </a:pPr>
            <a:endParaRPr lang="en-US" altLang="en-US" dirty="0"/>
          </a:p>
          <a:p>
            <a:pPr marL="274320" indent="-274320" algn="ctr" eaLnBrk="1" fontAlgn="auto" hangingPunct="1">
              <a:spcAft>
                <a:spcPts val="0"/>
              </a:spcAft>
              <a:buClr>
                <a:schemeClr val="accent3"/>
              </a:buClr>
              <a:buNone/>
              <a:defRPr/>
            </a:pPr>
            <a:r>
              <a:rPr lang="en-US" altLang="en-US" sz="6000" dirty="0">
                <a:latin typeface="+mj-lt"/>
              </a:rPr>
              <a:t>Maintain with research records </a:t>
            </a:r>
          </a:p>
          <a:p>
            <a:pPr marL="274320" indent="-274320" eaLnBrk="1" fontAlgn="auto" hangingPunct="1">
              <a:spcAft>
                <a:spcPts val="0"/>
              </a:spcAft>
              <a:buClr>
                <a:schemeClr val="accent3"/>
              </a:buClr>
              <a:buNone/>
              <a:defRPr/>
            </a:pPr>
            <a:endParaRPr lang="en-US" altLang="en-US" sz="3200" dirty="0">
              <a:latin typeface="+mj-lt"/>
            </a:endParaRPr>
          </a:p>
        </p:txBody>
      </p:sp>
      <p:graphicFrame>
        <p:nvGraphicFramePr>
          <p:cNvPr id="3" name="Diagram 2">
            <a:extLst>
              <a:ext uri="{FF2B5EF4-FFF2-40B4-BE49-F238E27FC236}">
                <a16:creationId xmlns:a16="http://schemas.microsoft.com/office/drawing/2014/main" id="{7E3B4DDE-7F22-4A46-A3C1-E49A2BBFD760}"/>
              </a:ext>
            </a:extLst>
          </p:cNvPr>
          <p:cNvGraphicFramePr/>
          <p:nvPr/>
        </p:nvGraphicFramePr>
        <p:xfrm>
          <a:off x="2133600" y="3733800"/>
          <a:ext cx="8229600"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87AE7-E5B9-4944-84D3-2B395700A826}"/>
              </a:ext>
            </a:extLst>
          </p:cNvPr>
          <p:cNvSpPr>
            <a:spLocks noGrp="1"/>
          </p:cNvSpPr>
          <p:nvPr>
            <p:ph type="title"/>
          </p:nvPr>
        </p:nvSpPr>
        <p:spPr/>
        <p:txBody>
          <a:bodyPr/>
          <a:lstStyle/>
          <a:p>
            <a:pPr algn="ctr">
              <a:defRPr/>
            </a:pPr>
            <a:r>
              <a:rPr lang="en-US" sz="6000" dirty="0">
                <a:solidFill>
                  <a:schemeClr val="tx2">
                    <a:lumMod val="60000"/>
                    <a:lumOff val="40000"/>
                  </a:schemeClr>
                </a:solidFill>
              </a:rPr>
              <a:t>Time to Reconsent? </a:t>
            </a:r>
          </a:p>
        </p:txBody>
      </p:sp>
      <p:graphicFrame>
        <p:nvGraphicFramePr>
          <p:cNvPr id="6" name="Content Placeholder 5">
            <a:extLst>
              <a:ext uri="{FF2B5EF4-FFF2-40B4-BE49-F238E27FC236}">
                <a16:creationId xmlns:a16="http://schemas.microsoft.com/office/drawing/2014/main" id="{0C640D2A-1A91-4B24-ACAC-640153E5674B}"/>
              </a:ext>
            </a:extLst>
          </p:cNvPr>
          <p:cNvGraphicFramePr>
            <a:graphicFrameLocks noGrp="1"/>
          </p:cNvGraphicFramePr>
          <p:nvPr>
            <p:ph idx="1"/>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2284E-BA93-40B5-8539-9135849FC679}"/>
              </a:ext>
            </a:extLst>
          </p:cNvPr>
          <p:cNvSpPr>
            <a:spLocks noGrp="1"/>
          </p:cNvSpPr>
          <p:nvPr>
            <p:ph type="title"/>
          </p:nvPr>
        </p:nvSpPr>
        <p:spPr>
          <a:xfrm>
            <a:off x="1981200" y="152400"/>
            <a:ext cx="8229600" cy="1143000"/>
          </a:xfrm>
        </p:spPr>
        <p:txBody>
          <a:bodyPr>
            <a:normAutofit/>
          </a:bodyPr>
          <a:lstStyle/>
          <a:p>
            <a:pPr algn="ctr" eaLnBrk="1" fontAlgn="auto" hangingPunct="1">
              <a:spcAft>
                <a:spcPts val="0"/>
              </a:spcAft>
              <a:defRPr/>
            </a:pPr>
            <a:r>
              <a:rPr lang="en-US" altLang="en-US" sz="4800" dirty="0">
                <a:solidFill>
                  <a:schemeClr val="accent1">
                    <a:tint val="88000"/>
                    <a:satMod val="150000"/>
                  </a:schemeClr>
                </a:solidFill>
              </a:rPr>
              <a:t>Consent Posting Requirement</a:t>
            </a:r>
            <a:endParaRPr lang="en-US" dirty="0"/>
          </a:p>
        </p:txBody>
      </p:sp>
      <p:graphicFrame>
        <p:nvGraphicFramePr>
          <p:cNvPr id="3" name="Content Placeholder 2">
            <a:extLst>
              <a:ext uri="{FF2B5EF4-FFF2-40B4-BE49-F238E27FC236}">
                <a16:creationId xmlns:a16="http://schemas.microsoft.com/office/drawing/2014/main" id="{DB06000E-A68D-4DC8-8A78-36AF0A17B1C5}"/>
              </a:ext>
            </a:extLst>
          </p:cNvPr>
          <p:cNvGraphicFramePr>
            <a:graphicFrameLocks noGrp="1"/>
          </p:cNvGraphicFramePr>
          <p:nvPr>
            <p:ph idx="1"/>
          </p:nvPr>
        </p:nvGraphicFramePr>
        <p:xfrm>
          <a:off x="1981200" y="1905000"/>
          <a:ext cx="8229600" cy="4389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7C832-60FA-49A2-87DB-28D7250F3B19}"/>
              </a:ext>
            </a:extLst>
          </p:cNvPr>
          <p:cNvSpPr>
            <a:spLocks noGrp="1"/>
          </p:cNvSpPr>
          <p:nvPr>
            <p:ph type="title"/>
          </p:nvPr>
        </p:nvSpPr>
        <p:spPr>
          <a:xfrm>
            <a:off x="1981200" y="457200"/>
            <a:ext cx="8229600" cy="1143000"/>
          </a:xfrm>
        </p:spPr>
        <p:txBody>
          <a:bodyPr/>
          <a:lstStyle/>
          <a:p>
            <a:pPr algn="ctr">
              <a:defRPr/>
            </a:pPr>
            <a:r>
              <a:rPr lang="en-US" altLang="en-US" sz="6000" dirty="0">
                <a:solidFill>
                  <a:schemeClr val="accent1">
                    <a:tint val="88000"/>
                    <a:satMod val="150000"/>
                  </a:schemeClr>
                </a:solidFill>
              </a:rPr>
              <a:t>Summary</a:t>
            </a:r>
            <a:endParaRPr lang="en-US" sz="6000" dirty="0"/>
          </a:p>
        </p:txBody>
      </p:sp>
      <p:graphicFrame>
        <p:nvGraphicFramePr>
          <p:cNvPr id="4" name="Content Placeholder 3">
            <a:extLst>
              <a:ext uri="{FF2B5EF4-FFF2-40B4-BE49-F238E27FC236}">
                <a16:creationId xmlns:a16="http://schemas.microsoft.com/office/drawing/2014/main" id="{CC95822F-6EDA-4B96-9FB8-AB5E362C75E9}"/>
              </a:ext>
            </a:extLst>
          </p:cNvPr>
          <p:cNvGraphicFramePr>
            <a:graphicFrameLocks noGrp="1"/>
          </p:cNvGraphicFramePr>
          <p:nvPr>
            <p:ph idx="1"/>
          </p:nvPr>
        </p:nvGraphicFramePr>
        <p:xfrm>
          <a:off x="1981200" y="1935164"/>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89093-AEAF-4EEE-8233-EDF17435AA64}"/>
              </a:ext>
            </a:extLst>
          </p:cNvPr>
          <p:cNvSpPr>
            <a:spLocks noGrp="1"/>
          </p:cNvSpPr>
          <p:nvPr>
            <p:ph type="title"/>
          </p:nvPr>
        </p:nvSpPr>
        <p:spPr/>
        <p:txBody>
          <a:bodyPr/>
          <a:lstStyle/>
          <a:p>
            <a:pPr algn="ctr"/>
            <a:r>
              <a:rPr lang="en-US" sz="6000"/>
              <a:t>1</a:t>
            </a:r>
            <a:r>
              <a:rPr lang="en-US" sz="6000" dirty="0"/>
              <a:t>0</a:t>
            </a:r>
            <a:r>
              <a:rPr lang="en-US" sz="6000"/>
              <a:t> </a:t>
            </a:r>
            <a:r>
              <a:rPr lang="en-US" sz="6000" dirty="0"/>
              <a:t>Minute Break</a:t>
            </a:r>
          </a:p>
        </p:txBody>
      </p:sp>
      <p:pic>
        <p:nvPicPr>
          <p:cNvPr id="7" name="Content Placeholder 6" descr="A picture containing hydrant&#10;&#10;Description automatically generated">
            <a:extLst>
              <a:ext uri="{FF2B5EF4-FFF2-40B4-BE49-F238E27FC236}">
                <a16:creationId xmlns:a16="http://schemas.microsoft.com/office/drawing/2014/main" id="{B00D02A3-EFB5-45FC-8D7D-4493AA97ED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2268594"/>
            <a:ext cx="8686800" cy="3722574"/>
          </a:xfrm>
        </p:spPr>
      </p:pic>
    </p:spTree>
    <p:extLst>
      <p:ext uri="{BB962C8B-B14F-4D97-AF65-F5344CB8AC3E}">
        <p14:creationId xmlns:p14="http://schemas.microsoft.com/office/powerpoint/2010/main" val="32542405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ADE920-8152-4544-AB43-055142A958E5}"/>
              </a:ext>
            </a:extLst>
          </p:cNvPr>
          <p:cNvSpPr>
            <a:spLocks noGrp="1"/>
          </p:cNvSpPr>
          <p:nvPr>
            <p:ph type="ctrTitle"/>
          </p:nvPr>
        </p:nvSpPr>
        <p:spPr>
          <a:xfrm>
            <a:off x="6583972" y="1783959"/>
            <a:ext cx="3483937" cy="2889114"/>
          </a:xfrm>
        </p:spPr>
        <p:txBody>
          <a:bodyPr anchor="b">
            <a:normAutofit/>
          </a:bodyPr>
          <a:lstStyle/>
          <a:p>
            <a:pPr algn="l"/>
            <a:r>
              <a:rPr lang="en-US" sz="3800">
                <a:solidFill>
                  <a:schemeClr val="bg1"/>
                </a:solidFill>
              </a:rPr>
              <a:t>Study Documentation</a:t>
            </a:r>
          </a:p>
        </p:txBody>
      </p:sp>
      <p:sp>
        <p:nvSpPr>
          <p:cNvPr id="3" name="Subtitle 2">
            <a:extLst>
              <a:ext uri="{FF2B5EF4-FFF2-40B4-BE49-F238E27FC236}">
                <a16:creationId xmlns:a16="http://schemas.microsoft.com/office/drawing/2014/main" id="{799134B2-8FBE-420E-A775-E36E3B6CFCE1}"/>
              </a:ext>
            </a:extLst>
          </p:cNvPr>
          <p:cNvSpPr>
            <a:spLocks noGrp="1"/>
          </p:cNvSpPr>
          <p:nvPr>
            <p:ph type="subTitle" idx="1"/>
          </p:nvPr>
        </p:nvSpPr>
        <p:spPr>
          <a:xfrm>
            <a:off x="6583971" y="4750894"/>
            <a:ext cx="3483937" cy="1147863"/>
          </a:xfrm>
        </p:spPr>
        <p:txBody>
          <a:bodyPr anchor="t">
            <a:normAutofit/>
          </a:bodyPr>
          <a:lstStyle/>
          <a:p>
            <a:pPr algn="l"/>
            <a:r>
              <a:rPr lang="en-US" sz="1700">
                <a:solidFill>
                  <a:schemeClr val="bg1"/>
                </a:solidFill>
              </a:rPr>
              <a:t>Kelly Dornin-Koss </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B50D43-D6BE-4A11-9233-110C3A9A45D0}"/>
              </a:ext>
            </a:extLst>
          </p:cNvPr>
          <p:cNvPicPr>
            <a:picLocks noChangeAspect="1"/>
          </p:cNvPicPr>
          <p:nvPr/>
        </p:nvPicPr>
        <p:blipFill>
          <a:blip r:embed="rId3"/>
          <a:stretch>
            <a:fillRect/>
          </a:stretch>
        </p:blipFill>
        <p:spPr>
          <a:xfrm>
            <a:off x="1838536" y="2472690"/>
            <a:ext cx="3035882" cy="544451"/>
          </a:xfrm>
          <a:prstGeom prst="rect">
            <a:avLst/>
          </a:prstGeom>
        </p:spPr>
      </p:pic>
    </p:spTree>
    <p:extLst>
      <p:ext uri="{BB962C8B-B14F-4D97-AF65-F5344CB8AC3E}">
        <p14:creationId xmlns:p14="http://schemas.microsoft.com/office/powerpoint/2010/main" val="22831479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3CA6-0F7A-4C0C-81FD-B846660F406C}"/>
              </a:ext>
            </a:extLst>
          </p:cNvPr>
          <p:cNvSpPr>
            <a:spLocks noGrp="1"/>
          </p:cNvSpPr>
          <p:nvPr>
            <p:ph type="title"/>
          </p:nvPr>
        </p:nvSpPr>
        <p:spPr/>
        <p:txBody>
          <a:bodyPr/>
          <a:lstStyle/>
          <a:p>
            <a:r>
              <a:rPr lang="en-US" dirty="0"/>
              <a:t>Study Documentation </a:t>
            </a:r>
          </a:p>
        </p:txBody>
      </p:sp>
      <p:graphicFrame>
        <p:nvGraphicFramePr>
          <p:cNvPr id="4" name="Content Placeholder 3">
            <a:extLst>
              <a:ext uri="{FF2B5EF4-FFF2-40B4-BE49-F238E27FC236}">
                <a16:creationId xmlns:a16="http://schemas.microsoft.com/office/drawing/2014/main" id="{41C9F633-DFBC-4341-931B-1FC9979B902C}"/>
              </a:ext>
            </a:extLst>
          </p:cNvPr>
          <p:cNvGraphicFramePr>
            <a:graphicFrameLocks noGrp="1"/>
          </p:cNvGraphicFramePr>
          <p:nvPr>
            <p:ph idx="1"/>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77576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C441-7F0D-4BB3-925A-3175FAFA9AB2}"/>
              </a:ext>
            </a:extLst>
          </p:cNvPr>
          <p:cNvSpPr>
            <a:spLocks noGrp="1"/>
          </p:cNvSpPr>
          <p:nvPr>
            <p:ph type="title"/>
          </p:nvPr>
        </p:nvSpPr>
        <p:spPr>
          <a:xfrm>
            <a:off x="2408421" y="826684"/>
            <a:ext cx="7375161" cy="1325563"/>
          </a:xfrm>
        </p:spPr>
        <p:txBody>
          <a:bodyPr>
            <a:normAutofit/>
          </a:bodyPr>
          <a:lstStyle/>
          <a:p>
            <a:pPr algn="ctr"/>
            <a:r>
              <a:rPr lang="en-US" sz="4000" dirty="0">
                <a:solidFill>
                  <a:srgbClr val="FFFFFF"/>
                </a:solidFill>
              </a:rPr>
              <a:t>Study Documentation</a:t>
            </a:r>
          </a:p>
        </p:txBody>
      </p:sp>
      <p:graphicFrame>
        <p:nvGraphicFramePr>
          <p:cNvPr id="5" name="Content Placeholder 2">
            <a:extLst>
              <a:ext uri="{FF2B5EF4-FFF2-40B4-BE49-F238E27FC236}">
                <a16:creationId xmlns:a16="http://schemas.microsoft.com/office/drawing/2014/main" id="{99E709A0-5EC2-4C8B-A5BD-258A57FEEA6D}"/>
              </a:ext>
            </a:extLst>
          </p:cNvPr>
          <p:cNvGraphicFramePr>
            <a:graphicFrameLocks noGrp="1"/>
          </p:cNvGraphicFramePr>
          <p:nvPr>
            <p:ph idx="1"/>
          </p:nvPr>
        </p:nvGraphicFramePr>
        <p:xfrm>
          <a:off x="2301240" y="2899956"/>
          <a:ext cx="758952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E39C97FF-B045-4629-94B1-DD3238C9DFC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3493"/>
                </a:solidFill>
                <a:latin typeface="Arial Black" panose="020B0A04020102020204" pitchFamily="34" charset="0"/>
                <a:ea typeface="+mj-ea"/>
                <a:cs typeface="+mj-cs"/>
              </a:defRPr>
            </a:lvl1pPr>
          </a:lstStyle>
          <a:p>
            <a:r>
              <a:rPr lang="en-US"/>
              <a:t>Study Documentation </a:t>
            </a:r>
            <a:endParaRPr lang="en-US" dirty="0"/>
          </a:p>
        </p:txBody>
      </p:sp>
    </p:spTree>
    <p:extLst>
      <p:ext uri="{BB962C8B-B14F-4D97-AF65-F5344CB8AC3E}">
        <p14:creationId xmlns:p14="http://schemas.microsoft.com/office/powerpoint/2010/main" val="693053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996891" y="533400"/>
          <a:ext cx="2957513" cy="4935856"/>
        </p:xfrm>
        <a:graphic>
          <a:graphicData uri="http://schemas.openxmlformats.org/drawingml/2006/table">
            <a:tbl>
              <a:tblPr firstRow="1" bandRow="1">
                <a:tableStyleId>{5C22544A-7EE6-4342-B048-85BDC9FD1C3A}</a:tableStyleId>
              </a:tblPr>
              <a:tblGrid>
                <a:gridCol w="2957513">
                  <a:extLst>
                    <a:ext uri="{9D8B030D-6E8A-4147-A177-3AD203B41FA5}">
                      <a16:colId xmlns:a16="http://schemas.microsoft.com/office/drawing/2014/main" val="2581303608"/>
                    </a:ext>
                  </a:extLst>
                </a:gridCol>
              </a:tblGrid>
              <a:tr h="600075">
                <a:tc>
                  <a:txBody>
                    <a:bodyPr/>
                    <a:lstStyle/>
                    <a:p>
                      <a:r>
                        <a:rPr lang="en-US" sz="1800" dirty="0"/>
                        <a:t>Federal Policy Regulations </a:t>
                      </a:r>
                    </a:p>
                  </a:txBody>
                  <a:tcPr marL="51435" marR="51435" marT="25718" marB="25718">
                    <a:solidFill>
                      <a:srgbClr val="002060"/>
                    </a:solidFill>
                  </a:tcPr>
                </a:tc>
                <a:extLst>
                  <a:ext uri="{0D108BD9-81ED-4DB2-BD59-A6C34878D82A}">
                    <a16:rowId xmlns:a16="http://schemas.microsoft.com/office/drawing/2014/main" val="2042621154"/>
                  </a:ext>
                </a:extLst>
              </a:tr>
              <a:tr h="1480185">
                <a:tc>
                  <a:txBody>
                    <a:bodyPr/>
                    <a:lstStyle/>
                    <a:p>
                      <a:r>
                        <a:rPr lang="en-US" sz="1600" u="sng" dirty="0"/>
                        <a:t>Research: </a:t>
                      </a:r>
                    </a:p>
                    <a:p>
                      <a:r>
                        <a:rPr lang="en-US" sz="1400" dirty="0"/>
                        <a:t>a systematic investigation, including research development, testing and evaluation, designed to develop or contribute to generalizable knowledge</a:t>
                      </a:r>
                    </a:p>
                    <a:p>
                      <a:endParaRPr lang="en-US" sz="1100" dirty="0"/>
                    </a:p>
                  </a:txBody>
                  <a:tcPr marL="51435" marR="51435" marT="25718" marB="25718" anchor="ctr"/>
                </a:tc>
                <a:extLst>
                  <a:ext uri="{0D108BD9-81ED-4DB2-BD59-A6C34878D82A}">
                    <a16:rowId xmlns:a16="http://schemas.microsoft.com/office/drawing/2014/main" val="181530643"/>
                  </a:ext>
                </a:extLst>
              </a:tr>
              <a:tr h="1937385">
                <a:tc>
                  <a:txBody>
                    <a:bodyPr/>
                    <a:lstStyle/>
                    <a:p>
                      <a:r>
                        <a:rPr lang="en-US" sz="1600" u="sng" dirty="0"/>
                        <a:t>Human Subject:</a:t>
                      </a:r>
                    </a:p>
                    <a:p>
                      <a:r>
                        <a:rPr lang="en-US" sz="1400" dirty="0"/>
                        <a:t>a living individual about whom an investigator (whether professionals or student) conducting research obtains </a:t>
                      </a:r>
                    </a:p>
                    <a:p>
                      <a:pPr marL="342900" indent="-342900">
                        <a:buFont typeface="Arial" panose="020B0604020202020204" pitchFamily="34" charset="0"/>
                        <a:buChar char="•"/>
                      </a:pPr>
                      <a:r>
                        <a:rPr lang="en-US" sz="1400" dirty="0"/>
                        <a:t> </a:t>
                      </a:r>
                      <a:r>
                        <a:rPr lang="en-US" sz="1400" dirty="0">
                          <a:highlight>
                            <a:srgbClr val="FFFF00"/>
                          </a:highlight>
                        </a:rPr>
                        <a:t>Information or biospecimens </a:t>
                      </a:r>
                      <a:r>
                        <a:rPr lang="en-US" sz="1400" dirty="0"/>
                        <a:t>through intervention or interaction with the individual, and </a:t>
                      </a:r>
                      <a:r>
                        <a:rPr lang="en-US" sz="1400" dirty="0">
                          <a:highlight>
                            <a:srgbClr val="FFFF00"/>
                          </a:highlight>
                        </a:rPr>
                        <a:t>uses, studies, or analyzes the information  </a:t>
                      </a:r>
                    </a:p>
                    <a:p>
                      <a:pPr lvl="1"/>
                      <a:r>
                        <a:rPr lang="en-US" sz="1400" i="1" dirty="0"/>
                        <a:t>or</a:t>
                      </a:r>
                    </a:p>
                    <a:p>
                      <a:pPr marL="342900" indent="-342900">
                        <a:buFont typeface="Arial" panose="020B0604020202020204" pitchFamily="34" charset="0"/>
                        <a:buChar char="•"/>
                      </a:pPr>
                      <a:r>
                        <a:rPr lang="en-US" sz="1400" dirty="0"/>
                        <a:t>Obtains, uses, studies, analyzes, or generates Identifiable private information</a:t>
                      </a:r>
                    </a:p>
                  </a:txBody>
                  <a:tcPr marL="51435" marR="51435" marT="25718" marB="25718" anchor="ctr"/>
                </a:tc>
                <a:extLst>
                  <a:ext uri="{0D108BD9-81ED-4DB2-BD59-A6C34878D82A}">
                    <a16:rowId xmlns:a16="http://schemas.microsoft.com/office/drawing/2014/main" val="1852239862"/>
                  </a:ext>
                </a:extLst>
              </a:tr>
            </a:tbl>
          </a:graphicData>
        </a:graphic>
      </p:graphicFrame>
      <p:graphicFrame>
        <p:nvGraphicFramePr>
          <p:cNvPr id="2" name="Table 1"/>
          <p:cNvGraphicFramePr>
            <a:graphicFrameLocks noGrp="1"/>
          </p:cNvGraphicFramePr>
          <p:nvPr/>
        </p:nvGraphicFramePr>
        <p:xfrm>
          <a:off x="5954404" y="533400"/>
          <a:ext cx="2957513" cy="4011930"/>
        </p:xfrm>
        <a:graphic>
          <a:graphicData uri="http://schemas.openxmlformats.org/drawingml/2006/table">
            <a:tbl>
              <a:tblPr firstRow="1" bandRow="1">
                <a:tableStyleId>{5C22544A-7EE6-4342-B048-85BDC9FD1C3A}</a:tableStyleId>
              </a:tblPr>
              <a:tblGrid>
                <a:gridCol w="2957513">
                  <a:extLst>
                    <a:ext uri="{9D8B030D-6E8A-4147-A177-3AD203B41FA5}">
                      <a16:colId xmlns:a16="http://schemas.microsoft.com/office/drawing/2014/main" val="2533734968"/>
                    </a:ext>
                  </a:extLst>
                </a:gridCol>
              </a:tblGrid>
              <a:tr h="600075">
                <a:tc>
                  <a:txBody>
                    <a:bodyPr/>
                    <a:lstStyle/>
                    <a:p>
                      <a:r>
                        <a:rPr lang="en-US" sz="1800" dirty="0"/>
                        <a:t>FDA Regulations</a:t>
                      </a:r>
                    </a:p>
                  </a:txBody>
                  <a:tcPr marL="51435" marR="51435" marT="25718" marB="25718">
                    <a:solidFill>
                      <a:srgbClr val="002060"/>
                    </a:solidFill>
                  </a:tcPr>
                </a:tc>
                <a:extLst>
                  <a:ext uri="{0D108BD9-81ED-4DB2-BD59-A6C34878D82A}">
                    <a16:rowId xmlns:a16="http://schemas.microsoft.com/office/drawing/2014/main" val="2662411409"/>
                  </a:ext>
                </a:extLst>
              </a:tr>
              <a:tr h="1474470">
                <a:tc>
                  <a:txBody>
                    <a:bodyPr/>
                    <a:lstStyle/>
                    <a:p>
                      <a:r>
                        <a:rPr lang="en-US" sz="1600" u="sng" dirty="0"/>
                        <a:t>Clinical Investigation:</a:t>
                      </a:r>
                    </a:p>
                    <a:p>
                      <a:r>
                        <a:rPr lang="en-US" sz="1400" dirty="0"/>
                        <a:t>any experiment that involves a test article and one or more human subjects </a:t>
                      </a:r>
                    </a:p>
                    <a:p>
                      <a:endParaRPr lang="en-US" sz="1100" dirty="0"/>
                    </a:p>
                  </a:txBody>
                  <a:tcPr marL="51435" marR="51435" marT="25718" marB="25718" anchor="ctr"/>
                </a:tc>
                <a:extLst>
                  <a:ext uri="{0D108BD9-81ED-4DB2-BD59-A6C34878D82A}">
                    <a16:rowId xmlns:a16="http://schemas.microsoft.com/office/drawing/2014/main" val="1324380892"/>
                  </a:ext>
                </a:extLst>
              </a:tr>
              <a:tr h="1937385">
                <a:tc>
                  <a:txBody>
                    <a:bodyPr/>
                    <a:lstStyle/>
                    <a:p>
                      <a:r>
                        <a:rPr lang="en-US" sz="1600" u="sng" dirty="0"/>
                        <a:t>Human Subject:</a:t>
                      </a:r>
                    </a:p>
                    <a:p>
                      <a:r>
                        <a:rPr lang="en-US" sz="1400" dirty="0"/>
                        <a:t>an individual who is or becomes a participant in research either as a recipient of the test article or as a control.  A subject may be either a healthy human or a patient</a:t>
                      </a:r>
                    </a:p>
                    <a:p>
                      <a:endParaRPr lang="en-US" sz="1100" dirty="0"/>
                    </a:p>
                  </a:txBody>
                  <a:tcPr marL="51435" marR="51435" marT="25718" marB="25718" anchor="ctr"/>
                </a:tc>
                <a:extLst>
                  <a:ext uri="{0D108BD9-81ED-4DB2-BD59-A6C34878D82A}">
                    <a16:rowId xmlns:a16="http://schemas.microsoft.com/office/drawing/2014/main" val="3850088648"/>
                  </a:ext>
                </a:extLst>
              </a:tr>
            </a:tbl>
          </a:graphicData>
        </a:graphic>
      </p:graphicFrame>
    </p:spTree>
    <p:extLst>
      <p:ext uri="{BB962C8B-B14F-4D97-AF65-F5344CB8AC3E}">
        <p14:creationId xmlns:p14="http://schemas.microsoft.com/office/powerpoint/2010/main" val="17501195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5AE6C6-B5CC-48F4-89CE-C26EB5AC71C7}"/>
              </a:ext>
            </a:extLst>
          </p:cNvPr>
          <p:cNvSpPr>
            <a:spLocks noGrp="1"/>
          </p:cNvSpPr>
          <p:nvPr>
            <p:ph idx="1"/>
          </p:nvPr>
        </p:nvSpPr>
        <p:spPr>
          <a:xfrm>
            <a:off x="1994664" y="1690688"/>
            <a:ext cx="8820150" cy="3868247"/>
          </a:xfrm>
        </p:spPr>
        <p:txBody>
          <a:bodyPr>
            <a:normAutofit/>
          </a:bodyPr>
          <a:lstStyle/>
          <a:p>
            <a:pPr marL="0" indent="0">
              <a:buNone/>
            </a:pPr>
            <a:r>
              <a:rPr lang="en-US" sz="4800" dirty="0"/>
              <a:t>The original recording of any observations made or data generated about a subject during participation in a clinical trial.</a:t>
            </a:r>
          </a:p>
        </p:txBody>
      </p:sp>
      <p:sp>
        <p:nvSpPr>
          <p:cNvPr id="4" name="Title 1">
            <a:extLst>
              <a:ext uri="{FF2B5EF4-FFF2-40B4-BE49-F238E27FC236}">
                <a16:creationId xmlns:a16="http://schemas.microsoft.com/office/drawing/2014/main" id="{4B65451A-CB59-4C1E-A215-32AEC52D9385}"/>
              </a:ext>
            </a:extLst>
          </p:cNvPr>
          <p:cNvSpPr>
            <a:spLocks noGrp="1"/>
          </p:cNvSpPr>
          <p:nvPr>
            <p:ph type="title"/>
          </p:nvPr>
        </p:nvSpPr>
        <p:spPr>
          <a:xfrm>
            <a:off x="838200" y="365125"/>
            <a:ext cx="10515600" cy="1325563"/>
          </a:xfrm>
        </p:spPr>
        <p:txBody>
          <a:bodyPr/>
          <a:lstStyle/>
          <a:p>
            <a:r>
              <a:rPr lang="en-US" dirty="0"/>
              <a:t>Source Documents </a:t>
            </a:r>
          </a:p>
        </p:txBody>
      </p:sp>
    </p:spTree>
    <p:extLst>
      <p:ext uri="{BB962C8B-B14F-4D97-AF65-F5344CB8AC3E}">
        <p14:creationId xmlns:p14="http://schemas.microsoft.com/office/powerpoint/2010/main" val="15891632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Checklist">
            <a:extLst>
              <a:ext uri="{FF2B5EF4-FFF2-40B4-BE49-F238E27FC236}">
                <a16:creationId xmlns:a16="http://schemas.microsoft.com/office/drawing/2014/main" id="{859065B5-9876-4F90-AF52-96EB8C2C44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61692" y="1629090"/>
            <a:ext cx="2715016" cy="3620021"/>
          </a:xfrm>
          <a:prstGeom prst="rect">
            <a:avLst/>
          </a:prstGeom>
        </p:spPr>
      </p:pic>
      <p:sp>
        <p:nvSpPr>
          <p:cNvPr id="3" name="Content Placeholder 2">
            <a:extLst>
              <a:ext uri="{FF2B5EF4-FFF2-40B4-BE49-F238E27FC236}">
                <a16:creationId xmlns:a16="http://schemas.microsoft.com/office/drawing/2014/main" id="{B07F0A29-3A92-4632-8FC4-9B89D3A08D44}"/>
              </a:ext>
            </a:extLst>
          </p:cNvPr>
          <p:cNvSpPr>
            <a:spLocks noGrp="1"/>
          </p:cNvSpPr>
          <p:nvPr>
            <p:ph idx="1"/>
          </p:nvPr>
        </p:nvSpPr>
        <p:spPr>
          <a:xfrm>
            <a:off x="6091931" y="1289539"/>
            <a:ext cx="4365054" cy="4771433"/>
          </a:xfrm>
        </p:spPr>
        <p:txBody>
          <a:bodyPr anchor="ctr">
            <a:normAutofit/>
          </a:bodyPr>
          <a:lstStyle/>
          <a:p>
            <a:pPr marL="0" indent="0">
              <a:buNone/>
            </a:pPr>
            <a:r>
              <a:rPr lang="en-US" sz="3200" dirty="0">
                <a:solidFill>
                  <a:srgbClr val="000000"/>
                </a:solidFill>
              </a:rPr>
              <a:t>Confirm:</a:t>
            </a:r>
          </a:p>
          <a:p>
            <a:pPr lvl="1"/>
            <a:r>
              <a:rPr lang="en-US" sz="3200" dirty="0">
                <a:solidFill>
                  <a:srgbClr val="000000"/>
                </a:solidFill>
              </a:rPr>
              <a:t>The completeness and accuracy of data collection and</a:t>
            </a:r>
          </a:p>
          <a:p>
            <a:pPr lvl="1"/>
            <a:r>
              <a:rPr lang="en-US" sz="3200" dirty="0">
                <a:solidFill>
                  <a:srgbClr val="000000"/>
                </a:solidFill>
              </a:rPr>
              <a:t>The study was conducted according to the protocol and ethically.</a:t>
            </a:r>
          </a:p>
          <a:p>
            <a:endParaRPr lang="en-US" sz="2000" dirty="0">
              <a:solidFill>
                <a:srgbClr val="000000"/>
              </a:solidFill>
            </a:endParaRPr>
          </a:p>
        </p:txBody>
      </p:sp>
      <p:sp>
        <p:nvSpPr>
          <p:cNvPr id="8" name="Title 1">
            <a:extLst>
              <a:ext uri="{FF2B5EF4-FFF2-40B4-BE49-F238E27FC236}">
                <a16:creationId xmlns:a16="http://schemas.microsoft.com/office/drawing/2014/main" id="{28186BCD-6758-4A20-A352-F9A1A9FDC6B1}"/>
              </a:ext>
            </a:extLst>
          </p:cNvPr>
          <p:cNvSpPr>
            <a:spLocks noGrp="1"/>
          </p:cNvSpPr>
          <p:nvPr>
            <p:ph type="title"/>
          </p:nvPr>
        </p:nvSpPr>
        <p:spPr>
          <a:xfrm>
            <a:off x="5432047" y="134246"/>
            <a:ext cx="5952471" cy="1325563"/>
          </a:xfrm>
        </p:spPr>
        <p:txBody>
          <a:bodyPr/>
          <a:lstStyle/>
          <a:p>
            <a:r>
              <a:rPr lang="en-US" b="1" dirty="0">
                <a:latin typeface="Arial Black" panose="020B0A04020102020204" pitchFamily="34" charset="0"/>
              </a:rPr>
              <a:t>Source</a:t>
            </a:r>
            <a:r>
              <a:rPr lang="en-US" b="1" dirty="0"/>
              <a:t> </a:t>
            </a:r>
            <a:r>
              <a:rPr lang="en-US" b="1" dirty="0">
                <a:latin typeface="Arial Black" panose="020B0A04020102020204" pitchFamily="34" charset="0"/>
              </a:rPr>
              <a:t>Documents </a:t>
            </a:r>
          </a:p>
        </p:txBody>
      </p:sp>
    </p:spTree>
    <p:extLst>
      <p:ext uri="{BB962C8B-B14F-4D97-AF65-F5344CB8AC3E}">
        <p14:creationId xmlns:p14="http://schemas.microsoft.com/office/powerpoint/2010/main" val="27306526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20826-2C42-473F-AF94-EDC330DF22B5}"/>
              </a:ext>
            </a:extLst>
          </p:cNvPr>
          <p:cNvSpPr>
            <a:spLocks noGrp="1"/>
          </p:cNvSpPr>
          <p:nvPr>
            <p:ph type="title"/>
          </p:nvPr>
        </p:nvSpPr>
        <p:spPr>
          <a:xfrm>
            <a:off x="2408421" y="826684"/>
            <a:ext cx="7375161" cy="1325563"/>
          </a:xfrm>
        </p:spPr>
        <p:txBody>
          <a:bodyPr>
            <a:normAutofit/>
          </a:bodyPr>
          <a:lstStyle/>
          <a:p>
            <a:pPr algn="ctr"/>
            <a:r>
              <a:rPr lang="en-US" sz="4000">
                <a:solidFill>
                  <a:srgbClr val="FFFFFF"/>
                </a:solidFill>
              </a:rPr>
              <a:t>Prior to enrollment:</a:t>
            </a:r>
          </a:p>
        </p:txBody>
      </p:sp>
      <p:graphicFrame>
        <p:nvGraphicFramePr>
          <p:cNvPr id="5" name="Content Placeholder 2">
            <a:extLst>
              <a:ext uri="{FF2B5EF4-FFF2-40B4-BE49-F238E27FC236}">
                <a16:creationId xmlns:a16="http://schemas.microsoft.com/office/drawing/2014/main" id="{BC4990AA-D741-49CC-B484-FA9BEE7F6096}"/>
              </a:ext>
            </a:extLst>
          </p:cNvPr>
          <p:cNvGraphicFramePr>
            <a:graphicFrameLocks noGrp="1"/>
          </p:cNvGraphicFramePr>
          <p:nvPr>
            <p:ph idx="1"/>
          </p:nvPr>
        </p:nvGraphicFramePr>
        <p:xfrm>
          <a:off x="2301240" y="2899956"/>
          <a:ext cx="758952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26962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15D60D0-76C0-493A-8BC4-14B472AC1EB8}"/>
              </a:ext>
            </a:extLst>
          </p:cNvPr>
          <p:cNvGraphicFramePr>
            <a:graphicFrameLocks noGrp="1"/>
          </p:cNvGraphicFramePr>
          <p:nvPr>
            <p:ph idx="1"/>
          </p:nvPr>
        </p:nvGraphicFramePr>
        <p:xfrm>
          <a:off x="1059873" y="317090"/>
          <a:ext cx="8938491" cy="5080073"/>
        </p:xfrm>
        <a:graphic>
          <a:graphicData uri="http://schemas.openxmlformats.org/drawingml/2006/table">
            <a:tbl>
              <a:tblPr firstRow="1" bandRow="1">
                <a:tableStyleId>{8799B23B-EC83-4686-B30A-512413B5E67A}</a:tableStyleId>
              </a:tblPr>
              <a:tblGrid>
                <a:gridCol w="4452880">
                  <a:extLst>
                    <a:ext uri="{9D8B030D-6E8A-4147-A177-3AD203B41FA5}">
                      <a16:colId xmlns:a16="http://schemas.microsoft.com/office/drawing/2014/main" val="311271492"/>
                    </a:ext>
                  </a:extLst>
                </a:gridCol>
                <a:gridCol w="2769190">
                  <a:extLst>
                    <a:ext uri="{9D8B030D-6E8A-4147-A177-3AD203B41FA5}">
                      <a16:colId xmlns:a16="http://schemas.microsoft.com/office/drawing/2014/main" val="397134746"/>
                    </a:ext>
                  </a:extLst>
                </a:gridCol>
                <a:gridCol w="1716421">
                  <a:extLst>
                    <a:ext uri="{9D8B030D-6E8A-4147-A177-3AD203B41FA5}">
                      <a16:colId xmlns:a16="http://schemas.microsoft.com/office/drawing/2014/main" val="4030287746"/>
                    </a:ext>
                  </a:extLst>
                </a:gridCol>
              </a:tblGrid>
              <a:tr h="494065">
                <a:tc>
                  <a:txBody>
                    <a:bodyPr/>
                    <a:lstStyle/>
                    <a:p>
                      <a:r>
                        <a:rPr lang="en-US" sz="2200"/>
                        <a:t>Criteria</a:t>
                      </a:r>
                      <a:endParaRPr lang="en-US" sz="2200">
                        <a:solidFill>
                          <a:schemeClr val="tx1"/>
                        </a:solidFill>
                      </a:endParaRPr>
                    </a:p>
                  </a:txBody>
                  <a:tcPr marL="84862" marR="84862" marT="56575" marB="56575"/>
                </a:tc>
                <a:tc>
                  <a:txBody>
                    <a:bodyPr/>
                    <a:lstStyle/>
                    <a:p>
                      <a:r>
                        <a:rPr lang="en-US" sz="2200" dirty="0"/>
                        <a:t>Comments</a:t>
                      </a:r>
                      <a:endParaRPr lang="en-US" sz="2200" dirty="0">
                        <a:solidFill>
                          <a:schemeClr val="tx1"/>
                        </a:solidFill>
                      </a:endParaRPr>
                    </a:p>
                  </a:txBody>
                  <a:tcPr marL="84862" marR="84862" marT="56575" marB="56575"/>
                </a:tc>
                <a:tc>
                  <a:txBody>
                    <a:bodyPr/>
                    <a:lstStyle/>
                    <a:p>
                      <a:r>
                        <a:rPr lang="en-US" sz="2200">
                          <a:solidFill>
                            <a:schemeClr val="tx1"/>
                          </a:solidFill>
                        </a:rPr>
                        <a:t>Met Y or N</a:t>
                      </a:r>
                    </a:p>
                  </a:txBody>
                  <a:tcPr marL="84862" marR="84862" marT="56575" marB="56575"/>
                </a:tc>
                <a:extLst>
                  <a:ext uri="{0D108BD9-81ED-4DB2-BD59-A6C34878D82A}">
                    <a16:rowId xmlns:a16="http://schemas.microsoft.com/office/drawing/2014/main" val="3659744700"/>
                  </a:ext>
                </a:extLst>
              </a:tr>
              <a:tr h="494065">
                <a:tc>
                  <a:txBody>
                    <a:bodyPr/>
                    <a:lstStyle/>
                    <a:p>
                      <a:r>
                        <a:rPr lang="en-US" sz="2200"/>
                        <a:t>Age 18-80 years</a:t>
                      </a:r>
                    </a:p>
                  </a:txBody>
                  <a:tcPr marL="84862" marR="84862" marT="56575" marB="56575"/>
                </a:tc>
                <a:tc>
                  <a:txBody>
                    <a:bodyPr/>
                    <a:lstStyle/>
                    <a:p>
                      <a:endParaRPr lang="en-US" sz="2200"/>
                    </a:p>
                  </a:txBody>
                  <a:tcPr marL="84862" marR="84862" marT="56575" marB="56575"/>
                </a:tc>
                <a:tc>
                  <a:txBody>
                    <a:bodyPr/>
                    <a:lstStyle/>
                    <a:p>
                      <a:endParaRPr lang="en-US" sz="2200"/>
                    </a:p>
                  </a:txBody>
                  <a:tcPr marL="84862" marR="84862" marT="56575" marB="56575"/>
                </a:tc>
                <a:extLst>
                  <a:ext uri="{0D108BD9-81ED-4DB2-BD59-A6C34878D82A}">
                    <a16:rowId xmlns:a16="http://schemas.microsoft.com/office/drawing/2014/main" val="3503757720"/>
                  </a:ext>
                </a:extLst>
              </a:tr>
              <a:tr h="494065">
                <a:tc>
                  <a:txBody>
                    <a:bodyPr/>
                    <a:lstStyle/>
                    <a:p>
                      <a:r>
                        <a:rPr lang="en-US" sz="2200"/>
                        <a:t>Scheduled for surgery</a:t>
                      </a:r>
                    </a:p>
                  </a:txBody>
                  <a:tcPr marL="84862" marR="84862" marT="56575" marB="56575"/>
                </a:tc>
                <a:tc>
                  <a:txBody>
                    <a:bodyPr/>
                    <a:lstStyle/>
                    <a:p>
                      <a:endParaRPr lang="en-US" sz="2200" dirty="0"/>
                    </a:p>
                  </a:txBody>
                  <a:tcPr marL="84862" marR="84862" marT="56575" marB="56575"/>
                </a:tc>
                <a:tc>
                  <a:txBody>
                    <a:bodyPr/>
                    <a:lstStyle/>
                    <a:p>
                      <a:endParaRPr lang="en-US" sz="2200"/>
                    </a:p>
                  </a:txBody>
                  <a:tcPr marL="84862" marR="84862" marT="56575" marB="56575"/>
                </a:tc>
                <a:extLst>
                  <a:ext uri="{0D108BD9-81ED-4DB2-BD59-A6C34878D82A}">
                    <a16:rowId xmlns:a16="http://schemas.microsoft.com/office/drawing/2014/main" val="137012715"/>
                  </a:ext>
                </a:extLst>
              </a:tr>
              <a:tr h="494065">
                <a:tc>
                  <a:txBody>
                    <a:bodyPr/>
                    <a:lstStyle/>
                    <a:p>
                      <a:r>
                        <a:rPr lang="en-US" sz="2200"/>
                        <a:t>No history of alcohol abuse</a:t>
                      </a:r>
                    </a:p>
                  </a:txBody>
                  <a:tcPr marL="84862" marR="84862" marT="56575" marB="56575"/>
                </a:tc>
                <a:tc>
                  <a:txBody>
                    <a:bodyPr/>
                    <a:lstStyle/>
                    <a:p>
                      <a:endParaRPr lang="en-US" sz="2200" dirty="0"/>
                    </a:p>
                  </a:txBody>
                  <a:tcPr marL="84862" marR="84862" marT="56575" marB="56575"/>
                </a:tc>
                <a:tc>
                  <a:txBody>
                    <a:bodyPr/>
                    <a:lstStyle/>
                    <a:p>
                      <a:endParaRPr lang="en-US" sz="2200" dirty="0"/>
                    </a:p>
                  </a:txBody>
                  <a:tcPr marL="84862" marR="84862" marT="56575" marB="56575"/>
                </a:tc>
                <a:extLst>
                  <a:ext uri="{0D108BD9-81ED-4DB2-BD59-A6C34878D82A}">
                    <a16:rowId xmlns:a16="http://schemas.microsoft.com/office/drawing/2014/main" val="3652964564"/>
                  </a:ext>
                </a:extLst>
              </a:tr>
              <a:tr h="501805">
                <a:tc>
                  <a:txBody>
                    <a:bodyPr/>
                    <a:lstStyle/>
                    <a:p>
                      <a:r>
                        <a:rPr lang="en-US" sz="2200" dirty="0"/>
                        <a:t>No alcohol in previous 24 hours</a:t>
                      </a:r>
                    </a:p>
                  </a:txBody>
                  <a:tcPr marL="84862" marR="84862" marT="56575" marB="56575"/>
                </a:tc>
                <a:tc>
                  <a:txBody>
                    <a:bodyPr/>
                    <a:lstStyle/>
                    <a:p>
                      <a:endParaRPr lang="en-US" sz="2200" dirty="0"/>
                    </a:p>
                  </a:txBody>
                  <a:tcPr marL="84862" marR="84862" marT="56575" marB="56575"/>
                </a:tc>
                <a:tc>
                  <a:txBody>
                    <a:bodyPr/>
                    <a:lstStyle/>
                    <a:p>
                      <a:endParaRPr lang="en-US" sz="2200"/>
                    </a:p>
                  </a:txBody>
                  <a:tcPr marL="84862" marR="84862" marT="56575" marB="56575"/>
                </a:tc>
                <a:extLst>
                  <a:ext uri="{0D108BD9-81ED-4DB2-BD59-A6C34878D82A}">
                    <a16:rowId xmlns:a16="http://schemas.microsoft.com/office/drawing/2014/main" val="2468404020"/>
                  </a:ext>
                </a:extLst>
              </a:tr>
              <a:tr h="706581">
                <a:tc>
                  <a:txBody>
                    <a:bodyPr/>
                    <a:lstStyle/>
                    <a:p>
                      <a:r>
                        <a:rPr lang="en-US" sz="2200"/>
                        <a:t>No recreational drug use in last 6 months</a:t>
                      </a:r>
                    </a:p>
                  </a:txBody>
                  <a:tcPr marL="84862" marR="84862" marT="56575" marB="56575"/>
                </a:tc>
                <a:tc>
                  <a:txBody>
                    <a:bodyPr/>
                    <a:lstStyle/>
                    <a:p>
                      <a:endParaRPr lang="en-US" sz="2200"/>
                    </a:p>
                  </a:txBody>
                  <a:tcPr marL="84862" marR="84862" marT="56575" marB="56575"/>
                </a:tc>
                <a:tc>
                  <a:txBody>
                    <a:bodyPr/>
                    <a:lstStyle/>
                    <a:p>
                      <a:endParaRPr lang="en-US" sz="2200"/>
                    </a:p>
                  </a:txBody>
                  <a:tcPr marL="84862" marR="84862" marT="56575" marB="56575"/>
                </a:tc>
                <a:extLst>
                  <a:ext uri="{0D108BD9-81ED-4DB2-BD59-A6C34878D82A}">
                    <a16:rowId xmlns:a16="http://schemas.microsoft.com/office/drawing/2014/main" val="3282365703"/>
                  </a:ext>
                </a:extLst>
              </a:tr>
              <a:tr h="494065">
                <a:tc>
                  <a:txBody>
                    <a:bodyPr/>
                    <a:lstStyle/>
                    <a:p>
                      <a:r>
                        <a:rPr lang="en-US" sz="2200"/>
                        <a:t>Not currently taking NSAIDS</a:t>
                      </a:r>
                    </a:p>
                  </a:txBody>
                  <a:tcPr marL="84862" marR="84862" marT="56575" marB="56575"/>
                </a:tc>
                <a:tc>
                  <a:txBody>
                    <a:bodyPr/>
                    <a:lstStyle/>
                    <a:p>
                      <a:endParaRPr lang="en-US" sz="2200" dirty="0"/>
                    </a:p>
                  </a:txBody>
                  <a:tcPr marL="84862" marR="84862" marT="56575" marB="56575"/>
                </a:tc>
                <a:tc>
                  <a:txBody>
                    <a:bodyPr/>
                    <a:lstStyle/>
                    <a:p>
                      <a:endParaRPr lang="en-US" sz="2200"/>
                    </a:p>
                  </a:txBody>
                  <a:tcPr marL="84862" marR="84862" marT="56575" marB="56575"/>
                </a:tc>
                <a:extLst>
                  <a:ext uri="{0D108BD9-81ED-4DB2-BD59-A6C34878D82A}">
                    <a16:rowId xmlns:a16="http://schemas.microsoft.com/office/drawing/2014/main" val="3069184241"/>
                  </a:ext>
                </a:extLst>
              </a:tr>
              <a:tr h="830168">
                <a:tc>
                  <a:txBody>
                    <a:bodyPr/>
                    <a:lstStyle/>
                    <a:p>
                      <a:r>
                        <a:rPr lang="en-US" sz="2200"/>
                        <a:t>No history of renal failure </a:t>
                      </a:r>
                    </a:p>
                    <a:p>
                      <a:r>
                        <a:rPr lang="en-US" sz="2200"/>
                        <a:t>(creatinine level &lt; 1.3mg/dL)</a:t>
                      </a:r>
                    </a:p>
                  </a:txBody>
                  <a:tcPr marL="84862" marR="84862" marT="56575" marB="56575"/>
                </a:tc>
                <a:tc>
                  <a:txBody>
                    <a:bodyPr/>
                    <a:lstStyle/>
                    <a:p>
                      <a:endParaRPr lang="en-US" sz="2200"/>
                    </a:p>
                  </a:txBody>
                  <a:tcPr marL="84862" marR="84862" marT="56575" marB="56575"/>
                </a:tc>
                <a:tc>
                  <a:txBody>
                    <a:bodyPr/>
                    <a:lstStyle/>
                    <a:p>
                      <a:endParaRPr lang="en-US" sz="2200"/>
                    </a:p>
                  </a:txBody>
                  <a:tcPr marL="84862" marR="84862" marT="56575" marB="56575"/>
                </a:tc>
                <a:extLst>
                  <a:ext uri="{0D108BD9-81ED-4DB2-BD59-A6C34878D82A}">
                    <a16:rowId xmlns:a16="http://schemas.microsoft.com/office/drawing/2014/main" val="512925417"/>
                  </a:ext>
                </a:extLst>
              </a:tr>
              <a:tr h="494065">
                <a:tc>
                  <a:txBody>
                    <a:bodyPr/>
                    <a:lstStyle/>
                    <a:p>
                      <a:r>
                        <a:rPr lang="en-US" sz="2200" dirty="0"/>
                        <a:t>Not pregnant</a:t>
                      </a:r>
                    </a:p>
                  </a:txBody>
                  <a:tcPr marL="84862" marR="84862" marT="56575" marB="56575"/>
                </a:tc>
                <a:tc>
                  <a:txBody>
                    <a:bodyPr/>
                    <a:lstStyle/>
                    <a:p>
                      <a:endParaRPr lang="en-US" sz="2200" dirty="0"/>
                    </a:p>
                  </a:txBody>
                  <a:tcPr marL="84862" marR="84862" marT="56575" marB="56575"/>
                </a:tc>
                <a:tc>
                  <a:txBody>
                    <a:bodyPr/>
                    <a:lstStyle/>
                    <a:p>
                      <a:endParaRPr lang="en-US" sz="2200" dirty="0"/>
                    </a:p>
                  </a:txBody>
                  <a:tcPr marL="84862" marR="84862" marT="56575" marB="56575"/>
                </a:tc>
                <a:extLst>
                  <a:ext uri="{0D108BD9-81ED-4DB2-BD59-A6C34878D82A}">
                    <a16:rowId xmlns:a16="http://schemas.microsoft.com/office/drawing/2014/main" val="2800820468"/>
                  </a:ext>
                </a:extLst>
              </a:tr>
            </a:tbl>
          </a:graphicData>
        </a:graphic>
      </p:graphicFrame>
      <p:graphicFrame>
        <p:nvGraphicFramePr>
          <p:cNvPr id="2" name="Table 1">
            <a:extLst>
              <a:ext uri="{FF2B5EF4-FFF2-40B4-BE49-F238E27FC236}">
                <a16:creationId xmlns:a16="http://schemas.microsoft.com/office/drawing/2014/main" id="{42E28C90-399A-464D-8680-7901AAD618DD}"/>
              </a:ext>
            </a:extLst>
          </p:cNvPr>
          <p:cNvGraphicFramePr>
            <a:graphicFrameLocks noGrp="1"/>
          </p:cNvGraphicFramePr>
          <p:nvPr/>
        </p:nvGraphicFramePr>
        <p:xfrm>
          <a:off x="1059872" y="5397163"/>
          <a:ext cx="8938491" cy="769258"/>
        </p:xfrm>
        <a:graphic>
          <a:graphicData uri="http://schemas.openxmlformats.org/drawingml/2006/table">
            <a:tbl>
              <a:tblPr firstRow="1" bandRow="1">
                <a:tableStyleId>{8799B23B-EC83-4686-B30A-512413B5E67A}</a:tableStyleId>
              </a:tblPr>
              <a:tblGrid>
                <a:gridCol w="4452880">
                  <a:extLst>
                    <a:ext uri="{9D8B030D-6E8A-4147-A177-3AD203B41FA5}">
                      <a16:colId xmlns:a16="http://schemas.microsoft.com/office/drawing/2014/main" val="3665974185"/>
                    </a:ext>
                  </a:extLst>
                </a:gridCol>
                <a:gridCol w="2769190">
                  <a:extLst>
                    <a:ext uri="{9D8B030D-6E8A-4147-A177-3AD203B41FA5}">
                      <a16:colId xmlns:a16="http://schemas.microsoft.com/office/drawing/2014/main" val="3708219931"/>
                    </a:ext>
                  </a:extLst>
                </a:gridCol>
                <a:gridCol w="1716421">
                  <a:extLst>
                    <a:ext uri="{9D8B030D-6E8A-4147-A177-3AD203B41FA5}">
                      <a16:colId xmlns:a16="http://schemas.microsoft.com/office/drawing/2014/main" val="2151258527"/>
                    </a:ext>
                  </a:extLst>
                </a:gridCol>
              </a:tblGrid>
              <a:tr h="769258">
                <a:tc>
                  <a:txBody>
                    <a:bodyPr/>
                    <a:lstStyle/>
                    <a:p>
                      <a:r>
                        <a:rPr lang="en-US" sz="2200" b="0" dirty="0"/>
                        <a:t>No significant medical history </a:t>
                      </a:r>
                    </a:p>
                  </a:txBody>
                  <a:tcPr marL="84862" marR="84862" marT="56575" marB="56575"/>
                </a:tc>
                <a:tc>
                  <a:txBody>
                    <a:bodyPr/>
                    <a:lstStyle/>
                    <a:p>
                      <a:endParaRPr lang="en-US" sz="2200" dirty="0"/>
                    </a:p>
                  </a:txBody>
                  <a:tcPr marL="84862" marR="84862" marT="56575" marB="56575"/>
                </a:tc>
                <a:tc>
                  <a:txBody>
                    <a:bodyPr/>
                    <a:lstStyle/>
                    <a:p>
                      <a:endParaRPr lang="en-US" sz="2200" dirty="0"/>
                    </a:p>
                  </a:txBody>
                  <a:tcPr marL="84862" marR="84862" marT="56575" marB="56575"/>
                </a:tc>
                <a:extLst>
                  <a:ext uri="{0D108BD9-81ED-4DB2-BD59-A6C34878D82A}">
                    <a16:rowId xmlns:a16="http://schemas.microsoft.com/office/drawing/2014/main" val="3291729173"/>
                  </a:ext>
                </a:extLst>
              </a:tr>
            </a:tbl>
          </a:graphicData>
        </a:graphic>
      </p:graphicFrame>
    </p:spTree>
    <p:extLst>
      <p:ext uri="{BB962C8B-B14F-4D97-AF65-F5344CB8AC3E}">
        <p14:creationId xmlns:p14="http://schemas.microsoft.com/office/powerpoint/2010/main" val="17537240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D76989-EB3B-43EB-8147-FD08F86C3AA7}"/>
              </a:ext>
            </a:extLst>
          </p:cNvPr>
          <p:cNvSpPr>
            <a:spLocks noGrp="1"/>
          </p:cNvSpPr>
          <p:nvPr>
            <p:ph idx="1"/>
          </p:nvPr>
        </p:nvSpPr>
        <p:spPr/>
        <p:txBody>
          <a:bodyPr>
            <a:normAutofit/>
          </a:bodyPr>
          <a:lstStyle/>
          <a:p>
            <a:pPr marL="0" indent="0">
              <a:buNone/>
            </a:pPr>
            <a:r>
              <a:rPr lang="en-US" sz="1800">
                <a:solidFill>
                  <a:srgbClr val="FFFFFF"/>
                </a:solidFill>
              </a:rPr>
              <a:t>Eligibility Criteria</a:t>
            </a:r>
          </a:p>
          <a:p>
            <a:pPr marL="0" indent="0">
              <a:buNone/>
            </a:pPr>
            <a:endParaRPr lang="en-US" sz="1800">
              <a:solidFill>
                <a:srgbClr val="FFFFFF"/>
              </a:solidFill>
            </a:endParaRPr>
          </a:p>
          <a:p>
            <a:pPr marL="0" indent="0">
              <a:buNone/>
            </a:pPr>
            <a:r>
              <a:rPr lang="en-US" sz="1800">
                <a:solidFill>
                  <a:srgbClr val="FFFFFF"/>
                </a:solidFill>
              </a:rPr>
              <a:t>		</a:t>
            </a:r>
          </a:p>
        </p:txBody>
      </p:sp>
      <p:graphicFrame>
        <p:nvGraphicFramePr>
          <p:cNvPr id="4" name="Table 3">
            <a:extLst>
              <a:ext uri="{FF2B5EF4-FFF2-40B4-BE49-F238E27FC236}">
                <a16:creationId xmlns:a16="http://schemas.microsoft.com/office/drawing/2014/main" id="{D95E1F5A-7A91-4CAC-98BD-317CBEC1C866}"/>
              </a:ext>
            </a:extLst>
          </p:cNvPr>
          <p:cNvGraphicFramePr>
            <a:graphicFrameLocks noGrp="1"/>
          </p:cNvGraphicFramePr>
          <p:nvPr/>
        </p:nvGraphicFramePr>
        <p:xfrm>
          <a:off x="2209801" y="942902"/>
          <a:ext cx="7543799" cy="4740708"/>
        </p:xfrm>
        <a:graphic>
          <a:graphicData uri="http://schemas.openxmlformats.org/drawingml/2006/table">
            <a:tbl>
              <a:tblPr firstRow="1" bandRow="1">
                <a:tableStyleId>{8799B23B-EC83-4686-B30A-512413B5E67A}</a:tableStyleId>
              </a:tblPr>
              <a:tblGrid>
                <a:gridCol w="2682240">
                  <a:extLst>
                    <a:ext uri="{9D8B030D-6E8A-4147-A177-3AD203B41FA5}">
                      <a16:colId xmlns:a16="http://schemas.microsoft.com/office/drawing/2014/main" val="311271492"/>
                    </a:ext>
                  </a:extLst>
                </a:gridCol>
                <a:gridCol w="2194560">
                  <a:extLst>
                    <a:ext uri="{9D8B030D-6E8A-4147-A177-3AD203B41FA5}">
                      <a16:colId xmlns:a16="http://schemas.microsoft.com/office/drawing/2014/main" val="970745786"/>
                    </a:ext>
                  </a:extLst>
                </a:gridCol>
                <a:gridCol w="2666999">
                  <a:extLst>
                    <a:ext uri="{9D8B030D-6E8A-4147-A177-3AD203B41FA5}">
                      <a16:colId xmlns:a16="http://schemas.microsoft.com/office/drawing/2014/main" val="397134746"/>
                    </a:ext>
                  </a:extLst>
                </a:gridCol>
              </a:tblGrid>
              <a:tr h="406344">
                <a:tc>
                  <a:txBody>
                    <a:bodyPr/>
                    <a:lstStyle/>
                    <a:p>
                      <a:r>
                        <a:rPr lang="en-US" sz="1800" dirty="0"/>
                        <a:t>Criteria</a:t>
                      </a:r>
                      <a:endParaRPr lang="en-US" sz="1800" dirty="0">
                        <a:solidFill>
                          <a:schemeClr val="tx1"/>
                        </a:solidFill>
                      </a:endParaRPr>
                    </a:p>
                  </a:txBody>
                  <a:tcPr marL="69263" marR="69263" marT="46175" marB="46175"/>
                </a:tc>
                <a:tc>
                  <a:txBody>
                    <a:bodyPr/>
                    <a:lstStyle/>
                    <a:p>
                      <a:r>
                        <a:rPr lang="en-US" sz="1800" dirty="0">
                          <a:solidFill>
                            <a:schemeClr val="tx1"/>
                          </a:solidFill>
                        </a:rPr>
                        <a:t>Assessment Instrument</a:t>
                      </a:r>
                    </a:p>
                  </a:txBody>
                  <a:tcPr marL="69263" marR="69263" marT="46175" marB="46175"/>
                </a:tc>
                <a:tc>
                  <a:txBody>
                    <a:bodyPr/>
                    <a:lstStyle/>
                    <a:p>
                      <a:r>
                        <a:rPr lang="en-US" sz="1800"/>
                        <a:t>Comments</a:t>
                      </a:r>
                      <a:endParaRPr lang="en-US" sz="1800">
                        <a:solidFill>
                          <a:schemeClr val="tx1"/>
                        </a:solidFill>
                      </a:endParaRPr>
                    </a:p>
                  </a:txBody>
                  <a:tcPr marL="69263" marR="69263" marT="46175" marB="46175"/>
                </a:tc>
                <a:extLst>
                  <a:ext uri="{0D108BD9-81ED-4DB2-BD59-A6C34878D82A}">
                    <a16:rowId xmlns:a16="http://schemas.microsoft.com/office/drawing/2014/main" val="3659744700"/>
                  </a:ext>
                </a:extLst>
              </a:tr>
              <a:tr h="406344">
                <a:tc>
                  <a:txBody>
                    <a:bodyPr/>
                    <a:lstStyle/>
                    <a:p>
                      <a:r>
                        <a:rPr lang="en-US" sz="1800" dirty="0"/>
                        <a:t>Age 18-80 years</a:t>
                      </a:r>
                    </a:p>
                  </a:txBody>
                  <a:tcPr marL="69263" marR="69263" marT="46175" marB="46175"/>
                </a:tc>
                <a:tc>
                  <a:txBody>
                    <a:bodyPr/>
                    <a:lstStyle/>
                    <a:p>
                      <a:r>
                        <a:rPr lang="en-US" sz="1800" dirty="0"/>
                        <a:t>Phone Screen</a:t>
                      </a:r>
                    </a:p>
                  </a:txBody>
                  <a:tcPr marL="69263" marR="69263" marT="46175" marB="46175"/>
                </a:tc>
                <a:tc>
                  <a:txBody>
                    <a:bodyPr/>
                    <a:lstStyle/>
                    <a:p>
                      <a:endParaRPr lang="en-US" sz="1800" dirty="0"/>
                    </a:p>
                  </a:txBody>
                  <a:tcPr marL="69263" marR="69263" marT="46175" marB="46175"/>
                </a:tc>
                <a:extLst>
                  <a:ext uri="{0D108BD9-81ED-4DB2-BD59-A6C34878D82A}">
                    <a16:rowId xmlns:a16="http://schemas.microsoft.com/office/drawing/2014/main" val="3503757720"/>
                  </a:ext>
                </a:extLst>
              </a:tr>
              <a:tr h="406344">
                <a:tc>
                  <a:txBody>
                    <a:bodyPr/>
                    <a:lstStyle/>
                    <a:p>
                      <a:r>
                        <a:rPr lang="en-US" sz="1800" dirty="0"/>
                        <a:t>No history of alcohol abuse</a:t>
                      </a:r>
                    </a:p>
                  </a:txBody>
                  <a:tcPr marL="69263" marR="69263" marT="46175" marB="46175"/>
                </a:tc>
                <a:tc>
                  <a:txBody>
                    <a:bodyPr/>
                    <a:lstStyle/>
                    <a:p>
                      <a:r>
                        <a:rPr lang="en-US" sz="1800" dirty="0"/>
                        <a:t>SCID</a:t>
                      </a:r>
                    </a:p>
                  </a:txBody>
                  <a:tcPr marL="69263" marR="69263" marT="46175" marB="46175"/>
                </a:tc>
                <a:tc>
                  <a:txBody>
                    <a:bodyPr/>
                    <a:lstStyle/>
                    <a:p>
                      <a:endParaRPr lang="en-US" sz="1800" dirty="0"/>
                    </a:p>
                  </a:txBody>
                  <a:tcPr marL="69263" marR="69263" marT="46175" marB="46175"/>
                </a:tc>
                <a:extLst>
                  <a:ext uri="{0D108BD9-81ED-4DB2-BD59-A6C34878D82A}">
                    <a16:rowId xmlns:a16="http://schemas.microsoft.com/office/drawing/2014/main" val="3652964564"/>
                  </a:ext>
                </a:extLst>
              </a:tr>
              <a:tr h="406344">
                <a:tc>
                  <a:txBody>
                    <a:bodyPr/>
                    <a:lstStyle/>
                    <a:p>
                      <a:r>
                        <a:rPr lang="en-US" sz="1800"/>
                        <a:t>No alcohol in previous 24 hours</a:t>
                      </a:r>
                    </a:p>
                  </a:txBody>
                  <a:tcPr marL="69263" marR="69263" marT="46175" marB="46175"/>
                </a:tc>
                <a:tc>
                  <a:txBody>
                    <a:bodyPr/>
                    <a:lstStyle/>
                    <a:p>
                      <a:r>
                        <a:rPr lang="en-US" sz="1800" dirty="0"/>
                        <a:t>Self Report</a:t>
                      </a:r>
                    </a:p>
                  </a:txBody>
                  <a:tcPr marL="69263" marR="69263" marT="46175" marB="46175"/>
                </a:tc>
                <a:tc>
                  <a:txBody>
                    <a:bodyPr/>
                    <a:lstStyle/>
                    <a:p>
                      <a:endParaRPr lang="en-US" sz="1800"/>
                    </a:p>
                  </a:txBody>
                  <a:tcPr marL="69263" marR="69263" marT="46175" marB="46175"/>
                </a:tc>
                <a:extLst>
                  <a:ext uri="{0D108BD9-81ED-4DB2-BD59-A6C34878D82A}">
                    <a16:rowId xmlns:a16="http://schemas.microsoft.com/office/drawing/2014/main" val="2468404020"/>
                  </a:ext>
                </a:extLst>
              </a:tr>
              <a:tr h="683396">
                <a:tc>
                  <a:txBody>
                    <a:bodyPr/>
                    <a:lstStyle/>
                    <a:p>
                      <a:r>
                        <a:rPr lang="en-US" sz="1800"/>
                        <a:t>No recreational drug use in last 6 months</a:t>
                      </a:r>
                    </a:p>
                  </a:txBody>
                  <a:tcPr marL="69263" marR="69263" marT="46175" marB="46175"/>
                </a:tc>
                <a:tc>
                  <a:txBody>
                    <a:bodyPr/>
                    <a:lstStyle/>
                    <a:p>
                      <a:r>
                        <a:rPr lang="en-US" sz="1800" dirty="0"/>
                        <a:t>SCID</a:t>
                      </a:r>
                    </a:p>
                  </a:txBody>
                  <a:tcPr marL="69263" marR="69263" marT="46175" marB="46175"/>
                </a:tc>
                <a:tc>
                  <a:txBody>
                    <a:bodyPr/>
                    <a:lstStyle/>
                    <a:p>
                      <a:endParaRPr lang="en-US" sz="1800"/>
                    </a:p>
                  </a:txBody>
                  <a:tcPr marL="69263" marR="69263" marT="46175" marB="46175"/>
                </a:tc>
                <a:extLst>
                  <a:ext uri="{0D108BD9-81ED-4DB2-BD59-A6C34878D82A}">
                    <a16:rowId xmlns:a16="http://schemas.microsoft.com/office/drawing/2014/main" val="3282365703"/>
                  </a:ext>
                </a:extLst>
              </a:tr>
              <a:tr h="406344">
                <a:tc>
                  <a:txBody>
                    <a:bodyPr/>
                    <a:lstStyle/>
                    <a:p>
                      <a:r>
                        <a:rPr lang="en-US" sz="1800"/>
                        <a:t>Not currently taking NSAIDS</a:t>
                      </a:r>
                    </a:p>
                  </a:txBody>
                  <a:tcPr marL="69263" marR="69263" marT="46175" marB="46175"/>
                </a:tc>
                <a:tc>
                  <a:txBody>
                    <a:bodyPr/>
                    <a:lstStyle/>
                    <a:p>
                      <a:r>
                        <a:rPr lang="en-US" sz="1800" dirty="0"/>
                        <a:t>Demographic Form </a:t>
                      </a:r>
                    </a:p>
                  </a:txBody>
                  <a:tcPr marL="69263" marR="69263" marT="46175" marB="46175"/>
                </a:tc>
                <a:tc>
                  <a:txBody>
                    <a:bodyPr/>
                    <a:lstStyle/>
                    <a:p>
                      <a:endParaRPr lang="en-US" sz="1800" dirty="0"/>
                    </a:p>
                  </a:txBody>
                  <a:tcPr marL="69263" marR="69263" marT="46175" marB="46175"/>
                </a:tc>
                <a:extLst>
                  <a:ext uri="{0D108BD9-81ED-4DB2-BD59-A6C34878D82A}">
                    <a16:rowId xmlns:a16="http://schemas.microsoft.com/office/drawing/2014/main" val="3069184241"/>
                  </a:ext>
                </a:extLst>
              </a:tr>
              <a:tr h="683396">
                <a:tc>
                  <a:txBody>
                    <a:bodyPr/>
                    <a:lstStyle/>
                    <a:p>
                      <a:r>
                        <a:rPr lang="en-US" sz="1800"/>
                        <a:t>No history of renal failure </a:t>
                      </a:r>
                    </a:p>
                    <a:p>
                      <a:r>
                        <a:rPr lang="en-US" sz="1800"/>
                        <a:t>(creatinine level &lt; 1.3mg/dL)</a:t>
                      </a:r>
                    </a:p>
                  </a:txBody>
                  <a:tcPr marL="69263" marR="69263" marT="46175" marB="46175"/>
                </a:tc>
                <a:tc>
                  <a:txBody>
                    <a:bodyPr/>
                    <a:lstStyle/>
                    <a:p>
                      <a:r>
                        <a:rPr lang="en-US" sz="1800" dirty="0"/>
                        <a:t>Baseline labs</a:t>
                      </a:r>
                    </a:p>
                  </a:txBody>
                  <a:tcPr marL="69263" marR="69263" marT="46175" marB="46175"/>
                </a:tc>
                <a:tc>
                  <a:txBody>
                    <a:bodyPr/>
                    <a:lstStyle/>
                    <a:p>
                      <a:endParaRPr lang="en-US" sz="1800"/>
                    </a:p>
                  </a:txBody>
                  <a:tcPr marL="69263" marR="69263" marT="46175" marB="46175"/>
                </a:tc>
                <a:extLst>
                  <a:ext uri="{0D108BD9-81ED-4DB2-BD59-A6C34878D82A}">
                    <a16:rowId xmlns:a16="http://schemas.microsoft.com/office/drawing/2014/main" val="512925417"/>
                  </a:ext>
                </a:extLst>
              </a:tr>
              <a:tr h="406344">
                <a:tc>
                  <a:txBody>
                    <a:bodyPr/>
                    <a:lstStyle/>
                    <a:p>
                      <a:r>
                        <a:rPr lang="en-US" sz="1800"/>
                        <a:t>Not pregnant</a:t>
                      </a:r>
                    </a:p>
                  </a:txBody>
                  <a:tcPr marL="69263" marR="69263" marT="46175" marB="46175"/>
                </a:tc>
                <a:tc>
                  <a:txBody>
                    <a:bodyPr/>
                    <a:lstStyle/>
                    <a:p>
                      <a:r>
                        <a:rPr lang="en-US" sz="1800" dirty="0"/>
                        <a:t>Urine test</a:t>
                      </a:r>
                    </a:p>
                  </a:txBody>
                  <a:tcPr marL="69263" marR="69263" marT="46175" marB="46175"/>
                </a:tc>
                <a:tc>
                  <a:txBody>
                    <a:bodyPr/>
                    <a:lstStyle/>
                    <a:p>
                      <a:endParaRPr lang="en-US" sz="1800" dirty="0"/>
                    </a:p>
                  </a:txBody>
                  <a:tcPr marL="69263" marR="69263" marT="46175" marB="46175"/>
                </a:tc>
                <a:extLst>
                  <a:ext uri="{0D108BD9-81ED-4DB2-BD59-A6C34878D82A}">
                    <a16:rowId xmlns:a16="http://schemas.microsoft.com/office/drawing/2014/main" val="2800820468"/>
                  </a:ext>
                </a:extLst>
              </a:tr>
            </a:tbl>
          </a:graphicData>
        </a:graphic>
      </p:graphicFrame>
      <p:sp>
        <p:nvSpPr>
          <p:cNvPr id="5" name="Rectangle 4">
            <a:extLst>
              <a:ext uri="{FF2B5EF4-FFF2-40B4-BE49-F238E27FC236}">
                <a16:creationId xmlns:a16="http://schemas.microsoft.com/office/drawing/2014/main" id="{407A3634-5624-48CB-98B6-8C5AD8EFE42D}"/>
              </a:ext>
            </a:extLst>
          </p:cNvPr>
          <p:cNvSpPr/>
          <p:nvPr/>
        </p:nvSpPr>
        <p:spPr>
          <a:xfrm>
            <a:off x="1873827" y="6477000"/>
            <a:ext cx="8444346" cy="261610"/>
          </a:xfrm>
          <a:prstGeom prst="rect">
            <a:avLst/>
          </a:prstGeom>
        </p:spPr>
        <p:txBody>
          <a:bodyPr wrap="square">
            <a:spAutoFit/>
          </a:bodyPr>
          <a:lstStyle/>
          <a:p>
            <a:pPr eaLnBrk="0" fontAlgn="base" hangingPunct="0">
              <a:spcBef>
                <a:spcPct val="0"/>
              </a:spcBef>
              <a:spcAft>
                <a:spcPct val="0"/>
              </a:spcAft>
            </a:pPr>
            <a:r>
              <a:rPr lang="en-US" sz="1100" dirty="0">
                <a:solidFill>
                  <a:prstClr val="black"/>
                </a:solidFill>
                <a:latin typeface="Tahoma" panose="020B0604030504040204" pitchFamily="34" charset="0"/>
                <a:cs typeface="Arial" panose="020B0604020202020204" pitchFamily="34" charset="0"/>
              </a:rPr>
              <a:t>https://www.nimh.nih.gov/funding/clinical-research/nimh-clinical-research-education-support-and-training-crest-program.shtml</a:t>
            </a:r>
          </a:p>
        </p:txBody>
      </p:sp>
    </p:spTree>
    <p:extLst>
      <p:ext uri="{BB962C8B-B14F-4D97-AF65-F5344CB8AC3E}">
        <p14:creationId xmlns:p14="http://schemas.microsoft.com/office/powerpoint/2010/main" val="8373437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1CB383F-EDEE-4539-B545-CD589225FDEF}"/>
              </a:ext>
            </a:extLst>
          </p:cNvPr>
          <p:cNvGraphicFramePr>
            <a:graphicFrameLocks noGrp="1"/>
          </p:cNvGraphicFramePr>
          <p:nvPr>
            <p:ph idx="1"/>
          </p:nvPr>
        </p:nvGraphicFramePr>
        <p:xfrm>
          <a:off x="2301240" y="2899956"/>
          <a:ext cx="758952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6786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4A0449-81D8-4F15-90EE-DC01DFDF0E02}"/>
              </a:ext>
            </a:extLst>
          </p:cNvPr>
          <p:cNvSpPr>
            <a:spLocks noGrp="1"/>
          </p:cNvSpPr>
          <p:nvPr>
            <p:ph type="title"/>
          </p:nvPr>
        </p:nvSpPr>
        <p:spPr>
          <a:xfrm>
            <a:off x="838200" y="365125"/>
            <a:ext cx="10515600" cy="1325563"/>
          </a:xfrm>
        </p:spPr>
        <p:txBody>
          <a:bodyPr anchor="ctr">
            <a:normAutofit/>
          </a:bodyPr>
          <a:lstStyle/>
          <a:p>
            <a:r>
              <a:rPr lang="en-US" sz="3700"/>
              <a:t>You should be able to </a:t>
            </a:r>
            <a:r>
              <a:rPr lang="en-US" sz="3700" b="1" i="1"/>
              <a:t>easily</a:t>
            </a:r>
            <a:r>
              <a:rPr lang="en-US" sz="3700"/>
              <a:t> reference all vital study information.</a:t>
            </a:r>
          </a:p>
        </p:txBody>
      </p:sp>
      <p:pic>
        <p:nvPicPr>
          <p:cNvPr id="5" name="Picture 4" descr="A picture containing indoor&#10;&#10;Description generated with high confidence">
            <a:extLst>
              <a:ext uri="{FF2B5EF4-FFF2-40B4-BE49-F238E27FC236}">
                <a16:creationId xmlns:a16="http://schemas.microsoft.com/office/drawing/2014/main" id="{2D13C34B-D838-40DF-B746-4F4D48A165BF}"/>
              </a:ext>
            </a:extLst>
          </p:cNvPr>
          <p:cNvPicPr>
            <a:picLocks noChangeAspect="1"/>
          </p:cNvPicPr>
          <p:nvPr/>
        </p:nvPicPr>
        <p:blipFill rotWithShape="1">
          <a:blip r:embed="rId3">
            <a:extLst>
              <a:ext uri="{28A0092B-C50C-407E-A947-70E740481C1C}">
                <a14:useLocalDpi xmlns:a14="http://schemas.microsoft.com/office/drawing/2010/main" val="0"/>
              </a:ext>
            </a:extLst>
          </a:blip>
          <a:srcRect t="7626" b="34093"/>
          <a:stretch/>
        </p:blipFill>
        <p:spPr>
          <a:xfrm>
            <a:off x="838200" y="1825625"/>
            <a:ext cx="10515600" cy="4351338"/>
          </a:xfrm>
          <a:prstGeom prst="rect">
            <a:avLst/>
          </a:prstGeom>
          <a:noFill/>
        </p:spPr>
      </p:pic>
    </p:spTree>
    <p:extLst>
      <p:ext uri="{BB962C8B-B14F-4D97-AF65-F5344CB8AC3E}">
        <p14:creationId xmlns:p14="http://schemas.microsoft.com/office/powerpoint/2010/main" val="26172349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0A29-F691-42B7-9724-0CE986BD2240}"/>
              </a:ext>
            </a:extLst>
          </p:cNvPr>
          <p:cNvSpPr>
            <a:spLocks noGrp="1"/>
          </p:cNvSpPr>
          <p:nvPr>
            <p:ph type="title"/>
          </p:nvPr>
        </p:nvSpPr>
        <p:spPr>
          <a:xfrm>
            <a:off x="2152650" y="365129"/>
            <a:ext cx="7886700" cy="1325563"/>
          </a:xfrm>
        </p:spPr>
        <p:txBody>
          <a:bodyPr>
            <a:normAutofit/>
          </a:bodyPr>
          <a:lstStyle/>
          <a:p>
            <a:r>
              <a:rPr lang="en-US" dirty="0"/>
              <a:t>Study Subject records organization		</a:t>
            </a:r>
          </a:p>
        </p:txBody>
      </p:sp>
      <p:graphicFrame>
        <p:nvGraphicFramePr>
          <p:cNvPr id="7" name="Content Placeholder 2">
            <a:extLst>
              <a:ext uri="{FF2B5EF4-FFF2-40B4-BE49-F238E27FC236}">
                <a16:creationId xmlns:a16="http://schemas.microsoft.com/office/drawing/2014/main" id="{6EE7ED2B-FEF0-4719-97D2-F1080AA6BE8B}"/>
              </a:ext>
            </a:extLst>
          </p:cNvPr>
          <p:cNvGraphicFramePr>
            <a:graphicFrameLocks noGrp="1"/>
          </p:cNvGraphicFramePr>
          <p:nvPr>
            <p:ph idx="1"/>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72822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7195224-7A84-4468-A44A-E19EC04125D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4100" kern="1200">
                <a:solidFill>
                  <a:srgbClr val="003493"/>
                </a:solidFill>
                <a:latin typeface="Arial Black" panose="020B0A04020102020204" pitchFamily="34" charset="0"/>
                <a:ea typeface="+mj-ea"/>
                <a:cs typeface="+mj-cs"/>
              </a:rPr>
              <a:t>Supportive Documentation should include:</a:t>
            </a:r>
          </a:p>
          <a:p>
            <a:pPr marL="0" indent="0">
              <a:spcBef>
                <a:spcPct val="0"/>
              </a:spcBef>
              <a:spcAft>
                <a:spcPts val="600"/>
              </a:spcAft>
              <a:buNone/>
            </a:pPr>
            <a:endParaRPr lang="en-US" sz="4100" kern="1200">
              <a:solidFill>
                <a:srgbClr val="003493"/>
              </a:solidFill>
              <a:latin typeface="Arial Black" panose="020B0A04020102020204" pitchFamily="34" charset="0"/>
              <a:ea typeface="+mj-ea"/>
              <a:cs typeface="+mj-cs"/>
            </a:endParaRPr>
          </a:p>
        </p:txBody>
      </p:sp>
      <p:graphicFrame>
        <p:nvGraphicFramePr>
          <p:cNvPr id="8" name="Content Placeholder 2">
            <a:extLst>
              <a:ext uri="{FF2B5EF4-FFF2-40B4-BE49-F238E27FC236}">
                <a16:creationId xmlns:a16="http://schemas.microsoft.com/office/drawing/2014/main" id="{FA88477D-8DF1-468D-8CE5-B7CA9A28516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68665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9E283-7D05-4E88-8509-9ECA540DF856}"/>
              </a:ext>
            </a:extLst>
          </p:cNvPr>
          <p:cNvSpPr>
            <a:spLocks noGrp="1"/>
          </p:cNvSpPr>
          <p:nvPr>
            <p:ph type="title"/>
          </p:nvPr>
        </p:nvSpPr>
        <p:spPr>
          <a:xfrm>
            <a:off x="1981200" y="151546"/>
            <a:ext cx="7886700" cy="1325563"/>
          </a:xfrm>
        </p:spPr>
        <p:txBody>
          <a:bodyPr>
            <a:normAutofit/>
          </a:bodyPr>
          <a:lstStyle/>
          <a:p>
            <a:r>
              <a:rPr lang="en-US" dirty="0"/>
              <a:t>Additional tips</a:t>
            </a:r>
          </a:p>
        </p:txBody>
      </p:sp>
      <p:graphicFrame>
        <p:nvGraphicFramePr>
          <p:cNvPr id="5" name="Content Placeholder 2">
            <a:extLst>
              <a:ext uri="{FF2B5EF4-FFF2-40B4-BE49-F238E27FC236}">
                <a16:creationId xmlns:a16="http://schemas.microsoft.com/office/drawing/2014/main" id="{CE752CD6-3280-4E49-B839-10C289DA6E9D}"/>
              </a:ext>
            </a:extLst>
          </p:cNvPr>
          <p:cNvGraphicFramePr>
            <a:graphicFrameLocks noGrp="1"/>
          </p:cNvGraphicFramePr>
          <p:nvPr>
            <p:ph idx="1"/>
          </p:nvPr>
        </p:nvGraphicFramePr>
        <p:xfrm>
          <a:off x="1861704" y="1325562"/>
          <a:ext cx="8788977" cy="5380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8931525"/>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PittResearch 2.18.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ttResearch 2.18.20" id="{AFFD79BA-55CE-43A9-B7F5-F12553741B6B}" vid="{517FC1E1-CED8-406B-B2BE-ED447E0054A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ittResearch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ttResearch Template" id="{BB19CF6D-7EA3-49B5-8142-4A915E5DA262}" vid="{79746C52-FBE2-4E6E-8A95-CCBAA8A60D7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1819</TotalTime>
  <Words>9319</Words>
  <Application>Microsoft Office PowerPoint</Application>
  <PresentationFormat>Widescreen</PresentationFormat>
  <Paragraphs>1156</Paragraphs>
  <Slides>127</Slides>
  <Notes>105</Notes>
  <HiddenSlides>1</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127</vt:i4>
      </vt:variant>
    </vt:vector>
  </HeadingPairs>
  <TitlesOfParts>
    <vt:vector size="151" baseType="lpstr">
      <vt:lpstr>Arial</vt:lpstr>
      <vt:lpstr>Arial Black</vt:lpstr>
      <vt:lpstr>Arial Narrow</vt:lpstr>
      <vt:lpstr>Calibri</vt:lpstr>
      <vt:lpstr>Calibri Light</vt:lpstr>
      <vt:lpstr>Cambria</vt:lpstr>
      <vt:lpstr>Constantia</vt:lpstr>
      <vt:lpstr>courier new</vt:lpstr>
      <vt:lpstr>Lora</vt:lpstr>
      <vt:lpstr>Lucida Sans Unicode</vt:lpstr>
      <vt:lpstr>Rockwell</vt:lpstr>
      <vt:lpstr>Tahoma</vt:lpstr>
      <vt:lpstr>Times New Roman</vt:lpstr>
      <vt:lpstr>Tw Cen MT Condensed</vt:lpstr>
      <vt:lpstr>Verdana</vt:lpstr>
      <vt:lpstr>Wingdings</vt:lpstr>
      <vt:lpstr>Wingdings 2</vt:lpstr>
      <vt:lpstr>Wingdings 3</vt:lpstr>
      <vt:lpstr>PittResearch 2.18.20</vt:lpstr>
      <vt:lpstr>1_Office Theme</vt:lpstr>
      <vt:lpstr>Flow</vt:lpstr>
      <vt:lpstr>1_Flow</vt:lpstr>
      <vt:lpstr>Office Theme</vt:lpstr>
      <vt:lpstr>PittResearch Template</vt:lpstr>
      <vt:lpstr>PowerPoint Presentation</vt:lpstr>
      <vt:lpstr>Objectives </vt:lpstr>
      <vt:lpstr>PowerPoint Presentation</vt:lpstr>
      <vt:lpstr> https://cce.upmc.com/content/good-research-practices-41322</vt:lpstr>
      <vt:lpstr>What are GCPs?</vt:lpstr>
      <vt:lpstr>What are the Foundations of GCPs?</vt:lpstr>
      <vt:lpstr>US Federal Regulations</vt:lpstr>
      <vt:lpstr>PowerPoint Presentation</vt:lpstr>
      <vt:lpstr>PowerPoint Presentation</vt:lpstr>
      <vt:lpstr>Why Do We Need GCPs in addition to the Regulations?  </vt:lpstr>
      <vt:lpstr>13 Principles of GCP </vt:lpstr>
      <vt:lpstr>PowerPoint Presentation</vt:lpstr>
      <vt:lpstr>PowerPoint Presentation</vt:lpstr>
      <vt:lpstr>PI Responsibilities and Tips for Protocol Development</vt:lpstr>
      <vt:lpstr>What you say, you must do and  what you do, you must say</vt:lpstr>
      <vt:lpstr>General Points to Consider</vt:lpstr>
      <vt:lpstr>Preparation is Key</vt:lpstr>
      <vt:lpstr>PI Responsibilities</vt:lpstr>
      <vt:lpstr>Delegation of Study Related Duties</vt:lpstr>
      <vt:lpstr>Study Conduct</vt:lpstr>
      <vt:lpstr>Good Study Oversight Practices</vt:lpstr>
      <vt:lpstr>Good Study Oversight Practices</vt:lpstr>
      <vt:lpstr>Recruitment and Consent</vt:lpstr>
      <vt:lpstr>Recruitment of Subjects</vt:lpstr>
      <vt:lpstr>Recruitment and Advertisements</vt:lpstr>
      <vt:lpstr>Recruitment and Advertisements</vt:lpstr>
      <vt:lpstr>Screening, Recruiting, Determining Eligibility §116(g)</vt:lpstr>
      <vt:lpstr>PowerPoint Presentation</vt:lpstr>
      <vt:lpstr>Think About Consent Process 45 CFR 116</vt:lpstr>
      <vt:lpstr>Waivers: few options, many applications</vt:lpstr>
      <vt:lpstr>OHRP eConsent Guidance</vt:lpstr>
      <vt:lpstr>PowerPoint Presentation</vt:lpstr>
      <vt:lpstr>What methods are there?  </vt:lpstr>
      <vt:lpstr>Click to Continue</vt:lpstr>
      <vt:lpstr>Conducting visits remotely</vt:lpstr>
      <vt:lpstr>Let’s think about HIPAA</vt:lpstr>
      <vt:lpstr>Remember…</vt:lpstr>
      <vt:lpstr>Remember…</vt:lpstr>
      <vt:lpstr>Let us help you!</vt:lpstr>
      <vt:lpstr>How do I submit?</vt:lpstr>
      <vt:lpstr>Other Research Training</vt:lpstr>
      <vt:lpstr>Accessing PittPRO</vt:lpstr>
      <vt:lpstr>How do I create a study?</vt:lpstr>
      <vt:lpstr>New Study Created</vt:lpstr>
      <vt:lpstr>PowerPoint Presentation</vt:lpstr>
      <vt:lpstr>PowerPoint Presentation</vt:lpstr>
      <vt:lpstr>When can I get started?</vt:lpstr>
      <vt:lpstr>Call us early and often</vt:lpstr>
      <vt:lpstr>Call us early and often</vt:lpstr>
      <vt:lpstr>Break time!</vt:lpstr>
      <vt:lpstr>Informed  Consent Process</vt:lpstr>
      <vt:lpstr>General Requirement  for informed consent</vt:lpstr>
      <vt:lpstr>Regulatory Resources</vt:lpstr>
      <vt:lpstr>Consent Process Common Misconception </vt:lpstr>
      <vt:lpstr>PowerPoint Presentation</vt:lpstr>
      <vt:lpstr>PowerPoint Presentation</vt:lpstr>
      <vt:lpstr>Consent Document  </vt:lpstr>
      <vt:lpstr>Basic Elements</vt:lpstr>
      <vt:lpstr>Basic Elements</vt:lpstr>
      <vt:lpstr>Basic Elements</vt:lpstr>
      <vt:lpstr>Additional Elements</vt:lpstr>
      <vt:lpstr>Additional Elements</vt:lpstr>
      <vt:lpstr>Additional Elements</vt:lpstr>
      <vt:lpstr>PowerPoint Presentation</vt:lpstr>
      <vt:lpstr>Key Information</vt:lpstr>
      <vt:lpstr>Building the Consent Document</vt:lpstr>
      <vt:lpstr>Building the Consent Document</vt:lpstr>
      <vt:lpstr>Consent Process Considerations</vt:lpstr>
      <vt:lpstr>Consent Process Principal Investigator </vt:lpstr>
      <vt:lpstr>Human Research Protection Office irb.pitt.edu</vt:lpstr>
      <vt:lpstr>PowerPoint Presentation</vt:lpstr>
      <vt:lpstr>Questions?</vt:lpstr>
      <vt:lpstr>Assessing Comprehension</vt:lpstr>
      <vt:lpstr>Teach Back Method</vt:lpstr>
      <vt:lpstr>Written Consent</vt:lpstr>
      <vt:lpstr>Signatures</vt:lpstr>
      <vt:lpstr>Signatures Adult Participants</vt:lpstr>
      <vt:lpstr>Child Participants</vt:lpstr>
      <vt:lpstr>Child Participants</vt:lpstr>
      <vt:lpstr>Narrative Note of Consent</vt:lpstr>
      <vt:lpstr>Consent Process Documentation  www.ecshsr.pitt.edu</vt:lpstr>
      <vt:lpstr>Original Consent Document</vt:lpstr>
      <vt:lpstr>Time to Reconsent? </vt:lpstr>
      <vt:lpstr>Consent Posting Requirement</vt:lpstr>
      <vt:lpstr>Summary</vt:lpstr>
      <vt:lpstr>10 Minute Break</vt:lpstr>
      <vt:lpstr>Study Documentation</vt:lpstr>
      <vt:lpstr>Study Documentation </vt:lpstr>
      <vt:lpstr>Study Documentation</vt:lpstr>
      <vt:lpstr>Source Documents </vt:lpstr>
      <vt:lpstr>Source Documents </vt:lpstr>
      <vt:lpstr>Prior to enrollment:</vt:lpstr>
      <vt:lpstr>PowerPoint Presentation</vt:lpstr>
      <vt:lpstr>PowerPoint Presentation</vt:lpstr>
      <vt:lpstr>PowerPoint Presentation</vt:lpstr>
      <vt:lpstr>You should be able to easily reference all vital study information.</vt:lpstr>
      <vt:lpstr>Study Subject records organization  </vt:lpstr>
      <vt:lpstr>PowerPoint Presentation</vt:lpstr>
      <vt:lpstr>Additional tips</vt:lpstr>
      <vt:lpstr>PowerPoint Presentation</vt:lpstr>
      <vt:lpstr>Adverse Events   Unanticipated Problems  Non-compliance </vt:lpstr>
      <vt:lpstr>IRB Reporting Requirements</vt:lpstr>
      <vt:lpstr>Adverse Events </vt:lpstr>
      <vt:lpstr>Unanticipated Problem Involving Risks to Human Subjects or Others</vt:lpstr>
      <vt:lpstr>PowerPoint Presentation</vt:lpstr>
      <vt:lpstr>IRB Reporting Requirements</vt:lpstr>
      <vt:lpstr>PowerPoint Presentation</vt:lpstr>
      <vt:lpstr>PowerPoint Presentation</vt:lpstr>
      <vt:lpstr>Additional tips</vt:lpstr>
      <vt:lpstr>The Data Should Follow  the ALCOA-C Principle </vt:lpstr>
      <vt:lpstr>PowerPoint Presentation</vt:lpstr>
      <vt:lpstr>Regulatory Files</vt:lpstr>
      <vt:lpstr>Regulatory File Contents</vt:lpstr>
      <vt:lpstr>PowerPoint Presentation</vt:lpstr>
      <vt:lpstr>Regulatory File Contents (cont’d)</vt:lpstr>
      <vt:lpstr>Regulatory File Contents (cont’d)</vt:lpstr>
      <vt:lpstr>Central Files</vt:lpstr>
      <vt:lpstr>Other Regulatory File Items </vt:lpstr>
      <vt:lpstr>Other Regulatory File  Items </vt:lpstr>
      <vt:lpstr>Notes to File</vt:lpstr>
      <vt:lpstr>Note to file </vt:lpstr>
      <vt:lpstr>Organization Tips</vt:lpstr>
      <vt:lpstr>Record Retention</vt:lpstr>
      <vt:lpstr>Record Retention Times </vt:lpstr>
      <vt:lpstr>PowerPoint Presentation</vt:lpstr>
      <vt:lpstr>Questions????</vt:lpstr>
      <vt:lpstr>NIMH Clinical Research Education, Support, and Training (CREST)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 Responsibilities and Tips for Protocol Development</dc:title>
  <dc:creator>Miklos, Melissa Germaine</dc:creator>
  <cp:lastModifiedBy>Larson, Vanessa</cp:lastModifiedBy>
  <cp:revision>59</cp:revision>
  <cp:lastPrinted>2021-12-03T21:12:30Z</cp:lastPrinted>
  <dcterms:created xsi:type="dcterms:W3CDTF">2020-08-11T21:28:27Z</dcterms:created>
  <dcterms:modified xsi:type="dcterms:W3CDTF">2022-04-12T17:19:25Z</dcterms:modified>
</cp:coreProperties>
</file>