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114" d="100"/>
          <a:sy n="114" d="100"/>
        </p:scale>
        <p:origin x="156"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5/25/2022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5/25/2022</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5/25/2022</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5/25/2022</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5/25/2022</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5/25/2022</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5/25/2022</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5/25/2022</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5/25/2022</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5/25/2022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5/25/2022</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5/25/2022</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5/25/2022</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Dorn, Carolyn</cp:lastModifiedBy>
  <cp:revision>8</cp:revision>
  <dcterms:created xsi:type="dcterms:W3CDTF">2021-04-13T17:24:33Z</dcterms:created>
  <dcterms:modified xsi:type="dcterms:W3CDTF">2022-05-25T11:53:21Z</dcterms:modified>
</cp:coreProperties>
</file>