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5/25/2022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5/25/2022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5/25/2022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5/25/2022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5/25/2022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5/25/2022</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5/25/2022</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5/25/2022</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5/25/2022</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5/25/2022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5/25/2022</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5/25/2022</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5/25/2022</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2022-05-25T11:53:21Z</dcterms:modified>
</cp:coreProperties>
</file>