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a:t>
            </a:r>
            <a:r>
              <a:rPr lang="en-US" sz="180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CPE)</a:t>
            </a:r>
          </a:p>
          <a:p>
            <a:pPr marL="228600" marR="0">
              <a:lnSpc>
                <a:spcPct val="100000"/>
              </a:lnSpc>
              <a:spcBef>
                <a:spcPts val="525"/>
              </a:spcBef>
              <a:spcAft>
                <a:spcPts val="525"/>
              </a:spcAft>
            </a:pPr>
            <a:r>
              <a:rPr lang="en-US" sz="180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a:t>
            </a: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514350" marR="0" indent="-285750">
              <a:spcBef>
                <a:spcPts val="525"/>
              </a:spcBef>
              <a:spcAft>
                <a:spcPts val="525"/>
              </a:spcAft>
              <a:buFont typeface="Arial" panose="020B0604020202020204" pitchFamily="34" charset="0"/>
              <a:buChar char="•"/>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1. Describe the impact of SARS-CoV-2 infection after solid organ transplantation</a:t>
            </a:r>
          </a:p>
          <a:p>
            <a:pPr marL="514350" marR="0" indent="-285750">
              <a:spcBef>
                <a:spcPts val="525"/>
              </a:spcBef>
              <a:spcAft>
                <a:spcPts val="525"/>
              </a:spcAft>
              <a:buFont typeface="Arial" panose="020B0604020202020204" pitchFamily="34" charset="0"/>
              <a:buChar char="•"/>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2. Discuss the efficacy of SARS-CoV-2 vaccinations and long-acting monoclonal antibodies against SARS-CoV-2 in transplant recipients</a:t>
            </a:r>
          </a:p>
          <a:p>
            <a:pPr marL="514350" marR="0" indent="-285750">
              <a:spcBef>
                <a:spcPts val="525"/>
              </a:spcBef>
              <a:spcAft>
                <a:spcPts val="525"/>
              </a:spcAft>
              <a:buFont typeface="Arial" panose="020B0604020202020204" pitchFamily="34" charset="0"/>
              <a:buChar char="•"/>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3. Explain the argument for and against vaccine mandates for transplant programs</a:t>
            </a:r>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349</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2022-08-24T19:27:59Z</dcterms:modified>
</cp:coreProperties>
</file>