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indent="-342900" algn="l" rtl="0">
              <a:buClr>
                <a:srgbClr val="000000"/>
              </a:buClr>
              <a:buFont typeface="+mj-lt"/>
              <a:buAutoNum type="arabicPeriod"/>
            </a:pPr>
            <a:r>
              <a:rPr lang="en-US" sz="1800" b="0" i="0" u="none" strike="noStrike" baseline="0" dirty="0">
                <a:solidFill>
                  <a:srgbClr val="000000"/>
                </a:solidFill>
                <a:latin typeface="Calibri" panose="020F0502020204030204" pitchFamily="34" charset="0"/>
              </a:rPr>
              <a:t>Describe the pathophysiology and implications of seizures following a traumatic brain injury.  </a:t>
            </a:r>
          </a:p>
          <a:p>
            <a:pPr marL="342900" marR="0" indent="-342900" algn="l" rtl="0">
              <a:buClr>
                <a:srgbClr val="000000"/>
              </a:buClr>
              <a:buFont typeface="+mj-lt"/>
              <a:buAutoNum type="arabicPeriod"/>
            </a:pPr>
            <a:r>
              <a:rPr lang="en-US" sz="1800" b="0" i="0" u="none" strike="noStrike" baseline="0" dirty="0">
                <a:solidFill>
                  <a:srgbClr val="000000"/>
                </a:solidFill>
                <a:latin typeface="Calibri" panose="020F0502020204030204" pitchFamily="34" charset="0"/>
              </a:rPr>
              <a:t>Discuss the current standard of practice and guideline recommendations for seizure prophylaxis in patients with traumatic brain injury.  </a:t>
            </a:r>
          </a:p>
          <a:p>
            <a:pPr marL="342900" marR="0" indent="-342900" algn="l" rtl="0">
              <a:buClr>
                <a:srgbClr val="000000"/>
              </a:buClr>
              <a:buFont typeface="+mj-lt"/>
              <a:buAutoNum type="arabicPeriod"/>
            </a:pPr>
            <a:r>
              <a:rPr lang="en-US" sz="1800" b="0" i="0" u="none" strike="noStrike" baseline="0" dirty="0">
                <a:solidFill>
                  <a:srgbClr val="000000"/>
                </a:solidFill>
                <a:latin typeface="Calibri" panose="020F0502020204030204" pitchFamily="34" charset="0"/>
              </a:rPr>
              <a:t>Identify the pros and cons of phenytoin vs levetiracetam for post-traumatic seizure prophylaxis. </a:t>
            </a: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491</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2022-09-27T12:37:28Z</dcterms:modified>
</cp:coreProperties>
</file>