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9/6/2022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9/6/2022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9/6/2022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9/6/2022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9/6/2022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9/6/2022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9/6/2022</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9/6/2022</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9/6/2022</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9/6/2022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9/6/2022</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9/6/2022</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9/6/2022</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2022-09-06T23:39:00Z</dcterms:modified>
</cp:coreProperties>
</file>