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a:t>
            </a:r>
            <a:r>
              <a:rPr lang="en-US" sz="180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CPE)</a:t>
            </a:r>
          </a:p>
          <a:p>
            <a:pPr marL="228600" marR="0">
              <a:lnSpc>
                <a:spcPct val="100000"/>
              </a:lnSpc>
              <a:spcBef>
                <a:spcPts val="525"/>
              </a:spcBef>
              <a:spcAft>
                <a:spcPts val="525"/>
              </a:spcAft>
            </a:pPr>
            <a:r>
              <a:rPr lang="en-US" sz="180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a:t>
            </a: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R="0" algn="l" rtl="0">
              <a:buFont typeface="Times New Roman" panose="02020603050405020304" pitchFamily="18" charset="0"/>
              <a:buChar char="1"/>
            </a:pPr>
            <a:r>
              <a:rPr lang="en-US" sz="1800" b="0" i="0" u="none" strike="noStrike" baseline="0" dirty="0">
                <a:latin typeface="Times New Roman" panose="02020603050405020304" pitchFamily="18" charset="0"/>
              </a:rPr>
              <a:t>Identify the current guideline-recommended treatment of </a:t>
            </a:r>
            <a:r>
              <a:rPr lang="en-US" sz="1800" b="0" i="1" u="none" strike="noStrike" baseline="0" dirty="0">
                <a:latin typeface="Times New Roman" panose="02020603050405020304" pitchFamily="18" charset="0"/>
              </a:rPr>
              <a:t>Stenotrophomonas</a:t>
            </a:r>
            <a:r>
              <a:rPr lang="en-US" sz="1800" b="0" i="0" u="none" strike="noStrike" baseline="0" dirty="0">
                <a:latin typeface="Times New Roman" panose="02020603050405020304" pitchFamily="18" charset="0"/>
              </a:rPr>
              <a:t> infection.</a:t>
            </a:r>
          </a:p>
          <a:p>
            <a:pPr marR="0" algn="l" rtl="0">
              <a:buFont typeface="Times New Roman" panose="02020603050405020304" pitchFamily="18" charset="0"/>
              <a:buChar char="2"/>
            </a:pPr>
            <a:r>
              <a:rPr lang="en-US" sz="1800" b="0" i="0" u="none" strike="noStrike" baseline="0" dirty="0">
                <a:latin typeface="Times New Roman" panose="02020603050405020304" pitchFamily="18" charset="0"/>
              </a:rPr>
              <a:t>Identify factors to consider when choosing between Bactrim or Levaquin for </a:t>
            </a:r>
            <a:r>
              <a:rPr lang="en-US" sz="1800" b="0" i="1" u="none" strike="noStrike" baseline="0" dirty="0">
                <a:latin typeface="Times New Roman" panose="02020603050405020304" pitchFamily="18" charset="0"/>
              </a:rPr>
              <a:t>Stenotrophomonas </a:t>
            </a:r>
            <a:r>
              <a:rPr lang="en-US" sz="1800" b="0" i="1" u="none" strike="noStrike" baseline="0" dirty="0" err="1">
                <a:latin typeface="Times New Roman" panose="02020603050405020304" pitchFamily="18" charset="0"/>
              </a:rPr>
              <a:t>maltophilia</a:t>
            </a:r>
            <a:r>
              <a:rPr lang="en-US" sz="1800" b="0" i="0" u="none" strike="noStrike" baseline="0" dirty="0">
                <a:latin typeface="Times New Roman" panose="02020603050405020304" pitchFamily="18" charset="0"/>
              </a:rPr>
              <a:t> treatment.</a:t>
            </a:r>
          </a:p>
          <a:p>
            <a:pPr marR="0" algn="l" rtl="0">
              <a:buFont typeface="Times New Roman" panose="02020603050405020304" pitchFamily="18" charset="0"/>
              <a:buChar char="3"/>
            </a:pPr>
            <a:r>
              <a:rPr lang="en-US" sz="1800" b="0" i="0" u="none" strike="noStrike" baseline="0" dirty="0">
                <a:latin typeface="Times New Roman" panose="02020603050405020304" pitchFamily="18" charset="0"/>
              </a:rPr>
              <a:t>Identify studies that may guide therapy decisions - considering strengths, weaknesses and application in clinical practice.</a:t>
            </a:r>
          </a:p>
          <a:p>
            <a:pPr marR="0" algn="l" rtl="0">
              <a:buFont typeface="Times New Roman" panose="02020603050405020304" pitchFamily="18" charset="0"/>
              <a:buChar char="4"/>
            </a:pPr>
            <a:r>
              <a:rPr lang="en-US" sz="1800" b="0" i="0" u="none" strike="noStrike" baseline="0">
                <a:latin typeface="Times New Roman" panose="02020603050405020304" pitchFamily="18" charset="0"/>
              </a:rPr>
              <a:t>Discuss additional treatments in cases where Bactrim or Levaquin aren’t appropriate choices</a:t>
            </a: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499</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2022-10-04T11:06:35Z</dcterms:modified>
</cp:coreProperties>
</file>