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2" r:id="rId1"/>
  </p:sldMasterIdLst>
  <p:notesMasterIdLst>
    <p:notesMasterId r:id="rId53"/>
  </p:notesMasterIdLst>
  <p:sldIdLst>
    <p:sldId id="3087" r:id="rId2"/>
    <p:sldId id="334" r:id="rId3"/>
    <p:sldId id="3089" r:id="rId4"/>
    <p:sldId id="258" r:id="rId5"/>
    <p:sldId id="336" r:id="rId6"/>
    <p:sldId id="354" r:id="rId7"/>
    <p:sldId id="259" r:id="rId8"/>
    <p:sldId id="339" r:id="rId9"/>
    <p:sldId id="320" r:id="rId10"/>
    <p:sldId id="307" r:id="rId11"/>
    <p:sldId id="311" r:id="rId12"/>
    <p:sldId id="312" r:id="rId13"/>
    <p:sldId id="319" r:id="rId14"/>
    <p:sldId id="357" r:id="rId15"/>
    <p:sldId id="305" r:id="rId16"/>
    <p:sldId id="306" r:id="rId17"/>
    <p:sldId id="318" r:id="rId18"/>
    <p:sldId id="351" r:id="rId19"/>
    <p:sldId id="338" r:id="rId20"/>
    <p:sldId id="337" r:id="rId21"/>
    <p:sldId id="308" r:id="rId22"/>
    <p:sldId id="355" r:id="rId23"/>
    <p:sldId id="321" r:id="rId24"/>
    <p:sldId id="322" r:id="rId25"/>
    <p:sldId id="344" r:id="rId26"/>
    <p:sldId id="350" r:id="rId27"/>
    <p:sldId id="315" r:id="rId28"/>
    <p:sldId id="356" r:id="rId29"/>
    <p:sldId id="332" r:id="rId30"/>
    <p:sldId id="345" r:id="rId31"/>
    <p:sldId id="347" r:id="rId32"/>
    <p:sldId id="313" r:id="rId33"/>
    <p:sldId id="333" r:id="rId34"/>
    <p:sldId id="328" r:id="rId35"/>
    <p:sldId id="324" r:id="rId36"/>
    <p:sldId id="358" r:id="rId37"/>
    <p:sldId id="335" r:id="rId38"/>
    <p:sldId id="330" r:id="rId39"/>
    <p:sldId id="346" r:id="rId40"/>
    <p:sldId id="348" r:id="rId41"/>
    <p:sldId id="317" r:id="rId42"/>
    <p:sldId id="268" r:id="rId43"/>
    <p:sldId id="352" r:id="rId44"/>
    <p:sldId id="316" r:id="rId45"/>
    <p:sldId id="340" r:id="rId46"/>
    <p:sldId id="349" r:id="rId47"/>
    <p:sldId id="284" r:id="rId48"/>
    <p:sldId id="285" r:id="rId49"/>
    <p:sldId id="286" r:id="rId50"/>
    <p:sldId id="287" r:id="rId51"/>
    <p:sldId id="3088" r:id="rId5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4464">
          <p15:clr>
            <a:srgbClr val="9AA0A6"/>
          </p15:clr>
        </p15:guide>
        <p15:guide id="2"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0A0A"/>
    <a:srgbClr val="054B6B"/>
    <a:srgbClr val="800000"/>
    <a:srgbClr val="480404"/>
    <a:srgbClr val="00706B"/>
    <a:srgbClr val="660033"/>
    <a:srgbClr val="5C00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A99891-24DF-4188-B51A-C840386ED0AC}" v="1907" dt="2022-10-11T15:39:14.618"/>
  </p1510:revLst>
</p1510:revInfo>
</file>

<file path=ppt/tableStyles.xml><?xml version="1.0" encoding="utf-8"?>
<a:tblStyleLst xmlns:a="http://schemas.openxmlformats.org/drawingml/2006/main" def="{64A1D9F1-F938-4E6A-9DEB-5A176646D55C}">
  <a:tblStyle styleId="{64A1D9F1-F938-4E6A-9DEB-5A176646D55C}"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549" autoAdjust="0"/>
  </p:normalViewPr>
  <p:slideViewPr>
    <p:cSldViewPr snapToGrid="0">
      <p:cViewPr varScale="1">
        <p:scale>
          <a:sx n="95" d="100"/>
          <a:sy n="95" d="100"/>
        </p:scale>
        <p:origin x="1090" y="53"/>
      </p:cViewPr>
      <p:guideLst>
        <p:guide pos="4464"/>
        <p:guide orient="horz" pos="16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ro, Harrison P" userId="cf46603f-2914-40aa-a914-87e2a7082e35" providerId="ADAL" clId="{EEA99891-24DF-4188-B51A-C840386ED0AC}"/>
    <pc:docChg chg="undo redo custSel addSld delSld modSld sldOrd delMainMaster">
      <pc:chgData name="Ferro, Harrison P" userId="cf46603f-2914-40aa-a914-87e2a7082e35" providerId="ADAL" clId="{EEA99891-24DF-4188-B51A-C840386ED0AC}" dt="2022-10-11T16:55:31.212" v="37484" actId="1035"/>
      <pc:docMkLst>
        <pc:docMk/>
      </pc:docMkLst>
      <pc:sldChg chg="modSp del mod">
        <pc:chgData name="Ferro, Harrison P" userId="cf46603f-2914-40aa-a914-87e2a7082e35" providerId="ADAL" clId="{EEA99891-24DF-4188-B51A-C840386ED0AC}" dt="2022-08-23T21:06:37.295" v="11527" actId="47"/>
        <pc:sldMkLst>
          <pc:docMk/>
          <pc:sldMk cId="0" sldId="256"/>
        </pc:sldMkLst>
        <pc:spChg chg="mod">
          <ac:chgData name="Ferro, Harrison P" userId="cf46603f-2914-40aa-a914-87e2a7082e35" providerId="ADAL" clId="{EEA99891-24DF-4188-B51A-C840386ED0AC}" dt="2022-07-30T17:33:22.542" v="30" actId="20577"/>
          <ac:spMkLst>
            <pc:docMk/>
            <pc:sldMk cId="0" sldId="256"/>
            <ac:spMk id="232" creationId="{00000000-0000-0000-0000-000000000000}"/>
          </ac:spMkLst>
        </pc:spChg>
        <pc:spChg chg="mod">
          <ac:chgData name="Ferro, Harrison P" userId="cf46603f-2914-40aa-a914-87e2a7082e35" providerId="ADAL" clId="{EEA99891-24DF-4188-B51A-C840386ED0AC}" dt="2022-07-30T17:33:49.579" v="103" actId="20577"/>
          <ac:spMkLst>
            <pc:docMk/>
            <pc:sldMk cId="0" sldId="256"/>
            <ac:spMk id="233" creationId="{00000000-0000-0000-0000-000000000000}"/>
          </ac:spMkLst>
        </pc:spChg>
      </pc:sldChg>
      <pc:sldChg chg="del">
        <pc:chgData name="Ferro, Harrison P" userId="cf46603f-2914-40aa-a914-87e2a7082e35" providerId="ADAL" clId="{EEA99891-24DF-4188-B51A-C840386ED0AC}" dt="2022-09-14T15:33:53.540" v="23013" actId="47"/>
        <pc:sldMkLst>
          <pc:docMk/>
          <pc:sldMk cId="0" sldId="257"/>
        </pc:sldMkLst>
      </pc:sldChg>
      <pc:sldChg chg="addSp delSp modSp mod">
        <pc:chgData name="Ferro, Harrison P" userId="cf46603f-2914-40aa-a914-87e2a7082e35" providerId="ADAL" clId="{EEA99891-24DF-4188-B51A-C840386ED0AC}" dt="2022-10-03T22:16:22.499" v="37218" actId="20577"/>
        <pc:sldMkLst>
          <pc:docMk/>
          <pc:sldMk cId="0" sldId="258"/>
        </pc:sldMkLst>
        <pc:spChg chg="add mod">
          <ac:chgData name="Ferro, Harrison P" userId="cf46603f-2914-40aa-a914-87e2a7082e35" providerId="ADAL" clId="{EEA99891-24DF-4188-B51A-C840386ED0AC}" dt="2022-10-03T22:16:22.499" v="37218" actId="20577"/>
          <ac:spMkLst>
            <pc:docMk/>
            <pc:sldMk cId="0" sldId="258"/>
            <ac:spMk id="2" creationId="{71EF3106-C29D-8E92-7F81-ACD7698F43F8}"/>
          </ac:spMkLst>
        </pc:spChg>
        <pc:spChg chg="add del mod">
          <ac:chgData name="Ferro, Harrison P" userId="cf46603f-2914-40aa-a914-87e2a7082e35" providerId="ADAL" clId="{EEA99891-24DF-4188-B51A-C840386ED0AC}" dt="2022-08-23T19:15:40.439" v="8639" actId="478"/>
          <ac:spMkLst>
            <pc:docMk/>
            <pc:sldMk cId="0" sldId="258"/>
            <ac:spMk id="3" creationId="{350E7BF6-0B4A-52AA-E086-5FD9EC1CF614}"/>
          </ac:spMkLst>
        </pc:spChg>
        <pc:spChg chg="add del mod">
          <ac:chgData name="Ferro, Harrison P" userId="cf46603f-2914-40aa-a914-87e2a7082e35" providerId="ADAL" clId="{EEA99891-24DF-4188-B51A-C840386ED0AC}" dt="2022-08-23T19:15:44.761" v="8641" actId="478"/>
          <ac:spMkLst>
            <pc:docMk/>
            <pc:sldMk cId="0" sldId="258"/>
            <ac:spMk id="5" creationId="{BBAECA51-BD67-7A2F-0A93-A083F9482227}"/>
          </ac:spMkLst>
        </pc:spChg>
        <pc:spChg chg="add del mod">
          <ac:chgData name="Ferro, Harrison P" userId="cf46603f-2914-40aa-a914-87e2a7082e35" providerId="ADAL" clId="{EEA99891-24DF-4188-B51A-C840386ED0AC}" dt="2022-08-23T19:15:48.551" v="8643" actId="478"/>
          <ac:spMkLst>
            <pc:docMk/>
            <pc:sldMk cId="0" sldId="258"/>
            <ac:spMk id="7" creationId="{9A7527C0-ECB6-C661-AE2C-75D416F0AF90}"/>
          </ac:spMkLst>
        </pc:spChg>
        <pc:spChg chg="add del mod">
          <ac:chgData name="Ferro, Harrison P" userId="cf46603f-2914-40aa-a914-87e2a7082e35" providerId="ADAL" clId="{EEA99891-24DF-4188-B51A-C840386ED0AC}" dt="2022-08-23T19:16:33.672" v="8741" actId="478"/>
          <ac:spMkLst>
            <pc:docMk/>
            <pc:sldMk cId="0" sldId="258"/>
            <ac:spMk id="9" creationId="{3A9019DD-F154-924A-D486-97C87996C3B4}"/>
          </ac:spMkLst>
        </pc:spChg>
        <pc:spChg chg="mod">
          <ac:chgData name="Ferro, Harrison P" userId="cf46603f-2914-40aa-a914-87e2a7082e35" providerId="ADAL" clId="{EEA99891-24DF-4188-B51A-C840386ED0AC}" dt="2022-09-14T15:33:58.314" v="23015" actId="403"/>
          <ac:spMkLst>
            <pc:docMk/>
            <pc:sldMk cId="0" sldId="258"/>
            <ac:spMk id="246" creationId="{00000000-0000-0000-0000-000000000000}"/>
          </ac:spMkLst>
        </pc:spChg>
        <pc:spChg chg="del">
          <ac:chgData name="Ferro, Harrison P" userId="cf46603f-2914-40aa-a914-87e2a7082e35" providerId="ADAL" clId="{EEA99891-24DF-4188-B51A-C840386ED0AC}" dt="2022-08-23T19:15:39.014" v="8638" actId="478"/>
          <ac:spMkLst>
            <pc:docMk/>
            <pc:sldMk cId="0" sldId="258"/>
            <ac:spMk id="247" creationId="{00000000-0000-0000-0000-000000000000}"/>
          </ac:spMkLst>
        </pc:spChg>
        <pc:spChg chg="mod">
          <ac:chgData name="Ferro, Harrison P" userId="cf46603f-2914-40aa-a914-87e2a7082e35" providerId="ADAL" clId="{EEA99891-24DF-4188-B51A-C840386ED0AC}" dt="2022-10-01T12:51:26.032" v="34654" actId="1076"/>
          <ac:spMkLst>
            <pc:docMk/>
            <pc:sldMk cId="0" sldId="258"/>
            <ac:spMk id="248" creationId="{00000000-0000-0000-0000-000000000000}"/>
          </ac:spMkLst>
        </pc:spChg>
        <pc:spChg chg="mod">
          <ac:chgData name="Ferro, Harrison P" userId="cf46603f-2914-40aa-a914-87e2a7082e35" providerId="ADAL" clId="{EEA99891-24DF-4188-B51A-C840386ED0AC}" dt="2022-10-01T12:51:06.480" v="34646" actId="14100"/>
          <ac:spMkLst>
            <pc:docMk/>
            <pc:sldMk cId="0" sldId="258"/>
            <ac:spMk id="249" creationId="{00000000-0000-0000-0000-000000000000}"/>
          </ac:spMkLst>
        </pc:spChg>
        <pc:spChg chg="del">
          <ac:chgData name="Ferro, Harrison P" userId="cf46603f-2914-40aa-a914-87e2a7082e35" providerId="ADAL" clId="{EEA99891-24DF-4188-B51A-C840386ED0AC}" dt="2022-08-23T19:15:42.613" v="8640" actId="478"/>
          <ac:spMkLst>
            <pc:docMk/>
            <pc:sldMk cId="0" sldId="258"/>
            <ac:spMk id="250" creationId="{00000000-0000-0000-0000-000000000000}"/>
          </ac:spMkLst>
        </pc:spChg>
        <pc:spChg chg="mod">
          <ac:chgData name="Ferro, Harrison P" userId="cf46603f-2914-40aa-a914-87e2a7082e35" providerId="ADAL" clId="{EEA99891-24DF-4188-B51A-C840386ED0AC}" dt="2022-10-01T12:50:26.656" v="34638" actId="1037"/>
          <ac:spMkLst>
            <pc:docMk/>
            <pc:sldMk cId="0" sldId="258"/>
            <ac:spMk id="251" creationId="{00000000-0000-0000-0000-000000000000}"/>
          </ac:spMkLst>
        </pc:spChg>
        <pc:spChg chg="mod">
          <ac:chgData name="Ferro, Harrison P" userId="cf46603f-2914-40aa-a914-87e2a7082e35" providerId="ADAL" clId="{EEA99891-24DF-4188-B51A-C840386ED0AC}" dt="2022-10-01T12:50:26.656" v="34638" actId="1037"/>
          <ac:spMkLst>
            <pc:docMk/>
            <pc:sldMk cId="0" sldId="258"/>
            <ac:spMk id="252" creationId="{00000000-0000-0000-0000-000000000000}"/>
          </ac:spMkLst>
        </pc:spChg>
        <pc:spChg chg="mod">
          <ac:chgData name="Ferro, Harrison P" userId="cf46603f-2914-40aa-a914-87e2a7082e35" providerId="ADAL" clId="{EEA99891-24DF-4188-B51A-C840386ED0AC}" dt="2022-10-01T12:51:14.070" v="34647" actId="14100"/>
          <ac:spMkLst>
            <pc:docMk/>
            <pc:sldMk cId="0" sldId="258"/>
            <ac:spMk id="253" creationId="{00000000-0000-0000-0000-000000000000}"/>
          </ac:spMkLst>
        </pc:spChg>
        <pc:spChg chg="del">
          <ac:chgData name="Ferro, Harrison P" userId="cf46603f-2914-40aa-a914-87e2a7082e35" providerId="ADAL" clId="{EEA99891-24DF-4188-B51A-C840386ED0AC}" dt="2022-08-23T19:15:46.686" v="8642" actId="478"/>
          <ac:spMkLst>
            <pc:docMk/>
            <pc:sldMk cId="0" sldId="258"/>
            <ac:spMk id="254" creationId="{00000000-0000-0000-0000-000000000000}"/>
          </ac:spMkLst>
        </pc:spChg>
        <pc:spChg chg="mod">
          <ac:chgData name="Ferro, Harrison P" userId="cf46603f-2914-40aa-a914-87e2a7082e35" providerId="ADAL" clId="{EEA99891-24DF-4188-B51A-C840386ED0AC}" dt="2022-10-01T12:50:50.785" v="34644" actId="14100"/>
          <ac:spMkLst>
            <pc:docMk/>
            <pc:sldMk cId="0" sldId="258"/>
            <ac:spMk id="255" creationId="{00000000-0000-0000-0000-000000000000}"/>
          </ac:spMkLst>
        </pc:spChg>
        <pc:spChg chg="del">
          <ac:chgData name="Ferro, Harrison P" userId="cf46603f-2914-40aa-a914-87e2a7082e35" providerId="ADAL" clId="{EEA99891-24DF-4188-B51A-C840386ED0AC}" dt="2022-08-23T19:16:31.921" v="8740" actId="478"/>
          <ac:spMkLst>
            <pc:docMk/>
            <pc:sldMk cId="0" sldId="258"/>
            <ac:spMk id="256" creationId="{00000000-0000-0000-0000-000000000000}"/>
          </ac:spMkLst>
        </pc:spChg>
        <pc:spChg chg="mod">
          <ac:chgData name="Ferro, Harrison P" userId="cf46603f-2914-40aa-a914-87e2a7082e35" providerId="ADAL" clId="{EEA99891-24DF-4188-B51A-C840386ED0AC}" dt="2022-10-01T12:50:26.656" v="34638" actId="1037"/>
          <ac:spMkLst>
            <pc:docMk/>
            <pc:sldMk cId="0" sldId="258"/>
            <ac:spMk id="257" creationId="{00000000-0000-0000-0000-000000000000}"/>
          </ac:spMkLst>
        </pc:spChg>
        <pc:spChg chg="mod">
          <ac:chgData name="Ferro, Harrison P" userId="cf46603f-2914-40aa-a914-87e2a7082e35" providerId="ADAL" clId="{EEA99891-24DF-4188-B51A-C840386ED0AC}" dt="2022-10-01T12:50:26.656" v="34638" actId="1037"/>
          <ac:spMkLst>
            <pc:docMk/>
            <pc:sldMk cId="0" sldId="258"/>
            <ac:spMk id="258" creationId="{00000000-0000-0000-0000-000000000000}"/>
          </ac:spMkLst>
        </pc:spChg>
      </pc:sldChg>
      <pc:sldChg chg="addSp delSp modSp mod">
        <pc:chgData name="Ferro, Harrison P" userId="cf46603f-2914-40aa-a914-87e2a7082e35" providerId="ADAL" clId="{EEA99891-24DF-4188-B51A-C840386ED0AC}" dt="2022-10-03T22:16:35.195" v="37226" actId="20577"/>
        <pc:sldMkLst>
          <pc:docMk/>
          <pc:sldMk cId="0" sldId="259"/>
        </pc:sldMkLst>
        <pc:spChg chg="add mod">
          <ac:chgData name="Ferro, Harrison P" userId="cf46603f-2914-40aa-a914-87e2a7082e35" providerId="ADAL" clId="{EEA99891-24DF-4188-B51A-C840386ED0AC}" dt="2022-10-03T22:16:35.195" v="37226" actId="20577"/>
          <ac:spMkLst>
            <pc:docMk/>
            <pc:sldMk cId="0" sldId="259"/>
            <ac:spMk id="2" creationId="{4708CF30-7C89-E4AF-B0CF-60C8B114174B}"/>
          </ac:spMkLst>
        </pc:spChg>
        <pc:spChg chg="add del mod">
          <ac:chgData name="Ferro, Harrison P" userId="cf46603f-2914-40aa-a914-87e2a7082e35" providerId="ADAL" clId="{EEA99891-24DF-4188-B51A-C840386ED0AC}" dt="2022-09-12T23:34:12.431" v="21719" actId="478"/>
          <ac:spMkLst>
            <pc:docMk/>
            <pc:sldMk cId="0" sldId="259"/>
            <ac:spMk id="3" creationId="{A82A059E-33CC-47B3-F641-DFE8CB72AF71}"/>
          </ac:spMkLst>
        </pc:spChg>
        <pc:spChg chg="del">
          <ac:chgData name="Ferro, Harrison P" userId="cf46603f-2914-40aa-a914-87e2a7082e35" providerId="ADAL" clId="{EEA99891-24DF-4188-B51A-C840386ED0AC}" dt="2022-07-30T17:35:46.516" v="377" actId="478"/>
          <ac:spMkLst>
            <pc:docMk/>
            <pc:sldMk cId="0" sldId="259"/>
            <ac:spMk id="265" creationId="{00000000-0000-0000-0000-000000000000}"/>
          </ac:spMkLst>
        </pc:spChg>
        <pc:spChg chg="mod">
          <ac:chgData name="Ferro, Harrison P" userId="cf46603f-2914-40aa-a914-87e2a7082e35" providerId="ADAL" clId="{EEA99891-24DF-4188-B51A-C840386ED0AC}" dt="2022-10-01T12:52:10.213" v="34683" actId="14100"/>
          <ac:spMkLst>
            <pc:docMk/>
            <pc:sldMk cId="0" sldId="259"/>
            <ac:spMk id="266" creationId="{00000000-0000-0000-0000-000000000000}"/>
          </ac:spMkLst>
        </pc:spChg>
        <pc:spChg chg="mod">
          <ac:chgData name="Ferro, Harrison P" userId="cf46603f-2914-40aa-a914-87e2a7082e35" providerId="ADAL" clId="{EEA99891-24DF-4188-B51A-C840386ED0AC}" dt="2022-09-30T19:06:46.904" v="33923" actId="1076"/>
          <ac:spMkLst>
            <pc:docMk/>
            <pc:sldMk cId="0" sldId="259"/>
            <ac:spMk id="267" creationId="{00000000-0000-0000-0000-000000000000}"/>
          </ac:spMkLst>
        </pc:spChg>
        <pc:spChg chg="del">
          <ac:chgData name="Ferro, Harrison P" userId="cf46603f-2914-40aa-a914-87e2a7082e35" providerId="ADAL" clId="{EEA99891-24DF-4188-B51A-C840386ED0AC}" dt="2022-09-12T23:34:10.742" v="21718" actId="478"/>
          <ac:spMkLst>
            <pc:docMk/>
            <pc:sldMk cId="0" sldId="259"/>
            <ac:spMk id="268" creationId="{00000000-0000-0000-0000-000000000000}"/>
          </ac:spMkLst>
        </pc:spChg>
        <pc:picChg chg="del">
          <ac:chgData name="Ferro, Harrison P" userId="cf46603f-2914-40aa-a914-87e2a7082e35" providerId="ADAL" clId="{EEA99891-24DF-4188-B51A-C840386ED0AC}" dt="2022-07-30T17:35:48.588" v="378" actId="478"/>
          <ac:picMkLst>
            <pc:docMk/>
            <pc:sldMk cId="0" sldId="259"/>
            <ac:picMk id="264" creationId="{00000000-0000-0000-0000-000000000000}"/>
          </ac:picMkLst>
        </pc:picChg>
        <pc:cxnChg chg="del">
          <ac:chgData name="Ferro, Harrison P" userId="cf46603f-2914-40aa-a914-87e2a7082e35" providerId="ADAL" clId="{EEA99891-24DF-4188-B51A-C840386ED0AC}" dt="2022-09-08T21:02:25.173" v="19578" actId="478"/>
          <ac:cxnSpMkLst>
            <pc:docMk/>
            <pc:sldMk cId="0" sldId="259"/>
            <ac:cxnSpMk id="269" creationId="{00000000-0000-0000-0000-000000000000}"/>
          </ac:cxnSpMkLst>
        </pc:cxnChg>
      </pc:sldChg>
      <pc:sldChg chg="del">
        <pc:chgData name="Ferro, Harrison P" userId="cf46603f-2914-40aa-a914-87e2a7082e35" providerId="ADAL" clId="{EEA99891-24DF-4188-B51A-C840386ED0AC}" dt="2022-09-21T11:49:21.953" v="31814" actId="47"/>
        <pc:sldMkLst>
          <pc:docMk/>
          <pc:sldMk cId="0" sldId="260"/>
        </pc:sldMkLst>
      </pc:sldChg>
      <pc:sldChg chg="del">
        <pc:chgData name="Ferro, Harrison P" userId="cf46603f-2914-40aa-a914-87e2a7082e35" providerId="ADAL" clId="{EEA99891-24DF-4188-B51A-C840386ED0AC}" dt="2022-09-21T11:49:20.911" v="31813" actId="47"/>
        <pc:sldMkLst>
          <pc:docMk/>
          <pc:sldMk cId="0" sldId="261"/>
        </pc:sldMkLst>
      </pc:sldChg>
      <pc:sldChg chg="del">
        <pc:chgData name="Ferro, Harrison P" userId="cf46603f-2914-40aa-a914-87e2a7082e35" providerId="ADAL" clId="{EEA99891-24DF-4188-B51A-C840386ED0AC}" dt="2022-09-21T11:49:20.162" v="31812" actId="47"/>
        <pc:sldMkLst>
          <pc:docMk/>
          <pc:sldMk cId="0" sldId="262"/>
        </pc:sldMkLst>
      </pc:sldChg>
      <pc:sldChg chg="del">
        <pc:chgData name="Ferro, Harrison P" userId="cf46603f-2914-40aa-a914-87e2a7082e35" providerId="ADAL" clId="{EEA99891-24DF-4188-B51A-C840386ED0AC}" dt="2022-09-21T11:49:19.212" v="31811" actId="47"/>
        <pc:sldMkLst>
          <pc:docMk/>
          <pc:sldMk cId="0" sldId="263"/>
        </pc:sldMkLst>
      </pc:sldChg>
      <pc:sldChg chg="del">
        <pc:chgData name="Ferro, Harrison P" userId="cf46603f-2914-40aa-a914-87e2a7082e35" providerId="ADAL" clId="{EEA99891-24DF-4188-B51A-C840386ED0AC}" dt="2022-09-21T11:49:17.868" v="31810" actId="47"/>
        <pc:sldMkLst>
          <pc:docMk/>
          <pc:sldMk cId="0" sldId="264"/>
        </pc:sldMkLst>
      </pc:sldChg>
      <pc:sldChg chg="del">
        <pc:chgData name="Ferro, Harrison P" userId="cf46603f-2914-40aa-a914-87e2a7082e35" providerId="ADAL" clId="{EEA99891-24DF-4188-B51A-C840386ED0AC}" dt="2022-09-21T11:49:16.153" v="31809" actId="47"/>
        <pc:sldMkLst>
          <pc:docMk/>
          <pc:sldMk cId="0" sldId="265"/>
        </pc:sldMkLst>
      </pc:sldChg>
      <pc:sldChg chg="del">
        <pc:chgData name="Ferro, Harrison P" userId="cf46603f-2914-40aa-a914-87e2a7082e35" providerId="ADAL" clId="{EEA99891-24DF-4188-B51A-C840386ED0AC}" dt="2022-09-21T11:49:15.374" v="31808" actId="47"/>
        <pc:sldMkLst>
          <pc:docMk/>
          <pc:sldMk cId="0" sldId="266"/>
        </pc:sldMkLst>
      </pc:sldChg>
      <pc:sldChg chg="del">
        <pc:chgData name="Ferro, Harrison P" userId="cf46603f-2914-40aa-a914-87e2a7082e35" providerId="ADAL" clId="{EEA99891-24DF-4188-B51A-C840386ED0AC}" dt="2022-09-21T11:49:14.405" v="31807" actId="47"/>
        <pc:sldMkLst>
          <pc:docMk/>
          <pc:sldMk cId="0" sldId="267"/>
        </pc:sldMkLst>
      </pc:sldChg>
      <pc:sldChg chg="addSp modSp mod ord modAnim modNotesTx">
        <pc:chgData name="Ferro, Harrison P" userId="cf46603f-2914-40aa-a914-87e2a7082e35" providerId="ADAL" clId="{EEA99891-24DF-4188-B51A-C840386ED0AC}" dt="2022-10-03T22:19:21.448" v="37304" actId="20577"/>
        <pc:sldMkLst>
          <pc:docMk/>
          <pc:sldMk cId="0" sldId="268"/>
        </pc:sldMkLst>
        <pc:spChg chg="add mod">
          <ac:chgData name="Ferro, Harrison P" userId="cf46603f-2914-40aa-a914-87e2a7082e35" providerId="ADAL" clId="{EEA99891-24DF-4188-B51A-C840386ED0AC}" dt="2022-10-03T22:19:21.448" v="37304" actId="20577"/>
          <ac:spMkLst>
            <pc:docMk/>
            <pc:sldMk cId="0" sldId="268"/>
            <ac:spMk id="2" creationId="{FF69D131-356A-62DE-2615-086778750438}"/>
          </ac:spMkLst>
        </pc:spChg>
        <pc:spChg chg="add mod">
          <ac:chgData name="Ferro, Harrison P" userId="cf46603f-2914-40aa-a914-87e2a7082e35" providerId="ADAL" clId="{EEA99891-24DF-4188-B51A-C840386ED0AC}" dt="2022-09-21T19:35:28.248" v="31957" actId="1035"/>
          <ac:spMkLst>
            <pc:docMk/>
            <pc:sldMk cId="0" sldId="268"/>
            <ac:spMk id="19" creationId="{3F069470-9271-329B-0449-007888CBFA9A}"/>
          </ac:spMkLst>
        </pc:spChg>
        <pc:spChg chg="mod">
          <ac:chgData name="Ferro, Harrison P" userId="cf46603f-2914-40aa-a914-87e2a7082e35" providerId="ADAL" clId="{EEA99891-24DF-4188-B51A-C840386ED0AC}" dt="2022-09-17T19:30:09.618" v="29421" actId="404"/>
          <ac:spMkLst>
            <pc:docMk/>
            <pc:sldMk cId="0" sldId="268"/>
            <ac:spMk id="348" creationId="{00000000-0000-0000-0000-000000000000}"/>
          </ac:spMkLst>
        </pc:spChg>
        <pc:spChg chg="mod">
          <ac:chgData name="Ferro, Harrison P" userId="cf46603f-2914-40aa-a914-87e2a7082e35" providerId="ADAL" clId="{EEA99891-24DF-4188-B51A-C840386ED0AC}" dt="2022-09-17T19:29:04.135" v="29324" actId="20577"/>
          <ac:spMkLst>
            <pc:docMk/>
            <pc:sldMk cId="0" sldId="268"/>
            <ac:spMk id="349" creationId="{00000000-0000-0000-0000-000000000000}"/>
          </ac:spMkLst>
        </pc:spChg>
        <pc:spChg chg="mod">
          <ac:chgData name="Ferro, Harrison P" userId="cf46603f-2914-40aa-a914-87e2a7082e35" providerId="ADAL" clId="{EEA99891-24DF-4188-B51A-C840386ED0AC}" dt="2022-10-03T22:11:09.273" v="37156" actId="20577"/>
          <ac:spMkLst>
            <pc:docMk/>
            <pc:sldMk cId="0" sldId="268"/>
            <ac:spMk id="350" creationId="{00000000-0000-0000-0000-000000000000}"/>
          </ac:spMkLst>
        </pc:spChg>
        <pc:spChg chg="mod">
          <ac:chgData name="Ferro, Harrison P" userId="cf46603f-2914-40aa-a914-87e2a7082e35" providerId="ADAL" clId="{EEA99891-24DF-4188-B51A-C840386ED0AC}" dt="2022-09-17T19:29:21.857" v="29343" actId="20577"/>
          <ac:spMkLst>
            <pc:docMk/>
            <pc:sldMk cId="0" sldId="268"/>
            <ac:spMk id="351" creationId="{00000000-0000-0000-0000-000000000000}"/>
          </ac:spMkLst>
        </pc:spChg>
        <pc:spChg chg="mod">
          <ac:chgData name="Ferro, Harrison P" userId="cf46603f-2914-40aa-a914-87e2a7082e35" providerId="ADAL" clId="{EEA99891-24DF-4188-B51A-C840386ED0AC}" dt="2022-09-17T19:29:47.239" v="29392" actId="120"/>
          <ac:spMkLst>
            <pc:docMk/>
            <pc:sldMk cId="0" sldId="268"/>
            <ac:spMk id="352" creationId="{00000000-0000-0000-0000-000000000000}"/>
          </ac:spMkLst>
        </pc:spChg>
        <pc:spChg chg="mod">
          <ac:chgData name="Ferro, Harrison P" userId="cf46603f-2914-40aa-a914-87e2a7082e35" providerId="ADAL" clId="{EEA99891-24DF-4188-B51A-C840386ED0AC}" dt="2022-09-17T19:29:08.293" v="29332" actId="20577"/>
          <ac:spMkLst>
            <pc:docMk/>
            <pc:sldMk cId="0" sldId="268"/>
            <ac:spMk id="353" creationId="{00000000-0000-0000-0000-000000000000}"/>
          </ac:spMkLst>
        </pc:spChg>
        <pc:spChg chg="mod">
          <ac:chgData name="Ferro, Harrison P" userId="cf46603f-2914-40aa-a914-87e2a7082e35" providerId="ADAL" clId="{EEA99891-24DF-4188-B51A-C840386ED0AC}" dt="2022-09-17T19:29:56.285" v="29394" actId="120"/>
          <ac:spMkLst>
            <pc:docMk/>
            <pc:sldMk cId="0" sldId="268"/>
            <ac:spMk id="354" creationId="{00000000-0000-0000-0000-000000000000}"/>
          </ac:spMkLst>
        </pc:spChg>
        <pc:spChg chg="mod">
          <ac:chgData name="Ferro, Harrison P" userId="cf46603f-2914-40aa-a914-87e2a7082e35" providerId="ADAL" clId="{EEA99891-24DF-4188-B51A-C840386ED0AC}" dt="2022-09-17T19:27:20.749" v="29140" actId="20577"/>
          <ac:spMkLst>
            <pc:docMk/>
            <pc:sldMk cId="0" sldId="268"/>
            <ac:spMk id="355" creationId="{00000000-0000-0000-0000-000000000000}"/>
          </ac:spMkLst>
        </pc:spChg>
        <pc:spChg chg="mod">
          <ac:chgData name="Ferro, Harrison P" userId="cf46603f-2914-40aa-a914-87e2a7082e35" providerId="ADAL" clId="{EEA99891-24DF-4188-B51A-C840386ED0AC}" dt="2022-09-21T10:53:28.818" v="30200" actId="20577"/>
          <ac:spMkLst>
            <pc:docMk/>
            <pc:sldMk cId="0" sldId="268"/>
            <ac:spMk id="356" creationId="{00000000-0000-0000-0000-000000000000}"/>
          </ac:spMkLst>
        </pc:spChg>
      </pc:sldChg>
      <pc:sldChg chg="del">
        <pc:chgData name="Ferro, Harrison P" userId="cf46603f-2914-40aa-a914-87e2a7082e35" providerId="ADAL" clId="{EEA99891-24DF-4188-B51A-C840386ED0AC}" dt="2022-09-21T11:49:13.655" v="31806" actId="47"/>
        <pc:sldMkLst>
          <pc:docMk/>
          <pc:sldMk cId="0" sldId="269"/>
        </pc:sldMkLst>
      </pc:sldChg>
      <pc:sldChg chg="del">
        <pc:chgData name="Ferro, Harrison P" userId="cf46603f-2914-40aa-a914-87e2a7082e35" providerId="ADAL" clId="{EEA99891-24DF-4188-B51A-C840386ED0AC}" dt="2022-09-21T11:49:12.651" v="31805" actId="47"/>
        <pc:sldMkLst>
          <pc:docMk/>
          <pc:sldMk cId="0" sldId="270"/>
        </pc:sldMkLst>
      </pc:sldChg>
      <pc:sldChg chg="del">
        <pc:chgData name="Ferro, Harrison P" userId="cf46603f-2914-40aa-a914-87e2a7082e35" providerId="ADAL" clId="{EEA99891-24DF-4188-B51A-C840386ED0AC}" dt="2022-09-21T11:49:11.759" v="31804" actId="47"/>
        <pc:sldMkLst>
          <pc:docMk/>
          <pc:sldMk cId="0" sldId="271"/>
        </pc:sldMkLst>
      </pc:sldChg>
      <pc:sldChg chg="del">
        <pc:chgData name="Ferro, Harrison P" userId="cf46603f-2914-40aa-a914-87e2a7082e35" providerId="ADAL" clId="{EEA99891-24DF-4188-B51A-C840386ED0AC}" dt="2022-09-21T11:49:10.786" v="31803" actId="47"/>
        <pc:sldMkLst>
          <pc:docMk/>
          <pc:sldMk cId="0" sldId="272"/>
        </pc:sldMkLst>
      </pc:sldChg>
      <pc:sldChg chg="del">
        <pc:chgData name="Ferro, Harrison P" userId="cf46603f-2914-40aa-a914-87e2a7082e35" providerId="ADAL" clId="{EEA99891-24DF-4188-B51A-C840386ED0AC}" dt="2022-09-21T11:49:09.482" v="31802" actId="47"/>
        <pc:sldMkLst>
          <pc:docMk/>
          <pc:sldMk cId="0" sldId="273"/>
        </pc:sldMkLst>
      </pc:sldChg>
      <pc:sldChg chg="del">
        <pc:chgData name="Ferro, Harrison P" userId="cf46603f-2914-40aa-a914-87e2a7082e35" providerId="ADAL" clId="{EEA99891-24DF-4188-B51A-C840386ED0AC}" dt="2022-09-21T11:49:08.402" v="31801" actId="47"/>
        <pc:sldMkLst>
          <pc:docMk/>
          <pc:sldMk cId="0" sldId="274"/>
        </pc:sldMkLst>
      </pc:sldChg>
      <pc:sldChg chg="del">
        <pc:chgData name="Ferro, Harrison P" userId="cf46603f-2914-40aa-a914-87e2a7082e35" providerId="ADAL" clId="{EEA99891-24DF-4188-B51A-C840386ED0AC}" dt="2022-09-21T11:49:07.441" v="31800" actId="47"/>
        <pc:sldMkLst>
          <pc:docMk/>
          <pc:sldMk cId="0" sldId="275"/>
        </pc:sldMkLst>
      </pc:sldChg>
      <pc:sldChg chg="del">
        <pc:chgData name="Ferro, Harrison P" userId="cf46603f-2914-40aa-a914-87e2a7082e35" providerId="ADAL" clId="{EEA99891-24DF-4188-B51A-C840386ED0AC}" dt="2022-09-21T11:49:05.971" v="31799" actId="47"/>
        <pc:sldMkLst>
          <pc:docMk/>
          <pc:sldMk cId="0" sldId="276"/>
        </pc:sldMkLst>
      </pc:sldChg>
      <pc:sldChg chg="del">
        <pc:chgData name="Ferro, Harrison P" userId="cf46603f-2914-40aa-a914-87e2a7082e35" providerId="ADAL" clId="{EEA99891-24DF-4188-B51A-C840386ED0AC}" dt="2022-09-21T11:49:05.303" v="31798" actId="47"/>
        <pc:sldMkLst>
          <pc:docMk/>
          <pc:sldMk cId="0" sldId="277"/>
        </pc:sldMkLst>
      </pc:sldChg>
      <pc:sldChg chg="del">
        <pc:chgData name="Ferro, Harrison P" userId="cf46603f-2914-40aa-a914-87e2a7082e35" providerId="ADAL" clId="{EEA99891-24DF-4188-B51A-C840386ED0AC}" dt="2022-09-21T11:49:04.352" v="31797" actId="47"/>
        <pc:sldMkLst>
          <pc:docMk/>
          <pc:sldMk cId="0" sldId="278"/>
        </pc:sldMkLst>
      </pc:sldChg>
      <pc:sldChg chg="del">
        <pc:chgData name="Ferro, Harrison P" userId="cf46603f-2914-40aa-a914-87e2a7082e35" providerId="ADAL" clId="{EEA99891-24DF-4188-B51A-C840386ED0AC}" dt="2022-09-21T11:49:03.500" v="31796" actId="47"/>
        <pc:sldMkLst>
          <pc:docMk/>
          <pc:sldMk cId="0" sldId="279"/>
        </pc:sldMkLst>
      </pc:sldChg>
      <pc:sldChg chg="del">
        <pc:chgData name="Ferro, Harrison P" userId="cf46603f-2914-40aa-a914-87e2a7082e35" providerId="ADAL" clId="{EEA99891-24DF-4188-B51A-C840386ED0AC}" dt="2022-09-21T11:48:57.881" v="31795" actId="47"/>
        <pc:sldMkLst>
          <pc:docMk/>
          <pc:sldMk cId="0" sldId="280"/>
        </pc:sldMkLst>
      </pc:sldChg>
      <pc:sldChg chg="del">
        <pc:chgData name="Ferro, Harrison P" userId="cf46603f-2914-40aa-a914-87e2a7082e35" providerId="ADAL" clId="{EEA99891-24DF-4188-B51A-C840386ED0AC}" dt="2022-09-21T11:48:56.178" v="31794" actId="47"/>
        <pc:sldMkLst>
          <pc:docMk/>
          <pc:sldMk cId="0" sldId="281"/>
        </pc:sldMkLst>
      </pc:sldChg>
      <pc:sldChg chg="del">
        <pc:chgData name="Ferro, Harrison P" userId="cf46603f-2914-40aa-a914-87e2a7082e35" providerId="ADAL" clId="{EEA99891-24DF-4188-B51A-C840386ED0AC}" dt="2022-09-21T11:48:49.440" v="31793" actId="47"/>
        <pc:sldMkLst>
          <pc:docMk/>
          <pc:sldMk cId="0" sldId="282"/>
        </pc:sldMkLst>
      </pc:sldChg>
      <pc:sldChg chg="del ord">
        <pc:chgData name="Ferro, Harrison P" userId="cf46603f-2914-40aa-a914-87e2a7082e35" providerId="ADAL" clId="{EEA99891-24DF-4188-B51A-C840386ED0AC}" dt="2022-09-21T11:48:47.720" v="31792" actId="47"/>
        <pc:sldMkLst>
          <pc:docMk/>
          <pc:sldMk cId="0" sldId="283"/>
        </pc:sldMkLst>
      </pc:sldChg>
      <pc:sldChg chg="addSp delSp modSp mod ord">
        <pc:chgData name="Ferro, Harrison P" userId="cf46603f-2914-40aa-a914-87e2a7082e35" providerId="ADAL" clId="{EEA99891-24DF-4188-B51A-C840386ED0AC}" dt="2022-10-03T22:19:42.836" v="37314" actId="20577"/>
        <pc:sldMkLst>
          <pc:docMk/>
          <pc:sldMk cId="0" sldId="284"/>
        </pc:sldMkLst>
        <pc:spChg chg="add mod">
          <ac:chgData name="Ferro, Harrison P" userId="cf46603f-2914-40aa-a914-87e2a7082e35" providerId="ADAL" clId="{EEA99891-24DF-4188-B51A-C840386ED0AC}" dt="2022-09-17T20:00:42.578" v="29842" actId="2085"/>
          <ac:spMkLst>
            <pc:docMk/>
            <pc:sldMk cId="0" sldId="284"/>
            <ac:spMk id="2" creationId="{D2C88206-CDDA-9EF4-FDB3-2A851A035EC2}"/>
          </ac:spMkLst>
        </pc:spChg>
        <pc:spChg chg="add del mod">
          <ac:chgData name="Ferro, Harrison P" userId="cf46603f-2914-40aa-a914-87e2a7082e35" providerId="ADAL" clId="{EEA99891-24DF-4188-B51A-C840386ED0AC}" dt="2022-07-30T17:41:37.371" v="458" actId="478"/>
          <ac:spMkLst>
            <pc:docMk/>
            <pc:sldMk cId="0" sldId="284"/>
            <ac:spMk id="3" creationId="{2D8B3340-64C9-0874-F33A-83A4C35A42C5}"/>
          </ac:spMkLst>
        </pc:spChg>
        <pc:spChg chg="add mod">
          <ac:chgData name="Ferro, Harrison P" userId="cf46603f-2914-40aa-a914-87e2a7082e35" providerId="ADAL" clId="{EEA99891-24DF-4188-B51A-C840386ED0AC}" dt="2022-10-03T22:19:42.836" v="37314" actId="20577"/>
          <ac:spMkLst>
            <pc:docMk/>
            <pc:sldMk cId="0" sldId="284"/>
            <ac:spMk id="3" creationId="{E4785ABE-0B81-6A3F-01FF-C381AAFB39AD}"/>
          </ac:spMkLst>
        </pc:spChg>
        <pc:spChg chg="add del mod">
          <ac:chgData name="Ferro, Harrison P" userId="cf46603f-2914-40aa-a914-87e2a7082e35" providerId="ADAL" clId="{EEA99891-24DF-4188-B51A-C840386ED0AC}" dt="2022-07-30T17:41:39.790" v="460" actId="478"/>
          <ac:spMkLst>
            <pc:docMk/>
            <pc:sldMk cId="0" sldId="284"/>
            <ac:spMk id="5" creationId="{A9779E9B-3FEC-DC8C-994D-19E3136E1A6D}"/>
          </ac:spMkLst>
        </pc:spChg>
        <pc:spChg chg="add del mod">
          <ac:chgData name="Ferro, Harrison P" userId="cf46603f-2914-40aa-a914-87e2a7082e35" providerId="ADAL" clId="{EEA99891-24DF-4188-B51A-C840386ED0AC}" dt="2022-07-30T17:41:44.484" v="463" actId="478"/>
          <ac:spMkLst>
            <pc:docMk/>
            <pc:sldMk cId="0" sldId="284"/>
            <ac:spMk id="7" creationId="{ECF5D987-172F-AFAB-B58A-E12BE93AEB85}"/>
          </ac:spMkLst>
        </pc:spChg>
        <pc:spChg chg="mod ord">
          <ac:chgData name="Ferro, Harrison P" userId="cf46603f-2914-40aa-a914-87e2a7082e35" providerId="ADAL" clId="{EEA99891-24DF-4188-B51A-C840386ED0AC}" dt="2022-09-17T20:00:47.469" v="29843" actId="170"/>
          <ac:spMkLst>
            <pc:docMk/>
            <pc:sldMk cId="0" sldId="284"/>
            <ac:spMk id="673" creationId="{00000000-0000-0000-0000-000000000000}"/>
          </ac:spMkLst>
        </pc:spChg>
        <pc:spChg chg="del">
          <ac:chgData name="Ferro, Harrison P" userId="cf46603f-2914-40aa-a914-87e2a7082e35" providerId="ADAL" clId="{EEA99891-24DF-4188-B51A-C840386ED0AC}" dt="2022-07-30T17:41:42.510" v="461" actId="478"/>
          <ac:spMkLst>
            <pc:docMk/>
            <pc:sldMk cId="0" sldId="284"/>
            <ac:spMk id="674" creationId="{00000000-0000-0000-0000-000000000000}"/>
          </ac:spMkLst>
        </pc:spChg>
        <pc:spChg chg="del">
          <ac:chgData name="Ferro, Harrison P" userId="cf46603f-2914-40aa-a914-87e2a7082e35" providerId="ADAL" clId="{EEA99891-24DF-4188-B51A-C840386ED0AC}" dt="2022-07-30T17:41:38.744" v="459" actId="478"/>
          <ac:spMkLst>
            <pc:docMk/>
            <pc:sldMk cId="0" sldId="284"/>
            <ac:spMk id="675" creationId="{00000000-0000-0000-0000-000000000000}"/>
          </ac:spMkLst>
        </pc:spChg>
        <pc:spChg chg="del">
          <ac:chgData name="Ferro, Harrison P" userId="cf46603f-2914-40aa-a914-87e2a7082e35" providerId="ADAL" clId="{EEA99891-24DF-4188-B51A-C840386ED0AC}" dt="2022-07-30T17:41:34.056" v="457" actId="478"/>
          <ac:spMkLst>
            <pc:docMk/>
            <pc:sldMk cId="0" sldId="284"/>
            <ac:spMk id="676" creationId="{00000000-0000-0000-0000-000000000000}"/>
          </ac:spMkLst>
        </pc:spChg>
        <pc:spChg chg="del">
          <ac:chgData name="Ferro, Harrison P" userId="cf46603f-2914-40aa-a914-87e2a7082e35" providerId="ADAL" clId="{EEA99891-24DF-4188-B51A-C840386ED0AC}" dt="2022-07-30T17:41:51.266" v="466" actId="478"/>
          <ac:spMkLst>
            <pc:docMk/>
            <pc:sldMk cId="0" sldId="284"/>
            <ac:spMk id="677" creationId="{00000000-0000-0000-0000-000000000000}"/>
          </ac:spMkLst>
        </pc:spChg>
        <pc:grpChg chg="del">
          <ac:chgData name="Ferro, Harrison P" userId="cf46603f-2914-40aa-a914-87e2a7082e35" providerId="ADAL" clId="{EEA99891-24DF-4188-B51A-C840386ED0AC}" dt="2022-07-30T17:41:48.946" v="465" actId="478"/>
          <ac:grpSpMkLst>
            <pc:docMk/>
            <pc:sldMk cId="0" sldId="284"/>
            <ac:grpSpMk id="678" creationId="{00000000-0000-0000-0000-000000000000}"/>
          </ac:grpSpMkLst>
        </pc:grpChg>
        <pc:grpChg chg="del">
          <ac:chgData name="Ferro, Harrison P" userId="cf46603f-2914-40aa-a914-87e2a7082e35" providerId="ADAL" clId="{EEA99891-24DF-4188-B51A-C840386ED0AC}" dt="2022-07-30T17:41:47.049" v="464" actId="478"/>
          <ac:grpSpMkLst>
            <pc:docMk/>
            <pc:sldMk cId="0" sldId="284"/>
            <ac:grpSpMk id="683" creationId="{00000000-0000-0000-0000-000000000000}"/>
          </ac:grpSpMkLst>
        </pc:grpChg>
      </pc:sldChg>
      <pc:sldChg chg="modSp del mod">
        <pc:chgData name="Ferro, Harrison P" userId="cf46603f-2914-40aa-a914-87e2a7082e35" providerId="ADAL" clId="{EEA99891-24DF-4188-B51A-C840386ED0AC}" dt="2022-10-03T21:15:09.880" v="36315" actId="1076"/>
        <pc:sldMkLst>
          <pc:docMk/>
          <pc:sldMk cId="2599969300" sldId="285"/>
        </pc:sldMkLst>
        <pc:spChg chg="mod">
          <ac:chgData name="Ferro, Harrison P" userId="cf46603f-2914-40aa-a914-87e2a7082e35" providerId="ADAL" clId="{EEA99891-24DF-4188-B51A-C840386ED0AC}" dt="2022-10-03T21:15:09.880" v="36315" actId="1076"/>
          <ac:spMkLst>
            <pc:docMk/>
            <pc:sldMk cId="2599969300" sldId="285"/>
            <ac:spMk id="692" creationId="{00000000-0000-0000-0000-000000000000}"/>
          </ac:spMkLst>
        </pc:spChg>
        <pc:spChg chg="mod">
          <ac:chgData name="Ferro, Harrison P" userId="cf46603f-2914-40aa-a914-87e2a7082e35" providerId="ADAL" clId="{EEA99891-24DF-4188-B51A-C840386ED0AC}" dt="2022-07-30T17:41:01.436" v="436" actId="20577"/>
          <ac:spMkLst>
            <pc:docMk/>
            <pc:sldMk cId="2599969300" sldId="285"/>
            <ac:spMk id="693" creationId="{00000000-0000-0000-0000-000000000000}"/>
          </ac:spMkLst>
        </pc:spChg>
      </pc:sldChg>
      <pc:sldChg chg="modSp del mod">
        <pc:chgData name="Ferro, Harrison P" userId="cf46603f-2914-40aa-a914-87e2a7082e35" providerId="ADAL" clId="{EEA99891-24DF-4188-B51A-C840386ED0AC}" dt="2022-10-03T21:16:33.821" v="36323" actId="11"/>
        <pc:sldMkLst>
          <pc:docMk/>
          <pc:sldMk cId="2157737956" sldId="286"/>
        </pc:sldMkLst>
        <pc:spChg chg="mod">
          <ac:chgData name="Ferro, Harrison P" userId="cf46603f-2914-40aa-a914-87e2a7082e35" providerId="ADAL" clId="{EEA99891-24DF-4188-B51A-C840386ED0AC}" dt="2022-07-30T17:40:33.116" v="393" actId="20577"/>
          <ac:spMkLst>
            <pc:docMk/>
            <pc:sldMk cId="2157737956" sldId="286"/>
            <ac:spMk id="699" creationId="{00000000-0000-0000-0000-000000000000}"/>
          </ac:spMkLst>
        </pc:spChg>
        <pc:spChg chg="mod">
          <ac:chgData name="Ferro, Harrison P" userId="cf46603f-2914-40aa-a914-87e2a7082e35" providerId="ADAL" clId="{EEA99891-24DF-4188-B51A-C840386ED0AC}" dt="2022-10-03T21:16:33.821" v="36323" actId="11"/>
          <ac:spMkLst>
            <pc:docMk/>
            <pc:sldMk cId="2157737956" sldId="286"/>
            <ac:spMk id="700" creationId="{00000000-0000-0000-0000-000000000000}"/>
          </ac:spMkLst>
        </pc:spChg>
      </pc:sldChg>
      <pc:sldChg chg="modSp add mod setBg">
        <pc:chgData name="Ferro, Harrison P" userId="cf46603f-2914-40aa-a914-87e2a7082e35" providerId="ADAL" clId="{EEA99891-24DF-4188-B51A-C840386ED0AC}" dt="2022-10-03T21:16:43.454" v="36324" actId="11"/>
        <pc:sldMkLst>
          <pc:docMk/>
          <pc:sldMk cId="551406348" sldId="287"/>
        </pc:sldMkLst>
        <pc:spChg chg="mod">
          <ac:chgData name="Ferro, Harrison P" userId="cf46603f-2914-40aa-a914-87e2a7082e35" providerId="ADAL" clId="{EEA99891-24DF-4188-B51A-C840386ED0AC}" dt="2022-07-30T17:40:45.992" v="404" actId="20577"/>
          <ac:spMkLst>
            <pc:docMk/>
            <pc:sldMk cId="551406348" sldId="287"/>
            <ac:spMk id="706" creationId="{00000000-0000-0000-0000-000000000000}"/>
          </ac:spMkLst>
        </pc:spChg>
        <pc:spChg chg="mod">
          <ac:chgData name="Ferro, Harrison P" userId="cf46603f-2914-40aa-a914-87e2a7082e35" providerId="ADAL" clId="{EEA99891-24DF-4188-B51A-C840386ED0AC}" dt="2022-10-03T21:16:43.454" v="36324" actId="11"/>
          <ac:spMkLst>
            <pc:docMk/>
            <pc:sldMk cId="551406348" sldId="287"/>
            <ac:spMk id="707" creationId="{00000000-0000-0000-0000-000000000000}"/>
          </ac:spMkLst>
        </pc:spChg>
      </pc:sldChg>
      <pc:sldChg chg="del">
        <pc:chgData name="Ferro, Harrison P" userId="cf46603f-2914-40aa-a914-87e2a7082e35" providerId="ADAL" clId="{EEA99891-24DF-4188-B51A-C840386ED0AC}" dt="2022-09-21T11:48:11.646" v="31789" actId="47"/>
        <pc:sldMkLst>
          <pc:docMk/>
          <pc:sldMk cId="0" sldId="288"/>
        </pc:sldMkLst>
      </pc:sldChg>
      <pc:sldChg chg="del">
        <pc:chgData name="Ferro, Harrison P" userId="cf46603f-2914-40aa-a914-87e2a7082e35" providerId="ADAL" clId="{EEA99891-24DF-4188-B51A-C840386ED0AC}" dt="2022-09-21T11:48:06.007" v="31788" actId="47"/>
        <pc:sldMkLst>
          <pc:docMk/>
          <pc:sldMk cId="0" sldId="289"/>
        </pc:sldMkLst>
      </pc:sldChg>
      <pc:sldChg chg="del">
        <pc:chgData name="Ferro, Harrison P" userId="cf46603f-2914-40aa-a914-87e2a7082e35" providerId="ADAL" clId="{EEA99891-24DF-4188-B51A-C840386ED0AC}" dt="2022-09-21T11:47:40.551" v="31787" actId="47"/>
        <pc:sldMkLst>
          <pc:docMk/>
          <pc:sldMk cId="0" sldId="290"/>
        </pc:sldMkLst>
      </pc:sldChg>
      <pc:sldChg chg="del">
        <pc:chgData name="Ferro, Harrison P" userId="cf46603f-2914-40aa-a914-87e2a7082e35" providerId="ADAL" clId="{EEA99891-24DF-4188-B51A-C840386ED0AC}" dt="2022-09-21T11:47:37.379" v="31786" actId="47"/>
        <pc:sldMkLst>
          <pc:docMk/>
          <pc:sldMk cId="0" sldId="291"/>
        </pc:sldMkLst>
      </pc:sldChg>
      <pc:sldChg chg="del">
        <pc:chgData name="Ferro, Harrison P" userId="cf46603f-2914-40aa-a914-87e2a7082e35" providerId="ADAL" clId="{EEA99891-24DF-4188-B51A-C840386ED0AC}" dt="2022-09-21T11:47:35.959" v="31785" actId="47"/>
        <pc:sldMkLst>
          <pc:docMk/>
          <pc:sldMk cId="0" sldId="292"/>
        </pc:sldMkLst>
      </pc:sldChg>
      <pc:sldChg chg="del">
        <pc:chgData name="Ferro, Harrison P" userId="cf46603f-2914-40aa-a914-87e2a7082e35" providerId="ADAL" clId="{EEA99891-24DF-4188-B51A-C840386ED0AC}" dt="2022-09-21T11:47:35.745" v="31784" actId="47"/>
        <pc:sldMkLst>
          <pc:docMk/>
          <pc:sldMk cId="0" sldId="293"/>
        </pc:sldMkLst>
      </pc:sldChg>
      <pc:sldChg chg="del">
        <pc:chgData name="Ferro, Harrison P" userId="cf46603f-2914-40aa-a914-87e2a7082e35" providerId="ADAL" clId="{EEA99891-24DF-4188-B51A-C840386ED0AC}" dt="2022-09-21T11:47:35.205" v="31783" actId="47"/>
        <pc:sldMkLst>
          <pc:docMk/>
          <pc:sldMk cId="0" sldId="294"/>
        </pc:sldMkLst>
      </pc:sldChg>
      <pc:sldChg chg="del">
        <pc:chgData name="Ferro, Harrison P" userId="cf46603f-2914-40aa-a914-87e2a7082e35" providerId="ADAL" clId="{EEA99891-24DF-4188-B51A-C840386ED0AC}" dt="2022-09-21T11:47:34.622" v="31782" actId="47"/>
        <pc:sldMkLst>
          <pc:docMk/>
          <pc:sldMk cId="0" sldId="295"/>
        </pc:sldMkLst>
      </pc:sldChg>
      <pc:sldChg chg="del">
        <pc:chgData name="Ferro, Harrison P" userId="cf46603f-2914-40aa-a914-87e2a7082e35" providerId="ADAL" clId="{EEA99891-24DF-4188-B51A-C840386ED0AC}" dt="2022-09-21T11:47:34.407" v="31781" actId="47"/>
        <pc:sldMkLst>
          <pc:docMk/>
          <pc:sldMk cId="0" sldId="296"/>
        </pc:sldMkLst>
      </pc:sldChg>
      <pc:sldChg chg="del">
        <pc:chgData name="Ferro, Harrison P" userId="cf46603f-2914-40aa-a914-87e2a7082e35" providerId="ADAL" clId="{EEA99891-24DF-4188-B51A-C840386ED0AC}" dt="2022-09-21T11:47:34.125" v="31780" actId="47"/>
        <pc:sldMkLst>
          <pc:docMk/>
          <pc:sldMk cId="0" sldId="297"/>
        </pc:sldMkLst>
      </pc:sldChg>
      <pc:sldChg chg="del">
        <pc:chgData name="Ferro, Harrison P" userId="cf46603f-2914-40aa-a914-87e2a7082e35" providerId="ADAL" clId="{EEA99891-24DF-4188-B51A-C840386ED0AC}" dt="2022-09-21T11:47:33.843" v="31779" actId="47"/>
        <pc:sldMkLst>
          <pc:docMk/>
          <pc:sldMk cId="0" sldId="298"/>
        </pc:sldMkLst>
      </pc:sldChg>
      <pc:sldChg chg="del">
        <pc:chgData name="Ferro, Harrison P" userId="cf46603f-2914-40aa-a914-87e2a7082e35" providerId="ADAL" clId="{EEA99891-24DF-4188-B51A-C840386ED0AC}" dt="2022-09-21T11:47:33.532" v="31778" actId="47"/>
        <pc:sldMkLst>
          <pc:docMk/>
          <pc:sldMk cId="0" sldId="299"/>
        </pc:sldMkLst>
      </pc:sldChg>
      <pc:sldChg chg="del">
        <pc:chgData name="Ferro, Harrison P" userId="cf46603f-2914-40aa-a914-87e2a7082e35" providerId="ADAL" clId="{EEA99891-24DF-4188-B51A-C840386ED0AC}" dt="2022-09-21T11:47:33.194" v="31777" actId="47"/>
        <pc:sldMkLst>
          <pc:docMk/>
          <pc:sldMk cId="0" sldId="300"/>
        </pc:sldMkLst>
      </pc:sldChg>
      <pc:sldChg chg="del">
        <pc:chgData name="Ferro, Harrison P" userId="cf46603f-2914-40aa-a914-87e2a7082e35" providerId="ADAL" clId="{EEA99891-24DF-4188-B51A-C840386ED0AC}" dt="2022-09-21T11:47:32.728" v="31776" actId="47"/>
        <pc:sldMkLst>
          <pc:docMk/>
          <pc:sldMk cId="0" sldId="301"/>
        </pc:sldMkLst>
      </pc:sldChg>
      <pc:sldChg chg="del">
        <pc:chgData name="Ferro, Harrison P" userId="cf46603f-2914-40aa-a914-87e2a7082e35" providerId="ADAL" clId="{EEA99891-24DF-4188-B51A-C840386ED0AC}" dt="2022-09-21T11:47:32.070" v="31775" actId="47"/>
        <pc:sldMkLst>
          <pc:docMk/>
          <pc:sldMk cId="0" sldId="302"/>
        </pc:sldMkLst>
      </pc:sldChg>
      <pc:sldChg chg="del">
        <pc:chgData name="Ferro, Harrison P" userId="cf46603f-2914-40aa-a914-87e2a7082e35" providerId="ADAL" clId="{EEA99891-24DF-4188-B51A-C840386ED0AC}" dt="2022-09-21T11:47:31.253" v="31774" actId="47"/>
        <pc:sldMkLst>
          <pc:docMk/>
          <pc:sldMk cId="0" sldId="303"/>
        </pc:sldMkLst>
      </pc:sldChg>
      <pc:sldChg chg="del">
        <pc:chgData name="Ferro, Harrison P" userId="cf46603f-2914-40aa-a914-87e2a7082e35" providerId="ADAL" clId="{EEA99891-24DF-4188-B51A-C840386ED0AC}" dt="2022-09-21T11:47:30.292" v="31773" actId="47"/>
        <pc:sldMkLst>
          <pc:docMk/>
          <pc:sldMk cId="0" sldId="304"/>
        </pc:sldMkLst>
      </pc:sldChg>
      <pc:sldChg chg="addSp delSp modSp new mod ord modAnim modNotesTx">
        <pc:chgData name="Ferro, Harrison P" userId="cf46603f-2914-40aa-a914-87e2a7082e35" providerId="ADAL" clId="{EEA99891-24DF-4188-B51A-C840386ED0AC}" dt="2022-10-03T22:17:13.760" v="37244" actId="20577"/>
        <pc:sldMkLst>
          <pc:docMk/>
          <pc:sldMk cId="713192279" sldId="305"/>
        </pc:sldMkLst>
        <pc:spChg chg="mod">
          <ac:chgData name="Ferro, Harrison P" userId="cf46603f-2914-40aa-a914-87e2a7082e35" providerId="ADAL" clId="{EEA99891-24DF-4188-B51A-C840386ED0AC}" dt="2022-08-22T18:13:22.678" v="2923" actId="1076"/>
          <ac:spMkLst>
            <pc:docMk/>
            <pc:sldMk cId="713192279" sldId="305"/>
            <ac:spMk id="2" creationId="{30FB8180-9A48-5314-5819-9C9EE1A9D1C3}"/>
          </ac:spMkLst>
        </pc:spChg>
        <pc:spChg chg="mod">
          <ac:chgData name="Ferro, Harrison P" userId="cf46603f-2914-40aa-a914-87e2a7082e35" providerId="ADAL" clId="{EEA99891-24DF-4188-B51A-C840386ED0AC}" dt="2022-07-30T17:43:26.824" v="511" actId="20577"/>
          <ac:spMkLst>
            <pc:docMk/>
            <pc:sldMk cId="713192279" sldId="305"/>
            <ac:spMk id="3" creationId="{4B9D80A5-A574-D5DE-2614-8BC4FE0C85CA}"/>
          </ac:spMkLst>
        </pc:spChg>
        <pc:spChg chg="add del mod">
          <ac:chgData name="Ferro, Harrison P" userId="cf46603f-2914-40aa-a914-87e2a7082e35" providerId="ADAL" clId="{EEA99891-24DF-4188-B51A-C840386ED0AC}" dt="2022-07-30T17:47:13.084" v="802"/>
          <ac:spMkLst>
            <pc:docMk/>
            <pc:sldMk cId="713192279" sldId="305"/>
            <ac:spMk id="4" creationId="{39F063CE-A62C-9A07-A402-C42F1939469A}"/>
          </ac:spMkLst>
        </pc:spChg>
        <pc:spChg chg="add mod">
          <ac:chgData name="Ferro, Harrison P" userId="cf46603f-2914-40aa-a914-87e2a7082e35" providerId="ADAL" clId="{EEA99891-24DF-4188-B51A-C840386ED0AC}" dt="2022-10-03T22:17:13.760" v="37244" actId="20577"/>
          <ac:spMkLst>
            <pc:docMk/>
            <pc:sldMk cId="713192279" sldId="305"/>
            <ac:spMk id="4" creationId="{B9991C87-BD96-9257-3E85-32AC846BDD62}"/>
          </ac:spMkLst>
        </pc:spChg>
        <pc:spChg chg="add del mod">
          <ac:chgData name="Ferro, Harrison P" userId="cf46603f-2914-40aa-a914-87e2a7082e35" providerId="ADAL" clId="{EEA99891-24DF-4188-B51A-C840386ED0AC}" dt="2022-07-30T17:47:13.084" v="802"/>
          <ac:spMkLst>
            <pc:docMk/>
            <pc:sldMk cId="713192279" sldId="305"/>
            <ac:spMk id="5" creationId="{B39FAF64-B2C3-72F4-1224-856549F14FED}"/>
          </ac:spMkLst>
        </pc:spChg>
        <pc:spChg chg="add del mod">
          <ac:chgData name="Ferro, Harrison P" userId="cf46603f-2914-40aa-a914-87e2a7082e35" providerId="ADAL" clId="{EEA99891-24DF-4188-B51A-C840386ED0AC}" dt="2022-07-30T17:47:13.084" v="802"/>
          <ac:spMkLst>
            <pc:docMk/>
            <pc:sldMk cId="713192279" sldId="305"/>
            <ac:spMk id="6" creationId="{F01CE106-8445-50E7-3C47-5BD714C7A566}"/>
          </ac:spMkLst>
        </pc:spChg>
        <pc:spChg chg="add del mod">
          <ac:chgData name="Ferro, Harrison P" userId="cf46603f-2914-40aa-a914-87e2a7082e35" providerId="ADAL" clId="{EEA99891-24DF-4188-B51A-C840386ED0AC}" dt="2022-07-30T17:47:13.084" v="802"/>
          <ac:spMkLst>
            <pc:docMk/>
            <pc:sldMk cId="713192279" sldId="305"/>
            <ac:spMk id="7" creationId="{0220FE3C-8519-530B-F135-D343A18740A5}"/>
          </ac:spMkLst>
        </pc:spChg>
        <pc:spChg chg="add del mod">
          <ac:chgData name="Ferro, Harrison P" userId="cf46603f-2914-40aa-a914-87e2a7082e35" providerId="ADAL" clId="{EEA99891-24DF-4188-B51A-C840386ED0AC}" dt="2022-07-30T17:47:13.084" v="802"/>
          <ac:spMkLst>
            <pc:docMk/>
            <pc:sldMk cId="713192279" sldId="305"/>
            <ac:spMk id="8" creationId="{EFBB0C86-7F9B-7766-8774-3250A03BC362}"/>
          </ac:spMkLst>
        </pc:spChg>
        <pc:spChg chg="add del mod">
          <ac:chgData name="Ferro, Harrison P" userId="cf46603f-2914-40aa-a914-87e2a7082e35" providerId="ADAL" clId="{EEA99891-24DF-4188-B51A-C840386ED0AC}" dt="2022-07-30T17:47:13.084" v="802"/>
          <ac:spMkLst>
            <pc:docMk/>
            <pc:sldMk cId="713192279" sldId="305"/>
            <ac:spMk id="9" creationId="{F57B58AD-B62D-2D03-A22C-CAB36E66058A}"/>
          </ac:spMkLst>
        </pc:spChg>
        <pc:spChg chg="add mod">
          <ac:chgData name="Ferro, Harrison P" userId="cf46603f-2914-40aa-a914-87e2a7082e35" providerId="ADAL" clId="{EEA99891-24DF-4188-B51A-C840386ED0AC}" dt="2022-08-22T18:11:08.375" v="2797" actId="1076"/>
          <ac:spMkLst>
            <pc:docMk/>
            <pc:sldMk cId="713192279" sldId="305"/>
            <ac:spMk id="10" creationId="{121D396B-964B-FB78-4A16-5B0AC063E13A}"/>
          </ac:spMkLst>
        </pc:spChg>
        <pc:spChg chg="add del mod">
          <ac:chgData name="Ferro, Harrison P" userId="cf46603f-2914-40aa-a914-87e2a7082e35" providerId="ADAL" clId="{EEA99891-24DF-4188-B51A-C840386ED0AC}" dt="2022-09-30T19:14:23.705" v="34194" actId="478"/>
          <ac:spMkLst>
            <pc:docMk/>
            <pc:sldMk cId="713192279" sldId="305"/>
            <ac:spMk id="11" creationId="{05BAF9F2-0740-1F22-0411-1716F6B7EAB6}"/>
          </ac:spMkLst>
        </pc:spChg>
        <pc:spChg chg="add mod">
          <ac:chgData name="Ferro, Harrison P" userId="cf46603f-2914-40aa-a914-87e2a7082e35" providerId="ADAL" clId="{EEA99891-24DF-4188-B51A-C840386ED0AC}" dt="2022-08-23T19:17:04.458" v="8750" actId="207"/>
          <ac:spMkLst>
            <pc:docMk/>
            <pc:sldMk cId="713192279" sldId="305"/>
            <ac:spMk id="12" creationId="{30D568F7-6074-CF7B-96C3-CCD8F4746341}"/>
          </ac:spMkLst>
        </pc:spChg>
        <pc:spChg chg="add mod">
          <ac:chgData name="Ferro, Harrison P" userId="cf46603f-2914-40aa-a914-87e2a7082e35" providerId="ADAL" clId="{EEA99891-24DF-4188-B51A-C840386ED0AC}" dt="2022-09-29T22:18:49.167" v="33360" actId="207"/>
          <ac:spMkLst>
            <pc:docMk/>
            <pc:sldMk cId="713192279" sldId="305"/>
            <ac:spMk id="13" creationId="{1053FE67-498F-167B-8485-F05C766898C2}"/>
          </ac:spMkLst>
        </pc:spChg>
        <pc:spChg chg="add mod">
          <ac:chgData name="Ferro, Harrison P" userId="cf46603f-2914-40aa-a914-87e2a7082e35" providerId="ADAL" clId="{EEA99891-24DF-4188-B51A-C840386ED0AC}" dt="2022-08-23T19:16:59.550" v="8749" actId="1076"/>
          <ac:spMkLst>
            <pc:docMk/>
            <pc:sldMk cId="713192279" sldId="305"/>
            <ac:spMk id="14" creationId="{B1A9C3B7-FAE7-7A93-2FE6-8464C33D0F06}"/>
          </ac:spMkLst>
        </pc:spChg>
        <pc:spChg chg="add mod">
          <ac:chgData name="Ferro, Harrison P" userId="cf46603f-2914-40aa-a914-87e2a7082e35" providerId="ADAL" clId="{EEA99891-24DF-4188-B51A-C840386ED0AC}" dt="2022-08-23T19:16:45.782" v="8744" actId="1076"/>
          <ac:spMkLst>
            <pc:docMk/>
            <pc:sldMk cId="713192279" sldId="305"/>
            <ac:spMk id="15" creationId="{1F677B8B-4E2C-89A4-96F3-7CFAEC21C7E1}"/>
          </ac:spMkLst>
        </pc:spChg>
        <pc:spChg chg="add mod">
          <ac:chgData name="Ferro, Harrison P" userId="cf46603f-2914-40aa-a914-87e2a7082e35" providerId="ADAL" clId="{EEA99891-24DF-4188-B51A-C840386ED0AC}" dt="2022-09-12T23:44:28.021" v="22279" actId="20577"/>
          <ac:spMkLst>
            <pc:docMk/>
            <pc:sldMk cId="713192279" sldId="305"/>
            <ac:spMk id="16" creationId="{7EC07B56-4F83-0AFC-0FA4-2301B30F4AA0}"/>
          </ac:spMkLst>
        </pc:spChg>
        <pc:spChg chg="add mod">
          <ac:chgData name="Ferro, Harrison P" userId="cf46603f-2914-40aa-a914-87e2a7082e35" providerId="ADAL" clId="{EEA99891-24DF-4188-B51A-C840386ED0AC}" dt="2022-09-21T19:52:02.976" v="32485" actId="20577"/>
          <ac:spMkLst>
            <pc:docMk/>
            <pc:sldMk cId="713192279" sldId="305"/>
            <ac:spMk id="17" creationId="{0A85E993-FF76-70C0-3642-4376025E0154}"/>
          </ac:spMkLst>
        </pc:spChg>
      </pc:sldChg>
      <pc:sldChg chg="addSp delSp modSp new mod ord">
        <pc:chgData name="Ferro, Harrison P" userId="cf46603f-2914-40aa-a914-87e2a7082e35" providerId="ADAL" clId="{EEA99891-24DF-4188-B51A-C840386ED0AC}" dt="2022-10-03T22:17:18.372" v="37246" actId="20577"/>
        <pc:sldMkLst>
          <pc:docMk/>
          <pc:sldMk cId="1541942014" sldId="306"/>
        </pc:sldMkLst>
        <pc:spChg chg="add mod">
          <ac:chgData name="Ferro, Harrison P" userId="cf46603f-2914-40aa-a914-87e2a7082e35" providerId="ADAL" clId="{EEA99891-24DF-4188-B51A-C840386ED0AC}" dt="2022-10-03T22:17:18.372" v="37246" actId="20577"/>
          <ac:spMkLst>
            <pc:docMk/>
            <pc:sldMk cId="1541942014" sldId="306"/>
            <ac:spMk id="2" creationId="{26C99C72-00F0-FF45-1B57-3771A1238E32}"/>
          </ac:spMkLst>
        </pc:spChg>
        <pc:spChg chg="del mod">
          <ac:chgData name="Ferro, Harrison P" userId="cf46603f-2914-40aa-a914-87e2a7082e35" providerId="ADAL" clId="{EEA99891-24DF-4188-B51A-C840386ED0AC}" dt="2022-08-04T22:53:27.237" v="1225" actId="12084"/>
          <ac:spMkLst>
            <pc:docMk/>
            <pc:sldMk cId="1541942014" sldId="306"/>
            <ac:spMk id="2" creationId="{599F5437-3539-134F-C67D-BE687932468D}"/>
          </ac:spMkLst>
        </pc:spChg>
        <pc:spChg chg="mod">
          <ac:chgData name="Ferro, Harrison P" userId="cf46603f-2914-40aa-a914-87e2a7082e35" providerId="ADAL" clId="{EEA99891-24DF-4188-B51A-C840386ED0AC}" dt="2022-07-30T17:55:38.688" v="864" actId="20577"/>
          <ac:spMkLst>
            <pc:docMk/>
            <pc:sldMk cId="1541942014" sldId="306"/>
            <ac:spMk id="3" creationId="{041D1863-15D8-F711-CDE1-028D10ECA012}"/>
          </ac:spMkLst>
        </pc:spChg>
        <pc:spChg chg="add del mod">
          <ac:chgData name="Ferro, Harrison P" userId="cf46603f-2914-40aa-a914-87e2a7082e35" providerId="ADAL" clId="{EEA99891-24DF-4188-B51A-C840386ED0AC}" dt="2022-09-21T19:52:12.138" v="32486" actId="478"/>
          <ac:spMkLst>
            <pc:docMk/>
            <pc:sldMk cId="1541942014" sldId="306"/>
            <ac:spMk id="5" creationId="{E96F5437-530A-FC69-94C1-7A67E804F55A}"/>
          </ac:spMkLst>
        </pc:spChg>
        <pc:spChg chg="add mod">
          <ac:chgData name="Ferro, Harrison P" userId="cf46603f-2914-40aa-a914-87e2a7082e35" providerId="ADAL" clId="{EEA99891-24DF-4188-B51A-C840386ED0AC}" dt="2022-09-21T19:52:12.722" v="32487"/>
          <ac:spMkLst>
            <pc:docMk/>
            <pc:sldMk cId="1541942014" sldId="306"/>
            <ac:spMk id="6" creationId="{A706A67F-1FFE-F542-63B9-2DD6C1233E78}"/>
          </ac:spMkLst>
        </pc:spChg>
        <pc:graphicFrameChg chg="add mod modGraphic">
          <ac:chgData name="Ferro, Harrison P" userId="cf46603f-2914-40aa-a914-87e2a7082e35" providerId="ADAL" clId="{EEA99891-24DF-4188-B51A-C840386ED0AC}" dt="2022-09-17T14:00:38.647" v="26302" actId="207"/>
          <ac:graphicFrameMkLst>
            <pc:docMk/>
            <pc:sldMk cId="1541942014" sldId="306"/>
            <ac:graphicFrameMk id="4" creationId="{D9757DFC-2DC4-98C4-1072-DF3F347C46A4}"/>
          </ac:graphicFrameMkLst>
        </pc:graphicFrameChg>
      </pc:sldChg>
      <pc:sldChg chg="addSp delSp modSp new mod ord modNotesTx">
        <pc:chgData name="Ferro, Harrison P" userId="cf46603f-2914-40aa-a914-87e2a7082e35" providerId="ADAL" clId="{EEA99891-24DF-4188-B51A-C840386ED0AC}" dt="2022-10-04T14:42:49.272" v="37354" actId="255"/>
        <pc:sldMkLst>
          <pc:docMk/>
          <pc:sldMk cId="2873178733" sldId="307"/>
        </pc:sldMkLst>
        <pc:spChg chg="add mod">
          <ac:chgData name="Ferro, Harrison P" userId="cf46603f-2914-40aa-a914-87e2a7082e35" providerId="ADAL" clId="{EEA99891-24DF-4188-B51A-C840386ED0AC}" dt="2022-10-03T22:16:48.764" v="37232" actId="20577"/>
          <ac:spMkLst>
            <pc:docMk/>
            <pc:sldMk cId="2873178733" sldId="307"/>
            <ac:spMk id="2" creationId="{40E554E9-4642-4C80-0271-F9AD20FC80B5}"/>
          </ac:spMkLst>
        </pc:spChg>
        <pc:spChg chg="del mod">
          <ac:chgData name="Ferro, Harrison P" userId="cf46603f-2914-40aa-a914-87e2a7082e35" providerId="ADAL" clId="{EEA99891-24DF-4188-B51A-C840386ED0AC}" dt="2022-08-23T19:21:20.224" v="8789" actId="478"/>
          <ac:spMkLst>
            <pc:docMk/>
            <pc:sldMk cId="2873178733" sldId="307"/>
            <ac:spMk id="2" creationId="{AE2B2A9F-29E2-8CA7-C18B-FDF3E75F794D}"/>
          </ac:spMkLst>
        </pc:spChg>
        <pc:spChg chg="mod">
          <ac:chgData name="Ferro, Harrison P" userId="cf46603f-2914-40aa-a914-87e2a7082e35" providerId="ADAL" clId="{EEA99891-24DF-4188-B51A-C840386ED0AC}" dt="2022-09-15T23:43:01.708" v="24558" actId="1036"/>
          <ac:spMkLst>
            <pc:docMk/>
            <pc:sldMk cId="2873178733" sldId="307"/>
            <ac:spMk id="3" creationId="{611BB4EF-7292-EE12-3EAB-524C98A6C740}"/>
          </ac:spMkLst>
        </pc:spChg>
        <pc:spChg chg="add mod">
          <ac:chgData name="Ferro, Harrison P" userId="cf46603f-2914-40aa-a914-87e2a7082e35" providerId="ADAL" clId="{EEA99891-24DF-4188-B51A-C840386ED0AC}" dt="2022-09-21T19:36:34.978" v="31986" actId="20577"/>
          <ac:spMkLst>
            <pc:docMk/>
            <pc:sldMk cId="2873178733" sldId="307"/>
            <ac:spMk id="4" creationId="{15D10C09-F3A4-DBCF-8750-03EB0078E9C6}"/>
          </ac:spMkLst>
        </pc:spChg>
        <pc:spChg chg="add del mod">
          <ac:chgData name="Ferro, Harrison P" userId="cf46603f-2914-40aa-a914-87e2a7082e35" providerId="ADAL" clId="{EEA99891-24DF-4188-B51A-C840386ED0AC}" dt="2022-08-23T19:21:02.378" v="8786" actId="12084"/>
          <ac:spMkLst>
            <pc:docMk/>
            <pc:sldMk cId="2873178733" sldId="307"/>
            <ac:spMk id="4" creationId="{20CC3860-118C-8B88-4F53-0FC277754FB7}"/>
          </ac:spMkLst>
        </pc:spChg>
        <pc:spChg chg="add del mod">
          <ac:chgData name="Ferro, Harrison P" userId="cf46603f-2914-40aa-a914-87e2a7082e35" providerId="ADAL" clId="{EEA99891-24DF-4188-B51A-C840386ED0AC}" dt="2022-08-23T19:21:22.715" v="8790" actId="478"/>
          <ac:spMkLst>
            <pc:docMk/>
            <pc:sldMk cId="2873178733" sldId="307"/>
            <ac:spMk id="8" creationId="{A040DE33-7BC0-9967-4DDE-5980C89C1524}"/>
          </ac:spMkLst>
        </pc:spChg>
        <pc:graphicFrameChg chg="add del mod">
          <ac:chgData name="Ferro, Harrison P" userId="cf46603f-2914-40aa-a914-87e2a7082e35" providerId="ADAL" clId="{EEA99891-24DF-4188-B51A-C840386ED0AC}" dt="2022-08-23T19:20:42.657" v="8780" actId="12084"/>
          <ac:graphicFrameMkLst>
            <pc:docMk/>
            <pc:sldMk cId="2873178733" sldId="307"/>
            <ac:graphicFrameMk id="5" creationId="{A12D7F67-E231-671E-9C0A-38208C40353B}"/>
          </ac:graphicFrameMkLst>
        </pc:graphicFrameChg>
        <pc:graphicFrameChg chg="add mod modGraphic">
          <ac:chgData name="Ferro, Harrison P" userId="cf46603f-2914-40aa-a914-87e2a7082e35" providerId="ADAL" clId="{EEA99891-24DF-4188-B51A-C840386ED0AC}" dt="2022-10-04T14:42:49.272" v="37354" actId="255"/>
          <ac:graphicFrameMkLst>
            <pc:docMk/>
            <pc:sldMk cId="2873178733" sldId="307"/>
            <ac:graphicFrameMk id="6" creationId="{A74B9B03-179B-29BB-66DD-4F0D6D4A0CD1}"/>
          </ac:graphicFrameMkLst>
        </pc:graphicFrameChg>
      </pc:sldChg>
      <pc:sldChg chg="addSp delSp modSp add mod">
        <pc:chgData name="Ferro, Harrison P" userId="cf46603f-2914-40aa-a914-87e2a7082e35" providerId="ADAL" clId="{EEA99891-24DF-4188-B51A-C840386ED0AC}" dt="2022-10-03T22:17:39.731" v="37258" actId="20577"/>
        <pc:sldMkLst>
          <pc:docMk/>
          <pc:sldMk cId="3074076152" sldId="308"/>
        </pc:sldMkLst>
        <pc:spChg chg="add mod">
          <ac:chgData name="Ferro, Harrison P" userId="cf46603f-2914-40aa-a914-87e2a7082e35" providerId="ADAL" clId="{EEA99891-24DF-4188-B51A-C840386ED0AC}" dt="2022-10-03T22:17:39.731" v="37258" actId="20577"/>
          <ac:spMkLst>
            <pc:docMk/>
            <pc:sldMk cId="3074076152" sldId="308"/>
            <ac:spMk id="2" creationId="{F363C59F-15B4-E81E-1554-905858ECCE73}"/>
          </ac:spMkLst>
        </pc:spChg>
        <pc:spChg chg="add del mod">
          <ac:chgData name="Ferro, Harrison P" userId="cf46603f-2914-40aa-a914-87e2a7082e35" providerId="ADAL" clId="{EEA99891-24DF-4188-B51A-C840386ED0AC}" dt="2022-07-30T17:59:20.133" v="1056" actId="478"/>
          <ac:spMkLst>
            <pc:docMk/>
            <pc:sldMk cId="3074076152" sldId="308"/>
            <ac:spMk id="3" creationId="{04904EE1-9034-9D48-CDA4-10CDA65F78D0}"/>
          </ac:spMkLst>
        </pc:spChg>
        <pc:spChg chg="mod">
          <ac:chgData name="Ferro, Harrison P" userId="cf46603f-2914-40aa-a914-87e2a7082e35" providerId="ADAL" clId="{EEA99891-24DF-4188-B51A-C840386ED0AC}" dt="2022-08-23T19:37:12.620" v="8879" actId="20577"/>
          <ac:spMkLst>
            <pc:docMk/>
            <pc:sldMk cId="3074076152" sldId="308"/>
            <ac:spMk id="266" creationId="{00000000-0000-0000-0000-000000000000}"/>
          </ac:spMkLst>
        </pc:spChg>
        <pc:spChg chg="mod">
          <ac:chgData name="Ferro, Harrison P" userId="cf46603f-2914-40aa-a914-87e2a7082e35" providerId="ADAL" clId="{EEA99891-24DF-4188-B51A-C840386ED0AC}" dt="2022-07-30T17:58:46.122" v="1014" actId="20577"/>
          <ac:spMkLst>
            <pc:docMk/>
            <pc:sldMk cId="3074076152" sldId="308"/>
            <ac:spMk id="267" creationId="{00000000-0000-0000-0000-000000000000}"/>
          </ac:spMkLst>
        </pc:spChg>
        <pc:spChg chg="del">
          <ac:chgData name="Ferro, Harrison P" userId="cf46603f-2914-40aa-a914-87e2a7082e35" providerId="ADAL" clId="{EEA99891-24DF-4188-B51A-C840386ED0AC}" dt="2022-07-30T17:59:18.553" v="1055" actId="478"/>
          <ac:spMkLst>
            <pc:docMk/>
            <pc:sldMk cId="3074076152" sldId="308"/>
            <ac:spMk id="268" creationId="{00000000-0000-0000-0000-000000000000}"/>
          </ac:spMkLst>
        </pc:spChg>
      </pc:sldChg>
      <pc:sldChg chg="addSp delSp modSp add del mod modNotesTx">
        <pc:chgData name="Ferro, Harrison P" userId="cf46603f-2914-40aa-a914-87e2a7082e35" providerId="ADAL" clId="{EEA99891-24DF-4188-B51A-C840386ED0AC}" dt="2022-09-17T19:49:13.786" v="29597" actId="47"/>
        <pc:sldMkLst>
          <pc:docMk/>
          <pc:sldMk cId="2847586713" sldId="309"/>
        </pc:sldMkLst>
        <pc:spChg chg="mod">
          <ac:chgData name="Ferro, Harrison P" userId="cf46603f-2914-40aa-a914-87e2a7082e35" providerId="ADAL" clId="{EEA99891-24DF-4188-B51A-C840386ED0AC}" dt="2022-09-17T14:03:10.943" v="26311" actId="207"/>
          <ac:spMkLst>
            <pc:docMk/>
            <pc:sldMk cId="2847586713" sldId="309"/>
            <ac:spMk id="2" creationId="{AE2B2A9F-29E2-8CA7-C18B-FDF3E75F794D}"/>
          </ac:spMkLst>
        </pc:spChg>
        <pc:spChg chg="mod">
          <ac:chgData name="Ferro, Harrison P" userId="cf46603f-2914-40aa-a914-87e2a7082e35" providerId="ADAL" clId="{EEA99891-24DF-4188-B51A-C840386ED0AC}" dt="2022-09-15T00:08:03.864" v="24468" actId="14100"/>
          <ac:spMkLst>
            <pc:docMk/>
            <pc:sldMk cId="2847586713" sldId="309"/>
            <ac:spMk id="3" creationId="{611BB4EF-7292-EE12-3EAB-524C98A6C740}"/>
          </ac:spMkLst>
        </pc:spChg>
        <pc:spChg chg="add del mod">
          <ac:chgData name="Ferro, Harrison P" userId="cf46603f-2914-40aa-a914-87e2a7082e35" providerId="ADAL" clId="{EEA99891-24DF-4188-B51A-C840386ED0AC}" dt="2022-08-22T19:48:59.991" v="5690" actId="478"/>
          <ac:spMkLst>
            <pc:docMk/>
            <pc:sldMk cId="2847586713" sldId="309"/>
            <ac:spMk id="4" creationId="{E03216D5-B408-C996-724D-2C49AA188A67}"/>
          </ac:spMkLst>
        </pc:spChg>
      </pc:sldChg>
      <pc:sldChg chg="addSp delSp modSp add del mod ord modClrScheme chgLayout modNotesTx">
        <pc:chgData name="Ferro, Harrison P" userId="cf46603f-2914-40aa-a914-87e2a7082e35" providerId="ADAL" clId="{EEA99891-24DF-4188-B51A-C840386ED0AC}" dt="2022-09-17T20:18:59.554" v="30089" actId="47"/>
        <pc:sldMkLst>
          <pc:docMk/>
          <pc:sldMk cId="1947967537" sldId="310"/>
        </pc:sldMkLst>
        <pc:spChg chg="mod ord">
          <ac:chgData name="Ferro, Harrison P" userId="cf46603f-2914-40aa-a914-87e2a7082e35" providerId="ADAL" clId="{EEA99891-24DF-4188-B51A-C840386ED0AC}" dt="2022-09-17T20:12:39.335" v="29930" actId="700"/>
          <ac:spMkLst>
            <pc:docMk/>
            <pc:sldMk cId="1947967537" sldId="310"/>
            <ac:spMk id="2" creationId="{AE2B2A9F-29E2-8CA7-C18B-FDF3E75F794D}"/>
          </ac:spMkLst>
        </pc:spChg>
        <pc:spChg chg="mod ord">
          <ac:chgData name="Ferro, Harrison P" userId="cf46603f-2914-40aa-a914-87e2a7082e35" providerId="ADAL" clId="{EEA99891-24DF-4188-B51A-C840386ED0AC}" dt="2022-09-17T20:12:39.335" v="29930" actId="700"/>
          <ac:spMkLst>
            <pc:docMk/>
            <pc:sldMk cId="1947967537" sldId="310"/>
            <ac:spMk id="3" creationId="{611BB4EF-7292-EE12-3EAB-524C98A6C740}"/>
          </ac:spMkLst>
        </pc:spChg>
        <pc:spChg chg="add del mod ord">
          <ac:chgData name="Ferro, Harrison P" userId="cf46603f-2914-40aa-a914-87e2a7082e35" providerId="ADAL" clId="{EEA99891-24DF-4188-B51A-C840386ED0AC}" dt="2022-09-17T20:12:39.335" v="29930" actId="700"/>
          <ac:spMkLst>
            <pc:docMk/>
            <pc:sldMk cId="1947967537" sldId="310"/>
            <ac:spMk id="4" creationId="{605ED335-A54B-864F-9CA5-964343807517}"/>
          </ac:spMkLst>
        </pc:spChg>
        <pc:spChg chg="add del mod ord">
          <ac:chgData name="Ferro, Harrison P" userId="cf46603f-2914-40aa-a914-87e2a7082e35" providerId="ADAL" clId="{EEA99891-24DF-4188-B51A-C840386ED0AC}" dt="2022-09-17T20:12:39.335" v="29930" actId="700"/>
          <ac:spMkLst>
            <pc:docMk/>
            <pc:sldMk cId="1947967537" sldId="310"/>
            <ac:spMk id="5" creationId="{0C176F65-529D-CD65-00A6-0C53867E6ED6}"/>
          </ac:spMkLst>
        </pc:spChg>
        <pc:spChg chg="add del mod ord">
          <ac:chgData name="Ferro, Harrison P" userId="cf46603f-2914-40aa-a914-87e2a7082e35" providerId="ADAL" clId="{EEA99891-24DF-4188-B51A-C840386ED0AC}" dt="2022-09-17T20:12:39.335" v="29930" actId="700"/>
          <ac:spMkLst>
            <pc:docMk/>
            <pc:sldMk cId="1947967537" sldId="310"/>
            <ac:spMk id="6" creationId="{FBF7C278-2D6E-2739-2DB7-931E83F2ECEA}"/>
          </ac:spMkLst>
        </pc:spChg>
        <pc:spChg chg="add del mod ord">
          <ac:chgData name="Ferro, Harrison P" userId="cf46603f-2914-40aa-a914-87e2a7082e35" providerId="ADAL" clId="{EEA99891-24DF-4188-B51A-C840386ED0AC}" dt="2022-09-17T20:12:39.335" v="29930" actId="700"/>
          <ac:spMkLst>
            <pc:docMk/>
            <pc:sldMk cId="1947967537" sldId="310"/>
            <ac:spMk id="7" creationId="{E0271FB0-CBFF-27B5-925D-167F332147E6}"/>
          </ac:spMkLst>
        </pc:spChg>
        <pc:spChg chg="add del mod ord">
          <ac:chgData name="Ferro, Harrison P" userId="cf46603f-2914-40aa-a914-87e2a7082e35" providerId="ADAL" clId="{EEA99891-24DF-4188-B51A-C840386ED0AC}" dt="2022-09-17T20:12:39.335" v="29930" actId="700"/>
          <ac:spMkLst>
            <pc:docMk/>
            <pc:sldMk cId="1947967537" sldId="310"/>
            <ac:spMk id="8" creationId="{4EA9FA02-2972-2C1D-51B4-0CB1FD8A1451}"/>
          </ac:spMkLst>
        </pc:spChg>
      </pc:sldChg>
      <pc:sldChg chg="addSp modSp new mod modNotesTx">
        <pc:chgData name="Ferro, Harrison P" userId="cf46603f-2914-40aa-a914-87e2a7082e35" providerId="ADAL" clId="{EEA99891-24DF-4188-B51A-C840386ED0AC}" dt="2022-10-03T22:16:56.552" v="37236" actId="14100"/>
        <pc:sldMkLst>
          <pc:docMk/>
          <pc:sldMk cId="1557682317" sldId="311"/>
        </pc:sldMkLst>
        <pc:spChg chg="mod">
          <ac:chgData name="Ferro, Harrison P" userId="cf46603f-2914-40aa-a914-87e2a7082e35" providerId="ADAL" clId="{EEA99891-24DF-4188-B51A-C840386ED0AC}" dt="2022-09-30T19:10:35.734" v="34111" actId="14100"/>
          <ac:spMkLst>
            <pc:docMk/>
            <pc:sldMk cId="1557682317" sldId="311"/>
            <ac:spMk id="2" creationId="{7B1AFFEE-3A01-E926-0D58-BF743DD4164E}"/>
          </ac:spMkLst>
        </pc:spChg>
        <pc:spChg chg="mod">
          <ac:chgData name="Ferro, Harrison P" userId="cf46603f-2914-40aa-a914-87e2a7082e35" providerId="ADAL" clId="{EEA99891-24DF-4188-B51A-C840386ED0AC}" dt="2022-09-08T20:57:22.719" v="19470" actId="14100"/>
          <ac:spMkLst>
            <pc:docMk/>
            <pc:sldMk cId="1557682317" sldId="311"/>
            <ac:spMk id="3" creationId="{8398F8FC-F0C3-4F5F-0F27-870E2B2369E5}"/>
          </ac:spMkLst>
        </pc:spChg>
        <pc:spChg chg="add mod">
          <ac:chgData name="Ferro, Harrison P" userId="cf46603f-2914-40aa-a914-87e2a7082e35" providerId="ADAL" clId="{EEA99891-24DF-4188-B51A-C840386ED0AC}" dt="2022-09-21T19:39:33.108" v="32168" actId="20577"/>
          <ac:spMkLst>
            <pc:docMk/>
            <pc:sldMk cId="1557682317" sldId="311"/>
            <ac:spMk id="4" creationId="{CB9CE55D-F0A7-1A39-8106-6B1DDD49752B}"/>
          </ac:spMkLst>
        </pc:spChg>
        <pc:spChg chg="add mod">
          <ac:chgData name="Ferro, Harrison P" userId="cf46603f-2914-40aa-a914-87e2a7082e35" providerId="ADAL" clId="{EEA99891-24DF-4188-B51A-C840386ED0AC}" dt="2022-10-03T22:16:56.552" v="37236" actId="14100"/>
          <ac:spMkLst>
            <pc:docMk/>
            <pc:sldMk cId="1557682317" sldId="311"/>
            <ac:spMk id="5" creationId="{E23CC452-D5F2-0289-746B-446B5E725223}"/>
          </ac:spMkLst>
        </pc:spChg>
      </pc:sldChg>
      <pc:sldChg chg="addSp delSp modSp new mod modNotesTx">
        <pc:chgData name="Ferro, Harrison P" userId="cf46603f-2914-40aa-a914-87e2a7082e35" providerId="ADAL" clId="{EEA99891-24DF-4188-B51A-C840386ED0AC}" dt="2022-10-03T22:17:00.960" v="37238" actId="20577"/>
        <pc:sldMkLst>
          <pc:docMk/>
          <pc:sldMk cId="4279907421" sldId="312"/>
        </pc:sldMkLst>
        <pc:spChg chg="add mod">
          <ac:chgData name="Ferro, Harrison P" userId="cf46603f-2914-40aa-a914-87e2a7082e35" providerId="ADAL" clId="{EEA99891-24DF-4188-B51A-C840386ED0AC}" dt="2022-10-03T22:17:00.960" v="37238" actId="20577"/>
          <ac:spMkLst>
            <pc:docMk/>
            <pc:sldMk cId="4279907421" sldId="312"/>
            <ac:spMk id="2" creationId="{77A19387-915E-386B-DDCA-3C556E4AEDF2}"/>
          </ac:spMkLst>
        </pc:spChg>
        <pc:spChg chg="add del mod">
          <ac:chgData name="Ferro, Harrison P" userId="cf46603f-2914-40aa-a914-87e2a7082e35" providerId="ADAL" clId="{EEA99891-24DF-4188-B51A-C840386ED0AC}" dt="2022-09-12T23:40:54.196" v="22250" actId="12084"/>
          <ac:spMkLst>
            <pc:docMk/>
            <pc:sldMk cId="4279907421" sldId="312"/>
            <ac:spMk id="2" creationId="{C2D0F816-E65F-319A-BB1E-53C33CD12ACA}"/>
          </ac:spMkLst>
        </pc:spChg>
        <pc:spChg chg="mod">
          <ac:chgData name="Ferro, Harrison P" userId="cf46603f-2914-40aa-a914-87e2a7082e35" providerId="ADAL" clId="{EEA99891-24DF-4188-B51A-C840386ED0AC}" dt="2022-09-30T19:12:03.334" v="34153" actId="14100"/>
          <ac:spMkLst>
            <pc:docMk/>
            <pc:sldMk cId="4279907421" sldId="312"/>
            <ac:spMk id="3" creationId="{0DDD828E-306F-68E3-D92D-6CD96492D5B1}"/>
          </ac:spMkLst>
        </pc:spChg>
        <pc:spChg chg="add mod">
          <ac:chgData name="Ferro, Harrison P" userId="cf46603f-2914-40aa-a914-87e2a7082e35" providerId="ADAL" clId="{EEA99891-24DF-4188-B51A-C840386ED0AC}" dt="2022-09-21T19:45:41.949" v="32222" actId="1076"/>
          <ac:spMkLst>
            <pc:docMk/>
            <pc:sldMk cId="4279907421" sldId="312"/>
            <ac:spMk id="4" creationId="{C084971D-FBB6-5718-E623-560E0B2CCB34}"/>
          </ac:spMkLst>
        </pc:spChg>
        <pc:graphicFrameChg chg="add del mod">
          <ac:chgData name="Ferro, Harrison P" userId="cf46603f-2914-40aa-a914-87e2a7082e35" providerId="ADAL" clId="{EEA99891-24DF-4188-B51A-C840386ED0AC}" dt="2022-09-12T23:38:29.780" v="21760" actId="12084"/>
          <ac:graphicFrameMkLst>
            <pc:docMk/>
            <pc:sldMk cId="4279907421" sldId="312"/>
            <ac:graphicFrameMk id="4" creationId="{A8E6E3D9-E463-01A9-A910-A3602BDD4B9E}"/>
          </ac:graphicFrameMkLst>
        </pc:graphicFrameChg>
        <pc:graphicFrameChg chg="add del mod">
          <ac:chgData name="Ferro, Harrison P" userId="cf46603f-2914-40aa-a914-87e2a7082e35" providerId="ADAL" clId="{EEA99891-24DF-4188-B51A-C840386ED0AC}" dt="2022-09-12T23:40:35.999" v="22249" actId="12084"/>
          <ac:graphicFrameMkLst>
            <pc:docMk/>
            <pc:sldMk cId="4279907421" sldId="312"/>
            <ac:graphicFrameMk id="5" creationId="{4CDF7B6E-2266-9AEB-9A41-67A5C3766E5B}"/>
          </ac:graphicFrameMkLst>
        </pc:graphicFrameChg>
        <pc:graphicFrameChg chg="add mod">
          <ac:chgData name="Ferro, Harrison P" userId="cf46603f-2914-40aa-a914-87e2a7082e35" providerId="ADAL" clId="{EEA99891-24DF-4188-B51A-C840386ED0AC}" dt="2022-09-12T23:40:54.196" v="22250" actId="12084"/>
          <ac:graphicFrameMkLst>
            <pc:docMk/>
            <pc:sldMk cId="4279907421" sldId="312"/>
            <ac:graphicFrameMk id="6" creationId="{C75242BA-DD30-9026-32BC-7DD8F1B01C86}"/>
          </ac:graphicFrameMkLst>
        </pc:graphicFrameChg>
      </pc:sldChg>
      <pc:sldChg chg="addSp modSp add mod ord">
        <pc:chgData name="Ferro, Harrison P" userId="cf46603f-2914-40aa-a914-87e2a7082e35" providerId="ADAL" clId="{EEA99891-24DF-4188-B51A-C840386ED0AC}" dt="2022-10-03T22:18:29.768" v="37282" actId="20577"/>
        <pc:sldMkLst>
          <pc:docMk/>
          <pc:sldMk cId="2609263448" sldId="313"/>
        </pc:sldMkLst>
        <pc:spChg chg="add mod">
          <ac:chgData name="Ferro, Harrison P" userId="cf46603f-2914-40aa-a914-87e2a7082e35" providerId="ADAL" clId="{EEA99891-24DF-4188-B51A-C840386ED0AC}" dt="2022-10-03T22:18:29.768" v="37282" actId="20577"/>
          <ac:spMkLst>
            <pc:docMk/>
            <pc:sldMk cId="2609263448" sldId="313"/>
            <ac:spMk id="2" creationId="{2B4E616B-7084-D290-FE00-2A0D2C4E4331}"/>
          </ac:spMkLst>
        </pc:spChg>
        <pc:spChg chg="mod">
          <ac:chgData name="Ferro, Harrison P" userId="cf46603f-2914-40aa-a914-87e2a7082e35" providerId="ADAL" clId="{EEA99891-24DF-4188-B51A-C840386ED0AC}" dt="2022-08-23T19:37:32.619" v="8926" actId="20577"/>
          <ac:spMkLst>
            <pc:docMk/>
            <pc:sldMk cId="2609263448" sldId="313"/>
            <ac:spMk id="266" creationId="{00000000-0000-0000-0000-000000000000}"/>
          </ac:spMkLst>
        </pc:spChg>
        <pc:spChg chg="mod">
          <ac:chgData name="Ferro, Harrison P" userId="cf46603f-2914-40aa-a914-87e2a7082e35" providerId="ADAL" clId="{EEA99891-24DF-4188-B51A-C840386ED0AC}" dt="2022-08-23T19:37:36.521" v="8927" actId="1076"/>
          <ac:spMkLst>
            <pc:docMk/>
            <pc:sldMk cId="2609263448" sldId="313"/>
            <ac:spMk id="267" creationId="{00000000-0000-0000-0000-000000000000}"/>
          </ac:spMkLst>
        </pc:spChg>
        <pc:cxnChg chg="mod">
          <ac:chgData name="Ferro, Harrison P" userId="cf46603f-2914-40aa-a914-87e2a7082e35" providerId="ADAL" clId="{EEA99891-24DF-4188-B51A-C840386ED0AC}" dt="2022-09-29T22:28:56.106" v="33426" actId="14100"/>
          <ac:cxnSpMkLst>
            <pc:docMk/>
            <pc:sldMk cId="2609263448" sldId="313"/>
            <ac:cxnSpMk id="269" creationId="{00000000-0000-0000-0000-000000000000}"/>
          </ac:cxnSpMkLst>
        </pc:cxnChg>
      </pc:sldChg>
      <pc:sldChg chg="modSp new del mod modClrScheme chgLayout">
        <pc:chgData name="Ferro, Harrison P" userId="cf46603f-2914-40aa-a914-87e2a7082e35" providerId="ADAL" clId="{EEA99891-24DF-4188-B51A-C840386ED0AC}" dt="2022-09-13T00:17:52.953" v="22733" actId="47"/>
        <pc:sldMkLst>
          <pc:docMk/>
          <pc:sldMk cId="2462883661" sldId="314"/>
        </pc:sldMkLst>
        <pc:spChg chg="mod ord">
          <ac:chgData name="Ferro, Harrison P" userId="cf46603f-2914-40aa-a914-87e2a7082e35" providerId="ADAL" clId="{EEA99891-24DF-4188-B51A-C840386ED0AC}" dt="2022-09-13T00:14:20.015" v="22708" actId="700"/>
          <ac:spMkLst>
            <pc:docMk/>
            <pc:sldMk cId="2462883661" sldId="314"/>
            <ac:spMk id="2" creationId="{9E12B42A-847E-4496-654A-FD0F2C5853DB}"/>
          </ac:spMkLst>
        </pc:spChg>
        <pc:spChg chg="mod ord">
          <ac:chgData name="Ferro, Harrison P" userId="cf46603f-2914-40aa-a914-87e2a7082e35" providerId="ADAL" clId="{EEA99891-24DF-4188-B51A-C840386ED0AC}" dt="2022-09-13T00:14:20.015" v="22708" actId="700"/>
          <ac:spMkLst>
            <pc:docMk/>
            <pc:sldMk cId="2462883661" sldId="314"/>
            <ac:spMk id="3" creationId="{A2CF12FE-5F7F-0458-0795-C57122C6811F}"/>
          </ac:spMkLst>
        </pc:spChg>
      </pc:sldChg>
      <pc:sldChg chg="addSp delSp modSp add mod ord modNotesTx">
        <pc:chgData name="Ferro, Harrison P" userId="cf46603f-2914-40aa-a914-87e2a7082e35" providerId="ADAL" clId="{EEA99891-24DF-4188-B51A-C840386ED0AC}" dt="2022-10-03T22:18:05.978" v="37270" actId="20577"/>
        <pc:sldMkLst>
          <pc:docMk/>
          <pc:sldMk cId="1155062723" sldId="315"/>
        </pc:sldMkLst>
        <pc:spChg chg="add mod">
          <ac:chgData name="Ferro, Harrison P" userId="cf46603f-2914-40aa-a914-87e2a7082e35" providerId="ADAL" clId="{EEA99891-24DF-4188-B51A-C840386ED0AC}" dt="2022-10-03T22:18:05.978" v="37270" actId="20577"/>
          <ac:spMkLst>
            <pc:docMk/>
            <pc:sldMk cId="1155062723" sldId="315"/>
            <ac:spMk id="2" creationId="{9DF2AAB4-D799-B33C-72A4-70B531D71A49}"/>
          </ac:spMkLst>
        </pc:spChg>
        <pc:spChg chg="add del mod">
          <ac:chgData name="Ferro, Harrison P" userId="cf46603f-2914-40aa-a914-87e2a7082e35" providerId="ADAL" clId="{EEA99891-24DF-4188-B51A-C840386ED0AC}" dt="2022-09-29T22:47:54.309" v="33704" actId="12084"/>
          <ac:spMkLst>
            <pc:docMk/>
            <pc:sldMk cId="1155062723" sldId="315"/>
            <ac:spMk id="2" creationId="{9E12B42A-847E-4496-654A-FD0F2C5853DB}"/>
          </ac:spMkLst>
        </pc:spChg>
        <pc:spChg chg="mod">
          <ac:chgData name="Ferro, Harrison P" userId="cf46603f-2914-40aa-a914-87e2a7082e35" providerId="ADAL" clId="{EEA99891-24DF-4188-B51A-C840386ED0AC}" dt="2022-09-14T23:48:16.467" v="24279" actId="1035"/>
          <ac:spMkLst>
            <pc:docMk/>
            <pc:sldMk cId="1155062723" sldId="315"/>
            <ac:spMk id="3" creationId="{A2CF12FE-5F7F-0458-0795-C57122C6811F}"/>
          </ac:spMkLst>
        </pc:spChg>
        <pc:spChg chg="add mod">
          <ac:chgData name="Ferro, Harrison P" userId="cf46603f-2914-40aa-a914-87e2a7082e35" providerId="ADAL" clId="{EEA99891-24DF-4188-B51A-C840386ED0AC}" dt="2022-09-21T20:14:29.751" v="32642"/>
          <ac:spMkLst>
            <pc:docMk/>
            <pc:sldMk cId="1155062723" sldId="315"/>
            <ac:spMk id="4" creationId="{2C9A3B55-FB24-B3F9-A0CF-E73BE08E6672}"/>
          </ac:spMkLst>
        </pc:spChg>
        <pc:graphicFrameChg chg="add del mod">
          <ac:chgData name="Ferro, Harrison P" userId="cf46603f-2914-40aa-a914-87e2a7082e35" providerId="ADAL" clId="{EEA99891-24DF-4188-B51A-C840386ED0AC}" dt="2022-09-14T23:48:17.462" v="24280" actId="12084"/>
          <ac:graphicFrameMkLst>
            <pc:docMk/>
            <pc:sldMk cId="1155062723" sldId="315"/>
            <ac:graphicFrameMk id="4" creationId="{3E2FF94B-63D6-1CF3-C9AD-BDFD171CBF85}"/>
          </ac:graphicFrameMkLst>
        </pc:graphicFrameChg>
        <pc:graphicFrameChg chg="add mod">
          <ac:chgData name="Ferro, Harrison P" userId="cf46603f-2914-40aa-a914-87e2a7082e35" providerId="ADAL" clId="{EEA99891-24DF-4188-B51A-C840386ED0AC}" dt="2022-09-29T22:48:13.529" v="33709" actId="207"/>
          <ac:graphicFrameMkLst>
            <pc:docMk/>
            <pc:sldMk cId="1155062723" sldId="315"/>
            <ac:graphicFrameMk id="5" creationId="{7B797D3E-43D6-8268-D9D0-0B405FE98360}"/>
          </ac:graphicFrameMkLst>
        </pc:graphicFrameChg>
      </pc:sldChg>
      <pc:sldChg chg="addSp modSp add mod ord modClrScheme modAnim chgLayout modNotesTx">
        <pc:chgData name="Ferro, Harrison P" userId="cf46603f-2914-40aa-a914-87e2a7082e35" providerId="ADAL" clId="{EEA99891-24DF-4188-B51A-C840386ED0AC}" dt="2022-10-03T22:19:30.436" v="37308" actId="20577"/>
        <pc:sldMkLst>
          <pc:docMk/>
          <pc:sldMk cId="362549476" sldId="316"/>
        </pc:sldMkLst>
        <pc:spChg chg="mod ord">
          <ac:chgData name="Ferro, Harrison P" userId="cf46603f-2914-40aa-a914-87e2a7082e35" providerId="ADAL" clId="{EEA99891-24DF-4188-B51A-C840386ED0AC}" dt="2022-09-29T22:34:54.549" v="33600" actId="20577"/>
          <ac:spMkLst>
            <pc:docMk/>
            <pc:sldMk cId="362549476" sldId="316"/>
            <ac:spMk id="2" creationId="{9E12B42A-847E-4496-654A-FD0F2C5853DB}"/>
          </ac:spMkLst>
        </pc:spChg>
        <pc:spChg chg="mod ord">
          <ac:chgData name="Ferro, Harrison P" userId="cf46603f-2914-40aa-a914-87e2a7082e35" providerId="ADAL" clId="{EEA99891-24DF-4188-B51A-C840386ED0AC}" dt="2022-09-21T11:05:59.737" v="30716" actId="700"/>
          <ac:spMkLst>
            <pc:docMk/>
            <pc:sldMk cId="362549476" sldId="316"/>
            <ac:spMk id="3" creationId="{A2CF12FE-5F7F-0458-0795-C57122C6811F}"/>
          </ac:spMkLst>
        </pc:spChg>
        <pc:spChg chg="add mod">
          <ac:chgData name="Ferro, Harrison P" userId="cf46603f-2914-40aa-a914-87e2a7082e35" providerId="ADAL" clId="{EEA99891-24DF-4188-B51A-C840386ED0AC}" dt="2022-09-29T22:35:07.747" v="33603" actId="1076"/>
          <ac:spMkLst>
            <pc:docMk/>
            <pc:sldMk cId="362549476" sldId="316"/>
            <ac:spMk id="4" creationId="{748DE784-C7D8-6F08-E122-A4155A34AB60}"/>
          </ac:spMkLst>
        </pc:spChg>
        <pc:spChg chg="add mod">
          <ac:chgData name="Ferro, Harrison P" userId="cf46603f-2914-40aa-a914-87e2a7082e35" providerId="ADAL" clId="{EEA99891-24DF-4188-B51A-C840386ED0AC}" dt="2022-09-21T20:23:34.990" v="33319" actId="20577"/>
          <ac:spMkLst>
            <pc:docMk/>
            <pc:sldMk cId="362549476" sldId="316"/>
            <ac:spMk id="6" creationId="{0F755336-DF26-CB0D-B02D-6C7B2B08E93E}"/>
          </ac:spMkLst>
        </pc:spChg>
        <pc:spChg chg="add mod">
          <ac:chgData name="Ferro, Harrison P" userId="cf46603f-2914-40aa-a914-87e2a7082e35" providerId="ADAL" clId="{EEA99891-24DF-4188-B51A-C840386ED0AC}" dt="2022-10-03T22:19:30.436" v="37308" actId="20577"/>
          <ac:spMkLst>
            <pc:docMk/>
            <pc:sldMk cId="362549476" sldId="316"/>
            <ac:spMk id="7" creationId="{F86A7199-BA7E-E3EF-A3EB-EE831D0B7F8F}"/>
          </ac:spMkLst>
        </pc:spChg>
        <pc:picChg chg="add mod">
          <ac:chgData name="Ferro, Harrison P" userId="cf46603f-2914-40aa-a914-87e2a7082e35" providerId="ADAL" clId="{EEA99891-24DF-4188-B51A-C840386ED0AC}" dt="2022-09-21T11:09:29.114" v="30754" actId="1076"/>
          <ac:picMkLst>
            <pc:docMk/>
            <pc:sldMk cId="362549476" sldId="316"/>
            <ac:picMk id="5" creationId="{F20E4011-FA43-C6E8-9FC3-38BD3F8E7AC9}"/>
          </ac:picMkLst>
        </pc:picChg>
      </pc:sldChg>
      <pc:sldChg chg="addSp modSp add mod">
        <pc:chgData name="Ferro, Harrison P" userId="cf46603f-2914-40aa-a914-87e2a7082e35" providerId="ADAL" clId="{EEA99891-24DF-4188-B51A-C840386ED0AC}" dt="2022-10-03T22:19:17.020" v="37302" actId="20577"/>
        <pc:sldMkLst>
          <pc:docMk/>
          <pc:sldMk cId="4160027587" sldId="317"/>
        </pc:sldMkLst>
        <pc:spChg chg="add mod">
          <ac:chgData name="Ferro, Harrison P" userId="cf46603f-2914-40aa-a914-87e2a7082e35" providerId="ADAL" clId="{EEA99891-24DF-4188-B51A-C840386ED0AC}" dt="2022-10-03T22:19:17.020" v="37302" actId="20577"/>
          <ac:spMkLst>
            <pc:docMk/>
            <pc:sldMk cId="4160027587" sldId="317"/>
            <ac:spMk id="2" creationId="{DA98602D-0259-37AC-37D5-46DBBB5AD002}"/>
          </ac:spMkLst>
        </pc:spChg>
        <pc:spChg chg="mod">
          <ac:chgData name="Ferro, Harrison P" userId="cf46603f-2914-40aa-a914-87e2a7082e35" providerId="ADAL" clId="{EEA99891-24DF-4188-B51A-C840386ED0AC}" dt="2022-08-23T19:38:01.634" v="8960" actId="20577"/>
          <ac:spMkLst>
            <pc:docMk/>
            <pc:sldMk cId="4160027587" sldId="317"/>
            <ac:spMk id="266" creationId="{00000000-0000-0000-0000-000000000000}"/>
          </ac:spMkLst>
        </pc:spChg>
        <pc:spChg chg="mod">
          <ac:chgData name="Ferro, Harrison P" userId="cf46603f-2914-40aa-a914-87e2a7082e35" providerId="ADAL" clId="{EEA99891-24DF-4188-B51A-C840386ED0AC}" dt="2022-07-30T18:23:25.913" v="1188" actId="20577"/>
          <ac:spMkLst>
            <pc:docMk/>
            <pc:sldMk cId="4160027587" sldId="317"/>
            <ac:spMk id="267" creationId="{00000000-0000-0000-0000-000000000000}"/>
          </ac:spMkLst>
        </pc:spChg>
      </pc:sldChg>
      <pc:sldChg chg="addSp delSp modSp new mod ord modAnim modNotesTx">
        <pc:chgData name="Ferro, Harrison P" userId="cf46603f-2914-40aa-a914-87e2a7082e35" providerId="ADAL" clId="{EEA99891-24DF-4188-B51A-C840386ED0AC}" dt="2022-10-03T22:17:22.015" v="37248" actId="20577"/>
        <pc:sldMkLst>
          <pc:docMk/>
          <pc:sldMk cId="659004861" sldId="318"/>
        </pc:sldMkLst>
        <pc:spChg chg="add del mod">
          <ac:chgData name="Ferro, Harrison P" userId="cf46603f-2914-40aa-a914-87e2a7082e35" providerId="ADAL" clId="{EEA99891-24DF-4188-B51A-C840386ED0AC}" dt="2022-09-17T13:58:29.297" v="26295" actId="207"/>
          <ac:spMkLst>
            <pc:docMk/>
            <pc:sldMk cId="659004861" sldId="318"/>
            <ac:spMk id="2" creationId="{B4B513D3-A26E-7CB9-D02F-E083E3856166}"/>
          </ac:spMkLst>
        </pc:spChg>
        <pc:spChg chg="mod">
          <ac:chgData name="Ferro, Harrison P" userId="cf46603f-2914-40aa-a914-87e2a7082e35" providerId="ADAL" clId="{EEA99891-24DF-4188-B51A-C840386ED0AC}" dt="2022-09-17T13:52:29.482" v="26258" actId="1076"/>
          <ac:spMkLst>
            <pc:docMk/>
            <pc:sldMk cId="659004861" sldId="318"/>
            <ac:spMk id="3" creationId="{00425E2E-FC66-2725-02BE-001CE0BE2329}"/>
          </ac:spMkLst>
        </pc:spChg>
        <pc:spChg chg="add mod">
          <ac:chgData name="Ferro, Harrison P" userId="cf46603f-2914-40aa-a914-87e2a7082e35" providerId="ADAL" clId="{EEA99891-24DF-4188-B51A-C840386ED0AC}" dt="2022-09-29T22:39:34.694" v="33643" actId="1036"/>
          <ac:spMkLst>
            <pc:docMk/>
            <pc:sldMk cId="659004861" sldId="318"/>
            <ac:spMk id="4" creationId="{0D61B763-C28E-9D58-4601-5C2022A824B2}"/>
          </ac:spMkLst>
        </pc:spChg>
        <pc:spChg chg="add mod">
          <ac:chgData name="Ferro, Harrison P" userId="cf46603f-2914-40aa-a914-87e2a7082e35" providerId="ADAL" clId="{EEA99891-24DF-4188-B51A-C840386ED0AC}" dt="2022-09-17T13:58:42.539" v="26296" actId="207"/>
          <ac:spMkLst>
            <pc:docMk/>
            <pc:sldMk cId="659004861" sldId="318"/>
            <ac:spMk id="5" creationId="{B366AF69-32C7-C183-3CC2-EA18A29D4039}"/>
          </ac:spMkLst>
        </pc:spChg>
        <pc:spChg chg="add mod">
          <ac:chgData name="Ferro, Harrison P" userId="cf46603f-2914-40aa-a914-87e2a7082e35" providerId="ADAL" clId="{EEA99891-24DF-4188-B51A-C840386ED0AC}" dt="2022-10-03T22:17:22.015" v="37248" actId="20577"/>
          <ac:spMkLst>
            <pc:docMk/>
            <pc:sldMk cId="659004861" sldId="318"/>
            <ac:spMk id="6" creationId="{E302DC3A-44C6-232D-AF1D-CA6BCAB47EF7}"/>
          </ac:spMkLst>
        </pc:spChg>
        <pc:spChg chg="add mod">
          <ac:chgData name="Ferro, Harrison P" userId="cf46603f-2914-40aa-a914-87e2a7082e35" providerId="ADAL" clId="{EEA99891-24DF-4188-B51A-C840386ED0AC}" dt="2022-08-23T16:35:37.154" v="8465" actId="122"/>
          <ac:spMkLst>
            <pc:docMk/>
            <pc:sldMk cId="659004861" sldId="318"/>
            <ac:spMk id="7" creationId="{A9835BD9-4D7F-ECEF-77EB-2263D8253813}"/>
          </ac:spMkLst>
        </pc:spChg>
        <pc:spChg chg="add mod">
          <ac:chgData name="Ferro, Harrison P" userId="cf46603f-2914-40aa-a914-87e2a7082e35" providerId="ADAL" clId="{EEA99891-24DF-4188-B51A-C840386ED0AC}" dt="2022-08-23T16:35:35.282" v="8464" actId="122"/>
          <ac:spMkLst>
            <pc:docMk/>
            <pc:sldMk cId="659004861" sldId="318"/>
            <ac:spMk id="8" creationId="{3FB2EE25-938E-0D04-3E84-BACC979A4A91}"/>
          </ac:spMkLst>
        </pc:spChg>
        <pc:spChg chg="add mod">
          <ac:chgData name="Ferro, Harrison P" userId="cf46603f-2914-40aa-a914-87e2a7082e35" providerId="ADAL" clId="{EEA99891-24DF-4188-B51A-C840386ED0AC}" dt="2022-09-17T13:59:20.153" v="26299" actId="207"/>
          <ac:spMkLst>
            <pc:docMk/>
            <pc:sldMk cId="659004861" sldId="318"/>
            <ac:spMk id="9" creationId="{6B67E895-E423-51D7-02AA-4F6529C74B3D}"/>
          </ac:spMkLst>
        </pc:spChg>
        <pc:spChg chg="add mod">
          <ac:chgData name="Ferro, Harrison P" userId="cf46603f-2914-40aa-a914-87e2a7082e35" providerId="ADAL" clId="{EEA99891-24DF-4188-B51A-C840386ED0AC}" dt="2022-09-29T22:41:33.541" v="33703" actId="14100"/>
          <ac:spMkLst>
            <pc:docMk/>
            <pc:sldMk cId="659004861" sldId="318"/>
            <ac:spMk id="10" creationId="{ACED2C67-46F4-3250-6455-25D17C557EEC}"/>
          </ac:spMkLst>
        </pc:spChg>
        <pc:spChg chg="add del mod">
          <ac:chgData name="Ferro, Harrison P" userId="cf46603f-2914-40aa-a914-87e2a7082e35" providerId="ADAL" clId="{EEA99891-24DF-4188-B51A-C840386ED0AC}" dt="2022-09-21T19:52:16.217" v="32488" actId="478"/>
          <ac:spMkLst>
            <pc:docMk/>
            <pc:sldMk cId="659004861" sldId="318"/>
            <ac:spMk id="14" creationId="{DCDB4E4B-8958-3CEF-1FEB-D219C60C5C77}"/>
          </ac:spMkLst>
        </pc:spChg>
        <pc:spChg chg="add mod">
          <ac:chgData name="Ferro, Harrison P" userId="cf46603f-2914-40aa-a914-87e2a7082e35" providerId="ADAL" clId="{EEA99891-24DF-4188-B51A-C840386ED0AC}" dt="2022-09-21T19:52:16.675" v="32489"/>
          <ac:spMkLst>
            <pc:docMk/>
            <pc:sldMk cId="659004861" sldId="318"/>
            <ac:spMk id="15" creationId="{F516B4B0-2831-CC70-2ED7-BCDC6C74B242}"/>
          </ac:spMkLst>
        </pc:spChg>
        <pc:graphicFrameChg chg="add del mod">
          <ac:chgData name="Ferro, Harrison P" userId="cf46603f-2914-40aa-a914-87e2a7082e35" providerId="ADAL" clId="{EEA99891-24DF-4188-B51A-C840386ED0AC}" dt="2022-08-22T18:20:51.138" v="3375" actId="12084"/>
          <ac:graphicFrameMkLst>
            <pc:docMk/>
            <pc:sldMk cId="659004861" sldId="318"/>
            <ac:graphicFrameMk id="6" creationId="{8438EC3D-B4D0-0421-4BDE-1317EAC14429}"/>
          </ac:graphicFrameMkLst>
        </pc:graphicFrameChg>
        <pc:cxnChg chg="add mod">
          <ac:chgData name="Ferro, Harrison P" userId="cf46603f-2914-40aa-a914-87e2a7082e35" providerId="ADAL" clId="{EEA99891-24DF-4188-B51A-C840386ED0AC}" dt="2022-08-23T19:17:52.589" v="8757" actId="1582"/>
          <ac:cxnSpMkLst>
            <pc:docMk/>
            <pc:sldMk cId="659004861" sldId="318"/>
            <ac:cxnSpMk id="11" creationId="{B4AB2FBE-31C9-DCED-66A9-4BCA92445414}"/>
          </ac:cxnSpMkLst>
        </pc:cxnChg>
        <pc:cxnChg chg="add del mod">
          <ac:chgData name="Ferro, Harrison P" userId="cf46603f-2914-40aa-a914-87e2a7082e35" providerId="ADAL" clId="{EEA99891-24DF-4188-B51A-C840386ED0AC}" dt="2022-08-23T19:17:48.024" v="8756" actId="478"/>
          <ac:cxnSpMkLst>
            <pc:docMk/>
            <pc:sldMk cId="659004861" sldId="318"/>
            <ac:cxnSpMk id="12" creationId="{6CFF765B-F8A6-3E8A-1C60-3EDDD852BFFB}"/>
          </ac:cxnSpMkLst>
        </pc:cxnChg>
        <pc:cxnChg chg="add mod">
          <ac:chgData name="Ferro, Harrison P" userId="cf46603f-2914-40aa-a914-87e2a7082e35" providerId="ADAL" clId="{EEA99891-24DF-4188-B51A-C840386ED0AC}" dt="2022-08-23T19:18:03.078" v="8761" actId="14100"/>
          <ac:cxnSpMkLst>
            <pc:docMk/>
            <pc:sldMk cId="659004861" sldId="318"/>
            <ac:cxnSpMk id="13" creationId="{90700520-2002-2BEC-761F-48125ADB8C87}"/>
          </ac:cxnSpMkLst>
        </pc:cxnChg>
        <pc:cxnChg chg="add mod">
          <ac:chgData name="Ferro, Harrison P" userId="cf46603f-2914-40aa-a914-87e2a7082e35" providerId="ADAL" clId="{EEA99891-24DF-4188-B51A-C840386ED0AC}" dt="2022-09-29T22:41:33.541" v="33703" actId="14100"/>
          <ac:cxnSpMkLst>
            <pc:docMk/>
            <pc:sldMk cId="659004861" sldId="318"/>
            <ac:cxnSpMk id="16" creationId="{B2829434-8B61-E17C-E258-09DC3D43068E}"/>
          </ac:cxnSpMkLst>
        </pc:cxnChg>
        <pc:cxnChg chg="add mod">
          <ac:chgData name="Ferro, Harrison P" userId="cf46603f-2914-40aa-a914-87e2a7082e35" providerId="ADAL" clId="{EEA99891-24DF-4188-B51A-C840386ED0AC}" dt="2022-08-23T19:18:20.792" v="8767" actId="14100"/>
          <ac:cxnSpMkLst>
            <pc:docMk/>
            <pc:sldMk cId="659004861" sldId="318"/>
            <ac:cxnSpMk id="17" creationId="{EFC2CAA6-EB5C-69C4-0AA2-F10C7EDE0005}"/>
          </ac:cxnSpMkLst>
        </pc:cxnChg>
      </pc:sldChg>
      <pc:sldChg chg="addSp delSp modSp new mod modAnim modNotesTx">
        <pc:chgData name="Ferro, Harrison P" userId="cf46603f-2914-40aa-a914-87e2a7082e35" providerId="ADAL" clId="{EEA99891-24DF-4188-B51A-C840386ED0AC}" dt="2022-10-03T22:17:04.699" v="37240" actId="20577"/>
        <pc:sldMkLst>
          <pc:docMk/>
          <pc:sldMk cId="3010363216" sldId="319"/>
        </pc:sldMkLst>
        <pc:spChg chg="add mod">
          <ac:chgData name="Ferro, Harrison P" userId="cf46603f-2914-40aa-a914-87e2a7082e35" providerId="ADAL" clId="{EEA99891-24DF-4188-B51A-C840386ED0AC}" dt="2022-10-03T22:17:04.699" v="37240" actId="20577"/>
          <ac:spMkLst>
            <pc:docMk/>
            <pc:sldMk cId="3010363216" sldId="319"/>
            <ac:spMk id="2" creationId="{87DC1057-BEDD-A439-4D94-6AC0B12276CD}"/>
          </ac:spMkLst>
        </pc:spChg>
        <pc:spChg chg="del mod">
          <ac:chgData name="Ferro, Harrison P" userId="cf46603f-2914-40aa-a914-87e2a7082e35" providerId="ADAL" clId="{EEA99891-24DF-4188-B51A-C840386ED0AC}" dt="2022-09-14T15:38:31.921" v="23016" actId="12084"/>
          <ac:spMkLst>
            <pc:docMk/>
            <pc:sldMk cId="3010363216" sldId="319"/>
            <ac:spMk id="2" creationId="{E9F7BB0A-3CF7-9130-CF42-2F9822309AD7}"/>
          </ac:spMkLst>
        </pc:spChg>
        <pc:spChg chg="mod">
          <ac:chgData name="Ferro, Harrison P" userId="cf46603f-2914-40aa-a914-87e2a7082e35" providerId="ADAL" clId="{EEA99891-24DF-4188-B51A-C840386ED0AC}" dt="2022-08-04T23:33:36.341" v="1992" actId="20577"/>
          <ac:spMkLst>
            <pc:docMk/>
            <pc:sldMk cId="3010363216" sldId="319"/>
            <ac:spMk id="3" creationId="{6594563E-865B-C4CC-B345-040C0ACAFDF7}"/>
          </ac:spMkLst>
        </pc:spChg>
        <pc:spChg chg="add del mod">
          <ac:chgData name="Ferro, Harrison P" userId="cf46603f-2914-40aa-a914-87e2a7082e35" providerId="ADAL" clId="{EEA99891-24DF-4188-B51A-C840386ED0AC}" dt="2022-09-21T19:49:11.269" v="32382" actId="478"/>
          <ac:spMkLst>
            <pc:docMk/>
            <pc:sldMk cId="3010363216" sldId="319"/>
            <ac:spMk id="5" creationId="{62E8C6CB-5990-305D-630F-799BAFDE8911}"/>
          </ac:spMkLst>
        </pc:spChg>
        <pc:spChg chg="add mod">
          <ac:chgData name="Ferro, Harrison P" userId="cf46603f-2914-40aa-a914-87e2a7082e35" providerId="ADAL" clId="{EEA99891-24DF-4188-B51A-C840386ED0AC}" dt="2022-09-21T19:49:26.555" v="32404" actId="1076"/>
          <ac:spMkLst>
            <pc:docMk/>
            <pc:sldMk cId="3010363216" sldId="319"/>
            <ac:spMk id="6" creationId="{2900C99A-17B7-0AF6-5EDB-21A4B1F394F9}"/>
          </ac:spMkLst>
        </pc:spChg>
        <pc:graphicFrameChg chg="add mod modGraphic">
          <ac:chgData name="Ferro, Harrison P" userId="cf46603f-2914-40aa-a914-87e2a7082e35" providerId="ADAL" clId="{EEA99891-24DF-4188-B51A-C840386ED0AC}" dt="2022-09-17T14:01:21.677" v="26305" actId="207"/>
          <ac:graphicFrameMkLst>
            <pc:docMk/>
            <pc:sldMk cId="3010363216" sldId="319"/>
            <ac:graphicFrameMk id="4" creationId="{B03DD52A-35B3-3AB5-7DF1-BE5975C8B5E7}"/>
          </ac:graphicFrameMkLst>
        </pc:graphicFrameChg>
      </pc:sldChg>
      <pc:sldChg chg="addSp delSp modSp new mod ord modNotesTx">
        <pc:chgData name="Ferro, Harrison P" userId="cf46603f-2914-40aa-a914-87e2a7082e35" providerId="ADAL" clId="{EEA99891-24DF-4188-B51A-C840386ED0AC}" dt="2022-10-03T22:16:44.036" v="37230" actId="20577"/>
        <pc:sldMkLst>
          <pc:docMk/>
          <pc:sldMk cId="2896000884" sldId="320"/>
        </pc:sldMkLst>
        <pc:spChg chg="mod">
          <ac:chgData name="Ferro, Harrison P" userId="cf46603f-2914-40aa-a914-87e2a7082e35" providerId="ADAL" clId="{EEA99891-24DF-4188-B51A-C840386ED0AC}" dt="2022-10-03T20:55:54.377" v="36096" actId="14100"/>
          <ac:spMkLst>
            <pc:docMk/>
            <pc:sldMk cId="2896000884" sldId="320"/>
            <ac:spMk id="2" creationId="{98056008-C1CA-A948-90B5-E27E82D19415}"/>
          </ac:spMkLst>
        </pc:spChg>
        <pc:spChg chg="mod">
          <ac:chgData name="Ferro, Harrison P" userId="cf46603f-2914-40aa-a914-87e2a7082e35" providerId="ADAL" clId="{EEA99891-24DF-4188-B51A-C840386ED0AC}" dt="2022-08-22T18:33:10.980" v="3619" actId="20577"/>
          <ac:spMkLst>
            <pc:docMk/>
            <pc:sldMk cId="2896000884" sldId="320"/>
            <ac:spMk id="3" creationId="{C698E788-BA34-3BFD-61FC-40A1CF67D3C7}"/>
          </ac:spMkLst>
        </pc:spChg>
        <pc:spChg chg="add mod">
          <ac:chgData name="Ferro, Harrison P" userId="cf46603f-2914-40aa-a914-87e2a7082e35" providerId="ADAL" clId="{EEA99891-24DF-4188-B51A-C840386ED0AC}" dt="2022-09-21T19:33:38.640" v="31893" actId="207"/>
          <ac:spMkLst>
            <pc:docMk/>
            <pc:sldMk cId="2896000884" sldId="320"/>
            <ac:spMk id="4" creationId="{F404E796-0ACD-0961-8BD5-37740ABEB985}"/>
          </ac:spMkLst>
        </pc:spChg>
        <pc:spChg chg="add del mod">
          <ac:chgData name="Ferro, Harrison P" userId="cf46603f-2914-40aa-a914-87e2a7082e35" providerId="ADAL" clId="{EEA99891-24DF-4188-B51A-C840386ED0AC}" dt="2022-10-03T22:16:44.036" v="37230" actId="20577"/>
          <ac:spMkLst>
            <pc:docMk/>
            <pc:sldMk cId="2896000884" sldId="320"/>
            <ac:spMk id="6" creationId="{ADE4600B-0BA5-92E6-3AC7-AC7E8BE374FA}"/>
          </ac:spMkLst>
        </pc:spChg>
        <pc:graphicFrameChg chg="add del mod">
          <ac:chgData name="Ferro, Harrison P" userId="cf46603f-2914-40aa-a914-87e2a7082e35" providerId="ADAL" clId="{EEA99891-24DF-4188-B51A-C840386ED0AC}" dt="2022-10-03T20:55:55.693" v="36098"/>
          <ac:graphicFrameMkLst>
            <pc:docMk/>
            <pc:sldMk cId="2896000884" sldId="320"/>
            <ac:graphicFrameMk id="5" creationId="{8AF52051-8E56-D3F2-C4C6-E8218FC9B958}"/>
          </ac:graphicFrameMkLst>
        </pc:graphicFrameChg>
      </pc:sldChg>
      <pc:sldChg chg="addSp delSp modSp add mod modAnim modNotesTx">
        <pc:chgData name="Ferro, Harrison P" userId="cf46603f-2914-40aa-a914-87e2a7082e35" providerId="ADAL" clId="{EEA99891-24DF-4188-B51A-C840386ED0AC}" dt="2022-10-03T22:17:48.877" v="37262" actId="20577"/>
        <pc:sldMkLst>
          <pc:docMk/>
          <pc:sldMk cId="1956881618" sldId="321"/>
        </pc:sldMkLst>
        <pc:spChg chg="add del mod">
          <ac:chgData name="Ferro, Harrison P" userId="cf46603f-2914-40aa-a914-87e2a7082e35" providerId="ADAL" clId="{EEA99891-24DF-4188-B51A-C840386ED0AC}" dt="2022-09-16T01:19:01.172" v="25498" actId="12084"/>
          <ac:spMkLst>
            <pc:docMk/>
            <pc:sldMk cId="1956881618" sldId="321"/>
            <ac:spMk id="2" creationId="{AE2B2A9F-29E2-8CA7-C18B-FDF3E75F794D}"/>
          </ac:spMkLst>
        </pc:spChg>
        <pc:spChg chg="add mod">
          <ac:chgData name="Ferro, Harrison P" userId="cf46603f-2914-40aa-a914-87e2a7082e35" providerId="ADAL" clId="{EEA99891-24DF-4188-B51A-C840386ED0AC}" dt="2022-10-03T22:17:48.877" v="37262" actId="20577"/>
          <ac:spMkLst>
            <pc:docMk/>
            <pc:sldMk cId="1956881618" sldId="321"/>
            <ac:spMk id="2" creationId="{C5DF88DE-3CF7-4E18-5DAD-56C89788BEF5}"/>
          </ac:spMkLst>
        </pc:spChg>
        <pc:spChg chg="mod">
          <ac:chgData name="Ferro, Harrison P" userId="cf46603f-2914-40aa-a914-87e2a7082e35" providerId="ADAL" clId="{EEA99891-24DF-4188-B51A-C840386ED0AC}" dt="2022-09-13T00:04:27.476" v="22620" actId="20577"/>
          <ac:spMkLst>
            <pc:docMk/>
            <pc:sldMk cId="1956881618" sldId="321"/>
            <ac:spMk id="3" creationId="{611BB4EF-7292-EE12-3EAB-524C98A6C740}"/>
          </ac:spMkLst>
        </pc:spChg>
        <pc:spChg chg="add del mod">
          <ac:chgData name="Ferro, Harrison P" userId="cf46603f-2914-40aa-a914-87e2a7082e35" providerId="ADAL" clId="{EEA99891-24DF-4188-B51A-C840386ED0AC}" dt="2022-09-07T18:46:11.594" v="11780" actId="478"/>
          <ac:spMkLst>
            <pc:docMk/>
            <pc:sldMk cId="1956881618" sldId="321"/>
            <ac:spMk id="4" creationId="{83CFD1B2-B2D7-A16D-6FC1-46A390C8B47C}"/>
          </ac:spMkLst>
        </pc:spChg>
        <pc:spChg chg="add mod">
          <ac:chgData name="Ferro, Harrison P" userId="cf46603f-2914-40aa-a914-87e2a7082e35" providerId="ADAL" clId="{EEA99891-24DF-4188-B51A-C840386ED0AC}" dt="2022-09-17T13:57:37.548" v="26290" actId="207"/>
          <ac:spMkLst>
            <pc:docMk/>
            <pc:sldMk cId="1956881618" sldId="321"/>
            <ac:spMk id="5" creationId="{E42E8E87-5E5C-9B1D-2BA3-A1A01DA5A795}"/>
          </ac:spMkLst>
        </pc:spChg>
        <pc:spChg chg="add del mod">
          <ac:chgData name="Ferro, Harrison P" userId="cf46603f-2914-40aa-a914-87e2a7082e35" providerId="ADAL" clId="{EEA99891-24DF-4188-B51A-C840386ED0AC}" dt="2022-09-21T20:04:04.678" v="32611" actId="478"/>
          <ac:spMkLst>
            <pc:docMk/>
            <pc:sldMk cId="1956881618" sldId="321"/>
            <ac:spMk id="6" creationId="{66487BFB-F839-A090-8F07-08B8AF6EB135}"/>
          </ac:spMkLst>
        </pc:spChg>
        <pc:spChg chg="add mod">
          <ac:chgData name="Ferro, Harrison P" userId="cf46603f-2914-40aa-a914-87e2a7082e35" providerId="ADAL" clId="{EEA99891-24DF-4188-B51A-C840386ED0AC}" dt="2022-09-21T20:04:05.051" v="32612"/>
          <ac:spMkLst>
            <pc:docMk/>
            <pc:sldMk cId="1956881618" sldId="321"/>
            <ac:spMk id="8" creationId="{179226D9-7A42-898B-B3F0-0C26CB27CF63}"/>
          </ac:spMkLst>
        </pc:spChg>
        <pc:graphicFrameChg chg="add del mod">
          <ac:chgData name="Ferro, Harrison P" userId="cf46603f-2914-40aa-a914-87e2a7082e35" providerId="ADAL" clId="{EEA99891-24DF-4188-B51A-C840386ED0AC}" dt="2022-09-16T00:14:00.137" v="25241" actId="12084"/>
          <ac:graphicFrameMkLst>
            <pc:docMk/>
            <pc:sldMk cId="1956881618" sldId="321"/>
            <ac:graphicFrameMk id="4" creationId="{0B8913FC-BB67-47C9-1113-DF6E45A2DAC0}"/>
          </ac:graphicFrameMkLst>
        </pc:graphicFrameChg>
        <pc:graphicFrameChg chg="add del mod">
          <ac:chgData name="Ferro, Harrison P" userId="cf46603f-2914-40aa-a914-87e2a7082e35" providerId="ADAL" clId="{EEA99891-24DF-4188-B51A-C840386ED0AC}" dt="2022-09-16T00:14:16.391" v="25243" actId="12084"/>
          <ac:graphicFrameMkLst>
            <pc:docMk/>
            <pc:sldMk cId="1956881618" sldId="321"/>
            <ac:graphicFrameMk id="6" creationId="{0B2C6381-A5CA-60FD-DCC9-0C962FFEFE2D}"/>
          </ac:graphicFrameMkLst>
        </pc:graphicFrameChg>
        <pc:graphicFrameChg chg="add mod modGraphic">
          <ac:chgData name="Ferro, Harrison P" userId="cf46603f-2914-40aa-a914-87e2a7082e35" providerId="ADAL" clId="{EEA99891-24DF-4188-B51A-C840386ED0AC}" dt="2022-10-01T13:02:55.260" v="35024" actId="14100"/>
          <ac:graphicFrameMkLst>
            <pc:docMk/>
            <pc:sldMk cId="1956881618" sldId="321"/>
            <ac:graphicFrameMk id="7" creationId="{2FD79234-BE64-A229-D4F6-459BE50DB65C}"/>
          </ac:graphicFrameMkLst>
        </pc:graphicFrameChg>
      </pc:sldChg>
      <pc:sldChg chg="addSp delSp modSp new mod modClrScheme modAnim chgLayout modNotesTx">
        <pc:chgData name="Ferro, Harrison P" userId="cf46603f-2914-40aa-a914-87e2a7082e35" providerId="ADAL" clId="{EEA99891-24DF-4188-B51A-C840386ED0AC}" dt="2022-10-11T15:37:10.168" v="37364" actId="20577"/>
        <pc:sldMkLst>
          <pc:docMk/>
          <pc:sldMk cId="1408706948" sldId="322"/>
        </pc:sldMkLst>
        <pc:spChg chg="mod ord">
          <ac:chgData name="Ferro, Harrison P" userId="cf46603f-2914-40aa-a914-87e2a7082e35" providerId="ADAL" clId="{EEA99891-24DF-4188-B51A-C840386ED0AC}" dt="2022-09-17T12:50:03.279" v="25514" actId="15"/>
          <ac:spMkLst>
            <pc:docMk/>
            <pc:sldMk cId="1408706948" sldId="322"/>
            <ac:spMk id="2" creationId="{E3B93BAD-D488-69D6-5EAB-9AB928A49F25}"/>
          </ac:spMkLst>
        </pc:spChg>
        <pc:spChg chg="mod ord">
          <ac:chgData name="Ferro, Harrison P" userId="cf46603f-2914-40aa-a914-87e2a7082e35" providerId="ADAL" clId="{EEA99891-24DF-4188-B51A-C840386ED0AC}" dt="2022-09-13T00:51:24.243" v="22858" actId="700"/>
          <ac:spMkLst>
            <pc:docMk/>
            <pc:sldMk cId="1408706948" sldId="322"/>
            <ac:spMk id="3" creationId="{E4EF43A3-0AEC-32B3-CFF2-D8D704EADFAB}"/>
          </ac:spMkLst>
        </pc:spChg>
        <pc:spChg chg="add mod">
          <ac:chgData name="Ferro, Harrison P" userId="cf46603f-2914-40aa-a914-87e2a7082e35" providerId="ADAL" clId="{EEA99891-24DF-4188-B51A-C840386ED0AC}" dt="2022-10-03T22:17:53.510" v="37264" actId="20577"/>
          <ac:spMkLst>
            <pc:docMk/>
            <pc:sldMk cId="1408706948" sldId="322"/>
            <ac:spMk id="4" creationId="{5B1C2F6E-4C70-EA89-F307-70088E3F3B3B}"/>
          </ac:spMkLst>
        </pc:spChg>
        <pc:spChg chg="add del mod">
          <ac:chgData name="Ferro, Harrison P" userId="cf46603f-2914-40aa-a914-87e2a7082e35" providerId="ADAL" clId="{EEA99891-24DF-4188-B51A-C840386ED0AC}" dt="2022-09-21T20:04:17.612" v="32615" actId="478"/>
          <ac:spMkLst>
            <pc:docMk/>
            <pc:sldMk cId="1408706948" sldId="322"/>
            <ac:spMk id="5" creationId="{C82BC3C3-ED3A-0996-11FD-ABB94BA5D417}"/>
          </ac:spMkLst>
        </pc:spChg>
        <pc:spChg chg="add mod">
          <ac:chgData name="Ferro, Harrison P" userId="cf46603f-2914-40aa-a914-87e2a7082e35" providerId="ADAL" clId="{EEA99891-24DF-4188-B51A-C840386ED0AC}" dt="2022-10-11T15:37:10.168" v="37364" actId="20577"/>
          <ac:spMkLst>
            <pc:docMk/>
            <pc:sldMk cId="1408706948" sldId="322"/>
            <ac:spMk id="6" creationId="{3E7F5F53-614E-47C4-7130-87AD25463AC2}"/>
          </ac:spMkLst>
        </pc:spChg>
        <pc:picChg chg="add del mod">
          <ac:chgData name="Ferro, Harrison P" userId="cf46603f-2914-40aa-a914-87e2a7082e35" providerId="ADAL" clId="{EEA99891-24DF-4188-B51A-C840386ED0AC}" dt="2022-09-21T20:04:14.126" v="32614" actId="478"/>
          <ac:picMkLst>
            <pc:docMk/>
            <pc:sldMk cId="1408706948" sldId="322"/>
            <ac:picMk id="1026" creationId="{5CDFD6EB-A199-FFFF-3BA2-0FC95AE03FD1}"/>
          </ac:picMkLst>
        </pc:picChg>
      </pc:sldChg>
      <pc:sldChg chg="modSp new del mod ord">
        <pc:chgData name="Ferro, Harrison P" userId="cf46603f-2914-40aa-a914-87e2a7082e35" providerId="ADAL" clId="{EEA99891-24DF-4188-B51A-C840386ED0AC}" dt="2022-08-23T19:38:34.682" v="8966" actId="47"/>
        <pc:sldMkLst>
          <pc:docMk/>
          <pc:sldMk cId="3012117950" sldId="323"/>
        </pc:sldMkLst>
        <pc:spChg chg="mod">
          <ac:chgData name="Ferro, Harrison P" userId="cf46603f-2914-40aa-a914-87e2a7082e35" providerId="ADAL" clId="{EEA99891-24DF-4188-B51A-C840386ED0AC}" dt="2022-08-23T18:49:23.155" v="8597" actId="5793"/>
          <ac:spMkLst>
            <pc:docMk/>
            <pc:sldMk cId="3012117950" sldId="323"/>
            <ac:spMk id="3" creationId="{E7800138-22FD-CD2F-4344-8C6921B8C775}"/>
          </ac:spMkLst>
        </pc:spChg>
      </pc:sldChg>
      <pc:sldChg chg="addSp delSp modSp new mod ord modClrScheme modAnim chgLayout modNotesTx">
        <pc:chgData name="Ferro, Harrison P" userId="cf46603f-2914-40aa-a914-87e2a7082e35" providerId="ADAL" clId="{EEA99891-24DF-4188-B51A-C840386ED0AC}" dt="2022-10-03T22:18:44.351" v="37288" actId="20577"/>
        <pc:sldMkLst>
          <pc:docMk/>
          <pc:sldMk cId="867411583" sldId="324"/>
        </pc:sldMkLst>
        <pc:spChg chg="mod ord">
          <ac:chgData name="Ferro, Harrison P" userId="cf46603f-2914-40aa-a914-87e2a7082e35" providerId="ADAL" clId="{EEA99891-24DF-4188-B51A-C840386ED0AC}" dt="2022-09-30T19:32:09.561" v="34498" actId="1037"/>
          <ac:spMkLst>
            <pc:docMk/>
            <pc:sldMk cId="867411583" sldId="324"/>
            <ac:spMk id="2" creationId="{9DE2B532-FE0B-2291-413F-55E5655DD29E}"/>
          </ac:spMkLst>
        </pc:spChg>
        <pc:spChg chg="mod ord">
          <ac:chgData name="Ferro, Harrison P" userId="cf46603f-2914-40aa-a914-87e2a7082e35" providerId="ADAL" clId="{EEA99891-24DF-4188-B51A-C840386ED0AC}" dt="2022-09-30T19:32:21.177" v="34499" actId="1076"/>
          <ac:spMkLst>
            <pc:docMk/>
            <pc:sldMk cId="867411583" sldId="324"/>
            <ac:spMk id="3" creationId="{84A2968A-178E-EC2A-7DFB-07A5845CFB9F}"/>
          </ac:spMkLst>
        </pc:spChg>
        <pc:spChg chg="add mod">
          <ac:chgData name="Ferro, Harrison P" userId="cf46603f-2914-40aa-a914-87e2a7082e35" providerId="ADAL" clId="{EEA99891-24DF-4188-B51A-C840386ED0AC}" dt="2022-09-30T19:32:09.561" v="34498" actId="1037"/>
          <ac:spMkLst>
            <pc:docMk/>
            <pc:sldMk cId="867411583" sldId="324"/>
            <ac:spMk id="4" creationId="{20970765-5001-4D68-3C3B-91DB7398F5C6}"/>
          </ac:spMkLst>
        </pc:spChg>
        <pc:spChg chg="add mod">
          <ac:chgData name="Ferro, Harrison P" userId="cf46603f-2914-40aa-a914-87e2a7082e35" providerId="ADAL" clId="{EEA99891-24DF-4188-B51A-C840386ED0AC}" dt="2022-10-03T22:18:44.351" v="37288" actId="20577"/>
          <ac:spMkLst>
            <pc:docMk/>
            <pc:sldMk cId="867411583" sldId="324"/>
            <ac:spMk id="5" creationId="{301A9340-97AC-C7DE-5FDF-85659BCFE499}"/>
          </ac:spMkLst>
        </pc:spChg>
        <pc:spChg chg="add del mod ord">
          <ac:chgData name="Ferro, Harrison P" userId="cf46603f-2914-40aa-a914-87e2a7082e35" providerId="ADAL" clId="{EEA99891-24DF-4188-B51A-C840386ED0AC}" dt="2022-09-17T13:05:40.090" v="25593" actId="478"/>
          <ac:spMkLst>
            <pc:docMk/>
            <pc:sldMk cId="867411583" sldId="324"/>
            <ac:spMk id="5" creationId="{4B8436BC-6893-E729-0B69-B4698AFE2BF2}"/>
          </ac:spMkLst>
        </pc:spChg>
        <pc:spChg chg="add del mod ord">
          <ac:chgData name="Ferro, Harrison P" userId="cf46603f-2914-40aa-a914-87e2a7082e35" providerId="ADAL" clId="{EEA99891-24DF-4188-B51A-C840386ED0AC}" dt="2022-09-17T13:05:37.277" v="25592" actId="478"/>
          <ac:spMkLst>
            <pc:docMk/>
            <pc:sldMk cId="867411583" sldId="324"/>
            <ac:spMk id="6" creationId="{67682075-09E2-2B34-467C-A7A647E82788}"/>
          </ac:spMkLst>
        </pc:spChg>
        <pc:spChg chg="add mod">
          <ac:chgData name="Ferro, Harrison P" userId="cf46603f-2914-40aa-a914-87e2a7082e35" providerId="ADAL" clId="{EEA99891-24DF-4188-B51A-C840386ED0AC}" dt="2022-09-21T20:20:04.168" v="33073" actId="20577"/>
          <ac:spMkLst>
            <pc:docMk/>
            <pc:sldMk cId="867411583" sldId="324"/>
            <ac:spMk id="10" creationId="{9DFE63FB-05EA-F108-2E32-8E3C28ABCEE2}"/>
          </ac:spMkLst>
        </pc:spChg>
        <pc:spChg chg="add mod">
          <ac:chgData name="Ferro, Harrison P" userId="cf46603f-2914-40aa-a914-87e2a7082e35" providerId="ADAL" clId="{EEA99891-24DF-4188-B51A-C840386ED0AC}" dt="2022-09-30T19:32:09.561" v="34498" actId="1037"/>
          <ac:spMkLst>
            <pc:docMk/>
            <pc:sldMk cId="867411583" sldId="324"/>
            <ac:spMk id="12" creationId="{043E53C8-0B9D-9F37-7ACC-9354C0C89D5E}"/>
          </ac:spMkLst>
        </pc:spChg>
        <pc:spChg chg="add mod">
          <ac:chgData name="Ferro, Harrison P" userId="cf46603f-2914-40aa-a914-87e2a7082e35" providerId="ADAL" clId="{EEA99891-24DF-4188-B51A-C840386ED0AC}" dt="2022-09-30T19:32:09.561" v="34498" actId="1037"/>
          <ac:spMkLst>
            <pc:docMk/>
            <pc:sldMk cId="867411583" sldId="324"/>
            <ac:spMk id="13" creationId="{218913CB-776F-8D2B-284A-06FC98AF3EB7}"/>
          </ac:spMkLst>
        </pc:spChg>
        <pc:cxnChg chg="add del mod">
          <ac:chgData name="Ferro, Harrison P" userId="cf46603f-2914-40aa-a914-87e2a7082e35" providerId="ADAL" clId="{EEA99891-24DF-4188-B51A-C840386ED0AC}" dt="2022-09-30T19:32:09.561" v="34498" actId="1037"/>
          <ac:cxnSpMkLst>
            <pc:docMk/>
            <pc:sldMk cId="867411583" sldId="324"/>
            <ac:cxnSpMk id="8" creationId="{8DC5CD81-8A81-2628-7823-A11FF6A4AD91}"/>
          </ac:cxnSpMkLst>
        </pc:cxnChg>
        <pc:cxnChg chg="add mod">
          <ac:chgData name="Ferro, Harrison P" userId="cf46603f-2914-40aa-a914-87e2a7082e35" providerId="ADAL" clId="{EEA99891-24DF-4188-B51A-C840386ED0AC}" dt="2022-09-30T19:32:09.561" v="34498" actId="1037"/>
          <ac:cxnSpMkLst>
            <pc:docMk/>
            <pc:sldMk cId="867411583" sldId="324"/>
            <ac:cxnSpMk id="9" creationId="{2BD842A2-01E8-E22E-3619-38040C4D9FAF}"/>
          </ac:cxnSpMkLst>
        </pc:cxnChg>
      </pc:sldChg>
      <pc:sldChg chg="addSp delSp modSp new del mod modAnim modNotesTx">
        <pc:chgData name="Ferro, Harrison P" userId="cf46603f-2914-40aa-a914-87e2a7082e35" providerId="ADAL" clId="{EEA99891-24DF-4188-B51A-C840386ED0AC}" dt="2022-10-03T18:53:46.565" v="36029" actId="47"/>
        <pc:sldMkLst>
          <pc:docMk/>
          <pc:sldMk cId="17479645" sldId="325"/>
        </pc:sldMkLst>
        <pc:spChg chg="add del mod">
          <ac:chgData name="Ferro, Harrison P" userId="cf46603f-2914-40aa-a914-87e2a7082e35" providerId="ADAL" clId="{EEA99891-24DF-4188-B51A-C840386ED0AC}" dt="2022-09-29T22:50:22.952" v="33720" actId="12084"/>
          <ac:spMkLst>
            <pc:docMk/>
            <pc:sldMk cId="17479645" sldId="325"/>
            <ac:spMk id="2" creationId="{FB76803D-AF5E-8040-4D50-40E7B2301ED4}"/>
          </ac:spMkLst>
        </pc:spChg>
        <pc:spChg chg="mod">
          <ac:chgData name="Ferro, Harrison P" userId="cf46603f-2914-40aa-a914-87e2a7082e35" providerId="ADAL" clId="{EEA99891-24DF-4188-B51A-C840386ED0AC}" dt="2022-09-17T13:54:12.491" v="26281" actId="1076"/>
          <ac:spMkLst>
            <pc:docMk/>
            <pc:sldMk cId="17479645" sldId="325"/>
            <ac:spMk id="3" creationId="{AFA24A64-CFFE-B3BF-754C-957B4F2564DE}"/>
          </ac:spMkLst>
        </pc:spChg>
        <pc:spChg chg="add mod">
          <ac:chgData name="Ferro, Harrison P" userId="cf46603f-2914-40aa-a914-87e2a7082e35" providerId="ADAL" clId="{EEA99891-24DF-4188-B51A-C840386ED0AC}" dt="2022-09-21T20:21:00.797" v="33164" actId="20577"/>
          <ac:spMkLst>
            <pc:docMk/>
            <pc:sldMk cId="17479645" sldId="325"/>
            <ac:spMk id="4" creationId="{F9D92B2F-BB4F-F0E4-5D27-D47035862770}"/>
          </ac:spMkLst>
        </pc:spChg>
        <pc:graphicFrameChg chg="add del mod">
          <ac:chgData name="Ferro, Harrison P" userId="cf46603f-2914-40aa-a914-87e2a7082e35" providerId="ADAL" clId="{EEA99891-24DF-4188-B51A-C840386ED0AC}" dt="2022-09-17T13:22:04.103" v="25824" actId="12084"/>
          <ac:graphicFrameMkLst>
            <pc:docMk/>
            <pc:sldMk cId="17479645" sldId="325"/>
            <ac:graphicFrameMk id="4" creationId="{281EE88D-36B7-736D-13D1-8AB375CE6435}"/>
          </ac:graphicFrameMkLst>
        </pc:graphicFrameChg>
        <pc:graphicFrameChg chg="add del mod modGraphic">
          <ac:chgData name="Ferro, Harrison P" userId="cf46603f-2914-40aa-a914-87e2a7082e35" providerId="ADAL" clId="{EEA99891-24DF-4188-B51A-C840386ED0AC}" dt="2022-09-07T20:08:10.421" v="15175" actId="478"/>
          <ac:graphicFrameMkLst>
            <pc:docMk/>
            <pc:sldMk cId="17479645" sldId="325"/>
            <ac:graphicFrameMk id="4" creationId="{28E51643-1235-7689-8277-2B8AFC8DA1E4}"/>
          </ac:graphicFrameMkLst>
        </pc:graphicFrameChg>
        <pc:graphicFrameChg chg="add del mod">
          <ac:chgData name="Ferro, Harrison P" userId="cf46603f-2914-40aa-a914-87e2a7082e35" providerId="ADAL" clId="{EEA99891-24DF-4188-B51A-C840386ED0AC}" dt="2022-09-13T00:48:00.850" v="22847" actId="12084"/>
          <ac:graphicFrameMkLst>
            <pc:docMk/>
            <pc:sldMk cId="17479645" sldId="325"/>
            <ac:graphicFrameMk id="4" creationId="{3B743B15-E015-A893-722D-0C3249BA5F5C}"/>
          </ac:graphicFrameMkLst>
        </pc:graphicFrameChg>
        <pc:graphicFrameChg chg="add del mod">
          <ac:chgData name="Ferro, Harrison P" userId="cf46603f-2914-40aa-a914-87e2a7082e35" providerId="ADAL" clId="{EEA99891-24DF-4188-B51A-C840386ED0AC}" dt="2022-09-13T00:48:27.199" v="22849" actId="12084"/>
          <ac:graphicFrameMkLst>
            <pc:docMk/>
            <pc:sldMk cId="17479645" sldId="325"/>
            <ac:graphicFrameMk id="5" creationId="{3A61ACD1-9D9E-3C51-0AB8-EBC28FBFDEE7}"/>
          </ac:graphicFrameMkLst>
        </pc:graphicFrameChg>
        <pc:graphicFrameChg chg="add del mod">
          <ac:chgData name="Ferro, Harrison P" userId="cf46603f-2914-40aa-a914-87e2a7082e35" providerId="ADAL" clId="{EEA99891-24DF-4188-B51A-C840386ED0AC}" dt="2022-09-29T22:49:27.295" v="33711" actId="12084"/>
          <ac:graphicFrameMkLst>
            <pc:docMk/>
            <pc:sldMk cId="17479645" sldId="325"/>
            <ac:graphicFrameMk id="5" creationId="{9D786CCC-49AF-EF4F-253C-2594504F9C1E}"/>
          </ac:graphicFrameMkLst>
        </pc:graphicFrameChg>
        <pc:graphicFrameChg chg="add del mod">
          <ac:chgData name="Ferro, Harrison P" userId="cf46603f-2914-40aa-a914-87e2a7082e35" providerId="ADAL" clId="{EEA99891-24DF-4188-B51A-C840386ED0AC}" dt="2022-09-17T13:22:22.174" v="25826" actId="12084"/>
          <ac:graphicFrameMkLst>
            <pc:docMk/>
            <pc:sldMk cId="17479645" sldId="325"/>
            <ac:graphicFrameMk id="5" creationId="{D667ACB1-F96A-E49C-E18B-ADF4458CB688}"/>
          </ac:graphicFrameMkLst>
        </pc:graphicFrameChg>
        <pc:graphicFrameChg chg="add del mod">
          <ac:chgData name="Ferro, Harrison P" userId="cf46603f-2914-40aa-a914-87e2a7082e35" providerId="ADAL" clId="{EEA99891-24DF-4188-B51A-C840386ED0AC}" dt="2022-09-29T22:50:10.800" v="33717" actId="12084"/>
          <ac:graphicFrameMkLst>
            <pc:docMk/>
            <pc:sldMk cId="17479645" sldId="325"/>
            <ac:graphicFrameMk id="6" creationId="{01B4281F-60F2-F4AD-8863-412066CAC7D9}"/>
          </ac:graphicFrameMkLst>
        </pc:graphicFrameChg>
        <pc:graphicFrameChg chg="add del mod modGraphic">
          <ac:chgData name="Ferro, Harrison P" userId="cf46603f-2914-40aa-a914-87e2a7082e35" providerId="ADAL" clId="{EEA99891-24DF-4188-B51A-C840386ED0AC}" dt="2022-09-29T22:53:06.883" v="33743" actId="478"/>
          <ac:graphicFrameMkLst>
            <pc:docMk/>
            <pc:sldMk cId="17479645" sldId="325"/>
            <ac:graphicFrameMk id="7" creationId="{599AC08A-6606-0A6E-31F3-CB849936A963}"/>
          </ac:graphicFrameMkLst>
        </pc:graphicFrameChg>
        <pc:picChg chg="add mod modCrop">
          <ac:chgData name="Ferro, Harrison P" userId="cf46603f-2914-40aa-a914-87e2a7082e35" providerId="ADAL" clId="{EEA99891-24DF-4188-B51A-C840386ED0AC}" dt="2022-09-29T22:53:23.363" v="33746" actId="732"/>
          <ac:picMkLst>
            <pc:docMk/>
            <pc:sldMk cId="17479645" sldId="325"/>
            <ac:picMk id="8" creationId="{5737CE93-D587-C0BC-FE8E-3145A791080D}"/>
          </ac:picMkLst>
        </pc:picChg>
        <pc:picChg chg="add mod modCrop">
          <ac:chgData name="Ferro, Harrison P" userId="cf46603f-2914-40aa-a914-87e2a7082e35" providerId="ADAL" clId="{EEA99891-24DF-4188-B51A-C840386ED0AC}" dt="2022-09-29T22:53:48.216" v="33749" actId="1076"/>
          <ac:picMkLst>
            <pc:docMk/>
            <pc:sldMk cId="17479645" sldId="325"/>
            <ac:picMk id="9" creationId="{ACD78AA2-49D0-47B9-B327-83E07654B694}"/>
          </ac:picMkLst>
        </pc:picChg>
      </pc:sldChg>
      <pc:sldChg chg="new del modNotesTx">
        <pc:chgData name="Ferro, Harrison P" userId="cf46603f-2914-40aa-a914-87e2a7082e35" providerId="ADAL" clId="{EEA99891-24DF-4188-B51A-C840386ED0AC}" dt="2022-09-07T20:34:35.337" v="15855" actId="47"/>
        <pc:sldMkLst>
          <pc:docMk/>
          <pc:sldMk cId="830038283" sldId="326"/>
        </pc:sldMkLst>
      </pc:sldChg>
      <pc:sldChg chg="new del modNotesTx">
        <pc:chgData name="Ferro, Harrison P" userId="cf46603f-2914-40aa-a914-87e2a7082e35" providerId="ADAL" clId="{EEA99891-24DF-4188-B51A-C840386ED0AC}" dt="2022-09-07T20:39:14.012" v="15856" actId="47"/>
        <pc:sldMkLst>
          <pc:docMk/>
          <pc:sldMk cId="2017306302" sldId="327"/>
        </pc:sldMkLst>
      </pc:sldChg>
      <pc:sldChg chg="addSp modSp new mod ord modAnim modNotesTx">
        <pc:chgData name="Ferro, Harrison P" userId="cf46603f-2914-40aa-a914-87e2a7082e35" providerId="ADAL" clId="{EEA99891-24DF-4188-B51A-C840386ED0AC}" dt="2022-10-03T22:18:39.425" v="37286" actId="20577"/>
        <pc:sldMkLst>
          <pc:docMk/>
          <pc:sldMk cId="1405285886" sldId="328"/>
        </pc:sldMkLst>
        <pc:spChg chg="mod">
          <ac:chgData name="Ferro, Harrison P" userId="cf46603f-2914-40aa-a914-87e2a7082e35" providerId="ADAL" clId="{EEA99891-24DF-4188-B51A-C840386ED0AC}" dt="2022-09-29T22:30:22.887" v="33434" actId="14100"/>
          <ac:spMkLst>
            <pc:docMk/>
            <pc:sldMk cId="1405285886" sldId="328"/>
            <ac:spMk id="2" creationId="{D22F3155-1533-4952-3BC2-9E6081860B16}"/>
          </ac:spMkLst>
        </pc:spChg>
        <pc:spChg chg="mod">
          <ac:chgData name="Ferro, Harrison P" userId="cf46603f-2914-40aa-a914-87e2a7082e35" providerId="ADAL" clId="{EEA99891-24DF-4188-B51A-C840386ED0AC}" dt="2022-09-17T18:04:57.275" v="27397" actId="20577"/>
          <ac:spMkLst>
            <pc:docMk/>
            <pc:sldMk cId="1405285886" sldId="328"/>
            <ac:spMk id="3" creationId="{C88E7F4B-B915-4AD2-0B4C-853C2D15A33E}"/>
          </ac:spMkLst>
        </pc:spChg>
        <pc:spChg chg="add mod">
          <ac:chgData name="Ferro, Harrison P" userId="cf46603f-2914-40aa-a914-87e2a7082e35" providerId="ADAL" clId="{EEA99891-24DF-4188-B51A-C840386ED0AC}" dt="2022-09-21T20:19:01.944" v="32982" actId="20577"/>
          <ac:spMkLst>
            <pc:docMk/>
            <pc:sldMk cId="1405285886" sldId="328"/>
            <ac:spMk id="5" creationId="{8442DB39-C60E-7ED0-CA1B-D78537474C79}"/>
          </ac:spMkLst>
        </pc:spChg>
        <pc:spChg chg="add mod">
          <ac:chgData name="Ferro, Harrison P" userId="cf46603f-2914-40aa-a914-87e2a7082e35" providerId="ADAL" clId="{EEA99891-24DF-4188-B51A-C840386ED0AC}" dt="2022-09-30T19:29:51.580" v="34493" actId="115"/>
          <ac:spMkLst>
            <pc:docMk/>
            <pc:sldMk cId="1405285886" sldId="328"/>
            <ac:spMk id="6" creationId="{2E75A168-2895-A563-BD1C-01A1984FC0F5}"/>
          </ac:spMkLst>
        </pc:spChg>
        <pc:spChg chg="add mod">
          <ac:chgData name="Ferro, Harrison P" userId="cf46603f-2914-40aa-a914-87e2a7082e35" providerId="ADAL" clId="{EEA99891-24DF-4188-B51A-C840386ED0AC}" dt="2022-10-03T22:18:39.425" v="37286" actId="20577"/>
          <ac:spMkLst>
            <pc:docMk/>
            <pc:sldMk cId="1405285886" sldId="328"/>
            <ac:spMk id="7" creationId="{0EA99A4D-EC72-7156-CA90-9F5306182014}"/>
          </ac:spMkLst>
        </pc:spChg>
        <pc:graphicFrameChg chg="add mod modGraphic">
          <ac:chgData name="Ferro, Harrison P" userId="cf46603f-2914-40aa-a914-87e2a7082e35" providerId="ADAL" clId="{EEA99891-24DF-4188-B51A-C840386ED0AC}" dt="2022-10-03T21:39:30.772" v="36584" actId="20577"/>
          <ac:graphicFrameMkLst>
            <pc:docMk/>
            <pc:sldMk cId="1405285886" sldId="328"/>
            <ac:graphicFrameMk id="4" creationId="{CD1A9DA7-9EF6-F4BB-B55F-372008AE4F1F}"/>
          </ac:graphicFrameMkLst>
        </pc:graphicFrameChg>
      </pc:sldChg>
      <pc:sldChg chg="new del modNotesTx">
        <pc:chgData name="Ferro, Harrison P" userId="cf46603f-2914-40aa-a914-87e2a7082e35" providerId="ADAL" clId="{EEA99891-24DF-4188-B51A-C840386ED0AC}" dt="2022-09-07T19:42:58.361" v="13962" actId="47"/>
        <pc:sldMkLst>
          <pc:docMk/>
          <pc:sldMk cId="1056277896" sldId="329"/>
        </pc:sldMkLst>
      </pc:sldChg>
      <pc:sldChg chg="addSp delSp modSp new mod modClrScheme modAnim chgLayout modNotesTx">
        <pc:chgData name="Ferro, Harrison P" userId="cf46603f-2914-40aa-a914-87e2a7082e35" providerId="ADAL" clId="{EEA99891-24DF-4188-B51A-C840386ED0AC}" dt="2022-10-11T15:39:14.618" v="37389"/>
        <pc:sldMkLst>
          <pc:docMk/>
          <pc:sldMk cId="3899825257" sldId="330"/>
        </pc:sldMkLst>
        <pc:spChg chg="mod ord">
          <ac:chgData name="Ferro, Harrison P" userId="cf46603f-2914-40aa-a914-87e2a7082e35" providerId="ADAL" clId="{EEA99891-24DF-4188-B51A-C840386ED0AC}" dt="2022-09-17T13:39:04.924" v="26020" actId="1076"/>
          <ac:spMkLst>
            <pc:docMk/>
            <pc:sldMk cId="3899825257" sldId="330"/>
            <ac:spMk id="2" creationId="{E24710E3-B63A-4313-0ED8-A154C9D6AF4E}"/>
          </ac:spMkLst>
        </pc:spChg>
        <pc:spChg chg="mod ord">
          <ac:chgData name="Ferro, Harrison P" userId="cf46603f-2914-40aa-a914-87e2a7082e35" providerId="ADAL" clId="{EEA99891-24DF-4188-B51A-C840386ED0AC}" dt="2022-09-17T13:38:59.212" v="26019" actId="1076"/>
          <ac:spMkLst>
            <pc:docMk/>
            <pc:sldMk cId="3899825257" sldId="330"/>
            <ac:spMk id="3" creationId="{962D411C-C93B-DC4C-F7D4-3752A8F5DFC5}"/>
          </ac:spMkLst>
        </pc:spChg>
        <pc:spChg chg="add del mod">
          <ac:chgData name="Ferro, Harrison P" userId="cf46603f-2914-40aa-a914-87e2a7082e35" providerId="ADAL" clId="{EEA99891-24DF-4188-B51A-C840386ED0AC}" dt="2022-10-03T22:19:01.062" v="37294" actId="20577"/>
          <ac:spMkLst>
            <pc:docMk/>
            <pc:sldMk cId="3899825257" sldId="330"/>
            <ac:spMk id="4" creationId="{B6AD48AF-BAB8-6A13-BEE2-08FA868876D2}"/>
          </ac:spMkLst>
        </pc:spChg>
        <pc:spChg chg="add mod">
          <ac:chgData name="Ferro, Harrison P" userId="cf46603f-2914-40aa-a914-87e2a7082e35" providerId="ADAL" clId="{EEA99891-24DF-4188-B51A-C840386ED0AC}" dt="2022-09-17T13:36:37.753" v="25998" actId="1076"/>
          <ac:spMkLst>
            <pc:docMk/>
            <pc:sldMk cId="3899825257" sldId="330"/>
            <ac:spMk id="6" creationId="{77450172-9174-E590-A2DB-AFFC98EA85C5}"/>
          </ac:spMkLst>
        </pc:spChg>
        <pc:spChg chg="add mod">
          <ac:chgData name="Ferro, Harrison P" userId="cf46603f-2914-40aa-a914-87e2a7082e35" providerId="ADAL" clId="{EEA99891-24DF-4188-B51A-C840386ED0AC}" dt="2022-09-17T13:36:21.004" v="25989" actId="1076"/>
          <ac:spMkLst>
            <pc:docMk/>
            <pc:sldMk cId="3899825257" sldId="330"/>
            <ac:spMk id="7" creationId="{ADA7EC64-2EF6-B86D-2D12-5A4A10D035C2}"/>
          </ac:spMkLst>
        </pc:spChg>
        <pc:spChg chg="add mod">
          <ac:chgData name="Ferro, Harrison P" userId="cf46603f-2914-40aa-a914-87e2a7082e35" providerId="ADAL" clId="{EEA99891-24DF-4188-B51A-C840386ED0AC}" dt="2022-10-11T15:38:43.354" v="37382" actId="1076"/>
          <ac:spMkLst>
            <pc:docMk/>
            <pc:sldMk cId="3899825257" sldId="330"/>
            <ac:spMk id="8" creationId="{0E4087D5-D61C-6906-A3BC-3C01F4948BE7}"/>
          </ac:spMkLst>
        </pc:spChg>
        <pc:spChg chg="add mod">
          <ac:chgData name="Ferro, Harrison P" userId="cf46603f-2914-40aa-a914-87e2a7082e35" providerId="ADAL" clId="{EEA99891-24DF-4188-B51A-C840386ED0AC}" dt="2022-09-29T22:32:40.064" v="33481" actId="1036"/>
          <ac:spMkLst>
            <pc:docMk/>
            <pc:sldMk cId="3899825257" sldId="330"/>
            <ac:spMk id="9" creationId="{996D8D01-27C6-C898-583D-8948C0E9DC5A}"/>
          </ac:spMkLst>
        </pc:spChg>
        <pc:spChg chg="add mod ord">
          <ac:chgData name="Ferro, Harrison P" userId="cf46603f-2914-40aa-a914-87e2a7082e35" providerId="ADAL" clId="{EEA99891-24DF-4188-B51A-C840386ED0AC}" dt="2022-09-17T13:37:21.649" v="26003" actId="700"/>
          <ac:spMkLst>
            <pc:docMk/>
            <pc:sldMk cId="3899825257" sldId="330"/>
            <ac:spMk id="11" creationId="{513A0672-6583-D80B-A009-EBCFAF67FB6C}"/>
          </ac:spMkLst>
        </pc:spChg>
        <pc:spChg chg="add del mod ord">
          <ac:chgData name="Ferro, Harrison P" userId="cf46603f-2914-40aa-a914-87e2a7082e35" providerId="ADAL" clId="{EEA99891-24DF-4188-B51A-C840386ED0AC}" dt="2022-09-17T13:37:28.479" v="26004" actId="478"/>
          <ac:spMkLst>
            <pc:docMk/>
            <pc:sldMk cId="3899825257" sldId="330"/>
            <ac:spMk id="12" creationId="{0B1D23CE-DE16-EBA4-F086-58D7CCFE8091}"/>
          </ac:spMkLst>
        </pc:spChg>
        <pc:picChg chg="add del mod">
          <ac:chgData name="Ferro, Harrison P" userId="cf46603f-2914-40aa-a914-87e2a7082e35" providerId="ADAL" clId="{EEA99891-24DF-4188-B51A-C840386ED0AC}" dt="2022-09-17T13:37:13.288" v="26001" actId="1076"/>
          <ac:picMkLst>
            <pc:docMk/>
            <pc:sldMk cId="3899825257" sldId="330"/>
            <ac:picMk id="5" creationId="{F2119343-1D98-11E9-333C-31D191499D66}"/>
          </ac:picMkLst>
        </pc:picChg>
        <pc:picChg chg="add del mod modCrop">
          <ac:chgData name="Ferro, Harrison P" userId="cf46603f-2914-40aa-a914-87e2a7082e35" providerId="ADAL" clId="{EEA99891-24DF-4188-B51A-C840386ED0AC}" dt="2022-09-17T13:30:18.870" v="25925" actId="22"/>
          <ac:picMkLst>
            <pc:docMk/>
            <pc:sldMk cId="3899825257" sldId="330"/>
            <ac:picMk id="8" creationId="{5E6DB3E4-BE0F-FB1B-0CD3-57D052F20F6A}"/>
          </ac:picMkLst>
        </pc:picChg>
        <pc:picChg chg="add mod modCrop">
          <ac:chgData name="Ferro, Harrison P" userId="cf46603f-2914-40aa-a914-87e2a7082e35" providerId="ADAL" clId="{EEA99891-24DF-4188-B51A-C840386ED0AC}" dt="2022-09-17T13:36:21.357" v="25990" actId="1076"/>
          <ac:picMkLst>
            <pc:docMk/>
            <pc:sldMk cId="3899825257" sldId="330"/>
            <ac:picMk id="10" creationId="{94EA615E-53A2-8E22-F6E5-82DABAEE3FE3}"/>
          </ac:picMkLst>
        </pc:picChg>
      </pc:sldChg>
      <pc:sldChg chg="new del">
        <pc:chgData name="Ferro, Harrison P" userId="cf46603f-2914-40aa-a914-87e2a7082e35" providerId="ADAL" clId="{EEA99891-24DF-4188-B51A-C840386ED0AC}" dt="2022-08-23T21:07:53.039" v="11535" actId="47"/>
        <pc:sldMkLst>
          <pc:docMk/>
          <pc:sldMk cId="19569047" sldId="331"/>
        </pc:sldMkLst>
      </pc:sldChg>
      <pc:sldChg chg="addSp delSp modSp add mod modClrScheme modAnim chgLayout modNotesTx">
        <pc:chgData name="Ferro, Harrison P" userId="cf46603f-2914-40aa-a914-87e2a7082e35" providerId="ADAL" clId="{EEA99891-24DF-4188-B51A-C840386ED0AC}" dt="2022-10-03T22:18:15.503" v="37274" actId="20577"/>
        <pc:sldMkLst>
          <pc:docMk/>
          <pc:sldMk cId="552968412" sldId="332"/>
        </pc:sldMkLst>
        <pc:spChg chg="add del mod ord">
          <ac:chgData name="Ferro, Harrison P" userId="cf46603f-2914-40aa-a914-87e2a7082e35" providerId="ADAL" clId="{EEA99891-24DF-4188-B51A-C840386ED0AC}" dt="2022-09-17T14:04:36.820" v="26315" actId="207"/>
          <ac:spMkLst>
            <pc:docMk/>
            <pc:sldMk cId="552968412" sldId="332"/>
            <ac:spMk id="2" creationId="{AE2B2A9F-29E2-8CA7-C18B-FDF3E75F794D}"/>
          </ac:spMkLst>
        </pc:spChg>
        <pc:spChg chg="mod ord">
          <ac:chgData name="Ferro, Harrison P" userId="cf46603f-2914-40aa-a914-87e2a7082e35" providerId="ADAL" clId="{EEA99891-24DF-4188-B51A-C840386ED0AC}" dt="2022-08-23T20:45:49.268" v="11152" actId="20577"/>
          <ac:spMkLst>
            <pc:docMk/>
            <pc:sldMk cId="552968412" sldId="332"/>
            <ac:spMk id="3" creationId="{611BB4EF-7292-EE12-3EAB-524C98A6C740}"/>
          </ac:spMkLst>
        </pc:spChg>
        <pc:spChg chg="add del mod">
          <ac:chgData name="Ferro, Harrison P" userId="cf46603f-2914-40aa-a914-87e2a7082e35" providerId="ADAL" clId="{EEA99891-24DF-4188-B51A-C840386ED0AC}" dt="2022-08-23T20:42:17.404" v="11113"/>
          <ac:spMkLst>
            <pc:docMk/>
            <pc:sldMk cId="552968412" sldId="332"/>
            <ac:spMk id="5" creationId="{4D8A331F-215F-F3DB-8589-7949B79BC8E2}"/>
          </ac:spMkLst>
        </pc:spChg>
        <pc:spChg chg="add mod">
          <ac:chgData name="Ferro, Harrison P" userId="cf46603f-2914-40aa-a914-87e2a7082e35" providerId="ADAL" clId="{EEA99891-24DF-4188-B51A-C840386ED0AC}" dt="2022-10-01T13:04:32.920" v="35100" actId="1036"/>
          <ac:spMkLst>
            <pc:docMk/>
            <pc:sldMk cId="552968412" sldId="332"/>
            <ac:spMk id="5" creationId="{8D929E5F-CA0B-7E1B-7494-5F5E0D74F985}"/>
          </ac:spMkLst>
        </pc:spChg>
        <pc:spChg chg="add mod">
          <ac:chgData name="Ferro, Harrison P" userId="cf46603f-2914-40aa-a914-87e2a7082e35" providerId="ADAL" clId="{EEA99891-24DF-4188-B51A-C840386ED0AC}" dt="2022-10-03T22:18:15.503" v="37274" actId="20577"/>
          <ac:spMkLst>
            <pc:docMk/>
            <pc:sldMk cId="552968412" sldId="332"/>
            <ac:spMk id="6" creationId="{17D1CE03-6539-EA2E-14ED-68A86DC62658}"/>
          </ac:spMkLst>
        </pc:spChg>
        <pc:spChg chg="add del mod">
          <ac:chgData name="Ferro, Harrison P" userId="cf46603f-2914-40aa-a914-87e2a7082e35" providerId="ADAL" clId="{EEA99891-24DF-4188-B51A-C840386ED0AC}" dt="2022-08-23T20:42:47.735" v="11125" actId="478"/>
          <ac:spMkLst>
            <pc:docMk/>
            <pc:sldMk cId="552968412" sldId="332"/>
            <ac:spMk id="7" creationId="{CF0C6DCC-D056-BE7A-0B20-9D5E9D76C48E}"/>
          </ac:spMkLst>
        </pc:spChg>
        <pc:spChg chg="add del">
          <ac:chgData name="Ferro, Harrison P" userId="cf46603f-2914-40aa-a914-87e2a7082e35" providerId="ADAL" clId="{EEA99891-24DF-4188-B51A-C840386ED0AC}" dt="2022-08-23T20:42:45.175" v="11121" actId="22"/>
          <ac:spMkLst>
            <pc:docMk/>
            <pc:sldMk cId="552968412" sldId="332"/>
            <ac:spMk id="9" creationId="{E2B8E53A-E337-4753-EBF9-4E6845E7E9D7}"/>
          </ac:spMkLst>
        </pc:spChg>
        <pc:graphicFrameChg chg="add mod modGraphic">
          <ac:chgData name="Ferro, Harrison P" userId="cf46603f-2914-40aa-a914-87e2a7082e35" providerId="ADAL" clId="{EEA99891-24DF-4188-B51A-C840386ED0AC}" dt="2022-10-03T22:09:52.824" v="37098" actId="207"/>
          <ac:graphicFrameMkLst>
            <pc:docMk/>
            <pc:sldMk cId="552968412" sldId="332"/>
            <ac:graphicFrameMk id="4" creationId="{D3E8270C-B729-3DBB-55E9-68FC06160016}"/>
          </ac:graphicFrameMkLst>
        </pc:graphicFrameChg>
      </pc:sldChg>
      <pc:sldChg chg="addSp delSp modSp new mod ord modClrScheme modAnim chgLayout modNotesTx">
        <pc:chgData name="Ferro, Harrison P" userId="cf46603f-2914-40aa-a914-87e2a7082e35" providerId="ADAL" clId="{EEA99891-24DF-4188-B51A-C840386ED0AC}" dt="2022-10-03T22:18:35.085" v="37284" actId="20577"/>
        <pc:sldMkLst>
          <pc:docMk/>
          <pc:sldMk cId="1758133324" sldId="333"/>
        </pc:sldMkLst>
        <pc:spChg chg="add mod">
          <ac:chgData name="Ferro, Harrison P" userId="cf46603f-2914-40aa-a914-87e2a7082e35" providerId="ADAL" clId="{EEA99891-24DF-4188-B51A-C840386ED0AC}" dt="2022-10-03T22:18:35.085" v="37284" actId="20577"/>
          <ac:spMkLst>
            <pc:docMk/>
            <pc:sldMk cId="1758133324" sldId="333"/>
            <ac:spMk id="2" creationId="{B3528B2C-0B5F-5FB8-6F56-8A0ED376FF87}"/>
          </ac:spMkLst>
        </pc:spChg>
        <pc:spChg chg="del mod ord">
          <ac:chgData name="Ferro, Harrison P" userId="cf46603f-2914-40aa-a914-87e2a7082e35" providerId="ADAL" clId="{EEA99891-24DF-4188-B51A-C840386ED0AC}" dt="2022-09-17T13:43:35.283" v="26110" actId="12084"/>
          <ac:spMkLst>
            <pc:docMk/>
            <pc:sldMk cId="1758133324" sldId="333"/>
            <ac:spMk id="2" creationId="{CAE290EE-F7D5-98EE-D7D9-72026D38658C}"/>
          </ac:spMkLst>
        </pc:spChg>
        <pc:spChg chg="del mod ord">
          <ac:chgData name="Ferro, Harrison P" userId="cf46603f-2914-40aa-a914-87e2a7082e35" providerId="ADAL" clId="{EEA99891-24DF-4188-B51A-C840386ED0AC}" dt="2022-09-17T13:43:00.089" v="26096" actId="478"/>
          <ac:spMkLst>
            <pc:docMk/>
            <pc:sldMk cId="1758133324" sldId="333"/>
            <ac:spMk id="3" creationId="{ACF2F570-8A78-9C87-392B-0411D81337B9}"/>
          </ac:spMkLst>
        </pc:spChg>
        <pc:spChg chg="add del mod ord">
          <ac:chgData name="Ferro, Harrison P" userId="cf46603f-2914-40aa-a914-87e2a7082e35" providerId="ADAL" clId="{EEA99891-24DF-4188-B51A-C840386ED0AC}" dt="2022-09-17T13:42:49.920" v="26092" actId="478"/>
          <ac:spMkLst>
            <pc:docMk/>
            <pc:sldMk cId="1758133324" sldId="333"/>
            <ac:spMk id="4" creationId="{783D21AD-6F5B-A7BB-64B0-C79677CC8E22}"/>
          </ac:spMkLst>
        </pc:spChg>
        <pc:spChg chg="add del mod ord">
          <ac:chgData name="Ferro, Harrison P" userId="cf46603f-2914-40aa-a914-87e2a7082e35" providerId="ADAL" clId="{EEA99891-24DF-4188-B51A-C840386ED0AC}" dt="2022-09-17T13:42:51.542" v="26093" actId="478"/>
          <ac:spMkLst>
            <pc:docMk/>
            <pc:sldMk cId="1758133324" sldId="333"/>
            <ac:spMk id="5" creationId="{7F86EB8A-C1D4-D77B-31B5-7BD71CEDDFBF}"/>
          </ac:spMkLst>
        </pc:spChg>
        <pc:spChg chg="add mod">
          <ac:chgData name="Ferro, Harrison P" userId="cf46603f-2914-40aa-a914-87e2a7082e35" providerId="ADAL" clId="{EEA99891-24DF-4188-B51A-C840386ED0AC}" dt="2022-09-21T20:18:52.926" v="32962" actId="1076"/>
          <ac:spMkLst>
            <pc:docMk/>
            <pc:sldMk cId="1758133324" sldId="333"/>
            <ac:spMk id="6" creationId="{64F2F66A-EC5B-C78C-66B3-B1334809B426}"/>
          </ac:spMkLst>
        </pc:spChg>
        <pc:spChg chg="add del mod ord">
          <ac:chgData name="Ferro, Harrison P" userId="cf46603f-2914-40aa-a914-87e2a7082e35" providerId="ADAL" clId="{EEA99891-24DF-4188-B51A-C840386ED0AC}" dt="2022-09-17T13:43:09.650" v="26101" actId="478"/>
          <ac:spMkLst>
            <pc:docMk/>
            <pc:sldMk cId="1758133324" sldId="333"/>
            <ac:spMk id="6" creationId="{E635BB71-91C5-8936-C138-53EC587F0463}"/>
          </ac:spMkLst>
        </pc:spChg>
        <pc:spChg chg="add del mod ord">
          <ac:chgData name="Ferro, Harrison P" userId="cf46603f-2914-40aa-a914-87e2a7082e35" providerId="ADAL" clId="{EEA99891-24DF-4188-B51A-C840386ED0AC}" dt="2022-09-17T13:42:47.682" v="26091" actId="478"/>
          <ac:spMkLst>
            <pc:docMk/>
            <pc:sldMk cId="1758133324" sldId="333"/>
            <ac:spMk id="7" creationId="{12B958E8-A60F-0DF9-6BE6-5A095E29AEE0}"/>
          </ac:spMkLst>
        </pc:spChg>
        <pc:spChg chg="add del mod ord">
          <ac:chgData name="Ferro, Harrison P" userId="cf46603f-2914-40aa-a914-87e2a7082e35" providerId="ADAL" clId="{EEA99891-24DF-4188-B51A-C840386ED0AC}" dt="2022-09-17T13:43:06.111" v="26099" actId="478"/>
          <ac:spMkLst>
            <pc:docMk/>
            <pc:sldMk cId="1758133324" sldId="333"/>
            <ac:spMk id="8" creationId="{7F061EFD-AA18-49A9-4606-6DDE7D630E8A}"/>
          </ac:spMkLst>
        </pc:spChg>
        <pc:spChg chg="add del mod ord">
          <ac:chgData name="Ferro, Harrison P" userId="cf46603f-2914-40aa-a914-87e2a7082e35" providerId="ADAL" clId="{EEA99891-24DF-4188-B51A-C840386ED0AC}" dt="2022-09-17T13:42:54.003" v="26094" actId="478"/>
          <ac:spMkLst>
            <pc:docMk/>
            <pc:sldMk cId="1758133324" sldId="333"/>
            <ac:spMk id="9" creationId="{A49E8E9B-D284-67CF-BC39-80BEBD2FFEF3}"/>
          </ac:spMkLst>
        </pc:spChg>
        <pc:spChg chg="add del mod ord">
          <ac:chgData name="Ferro, Harrison P" userId="cf46603f-2914-40aa-a914-87e2a7082e35" providerId="ADAL" clId="{EEA99891-24DF-4188-B51A-C840386ED0AC}" dt="2022-09-17T13:42:56.432" v="26095" actId="478"/>
          <ac:spMkLst>
            <pc:docMk/>
            <pc:sldMk cId="1758133324" sldId="333"/>
            <ac:spMk id="10" creationId="{D4BB2327-A038-17D6-03AD-ACAEAB134931}"/>
          </ac:spMkLst>
        </pc:spChg>
        <pc:spChg chg="add del mod ord">
          <ac:chgData name="Ferro, Harrison P" userId="cf46603f-2914-40aa-a914-87e2a7082e35" providerId="ADAL" clId="{EEA99891-24DF-4188-B51A-C840386ED0AC}" dt="2022-09-17T13:43:07.453" v="26100" actId="478"/>
          <ac:spMkLst>
            <pc:docMk/>
            <pc:sldMk cId="1758133324" sldId="333"/>
            <ac:spMk id="11" creationId="{14CD4CE7-79F1-B605-E078-E52B55FB95AE}"/>
          </ac:spMkLst>
        </pc:spChg>
        <pc:spChg chg="add del mod ord">
          <ac:chgData name="Ferro, Harrison P" userId="cf46603f-2914-40aa-a914-87e2a7082e35" providerId="ADAL" clId="{EEA99891-24DF-4188-B51A-C840386ED0AC}" dt="2022-09-17T13:43:04.510" v="26098" actId="478"/>
          <ac:spMkLst>
            <pc:docMk/>
            <pc:sldMk cId="1758133324" sldId="333"/>
            <ac:spMk id="12" creationId="{540F649C-062F-7AA8-0B05-9D9F35F731DB}"/>
          </ac:spMkLst>
        </pc:spChg>
        <pc:spChg chg="add del mod ord">
          <ac:chgData name="Ferro, Harrison P" userId="cf46603f-2914-40aa-a914-87e2a7082e35" providerId="ADAL" clId="{EEA99891-24DF-4188-B51A-C840386ED0AC}" dt="2022-09-17T13:43:11.052" v="26102" actId="478"/>
          <ac:spMkLst>
            <pc:docMk/>
            <pc:sldMk cId="1758133324" sldId="333"/>
            <ac:spMk id="13" creationId="{03B0EDD9-AABD-E228-E9F7-CDEE1FFA4CC7}"/>
          </ac:spMkLst>
        </pc:spChg>
        <pc:spChg chg="add mod ord">
          <ac:chgData name="Ferro, Harrison P" userId="cf46603f-2914-40aa-a914-87e2a7082e35" providerId="ADAL" clId="{EEA99891-24DF-4188-B51A-C840386ED0AC}" dt="2022-09-17T13:42:45.508" v="26090" actId="1076"/>
          <ac:spMkLst>
            <pc:docMk/>
            <pc:sldMk cId="1758133324" sldId="333"/>
            <ac:spMk id="14" creationId="{8F1E1063-FA36-4F47-83FA-BB88D634E563}"/>
          </ac:spMkLst>
        </pc:spChg>
        <pc:spChg chg="add del mod">
          <ac:chgData name="Ferro, Harrison P" userId="cf46603f-2914-40aa-a914-87e2a7082e35" providerId="ADAL" clId="{EEA99891-24DF-4188-B51A-C840386ED0AC}" dt="2022-09-17T13:43:03.135" v="26097" actId="478"/>
          <ac:spMkLst>
            <pc:docMk/>
            <pc:sldMk cId="1758133324" sldId="333"/>
            <ac:spMk id="16" creationId="{50599214-69EB-466C-997F-07953782C0D8}"/>
          </ac:spMkLst>
        </pc:spChg>
        <pc:spChg chg="add mod">
          <ac:chgData name="Ferro, Harrison P" userId="cf46603f-2914-40aa-a914-87e2a7082e35" providerId="ADAL" clId="{EEA99891-24DF-4188-B51A-C840386ED0AC}" dt="2022-09-17T13:46:14.130" v="26157" actId="1076"/>
          <ac:spMkLst>
            <pc:docMk/>
            <pc:sldMk cId="1758133324" sldId="333"/>
            <ac:spMk id="18" creationId="{159BA475-D1A0-EB2F-A44D-AA5D5DDB0BE4}"/>
          </ac:spMkLst>
        </pc:spChg>
        <pc:spChg chg="add mod">
          <ac:chgData name="Ferro, Harrison P" userId="cf46603f-2914-40aa-a914-87e2a7082e35" providerId="ADAL" clId="{EEA99891-24DF-4188-B51A-C840386ED0AC}" dt="2022-09-17T13:46:43.920" v="26160" actId="207"/>
          <ac:spMkLst>
            <pc:docMk/>
            <pc:sldMk cId="1758133324" sldId="333"/>
            <ac:spMk id="19" creationId="{FCDB3556-36EE-27A7-AA83-86C336612039}"/>
          </ac:spMkLst>
        </pc:spChg>
        <pc:graphicFrameChg chg="add mod modGraphic">
          <ac:chgData name="Ferro, Harrison P" userId="cf46603f-2914-40aa-a914-87e2a7082e35" providerId="ADAL" clId="{EEA99891-24DF-4188-B51A-C840386ED0AC}" dt="2022-09-17T13:45:32.755" v="26146" actId="20577"/>
          <ac:graphicFrameMkLst>
            <pc:docMk/>
            <pc:sldMk cId="1758133324" sldId="333"/>
            <ac:graphicFrameMk id="17" creationId="{95D67160-CAAA-DF99-3580-4F1E9F4F51AE}"/>
          </ac:graphicFrameMkLst>
        </pc:graphicFrameChg>
      </pc:sldChg>
      <pc:sldChg chg="addSp modSp new del mod">
        <pc:chgData name="Ferro, Harrison P" userId="cf46603f-2914-40aa-a914-87e2a7082e35" providerId="ADAL" clId="{EEA99891-24DF-4188-B51A-C840386ED0AC}" dt="2022-08-23T20:45:00.791" v="11139" actId="47"/>
        <pc:sldMkLst>
          <pc:docMk/>
          <pc:sldMk cId="2803335290" sldId="333"/>
        </pc:sldMkLst>
        <pc:spChg chg="add mod">
          <ac:chgData name="Ferro, Harrison P" userId="cf46603f-2914-40aa-a914-87e2a7082e35" providerId="ADAL" clId="{EEA99891-24DF-4188-B51A-C840386ED0AC}" dt="2022-08-23T20:44:57.924" v="11138"/>
          <ac:spMkLst>
            <pc:docMk/>
            <pc:sldMk cId="2803335290" sldId="333"/>
            <ac:spMk id="3" creationId="{51B76CFD-90D3-65AC-4561-50B3AD03BD4B}"/>
          </ac:spMkLst>
        </pc:spChg>
      </pc:sldChg>
      <pc:sldChg chg="addSp delSp modSp new mod modNotes">
        <pc:chgData name="Ferro, Harrison P" userId="cf46603f-2914-40aa-a914-87e2a7082e35" providerId="ADAL" clId="{EEA99891-24DF-4188-B51A-C840386ED0AC}" dt="2022-10-11T16:55:31.212" v="37484" actId="1035"/>
        <pc:sldMkLst>
          <pc:docMk/>
          <pc:sldMk cId="4079085302" sldId="334"/>
        </pc:sldMkLst>
        <pc:spChg chg="mod">
          <ac:chgData name="Ferro, Harrison P" userId="cf46603f-2914-40aa-a914-87e2a7082e35" providerId="ADAL" clId="{EEA99891-24DF-4188-B51A-C840386ED0AC}" dt="2022-10-11T16:55:31.212" v="37484" actId="1035"/>
          <ac:spMkLst>
            <pc:docMk/>
            <pc:sldMk cId="4079085302" sldId="334"/>
            <ac:spMk id="2" creationId="{928628BB-C090-364E-D2C6-DA7DA5527EA7}"/>
          </ac:spMkLst>
        </pc:spChg>
        <pc:spChg chg="mod">
          <ac:chgData name="Ferro, Harrison P" userId="cf46603f-2914-40aa-a914-87e2a7082e35" providerId="ADAL" clId="{EEA99891-24DF-4188-B51A-C840386ED0AC}" dt="2022-09-21T20:26:09.431" v="33350" actId="1076"/>
          <ac:spMkLst>
            <pc:docMk/>
            <pc:sldMk cId="4079085302" sldId="334"/>
            <ac:spMk id="3" creationId="{8AE8214D-F41E-DCFB-BB16-EB312F9FE0ED}"/>
          </ac:spMkLst>
        </pc:spChg>
        <pc:spChg chg="add mod">
          <ac:chgData name="Ferro, Harrison P" userId="cf46603f-2914-40aa-a914-87e2a7082e35" providerId="ADAL" clId="{EEA99891-24DF-4188-B51A-C840386ED0AC}" dt="2022-10-03T21:00:16.461" v="36109" actId="1076"/>
          <ac:spMkLst>
            <pc:docMk/>
            <pc:sldMk cId="4079085302" sldId="334"/>
            <ac:spMk id="4" creationId="{D840FBA1-1C5B-BCA5-65A5-E404C201C2BF}"/>
          </ac:spMkLst>
        </pc:spChg>
        <pc:picChg chg="add del mod">
          <ac:chgData name="Ferro, Harrison P" userId="cf46603f-2914-40aa-a914-87e2a7082e35" providerId="ADAL" clId="{EEA99891-24DF-4188-B51A-C840386ED0AC}" dt="2022-09-08T20:53:30.465" v="19229" actId="478"/>
          <ac:picMkLst>
            <pc:docMk/>
            <pc:sldMk cId="4079085302" sldId="334"/>
            <ac:picMk id="24" creationId="{FF63C9FC-1D0A-1A7C-1979-5CDFD38283E8}"/>
          </ac:picMkLst>
        </pc:picChg>
        <pc:cxnChg chg="add mod">
          <ac:chgData name="Ferro, Harrison P" userId="cf46603f-2914-40aa-a914-87e2a7082e35" providerId="ADAL" clId="{EEA99891-24DF-4188-B51A-C840386ED0AC}" dt="2022-09-07T18:30:29.247" v="11538" actId="14100"/>
          <ac:cxnSpMkLst>
            <pc:docMk/>
            <pc:sldMk cId="4079085302" sldId="334"/>
            <ac:cxnSpMk id="5" creationId="{A02857FB-6079-4D72-503E-40649F61E934}"/>
          </ac:cxnSpMkLst>
        </pc:cxnChg>
        <pc:cxnChg chg="add del mod">
          <ac:chgData name="Ferro, Harrison P" userId="cf46603f-2914-40aa-a914-87e2a7082e35" providerId="ADAL" clId="{EEA99891-24DF-4188-B51A-C840386ED0AC}" dt="2022-08-23T21:05:56.833" v="11490" actId="478"/>
          <ac:cxnSpMkLst>
            <pc:docMk/>
            <pc:sldMk cId="4079085302" sldId="334"/>
            <ac:cxnSpMk id="7" creationId="{DD8B80CD-D260-DF24-26EE-8465B82F3A28}"/>
          </ac:cxnSpMkLst>
        </pc:cxnChg>
        <pc:cxnChg chg="add del mod">
          <ac:chgData name="Ferro, Harrison P" userId="cf46603f-2914-40aa-a914-87e2a7082e35" providerId="ADAL" clId="{EEA99891-24DF-4188-B51A-C840386ED0AC}" dt="2022-09-14T22:54:33.469" v="23454" actId="478"/>
          <ac:cxnSpMkLst>
            <pc:docMk/>
            <pc:sldMk cId="4079085302" sldId="334"/>
            <ac:cxnSpMk id="8" creationId="{CE73112A-0BFF-F295-F35C-AEFE3C6E2E09}"/>
          </ac:cxnSpMkLst>
        </pc:cxnChg>
        <pc:cxnChg chg="add del mod">
          <ac:chgData name="Ferro, Harrison P" userId="cf46603f-2914-40aa-a914-87e2a7082e35" providerId="ADAL" clId="{EEA99891-24DF-4188-B51A-C840386ED0AC}" dt="2022-09-14T22:54:34.892" v="23455" actId="478"/>
          <ac:cxnSpMkLst>
            <pc:docMk/>
            <pc:sldMk cId="4079085302" sldId="334"/>
            <ac:cxnSpMk id="10" creationId="{F2A1E655-7EB3-B802-C0B8-D90809F9AA77}"/>
          </ac:cxnSpMkLst>
        </pc:cxnChg>
        <pc:cxnChg chg="add del mod">
          <ac:chgData name="Ferro, Harrison P" userId="cf46603f-2914-40aa-a914-87e2a7082e35" providerId="ADAL" clId="{EEA99891-24DF-4188-B51A-C840386ED0AC}" dt="2022-09-14T22:54:37.184" v="23457" actId="478"/>
          <ac:cxnSpMkLst>
            <pc:docMk/>
            <pc:sldMk cId="4079085302" sldId="334"/>
            <ac:cxnSpMk id="11" creationId="{0EEBE047-6B3D-BF03-5470-A81DEB3746F4}"/>
          </ac:cxnSpMkLst>
        </pc:cxnChg>
        <pc:cxnChg chg="add del mod">
          <ac:chgData name="Ferro, Harrison P" userId="cf46603f-2914-40aa-a914-87e2a7082e35" providerId="ADAL" clId="{EEA99891-24DF-4188-B51A-C840386ED0AC}" dt="2022-09-14T22:54:32.707" v="23453" actId="478"/>
          <ac:cxnSpMkLst>
            <pc:docMk/>
            <pc:sldMk cId="4079085302" sldId="334"/>
            <ac:cxnSpMk id="12" creationId="{2BE2D6D4-4FCC-A2F3-7C9E-29E4D5592187}"/>
          </ac:cxnSpMkLst>
        </pc:cxnChg>
        <pc:cxnChg chg="add del mod">
          <ac:chgData name="Ferro, Harrison P" userId="cf46603f-2914-40aa-a914-87e2a7082e35" providerId="ADAL" clId="{EEA99891-24DF-4188-B51A-C840386ED0AC}" dt="2022-08-23T21:05:58.592" v="11492" actId="478"/>
          <ac:cxnSpMkLst>
            <pc:docMk/>
            <pc:sldMk cId="4079085302" sldId="334"/>
            <ac:cxnSpMk id="13" creationId="{76876A2E-D058-A801-4FAA-D3BB9035AD78}"/>
          </ac:cxnSpMkLst>
        </pc:cxnChg>
        <pc:cxnChg chg="add del mod">
          <ac:chgData name="Ferro, Harrison P" userId="cf46603f-2914-40aa-a914-87e2a7082e35" providerId="ADAL" clId="{EEA99891-24DF-4188-B51A-C840386ED0AC}" dt="2022-09-14T22:54:36.137" v="23456" actId="478"/>
          <ac:cxnSpMkLst>
            <pc:docMk/>
            <pc:sldMk cId="4079085302" sldId="334"/>
            <ac:cxnSpMk id="13" creationId="{D477D456-C12D-281F-781A-3EE8C99661D9}"/>
          </ac:cxnSpMkLst>
        </pc:cxnChg>
        <pc:cxnChg chg="add del mod">
          <ac:chgData name="Ferro, Harrison P" userId="cf46603f-2914-40aa-a914-87e2a7082e35" providerId="ADAL" clId="{EEA99891-24DF-4188-B51A-C840386ED0AC}" dt="2022-08-23T21:05:57.535" v="11491" actId="478"/>
          <ac:cxnSpMkLst>
            <pc:docMk/>
            <pc:sldMk cId="4079085302" sldId="334"/>
            <ac:cxnSpMk id="14" creationId="{2EC1F428-DF1E-F8D1-F4A8-0C36797A6C50}"/>
          </ac:cxnSpMkLst>
        </pc:cxnChg>
        <pc:cxnChg chg="add del mod">
          <ac:chgData name="Ferro, Harrison P" userId="cf46603f-2914-40aa-a914-87e2a7082e35" providerId="ADAL" clId="{EEA99891-24DF-4188-B51A-C840386ED0AC}" dt="2022-09-14T22:54:31.993" v="23452" actId="478"/>
          <ac:cxnSpMkLst>
            <pc:docMk/>
            <pc:sldMk cId="4079085302" sldId="334"/>
            <ac:cxnSpMk id="14" creationId="{355ADCFC-E9B7-1D9F-E983-5366A2888811}"/>
          </ac:cxnSpMkLst>
        </pc:cxnChg>
        <pc:cxnChg chg="add del mod">
          <ac:chgData name="Ferro, Harrison P" userId="cf46603f-2914-40aa-a914-87e2a7082e35" providerId="ADAL" clId="{EEA99891-24DF-4188-B51A-C840386ED0AC}" dt="2022-08-23T21:06:00.302" v="11494" actId="478"/>
          <ac:cxnSpMkLst>
            <pc:docMk/>
            <pc:sldMk cId="4079085302" sldId="334"/>
            <ac:cxnSpMk id="15" creationId="{5252AEB0-49C5-E4EE-BF40-D62A9824FE00}"/>
          </ac:cxnSpMkLst>
        </pc:cxnChg>
        <pc:cxnChg chg="add del mod">
          <ac:chgData name="Ferro, Harrison P" userId="cf46603f-2914-40aa-a914-87e2a7082e35" providerId="ADAL" clId="{EEA99891-24DF-4188-B51A-C840386ED0AC}" dt="2022-08-23T21:06:01.166" v="11495" actId="478"/>
          <ac:cxnSpMkLst>
            <pc:docMk/>
            <pc:sldMk cId="4079085302" sldId="334"/>
            <ac:cxnSpMk id="16" creationId="{0FD011F0-41B4-4675-B713-1528DE87E2DE}"/>
          </ac:cxnSpMkLst>
        </pc:cxnChg>
        <pc:cxnChg chg="add del mod">
          <ac:chgData name="Ferro, Harrison P" userId="cf46603f-2914-40aa-a914-87e2a7082e35" providerId="ADAL" clId="{EEA99891-24DF-4188-B51A-C840386ED0AC}" dt="2022-08-23T21:05:59.278" v="11493" actId="478"/>
          <ac:cxnSpMkLst>
            <pc:docMk/>
            <pc:sldMk cId="4079085302" sldId="334"/>
            <ac:cxnSpMk id="17" creationId="{11956F7D-1DD5-5DF1-1F9E-DF14559B823F}"/>
          </ac:cxnSpMkLst>
        </pc:cxnChg>
      </pc:sldChg>
      <pc:sldChg chg="addSp delSp modSp new mod modClrScheme modAnim chgLayout">
        <pc:chgData name="Ferro, Harrison P" userId="cf46603f-2914-40aa-a914-87e2a7082e35" providerId="ADAL" clId="{EEA99891-24DF-4188-B51A-C840386ED0AC}" dt="2022-10-03T22:18:55.701" v="37292" actId="20577"/>
        <pc:sldMkLst>
          <pc:docMk/>
          <pc:sldMk cId="2393935531" sldId="335"/>
        </pc:sldMkLst>
        <pc:spChg chg="add mod">
          <ac:chgData name="Ferro, Harrison P" userId="cf46603f-2914-40aa-a914-87e2a7082e35" providerId="ADAL" clId="{EEA99891-24DF-4188-B51A-C840386ED0AC}" dt="2022-09-17T13:24:17.472" v="25866" actId="1076"/>
          <ac:spMkLst>
            <pc:docMk/>
            <pc:sldMk cId="2393935531" sldId="335"/>
            <ac:spMk id="2" creationId="{43A2251A-FF35-CE99-07F7-A031200BB5C6}"/>
          </ac:spMkLst>
        </pc:spChg>
        <pc:spChg chg="del">
          <ac:chgData name="Ferro, Harrison P" userId="cf46603f-2914-40aa-a914-87e2a7082e35" providerId="ADAL" clId="{EEA99891-24DF-4188-B51A-C840386ED0AC}" dt="2022-09-13T00:36:23.855" v="22826" actId="700"/>
          <ac:spMkLst>
            <pc:docMk/>
            <pc:sldMk cId="2393935531" sldId="335"/>
            <ac:spMk id="2" creationId="{A104475A-33E8-B267-5422-B2FCA2683744}"/>
          </ac:spMkLst>
        </pc:spChg>
        <pc:spChg chg="mod ord">
          <ac:chgData name="Ferro, Harrison P" userId="cf46603f-2914-40aa-a914-87e2a7082e35" providerId="ADAL" clId="{EEA99891-24DF-4188-B51A-C840386ED0AC}" dt="2022-09-17T13:25:29.880" v="25894" actId="20577"/>
          <ac:spMkLst>
            <pc:docMk/>
            <pc:sldMk cId="2393935531" sldId="335"/>
            <ac:spMk id="3" creationId="{37FA3963-5620-3A9C-7B80-0C47C7841FD5}"/>
          </ac:spMkLst>
        </pc:spChg>
        <pc:spChg chg="add mod">
          <ac:chgData name="Ferro, Harrison P" userId="cf46603f-2914-40aa-a914-87e2a7082e35" providerId="ADAL" clId="{EEA99891-24DF-4188-B51A-C840386ED0AC}" dt="2022-09-17T13:24:38.337" v="25873" actId="14100"/>
          <ac:spMkLst>
            <pc:docMk/>
            <pc:sldMk cId="2393935531" sldId="335"/>
            <ac:spMk id="6" creationId="{61BFC067-F758-1834-1910-790E47D55D25}"/>
          </ac:spMkLst>
        </pc:spChg>
        <pc:spChg chg="add mod">
          <ac:chgData name="Ferro, Harrison P" userId="cf46603f-2914-40aa-a914-87e2a7082e35" providerId="ADAL" clId="{EEA99891-24DF-4188-B51A-C840386ED0AC}" dt="2022-09-17T13:24:28.485" v="25871" actId="1076"/>
          <ac:spMkLst>
            <pc:docMk/>
            <pc:sldMk cId="2393935531" sldId="335"/>
            <ac:spMk id="7" creationId="{C6B28F49-DF84-F8A6-3EA9-C75B4E6B1217}"/>
          </ac:spMkLst>
        </pc:spChg>
        <pc:spChg chg="add mod">
          <ac:chgData name="Ferro, Harrison P" userId="cf46603f-2914-40aa-a914-87e2a7082e35" providerId="ADAL" clId="{EEA99891-24DF-4188-B51A-C840386ED0AC}" dt="2022-09-17T13:24:25.916" v="25870" actId="1076"/>
          <ac:spMkLst>
            <pc:docMk/>
            <pc:sldMk cId="2393935531" sldId="335"/>
            <ac:spMk id="8" creationId="{585ADC3B-82FC-CC6E-9B57-D2AA0C245777}"/>
          </ac:spMkLst>
        </pc:spChg>
        <pc:spChg chg="add mod">
          <ac:chgData name="Ferro, Harrison P" userId="cf46603f-2914-40aa-a914-87e2a7082e35" providerId="ADAL" clId="{EEA99891-24DF-4188-B51A-C840386ED0AC}" dt="2022-09-17T13:24:46.893" v="25876" actId="1076"/>
          <ac:spMkLst>
            <pc:docMk/>
            <pc:sldMk cId="2393935531" sldId="335"/>
            <ac:spMk id="9" creationId="{DF0081BD-3947-2CDA-1A76-4F10C0E16187}"/>
          </ac:spMkLst>
        </pc:spChg>
        <pc:spChg chg="add mod">
          <ac:chgData name="Ferro, Harrison P" userId="cf46603f-2914-40aa-a914-87e2a7082e35" providerId="ADAL" clId="{EEA99891-24DF-4188-B51A-C840386ED0AC}" dt="2022-09-21T20:21:06.217" v="33165"/>
          <ac:spMkLst>
            <pc:docMk/>
            <pc:sldMk cId="2393935531" sldId="335"/>
            <ac:spMk id="10" creationId="{F397641E-6D63-7805-5D1F-8C939A294384}"/>
          </ac:spMkLst>
        </pc:spChg>
        <pc:spChg chg="add mod">
          <ac:chgData name="Ferro, Harrison P" userId="cf46603f-2914-40aa-a914-87e2a7082e35" providerId="ADAL" clId="{EEA99891-24DF-4188-B51A-C840386ED0AC}" dt="2022-10-03T22:18:55.701" v="37292" actId="20577"/>
          <ac:spMkLst>
            <pc:docMk/>
            <pc:sldMk cId="2393935531" sldId="335"/>
            <ac:spMk id="11" creationId="{BEBAAE8A-BA03-8DBF-FA3D-CEFE112648DB}"/>
          </ac:spMkLst>
        </pc:spChg>
        <pc:graphicFrameChg chg="add mod modGraphic">
          <ac:chgData name="Ferro, Harrison P" userId="cf46603f-2914-40aa-a914-87e2a7082e35" providerId="ADAL" clId="{EEA99891-24DF-4188-B51A-C840386ED0AC}" dt="2022-09-17T13:23:22.700" v="25858" actId="1076"/>
          <ac:graphicFrameMkLst>
            <pc:docMk/>
            <pc:sldMk cId="2393935531" sldId="335"/>
            <ac:graphicFrameMk id="4" creationId="{AD55C2B6-21D8-2D5B-50CB-7CCA8BF2E580}"/>
          </ac:graphicFrameMkLst>
        </pc:graphicFrameChg>
        <pc:graphicFrameChg chg="add mod modGraphic">
          <ac:chgData name="Ferro, Harrison P" userId="cf46603f-2914-40aa-a914-87e2a7082e35" providerId="ADAL" clId="{EEA99891-24DF-4188-B51A-C840386ED0AC}" dt="2022-09-17T13:23:26.530" v="25859" actId="1076"/>
          <ac:graphicFrameMkLst>
            <pc:docMk/>
            <pc:sldMk cId="2393935531" sldId="335"/>
            <ac:graphicFrameMk id="5" creationId="{61B5059D-9D7A-1C57-96C2-AE91DD50A2D4}"/>
          </ac:graphicFrameMkLst>
        </pc:graphicFrameChg>
      </pc:sldChg>
      <pc:sldChg chg="addSp modSp new del">
        <pc:chgData name="Ferro, Harrison P" userId="cf46603f-2914-40aa-a914-87e2a7082e35" providerId="ADAL" clId="{EEA99891-24DF-4188-B51A-C840386ED0AC}" dt="2022-08-23T21:06:39.338" v="11528" actId="47"/>
        <pc:sldMkLst>
          <pc:docMk/>
          <pc:sldMk cId="4260520894" sldId="335"/>
        </pc:sldMkLst>
        <pc:picChg chg="add mod">
          <ac:chgData name="Ferro, Harrison P" userId="cf46603f-2914-40aa-a914-87e2a7082e35" providerId="ADAL" clId="{EEA99891-24DF-4188-B51A-C840386ED0AC}" dt="2022-08-23T21:05:43.006" v="11487"/>
          <ac:picMkLst>
            <pc:docMk/>
            <pc:sldMk cId="4260520894" sldId="335"/>
            <ac:picMk id="1026" creationId="{7CF8C350-5716-98EA-54CC-E6C2F1F238B6}"/>
          </ac:picMkLst>
        </pc:picChg>
      </pc:sldChg>
      <pc:sldChg chg="addSp delSp modSp new mod modClrScheme chgLayout">
        <pc:chgData name="Ferro, Harrison P" userId="cf46603f-2914-40aa-a914-87e2a7082e35" providerId="ADAL" clId="{EEA99891-24DF-4188-B51A-C840386ED0AC}" dt="2022-10-03T22:16:26.738" v="37220" actId="20577"/>
        <pc:sldMkLst>
          <pc:docMk/>
          <pc:sldMk cId="2632464358" sldId="336"/>
        </pc:sldMkLst>
        <pc:spChg chg="del">
          <ac:chgData name="Ferro, Harrison P" userId="cf46603f-2914-40aa-a914-87e2a7082e35" providerId="ADAL" clId="{EEA99891-24DF-4188-B51A-C840386ED0AC}" dt="2022-09-07T20:21:10.265" v="15449"/>
          <ac:spMkLst>
            <pc:docMk/>
            <pc:sldMk cId="2632464358" sldId="336"/>
            <ac:spMk id="2" creationId="{4999A9A4-679A-1C93-A6CA-6E67E2CE5AD7}"/>
          </ac:spMkLst>
        </pc:spChg>
        <pc:spChg chg="del">
          <ac:chgData name="Ferro, Harrison P" userId="cf46603f-2914-40aa-a914-87e2a7082e35" providerId="ADAL" clId="{EEA99891-24DF-4188-B51A-C840386ED0AC}" dt="2022-09-07T20:21:10.265" v="15449"/>
          <ac:spMkLst>
            <pc:docMk/>
            <pc:sldMk cId="2632464358" sldId="336"/>
            <ac:spMk id="3" creationId="{40065C83-1AB8-34C3-90F9-010B3E45AAD0}"/>
          </ac:spMkLst>
        </pc:spChg>
        <pc:spChg chg="add mod">
          <ac:chgData name="Ferro, Harrison P" userId="cf46603f-2914-40aa-a914-87e2a7082e35" providerId="ADAL" clId="{EEA99891-24DF-4188-B51A-C840386ED0AC}" dt="2022-10-03T22:16:26.738" v="37220" actId="20577"/>
          <ac:spMkLst>
            <pc:docMk/>
            <pc:sldMk cId="2632464358" sldId="336"/>
            <ac:spMk id="3" creationId="{72590BE5-DC4F-D5C6-7AAC-44D0811F2D62}"/>
          </ac:spMkLst>
        </pc:spChg>
        <pc:spChg chg="del">
          <ac:chgData name="Ferro, Harrison P" userId="cf46603f-2914-40aa-a914-87e2a7082e35" providerId="ADAL" clId="{EEA99891-24DF-4188-B51A-C840386ED0AC}" dt="2022-09-07T20:21:10.265" v="15449"/>
          <ac:spMkLst>
            <pc:docMk/>
            <pc:sldMk cId="2632464358" sldId="336"/>
            <ac:spMk id="4" creationId="{37F1040B-4440-0CA4-B6D3-E295685AF4FF}"/>
          </ac:spMkLst>
        </pc:spChg>
        <pc:spChg chg="del">
          <ac:chgData name="Ferro, Harrison P" userId="cf46603f-2914-40aa-a914-87e2a7082e35" providerId="ADAL" clId="{EEA99891-24DF-4188-B51A-C840386ED0AC}" dt="2022-09-07T20:21:10.265" v="15449"/>
          <ac:spMkLst>
            <pc:docMk/>
            <pc:sldMk cId="2632464358" sldId="336"/>
            <ac:spMk id="5" creationId="{D52EB06C-905C-7010-5362-AB4A65C6D302}"/>
          </ac:spMkLst>
        </pc:spChg>
        <pc:spChg chg="del">
          <ac:chgData name="Ferro, Harrison P" userId="cf46603f-2914-40aa-a914-87e2a7082e35" providerId="ADAL" clId="{EEA99891-24DF-4188-B51A-C840386ED0AC}" dt="2022-09-07T20:21:10.265" v="15449"/>
          <ac:spMkLst>
            <pc:docMk/>
            <pc:sldMk cId="2632464358" sldId="336"/>
            <ac:spMk id="6" creationId="{8205AC3E-59D7-2BC4-A909-78ABF6BC94A8}"/>
          </ac:spMkLst>
        </pc:spChg>
        <pc:spChg chg="del">
          <ac:chgData name="Ferro, Harrison P" userId="cf46603f-2914-40aa-a914-87e2a7082e35" providerId="ADAL" clId="{EEA99891-24DF-4188-B51A-C840386ED0AC}" dt="2022-09-07T20:21:10.265" v="15449"/>
          <ac:spMkLst>
            <pc:docMk/>
            <pc:sldMk cId="2632464358" sldId="336"/>
            <ac:spMk id="7" creationId="{1822B852-24BB-5380-438B-A1AD0B493F2B}"/>
          </ac:spMkLst>
        </pc:spChg>
        <pc:spChg chg="del">
          <ac:chgData name="Ferro, Harrison P" userId="cf46603f-2914-40aa-a914-87e2a7082e35" providerId="ADAL" clId="{EEA99891-24DF-4188-B51A-C840386ED0AC}" dt="2022-09-07T20:21:10.265" v="15449"/>
          <ac:spMkLst>
            <pc:docMk/>
            <pc:sldMk cId="2632464358" sldId="336"/>
            <ac:spMk id="8" creationId="{F9E93339-FEF5-FC5D-6BDD-A565961F6971}"/>
          </ac:spMkLst>
        </pc:spChg>
        <pc:spChg chg="del">
          <ac:chgData name="Ferro, Harrison P" userId="cf46603f-2914-40aa-a914-87e2a7082e35" providerId="ADAL" clId="{EEA99891-24DF-4188-B51A-C840386ED0AC}" dt="2022-09-07T20:21:10.265" v="15449"/>
          <ac:spMkLst>
            <pc:docMk/>
            <pc:sldMk cId="2632464358" sldId="336"/>
            <ac:spMk id="9" creationId="{8C8EE296-24FF-E40B-43F3-968714CCD5BA}"/>
          </ac:spMkLst>
        </pc:spChg>
        <pc:spChg chg="del">
          <ac:chgData name="Ferro, Harrison P" userId="cf46603f-2914-40aa-a914-87e2a7082e35" providerId="ADAL" clId="{EEA99891-24DF-4188-B51A-C840386ED0AC}" dt="2022-09-07T20:21:10.265" v="15449"/>
          <ac:spMkLst>
            <pc:docMk/>
            <pc:sldMk cId="2632464358" sldId="336"/>
            <ac:spMk id="10" creationId="{6E09D201-2C44-CC68-73F3-C2EF7705E57C}"/>
          </ac:spMkLst>
        </pc:spChg>
        <pc:spChg chg="del">
          <ac:chgData name="Ferro, Harrison P" userId="cf46603f-2914-40aa-a914-87e2a7082e35" providerId="ADAL" clId="{EEA99891-24DF-4188-B51A-C840386ED0AC}" dt="2022-09-07T20:21:10.265" v="15449"/>
          <ac:spMkLst>
            <pc:docMk/>
            <pc:sldMk cId="2632464358" sldId="336"/>
            <ac:spMk id="11" creationId="{AB097DFE-10E7-3531-99BA-89ABB044D521}"/>
          </ac:spMkLst>
        </pc:spChg>
        <pc:spChg chg="del">
          <ac:chgData name="Ferro, Harrison P" userId="cf46603f-2914-40aa-a914-87e2a7082e35" providerId="ADAL" clId="{EEA99891-24DF-4188-B51A-C840386ED0AC}" dt="2022-09-07T20:21:10.265" v="15449"/>
          <ac:spMkLst>
            <pc:docMk/>
            <pc:sldMk cId="2632464358" sldId="336"/>
            <ac:spMk id="12" creationId="{32FC2AC5-A427-6866-3C16-EA213FC2C0C9}"/>
          </ac:spMkLst>
        </pc:spChg>
        <pc:spChg chg="del">
          <ac:chgData name="Ferro, Harrison P" userId="cf46603f-2914-40aa-a914-87e2a7082e35" providerId="ADAL" clId="{EEA99891-24DF-4188-B51A-C840386ED0AC}" dt="2022-09-07T20:21:10.265" v="15449"/>
          <ac:spMkLst>
            <pc:docMk/>
            <pc:sldMk cId="2632464358" sldId="336"/>
            <ac:spMk id="13" creationId="{655E733E-4259-0804-1A00-6DC955CC3E6F}"/>
          </ac:spMkLst>
        </pc:spChg>
        <pc:spChg chg="mod ord">
          <ac:chgData name="Ferro, Harrison P" userId="cf46603f-2914-40aa-a914-87e2a7082e35" providerId="ADAL" clId="{EEA99891-24DF-4188-B51A-C840386ED0AC}" dt="2022-09-07T20:21:26.587" v="15450" actId="700"/>
          <ac:spMkLst>
            <pc:docMk/>
            <pc:sldMk cId="2632464358" sldId="336"/>
            <ac:spMk id="14" creationId="{A06DFE37-3F7D-4B5E-86B0-58665A1534FF}"/>
          </ac:spMkLst>
        </pc:spChg>
        <pc:spChg chg="add del mod">
          <ac:chgData name="Ferro, Harrison P" userId="cf46603f-2914-40aa-a914-87e2a7082e35" providerId="ADAL" clId="{EEA99891-24DF-4188-B51A-C840386ED0AC}" dt="2022-09-07T20:21:10.265" v="15449"/>
          <ac:spMkLst>
            <pc:docMk/>
            <pc:sldMk cId="2632464358" sldId="336"/>
            <ac:spMk id="15" creationId="{B47604C7-250C-262C-8628-5DBFC8B42D9B}"/>
          </ac:spMkLst>
        </pc:spChg>
        <pc:spChg chg="add del mod ord">
          <ac:chgData name="Ferro, Harrison P" userId="cf46603f-2914-40aa-a914-87e2a7082e35" providerId="ADAL" clId="{EEA99891-24DF-4188-B51A-C840386ED0AC}" dt="2022-09-07T20:21:26.587" v="15450" actId="700"/>
          <ac:spMkLst>
            <pc:docMk/>
            <pc:sldMk cId="2632464358" sldId="336"/>
            <ac:spMk id="16" creationId="{14BD6447-CF51-C512-402F-5B06C1F749F8}"/>
          </ac:spMkLst>
        </pc:spChg>
        <pc:spChg chg="add del mod ord">
          <ac:chgData name="Ferro, Harrison P" userId="cf46603f-2914-40aa-a914-87e2a7082e35" providerId="ADAL" clId="{EEA99891-24DF-4188-B51A-C840386ED0AC}" dt="2022-09-07T20:21:26.587" v="15450" actId="700"/>
          <ac:spMkLst>
            <pc:docMk/>
            <pc:sldMk cId="2632464358" sldId="336"/>
            <ac:spMk id="17" creationId="{83A1EB94-134B-69D2-0980-59969D4E01F6}"/>
          </ac:spMkLst>
        </pc:spChg>
        <pc:spChg chg="add del mod">
          <ac:chgData name="Ferro, Harrison P" userId="cf46603f-2914-40aa-a914-87e2a7082e35" providerId="ADAL" clId="{EEA99891-24DF-4188-B51A-C840386ED0AC}" dt="2022-09-07T20:21:26.587" v="15450" actId="700"/>
          <ac:spMkLst>
            <pc:docMk/>
            <pc:sldMk cId="2632464358" sldId="336"/>
            <ac:spMk id="18" creationId="{B5DEC8A2-158B-4164-C6CC-D0E061B81208}"/>
          </ac:spMkLst>
        </pc:spChg>
        <pc:spChg chg="add del mod">
          <ac:chgData name="Ferro, Harrison P" userId="cf46603f-2914-40aa-a914-87e2a7082e35" providerId="ADAL" clId="{EEA99891-24DF-4188-B51A-C840386ED0AC}" dt="2022-09-07T20:21:26.587" v="15450" actId="700"/>
          <ac:spMkLst>
            <pc:docMk/>
            <pc:sldMk cId="2632464358" sldId="336"/>
            <ac:spMk id="19" creationId="{1CAE7D70-7CAD-DCD6-C700-76B7060A65F5}"/>
          </ac:spMkLst>
        </pc:spChg>
        <pc:spChg chg="add del mod">
          <ac:chgData name="Ferro, Harrison P" userId="cf46603f-2914-40aa-a914-87e2a7082e35" providerId="ADAL" clId="{EEA99891-24DF-4188-B51A-C840386ED0AC}" dt="2022-09-07T20:21:26.587" v="15450" actId="700"/>
          <ac:spMkLst>
            <pc:docMk/>
            <pc:sldMk cId="2632464358" sldId="336"/>
            <ac:spMk id="20" creationId="{89D4BBCA-3128-9B42-A575-5208FA6F2F21}"/>
          </ac:spMkLst>
        </pc:spChg>
        <pc:spChg chg="add del mod">
          <ac:chgData name="Ferro, Harrison P" userId="cf46603f-2914-40aa-a914-87e2a7082e35" providerId="ADAL" clId="{EEA99891-24DF-4188-B51A-C840386ED0AC}" dt="2022-09-07T20:21:26.587" v="15450" actId="700"/>
          <ac:spMkLst>
            <pc:docMk/>
            <pc:sldMk cId="2632464358" sldId="336"/>
            <ac:spMk id="21" creationId="{9C2485FB-6177-BEB5-013F-95939F0EFBCE}"/>
          </ac:spMkLst>
        </pc:spChg>
        <pc:spChg chg="add del mod">
          <ac:chgData name="Ferro, Harrison P" userId="cf46603f-2914-40aa-a914-87e2a7082e35" providerId="ADAL" clId="{EEA99891-24DF-4188-B51A-C840386ED0AC}" dt="2022-09-07T20:21:26.587" v="15450" actId="700"/>
          <ac:spMkLst>
            <pc:docMk/>
            <pc:sldMk cId="2632464358" sldId="336"/>
            <ac:spMk id="22" creationId="{5429868B-1185-2DF8-55E1-2DC7B36F99B7}"/>
          </ac:spMkLst>
        </pc:spChg>
        <pc:spChg chg="add del mod">
          <ac:chgData name="Ferro, Harrison P" userId="cf46603f-2914-40aa-a914-87e2a7082e35" providerId="ADAL" clId="{EEA99891-24DF-4188-B51A-C840386ED0AC}" dt="2022-09-07T20:21:26.587" v="15450" actId="700"/>
          <ac:spMkLst>
            <pc:docMk/>
            <pc:sldMk cId="2632464358" sldId="336"/>
            <ac:spMk id="23" creationId="{7352C0E8-F3BC-79A3-29D8-0E1966120C0C}"/>
          </ac:spMkLst>
        </pc:spChg>
        <pc:spChg chg="add del mod">
          <ac:chgData name="Ferro, Harrison P" userId="cf46603f-2914-40aa-a914-87e2a7082e35" providerId="ADAL" clId="{EEA99891-24DF-4188-B51A-C840386ED0AC}" dt="2022-09-07T20:21:26.587" v="15450" actId="700"/>
          <ac:spMkLst>
            <pc:docMk/>
            <pc:sldMk cId="2632464358" sldId="336"/>
            <ac:spMk id="24" creationId="{8BE053DD-81BC-3EF9-B89B-11F49D7FF235}"/>
          </ac:spMkLst>
        </pc:spChg>
        <pc:spChg chg="add del mod">
          <ac:chgData name="Ferro, Harrison P" userId="cf46603f-2914-40aa-a914-87e2a7082e35" providerId="ADAL" clId="{EEA99891-24DF-4188-B51A-C840386ED0AC}" dt="2022-09-07T20:21:26.587" v="15450" actId="700"/>
          <ac:spMkLst>
            <pc:docMk/>
            <pc:sldMk cId="2632464358" sldId="336"/>
            <ac:spMk id="25" creationId="{44C76EF3-57AA-56A9-83EC-D028E996A6F2}"/>
          </ac:spMkLst>
        </pc:spChg>
        <pc:spChg chg="add del mod">
          <ac:chgData name="Ferro, Harrison P" userId="cf46603f-2914-40aa-a914-87e2a7082e35" providerId="ADAL" clId="{EEA99891-24DF-4188-B51A-C840386ED0AC}" dt="2022-09-07T20:21:26.587" v="15450" actId="700"/>
          <ac:spMkLst>
            <pc:docMk/>
            <pc:sldMk cId="2632464358" sldId="336"/>
            <ac:spMk id="26" creationId="{D6A3CE07-BFA4-4564-394F-F1D6D45E6B07}"/>
          </ac:spMkLst>
        </pc:spChg>
        <pc:spChg chg="add del mod">
          <ac:chgData name="Ferro, Harrison P" userId="cf46603f-2914-40aa-a914-87e2a7082e35" providerId="ADAL" clId="{EEA99891-24DF-4188-B51A-C840386ED0AC}" dt="2022-09-07T20:21:26.587" v="15450" actId="700"/>
          <ac:spMkLst>
            <pc:docMk/>
            <pc:sldMk cId="2632464358" sldId="336"/>
            <ac:spMk id="27" creationId="{CA8150AF-D7BE-8B3D-B70A-AAB18AFEFF58}"/>
          </ac:spMkLst>
        </pc:spChg>
        <pc:spChg chg="add del mod ord">
          <ac:chgData name="Ferro, Harrison P" userId="cf46603f-2914-40aa-a914-87e2a7082e35" providerId="ADAL" clId="{EEA99891-24DF-4188-B51A-C840386ED0AC}" dt="2022-09-12T23:32:51.045" v="21682" actId="12084"/>
          <ac:spMkLst>
            <pc:docMk/>
            <pc:sldMk cId="2632464358" sldId="336"/>
            <ac:spMk id="28" creationId="{80F17233-1D28-D5C1-DCA3-55FD7B5ED73C}"/>
          </ac:spMkLst>
        </pc:spChg>
        <pc:graphicFrameChg chg="add mod">
          <ac:chgData name="Ferro, Harrison P" userId="cf46603f-2914-40aa-a914-87e2a7082e35" providerId="ADAL" clId="{EEA99891-24DF-4188-B51A-C840386ED0AC}" dt="2022-09-30T19:06:00.027" v="33889" actId="20577"/>
          <ac:graphicFrameMkLst>
            <pc:docMk/>
            <pc:sldMk cId="2632464358" sldId="336"/>
            <ac:graphicFrameMk id="2" creationId="{710123A3-BDAD-442B-F294-4F7FE1536A24}"/>
          </ac:graphicFrameMkLst>
        </pc:graphicFrameChg>
      </pc:sldChg>
      <pc:sldChg chg="addSp delSp modSp new mod ord modClrScheme modAnim chgLayout modNotesTx">
        <pc:chgData name="Ferro, Harrison P" userId="cf46603f-2914-40aa-a914-87e2a7082e35" providerId="ADAL" clId="{EEA99891-24DF-4188-B51A-C840386ED0AC}" dt="2022-10-03T22:17:35.376" v="37254" actId="20577"/>
        <pc:sldMkLst>
          <pc:docMk/>
          <pc:sldMk cId="1331101659" sldId="337"/>
        </pc:sldMkLst>
        <pc:spChg chg="mod ord">
          <ac:chgData name="Ferro, Harrison P" userId="cf46603f-2914-40aa-a914-87e2a7082e35" providerId="ADAL" clId="{EEA99891-24DF-4188-B51A-C840386ED0AC}" dt="2022-10-03T20:57:47.528" v="36100" actId="207"/>
          <ac:spMkLst>
            <pc:docMk/>
            <pc:sldMk cId="1331101659" sldId="337"/>
            <ac:spMk id="2" creationId="{A633A9FC-729E-1E37-6B70-A5AB9AA641D7}"/>
          </ac:spMkLst>
        </pc:spChg>
        <pc:spChg chg="add mod">
          <ac:chgData name="Ferro, Harrison P" userId="cf46603f-2914-40aa-a914-87e2a7082e35" providerId="ADAL" clId="{EEA99891-24DF-4188-B51A-C840386ED0AC}" dt="2022-10-03T22:17:35.376" v="37254" actId="20577"/>
          <ac:spMkLst>
            <pc:docMk/>
            <pc:sldMk cId="1331101659" sldId="337"/>
            <ac:spMk id="3" creationId="{080FBEC9-F454-A07D-964E-2E11D06FEDDB}"/>
          </ac:spMkLst>
        </pc:spChg>
        <pc:spChg chg="del mod ord">
          <ac:chgData name="Ferro, Harrison P" userId="cf46603f-2914-40aa-a914-87e2a7082e35" providerId="ADAL" clId="{EEA99891-24DF-4188-B51A-C840386ED0AC}" dt="2022-09-12T23:58:50.193" v="22551" actId="478"/>
          <ac:spMkLst>
            <pc:docMk/>
            <pc:sldMk cId="1331101659" sldId="337"/>
            <ac:spMk id="3" creationId="{1B88A3D6-8F08-2DC5-52BD-4A525D8DD9CA}"/>
          </ac:spMkLst>
        </pc:spChg>
        <pc:spChg chg="add del mod ord">
          <ac:chgData name="Ferro, Harrison P" userId="cf46603f-2914-40aa-a914-87e2a7082e35" providerId="ADAL" clId="{EEA99891-24DF-4188-B51A-C840386ED0AC}" dt="2022-09-12T23:58:22.403" v="22533" actId="478"/>
          <ac:spMkLst>
            <pc:docMk/>
            <pc:sldMk cId="1331101659" sldId="337"/>
            <ac:spMk id="4" creationId="{8886E419-4BDE-6A05-02D1-ED9A6F4B7A64}"/>
          </ac:spMkLst>
        </pc:spChg>
        <pc:spChg chg="add del mod ord">
          <ac:chgData name="Ferro, Harrison P" userId="cf46603f-2914-40aa-a914-87e2a7082e35" providerId="ADAL" clId="{EEA99891-24DF-4188-B51A-C840386ED0AC}" dt="2022-09-12T23:58:23.691" v="22534" actId="478"/>
          <ac:spMkLst>
            <pc:docMk/>
            <pc:sldMk cId="1331101659" sldId="337"/>
            <ac:spMk id="5" creationId="{AF28C8FE-DED9-B5AB-8280-02748A6FD624}"/>
          </ac:spMkLst>
        </pc:spChg>
        <pc:spChg chg="add del mod ord">
          <ac:chgData name="Ferro, Harrison P" userId="cf46603f-2914-40aa-a914-87e2a7082e35" providerId="ADAL" clId="{EEA99891-24DF-4188-B51A-C840386ED0AC}" dt="2022-09-12T23:58:20.419" v="22532" actId="478"/>
          <ac:spMkLst>
            <pc:docMk/>
            <pc:sldMk cId="1331101659" sldId="337"/>
            <ac:spMk id="6" creationId="{527934DA-DA6E-53D8-92C2-F8E87E3E5DB5}"/>
          </ac:spMkLst>
        </pc:spChg>
        <pc:spChg chg="add del mod ord">
          <ac:chgData name="Ferro, Harrison P" userId="cf46603f-2914-40aa-a914-87e2a7082e35" providerId="ADAL" clId="{EEA99891-24DF-4188-B51A-C840386ED0AC}" dt="2022-09-12T23:58:18.598" v="22531" actId="478"/>
          <ac:spMkLst>
            <pc:docMk/>
            <pc:sldMk cId="1331101659" sldId="337"/>
            <ac:spMk id="7" creationId="{68FE8467-1182-4A63-D2C6-37275BD3E63B}"/>
          </ac:spMkLst>
        </pc:spChg>
        <pc:spChg chg="add mod ord">
          <ac:chgData name="Ferro, Harrison P" userId="cf46603f-2914-40aa-a914-87e2a7082e35" providerId="ADAL" clId="{EEA99891-24DF-4188-B51A-C840386ED0AC}" dt="2022-09-12T23:58:47.642" v="22550" actId="20577"/>
          <ac:spMkLst>
            <pc:docMk/>
            <pc:sldMk cId="1331101659" sldId="337"/>
            <ac:spMk id="8" creationId="{C3DAD408-84C8-C692-000A-BDEA12CBCDA4}"/>
          </ac:spMkLst>
        </pc:spChg>
        <pc:spChg chg="add del mod">
          <ac:chgData name="Ferro, Harrison P" userId="cf46603f-2914-40aa-a914-87e2a7082e35" providerId="ADAL" clId="{EEA99891-24DF-4188-B51A-C840386ED0AC}" dt="2022-09-12T23:58:52.696" v="22552" actId="478"/>
          <ac:spMkLst>
            <pc:docMk/>
            <pc:sldMk cId="1331101659" sldId="337"/>
            <ac:spMk id="10" creationId="{1EC2A246-BB46-958A-900F-405BC4AC8F19}"/>
          </ac:spMkLst>
        </pc:spChg>
      </pc:sldChg>
      <pc:sldChg chg="addSp delSp modSp new mod ord delAnim modAnim modNotesTx">
        <pc:chgData name="Ferro, Harrison P" userId="cf46603f-2914-40aa-a914-87e2a7082e35" providerId="ADAL" clId="{EEA99891-24DF-4188-B51A-C840386ED0AC}" dt="2022-10-03T22:17:30.477" v="37252" actId="20577"/>
        <pc:sldMkLst>
          <pc:docMk/>
          <pc:sldMk cId="372388544" sldId="338"/>
        </pc:sldMkLst>
        <pc:spChg chg="add del mod">
          <ac:chgData name="Ferro, Harrison P" userId="cf46603f-2914-40aa-a914-87e2a7082e35" providerId="ADAL" clId="{EEA99891-24DF-4188-B51A-C840386ED0AC}" dt="2022-09-17T13:51:52.056" v="26254" actId="1076"/>
          <ac:spMkLst>
            <pc:docMk/>
            <pc:sldMk cId="372388544" sldId="338"/>
            <ac:spMk id="2" creationId="{9A2CCED2-9837-5D1C-1416-25804B66F08D}"/>
          </ac:spMkLst>
        </pc:spChg>
        <pc:spChg chg="mod">
          <ac:chgData name="Ferro, Harrison P" userId="cf46603f-2914-40aa-a914-87e2a7082e35" providerId="ADAL" clId="{EEA99891-24DF-4188-B51A-C840386ED0AC}" dt="2022-09-15T23:46:45.646" v="24724" actId="20577"/>
          <ac:spMkLst>
            <pc:docMk/>
            <pc:sldMk cId="372388544" sldId="338"/>
            <ac:spMk id="3" creationId="{21386184-E870-F879-6FE3-EBBBDD6BD86B}"/>
          </ac:spMkLst>
        </pc:spChg>
        <pc:spChg chg="add mod">
          <ac:chgData name="Ferro, Harrison P" userId="cf46603f-2914-40aa-a914-87e2a7082e35" providerId="ADAL" clId="{EEA99891-24DF-4188-B51A-C840386ED0AC}" dt="2022-10-03T22:17:30.477" v="37252" actId="20577"/>
          <ac:spMkLst>
            <pc:docMk/>
            <pc:sldMk cId="372388544" sldId="338"/>
            <ac:spMk id="4" creationId="{1C28D588-061F-F016-3D26-7A8A18B0DF11}"/>
          </ac:spMkLst>
        </pc:spChg>
        <pc:spChg chg="add del mod">
          <ac:chgData name="Ferro, Harrison P" userId="cf46603f-2914-40aa-a914-87e2a7082e35" providerId="ADAL" clId="{EEA99891-24DF-4188-B51A-C840386ED0AC}" dt="2022-09-15T23:53:09.698" v="24823" actId="478"/>
          <ac:spMkLst>
            <pc:docMk/>
            <pc:sldMk cId="372388544" sldId="338"/>
            <ac:spMk id="5" creationId="{8F18BAE4-989C-AF74-94A4-519C02C3FFB8}"/>
          </ac:spMkLst>
        </pc:spChg>
        <pc:spChg chg="add mod">
          <ac:chgData name="Ferro, Harrison P" userId="cf46603f-2914-40aa-a914-87e2a7082e35" providerId="ADAL" clId="{EEA99891-24DF-4188-B51A-C840386ED0AC}" dt="2022-09-17T13:57:58.079" v="26292" actId="207"/>
          <ac:spMkLst>
            <pc:docMk/>
            <pc:sldMk cId="372388544" sldId="338"/>
            <ac:spMk id="6" creationId="{669EFD27-5E5C-DBAC-678E-979B96A0D369}"/>
          </ac:spMkLst>
        </pc:spChg>
        <pc:spChg chg="add mod">
          <ac:chgData name="Ferro, Harrison P" userId="cf46603f-2914-40aa-a914-87e2a7082e35" providerId="ADAL" clId="{EEA99891-24DF-4188-B51A-C840386ED0AC}" dt="2022-09-17T13:57:54.040" v="26291" actId="207"/>
          <ac:spMkLst>
            <pc:docMk/>
            <pc:sldMk cId="372388544" sldId="338"/>
            <ac:spMk id="7" creationId="{A9484AFF-9DB9-7238-47B8-E2F31EBF12A5}"/>
          </ac:spMkLst>
        </pc:spChg>
        <pc:spChg chg="add del mod">
          <ac:chgData name="Ferro, Harrison P" userId="cf46603f-2914-40aa-a914-87e2a7082e35" providerId="ADAL" clId="{EEA99891-24DF-4188-B51A-C840386ED0AC}" dt="2022-09-21T19:58:55.934" v="32556" actId="478"/>
          <ac:spMkLst>
            <pc:docMk/>
            <pc:sldMk cId="372388544" sldId="338"/>
            <ac:spMk id="8" creationId="{5C3902B9-8D35-1EDB-D65A-65EB9EF19FA1}"/>
          </ac:spMkLst>
        </pc:spChg>
        <pc:spChg chg="add mod">
          <ac:chgData name="Ferro, Harrison P" userId="cf46603f-2914-40aa-a914-87e2a7082e35" providerId="ADAL" clId="{EEA99891-24DF-4188-B51A-C840386ED0AC}" dt="2022-09-21T20:02:49.607" v="32581" actId="20577"/>
          <ac:spMkLst>
            <pc:docMk/>
            <pc:sldMk cId="372388544" sldId="338"/>
            <ac:spMk id="9" creationId="{7A7035AB-4F54-7BD1-EE97-E81D0BEFE935}"/>
          </ac:spMkLst>
        </pc:spChg>
        <pc:graphicFrameChg chg="add del mod">
          <ac:chgData name="Ferro, Harrison P" userId="cf46603f-2914-40aa-a914-87e2a7082e35" providerId="ADAL" clId="{EEA99891-24DF-4188-B51A-C840386ED0AC}" dt="2022-09-12T23:45:59.365" v="22294" actId="12084"/>
          <ac:graphicFrameMkLst>
            <pc:docMk/>
            <pc:sldMk cId="372388544" sldId="338"/>
            <ac:graphicFrameMk id="4" creationId="{7612B504-3AF1-52F7-62E4-1DFA79CF8772}"/>
          </ac:graphicFrameMkLst>
        </pc:graphicFrameChg>
        <pc:graphicFrameChg chg="add del mod">
          <ac:chgData name="Ferro, Harrison P" userId="cf46603f-2914-40aa-a914-87e2a7082e35" providerId="ADAL" clId="{EEA99891-24DF-4188-B51A-C840386ED0AC}" dt="2022-09-12T23:55:47.118" v="22507" actId="12084"/>
          <ac:graphicFrameMkLst>
            <pc:docMk/>
            <pc:sldMk cId="372388544" sldId="338"/>
            <ac:graphicFrameMk id="5" creationId="{B3A1DCC0-1FAF-5B44-0C50-CF0C5DEDD1B5}"/>
          </ac:graphicFrameMkLst>
        </pc:graphicFrameChg>
      </pc:sldChg>
      <pc:sldChg chg="new del modNotesTx">
        <pc:chgData name="Ferro, Harrison P" userId="cf46603f-2914-40aa-a914-87e2a7082e35" providerId="ADAL" clId="{EEA99891-24DF-4188-B51A-C840386ED0AC}" dt="2022-09-08T19:52:54.644" v="17542" actId="47"/>
        <pc:sldMkLst>
          <pc:docMk/>
          <pc:sldMk cId="3005708199" sldId="338"/>
        </pc:sldMkLst>
      </pc:sldChg>
      <pc:sldChg chg="addSp delSp modSp new mod modNotesTx">
        <pc:chgData name="Ferro, Harrison P" userId="cf46603f-2914-40aa-a914-87e2a7082e35" providerId="ADAL" clId="{EEA99891-24DF-4188-B51A-C840386ED0AC}" dt="2022-10-03T22:16:39.762" v="37228" actId="20577"/>
        <pc:sldMkLst>
          <pc:docMk/>
          <pc:sldMk cId="2123113570" sldId="339"/>
        </pc:sldMkLst>
        <pc:spChg chg="del mod">
          <ac:chgData name="Ferro, Harrison P" userId="cf46603f-2914-40aa-a914-87e2a7082e35" providerId="ADAL" clId="{EEA99891-24DF-4188-B51A-C840386ED0AC}" dt="2022-09-12T23:35:03.467" v="21720" actId="12084"/>
          <ac:spMkLst>
            <pc:docMk/>
            <pc:sldMk cId="2123113570" sldId="339"/>
            <ac:spMk id="2" creationId="{14B6FB6B-1FA2-7EC8-DBD5-968B5F941369}"/>
          </ac:spMkLst>
        </pc:spChg>
        <pc:spChg chg="add mod">
          <ac:chgData name="Ferro, Harrison P" userId="cf46603f-2914-40aa-a914-87e2a7082e35" providerId="ADAL" clId="{EEA99891-24DF-4188-B51A-C840386ED0AC}" dt="2022-10-03T22:16:39.762" v="37228" actId="20577"/>
          <ac:spMkLst>
            <pc:docMk/>
            <pc:sldMk cId="2123113570" sldId="339"/>
            <ac:spMk id="2" creationId="{25C8F8B6-794C-7629-4841-732167F651EE}"/>
          </ac:spMkLst>
        </pc:spChg>
        <pc:spChg chg="mod">
          <ac:chgData name="Ferro, Harrison P" userId="cf46603f-2914-40aa-a914-87e2a7082e35" providerId="ADAL" clId="{EEA99891-24DF-4188-B51A-C840386ED0AC}" dt="2022-09-12T23:37:12.204" v="21756" actId="207"/>
          <ac:spMkLst>
            <pc:docMk/>
            <pc:sldMk cId="2123113570" sldId="339"/>
            <ac:spMk id="3" creationId="{8405A01C-C4D6-26B1-209A-DADC54F51F58}"/>
          </ac:spMkLst>
        </pc:spChg>
        <pc:spChg chg="add mod">
          <ac:chgData name="Ferro, Harrison P" userId="cf46603f-2914-40aa-a914-87e2a7082e35" providerId="ADAL" clId="{EEA99891-24DF-4188-B51A-C840386ED0AC}" dt="2022-09-21T19:33:59.417" v="31898" actId="1076"/>
          <ac:spMkLst>
            <pc:docMk/>
            <pc:sldMk cId="2123113570" sldId="339"/>
            <ac:spMk id="5" creationId="{8CDFE6E7-5B6B-EC23-B52A-E54F0946FE06}"/>
          </ac:spMkLst>
        </pc:spChg>
        <pc:graphicFrameChg chg="add mod">
          <ac:chgData name="Ferro, Harrison P" userId="cf46603f-2914-40aa-a914-87e2a7082e35" providerId="ADAL" clId="{EEA99891-24DF-4188-B51A-C840386ED0AC}" dt="2022-09-12T23:35:30.215" v="21727" actId="1076"/>
          <ac:graphicFrameMkLst>
            <pc:docMk/>
            <pc:sldMk cId="2123113570" sldId="339"/>
            <ac:graphicFrameMk id="4" creationId="{0443D05F-D365-7FBB-2A92-B9CC9A986DBA}"/>
          </ac:graphicFrameMkLst>
        </pc:graphicFrameChg>
      </pc:sldChg>
      <pc:sldChg chg="addSp delSp modSp new mod modAnim">
        <pc:chgData name="Ferro, Harrison P" userId="cf46603f-2914-40aa-a914-87e2a7082e35" providerId="ADAL" clId="{EEA99891-24DF-4188-B51A-C840386ED0AC}" dt="2022-10-03T22:19:34.350" v="37310" actId="20577"/>
        <pc:sldMkLst>
          <pc:docMk/>
          <pc:sldMk cId="1177743741" sldId="340"/>
        </pc:sldMkLst>
        <pc:spChg chg="mod">
          <ac:chgData name="Ferro, Harrison P" userId="cf46603f-2914-40aa-a914-87e2a7082e35" providerId="ADAL" clId="{EEA99891-24DF-4188-B51A-C840386ED0AC}" dt="2022-09-21T11:29:47.859" v="31340" actId="1076"/>
          <ac:spMkLst>
            <pc:docMk/>
            <pc:sldMk cId="1177743741" sldId="340"/>
            <ac:spMk id="2" creationId="{28F76091-C3C7-0998-FBCE-C9A2C7923F86}"/>
          </ac:spMkLst>
        </pc:spChg>
        <pc:spChg chg="mod">
          <ac:chgData name="Ferro, Harrison P" userId="cf46603f-2914-40aa-a914-87e2a7082e35" providerId="ADAL" clId="{EEA99891-24DF-4188-B51A-C840386ED0AC}" dt="2022-09-21T11:28:33.073" v="31331" actId="20577"/>
          <ac:spMkLst>
            <pc:docMk/>
            <pc:sldMk cId="1177743741" sldId="340"/>
            <ac:spMk id="3" creationId="{ED9CA4AE-2050-0003-A713-7465F3ED579E}"/>
          </ac:spMkLst>
        </pc:spChg>
        <pc:spChg chg="add mod">
          <ac:chgData name="Ferro, Harrison P" userId="cf46603f-2914-40aa-a914-87e2a7082e35" providerId="ADAL" clId="{EEA99891-24DF-4188-B51A-C840386ED0AC}" dt="2022-09-21T11:27:55.505" v="31317" actId="1076"/>
          <ac:spMkLst>
            <pc:docMk/>
            <pc:sldMk cId="1177743741" sldId="340"/>
            <ac:spMk id="4" creationId="{97924989-D88C-D846-545B-AA20ED87F6D3}"/>
          </ac:spMkLst>
        </pc:spChg>
        <pc:spChg chg="add del mod">
          <ac:chgData name="Ferro, Harrison P" userId="cf46603f-2914-40aa-a914-87e2a7082e35" providerId="ADAL" clId="{EEA99891-24DF-4188-B51A-C840386ED0AC}" dt="2022-09-21T11:22:45.310" v="31158" actId="478"/>
          <ac:spMkLst>
            <pc:docMk/>
            <pc:sldMk cId="1177743741" sldId="340"/>
            <ac:spMk id="5" creationId="{94B5A663-5769-4209-2BB1-665589BADC59}"/>
          </ac:spMkLst>
        </pc:spChg>
        <pc:spChg chg="add mod">
          <ac:chgData name="Ferro, Harrison P" userId="cf46603f-2914-40aa-a914-87e2a7082e35" providerId="ADAL" clId="{EEA99891-24DF-4188-B51A-C840386ED0AC}" dt="2022-10-03T22:19:34.350" v="37310" actId="20577"/>
          <ac:spMkLst>
            <pc:docMk/>
            <pc:sldMk cId="1177743741" sldId="340"/>
            <ac:spMk id="5" creationId="{FB988A53-5A78-5677-BC44-8A13BB349A71}"/>
          </ac:spMkLst>
        </pc:spChg>
        <pc:spChg chg="add mod">
          <ac:chgData name="Ferro, Harrison P" userId="cf46603f-2914-40aa-a914-87e2a7082e35" providerId="ADAL" clId="{EEA99891-24DF-4188-B51A-C840386ED0AC}" dt="2022-09-21T11:27:35.092" v="31313" actId="1076"/>
          <ac:spMkLst>
            <pc:docMk/>
            <pc:sldMk cId="1177743741" sldId="340"/>
            <ac:spMk id="6" creationId="{F2EFF019-05E3-79EF-32E9-1BC75DB1CA9D}"/>
          </ac:spMkLst>
        </pc:spChg>
        <pc:spChg chg="add mod">
          <ac:chgData name="Ferro, Harrison P" userId="cf46603f-2914-40aa-a914-87e2a7082e35" providerId="ADAL" clId="{EEA99891-24DF-4188-B51A-C840386ED0AC}" dt="2022-09-21T11:24:34.466" v="31181" actId="1076"/>
          <ac:spMkLst>
            <pc:docMk/>
            <pc:sldMk cId="1177743741" sldId="340"/>
            <ac:spMk id="7" creationId="{B629D807-D15C-E343-2A07-059F7FCDACDF}"/>
          </ac:spMkLst>
        </pc:spChg>
        <pc:spChg chg="add mod">
          <ac:chgData name="Ferro, Harrison P" userId="cf46603f-2914-40aa-a914-87e2a7082e35" providerId="ADAL" clId="{EEA99891-24DF-4188-B51A-C840386ED0AC}" dt="2022-09-21T11:24:43.168" v="31182" actId="1076"/>
          <ac:spMkLst>
            <pc:docMk/>
            <pc:sldMk cId="1177743741" sldId="340"/>
            <ac:spMk id="8" creationId="{62FA4383-9C6E-F95C-D060-A5AEA67EE181}"/>
          </ac:spMkLst>
        </pc:spChg>
        <pc:spChg chg="add mod">
          <ac:chgData name="Ferro, Harrison P" userId="cf46603f-2914-40aa-a914-87e2a7082e35" providerId="ADAL" clId="{EEA99891-24DF-4188-B51A-C840386ED0AC}" dt="2022-09-21T11:27:04.406" v="31309" actId="1076"/>
          <ac:spMkLst>
            <pc:docMk/>
            <pc:sldMk cId="1177743741" sldId="340"/>
            <ac:spMk id="9" creationId="{6C7E1EBE-B92F-97D4-DE35-ABCCD19DADA4}"/>
          </ac:spMkLst>
        </pc:spChg>
        <pc:spChg chg="add mod">
          <ac:chgData name="Ferro, Harrison P" userId="cf46603f-2914-40aa-a914-87e2a7082e35" providerId="ADAL" clId="{EEA99891-24DF-4188-B51A-C840386ED0AC}" dt="2022-09-21T11:27:42.670" v="31315" actId="1076"/>
          <ac:spMkLst>
            <pc:docMk/>
            <pc:sldMk cId="1177743741" sldId="340"/>
            <ac:spMk id="10" creationId="{C6D8BC75-F5EA-B651-8E90-51BB963053B4}"/>
          </ac:spMkLst>
        </pc:spChg>
        <pc:spChg chg="add mod">
          <ac:chgData name="Ferro, Harrison P" userId="cf46603f-2914-40aa-a914-87e2a7082e35" providerId="ADAL" clId="{EEA99891-24DF-4188-B51A-C840386ED0AC}" dt="2022-09-21T11:27:17.592" v="31310" actId="1076"/>
          <ac:spMkLst>
            <pc:docMk/>
            <pc:sldMk cId="1177743741" sldId="340"/>
            <ac:spMk id="11" creationId="{47BB492F-47DC-40D5-A6BC-6BC932604FE7}"/>
          </ac:spMkLst>
        </pc:spChg>
        <pc:spChg chg="add mod">
          <ac:chgData name="Ferro, Harrison P" userId="cf46603f-2914-40aa-a914-87e2a7082e35" providerId="ADAL" clId="{EEA99891-24DF-4188-B51A-C840386ED0AC}" dt="2022-09-21T11:27:48.378" v="31316" actId="1076"/>
          <ac:spMkLst>
            <pc:docMk/>
            <pc:sldMk cId="1177743741" sldId="340"/>
            <ac:spMk id="12" creationId="{2AD1308D-1D00-C654-83EA-A33D168782EB}"/>
          </ac:spMkLst>
        </pc:spChg>
        <pc:spChg chg="add del mod">
          <ac:chgData name="Ferro, Harrison P" userId="cf46603f-2914-40aa-a914-87e2a7082e35" providerId="ADAL" clId="{EEA99891-24DF-4188-B51A-C840386ED0AC}" dt="2022-09-21T11:25:23.947" v="31272" actId="478"/>
          <ac:spMkLst>
            <pc:docMk/>
            <pc:sldMk cId="1177743741" sldId="340"/>
            <ac:spMk id="13" creationId="{23DBA199-94D8-71E2-2524-404DD1CC6E51}"/>
          </ac:spMkLst>
        </pc:spChg>
        <pc:spChg chg="add mod">
          <ac:chgData name="Ferro, Harrison P" userId="cf46603f-2914-40aa-a914-87e2a7082e35" providerId="ADAL" clId="{EEA99891-24DF-4188-B51A-C840386ED0AC}" dt="2022-09-21T11:27:59.808" v="31318" actId="1076"/>
          <ac:spMkLst>
            <pc:docMk/>
            <pc:sldMk cId="1177743741" sldId="340"/>
            <ac:spMk id="14" creationId="{7F587B79-89C0-2396-E39F-7DB5106BD2CC}"/>
          </ac:spMkLst>
        </pc:spChg>
        <pc:spChg chg="add mod">
          <ac:chgData name="Ferro, Harrison P" userId="cf46603f-2914-40aa-a914-87e2a7082e35" providerId="ADAL" clId="{EEA99891-24DF-4188-B51A-C840386ED0AC}" dt="2022-09-21T11:27:38.689" v="31314" actId="1076"/>
          <ac:spMkLst>
            <pc:docMk/>
            <pc:sldMk cId="1177743741" sldId="340"/>
            <ac:spMk id="15" creationId="{52C6B860-286B-0D3F-3F97-3FC7762F57B8}"/>
          </ac:spMkLst>
        </pc:spChg>
        <pc:spChg chg="add mod">
          <ac:chgData name="Ferro, Harrison P" userId="cf46603f-2914-40aa-a914-87e2a7082e35" providerId="ADAL" clId="{EEA99891-24DF-4188-B51A-C840386ED0AC}" dt="2022-09-21T11:29:22.823" v="31337" actId="207"/>
          <ac:spMkLst>
            <pc:docMk/>
            <pc:sldMk cId="1177743741" sldId="340"/>
            <ac:spMk id="16" creationId="{ACC208E7-90C8-401A-BA8C-F2515AD6DAB5}"/>
          </ac:spMkLst>
        </pc:spChg>
        <pc:spChg chg="add mod">
          <ac:chgData name="Ferro, Harrison P" userId="cf46603f-2914-40aa-a914-87e2a7082e35" providerId="ADAL" clId="{EEA99891-24DF-4188-B51A-C840386ED0AC}" dt="2022-09-21T11:31:25.261" v="31460" actId="207"/>
          <ac:spMkLst>
            <pc:docMk/>
            <pc:sldMk cId="1177743741" sldId="340"/>
            <ac:spMk id="17" creationId="{18DFF14D-FCB9-41EE-3ED7-AA9DB1ED548B}"/>
          </ac:spMkLst>
        </pc:spChg>
        <pc:spChg chg="add del mod">
          <ac:chgData name="Ferro, Harrison P" userId="cf46603f-2914-40aa-a914-87e2a7082e35" providerId="ADAL" clId="{EEA99891-24DF-4188-B51A-C840386ED0AC}" dt="2022-09-29T22:35:25.118" v="33605" actId="478"/>
          <ac:spMkLst>
            <pc:docMk/>
            <pc:sldMk cId="1177743741" sldId="340"/>
            <ac:spMk id="18" creationId="{692195A6-6DB8-4985-5A5A-1F885D83A67B}"/>
          </ac:spMkLst>
        </pc:spChg>
      </pc:sldChg>
      <pc:sldChg chg="modSp new del mod">
        <pc:chgData name="Ferro, Harrison P" userId="cf46603f-2914-40aa-a914-87e2a7082e35" providerId="ADAL" clId="{EEA99891-24DF-4188-B51A-C840386ED0AC}" dt="2022-09-13T00:31:18.161" v="22804" actId="47"/>
        <pc:sldMkLst>
          <pc:docMk/>
          <pc:sldMk cId="3102384479" sldId="341"/>
        </pc:sldMkLst>
        <pc:spChg chg="mod">
          <ac:chgData name="Ferro, Harrison P" userId="cf46603f-2914-40aa-a914-87e2a7082e35" providerId="ADAL" clId="{EEA99891-24DF-4188-B51A-C840386ED0AC}" dt="2022-09-09T17:16:28.960" v="20470" actId="20577"/>
          <ac:spMkLst>
            <pc:docMk/>
            <pc:sldMk cId="3102384479" sldId="341"/>
            <ac:spMk id="2" creationId="{3AB9B052-FA53-C325-4994-2BC80A5D4A47}"/>
          </ac:spMkLst>
        </pc:spChg>
        <pc:spChg chg="mod">
          <ac:chgData name="Ferro, Harrison P" userId="cf46603f-2914-40aa-a914-87e2a7082e35" providerId="ADAL" clId="{EEA99891-24DF-4188-B51A-C840386ED0AC}" dt="2022-09-09T17:14:54.991" v="20212" actId="20577"/>
          <ac:spMkLst>
            <pc:docMk/>
            <pc:sldMk cId="3102384479" sldId="341"/>
            <ac:spMk id="3" creationId="{71B23E80-3D55-3453-D47A-0A0497E23E18}"/>
          </ac:spMkLst>
        </pc:spChg>
      </pc:sldChg>
      <pc:sldChg chg="modSp new del mod">
        <pc:chgData name="Ferro, Harrison P" userId="cf46603f-2914-40aa-a914-87e2a7082e35" providerId="ADAL" clId="{EEA99891-24DF-4188-B51A-C840386ED0AC}" dt="2022-09-13T00:32:30.974" v="22813" actId="47"/>
        <pc:sldMkLst>
          <pc:docMk/>
          <pc:sldMk cId="3548091560" sldId="342"/>
        </pc:sldMkLst>
        <pc:spChg chg="mod">
          <ac:chgData name="Ferro, Harrison P" userId="cf46603f-2914-40aa-a914-87e2a7082e35" providerId="ADAL" clId="{EEA99891-24DF-4188-B51A-C840386ED0AC}" dt="2022-09-09T17:19:55.365" v="20970" actId="20577"/>
          <ac:spMkLst>
            <pc:docMk/>
            <pc:sldMk cId="3548091560" sldId="342"/>
            <ac:spMk id="2" creationId="{2CCB0FCB-2BC2-6CD4-D3A2-EF72C065E4B2}"/>
          </ac:spMkLst>
        </pc:spChg>
        <pc:spChg chg="mod">
          <ac:chgData name="Ferro, Harrison P" userId="cf46603f-2914-40aa-a914-87e2a7082e35" providerId="ADAL" clId="{EEA99891-24DF-4188-B51A-C840386ED0AC}" dt="2022-09-09T17:16:54.783" v="20485" actId="20577"/>
          <ac:spMkLst>
            <pc:docMk/>
            <pc:sldMk cId="3548091560" sldId="342"/>
            <ac:spMk id="3" creationId="{F90A1FBD-FD66-A9C3-9283-E13D9CDB5E05}"/>
          </ac:spMkLst>
        </pc:spChg>
      </pc:sldChg>
      <pc:sldChg chg="modSp new del mod">
        <pc:chgData name="Ferro, Harrison P" userId="cf46603f-2914-40aa-a914-87e2a7082e35" providerId="ADAL" clId="{EEA99891-24DF-4188-B51A-C840386ED0AC}" dt="2022-09-13T00:32:57.605" v="22820" actId="47"/>
        <pc:sldMkLst>
          <pc:docMk/>
          <pc:sldMk cId="844604754" sldId="343"/>
        </pc:sldMkLst>
        <pc:spChg chg="mod">
          <ac:chgData name="Ferro, Harrison P" userId="cf46603f-2914-40aa-a914-87e2a7082e35" providerId="ADAL" clId="{EEA99891-24DF-4188-B51A-C840386ED0AC}" dt="2022-09-09T17:27:45.538" v="21677" actId="20577"/>
          <ac:spMkLst>
            <pc:docMk/>
            <pc:sldMk cId="844604754" sldId="343"/>
            <ac:spMk id="2" creationId="{1CC6FEAA-6AB7-C92B-EF60-7051CB5F4691}"/>
          </ac:spMkLst>
        </pc:spChg>
        <pc:spChg chg="mod">
          <ac:chgData name="Ferro, Harrison P" userId="cf46603f-2914-40aa-a914-87e2a7082e35" providerId="ADAL" clId="{EEA99891-24DF-4188-B51A-C840386ED0AC}" dt="2022-09-09T17:20:03.455" v="20981" actId="20577"/>
          <ac:spMkLst>
            <pc:docMk/>
            <pc:sldMk cId="844604754" sldId="343"/>
            <ac:spMk id="3" creationId="{95A98C02-99F9-FC5A-51D8-1D38371AB040}"/>
          </ac:spMkLst>
        </pc:spChg>
      </pc:sldChg>
      <pc:sldChg chg="addSp delSp modSp new add del mod modAnim modNotesTx">
        <pc:chgData name="Ferro, Harrison P" userId="cf46603f-2914-40aa-a914-87e2a7082e35" providerId="ADAL" clId="{EEA99891-24DF-4188-B51A-C840386ED0AC}" dt="2022-10-03T22:17:57.895" v="37266" actId="20577"/>
        <pc:sldMkLst>
          <pc:docMk/>
          <pc:sldMk cId="1771999856" sldId="344"/>
        </pc:sldMkLst>
        <pc:spChg chg="del">
          <ac:chgData name="Ferro, Harrison P" userId="cf46603f-2914-40aa-a914-87e2a7082e35" providerId="ADAL" clId="{EEA99891-24DF-4188-B51A-C840386ED0AC}" dt="2022-09-13T00:11:54.167" v="22682" actId="478"/>
          <ac:spMkLst>
            <pc:docMk/>
            <pc:sldMk cId="1771999856" sldId="344"/>
            <ac:spMk id="2" creationId="{31BBC09D-FFCA-9577-ED68-10EDB067D7B3}"/>
          </ac:spMkLst>
        </pc:spChg>
        <pc:spChg chg="add mod">
          <ac:chgData name="Ferro, Harrison P" userId="cf46603f-2914-40aa-a914-87e2a7082e35" providerId="ADAL" clId="{EEA99891-24DF-4188-B51A-C840386ED0AC}" dt="2022-10-03T22:17:57.895" v="37266" actId="20577"/>
          <ac:spMkLst>
            <pc:docMk/>
            <pc:sldMk cId="1771999856" sldId="344"/>
            <ac:spMk id="2" creationId="{D1B99DF4-002D-D12E-0810-C454CDFAD349}"/>
          </ac:spMkLst>
        </pc:spChg>
        <pc:spChg chg="add mod">
          <ac:chgData name="Ferro, Harrison P" userId="cf46603f-2914-40aa-a914-87e2a7082e35" providerId="ADAL" clId="{EEA99891-24DF-4188-B51A-C840386ED0AC}" dt="2022-09-17T13:51:25.308" v="26251" actId="1076"/>
          <ac:spMkLst>
            <pc:docMk/>
            <pc:sldMk cId="1771999856" sldId="344"/>
            <ac:spMk id="3" creationId="{A513F09A-5A49-0433-EE95-DA4158D6E65E}"/>
          </ac:spMkLst>
        </pc:spChg>
        <pc:spChg chg="add mod">
          <ac:chgData name="Ferro, Harrison P" userId="cf46603f-2914-40aa-a914-87e2a7082e35" providerId="ADAL" clId="{EEA99891-24DF-4188-B51A-C840386ED0AC}" dt="2022-09-21T20:14:04.014" v="32639" actId="20577"/>
          <ac:spMkLst>
            <pc:docMk/>
            <pc:sldMk cId="1771999856" sldId="344"/>
            <ac:spMk id="4" creationId="{03A673E8-D281-B62F-34B7-C224EE6483AA}"/>
          </ac:spMkLst>
        </pc:spChg>
        <pc:spChg chg="add del mod">
          <ac:chgData name="Ferro, Harrison P" userId="cf46603f-2914-40aa-a914-87e2a7082e35" providerId="ADAL" clId="{EEA99891-24DF-4188-B51A-C840386ED0AC}" dt="2022-09-13T00:14:56.949" v="22709" actId="478"/>
          <ac:spMkLst>
            <pc:docMk/>
            <pc:sldMk cId="1771999856" sldId="344"/>
            <ac:spMk id="4" creationId="{938B8A05-81F8-6CDC-81FA-9BFAB11418F0}"/>
          </ac:spMkLst>
        </pc:spChg>
        <pc:spChg chg="add del mod">
          <ac:chgData name="Ferro, Harrison P" userId="cf46603f-2914-40aa-a914-87e2a7082e35" providerId="ADAL" clId="{EEA99891-24DF-4188-B51A-C840386ED0AC}" dt="2022-09-13T00:16:35.446" v="22716" actId="12084"/>
          <ac:spMkLst>
            <pc:docMk/>
            <pc:sldMk cId="1771999856" sldId="344"/>
            <ac:spMk id="5" creationId="{25EE8749-74A0-308B-0DC3-B99BBFED7B7C}"/>
          </ac:spMkLst>
        </pc:spChg>
        <pc:graphicFrameChg chg="add mod modGraphic">
          <ac:chgData name="Ferro, Harrison P" userId="cf46603f-2914-40aa-a914-87e2a7082e35" providerId="ADAL" clId="{EEA99891-24DF-4188-B51A-C840386ED0AC}" dt="2022-09-17T13:57:11.708" v="26288" actId="207"/>
          <ac:graphicFrameMkLst>
            <pc:docMk/>
            <pc:sldMk cId="1771999856" sldId="344"/>
            <ac:graphicFrameMk id="6" creationId="{7A14629D-EEC4-DE7D-31E9-558B40463FCE}"/>
          </ac:graphicFrameMkLst>
        </pc:graphicFrameChg>
      </pc:sldChg>
      <pc:sldChg chg="addSp delSp modSp new mod ord modClrScheme chgLayout modNotesTx">
        <pc:chgData name="Ferro, Harrison P" userId="cf46603f-2914-40aa-a914-87e2a7082e35" providerId="ADAL" clId="{EEA99891-24DF-4188-B51A-C840386ED0AC}" dt="2022-10-03T22:18:20.652" v="37276" actId="20577"/>
        <pc:sldMkLst>
          <pc:docMk/>
          <pc:sldMk cId="2733901612" sldId="345"/>
        </pc:sldMkLst>
        <pc:spChg chg="del mod">
          <ac:chgData name="Ferro, Harrison P" userId="cf46603f-2914-40aa-a914-87e2a7082e35" providerId="ADAL" clId="{EEA99891-24DF-4188-B51A-C840386ED0AC}" dt="2022-09-17T17:54:18.367" v="27026" actId="478"/>
          <ac:spMkLst>
            <pc:docMk/>
            <pc:sldMk cId="2733901612" sldId="345"/>
            <ac:spMk id="2" creationId="{2F6F1948-F799-C209-7A42-AB6B1F9B1648}"/>
          </ac:spMkLst>
        </pc:spChg>
        <pc:spChg chg="add mod">
          <ac:chgData name="Ferro, Harrison P" userId="cf46603f-2914-40aa-a914-87e2a7082e35" providerId="ADAL" clId="{EEA99891-24DF-4188-B51A-C840386ED0AC}" dt="2022-10-03T22:18:20.652" v="37276" actId="20577"/>
          <ac:spMkLst>
            <pc:docMk/>
            <pc:sldMk cId="2733901612" sldId="345"/>
            <ac:spMk id="2" creationId="{302D4220-16EC-F64F-3408-F576D4BA61AA}"/>
          </ac:spMkLst>
        </pc:spChg>
        <pc:spChg chg="mod ord">
          <ac:chgData name="Ferro, Harrison P" userId="cf46603f-2914-40aa-a914-87e2a7082e35" providerId="ADAL" clId="{EEA99891-24DF-4188-B51A-C840386ED0AC}" dt="2022-10-03T22:01:41.635" v="37044" actId="1076"/>
          <ac:spMkLst>
            <pc:docMk/>
            <pc:sldMk cId="2733901612" sldId="345"/>
            <ac:spMk id="3" creationId="{CB71AA5E-FFFA-3153-E98C-BD9863895F32}"/>
          </ac:spMkLst>
        </pc:spChg>
        <pc:spChg chg="add del mod">
          <ac:chgData name="Ferro, Harrison P" userId="cf46603f-2914-40aa-a914-87e2a7082e35" providerId="ADAL" clId="{EEA99891-24DF-4188-B51A-C840386ED0AC}" dt="2022-09-21T20:16:53.253" v="32923" actId="478"/>
          <ac:spMkLst>
            <pc:docMk/>
            <pc:sldMk cId="2733901612" sldId="345"/>
            <ac:spMk id="5" creationId="{C174CDF1-3510-DB8F-85C6-64ED4C10A37D}"/>
          </ac:spMkLst>
        </pc:spChg>
        <pc:spChg chg="add del mod">
          <ac:chgData name="Ferro, Harrison P" userId="cf46603f-2914-40aa-a914-87e2a7082e35" providerId="ADAL" clId="{EEA99891-24DF-4188-B51A-C840386ED0AC}" dt="2022-09-17T17:54:20.194" v="27027" actId="478"/>
          <ac:spMkLst>
            <pc:docMk/>
            <pc:sldMk cId="2733901612" sldId="345"/>
            <ac:spMk id="6" creationId="{19E8CD42-E08A-78A2-3B56-F05AB05D4002}"/>
          </ac:spMkLst>
        </pc:spChg>
        <pc:spChg chg="add del mod ord">
          <ac:chgData name="Ferro, Harrison P" userId="cf46603f-2914-40aa-a914-87e2a7082e35" providerId="ADAL" clId="{EEA99891-24DF-4188-B51A-C840386ED0AC}" dt="2022-09-17T18:03:30.848" v="27385" actId="478"/>
          <ac:spMkLst>
            <pc:docMk/>
            <pc:sldMk cId="2733901612" sldId="345"/>
            <ac:spMk id="7" creationId="{47A6E975-868A-CDCA-58C3-4D7C3A6BA972}"/>
          </ac:spMkLst>
        </pc:spChg>
        <pc:spChg chg="add del mod ord">
          <ac:chgData name="Ferro, Harrison P" userId="cf46603f-2914-40aa-a914-87e2a7082e35" providerId="ADAL" clId="{EEA99891-24DF-4188-B51A-C840386ED0AC}" dt="2022-09-17T18:03:15.249" v="27376" actId="478"/>
          <ac:spMkLst>
            <pc:docMk/>
            <pc:sldMk cId="2733901612" sldId="345"/>
            <ac:spMk id="8" creationId="{A6E066D0-1343-B9CF-5142-94D4768F7B1D}"/>
          </ac:spMkLst>
        </pc:spChg>
        <pc:graphicFrameChg chg="add mod modGraphic">
          <ac:chgData name="Ferro, Harrison P" userId="cf46603f-2914-40aa-a914-87e2a7082e35" providerId="ADAL" clId="{EEA99891-24DF-4188-B51A-C840386ED0AC}" dt="2022-10-03T22:09:49.610" v="37096" actId="948"/>
          <ac:graphicFrameMkLst>
            <pc:docMk/>
            <pc:sldMk cId="2733901612" sldId="345"/>
            <ac:graphicFrameMk id="4" creationId="{431BE438-6FE2-5B5B-63B8-C55BE23AD3B7}"/>
          </ac:graphicFrameMkLst>
        </pc:graphicFrameChg>
      </pc:sldChg>
      <pc:sldChg chg="addSp delSp modSp new mod ord modClrScheme chgLayout">
        <pc:chgData name="Ferro, Harrison P" userId="cf46603f-2914-40aa-a914-87e2a7082e35" providerId="ADAL" clId="{EEA99891-24DF-4188-B51A-C840386ED0AC}" dt="2022-10-03T22:19:06.216" v="37296" actId="20577"/>
        <pc:sldMkLst>
          <pc:docMk/>
          <pc:sldMk cId="3597637217" sldId="346"/>
        </pc:sldMkLst>
        <pc:spChg chg="del mod ord">
          <ac:chgData name="Ferro, Harrison P" userId="cf46603f-2914-40aa-a914-87e2a7082e35" providerId="ADAL" clId="{EEA99891-24DF-4188-B51A-C840386ED0AC}" dt="2022-09-17T18:05:40.852" v="27398" actId="700"/>
          <ac:spMkLst>
            <pc:docMk/>
            <pc:sldMk cId="3597637217" sldId="346"/>
            <ac:spMk id="2" creationId="{0B297B90-5AE8-9713-5C2C-1CD64E95B419}"/>
          </ac:spMkLst>
        </pc:spChg>
        <pc:spChg chg="add mod">
          <ac:chgData name="Ferro, Harrison P" userId="cf46603f-2914-40aa-a914-87e2a7082e35" providerId="ADAL" clId="{EEA99891-24DF-4188-B51A-C840386ED0AC}" dt="2022-10-03T22:19:06.216" v="37296" actId="20577"/>
          <ac:spMkLst>
            <pc:docMk/>
            <pc:sldMk cId="3597637217" sldId="346"/>
            <ac:spMk id="2" creationId="{5A4242EC-BBDE-2CD1-0FB0-BCED580F18C3}"/>
          </ac:spMkLst>
        </pc:spChg>
        <pc:spChg chg="mod ord">
          <ac:chgData name="Ferro, Harrison P" userId="cf46603f-2914-40aa-a914-87e2a7082e35" providerId="ADAL" clId="{EEA99891-24DF-4188-B51A-C840386ED0AC}" dt="2022-09-17T18:21:32.588" v="28196" actId="1035"/>
          <ac:spMkLst>
            <pc:docMk/>
            <pc:sldMk cId="3597637217" sldId="346"/>
            <ac:spMk id="3" creationId="{E1AEF101-1830-3D29-67BC-9B02133EA939}"/>
          </ac:spMkLst>
        </pc:spChg>
        <pc:spChg chg="add del mod">
          <ac:chgData name="Ferro, Harrison P" userId="cf46603f-2914-40aa-a914-87e2a7082e35" providerId="ADAL" clId="{EEA99891-24DF-4188-B51A-C840386ED0AC}" dt="2022-09-30T19:02:38.713" v="33751" actId="478"/>
          <ac:spMkLst>
            <pc:docMk/>
            <pc:sldMk cId="3597637217" sldId="346"/>
            <ac:spMk id="4" creationId="{31FAF39B-A0C0-92D4-D778-1493BF221EEA}"/>
          </ac:spMkLst>
        </pc:spChg>
        <pc:spChg chg="add del mod ord">
          <ac:chgData name="Ferro, Harrison P" userId="cf46603f-2914-40aa-a914-87e2a7082e35" providerId="ADAL" clId="{EEA99891-24DF-4188-B51A-C840386ED0AC}" dt="2022-09-17T18:05:49.355" v="27399" actId="478"/>
          <ac:spMkLst>
            <pc:docMk/>
            <pc:sldMk cId="3597637217" sldId="346"/>
            <ac:spMk id="4" creationId="{B70C63D2-4B30-3B97-9251-DD9B3AA91AC5}"/>
          </ac:spMkLst>
        </pc:spChg>
        <pc:graphicFrameChg chg="add mod modGraphic">
          <ac:chgData name="Ferro, Harrison P" userId="cf46603f-2914-40aa-a914-87e2a7082e35" providerId="ADAL" clId="{EEA99891-24DF-4188-B51A-C840386ED0AC}" dt="2022-10-03T22:01:20.690" v="37040" actId="1076"/>
          <ac:graphicFrameMkLst>
            <pc:docMk/>
            <pc:sldMk cId="3597637217" sldId="346"/>
            <ac:graphicFrameMk id="5" creationId="{A09463E6-F726-4B1C-1FA6-7FA515970C7B}"/>
          </ac:graphicFrameMkLst>
        </pc:graphicFrameChg>
      </pc:sldChg>
      <pc:sldChg chg="add del">
        <pc:chgData name="Ferro, Harrison P" userId="cf46603f-2914-40aa-a914-87e2a7082e35" providerId="ADAL" clId="{EEA99891-24DF-4188-B51A-C840386ED0AC}" dt="2022-09-13T00:29:30.562" v="22777"/>
        <pc:sldMkLst>
          <pc:docMk/>
          <pc:sldMk cId="171692332" sldId="347"/>
        </pc:sldMkLst>
      </pc:sldChg>
      <pc:sldChg chg="addSp modSp add mod modAnim modNotesTx">
        <pc:chgData name="Ferro, Harrison P" userId="cf46603f-2914-40aa-a914-87e2a7082e35" providerId="ADAL" clId="{EEA99891-24DF-4188-B51A-C840386ED0AC}" dt="2022-10-03T22:18:25.389" v="37280" actId="20577"/>
        <pc:sldMkLst>
          <pc:docMk/>
          <pc:sldMk cId="4102401366" sldId="347"/>
        </pc:sldMkLst>
        <pc:spChg chg="mod">
          <ac:chgData name="Ferro, Harrison P" userId="cf46603f-2914-40aa-a914-87e2a7082e35" providerId="ADAL" clId="{EEA99891-24DF-4188-B51A-C840386ED0AC}" dt="2022-09-13T00:31:15.561" v="22803" actId="20577"/>
          <ac:spMkLst>
            <pc:docMk/>
            <pc:sldMk cId="4102401366" sldId="347"/>
            <ac:spMk id="2" creationId="{A633A9FC-729E-1E37-6B70-A5AB9AA641D7}"/>
          </ac:spMkLst>
        </pc:spChg>
        <pc:spChg chg="add mod">
          <ac:chgData name="Ferro, Harrison P" userId="cf46603f-2914-40aa-a914-87e2a7082e35" providerId="ADAL" clId="{EEA99891-24DF-4188-B51A-C840386ED0AC}" dt="2022-10-03T22:18:25.389" v="37280" actId="20577"/>
          <ac:spMkLst>
            <pc:docMk/>
            <pc:sldMk cId="4102401366" sldId="347"/>
            <ac:spMk id="3" creationId="{346039E7-380E-82B5-7151-B3C00D567144}"/>
          </ac:spMkLst>
        </pc:spChg>
        <pc:spChg chg="mod">
          <ac:chgData name="Ferro, Harrison P" userId="cf46603f-2914-40aa-a914-87e2a7082e35" providerId="ADAL" clId="{EEA99891-24DF-4188-B51A-C840386ED0AC}" dt="2022-09-13T00:29:52.437" v="22782" actId="20577"/>
          <ac:spMkLst>
            <pc:docMk/>
            <pc:sldMk cId="4102401366" sldId="347"/>
            <ac:spMk id="8" creationId="{C3DAD408-84C8-C692-000A-BDEA12CBCDA4}"/>
          </ac:spMkLst>
        </pc:spChg>
      </pc:sldChg>
      <pc:sldChg chg="addSp modSp add mod modAnim modNotesTx">
        <pc:chgData name="Ferro, Harrison P" userId="cf46603f-2914-40aa-a914-87e2a7082e35" providerId="ADAL" clId="{EEA99891-24DF-4188-B51A-C840386ED0AC}" dt="2022-10-03T22:19:12.096" v="37298" actId="20577"/>
        <pc:sldMkLst>
          <pc:docMk/>
          <pc:sldMk cId="3184111639" sldId="348"/>
        </pc:sldMkLst>
        <pc:spChg chg="mod">
          <ac:chgData name="Ferro, Harrison P" userId="cf46603f-2914-40aa-a914-87e2a7082e35" providerId="ADAL" clId="{EEA99891-24DF-4188-B51A-C840386ED0AC}" dt="2022-10-03T19:18:25.797" v="36052" actId="114"/>
          <ac:spMkLst>
            <pc:docMk/>
            <pc:sldMk cId="3184111639" sldId="348"/>
            <ac:spMk id="2" creationId="{A633A9FC-729E-1E37-6B70-A5AB9AA641D7}"/>
          </ac:spMkLst>
        </pc:spChg>
        <pc:spChg chg="add mod">
          <ac:chgData name="Ferro, Harrison P" userId="cf46603f-2914-40aa-a914-87e2a7082e35" providerId="ADAL" clId="{EEA99891-24DF-4188-B51A-C840386ED0AC}" dt="2022-10-03T22:19:12.096" v="37298" actId="20577"/>
          <ac:spMkLst>
            <pc:docMk/>
            <pc:sldMk cId="3184111639" sldId="348"/>
            <ac:spMk id="3" creationId="{18737368-F194-1A1A-A59D-4ADEA315FD69}"/>
          </ac:spMkLst>
        </pc:spChg>
        <pc:spChg chg="mod">
          <ac:chgData name="Ferro, Harrison P" userId="cf46603f-2914-40aa-a914-87e2a7082e35" providerId="ADAL" clId="{EEA99891-24DF-4188-B51A-C840386ED0AC}" dt="2022-09-13T00:31:33.981" v="22807" actId="20577"/>
          <ac:spMkLst>
            <pc:docMk/>
            <pc:sldMk cId="3184111639" sldId="348"/>
            <ac:spMk id="8" creationId="{C3DAD408-84C8-C692-000A-BDEA12CBCDA4}"/>
          </ac:spMkLst>
        </pc:spChg>
      </pc:sldChg>
      <pc:sldChg chg="addSp modSp add mod modAnim modNotesTx">
        <pc:chgData name="Ferro, Harrison P" userId="cf46603f-2914-40aa-a914-87e2a7082e35" providerId="ADAL" clId="{EEA99891-24DF-4188-B51A-C840386ED0AC}" dt="2022-10-03T22:19:38.664" v="37312" actId="20577"/>
        <pc:sldMkLst>
          <pc:docMk/>
          <pc:sldMk cId="3154543090" sldId="349"/>
        </pc:sldMkLst>
        <pc:spChg chg="mod">
          <ac:chgData name="Ferro, Harrison P" userId="cf46603f-2914-40aa-a914-87e2a7082e35" providerId="ADAL" clId="{EEA99891-24DF-4188-B51A-C840386ED0AC}" dt="2022-10-03T19:18:33.118" v="36055" actId="20577"/>
          <ac:spMkLst>
            <pc:docMk/>
            <pc:sldMk cId="3154543090" sldId="349"/>
            <ac:spMk id="2" creationId="{A633A9FC-729E-1E37-6B70-A5AB9AA641D7}"/>
          </ac:spMkLst>
        </pc:spChg>
        <pc:spChg chg="add mod">
          <ac:chgData name="Ferro, Harrison P" userId="cf46603f-2914-40aa-a914-87e2a7082e35" providerId="ADAL" clId="{EEA99891-24DF-4188-B51A-C840386ED0AC}" dt="2022-10-03T22:19:38.664" v="37312" actId="20577"/>
          <ac:spMkLst>
            <pc:docMk/>
            <pc:sldMk cId="3154543090" sldId="349"/>
            <ac:spMk id="3" creationId="{07E760EC-074A-9891-66AA-5E426F13060B}"/>
          </ac:spMkLst>
        </pc:spChg>
        <pc:spChg chg="mod">
          <ac:chgData name="Ferro, Harrison P" userId="cf46603f-2914-40aa-a914-87e2a7082e35" providerId="ADAL" clId="{EEA99891-24DF-4188-B51A-C840386ED0AC}" dt="2022-09-13T00:33:22.794" v="22823" actId="1076"/>
          <ac:spMkLst>
            <pc:docMk/>
            <pc:sldMk cId="3154543090" sldId="349"/>
            <ac:spMk id="8" creationId="{C3DAD408-84C8-C692-000A-BDEA12CBCDA4}"/>
          </ac:spMkLst>
        </pc:spChg>
      </pc:sldChg>
      <pc:sldChg chg="addSp modSp add mod modAnim">
        <pc:chgData name="Ferro, Harrison P" userId="cf46603f-2914-40aa-a914-87e2a7082e35" providerId="ADAL" clId="{EEA99891-24DF-4188-B51A-C840386ED0AC}" dt="2022-10-03T22:18:02.122" v="37268" actId="20577"/>
        <pc:sldMkLst>
          <pc:docMk/>
          <pc:sldMk cId="3633194661" sldId="350"/>
        </pc:sldMkLst>
        <pc:spChg chg="mod">
          <ac:chgData name="Ferro, Harrison P" userId="cf46603f-2914-40aa-a914-87e2a7082e35" providerId="ADAL" clId="{EEA99891-24DF-4188-B51A-C840386ED0AC}" dt="2022-09-17T14:04:00.651" v="26313" actId="207"/>
          <ac:spMkLst>
            <pc:docMk/>
            <pc:sldMk cId="3633194661" sldId="350"/>
            <ac:spMk id="2" creationId="{9E12B42A-847E-4496-654A-FD0F2C5853DB}"/>
          </ac:spMkLst>
        </pc:spChg>
        <pc:spChg chg="add mod">
          <ac:chgData name="Ferro, Harrison P" userId="cf46603f-2914-40aa-a914-87e2a7082e35" providerId="ADAL" clId="{EEA99891-24DF-4188-B51A-C840386ED0AC}" dt="2022-09-30T19:25:00.159" v="34378" actId="20577"/>
          <ac:spMkLst>
            <pc:docMk/>
            <pc:sldMk cId="3633194661" sldId="350"/>
            <ac:spMk id="4" creationId="{0892C19D-109C-804C-E60D-404C885DF496}"/>
          </ac:spMkLst>
        </pc:spChg>
        <pc:spChg chg="add mod">
          <ac:chgData name="Ferro, Harrison P" userId="cf46603f-2914-40aa-a914-87e2a7082e35" providerId="ADAL" clId="{EEA99891-24DF-4188-B51A-C840386ED0AC}" dt="2022-09-14T23:59:58.610" v="24415" actId="1076"/>
          <ac:spMkLst>
            <pc:docMk/>
            <pc:sldMk cId="3633194661" sldId="350"/>
            <ac:spMk id="5" creationId="{3168B17B-9749-7E9D-68FE-46A7972CBF10}"/>
          </ac:spMkLst>
        </pc:spChg>
        <pc:spChg chg="add mod">
          <ac:chgData name="Ferro, Harrison P" userId="cf46603f-2914-40aa-a914-87e2a7082e35" providerId="ADAL" clId="{EEA99891-24DF-4188-B51A-C840386ED0AC}" dt="2022-09-17T12:50:37.596" v="25516" actId="207"/>
          <ac:spMkLst>
            <pc:docMk/>
            <pc:sldMk cId="3633194661" sldId="350"/>
            <ac:spMk id="6" creationId="{8A53F4B2-8401-AA6A-060E-6C8D09CE88F8}"/>
          </ac:spMkLst>
        </pc:spChg>
        <pc:spChg chg="add mod">
          <ac:chgData name="Ferro, Harrison P" userId="cf46603f-2914-40aa-a914-87e2a7082e35" providerId="ADAL" clId="{EEA99891-24DF-4188-B51A-C840386ED0AC}" dt="2022-09-15T00:00:02.814" v="24417" actId="1076"/>
          <ac:spMkLst>
            <pc:docMk/>
            <pc:sldMk cId="3633194661" sldId="350"/>
            <ac:spMk id="7" creationId="{5220A195-EF4F-06C5-C606-C998934DCAE2}"/>
          </ac:spMkLst>
        </pc:spChg>
        <pc:spChg chg="add mod">
          <ac:chgData name="Ferro, Harrison P" userId="cf46603f-2914-40aa-a914-87e2a7082e35" providerId="ADAL" clId="{EEA99891-24DF-4188-B51A-C840386ED0AC}" dt="2022-09-17T12:50:33.127" v="25515" actId="207"/>
          <ac:spMkLst>
            <pc:docMk/>
            <pc:sldMk cId="3633194661" sldId="350"/>
            <ac:spMk id="8" creationId="{7A26E270-5F3D-9116-1B59-F89B557D9D2E}"/>
          </ac:spMkLst>
        </pc:spChg>
        <pc:spChg chg="add mod">
          <ac:chgData name="Ferro, Harrison P" userId="cf46603f-2914-40aa-a914-87e2a7082e35" providerId="ADAL" clId="{EEA99891-24DF-4188-B51A-C840386ED0AC}" dt="2022-09-21T20:14:23.283" v="32641" actId="1076"/>
          <ac:spMkLst>
            <pc:docMk/>
            <pc:sldMk cId="3633194661" sldId="350"/>
            <ac:spMk id="9" creationId="{F30D7295-7017-1E12-4A0A-6A1E2BF85A26}"/>
          </ac:spMkLst>
        </pc:spChg>
        <pc:spChg chg="add mod">
          <ac:chgData name="Ferro, Harrison P" userId="cf46603f-2914-40aa-a914-87e2a7082e35" providerId="ADAL" clId="{EEA99891-24DF-4188-B51A-C840386ED0AC}" dt="2022-10-03T22:18:02.122" v="37268" actId="20577"/>
          <ac:spMkLst>
            <pc:docMk/>
            <pc:sldMk cId="3633194661" sldId="350"/>
            <ac:spMk id="10" creationId="{C1447004-BE40-0A8A-26CB-DF0ECF85DF18}"/>
          </ac:spMkLst>
        </pc:spChg>
      </pc:sldChg>
      <pc:sldChg chg="addSp delSp modSp new mod modClrScheme modAnim chgLayout modNotesTx">
        <pc:chgData name="Ferro, Harrison P" userId="cf46603f-2914-40aa-a914-87e2a7082e35" providerId="ADAL" clId="{EEA99891-24DF-4188-B51A-C840386ED0AC}" dt="2022-10-03T22:17:26.581" v="37250" actId="20577"/>
        <pc:sldMkLst>
          <pc:docMk/>
          <pc:sldMk cId="2512891042" sldId="351"/>
        </pc:sldMkLst>
        <pc:spChg chg="add mod">
          <ac:chgData name="Ferro, Harrison P" userId="cf46603f-2914-40aa-a914-87e2a7082e35" providerId="ADAL" clId="{EEA99891-24DF-4188-B51A-C840386ED0AC}" dt="2022-10-03T22:17:26.581" v="37250" actId="20577"/>
          <ac:spMkLst>
            <pc:docMk/>
            <pc:sldMk cId="2512891042" sldId="351"/>
            <ac:spMk id="2" creationId="{C2803C1C-D578-74E6-A2FA-B646742A778B}"/>
          </ac:spMkLst>
        </pc:spChg>
        <pc:spChg chg="del mod ord">
          <ac:chgData name="Ferro, Harrison P" userId="cf46603f-2914-40aa-a914-87e2a7082e35" providerId="ADAL" clId="{EEA99891-24DF-4188-B51A-C840386ED0AC}" dt="2022-09-15T23:44:32.496" v="24560" actId="700"/>
          <ac:spMkLst>
            <pc:docMk/>
            <pc:sldMk cId="2512891042" sldId="351"/>
            <ac:spMk id="2" creationId="{EA942B2A-0036-FEBE-0B4B-67F4089256DA}"/>
          </ac:spMkLst>
        </pc:spChg>
        <pc:spChg chg="del mod ord">
          <ac:chgData name="Ferro, Harrison P" userId="cf46603f-2914-40aa-a914-87e2a7082e35" providerId="ADAL" clId="{EEA99891-24DF-4188-B51A-C840386ED0AC}" dt="2022-09-15T23:44:32.496" v="24560" actId="700"/>
          <ac:spMkLst>
            <pc:docMk/>
            <pc:sldMk cId="2512891042" sldId="351"/>
            <ac:spMk id="3" creationId="{0E1E75AA-D59D-6058-F694-3A3FE943C20D}"/>
          </ac:spMkLst>
        </pc:spChg>
        <pc:spChg chg="add mod ord">
          <ac:chgData name="Ferro, Harrison P" userId="cf46603f-2914-40aa-a914-87e2a7082e35" providerId="ADAL" clId="{EEA99891-24DF-4188-B51A-C840386ED0AC}" dt="2022-09-17T13:58:21.686" v="26294" actId="207"/>
          <ac:spMkLst>
            <pc:docMk/>
            <pc:sldMk cId="2512891042" sldId="351"/>
            <ac:spMk id="4" creationId="{C431676E-69F7-E624-839F-FB07588E8FC8}"/>
          </ac:spMkLst>
        </pc:spChg>
        <pc:spChg chg="add del mod ord">
          <ac:chgData name="Ferro, Harrison P" userId="cf46603f-2914-40aa-a914-87e2a7082e35" providerId="ADAL" clId="{EEA99891-24DF-4188-B51A-C840386ED0AC}" dt="2022-09-15T23:45:02.300" v="24592" actId="478"/>
          <ac:spMkLst>
            <pc:docMk/>
            <pc:sldMk cId="2512891042" sldId="351"/>
            <ac:spMk id="5" creationId="{471B5788-9861-3A42-C9CA-EAD843F9462F}"/>
          </ac:spMkLst>
        </pc:spChg>
        <pc:spChg chg="add mod">
          <ac:chgData name="Ferro, Harrison P" userId="cf46603f-2914-40aa-a914-87e2a7082e35" providerId="ADAL" clId="{EEA99891-24DF-4188-B51A-C840386ED0AC}" dt="2022-09-21T20:03:00.816" v="32589" actId="20577"/>
          <ac:spMkLst>
            <pc:docMk/>
            <pc:sldMk cId="2512891042" sldId="351"/>
            <ac:spMk id="6" creationId="{30203EF2-A643-5EC0-553D-450CD9A96261}"/>
          </ac:spMkLst>
        </pc:spChg>
        <pc:spChg chg="add del mod ord">
          <ac:chgData name="Ferro, Harrison P" userId="cf46603f-2914-40aa-a914-87e2a7082e35" providerId="ADAL" clId="{EEA99891-24DF-4188-B51A-C840386ED0AC}" dt="2022-09-15T23:45:07.034" v="24594" actId="478"/>
          <ac:spMkLst>
            <pc:docMk/>
            <pc:sldMk cId="2512891042" sldId="351"/>
            <ac:spMk id="6" creationId="{8625D29C-4D22-8365-2167-D80BE1E40376}"/>
          </ac:spMkLst>
        </pc:spChg>
        <pc:spChg chg="add del mod ord">
          <ac:chgData name="Ferro, Harrison P" userId="cf46603f-2914-40aa-a914-87e2a7082e35" providerId="ADAL" clId="{EEA99891-24DF-4188-B51A-C840386ED0AC}" dt="2022-09-15T23:44:59.893" v="24591" actId="478"/>
          <ac:spMkLst>
            <pc:docMk/>
            <pc:sldMk cId="2512891042" sldId="351"/>
            <ac:spMk id="7" creationId="{00E29A2E-16A3-A149-3EE2-07BECE69F021}"/>
          </ac:spMkLst>
        </pc:spChg>
        <pc:spChg chg="add del mod ord">
          <ac:chgData name="Ferro, Harrison P" userId="cf46603f-2914-40aa-a914-87e2a7082e35" providerId="ADAL" clId="{EEA99891-24DF-4188-B51A-C840386ED0AC}" dt="2022-09-15T23:45:04.798" v="24593" actId="478"/>
          <ac:spMkLst>
            <pc:docMk/>
            <pc:sldMk cId="2512891042" sldId="351"/>
            <ac:spMk id="8" creationId="{5D6C78E7-CA6F-E9B8-70A4-EE571D7D8209}"/>
          </ac:spMkLst>
        </pc:spChg>
        <pc:spChg chg="add mod">
          <ac:chgData name="Ferro, Harrison P" userId="cf46603f-2914-40aa-a914-87e2a7082e35" providerId="ADAL" clId="{EEA99891-24DF-4188-B51A-C840386ED0AC}" dt="2022-09-15T23:52:51.454" v="24818" actId="1076"/>
          <ac:spMkLst>
            <pc:docMk/>
            <pc:sldMk cId="2512891042" sldId="351"/>
            <ac:spMk id="9" creationId="{B258B67D-8754-59AE-82BE-4E7B96F868B2}"/>
          </ac:spMkLst>
        </pc:spChg>
        <pc:spChg chg="add mod">
          <ac:chgData name="Ferro, Harrison P" userId="cf46603f-2914-40aa-a914-87e2a7082e35" providerId="ADAL" clId="{EEA99891-24DF-4188-B51A-C840386ED0AC}" dt="2022-09-16T00:04:42.688" v="25112" actId="14100"/>
          <ac:spMkLst>
            <pc:docMk/>
            <pc:sldMk cId="2512891042" sldId="351"/>
            <ac:spMk id="10" creationId="{9E2E84B2-9A96-1486-6A4A-94557C10586A}"/>
          </ac:spMkLst>
        </pc:spChg>
        <pc:spChg chg="add del mod">
          <ac:chgData name="Ferro, Harrison P" userId="cf46603f-2914-40aa-a914-87e2a7082e35" providerId="ADAL" clId="{EEA99891-24DF-4188-B51A-C840386ED0AC}" dt="2022-09-15T23:55:35.862" v="24964" actId="478"/>
          <ac:spMkLst>
            <pc:docMk/>
            <pc:sldMk cId="2512891042" sldId="351"/>
            <ac:spMk id="11" creationId="{2F0B367E-8D22-7035-B7D3-D149D52EBF9C}"/>
          </ac:spMkLst>
        </pc:spChg>
        <pc:spChg chg="add del mod">
          <ac:chgData name="Ferro, Harrison P" userId="cf46603f-2914-40aa-a914-87e2a7082e35" providerId="ADAL" clId="{EEA99891-24DF-4188-B51A-C840386ED0AC}" dt="2022-09-15T23:55:33.537" v="24963" actId="478"/>
          <ac:spMkLst>
            <pc:docMk/>
            <pc:sldMk cId="2512891042" sldId="351"/>
            <ac:spMk id="12" creationId="{BE3C1274-08AC-9028-2692-22CCC1D1301E}"/>
          </ac:spMkLst>
        </pc:spChg>
        <pc:spChg chg="add del mod">
          <ac:chgData name="Ferro, Harrison P" userId="cf46603f-2914-40aa-a914-87e2a7082e35" providerId="ADAL" clId="{EEA99891-24DF-4188-B51A-C840386ED0AC}" dt="2022-09-15T23:55:43.890" v="24967" actId="478"/>
          <ac:spMkLst>
            <pc:docMk/>
            <pc:sldMk cId="2512891042" sldId="351"/>
            <ac:spMk id="13" creationId="{A9630752-A0CC-A5CF-9219-1A1FB2C2B905}"/>
          </ac:spMkLst>
        </pc:spChg>
        <pc:spChg chg="add del mod">
          <ac:chgData name="Ferro, Harrison P" userId="cf46603f-2914-40aa-a914-87e2a7082e35" providerId="ADAL" clId="{EEA99891-24DF-4188-B51A-C840386ED0AC}" dt="2022-09-15T23:55:41.362" v="24966" actId="478"/>
          <ac:spMkLst>
            <pc:docMk/>
            <pc:sldMk cId="2512891042" sldId="351"/>
            <ac:spMk id="14" creationId="{02FBEF36-486E-9799-C7FE-98D2ECA4BE99}"/>
          </ac:spMkLst>
        </pc:spChg>
        <pc:spChg chg="add del mod">
          <ac:chgData name="Ferro, Harrison P" userId="cf46603f-2914-40aa-a914-87e2a7082e35" providerId="ADAL" clId="{EEA99891-24DF-4188-B51A-C840386ED0AC}" dt="2022-09-15T23:55:38.984" v="24965" actId="478"/>
          <ac:spMkLst>
            <pc:docMk/>
            <pc:sldMk cId="2512891042" sldId="351"/>
            <ac:spMk id="15" creationId="{695314BE-E9C0-CC7F-BF3E-DA76C2862CA9}"/>
          </ac:spMkLst>
        </pc:spChg>
        <pc:spChg chg="add del mod">
          <ac:chgData name="Ferro, Harrison P" userId="cf46603f-2914-40aa-a914-87e2a7082e35" providerId="ADAL" clId="{EEA99891-24DF-4188-B51A-C840386ED0AC}" dt="2022-09-15T23:56:28.258" v="24976" actId="12084"/>
          <ac:spMkLst>
            <pc:docMk/>
            <pc:sldMk cId="2512891042" sldId="351"/>
            <ac:spMk id="16" creationId="{E4EF2EC0-5D43-837D-CF72-6443CDBF46B6}"/>
          </ac:spMkLst>
        </pc:spChg>
        <pc:graphicFrameChg chg="add mod modGraphic">
          <ac:chgData name="Ferro, Harrison P" userId="cf46603f-2914-40aa-a914-87e2a7082e35" providerId="ADAL" clId="{EEA99891-24DF-4188-B51A-C840386ED0AC}" dt="2022-09-17T13:58:13.453" v="26293" actId="207"/>
          <ac:graphicFrameMkLst>
            <pc:docMk/>
            <pc:sldMk cId="2512891042" sldId="351"/>
            <ac:graphicFrameMk id="17" creationId="{A5E22DD4-3446-DBC1-15C7-E0996C0256B5}"/>
          </ac:graphicFrameMkLst>
        </pc:graphicFrameChg>
      </pc:sldChg>
      <pc:sldChg chg="addSp delSp modSp new mod modAnim modNotes modNotesTx">
        <pc:chgData name="Ferro, Harrison P" userId="cf46603f-2914-40aa-a914-87e2a7082e35" providerId="ADAL" clId="{EEA99891-24DF-4188-B51A-C840386ED0AC}" dt="2022-10-03T22:19:25.568" v="37306" actId="20577"/>
        <pc:sldMkLst>
          <pc:docMk/>
          <pc:sldMk cId="3520256177" sldId="352"/>
        </pc:sldMkLst>
        <pc:spChg chg="add mod">
          <ac:chgData name="Ferro, Harrison P" userId="cf46603f-2914-40aa-a914-87e2a7082e35" providerId="ADAL" clId="{EEA99891-24DF-4188-B51A-C840386ED0AC}" dt="2022-10-03T22:19:25.568" v="37306" actId="20577"/>
          <ac:spMkLst>
            <pc:docMk/>
            <pc:sldMk cId="3520256177" sldId="352"/>
            <ac:spMk id="2" creationId="{29AB6570-7A15-885F-364A-491979B186EE}"/>
          </ac:spMkLst>
        </pc:spChg>
        <pc:spChg chg="add del mod">
          <ac:chgData name="Ferro, Harrison P" userId="cf46603f-2914-40aa-a914-87e2a7082e35" providerId="ADAL" clId="{EEA99891-24DF-4188-B51A-C840386ED0AC}" dt="2022-09-17T20:01:53.788" v="29856" actId="12084"/>
          <ac:spMkLst>
            <pc:docMk/>
            <pc:sldMk cId="3520256177" sldId="352"/>
            <ac:spMk id="2" creationId="{F705E876-5A71-A864-1167-D45D004A494B}"/>
          </ac:spMkLst>
        </pc:spChg>
        <pc:spChg chg="mod">
          <ac:chgData name="Ferro, Harrison P" userId="cf46603f-2914-40aa-a914-87e2a7082e35" providerId="ADAL" clId="{EEA99891-24DF-4188-B51A-C840386ED0AC}" dt="2022-10-03T21:13:50.011" v="36283" actId="1076"/>
          <ac:spMkLst>
            <pc:docMk/>
            <pc:sldMk cId="3520256177" sldId="352"/>
            <ac:spMk id="3" creationId="{CF9628D9-0788-640E-C8A0-5399F6277299}"/>
          </ac:spMkLst>
        </pc:spChg>
        <pc:spChg chg="add mod">
          <ac:chgData name="Ferro, Harrison P" userId="cf46603f-2914-40aa-a914-87e2a7082e35" providerId="ADAL" clId="{EEA99891-24DF-4188-B51A-C840386ED0AC}" dt="2022-09-21T10:57:50.749" v="30355" actId="207"/>
          <ac:spMkLst>
            <pc:docMk/>
            <pc:sldMk cId="3520256177" sldId="352"/>
            <ac:spMk id="6" creationId="{CCF981A5-2764-120F-5A6C-7E4CDC8D4942}"/>
          </ac:spMkLst>
        </pc:spChg>
        <pc:spChg chg="add del mod">
          <ac:chgData name="Ferro, Harrison P" userId="cf46603f-2914-40aa-a914-87e2a7082e35" providerId="ADAL" clId="{EEA99891-24DF-4188-B51A-C840386ED0AC}" dt="2022-09-21T20:23:06.682" v="33298" actId="478"/>
          <ac:spMkLst>
            <pc:docMk/>
            <pc:sldMk cId="3520256177" sldId="352"/>
            <ac:spMk id="7" creationId="{39418838-1CFE-E45D-46A9-23AB3C03C46B}"/>
          </ac:spMkLst>
        </pc:spChg>
        <pc:graphicFrameChg chg="add del mod modGraphic">
          <ac:chgData name="Ferro, Harrison P" userId="cf46603f-2914-40aa-a914-87e2a7082e35" providerId="ADAL" clId="{EEA99891-24DF-4188-B51A-C840386ED0AC}" dt="2022-10-03T22:10:42.188" v="37124" actId="20577"/>
          <ac:graphicFrameMkLst>
            <pc:docMk/>
            <pc:sldMk cId="3520256177" sldId="352"/>
            <ac:graphicFrameMk id="4" creationId="{0426CC61-D519-E59D-8A71-BB1F05B353FD}"/>
          </ac:graphicFrameMkLst>
        </pc:graphicFrameChg>
        <pc:cxnChg chg="add mod">
          <ac:chgData name="Ferro, Harrison P" userId="cf46603f-2914-40aa-a914-87e2a7082e35" providerId="ADAL" clId="{EEA99891-24DF-4188-B51A-C840386ED0AC}" dt="2022-09-21T10:55:48.657" v="30204" actId="1582"/>
          <ac:cxnSpMkLst>
            <pc:docMk/>
            <pc:sldMk cId="3520256177" sldId="352"/>
            <ac:cxnSpMk id="5" creationId="{3849B582-5E39-CD81-D5CD-17A623317730}"/>
          </ac:cxnSpMkLst>
        </pc:cxnChg>
      </pc:sldChg>
      <pc:sldChg chg="new del">
        <pc:chgData name="Ferro, Harrison P" userId="cf46603f-2914-40aa-a914-87e2a7082e35" providerId="ADAL" clId="{EEA99891-24DF-4188-B51A-C840386ED0AC}" dt="2022-09-17T13:05:59.651" v="25598" actId="47"/>
        <pc:sldMkLst>
          <pc:docMk/>
          <pc:sldMk cId="4176666054" sldId="352"/>
        </pc:sldMkLst>
      </pc:sldChg>
      <pc:sldChg chg="modSp new del mod">
        <pc:chgData name="Ferro, Harrison P" userId="cf46603f-2914-40aa-a914-87e2a7082e35" providerId="ADAL" clId="{EEA99891-24DF-4188-B51A-C840386ED0AC}" dt="2022-09-17T20:19:27.766" v="30090" actId="47"/>
        <pc:sldMkLst>
          <pc:docMk/>
          <pc:sldMk cId="2235363432" sldId="353"/>
        </pc:sldMkLst>
        <pc:spChg chg="mod">
          <ac:chgData name="Ferro, Harrison P" userId="cf46603f-2914-40aa-a914-87e2a7082e35" providerId="ADAL" clId="{EEA99891-24DF-4188-B51A-C840386ED0AC}" dt="2022-09-17T19:06:49.625" v="28930" actId="20577"/>
          <ac:spMkLst>
            <pc:docMk/>
            <pc:sldMk cId="2235363432" sldId="353"/>
            <ac:spMk id="2" creationId="{A2B6A528-BB78-B9BD-33C8-9CA36042EB59}"/>
          </ac:spMkLst>
        </pc:spChg>
      </pc:sldChg>
      <pc:sldChg chg="addSp modSp new mod">
        <pc:chgData name="Ferro, Harrison P" userId="cf46603f-2914-40aa-a914-87e2a7082e35" providerId="ADAL" clId="{EEA99891-24DF-4188-B51A-C840386ED0AC}" dt="2022-10-03T22:16:31.620" v="37224" actId="20577"/>
        <pc:sldMkLst>
          <pc:docMk/>
          <pc:sldMk cId="3878813087" sldId="354"/>
        </pc:sldMkLst>
        <pc:spChg chg="mod">
          <ac:chgData name="Ferro, Harrison P" userId="cf46603f-2914-40aa-a914-87e2a7082e35" providerId="ADAL" clId="{EEA99891-24DF-4188-B51A-C840386ED0AC}" dt="2022-09-17T19:07:58.722" v="28948" actId="313"/>
          <ac:spMkLst>
            <pc:docMk/>
            <pc:sldMk cId="3878813087" sldId="354"/>
            <ac:spMk id="2" creationId="{1798DA53-5BF5-8EA5-BB16-F91E46DA763D}"/>
          </ac:spMkLst>
        </pc:spChg>
        <pc:spChg chg="add mod">
          <ac:chgData name="Ferro, Harrison P" userId="cf46603f-2914-40aa-a914-87e2a7082e35" providerId="ADAL" clId="{EEA99891-24DF-4188-B51A-C840386ED0AC}" dt="2022-10-03T22:16:31.620" v="37224" actId="20577"/>
          <ac:spMkLst>
            <pc:docMk/>
            <pc:sldMk cId="3878813087" sldId="354"/>
            <ac:spMk id="4" creationId="{AD5B45B2-6642-810D-BB1E-3068614859E0}"/>
          </ac:spMkLst>
        </pc:spChg>
        <pc:graphicFrameChg chg="add mod modGraphic">
          <ac:chgData name="Ferro, Harrison P" userId="cf46603f-2914-40aa-a914-87e2a7082e35" providerId="ADAL" clId="{EEA99891-24DF-4188-B51A-C840386ED0AC}" dt="2022-10-03T22:06:40.566" v="37085" actId="20577"/>
          <ac:graphicFrameMkLst>
            <pc:docMk/>
            <pc:sldMk cId="3878813087" sldId="354"/>
            <ac:graphicFrameMk id="3" creationId="{43FA215E-DEB0-0A2A-F0EA-1C864E12DFCB}"/>
          </ac:graphicFrameMkLst>
        </pc:graphicFrameChg>
      </pc:sldChg>
      <pc:sldChg chg="addSp delSp modSp add mod delAnim modAnim modNotesTx">
        <pc:chgData name="Ferro, Harrison P" userId="cf46603f-2914-40aa-a914-87e2a7082e35" providerId="ADAL" clId="{EEA99891-24DF-4188-B51A-C840386ED0AC}" dt="2022-10-03T22:17:44.632" v="37260" actId="20577"/>
        <pc:sldMkLst>
          <pc:docMk/>
          <pc:sldMk cId="1342807001" sldId="355"/>
        </pc:sldMkLst>
        <pc:spChg chg="add mod">
          <ac:chgData name="Ferro, Harrison P" userId="cf46603f-2914-40aa-a914-87e2a7082e35" providerId="ADAL" clId="{EEA99891-24DF-4188-B51A-C840386ED0AC}" dt="2022-10-01T12:59:30.246" v="34889" actId="1076"/>
          <ac:spMkLst>
            <pc:docMk/>
            <pc:sldMk cId="1342807001" sldId="355"/>
            <ac:spMk id="2" creationId="{A15626DB-F484-2DD1-FC4C-1351BE321D6B}"/>
          </ac:spMkLst>
        </pc:spChg>
        <pc:spChg chg="add del mod">
          <ac:chgData name="Ferro, Harrison P" userId="cf46603f-2914-40aa-a914-87e2a7082e35" providerId="ADAL" clId="{EEA99891-24DF-4188-B51A-C840386ED0AC}" dt="2022-09-17T19:37:02.153" v="29426" actId="478"/>
          <ac:spMkLst>
            <pc:docMk/>
            <pc:sldMk cId="1342807001" sldId="355"/>
            <ac:spMk id="3" creationId="{47DB66B6-9450-758A-0DAB-A866CEFACB43}"/>
          </ac:spMkLst>
        </pc:spChg>
        <pc:spChg chg="add mod">
          <ac:chgData name="Ferro, Harrison P" userId="cf46603f-2914-40aa-a914-87e2a7082e35" providerId="ADAL" clId="{EEA99891-24DF-4188-B51A-C840386ED0AC}" dt="2022-10-03T22:17:44.632" v="37260" actId="20577"/>
          <ac:spMkLst>
            <pc:docMk/>
            <pc:sldMk cId="1342807001" sldId="355"/>
            <ac:spMk id="3" creationId="{75E5FE26-67E4-C26C-28C0-23F593C2F877}"/>
          </ac:spMkLst>
        </pc:spChg>
        <pc:spChg chg="add del mod">
          <ac:chgData name="Ferro, Harrison P" userId="cf46603f-2914-40aa-a914-87e2a7082e35" providerId="ADAL" clId="{EEA99891-24DF-4188-B51A-C840386ED0AC}" dt="2022-10-01T12:59:11.881" v="34886" actId="478"/>
          <ac:spMkLst>
            <pc:docMk/>
            <pc:sldMk cId="1342807001" sldId="355"/>
            <ac:spMk id="4" creationId="{C2863AA6-5CAC-9248-1536-C8B8B67D7869}"/>
          </ac:spMkLst>
        </pc:spChg>
        <pc:spChg chg="add mod">
          <ac:chgData name="Ferro, Harrison P" userId="cf46603f-2914-40aa-a914-87e2a7082e35" providerId="ADAL" clId="{EEA99891-24DF-4188-B51A-C840386ED0AC}" dt="2022-10-01T13:01:55.473" v="35016" actId="12"/>
          <ac:spMkLst>
            <pc:docMk/>
            <pc:sldMk cId="1342807001" sldId="355"/>
            <ac:spMk id="5" creationId="{96B99A5A-9309-1DB8-E277-0DAE32DFA22C}"/>
          </ac:spMkLst>
        </pc:spChg>
        <pc:spChg chg="add del mod">
          <ac:chgData name="Ferro, Harrison P" userId="cf46603f-2914-40aa-a914-87e2a7082e35" providerId="ADAL" clId="{EEA99891-24DF-4188-B51A-C840386ED0AC}" dt="2022-09-17T19:37:29.637" v="29432" actId="478"/>
          <ac:spMkLst>
            <pc:docMk/>
            <pc:sldMk cId="1342807001" sldId="355"/>
            <ac:spMk id="5" creationId="{D47A44B6-FCB3-4F6E-9C3B-AB7D27CA6188}"/>
          </ac:spMkLst>
        </pc:spChg>
        <pc:spChg chg="add del mod">
          <ac:chgData name="Ferro, Harrison P" userId="cf46603f-2914-40aa-a914-87e2a7082e35" providerId="ADAL" clId="{EEA99891-24DF-4188-B51A-C840386ED0AC}" dt="2022-10-01T13:00:39.581" v="35012" actId="478"/>
          <ac:spMkLst>
            <pc:docMk/>
            <pc:sldMk cId="1342807001" sldId="355"/>
            <ac:spMk id="7" creationId="{09380D70-A4EB-6485-6CB7-ABABE77399EA}"/>
          </ac:spMkLst>
        </pc:spChg>
        <pc:spChg chg="add del mod">
          <ac:chgData name="Ferro, Harrison P" userId="cf46603f-2914-40aa-a914-87e2a7082e35" providerId="ADAL" clId="{EEA99891-24DF-4188-B51A-C840386ED0AC}" dt="2022-09-17T19:37:53.958" v="29437" actId="478"/>
          <ac:spMkLst>
            <pc:docMk/>
            <pc:sldMk cId="1342807001" sldId="355"/>
            <ac:spMk id="7" creationId="{3B88EDDB-622F-2297-3232-F6D9D1C66CAE}"/>
          </ac:spMkLst>
        </pc:spChg>
        <pc:spChg chg="add mod">
          <ac:chgData name="Ferro, Harrison P" userId="cf46603f-2914-40aa-a914-87e2a7082e35" providerId="ADAL" clId="{EEA99891-24DF-4188-B51A-C840386ED0AC}" dt="2022-09-17T19:48:52.115" v="29594" actId="403"/>
          <ac:spMkLst>
            <pc:docMk/>
            <pc:sldMk cId="1342807001" sldId="355"/>
            <ac:spMk id="8" creationId="{EA29A92F-F79D-4A95-494B-23F6DC852A75}"/>
          </ac:spMkLst>
        </pc:spChg>
        <pc:spChg chg="add mod">
          <ac:chgData name="Ferro, Harrison P" userId="cf46603f-2914-40aa-a914-87e2a7082e35" providerId="ADAL" clId="{EEA99891-24DF-4188-B51A-C840386ED0AC}" dt="2022-09-29T22:22:50.994" v="33414" actId="207"/>
          <ac:spMkLst>
            <pc:docMk/>
            <pc:sldMk cId="1342807001" sldId="355"/>
            <ac:spMk id="12" creationId="{13238C6E-DB48-BBE4-7A0C-8E107C8AA6C6}"/>
          </ac:spMkLst>
        </pc:spChg>
        <pc:spChg chg="add mod">
          <ac:chgData name="Ferro, Harrison P" userId="cf46603f-2914-40aa-a914-87e2a7082e35" providerId="ADAL" clId="{EEA99891-24DF-4188-B51A-C840386ED0AC}" dt="2022-09-17T19:48:49.208" v="29593" actId="403"/>
          <ac:spMkLst>
            <pc:docMk/>
            <pc:sldMk cId="1342807001" sldId="355"/>
            <ac:spMk id="19" creationId="{397DF9C3-91FE-B083-E82B-B894F5D29F1F}"/>
          </ac:spMkLst>
        </pc:spChg>
        <pc:spChg chg="add mod">
          <ac:chgData name="Ferro, Harrison P" userId="cf46603f-2914-40aa-a914-87e2a7082e35" providerId="ADAL" clId="{EEA99891-24DF-4188-B51A-C840386ED0AC}" dt="2022-09-17T19:48:55.638" v="29595" actId="403"/>
          <ac:spMkLst>
            <pc:docMk/>
            <pc:sldMk cId="1342807001" sldId="355"/>
            <ac:spMk id="20" creationId="{0738B2D4-1867-CE3B-BBEB-1597EF9DC238}"/>
          </ac:spMkLst>
        </pc:spChg>
        <pc:spChg chg="del mod">
          <ac:chgData name="Ferro, Harrison P" userId="cf46603f-2914-40aa-a914-87e2a7082e35" providerId="ADAL" clId="{EEA99891-24DF-4188-B51A-C840386ED0AC}" dt="2022-10-01T12:59:08.063" v="34885" actId="478"/>
          <ac:spMkLst>
            <pc:docMk/>
            <pc:sldMk cId="1342807001" sldId="355"/>
            <ac:spMk id="383" creationId="{00000000-0000-0000-0000-000000000000}"/>
          </ac:spMkLst>
        </pc:spChg>
        <pc:spChg chg="mod">
          <ac:chgData name="Ferro, Harrison P" userId="cf46603f-2914-40aa-a914-87e2a7082e35" providerId="ADAL" clId="{EEA99891-24DF-4188-B51A-C840386ED0AC}" dt="2022-10-01T13:02:11.302" v="35017" actId="12"/>
          <ac:spMkLst>
            <pc:docMk/>
            <pc:sldMk cId="1342807001" sldId="355"/>
            <ac:spMk id="384" creationId="{00000000-0000-0000-0000-000000000000}"/>
          </ac:spMkLst>
        </pc:spChg>
        <pc:spChg chg="del">
          <ac:chgData name="Ferro, Harrison P" userId="cf46603f-2914-40aa-a914-87e2a7082e35" providerId="ADAL" clId="{EEA99891-24DF-4188-B51A-C840386ED0AC}" dt="2022-09-17T19:36:59.111" v="29425" actId="478"/>
          <ac:spMkLst>
            <pc:docMk/>
            <pc:sldMk cId="1342807001" sldId="355"/>
            <ac:spMk id="385" creationId="{00000000-0000-0000-0000-000000000000}"/>
          </ac:spMkLst>
        </pc:spChg>
        <pc:spChg chg="del">
          <ac:chgData name="Ferro, Harrison P" userId="cf46603f-2914-40aa-a914-87e2a7082e35" providerId="ADAL" clId="{EEA99891-24DF-4188-B51A-C840386ED0AC}" dt="2022-09-17T19:37:51.182" v="29436" actId="478"/>
          <ac:spMkLst>
            <pc:docMk/>
            <pc:sldMk cId="1342807001" sldId="355"/>
            <ac:spMk id="386" creationId="{00000000-0000-0000-0000-000000000000}"/>
          </ac:spMkLst>
        </pc:spChg>
        <pc:spChg chg="del">
          <ac:chgData name="Ferro, Harrison P" userId="cf46603f-2914-40aa-a914-87e2a7082e35" providerId="ADAL" clId="{EEA99891-24DF-4188-B51A-C840386ED0AC}" dt="2022-09-17T19:37:24.031" v="29431" actId="478"/>
          <ac:spMkLst>
            <pc:docMk/>
            <pc:sldMk cId="1342807001" sldId="355"/>
            <ac:spMk id="387" creationId="{00000000-0000-0000-0000-000000000000}"/>
          </ac:spMkLst>
        </pc:spChg>
        <pc:spChg chg="del mod">
          <ac:chgData name="Ferro, Harrison P" userId="cf46603f-2914-40aa-a914-87e2a7082e35" providerId="ADAL" clId="{EEA99891-24DF-4188-B51A-C840386ED0AC}" dt="2022-10-01T13:00:37.294" v="35011" actId="478"/>
          <ac:spMkLst>
            <pc:docMk/>
            <pc:sldMk cId="1342807001" sldId="355"/>
            <ac:spMk id="388" creationId="{00000000-0000-0000-0000-000000000000}"/>
          </ac:spMkLst>
        </pc:spChg>
        <pc:spChg chg="mod">
          <ac:chgData name="Ferro, Harrison P" userId="cf46603f-2914-40aa-a914-87e2a7082e35" providerId="ADAL" clId="{EEA99891-24DF-4188-B51A-C840386ED0AC}" dt="2022-09-17T19:46:59.004" v="29566" actId="1076"/>
          <ac:spMkLst>
            <pc:docMk/>
            <pc:sldMk cId="1342807001" sldId="355"/>
            <ac:spMk id="391" creationId="{00000000-0000-0000-0000-000000000000}"/>
          </ac:spMkLst>
        </pc:spChg>
        <pc:cxnChg chg="mod">
          <ac:chgData name="Ferro, Harrison P" userId="cf46603f-2914-40aa-a914-87e2a7082e35" providerId="ADAL" clId="{EEA99891-24DF-4188-B51A-C840386ED0AC}" dt="2022-09-17T19:50:09.405" v="29603" actId="1076"/>
          <ac:cxnSpMkLst>
            <pc:docMk/>
            <pc:sldMk cId="1342807001" sldId="355"/>
            <ac:cxnSpMk id="389" creationId="{00000000-0000-0000-0000-000000000000}"/>
          </ac:cxnSpMkLst>
        </pc:cxnChg>
        <pc:cxnChg chg="mod">
          <ac:chgData name="Ferro, Harrison P" userId="cf46603f-2914-40aa-a914-87e2a7082e35" providerId="ADAL" clId="{EEA99891-24DF-4188-B51A-C840386ED0AC}" dt="2022-09-17T19:47:02.464" v="29567" actId="1076"/>
          <ac:cxnSpMkLst>
            <pc:docMk/>
            <pc:sldMk cId="1342807001" sldId="355"/>
            <ac:cxnSpMk id="392" creationId="{00000000-0000-0000-0000-000000000000}"/>
          </ac:cxnSpMkLst>
        </pc:cxnChg>
      </pc:sldChg>
      <pc:sldChg chg="add del setBg">
        <pc:chgData name="Ferro, Harrison P" userId="cf46603f-2914-40aa-a914-87e2a7082e35" providerId="ADAL" clId="{EEA99891-24DF-4188-B51A-C840386ED0AC}" dt="2022-09-17T19:36:46.786" v="29423"/>
        <pc:sldMkLst>
          <pc:docMk/>
          <pc:sldMk cId="2251407082" sldId="355"/>
        </pc:sldMkLst>
      </pc:sldChg>
      <pc:sldChg chg="addSp delSp modSp add mod setBg modAnim modNotesTx">
        <pc:chgData name="Ferro, Harrison P" userId="cf46603f-2914-40aa-a914-87e2a7082e35" providerId="ADAL" clId="{EEA99891-24DF-4188-B51A-C840386ED0AC}" dt="2022-10-03T22:18:10.943" v="37272" actId="20577"/>
        <pc:sldMkLst>
          <pc:docMk/>
          <pc:sldMk cId="922928860" sldId="356"/>
        </pc:sldMkLst>
        <pc:spChg chg="add mod">
          <ac:chgData name="Ferro, Harrison P" userId="cf46603f-2914-40aa-a914-87e2a7082e35" providerId="ADAL" clId="{EEA99891-24DF-4188-B51A-C840386ED0AC}" dt="2022-10-03T22:18:10.943" v="37272" actId="20577"/>
          <ac:spMkLst>
            <pc:docMk/>
            <pc:sldMk cId="922928860" sldId="356"/>
            <ac:spMk id="2" creationId="{D28F7FFB-ECFE-48BC-957F-ECF46AA5F072}"/>
          </ac:spMkLst>
        </pc:spChg>
        <pc:spChg chg="add del mod">
          <ac:chgData name="Ferro, Harrison P" userId="cf46603f-2914-40aa-a914-87e2a7082e35" providerId="ADAL" clId="{EEA99891-24DF-4188-B51A-C840386ED0AC}" dt="2022-09-17T20:09:42.626" v="29913" actId="478"/>
          <ac:spMkLst>
            <pc:docMk/>
            <pc:sldMk cId="922928860" sldId="356"/>
            <ac:spMk id="3" creationId="{BDB52534-58A6-DDF6-7966-5E6AC449C64B}"/>
          </ac:spMkLst>
        </pc:spChg>
        <pc:spChg chg="add del mod">
          <ac:chgData name="Ferro, Harrison P" userId="cf46603f-2914-40aa-a914-87e2a7082e35" providerId="ADAL" clId="{EEA99891-24DF-4188-B51A-C840386ED0AC}" dt="2022-09-17T20:09:45.533" v="29915" actId="478"/>
          <ac:spMkLst>
            <pc:docMk/>
            <pc:sldMk cId="922928860" sldId="356"/>
            <ac:spMk id="5" creationId="{9FCE4887-A832-A436-781F-0B93B8E86DFA}"/>
          </ac:spMkLst>
        </pc:spChg>
        <pc:spChg chg="add mod">
          <ac:chgData name="Ferro, Harrison P" userId="cf46603f-2914-40aa-a914-87e2a7082e35" providerId="ADAL" clId="{EEA99891-24DF-4188-B51A-C840386ED0AC}" dt="2022-09-17T20:16:41.753" v="30024" actId="1076"/>
          <ac:spMkLst>
            <pc:docMk/>
            <pc:sldMk cId="922928860" sldId="356"/>
            <ac:spMk id="7" creationId="{707FD5FB-31CA-1DC4-A253-89AC934C0970}"/>
          </ac:spMkLst>
        </pc:spChg>
        <pc:spChg chg="add mod">
          <ac:chgData name="Ferro, Harrison P" userId="cf46603f-2914-40aa-a914-87e2a7082e35" providerId="ADAL" clId="{EEA99891-24DF-4188-B51A-C840386ED0AC}" dt="2022-09-21T20:15:48.864" v="32854" actId="20577"/>
          <ac:spMkLst>
            <pc:docMk/>
            <pc:sldMk cId="922928860" sldId="356"/>
            <ac:spMk id="8" creationId="{8B22E1A0-E2CA-5B1F-0D61-CB20566658F1}"/>
          </ac:spMkLst>
        </pc:spChg>
        <pc:spChg chg="add del mod">
          <ac:chgData name="Ferro, Harrison P" userId="cf46603f-2914-40aa-a914-87e2a7082e35" providerId="ADAL" clId="{EEA99891-24DF-4188-B51A-C840386ED0AC}" dt="2022-09-17T20:08:39.016" v="29887"/>
          <ac:spMkLst>
            <pc:docMk/>
            <pc:sldMk cId="922928860" sldId="356"/>
            <ac:spMk id="16" creationId="{6F7FB285-69CD-375E-C6D0-5949984B5450}"/>
          </ac:spMkLst>
        </pc:spChg>
        <pc:spChg chg="mod">
          <ac:chgData name="Ferro, Harrison P" userId="cf46603f-2914-40aa-a914-87e2a7082e35" providerId="ADAL" clId="{EEA99891-24DF-4188-B51A-C840386ED0AC}" dt="2022-09-17T20:18:14.752" v="30083" actId="1076"/>
          <ac:spMkLst>
            <pc:docMk/>
            <pc:sldMk cId="922928860" sldId="356"/>
            <ac:spMk id="479" creationId="{00000000-0000-0000-0000-000000000000}"/>
          </ac:spMkLst>
        </pc:spChg>
        <pc:spChg chg="mod">
          <ac:chgData name="Ferro, Harrison P" userId="cf46603f-2914-40aa-a914-87e2a7082e35" providerId="ADAL" clId="{EEA99891-24DF-4188-B51A-C840386ED0AC}" dt="2022-09-17T20:17:18.277" v="30069" actId="1076"/>
          <ac:spMkLst>
            <pc:docMk/>
            <pc:sldMk cId="922928860" sldId="356"/>
            <ac:spMk id="480" creationId="{00000000-0000-0000-0000-000000000000}"/>
          </ac:spMkLst>
        </pc:spChg>
        <pc:spChg chg="mod">
          <ac:chgData name="Ferro, Harrison P" userId="cf46603f-2914-40aa-a914-87e2a7082e35" providerId="ADAL" clId="{EEA99891-24DF-4188-B51A-C840386ED0AC}" dt="2022-09-21T20:26:44.003" v="33355" actId="20577"/>
          <ac:spMkLst>
            <pc:docMk/>
            <pc:sldMk cId="922928860" sldId="356"/>
            <ac:spMk id="481" creationId="{00000000-0000-0000-0000-000000000000}"/>
          </ac:spMkLst>
        </pc:spChg>
        <pc:spChg chg="del">
          <ac:chgData name="Ferro, Harrison P" userId="cf46603f-2914-40aa-a914-87e2a7082e35" providerId="ADAL" clId="{EEA99891-24DF-4188-B51A-C840386ED0AC}" dt="2022-09-17T20:09:44.741" v="29914" actId="478"/>
          <ac:spMkLst>
            <pc:docMk/>
            <pc:sldMk cId="922928860" sldId="356"/>
            <ac:spMk id="482" creationId="{00000000-0000-0000-0000-000000000000}"/>
          </ac:spMkLst>
        </pc:spChg>
        <pc:spChg chg="del">
          <ac:chgData name="Ferro, Harrison P" userId="cf46603f-2914-40aa-a914-87e2a7082e35" providerId="ADAL" clId="{EEA99891-24DF-4188-B51A-C840386ED0AC}" dt="2022-09-17T20:09:47.318" v="29916" actId="478"/>
          <ac:spMkLst>
            <pc:docMk/>
            <pc:sldMk cId="922928860" sldId="356"/>
            <ac:spMk id="483" creationId="{00000000-0000-0000-0000-000000000000}"/>
          </ac:spMkLst>
        </pc:spChg>
        <pc:spChg chg="mod">
          <ac:chgData name="Ferro, Harrison P" userId="cf46603f-2914-40aa-a914-87e2a7082e35" providerId="ADAL" clId="{EEA99891-24DF-4188-B51A-C840386ED0AC}" dt="2022-09-17T20:17:27.757" v="30071" actId="1076"/>
          <ac:spMkLst>
            <pc:docMk/>
            <pc:sldMk cId="922928860" sldId="356"/>
            <ac:spMk id="484" creationId="{00000000-0000-0000-0000-000000000000}"/>
          </ac:spMkLst>
        </pc:spChg>
        <pc:spChg chg="del">
          <ac:chgData name="Ferro, Harrison P" userId="cf46603f-2914-40aa-a914-87e2a7082e35" providerId="ADAL" clId="{EEA99891-24DF-4188-B51A-C840386ED0AC}" dt="2022-09-17T20:09:41.905" v="29912" actId="478"/>
          <ac:spMkLst>
            <pc:docMk/>
            <pc:sldMk cId="922928860" sldId="356"/>
            <ac:spMk id="485" creationId="{00000000-0000-0000-0000-000000000000}"/>
          </ac:spMkLst>
        </pc:spChg>
        <pc:spChg chg="del">
          <ac:chgData name="Ferro, Harrison P" userId="cf46603f-2914-40aa-a914-87e2a7082e35" providerId="ADAL" clId="{EEA99891-24DF-4188-B51A-C840386ED0AC}" dt="2022-09-17T20:08:03.860" v="29876" actId="478"/>
          <ac:spMkLst>
            <pc:docMk/>
            <pc:sldMk cId="922928860" sldId="356"/>
            <ac:spMk id="487" creationId="{00000000-0000-0000-0000-000000000000}"/>
          </ac:spMkLst>
        </pc:spChg>
        <pc:spChg chg="del">
          <ac:chgData name="Ferro, Harrison P" userId="cf46603f-2914-40aa-a914-87e2a7082e35" providerId="ADAL" clId="{EEA99891-24DF-4188-B51A-C840386ED0AC}" dt="2022-09-17T20:08:06.869" v="29878" actId="478"/>
          <ac:spMkLst>
            <pc:docMk/>
            <pc:sldMk cId="922928860" sldId="356"/>
            <ac:spMk id="488" creationId="{00000000-0000-0000-0000-000000000000}"/>
          </ac:spMkLst>
        </pc:spChg>
        <pc:spChg chg="del">
          <ac:chgData name="Ferro, Harrison P" userId="cf46603f-2914-40aa-a914-87e2a7082e35" providerId="ADAL" clId="{EEA99891-24DF-4188-B51A-C840386ED0AC}" dt="2022-09-17T20:08:09.622" v="29880" actId="478"/>
          <ac:spMkLst>
            <pc:docMk/>
            <pc:sldMk cId="922928860" sldId="356"/>
            <ac:spMk id="489" creationId="{00000000-0000-0000-0000-000000000000}"/>
          </ac:spMkLst>
        </pc:spChg>
        <pc:picChg chg="del">
          <ac:chgData name="Ferro, Harrison P" userId="cf46603f-2914-40aa-a914-87e2a7082e35" providerId="ADAL" clId="{EEA99891-24DF-4188-B51A-C840386ED0AC}" dt="2022-09-17T20:08:07.936" v="29879" actId="478"/>
          <ac:picMkLst>
            <pc:docMk/>
            <pc:sldMk cId="922928860" sldId="356"/>
            <ac:picMk id="477" creationId="{00000000-0000-0000-0000-000000000000}"/>
          </ac:picMkLst>
        </pc:picChg>
        <pc:picChg chg="del">
          <ac:chgData name="Ferro, Harrison P" userId="cf46603f-2914-40aa-a914-87e2a7082e35" providerId="ADAL" clId="{EEA99891-24DF-4188-B51A-C840386ED0AC}" dt="2022-09-17T20:08:04.831" v="29877" actId="478"/>
          <ac:picMkLst>
            <pc:docMk/>
            <pc:sldMk cId="922928860" sldId="356"/>
            <ac:picMk id="478" creationId="{00000000-0000-0000-0000-000000000000}"/>
          </ac:picMkLst>
        </pc:picChg>
        <pc:picChg chg="del">
          <ac:chgData name="Ferro, Harrison P" userId="cf46603f-2914-40aa-a914-87e2a7082e35" providerId="ADAL" clId="{EEA99891-24DF-4188-B51A-C840386ED0AC}" dt="2022-09-17T20:08:10.379" v="29881" actId="478"/>
          <ac:picMkLst>
            <pc:docMk/>
            <pc:sldMk cId="922928860" sldId="356"/>
            <ac:picMk id="486" creationId="{00000000-0000-0000-0000-000000000000}"/>
          </ac:picMkLst>
        </pc:picChg>
        <pc:cxnChg chg="add del mod">
          <ac:chgData name="Ferro, Harrison P" userId="cf46603f-2914-40aa-a914-87e2a7082e35" providerId="ADAL" clId="{EEA99891-24DF-4188-B51A-C840386ED0AC}" dt="2022-09-17T20:18:40.325" v="30087" actId="14100"/>
          <ac:cxnSpMkLst>
            <pc:docMk/>
            <pc:sldMk cId="922928860" sldId="356"/>
            <ac:cxnSpMk id="490" creationId="{00000000-0000-0000-0000-000000000000}"/>
          </ac:cxnSpMkLst>
        </pc:cxnChg>
      </pc:sldChg>
      <pc:sldChg chg="addSp delSp modSp add del mod ord">
        <pc:chgData name="Ferro, Harrison P" userId="cf46603f-2914-40aa-a914-87e2a7082e35" providerId="ADAL" clId="{EEA99891-24DF-4188-B51A-C840386ED0AC}" dt="2022-09-17T20:07:15.057" v="29874" actId="47"/>
        <pc:sldMkLst>
          <pc:docMk/>
          <pc:sldMk cId="1487229376" sldId="356"/>
        </pc:sldMkLst>
        <pc:spChg chg="add del mod">
          <ac:chgData name="Ferro, Harrison P" userId="cf46603f-2914-40aa-a914-87e2a7082e35" providerId="ADAL" clId="{EEA99891-24DF-4188-B51A-C840386ED0AC}" dt="2022-09-17T20:06:50.050" v="29868" actId="478"/>
          <ac:spMkLst>
            <pc:docMk/>
            <pc:sldMk cId="1487229376" sldId="356"/>
            <ac:spMk id="3" creationId="{83B709C6-3299-5CC0-D73B-2438A48BF854}"/>
          </ac:spMkLst>
        </pc:spChg>
        <pc:spChg chg="add del mod">
          <ac:chgData name="Ferro, Harrison P" userId="cf46603f-2914-40aa-a914-87e2a7082e35" providerId="ADAL" clId="{EEA99891-24DF-4188-B51A-C840386ED0AC}" dt="2022-09-17T20:06:57.603" v="29870" actId="478"/>
          <ac:spMkLst>
            <pc:docMk/>
            <pc:sldMk cId="1487229376" sldId="356"/>
            <ac:spMk id="5" creationId="{EE5B9132-36BD-E51B-6166-E05BDFD53E88}"/>
          </ac:spMkLst>
        </pc:spChg>
        <pc:spChg chg="add del mod">
          <ac:chgData name="Ferro, Harrison P" userId="cf46603f-2914-40aa-a914-87e2a7082e35" providerId="ADAL" clId="{EEA99891-24DF-4188-B51A-C840386ED0AC}" dt="2022-09-17T20:06:57.603" v="29870" actId="478"/>
          <ac:spMkLst>
            <pc:docMk/>
            <pc:sldMk cId="1487229376" sldId="356"/>
            <ac:spMk id="7" creationId="{2358A9FF-B17B-8915-B484-F4AEB25EFAF9}"/>
          </ac:spMkLst>
        </pc:spChg>
        <pc:spChg chg="add del mod">
          <ac:chgData name="Ferro, Harrison P" userId="cf46603f-2914-40aa-a914-87e2a7082e35" providerId="ADAL" clId="{EEA99891-24DF-4188-B51A-C840386ED0AC}" dt="2022-09-17T20:06:57.603" v="29870" actId="478"/>
          <ac:spMkLst>
            <pc:docMk/>
            <pc:sldMk cId="1487229376" sldId="356"/>
            <ac:spMk id="9" creationId="{1E4BD0F9-2981-168E-42D4-55757EA4C54E}"/>
          </ac:spMkLst>
        </pc:spChg>
        <pc:spChg chg="add del mod">
          <ac:chgData name="Ferro, Harrison P" userId="cf46603f-2914-40aa-a914-87e2a7082e35" providerId="ADAL" clId="{EEA99891-24DF-4188-B51A-C840386ED0AC}" dt="2022-09-17T20:06:57.603" v="29870" actId="478"/>
          <ac:spMkLst>
            <pc:docMk/>
            <pc:sldMk cId="1487229376" sldId="356"/>
            <ac:spMk id="11" creationId="{D7BF7DF8-669D-88AA-6F5E-E06A18EC32AF}"/>
          </ac:spMkLst>
        </pc:spChg>
        <pc:spChg chg="add del mod">
          <ac:chgData name="Ferro, Harrison P" userId="cf46603f-2914-40aa-a914-87e2a7082e35" providerId="ADAL" clId="{EEA99891-24DF-4188-B51A-C840386ED0AC}" dt="2022-09-17T20:06:57.603" v="29870" actId="478"/>
          <ac:spMkLst>
            <pc:docMk/>
            <pc:sldMk cId="1487229376" sldId="356"/>
            <ac:spMk id="13" creationId="{EA1AC61B-47B3-333B-3A6C-D85948B40782}"/>
          </ac:spMkLst>
        </pc:spChg>
        <pc:spChg chg="add del mod">
          <ac:chgData name="Ferro, Harrison P" userId="cf46603f-2914-40aa-a914-87e2a7082e35" providerId="ADAL" clId="{EEA99891-24DF-4188-B51A-C840386ED0AC}" dt="2022-09-17T20:06:57.603" v="29870" actId="478"/>
          <ac:spMkLst>
            <pc:docMk/>
            <pc:sldMk cId="1487229376" sldId="356"/>
            <ac:spMk id="15" creationId="{7AEA0006-B369-4BC5-82AD-B3B6A7F4B7A4}"/>
          </ac:spMkLst>
        </pc:spChg>
        <pc:spChg chg="add del mod">
          <ac:chgData name="Ferro, Harrison P" userId="cf46603f-2914-40aa-a914-87e2a7082e35" providerId="ADAL" clId="{EEA99891-24DF-4188-B51A-C840386ED0AC}" dt="2022-09-17T20:06:57.603" v="29870" actId="478"/>
          <ac:spMkLst>
            <pc:docMk/>
            <pc:sldMk cId="1487229376" sldId="356"/>
            <ac:spMk id="17" creationId="{8C13F8DE-E087-32A8-AC74-8E4EDF914442}"/>
          </ac:spMkLst>
        </pc:spChg>
        <pc:spChg chg="add del mod">
          <ac:chgData name="Ferro, Harrison P" userId="cf46603f-2914-40aa-a914-87e2a7082e35" providerId="ADAL" clId="{EEA99891-24DF-4188-B51A-C840386ED0AC}" dt="2022-09-17T20:06:57.603" v="29870" actId="478"/>
          <ac:spMkLst>
            <pc:docMk/>
            <pc:sldMk cId="1487229376" sldId="356"/>
            <ac:spMk id="19" creationId="{9C6CC5A7-C705-005F-2EC0-E8C94D63D254}"/>
          </ac:spMkLst>
        </pc:spChg>
        <pc:spChg chg="add del mod">
          <ac:chgData name="Ferro, Harrison P" userId="cf46603f-2914-40aa-a914-87e2a7082e35" providerId="ADAL" clId="{EEA99891-24DF-4188-B51A-C840386ED0AC}" dt="2022-09-17T20:07:01.651" v="29871" actId="478"/>
          <ac:spMkLst>
            <pc:docMk/>
            <pc:sldMk cId="1487229376" sldId="356"/>
            <ac:spMk id="21" creationId="{8B4E8967-D577-6286-DFB7-7957E7A026B7}"/>
          </ac:spMkLst>
        </pc:spChg>
        <pc:spChg chg="add del mod">
          <ac:chgData name="Ferro, Harrison P" userId="cf46603f-2914-40aa-a914-87e2a7082e35" providerId="ADAL" clId="{EEA99891-24DF-4188-B51A-C840386ED0AC}" dt="2022-09-17T20:07:01.651" v="29871" actId="478"/>
          <ac:spMkLst>
            <pc:docMk/>
            <pc:sldMk cId="1487229376" sldId="356"/>
            <ac:spMk id="23" creationId="{EB710CE1-49FE-9285-CCDE-CBCB4C0E81EB}"/>
          </ac:spMkLst>
        </pc:spChg>
        <pc:spChg chg="add del mod">
          <ac:chgData name="Ferro, Harrison P" userId="cf46603f-2914-40aa-a914-87e2a7082e35" providerId="ADAL" clId="{EEA99891-24DF-4188-B51A-C840386ED0AC}" dt="2022-09-17T20:07:01.651" v="29871" actId="478"/>
          <ac:spMkLst>
            <pc:docMk/>
            <pc:sldMk cId="1487229376" sldId="356"/>
            <ac:spMk id="25" creationId="{CA84C1CB-E4CA-8CEF-3B4D-E6AAEA879DEA}"/>
          </ac:spMkLst>
        </pc:spChg>
        <pc:spChg chg="del">
          <ac:chgData name="Ferro, Harrison P" userId="cf46603f-2914-40aa-a914-87e2a7082e35" providerId="ADAL" clId="{EEA99891-24DF-4188-B51A-C840386ED0AC}" dt="2022-09-17T20:06:54.340" v="29869" actId="478"/>
          <ac:spMkLst>
            <pc:docMk/>
            <pc:sldMk cId="1487229376" sldId="356"/>
            <ac:spMk id="456" creationId="{00000000-0000-0000-0000-000000000000}"/>
          </ac:spMkLst>
        </pc:spChg>
        <pc:spChg chg="del">
          <ac:chgData name="Ferro, Harrison P" userId="cf46603f-2914-40aa-a914-87e2a7082e35" providerId="ADAL" clId="{EEA99891-24DF-4188-B51A-C840386ED0AC}" dt="2022-09-17T20:06:47.043" v="29867" actId="478"/>
          <ac:spMkLst>
            <pc:docMk/>
            <pc:sldMk cId="1487229376" sldId="356"/>
            <ac:spMk id="457" creationId="{00000000-0000-0000-0000-000000000000}"/>
          </ac:spMkLst>
        </pc:spChg>
        <pc:spChg chg="del">
          <ac:chgData name="Ferro, Harrison P" userId="cf46603f-2914-40aa-a914-87e2a7082e35" providerId="ADAL" clId="{EEA99891-24DF-4188-B51A-C840386ED0AC}" dt="2022-09-17T20:06:54.340" v="29869" actId="478"/>
          <ac:spMkLst>
            <pc:docMk/>
            <pc:sldMk cId="1487229376" sldId="356"/>
            <ac:spMk id="458" creationId="{00000000-0000-0000-0000-000000000000}"/>
          </ac:spMkLst>
        </pc:spChg>
        <pc:spChg chg="del">
          <ac:chgData name="Ferro, Harrison P" userId="cf46603f-2914-40aa-a914-87e2a7082e35" providerId="ADAL" clId="{EEA99891-24DF-4188-B51A-C840386ED0AC}" dt="2022-09-17T20:06:54.340" v="29869" actId="478"/>
          <ac:spMkLst>
            <pc:docMk/>
            <pc:sldMk cId="1487229376" sldId="356"/>
            <ac:spMk id="459" creationId="{00000000-0000-0000-0000-000000000000}"/>
          </ac:spMkLst>
        </pc:spChg>
        <pc:spChg chg="del">
          <ac:chgData name="Ferro, Harrison P" userId="cf46603f-2914-40aa-a914-87e2a7082e35" providerId="ADAL" clId="{EEA99891-24DF-4188-B51A-C840386ED0AC}" dt="2022-09-17T20:06:57.603" v="29870" actId="478"/>
          <ac:spMkLst>
            <pc:docMk/>
            <pc:sldMk cId="1487229376" sldId="356"/>
            <ac:spMk id="460" creationId="{00000000-0000-0000-0000-000000000000}"/>
          </ac:spMkLst>
        </pc:spChg>
        <pc:spChg chg="del">
          <ac:chgData name="Ferro, Harrison P" userId="cf46603f-2914-40aa-a914-87e2a7082e35" providerId="ADAL" clId="{EEA99891-24DF-4188-B51A-C840386ED0AC}" dt="2022-09-17T20:06:54.340" v="29869" actId="478"/>
          <ac:spMkLst>
            <pc:docMk/>
            <pc:sldMk cId="1487229376" sldId="356"/>
            <ac:spMk id="461" creationId="{00000000-0000-0000-0000-000000000000}"/>
          </ac:spMkLst>
        </pc:spChg>
        <pc:spChg chg="del">
          <ac:chgData name="Ferro, Harrison P" userId="cf46603f-2914-40aa-a914-87e2a7082e35" providerId="ADAL" clId="{EEA99891-24DF-4188-B51A-C840386ED0AC}" dt="2022-09-17T20:06:54.340" v="29869" actId="478"/>
          <ac:spMkLst>
            <pc:docMk/>
            <pc:sldMk cId="1487229376" sldId="356"/>
            <ac:spMk id="462" creationId="{00000000-0000-0000-0000-000000000000}"/>
          </ac:spMkLst>
        </pc:spChg>
        <pc:spChg chg="del">
          <ac:chgData name="Ferro, Harrison P" userId="cf46603f-2914-40aa-a914-87e2a7082e35" providerId="ADAL" clId="{EEA99891-24DF-4188-B51A-C840386ED0AC}" dt="2022-09-17T20:06:54.340" v="29869" actId="478"/>
          <ac:spMkLst>
            <pc:docMk/>
            <pc:sldMk cId="1487229376" sldId="356"/>
            <ac:spMk id="463" creationId="{00000000-0000-0000-0000-000000000000}"/>
          </ac:spMkLst>
        </pc:spChg>
        <pc:spChg chg="del">
          <ac:chgData name="Ferro, Harrison P" userId="cf46603f-2914-40aa-a914-87e2a7082e35" providerId="ADAL" clId="{EEA99891-24DF-4188-B51A-C840386ED0AC}" dt="2022-09-17T20:06:57.603" v="29870" actId="478"/>
          <ac:spMkLst>
            <pc:docMk/>
            <pc:sldMk cId="1487229376" sldId="356"/>
            <ac:spMk id="464" creationId="{00000000-0000-0000-0000-000000000000}"/>
          </ac:spMkLst>
        </pc:spChg>
        <pc:spChg chg="del">
          <ac:chgData name="Ferro, Harrison P" userId="cf46603f-2914-40aa-a914-87e2a7082e35" providerId="ADAL" clId="{EEA99891-24DF-4188-B51A-C840386ED0AC}" dt="2022-09-17T20:06:54.340" v="29869" actId="478"/>
          <ac:spMkLst>
            <pc:docMk/>
            <pc:sldMk cId="1487229376" sldId="356"/>
            <ac:spMk id="465" creationId="{00000000-0000-0000-0000-000000000000}"/>
          </ac:spMkLst>
        </pc:spChg>
        <pc:spChg chg="del">
          <ac:chgData name="Ferro, Harrison P" userId="cf46603f-2914-40aa-a914-87e2a7082e35" providerId="ADAL" clId="{EEA99891-24DF-4188-B51A-C840386ED0AC}" dt="2022-09-17T20:06:54.340" v="29869" actId="478"/>
          <ac:spMkLst>
            <pc:docMk/>
            <pc:sldMk cId="1487229376" sldId="356"/>
            <ac:spMk id="466" creationId="{00000000-0000-0000-0000-000000000000}"/>
          </ac:spMkLst>
        </pc:spChg>
        <pc:spChg chg="del">
          <ac:chgData name="Ferro, Harrison P" userId="cf46603f-2914-40aa-a914-87e2a7082e35" providerId="ADAL" clId="{EEA99891-24DF-4188-B51A-C840386ED0AC}" dt="2022-09-17T20:06:57.603" v="29870" actId="478"/>
          <ac:spMkLst>
            <pc:docMk/>
            <pc:sldMk cId="1487229376" sldId="356"/>
            <ac:spMk id="467" creationId="{00000000-0000-0000-0000-000000000000}"/>
          </ac:spMkLst>
        </pc:spChg>
        <pc:cxnChg chg="del">
          <ac:chgData name="Ferro, Harrison P" userId="cf46603f-2914-40aa-a914-87e2a7082e35" providerId="ADAL" clId="{EEA99891-24DF-4188-B51A-C840386ED0AC}" dt="2022-09-17T20:07:09.869" v="29873" actId="478"/>
          <ac:cxnSpMkLst>
            <pc:docMk/>
            <pc:sldMk cId="1487229376" sldId="356"/>
            <ac:cxnSpMk id="469" creationId="{00000000-0000-0000-0000-000000000000}"/>
          </ac:cxnSpMkLst>
        </pc:cxnChg>
        <pc:cxnChg chg="del">
          <ac:chgData name="Ferro, Harrison P" userId="cf46603f-2914-40aa-a914-87e2a7082e35" providerId="ADAL" clId="{EEA99891-24DF-4188-B51A-C840386ED0AC}" dt="2022-09-17T20:07:08.139" v="29872" actId="478"/>
          <ac:cxnSpMkLst>
            <pc:docMk/>
            <pc:sldMk cId="1487229376" sldId="356"/>
            <ac:cxnSpMk id="470" creationId="{00000000-0000-0000-0000-000000000000}"/>
          </ac:cxnSpMkLst>
        </pc:cxnChg>
        <pc:cxnChg chg="del">
          <ac:chgData name="Ferro, Harrison P" userId="cf46603f-2914-40aa-a914-87e2a7082e35" providerId="ADAL" clId="{EEA99891-24DF-4188-B51A-C840386ED0AC}" dt="2022-09-17T20:07:01.651" v="29871" actId="478"/>
          <ac:cxnSpMkLst>
            <pc:docMk/>
            <pc:sldMk cId="1487229376" sldId="356"/>
            <ac:cxnSpMk id="471" creationId="{00000000-0000-0000-0000-000000000000}"/>
          </ac:cxnSpMkLst>
        </pc:cxnChg>
      </pc:sldChg>
      <pc:sldChg chg="add del setBg">
        <pc:chgData name="Ferro, Harrison P" userId="cf46603f-2914-40aa-a914-87e2a7082e35" providerId="ADAL" clId="{EEA99891-24DF-4188-B51A-C840386ED0AC}" dt="2022-09-17T20:06:24.368" v="29863"/>
        <pc:sldMkLst>
          <pc:docMk/>
          <pc:sldMk cId="1688082534" sldId="356"/>
        </pc:sldMkLst>
      </pc:sldChg>
      <pc:sldChg chg="add del setBg">
        <pc:chgData name="Ferro, Harrison P" userId="cf46603f-2914-40aa-a914-87e2a7082e35" providerId="ADAL" clId="{EEA99891-24DF-4188-B51A-C840386ED0AC}" dt="2022-09-17T19:52:03.374" v="29611"/>
        <pc:sldMkLst>
          <pc:docMk/>
          <pc:sldMk cId="2832519689" sldId="356"/>
        </pc:sldMkLst>
      </pc:sldChg>
      <pc:sldChg chg="addSp delSp modSp add del mod">
        <pc:chgData name="Ferro, Harrison P" userId="cf46603f-2914-40aa-a914-87e2a7082e35" providerId="ADAL" clId="{EEA99891-24DF-4188-B51A-C840386ED0AC}" dt="2022-09-17T19:53:24.829" v="29629" actId="47"/>
        <pc:sldMkLst>
          <pc:docMk/>
          <pc:sldMk cId="2946680262" sldId="356"/>
        </pc:sldMkLst>
        <pc:spChg chg="add del mod">
          <ac:chgData name="Ferro, Harrison P" userId="cf46603f-2914-40aa-a914-87e2a7082e35" providerId="ADAL" clId="{EEA99891-24DF-4188-B51A-C840386ED0AC}" dt="2022-09-17T19:52:13.470" v="29614" actId="478"/>
          <ac:spMkLst>
            <pc:docMk/>
            <pc:sldMk cId="2946680262" sldId="356"/>
            <ac:spMk id="3" creationId="{02FDC0AB-2A74-4E7F-63E5-E5EA2A0263B8}"/>
          </ac:spMkLst>
        </pc:spChg>
        <pc:spChg chg="add del mod">
          <ac:chgData name="Ferro, Harrison P" userId="cf46603f-2914-40aa-a914-87e2a7082e35" providerId="ADAL" clId="{EEA99891-24DF-4188-B51A-C840386ED0AC}" dt="2022-09-17T19:52:18.306" v="29617" actId="478"/>
          <ac:spMkLst>
            <pc:docMk/>
            <pc:sldMk cId="2946680262" sldId="356"/>
            <ac:spMk id="5" creationId="{1F7BE767-E20E-6DAA-E8E8-F55CD8C45F7C}"/>
          </ac:spMkLst>
        </pc:spChg>
        <pc:spChg chg="add mod">
          <ac:chgData name="Ferro, Harrison P" userId="cf46603f-2914-40aa-a914-87e2a7082e35" providerId="ADAL" clId="{EEA99891-24DF-4188-B51A-C840386ED0AC}" dt="2022-09-17T19:53:13.007" v="29627" actId="207"/>
          <ac:spMkLst>
            <pc:docMk/>
            <pc:sldMk cId="2946680262" sldId="356"/>
            <ac:spMk id="10" creationId="{93FCFBB3-763C-112A-394F-5086CB1305E2}"/>
          </ac:spMkLst>
        </pc:spChg>
        <pc:spChg chg="del">
          <ac:chgData name="Ferro, Harrison P" userId="cf46603f-2914-40aa-a914-87e2a7082e35" providerId="ADAL" clId="{EEA99891-24DF-4188-B51A-C840386ED0AC}" dt="2022-09-17T19:52:17.005" v="29616" actId="478"/>
          <ac:spMkLst>
            <pc:docMk/>
            <pc:sldMk cId="2946680262" sldId="356"/>
            <ac:spMk id="283" creationId="{00000000-0000-0000-0000-000000000000}"/>
          </ac:spMkLst>
        </pc:spChg>
        <pc:spChg chg="del">
          <ac:chgData name="Ferro, Harrison P" userId="cf46603f-2914-40aa-a914-87e2a7082e35" providerId="ADAL" clId="{EEA99891-24DF-4188-B51A-C840386ED0AC}" dt="2022-09-17T19:52:12.093" v="29613" actId="478"/>
          <ac:spMkLst>
            <pc:docMk/>
            <pc:sldMk cId="2946680262" sldId="356"/>
            <ac:spMk id="284" creationId="{00000000-0000-0000-0000-000000000000}"/>
          </ac:spMkLst>
        </pc:spChg>
        <pc:graphicFrameChg chg="add mod">
          <ac:chgData name="Ferro, Harrison P" userId="cf46603f-2914-40aa-a914-87e2a7082e35" providerId="ADAL" clId="{EEA99891-24DF-4188-B51A-C840386ED0AC}" dt="2022-09-17T19:53:22.252" v="29628" actId="1076"/>
          <ac:graphicFrameMkLst>
            <pc:docMk/>
            <pc:sldMk cId="2946680262" sldId="356"/>
            <ac:graphicFrameMk id="9" creationId="{C1F074B8-9AAF-829E-74C7-03282511C61B}"/>
          </ac:graphicFrameMkLst>
        </pc:graphicFrameChg>
        <pc:cxnChg chg="del">
          <ac:chgData name="Ferro, Harrison P" userId="cf46603f-2914-40aa-a914-87e2a7082e35" providerId="ADAL" clId="{EEA99891-24DF-4188-B51A-C840386ED0AC}" dt="2022-09-17T19:52:14.938" v="29615" actId="478"/>
          <ac:cxnSpMkLst>
            <pc:docMk/>
            <pc:sldMk cId="2946680262" sldId="356"/>
            <ac:cxnSpMk id="285" creationId="{00000000-0000-0000-0000-000000000000}"/>
          </ac:cxnSpMkLst>
        </pc:cxnChg>
      </pc:sldChg>
      <pc:sldChg chg="add del setBg">
        <pc:chgData name="Ferro, Harrison P" userId="cf46603f-2914-40aa-a914-87e2a7082e35" providerId="ADAL" clId="{EEA99891-24DF-4188-B51A-C840386ED0AC}" dt="2022-09-17T20:25:30.364" v="30126"/>
        <pc:sldMkLst>
          <pc:docMk/>
          <pc:sldMk cId="3014349370" sldId="357"/>
        </pc:sldMkLst>
      </pc:sldChg>
      <pc:sldChg chg="modSp add del mod">
        <pc:chgData name="Ferro, Harrison P" userId="cf46603f-2914-40aa-a914-87e2a7082e35" providerId="ADAL" clId="{EEA99891-24DF-4188-B51A-C840386ED0AC}" dt="2022-09-17T20:26:24.948" v="30133" actId="47"/>
        <pc:sldMkLst>
          <pc:docMk/>
          <pc:sldMk cId="3046480422" sldId="357"/>
        </pc:sldMkLst>
        <pc:spChg chg="mod">
          <ac:chgData name="Ferro, Harrison P" userId="cf46603f-2914-40aa-a914-87e2a7082e35" providerId="ADAL" clId="{EEA99891-24DF-4188-B51A-C840386ED0AC}" dt="2022-09-17T20:25:55.034" v="30131" actId="1076"/>
          <ac:spMkLst>
            <pc:docMk/>
            <pc:sldMk cId="3046480422" sldId="357"/>
            <ac:spMk id="325" creationId="{00000000-0000-0000-0000-000000000000}"/>
          </ac:spMkLst>
        </pc:spChg>
        <pc:spChg chg="mod">
          <ac:chgData name="Ferro, Harrison P" userId="cf46603f-2914-40aa-a914-87e2a7082e35" providerId="ADAL" clId="{EEA99891-24DF-4188-B51A-C840386ED0AC}" dt="2022-09-17T20:26:01.492" v="30132" actId="1076"/>
          <ac:spMkLst>
            <pc:docMk/>
            <pc:sldMk cId="3046480422" sldId="357"/>
            <ac:spMk id="326" creationId="{00000000-0000-0000-0000-000000000000}"/>
          </ac:spMkLst>
        </pc:spChg>
      </pc:sldChg>
      <pc:sldChg chg="add del">
        <pc:chgData name="Ferro, Harrison P" userId="cf46603f-2914-40aa-a914-87e2a7082e35" providerId="ADAL" clId="{EEA99891-24DF-4188-B51A-C840386ED0AC}" dt="2022-09-21T11:07:53.529" v="30737" actId="47"/>
        <pc:sldMkLst>
          <pc:docMk/>
          <pc:sldMk cId="3705901232" sldId="357"/>
        </pc:sldMkLst>
      </pc:sldChg>
      <pc:sldChg chg="addSp delSp modSp new mod modClrScheme chgLayout modNotesTx">
        <pc:chgData name="Ferro, Harrison P" userId="cf46603f-2914-40aa-a914-87e2a7082e35" providerId="ADAL" clId="{EEA99891-24DF-4188-B51A-C840386ED0AC}" dt="2022-10-03T22:17:09.487" v="37242" actId="20577"/>
        <pc:sldMkLst>
          <pc:docMk/>
          <pc:sldMk cId="4004354467" sldId="357"/>
        </pc:sldMkLst>
        <pc:spChg chg="add mod">
          <ac:chgData name="Ferro, Harrison P" userId="cf46603f-2914-40aa-a914-87e2a7082e35" providerId="ADAL" clId="{EEA99891-24DF-4188-B51A-C840386ED0AC}" dt="2022-10-03T22:17:09.487" v="37242" actId="20577"/>
          <ac:spMkLst>
            <pc:docMk/>
            <pc:sldMk cId="4004354467" sldId="357"/>
            <ac:spMk id="2" creationId="{8B557750-8BBD-9704-7124-3B602F798DA0}"/>
          </ac:spMkLst>
        </pc:spChg>
        <pc:spChg chg="del mod ord">
          <ac:chgData name="Ferro, Harrison P" userId="cf46603f-2914-40aa-a914-87e2a7082e35" providerId="ADAL" clId="{EEA99891-24DF-4188-B51A-C840386ED0AC}" dt="2022-09-21T11:42:16.076" v="31672" actId="12084"/>
          <ac:spMkLst>
            <pc:docMk/>
            <pc:sldMk cId="4004354467" sldId="357"/>
            <ac:spMk id="2" creationId="{F73B8A8E-4584-DEB8-1C1A-F336CDF73AD5}"/>
          </ac:spMkLst>
        </pc:spChg>
        <pc:spChg chg="del mod ord">
          <ac:chgData name="Ferro, Harrison P" userId="cf46603f-2914-40aa-a914-87e2a7082e35" providerId="ADAL" clId="{EEA99891-24DF-4188-B51A-C840386ED0AC}" dt="2022-09-21T11:41:43.035" v="31658" actId="478"/>
          <ac:spMkLst>
            <pc:docMk/>
            <pc:sldMk cId="4004354467" sldId="357"/>
            <ac:spMk id="3" creationId="{ECFB0D8D-215A-14B2-6D2B-10AD189A1227}"/>
          </ac:spMkLst>
        </pc:spChg>
        <pc:spChg chg="add del mod ord">
          <ac:chgData name="Ferro, Harrison P" userId="cf46603f-2914-40aa-a914-87e2a7082e35" providerId="ADAL" clId="{EEA99891-24DF-4188-B51A-C840386ED0AC}" dt="2022-09-21T11:41:58.932" v="31667" actId="478"/>
          <ac:spMkLst>
            <pc:docMk/>
            <pc:sldMk cId="4004354467" sldId="357"/>
            <ac:spMk id="4" creationId="{7366DA06-0F97-2F56-33D0-F0A0B8FD2E58}"/>
          </ac:spMkLst>
        </pc:spChg>
        <pc:spChg chg="add mod">
          <ac:chgData name="Ferro, Harrison P" userId="cf46603f-2914-40aa-a914-87e2a7082e35" providerId="ADAL" clId="{EEA99891-24DF-4188-B51A-C840386ED0AC}" dt="2022-09-21T19:50:05.881" v="32433" actId="1076"/>
          <ac:spMkLst>
            <pc:docMk/>
            <pc:sldMk cId="4004354467" sldId="357"/>
            <ac:spMk id="4" creationId="{8759BBD0-3307-A2B7-2232-E0AB51336BDE}"/>
          </ac:spMkLst>
        </pc:spChg>
        <pc:spChg chg="add del mod ord">
          <ac:chgData name="Ferro, Harrison P" userId="cf46603f-2914-40aa-a914-87e2a7082e35" providerId="ADAL" clId="{EEA99891-24DF-4188-B51A-C840386ED0AC}" dt="2022-09-21T11:41:56.625" v="31666" actId="478"/>
          <ac:spMkLst>
            <pc:docMk/>
            <pc:sldMk cId="4004354467" sldId="357"/>
            <ac:spMk id="5" creationId="{658BB837-5A1D-B5B6-AD2F-9FFB01C3F6D1}"/>
          </ac:spMkLst>
        </pc:spChg>
        <pc:spChg chg="add del mod ord">
          <ac:chgData name="Ferro, Harrison P" userId="cf46603f-2914-40aa-a914-87e2a7082e35" providerId="ADAL" clId="{EEA99891-24DF-4188-B51A-C840386ED0AC}" dt="2022-09-21T11:41:48.529" v="31662" actId="478"/>
          <ac:spMkLst>
            <pc:docMk/>
            <pc:sldMk cId="4004354467" sldId="357"/>
            <ac:spMk id="6" creationId="{F863B34D-EAF5-555C-00D5-CEF92706E9FC}"/>
          </ac:spMkLst>
        </pc:spChg>
        <pc:spChg chg="add del mod ord">
          <ac:chgData name="Ferro, Harrison P" userId="cf46603f-2914-40aa-a914-87e2a7082e35" providerId="ADAL" clId="{EEA99891-24DF-4188-B51A-C840386ED0AC}" dt="2022-09-21T11:41:35.680" v="31656" actId="478"/>
          <ac:spMkLst>
            <pc:docMk/>
            <pc:sldMk cId="4004354467" sldId="357"/>
            <ac:spMk id="7" creationId="{67D0BBDD-06EF-1D28-9169-407E976ECFC5}"/>
          </ac:spMkLst>
        </pc:spChg>
        <pc:spChg chg="add del mod ord">
          <ac:chgData name="Ferro, Harrison P" userId="cf46603f-2914-40aa-a914-87e2a7082e35" providerId="ADAL" clId="{EEA99891-24DF-4188-B51A-C840386ED0AC}" dt="2022-09-21T11:41:45.627" v="31660" actId="478"/>
          <ac:spMkLst>
            <pc:docMk/>
            <pc:sldMk cId="4004354467" sldId="357"/>
            <ac:spMk id="8" creationId="{8ADE73DC-BA90-85DD-9C99-25909912B311}"/>
          </ac:spMkLst>
        </pc:spChg>
        <pc:spChg chg="add del mod ord">
          <ac:chgData name="Ferro, Harrison P" userId="cf46603f-2914-40aa-a914-87e2a7082e35" providerId="ADAL" clId="{EEA99891-24DF-4188-B51A-C840386ED0AC}" dt="2022-09-21T11:41:53.510" v="31665" actId="478"/>
          <ac:spMkLst>
            <pc:docMk/>
            <pc:sldMk cId="4004354467" sldId="357"/>
            <ac:spMk id="9" creationId="{82E4571E-467D-6664-0170-B22FFA372725}"/>
          </ac:spMkLst>
        </pc:spChg>
        <pc:spChg chg="add del mod ord">
          <ac:chgData name="Ferro, Harrison P" userId="cf46603f-2914-40aa-a914-87e2a7082e35" providerId="ADAL" clId="{EEA99891-24DF-4188-B51A-C840386ED0AC}" dt="2022-09-21T11:41:52.011" v="31664" actId="478"/>
          <ac:spMkLst>
            <pc:docMk/>
            <pc:sldMk cId="4004354467" sldId="357"/>
            <ac:spMk id="10" creationId="{057D9A6E-FED3-AB31-602F-6881B77CE3F9}"/>
          </ac:spMkLst>
        </pc:spChg>
        <pc:spChg chg="add del mod ord">
          <ac:chgData name="Ferro, Harrison P" userId="cf46603f-2914-40aa-a914-87e2a7082e35" providerId="ADAL" clId="{EEA99891-24DF-4188-B51A-C840386ED0AC}" dt="2022-09-21T11:41:47.223" v="31661" actId="478"/>
          <ac:spMkLst>
            <pc:docMk/>
            <pc:sldMk cId="4004354467" sldId="357"/>
            <ac:spMk id="11" creationId="{AA622FE0-061F-48B8-2E9A-F7EA1C13C163}"/>
          </ac:spMkLst>
        </pc:spChg>
        <pc:spChg chg="add del mod ord">
          <ac:chgData name="Ferro, Harrison P" userId="cf46603f-2914-40aa-a914-87e2a7082e35" providerId="ADAL" clId="{EEA99891-24DF-4188-B51A-C840386ED0AC}" dt="2022-09-21T11:41:40.886" v="31657" actId="478"/>
          <ac:spMkLst>
            <pc:docMk/>
            <pc:sldMk cId="4004354467" sldId="357"/>
            <ac:spMk id="12" creationId="{416509E2-925B-8740-5115-D2335F46CC39}"/>
          </ac:spMkLst>
        </pc:spChg>
        <pc:spChg chg="add del mod ord">
          <ac:chgData name="Ferro, Harrison P" userId="cf46603f-2914-40aa-a914-87e2a7082e35" providerId="ADAL" clId="{EEA99891-24DF-4188-B51A-C840386ED0AC}" dt="2022-09-21T11:41:50.133" v="31663" actId="478"/>
          <ac:spMkLst>
            <pc:docMk/>
            <pc:sldMk cId="4004354467" sldId="357"/>
            <ac:spMk id="13" creationId="{CCB6260B-5542-6C04-C33D-7E9CA1F116E7}"/>
          </ac:spMkLst>
        </pc:spChg>
        <pc:spChg chg="add mod ord">
          <ac:chgData name="Ferro, Harrison P" userId="cf46603f-2914-40aa-a914-87e2a7082e35" providerId="ADAL" clId="{EEA99891-24DF-4188-B51A-C840386ED0AC}" dt="2022-09-21T11:42:29.884" v="31678" actId="1076"/>
          <ac:spMkLst>
            <pc:docMk/>
            <pc:sldMk cId="4004354467" sldId="357"/>
            <ac:spMk id="14" creationId="{E4B2A993-5F9C-730F-1F96-0314DED5664C}"/>
          </ac:spMkLst>
        </pc:spChg>
        <pc:spChg chg="add del mod">
          <ac:chgData name="Ferro, Harrison P" userId="cf46603f-2914-40aa-a914-87e2a7082e35" providerId="ADAL" clId="{EEA99891-24DF-4188-B51A-C840386ED0AC}" dt="2022-09-21T11:41:43.923" v="31659" actId="478"/>
          <ac:spMkLst>
            <pc:docMk/>
            <pc:sldMk cId="4004354467" sldId="357"/>
            <ac:spMk id="16" creationId="{DAE10AEA-195F-5930-66C6-C22B30F70830}"/>
          </ac:spMkLst>
        </pc:spChg>
        <pc:graphicFrameChg chg="add mod">
          <ac:chgData name="Ferro, Harrison P" userId="cf46603f-2914-40aa-a914-87e2a7082e35" providerId="ADAL" clId="{EEA99891-24DF-4188-B51A-C840386ED0AC}" dt="2022-09-21T11:42:21.499" v="31674" actId="1076"/>
          <ac:graphicFrameMkLst>
            <pc:docMk/>
            <pc:sldMk cId="4004354467" sldId="357"/>
            <ac:graphicFrameMk id="17" creationId="{3A7F3928-5A63-B11C-EC9B-EF33F6E7090E}"/>
          </ac:graphicFrameMkLst>
        </pc:graphicFrameChg>
      </pc:sldChg>
      <pc:sldChg chg="addSp delSp modSp add del mod">
        <pc:chgData name="Ferro, Harrison P" userId="cf46603f-2914-40aa-a914-87e2a7082e35" providerId="ADAL" clId="{EEA99891-24DF-4188-B51A-C840386ED0AC}" dt="2022-09-21T11:40:27.202" v="31613"/>
        <pc:sldMkLst>
          <pc:docMk/>
          <pc:sldMk cId="2579085741" sldId="358"/>
        </pc:sldMkLst>
        <pc:spChg chg="mod">
          <ac:chgData name="Ferro, Harrison P" userId="cf46603f-2914-40aa-a914-87e2a7082e35" providerId="ADAL" clId="{EEA99891-24DF-4188-B51A-C840386ED0AC}" dt="2022-09-21T11:40:25.118" v="31611" actId="1076"/>
          <ac:spMkLst>
            <pc:docMk/>
            <pc:sldMk cId="2579085741" sldId="358"/>
            <ac:spMk id="3" creationId="{E1AEF101-1830-3D29-67BC-9B02133EA939}"/>
          </ac:spMkLst>
        </pc:spChg>
        <pc:graphicFrameChg chg="add del">
          <ac:chgData name="Ferro, Harrison P" userId="cf46603f-2914-40aa-a914-87e2a7082e35" providerId="ADAL" clId="{EEA99891-24DF-4188-B51A-C840386ED0AC}" dt="2022-09-21T11:40:25.925" v="31612" actId="478"/>
          <ac:graphicFrameMkLst>
            <pc:docMk/>
            <pc:sldMk cId="2579085741" sldId="358"/>
            <ac:graphicFrameMk id="5" creationId="{A09463E6-F726-4B1C-1FA6-7FA515970C7B}"/>
          </ac:graphicFrameMkLst>
        </pc:graphicFrameChg>
      </pc:sldChg>
      <pc:sldChg chg="addSp delSp modSp add mod delAnim modAnim">
        <pc:chgData name="Ferro, Harrison P" userId="cf46603f-2914-40aa-a914-87e2a7082e35" providerId="ADAL" clId="{EEA99891-24DF-4188-B51A-C840386ED0AC}" dt="2022-10-03T22:18:49.334" v="37290" actId="20577"/>
        <pc:sldMkLst>
          <pc:docMk/>
          <pc:sldMk cId="3510075179" sldId="358"/>
        </pc:sldMkLst>
        <pc:spChg chg="add mod">
          <ac:chgData name="Ferro, Harrison P" userId="cf46603f-2914-40aa-a914-87e2a7082e35" providerId="ADAL" clId="{EEA99891-24DF-4188-B51A-C840386ED0AC}" dt="2022-10-03T22:18:49.334" v="37290" actId="20577"/>
          <ac:spMkLst>
            <pc:docMk/>
            <pc:sldMk cId="3510075179" sldId="358"/>
            <ac:spMk id="2" creationId="{C9C750B5-4977-999E-609B-C63AF2872F7C}"/>
          </ac:spMkLst>
        </pc:spChg>
        <pc:spChg chg="add del mod">
          <ac:chgData name="Ferro, Harrison P" userId="cf46603f-2914-40aa-a914-87e2a7082e35" providerId="ADAL" clId="{EEA99891-24DF-4188-B51A-C840386ED0AC}" dt="2022-10-01T13:40:47.999" v="35646" actId="12084"/>
          <ac:spMkLst>
            <pc:docMk/>
            <pc:sldMk cId="3510075179" sldId="358"/>
            <ac:spMk id="2" creationId="{E60D395C-4F1D-BEDD-EBD8-3463B43C09A9}"/>
          </ac:spMkLst>
        </pc:spChg>
        <pc:graphicFrameChg chg="add del mod">
          <ac:chgData name="Ferro, Harrison P" userId="cf46603f-2914-40aa-a914-87e2a7082e35" providerId="ADAL" clId="{EEA99891-24DF-4188-B51A-C840386ED0AC}" dt="2022-10-01T13:35:09.964" v="35609" actId="12084"/>
          <ac:graphicFrameMkLst>
            <pc:docMk/>
            <pc:sldMk cId="3510075179" sldId="358"/>
            <ac:graphicFrameMk id="7" creationId="{CA4820B6-5DDF-B726-DFD1-3325222626BE}"/>
          </ac:graphicFrameMkLst>
        </pc:graphicFrameChg>
        <pc:graphicFrameChg chg="add del mod">
          <ac:chgData name="Ferro, Harrison P" userId="cf46603f-2914-40aa-a914-87e2a7082e35" providerId="ADAL" clId="{EEA99891-24DF-4188-B51A-C840386ED0AC}" dt="2022-10-01T13:39:04.916" v="35617" actId="12084"/>
          <ac:graphicFrameMkLst>
            <pc:docMk/>
            <pc:sldMk cId="3510075179" sldId="358"/>
            <ac:graphicFrameMk id="10" creationId="{C5EAA151-7FA4-543A-2504-74B53BBE096E}"/>
          </ac:graphicFrameMkLst>
        </pc:graphicFrameChg>
        <pc:graphicFrameChg chg="add del mod modGraphic">
          <ac:chgData name="Ferro, Harrison P" userId="cf46603f-2914-40aa-a914-87e2a7082e35" providerId="ADAL" clId="{EEA99891-24DF-4188-B51A-C840386ED0AC}" dt="2022-10-01T13:40:37.696" v="35645" actId="12084"/>
          <ac:graphicFrameMkLst>
            <pc:docMk/>
            <pc:sldMk cId="3510075179" sldId="358"/>
            <ac:graphicFrameMk id="11" creationId="{2DCF317C-0E4A-F1CA-39DB-6F97256A471E}"/>
          </ac:graphicFrameMkLst>
        </pc:graphicFrameChg>
        <pc:graphicFrameChg chg="add mod modGraphic">
          <ac:chgData name="Ferro, Harrison P" userId="cf46603f-2914-40aa-a914-87e2a7082e35" providerId="ADAL" clId="{EEA99891-24DF-4188-B51A-C840386ED0AC}" dt="2022-10-01T13:42:16.671" v="35659" actId="115"/>
          <ac:graphicFrameMkLst>
            <pc:docMk/>
            <pc:sldMk cId="3510075179" sldId="358"/>
            <ac:graphicFrameMk id="12" creationId="{293949AE-C505-1746-51AD-4B3088D2C59C}"/>
          </ac:graphicFrameMkLst>
        </pc:graphicFrameChg>
        <pc:picChg chg="add del mod">
          <ac:chgData name="Ferro, Harrison P" userId="cf46603f-2914-40aa-a914-87e2a7082e35" providerId="ADAL" clId="{EEA99891-24DF-4188-B51A-C840386ED0AC}" dt="2022-10-01T13:32:04.053" v="35283" actId="478"/>
          <ac:picMkLst>
            <pc:docMk/>
            <pc:sldMk cId="3510075179" sldId="358"/>
            <ac:picMk id="5" creationId="{682454A2-44D9-6764-C930-4FDB4632B227}"/>
          </ac:picMkLst>
        </pc:picChg>
        <pc:picChg chg="add del mod ord modCrop">
          <ac:chgData name="Ferro, Harrison P" userId="cf46603f-2914-40aa-a914-87e2a7082e35" providerId="ADAL" clId="{EEA99891-24DF-4188-B51A-C840386ED0AC}" dt="2022-10-01T13:34:39.588" v="35598" actId="478"/>
          <ac:picMkLst>
            <pc:docMk/>
            <pc:sldMk cId="3510075179" sldId="358"/>
            <ac:picMk id="6" creationId="{1E82E3E7-437F-FCB6-2B19-3B5F0199D61A}"/>
          </ac:picMkLst>
        </pc:picChg>
        <pc:picChg chg="del">
          <ac:chgData name="Ferro, Harrison P" userId="cf46603f-2914-40aa-a914-87e2a7082e35" providerId="ADAL" clId="{EEA99891-24DF-4188-B51A-C840386ED0AC}" dt="2022-10-01T13:30:57.036" v="35158" actId="478"/>
          <ac:picMkLst>
            <pc:docMk/>
            <pc:sldMk cId="3510075179" sldId="358"/>
            <ac:picMk id="8" creationId="{5737CE93-D587-C0BC-FE8E-3145A791080D}"/>
          </ac:picMkLst>
        </pc:picChg>
        <pc:picChg chg="del">
          <ac:chgData name="Ferro, Harrison P" userId="cf46603f-2914-40aa-a914-87e2a7082e35" providerId="ADAL" clId="{EEA99891-24DF-4188-B51A-C840386ED0AC}" dt="2022-10-01T13:30:58.262" v="35159" actId="478"/>
          <ac:picMkLst>
            <pc:docMk/>
            <pc:sldMk cId="3510075179" sldId="358"/>
            <ac:picMk id="9" creationId="{ACD78AA2-49D0-47B9-B327-83E07654B694}"/>
          </ac:picMkLst>
        </pc:picChg>
      </pc:sldChg>
      <pc:sldChg chg="addSp delSp add del mod">
        <pc:chgData name="Ferro, Harrison P" userId="cf46603f-2914-40aa-a914-87e2a7082e35" providerId="ADAL" clId="{EEA99891-24DF-4188-B51A-C840386ED0AC}" dt="2022-09-21T11:40:49.255" v="31617"/>
        <pc:sldMkLst>
          <pc:docMk/>
          <pc:sldMk cId="4052222489" sldId="358"/>
        </pc:sldMkLst>
        <pc:graphicFrameChg chg="add del">
          <ac:chgData name="Ferro, Harrison P" userId="cf46603f-2914-40aa-a914-87e2a7082e35" providerId="ADAL" clId="{EEA99891-24DF-4188-B51A-C840386ED0AC}" dt="2022-09-21T11:40:48.776" v="31616" actId="478"/>
          <ac:graphicFrameMkLst>
            <pc:docMk/>
            <pc:sldMk cId="4052222489" sldId="358"/>
            <ac:graphicFrameMk id="5" creationId="{A09463E6-F726-4B1C-1FA6-7FA515970C7B}"/>
          </ac:graphicFrameMkLst>
        </pc:graphicFrameChg>
      </pc:sldChg>
      <pc:sldChg chg="modSp add mod ord">
        <pc:chgData name="Ferro, Harrison P" userId="cf46603f-2914-40aa-a914-87e2a7082e35" providerId="ADAL" clId="{EEA99891-24DF-4188-B51A-C840386ED0AC}" dt="2022-10-03T22:20:55.368" v="37338" actId="20577"/>
        <pc:sldMkLst>
          <pc:docMk/>
          <pc:sldMk cId="2536073077" sldId="3087"/>
        </pc:sldMkLst>
        <pc:spChg chg="mod">
          <ac:chgData name="Ferro, Harrison P" userId="cf46603f-2914-40aa-a914-87e2a7082e35" providerId="ADAL" clId="{EEA99891-24DF-4188-B51A-C840386ED0AC}" dt="2022-10-03T22:13:18.925" v="37174" actId="14100"/>
          <ac:spMkLst>
            <pc:docMk/>
            <pc:sldMk cId="2536073077" sldId="3087"/>
            <ac:spMk id="3" creationId="{13A676FD-FEB0-42B7-99BC-B69412C0C7D0}"/>
          </ac:spMkLst>
        </pc:spChg>
        <pc:spChg chg="mod">
          <ac:chgData name="Ferro, Harrison P" userId="cf46603f-2914-40aa-a914-87e2a7082e35" providerId="ADAL" clId="{EEA99891-24DF-4188-B51A-C840386ED0AC}" dt="2022-10-03T22:20:55.368" v="37338" actId="20577"/>
          <ac:spMkLst>
            <pc:docMk/>
            <pc:sldMk cId="2536073077" sldId="3087"/>
            <ac:spMk id="4" creationId="{032560AE-49F7-4FC7-8D21-CCA39BFA9BED}"/>
          </ac:spMkLst>
        </pc:spChg>
        <pc:spChg chg="mod">
          <ac:chgData name="Ferro, Harrison P" userId="cf46603f-2914-40aa-a914-87e2a7082e35" providerId="ADAL" clId="{EEA99891-24DF-4188-B51A-C840386ED0AC}" dt="2022-10-03T22:13:14.882" v="37173" actId="1036"/>
          <ac:spMkLst>
            <pc:docMk/>
            <pc:sldMk cId="2536073077" sldId="3087"/>
            <ac:spMk id="7" creationId="{099FEE6F-E0F2-4BD5-BCAE-85E90A72EFDF}"/>
          </ac:spMkLst>
        </pc:spChg>
      </pc:sldChg>
      <pc:sldChg chg="modSp add mod ord">
        <pc:chgData name="Ferro, Harrison P" userId="cf46603f-2914-40aa-a914-87e2a7082e35" providerId="ADAL" clId="{EEA99891-24DF-4188-B51A-C840386ED0AC}" dt="2022-10-03T22:21:17.733" v="37352" actId="20577"/>
        <pc:sldMkLst>
          <pc:docMk/>
          <pc:sldMk cId="2091904776" sldId="3088"/>
        </pc:sldMkLst>
        <pc:spChg chg="mod">
          <ac:chgData name="Ferro, Harrison P" userId="cf46603f-2914-40aa-a914-87e2a7082e35" providerId="ADAL" clId="{EEA99891-24DF-4188-B51A-C840386ED0AC}" dt="2022-10-03T22:21:17.733" v="37352" actId="20577"/>
          <ac:spMkLst>
            <pc:docMk/>
            <pc:sldMk cId="2091904776" sldId="3088"/>
            <ac:spMk id="4" creationId="{032560AE-49F7-4FC7-8D21-CCA39BFA9BED}"/>
          </ac:spMkLst>
        </pc:spChg>
      </pc:sldChg>
      <pc:sldChg chg="addSp modSp new mod">
        <pc:chgData name="Ferro, Harrison P" userId="cf46603f-2914-40aa-a914-87e2a7082e35" providerId="ADAL" clId="{EEA99891-24DF-4188-B51A-C840386ED0AC}" dt="2022-10-03T22:16:18.657" v="37216" actId="20577"/>
        <pc:sldMkLst>
          <pc:docMk/>
          <pc:sldMk cId="3743988342" sldId="3089"/>
        </pc:sldMkLst>
        <pc:spChg chg="mod">
          <ac:chgData name="Ferro, Harrison P" userId="cf46603f-2914-40aa-a914-87e2a7082e35" providerId="ADAL" clId="{EEA99891-24DF-4188-B51A-C840386ED0AC}" dt="2022-10-03T22:15:02.505" v="37201" actId="403"/>
          <ac:spMkLst>
            <pc:docMk/>
            <pc:sldMk cId="3743988342" sldId="3089"/>
            <ac:spMk id="2" creationId="{00EC4654-6568-CDE6-DC0D-55156299E7E1}"/>
          </ac:spMkLst>
        </pc:spChg>
        <pc:spChg chg="add mod">
          <ac:chgData name="Ferro, Harrison P" userId="cf46603f-2914-40aa-a914-87e2a7082e35" providerId="ADAL" clId="{EEA99891-24DF-4188-B51A-C840386ED0AC}" dt="2022-10-03T22:15:51.749" v="37212" actId="1076"/>
          <ac:spMkLst>
            <pc:docMk/>
            <pc:sldMk cId="3743988342" sldId="3089"/>
            <ac:spMk id="3" creationId="{484EC633-F39A-8DA9-FC40-5547B853541B}"/>
          </ac:spMkLst>
        </pc:spChg>
        <pc:spChg chg="add mod">
          <ac:chgData name="Ferro, Harrison P" userId="cf46603f-2914-40aa-a914-87e2a7082e35" providerId="ADAL" clId="{EEA99891-24DF-4188-B51A-C840386ED0AC}" dt="2022-10-03T22:16:18.657" v="37216" actId="20577"/>
          <ac:spMkLst>
            <pc:docMk/>
            <pc:sldMk cId="3743988342" sldId="3089"/>
            <ac:spMk id="4" creationId="{6742F91D-CA98-E59A-7429-8F02822FDA3E}"/>
          </ac:spMkLst>
        </pc:spChg>
      </pc:sldChg>
      <pc:sldMasterChg chg="delSldLayout">
        <pc:chgData name="Ferro, Harrison P" userId="cf46603f-2914-40aa-a914-87e2a7082e35" providerId="ADAL" clId="{EEA99891-24DF-4188-B51A-C840386ED0AC}" dt="2022-09-21T11:49:20.911" v="31813" actId="47"/>
        <pc:sldMasterMkLst>
          <pc:docMk/>
          <pc:sldMasterMk cId="0" sldId="2147483682"/>
        </pc:sldMasterMkLst>
        <pc:sldLayoutChg chg="del">
          <pc:chgData name="Ferro, Harrison P" userId="cf46603f-2914-40aa-a914-87e2a7082e35" providerId="ADAL" clId="{EEA99891-24DF-4188-B51A-C840386ED0AC}" dt="2022-08-23T21:06:37.295" v="11527" actId="47"/>
          <pc:sldLayoutMkLst>
            <pc:docMk/>
            <pc:sldMasterMk cId="0" sldId="2147483682"/>
            <pc:sldLayoutMk cId="0" sldId="2147483648"/>
          </pc:sldLayoutMkLst>
        </pc:sldLayoutChg>
        <pc:sldLayoutChg chg="del">
          <pc:chgData name="Ferro, Harrison P" userId="cf46603f-2914-40aa-a914-87e2a7082e35" providerId="ADAL" clId="{EEA99891-24DF-4188-B51A-C840386ED0AC}" dt="2022-09-21T11:49:15.374" v="31808" actId="47"/>
          <pc:sldLayoutMkLst>
            <pc:docMk/>
            <pc:sldMasterMk cId="0" sldId="2147483682"/>
            <pc:sldLayoutMk cId="0" sldId="2147483653"/>
          </pc:sldLayoutMkLst>
        </pc:sldLayoutChg>
        <pc:sldLayoutChg chg="del">
          <pc:chgData name="Ferro, Harrison P" userId="cf46603f-2914-40aa-a914-87e2a7082e35" providerId="ADAL" clId="{EEA99891-24DF-4188-B51A-C840386ED0AC}" dt="2022-09-21T11:49:14.405" v="31807" actId="47"/>
          <pc:sldLayoutMkLst>
            <pc:docMk/>
            <pc:sldMasterMk cId="0" sldId="2147483682"/>
            <pc:sldLayoutMk cId="0" sldId="2147483654"/>
          </pc:sldLayoutMkLst>
        </pc:sldLayoutChg>
        <pc:sldLayoutChg chg="del">
          <pc:chgData name="Ferro, Harrison P" userId="cf46603f-2914-40aa-a914-87e2a7082e35" providerId="ADAL" clId="{EEA99891-24DF-4188-B51A-C840386ED0AC}" dt="2022-09-21T11:48:49.440" v="31793" actId="47"/>
          <pc:sldLayoutMkLst>
            <pc:docMk/>
            <pc:sldMasterMk cId="0" sldId="2147483682"/>
            <pc:sldLayoutMk cId="0" sldId="2147483657"/>
          </pc:sldLayoutMkLst>
        </pc:sldLayoutChg>
        <pc:sldLayoutChg chg="del">
          <pc:chgData name="Ferro, Harrison P" userId="cf46603f-2914-40aa-a914-87e2a7082e35" providerId="ADAL" clId="{EEA99891-24DF-4188-B51A-C840386ED0AC}" dt="2022-09-21T11:49:20.911" v="31813" actId="47"/>
          <pc:sldLayoutMkLst>
            <pc:docMk/>
            <pc:sldMasterMk cId="0" sldId="2147483682"/>
            <pc:sldLayoutMk cId="0" sldId="2147483661"/>
          </pc:sldLayoutMkLst>
        </pc:sldLayoutChg>
        <pc:sldLayoutChg chg="del">
          <pc:chgData name="Ferro, Harrison P" userId="cf46603f-2914-40aa-a914-87e2a7082e35" providerId="ADAL" clId="{EEA99891-24DF-4188-B51A-C840386ED0AC}" dt="2022-09-21T11:49:20.162" v="31812" actId="47"/>
          <pc:sldLayoutMkLst>
            <pc:docMk/>
            <pc:sldMasterMk cId="0" sldId="2147483682"/>
            <pc:sldLayoutMk cId="0" sldId="2147483662"/>
          </pc:sldLayoutMkLst>
        </pc:sldLayoutChg>
        <pc:sldLayoutChg chg="del">
          <pc:chgData name="Ferro, Harrison P" userId="cf46603f-2914-40aa-a914-87e2a7082e35" providerId="ADAL" clId="{EEA99891-24DF-4188-B51A-C840386ED0AC}" dt="2022-09-21T11:49:16.153" v="31809" actId="47"/>
          <pc:sldLayoutMkLst>
            <pc:docMk/>
            <pc:sldMasterMk cId="0" sldId="2147483682"/>
            <pc:sldLayoutMk cId="0" sldId="2147483663"/>
          </pc:sldLayoutMkLst>
        </pc:sldLayoutChg>
        <pc:sldLayoutChg chg="del">
          <pc:chgData name="Ferro, Harrison P" userId="cf46603f-2914-40aa-a914-87e2a7082e35" providerId="ADAL" clId="{EEA99891-24DF-4188-B51A-C840386ED0AC}" dt="2022-09-21T11:49:09.482" v="31802" actId="47"/>
          <pc:sldLayoutMkLst>
            <pc:docMk/>
            <pc:sldMasterMk cId="0" sldId="2147483682"/>
            <pc:sldLayoutMk cId="0" sldId="2147483668"/>
          </pc:sldLayoutMkLst>
        </pc:sldLayoutChg>
        <pc:sldLayoutChg chg="del">
          <pc:chgData name="Ferro, Harrison P" userId="cf46603f-2914-40aa-a914-87e2a7082e35" providerId="ADAL" clId="{EEA99891-24DF-4188-B51A-C840386ED0AC}" dt="2022-09-21T11:49:08.402" v="31801" actId="47"/>
          <pc:sldLayoutMkLst>
            <pc:docMk/>
            <pc:sldMasterMk cId="0" sldId="2147483682"/>
            <pc:sldLayoutMk cId="0" sldId="2147483669"/>
          </pc:sldLayoutMkLst>
        </pc:sldLayoutChg>
        <pc:sldLayoutChg chg="del">
          <pc:chgData name="Ferro, Harrison P" userId="cf46603f-2914-40aa-a914-87e2a7082e35" providerId="ADAL" clId="{EEA99891-24DF-4188-B51A-C840386ED0AC}" dt="2022-09-21T11:49:05.303" v="31798" actId="47"/>
          <pc:sldLayoutMkLst>
            <pc:docMk/>
            <pc:sldMasterMk cId="0" sldId="2147483682"/>
            <pc:sldLayoutMk cId="0" sldId="2147483671"/>
          </pc:sldLayoutMkLst>
        </pc:sldLayoutChg>
        <pc:sldLayoutChg chg="del">
          <pc:chgData name="Ferro, Harrison P" userId="cf46603f-2914-40aa-a914-87e2a7082e35" providerId="ADAL" clId="{EEA99891-24DF-4188-B51A-C840386ED0AC}" dt="2022-09-21T11:48:47.720" v="31792" actId="47"/>
          <pc:sldLayoutMkLst>
            <pc:docMk/>
            <pc:sldMasterMk cId="0" sldId="2147483682"/>
            <pc:sldLayoutMk cId="0" sldId="2147483672"/>
          </pc:sldLayoutMkLst>
        </pc:sldLayoutChg>
        <pc:sldLayoutChg chg="del">
          <pc:chgData name="Ferro, Harrison P" userId="cf46603f-2914-40aa-a914-87e2a7082e35" providerId="ADAL" clId="{EEA99891-24DF-4188-B51A-C840386ED0AC}" dt="2022-09-21T11:48:57.881" v="31795" actId="47"/>
          <pc:sldLayoutMkLst>
            <pc:docMk/>
            <pc:sldMasterMk cId="0" sldId="2147483682"/>
            <pc:sldLayoutMk cId="0" sldId="2147483673"/>
          </pc:sldLayoutMkLst>
        </pc:sldLayoutChg>
        <pc:sldLayoutChg chg="del">
          <pc:chgData name="Ferro, Harrison P" userId="cf46603f-2914-40aa-a914-87e2a7082e35" providerId="ADAL" clId="{EEA99891-24DF-4188-B51A-C840386ED0AC}" dt="2022-09-21T11:49:05.971" v="31799" actId="47"/>
          <pc:sldLayoutMkLst>
            <pc:docMk/>
            <pc:sldMasterMk cId="0" sldId="2147483682"/>
            <pc:sldLayoutMk cId="0" sldId="2147483674"/>
          </pc:sldLayoutMkLst>
        </pc:sldLayoutChg>
        <pc:sldLayoutChg chg="del">
          <pc:chgData name="Ferro, Harrison P" userId="cf46603f-2914-40aa-a914-87e2a7082e35" providerId="ADAL" clId="{EEA99891-24DF-4188-B51A-C840386ED0AC}" dt="2022-09-21T11:49:04.352" v="31797" actId="47"/>
          <pc:sldLayoutMkLst>
            <pc:docMk/>
            <pc:sldMasterMk cId="0" sldId="2147483682"/>
            <pc:sldLayoutMk cId="0" sldId="2147483675"/>
          </pc:sldLayoutMkLst>
        </pc:sldLayoutChg>
        <pc:sldLayoutChg chg="del">
          <pc:chgData name="Ferro, Harrison P" userId="cf46603f-2914-40aa-a914-87e2a7082e35" providerId="ADAL" clId="{EEA99891-24DF-4188-B51A-C840386ED0AC}" dt="2022-09-21T11:48:56.178" v="31794" actId="47"/>
          <pc:sldLayoutMkLst>
            <pc:docMk/>
            <pc:sldMasterMk cId="0" sldId="2147483682"/>
            <pc:sldLayoutMk cId="0" sldId="2147483676"/>
          </pc:sldLayoutMkLst>
        </pc:sldLayoutChg>
      </pc:sldMasterChg>
      <pc:sldMasterChg chg="del delSldLayout">
        <pc:chgData name="Ferro, Harrison P" userId="cf46603f-2914-40aa-a914-87e2a7082e35" providerId="ADAL" clId="{EEA99891-24DF-4188-B51A-C840386ED0AC}" dt="2022-09-21T11:47:40.551" v="31787" actId="47"/>
        <pc:sldMasterMkLst>
          <pc:docMk/>
          <pc:sldMasterMk cId="0" sldId="2147483683"/>
        </pc:sldMasterMkLst>
        <pc:sldLayoutChg chg="del">
          <pc:chgData name="Ferro, Harrison P" userId="cf46603f-2914-40aa-a914-87e2a7082e35" providerId="ADAL" clId="{EEA99891-24DF-4188-B51A-C840386ED0AC}" dt="2022-09-21T11:47:40.551" v="31787" actId="47"/>
          <pc:sldLayoutMkLst>
            <pc:docMk/>
            <pc:sldMasterMk cId="0" sldId="2147483683"/>
            <pc:sldLayoutMk cId="0" sldId="2147483678"/>
          </pc:sldLayoutMkLst>
        </pc:sldLayoutChg>
      </pc:sldMasterChg>
      <pc:sldMasterChg chg="del delSldLayout">
        <pc:chgData name="Ferro, Harrison P" userId="cf46603f-2914-40aa-a914-87e2a7082e35" providerId="ADAL" clId="{EEA99891-24DF-4188-B51A-C840386ED0AC}" dt="2022-09-21T11:48:11.646" v="31789" actId="47"/>
        <pc:sldMasterMkLst>
          <pc:docMk/>
          <pc:sldMasterMk cId="0" sldId="2147483684"/>
        </pc:sldMasterMkLst>
        <pc:sldLayoutChg chg="del">
          <pc:chgData name="Ferro, Harrison P" userId="cf46603f-2914-40aa-a914-87e2a7082e35" providerId="ADAL" clId="{EEA99891-24DF-4188-B51A-C840386ED0AC}" dt="2022-09-21T11:48:11.646" v="31789" actId="47"/>
          <pc:sldLayoutMkLst>
            <pc:docMk/>
            <pc:sldMasterMk cId="0" sldId="2147483684"/>
            <pc:sldLayoutMk cId="0" sldId="2147483679"/>
          </pc:sldLayoutMkLst>
        </pc:sldLayoutChg>
      </pc:sldMasterChg>
      <pc:sldMasterChg chg="del delSldLayout">
        <pc:chgData name="Ferro, Harrison P" userId="cf46603f-2914-40aa-a914-87e2a7082e35" providerId="ADAL" clId="{EEA99891-24DF-4188-B51A-C840386ED0AC}" dt="2022-09-21T11:48:06.007" v="31788" actId="47"/>
        <pc:sldMasterMkLst>
          <pc:docMk/>
          <pc:sldMasterMk cId="0" sldId="2147483685"/>
        </pc:sldMasterMkLst>
        <pc:sldLayoutChg chg="del">
          <pc:chgData name="Ferro, Harrison P" userId="cf46603f-2914-40aa-a914-87e2a7082e35" providerId="ADAL" clId="{EEA99891-24DF-4188-B51A-C840386ED0AC}" dt="2022-09-21T11:48:06.007" v="31788" actId="47"/>
          <pc:sldLayoutMkLst>
            <pc:docMk/>
            <pc:sldMasterMk cId="0" sldId="2147483685"/>
            <pc:sldLayoutMk cId="0" sldId="2147483680"/>
          </pc:sldLayoutMkLst>
        </pc:sldLayoutChg>
        <pc:sldLayoutChg chg="del">
          <pc:chgData name="Ferro, Harrison P" userId="cf46603f-2914-40aa-a914-87e2a7082e35" providerId="ADAL" clId="{EEA99891-24DF-4188-B51A-C840386ED0AC}" dt="2022-09-21T11:48:06.007" v="31788" actId="47"/>
          <pc:sldLayoutMkLst>
            <pc:docMk/>
            <pc:sldMasterMk cId="0" sldId="2147483685"/>
            <pc:sldLayoutMk cId="0" sldId="2147483681"/>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0AE849-E470-48E5-9253-3B419AE8B8E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A285E03-E5C6-47E3-A982-8EE5CC279E56}">
      <dgm:prSet/>
      <dgm:spPr/>
      <dgm:t>
        <a:bodyPr/>
        <a:lstStyle/>
        <a:p>
          <a:r>
            <a:rPr lang="en-US" b="0" i="0" dirty="0"/>
            <a:t>Identify suicide risk and suicide rates of patients with schizophrenia and schizoaffective disorder</a:t>
          </a:r>
          <a:endParaRPr lang="en-US" dirty="0"/>
        </a:p>
      </dgm:t>
    </dgm:pt>
    <dgm:pt modelId="{D2ABB06F-43BF-46C0-9700-9B17C78F27C7}" type="parTrans" cxnId="{63C1349D-DD33-4A74-B8BF-8191A73114C1}">
      <dgm:prSet/>
      <dgm:spPr/>
      <dgm:t>
        <a:bodyPr/>
        <a:lstStyle/>
        <a:p>
          <a:endParaRPr lang="en-US"/>
        </a:p>
      </dgm:t>
    </dgm:pt>
    <dgm:pt modelId="{284C0AC3-05C0-426E-A877-FF9E2723AC24}" type="sibTrans" cxnId="{63C1349D-DD33-4A74-B8BF-8191A73114C1}">
      <dgm:prSet/>
      <dgm:spPr/>
      <dgm:t>
        <a:bodyPr/>
        <a:lstStyle/>
        <a:p>
          <a:endParaRPr lang="en-US"/>
        </a:p>
      </dgm:t>
    </dgm:pt>
    <dgm:pt modelId="{BBE5B261-AD0E-4384-A58A-98B4355BB3FE}">
      <dgm:prSet/>
      <dgm:spPr/>
      <dgm:t>
        <a:bodyPr/>
        <a:lstStyle/>
        <a:p>
          <a:r>
            <a:rPr lang="en-US" b="0" i="0"/>
            <a:t>Describe clozapine’s anti-suicidality benefit in schizophrenia and schizoaffective disorder</a:t>
          </a:r>
          <a:endParaRPr lang="en-US"/>
        </a:p>
      </dgm:t>
    </dgm:pt>
    <dgm:pt modelId="{42C1B36D-085A-4EC9-870F-1B0BB54D290E}" type="parTrans" cxnId="{2283C07B-A836-4BFF-89FE-9335C9843143}">
      <dgm:prSet/>
      <dgm:spPr/>
      <dgm:t>
        <a:bodyPr/>
        <a:lstStyle/>
        <a:p>
          <a:endParaRPr lang="en-US"/>
        </a:p>
      </dgm:t>
    </dgm:pt>
    <dgm:pt modelId="{04F1B600-B877-47E8-A203-443BD4BBDDD5}" type="sibTrans" cxnId="{2283C07B-A836-4BFF-89FE-9335C9843143}">
      <dgm:prSet/>
      <dgm:spPr/>
      <dgm:t>
        <a:bodyPr/>
        <a:lstStyle/>
        <a:p>
          <a:endParaRPr lang="en-US"/>
        </a:p>
      </dgm:t>
    </dgm:pt>
    <dgm:pt modelId="{8E81936B-34BC-4DA7-84F0-2A80E3BB5793}">
      <dgm:prSet/>
      <dgm:spPr/>
      <dgm:t>
        <a:bodyPr/>
        <a:lstStyle/>
        <a:p>
          <a:r>
            <a:rPr lang="en-US" b="0" i="0"/>
            <a:t>Identify superiority of clozapine to differing antipsychotics for suicide prevention in schizophrenia and schizoaffective disorder</a:t>
          </a:r>
          <a:endParaRPr lang="en-US"/>
        </a:p>
      </dgm:t>
    </dgm:pt>
    <dgm:pt modelId="{55E70862-754F-41DF-8991-187152AE95FA}" type="parTrans" cxnId="{4A5313B2-23A1-4E03-A122-2A1BC5669FC8}">
      <dgm:prSet/>
      <dgm:spPr/>
      <dgm:t>
        <a:bodyPr/>
        <a:lstStyle/>
        <a:p>
          <a:endParaRPr lang="en-US"/>
        </a:p>
      </dgm:t>
    </dgm:pt>
    <dgm:pt modelId="{42CDA2B2-7D5B-4F11-8FBA-76D369F335FD}" type="sibTrans" cxnId="{4A5313B2-23A1-4E03-A122-2A1BC5669FC8}">
      <dgm:prSet/>
      <dgm:spPr/>
      <dgm:t>
        <a:bodyPr/>
        <a:lstStyle/>
        <a:p>
          <a:endParaRPr lang="en-US"/>
        </a:p>
      </dgm:t>
    </dgm:pt>
    <dgm:pt modelId="{D5E2A322-2EB8-4EB1-802A-8EE1ECC2F951}" type="pres">
      <dgm:prSet presAssocID="{390AE849-E470-48E5-9253-3B419AE8B8E6}" presName="linear" presStyleCnt="0">
        <dgm:presLayoutVars>
          <dgm:animLvl val="lvl"/>
          <dgm:resizeHandles val="exact"/>
        </dgm:presLayoutVars>
      </dgm:prSet>
      <dgm:spPr/>
    </dgm:pt>
    <dgm:pt modelId="{95CC1938-3647-4A39-AC53-75F59D87B607}" type="pres">
      <dgm:prSet presAssocID="{CA285E03-E5C6-47E3-A982-8EE5CC279E56}" presName="parentText" presStyleLbl="node1" presStyleIdx="0" presStyleCnt="3">
        <dgm:presLayoutVars>
          <dgm:chMax val="0"/>
          <dgm:bulletEnabled val="1"/>
        </dgm:presLayoutVars>
      </dgm:prSet>
      <dgm:spPr/>
    </dgm:pt>
    <dgm:pt modelId="{44F426EE-E541-4933-A531-9B13F069ACB1}" type="pres">
      <dgm:prSet presAssocID="{284C0AC3-05C0-426E-A877-FF9E2723AC24}" presName="spacer" presStyleCnt="0"/>
      <dgm:spPr/>
    </dgm:pt>
    <dgm:pt modelId="{46BAC291-120B-4388-A48F-5F6FBC18A347}" type="pres">
      <dgm:prSet presAssocID="{BBE5B261-AD0E-4384-A58A-98B4355BB3FE}" presName="parentText" presStyleLbl="node1" presStyleIdx="1" presStyleCnt="3">
        <dgm:presLayoutVars>
          <dgm:chMax val="0"/>
          <dgm:bulletEnabled val="1"/>
        </dgm:presLayoutVars>
      </dgm:prSet>
      <dgm:spPr/>
    </dgm:pt>
    <dgm:pt modelId="{3140DA98-EEA2-4751-B076-BEBCB4C41784}" type="pres">
      <dgm:prSet presAssocID="{04F1B600-B877-47E8-A203-443BD4BBDDD5}" presName="spacer" presStyleCnt="0"/>
      <dgm:spPr/>
    </dgm:pt>
    <dgm:pt modelId="{318C6084-2CFC-4338-BFBB-75E966281ABC}" type="pres">
      <dgm:prSet presAssocID="{8E81936B-34BC-4DA7-84F0-2A80E3BB5793}" presName="parentText" presStyleLbl="node1" presStyleIdx="2" presStyleCnt="3">
        <dgm:presLayoutVars>
          <dgm:chMax val="0"/>
          <dgm:bulletEnabled val="1"/>
        </dgm:presLayoutVars>
      </dgm:prSet>
      <dgm:spPr/>
    </dgm:pt>
  </dgm:ptLst>
  <dgm:cxnLst>
    <dgm:cxn modelId="{1350B41F-E59F-49ED-998F-21A2B2677458}" type="presOf" srcId="{390AE849-E470-48E5-9253-3B419AE8B8E6}" destId="{D5E2A322-2EB8-4EB1-802A-8EE1ECC2F951}" srcOrd="0" destOrd="0" presId="urn:microsoft.com/office/officeart/2005/8/layout/vList2"/>
    <dgm:cxn modelId="{2283C07B-A836-4BFF-89FE-9335C9843143}" srcId="{390AE849-E470-48E5-9253-3B419AE8B8E6}" destId="{BBE5B261-AD0E-4384-A58A-98B4355BB3FE}" srcOrd="1" destOrd="0" parTransId="{42C1B36D-085A-4EC9-870F-1B0BB54D290E}" sibTransId="{04F1B600-B877-47E8-A203-443BD4BBDDD5}"/>
    <dgm:cxn modelId="{63C1349D-DD33-4A74-B8BF-8191A73114C1}" srcId="{390AE849-E470-48E5-9253-3B419AE8B8E6}" destId="{CA285E03-E5C6-47E3-A982-8EE5CC279E56}" srcOrd="0" destOrd="0" parTransId="{D2ABB06F-43BF-46C0-9700-9B17C78F27C7}" sibTransId="{284C0AC3-05C0-426E-A877-FF9E2723AC24}"/>
    <dgm:cxn modelId="{4A5313B2-23A1-4E03-A122-2A1BC5669FC8}" srcId="{390AE849-E470-48E5-9253-3B419AE8B8E6}" destId="{8E81936B-34BC-4DA7-84F0-2A80E3BB5793}" srcOrd="2" destOrd="0" parTransId="{55E70862-754F-41DF-8991-187152AE95FA}" sibTransId="{42CDA2B2-7D5B-4F11-8FBA-76D369F335FD}"/>
    <dgm:cxn modelId="{5BBB15B8-2F2A-498D-9557-F3D71AA85517}" type="presOf" srcId="{8E81936B-34BC-4DA7-84F0-2A80E3BB5793}" destId="{318C6084-2CFC-4338-BFBB-75E966281ABC}" srcOrd="0" destOrd="0" presId="urn:microsoft.com/office/officeart/2005/8/layout/vList2"/>
    <dgm:cxn modelId="{5C8361D9-CE39-43A9-A2C6-72AEE1806676}" type="presOf" srcId="{BBE5B261-AD0E-4384-A58A-98B4355BB3FE}" destId="{46BAC291-120B-4388-A48F-5F6FBC18A347}" srcOrd="0" destOrd="0" presId="urn:microsoft.com/office/officeart/2005/8/layout/vList2"/>
    <dgm:cxn modelId="{0635D2DA-EB54-4686-BF5E-2A5BD6D4BE22}" type="presOf" srcId="{CA285E03-E5C6-47E3-A982-8EE5CC279E56}" destId="{95CC1938-3647-4A39-AC53-75F59D87B607}" srcOrd="0" destOrd="0" presId="urn:microsoft.com/office/officeart/2005/8/layout/vList2"/>
    <dgm:cxn modelId="{22FF8C98-9580-4512-AFFB-06CB6B9D80D8}" type="presParOf" srcId="{D5E2A322-2EB8-4EB1-802A-8EE1ECC2F951}" destId="{95CC1938-3647-4A39-AC53-75F59D87B607}" srcOrd="0" destOrd="0" presId="urn:microsoft.com/office/officeart/2005/8/layout/vList2"/>
    <dgm:cxn modelId="{E9F76579-8A2B-4F4A-937A-04D38BBD8FC4}" type="presParOf" srcId="{D5E2A322-2EB8-4EB1-802A-8EE1ECC2F951}" destId="{44F426EE-E541-4933-A531-9B13F069ACB1}" srcOrd="1" destOrd="0" presId="urn:microsoft.com/office/officeart/2005/8/layout/vList2"/>
    <dgm:cxn modelId="{96A7A63C-7383-4D1D-8705-21F110FD7FC8}" type="presParOf" srcId="{D5E2A322-2EB8-4EB1-802A-8EE1ECC2F951}" destId="{46BAC291-120B-4388-A48F-5F6FBC18A347}" srcOrd="2" destOrd="0" presId="urn:microsoft.com/office/officeart/2005/8/layout/vList2"/>
    <dgm:cxn modelId="{60E2BF8D-3E96-4872-847B-76171AE57051}" type="presParOf" srcId="{D5E2A322-2EB8-4EB1-802A-8EE1ECC2F951}" destId="{3140DA98-EEA2-4751-B076-BEBCB4C41784}" srcOrd="3" destOrd="0" presId="urn:microsoft.com/office/officeart/2005/8/layout/vList2"/>
    <dgm:cxn modelId="{3FEE0CFF-8671-4AA0-B33F-B123EA54D3BA}" type="presParOf" srcId="{D5E2A322-2EB8-4EB1-802A-8EE1ECC2F951}" destId="{318C6084-2CFC-4338-BFBB-75E966281AB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D350F1C-87DA-4E7C-912C-F7FE6E61EF2F}"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8F997F1A-98C7-4682-B814-1A7A7E755067}">
      <dgm:prSet custT="1"/>
      <dgm:spPr/>
      <dgm:t>
        <a:bodyPr/>
        <a:lstStyle/>
        <a:p>
          <a:r>
            <a:rPr lang="en-US" sz="1400" b="0" i="0" dirty="0"/>
            <a:t>CATIE trial evaluated the efficacy of differing antipsychotics</a:t>
          </a:r>
          <a:endParaRPr lang="en-US" sz="1400" dirty="0"/>
        </a:p>
      </dgm:t>
    </dgm:pt>
    <dgm:pt modelId="{287954F4-A919-4FB3-92BF-8860AFC89755}" type="parTrans" cxnId="{A411F14A-9C46-4EB7-ADCE-D1B34E24A17A}">
      <dgm:prSet/>
      <dgm:spPr/>
      <dgm:t>
        <a:bodyPr/>
        <a:lstStyle/>
        <a:p>
          <a:endParaRPr lang="en-US" sz="1600"/>
        </a:p>
      </dgm:t>
    </dgm:pt>
    <dgm:pt modelId="{B84A5931-9796-40B7-94BA-3DF4201A1BAA}" type="sibTrans" cxnId="{A411F14A-9C46-4EB7-ADCE-D1B34E24A17A}">
      <dgm:prSet custT="1"/>
      <dgm:spPr/>
      <dgm:t>
        <a:bodyPr/>
        <a:lstStyle/>
        <a:p>
          <a:endParaRPr lang="en-US" sz="1600"/>
        </a:p>
      </dgm:t>
    </dgm:pt>
    <dgm:pt modelId="{A5319149-FC70-4ADB-93DA-D507F4BCDF22}">
      <dgm:prSet custT="1"/>
      <dgm:spPr>
        <a:solidFill>
          <a:schemeClr val="bg2">
            <a:lumMod val="50000"/>
          </a:schemeClr>
        </a:solidFill>
      </dgm:spPr>
      <dgm:t>
        <a:bodyPr/>
        <a:lstStyle/>
        <a:p>
          <a:r>
            <a:rPr lang="en-US" sz="1400" b="0" i="0" u="sng" dirty="0"/>
            <a:t>Phase I</a:t>
          </a:r>
          <a:r>
            <a:rPr lang="en-US" sz="1400" b="0" i="0" dirty="0"/>
            <a:t>: perphenazine compared to olanzapine, risperidone, quetiapine, ziprasidone</a:t>
          </a:r>
          <a:endParaRPr lang="en-US" sz="1400" dirty="0"/>
        </a:p>
      </dgm:t>
    </dgm:pt>
    <dgm:pt modelId="{578F5B02-9400-4D32-A71C-450C8A7DFAC7}" type="parTrans" cxnId="{B6B3599E-EF49-437F-834C-6A13425018DA}">
      <dgm:prSet/>
      <dgm:spPr/>
      <dgm:t>
        <a:bodyPr/>
        <a:lstStyle/>
        <a:p>
          <a:endParaRPr lang="en-US" sz="1600"/>
        </a:p>
      </dgm:t>
    </dgm:pt>
    <dgm:pt modelId="{E802AFF8-1C8E-4F38-B0E9-F10EEE38FA8E}" type="sibTrans" cxnId="{B6B3599E-EF49-437F-834C-6A13425018DA}">
      <dgm:prSet custT="1"/>
      <dgm:spPr/>
      <dgm:t>
        <a:bodyPr/>
        <a:lstStyle/>
        <a:p>
          <a:endParaRPr lang="en-US" sz="1600"/>
        </a:p>
      </dgm:t>
    </dgm:pt>
    <dgm:pt modelId="{59B8EB2F-D08B-4599-9DF1-011F37F4387B}">
      <dgm:prSet custT="1"/>
      <dgm:spPr>
        <a:solidFill>
          <a:schemeClr val="accent6">
            <a:lumMod val="65000"/>
          </a:schemeClr>
        </a:solidFill>
      </dgm:spPr>
      <dgm:t>
        <a:bodyPr/>
        <a:lstStyle/>
        <a:p>
          <a:r>
            <a:rPr lang="en-US" sz="1400" b="0" i="0" u="sng" dirty="0"/>
            <a:t>Phase IB:</a:t>
          </a:r>
          <a:r>
            <a:rPr lang="en-US" sz="1400" b="0" i="0" dirty="0"/>
            <a:t> Patients who discontinued perphenazine and randomized to olanzapine, quetiapine, or risperidone</a:t>
          </a:r>
          <a:endParaRPr lang="en-US" sz="1400" dirty="0"/>
        </a:p>
      </dgm:t>
    </dgm:pt>
    <dgm:pt modelId="{305913C0-EBA3-4C9F-A82B-9AD5D77142BB}" type="parTrans" cxnId="{82CA60BA-B687-49B3-8820-1F9AF928EE2D}">
      <dgm:prSet/>
      <dgm:spPr/>
      <dgm:t>
        <a:bodyPr/>
        <a:lstStyle/>
        <a:p>
          <a:endParaRPr lang="en-US" sz="1600"/>
        </a:p>
      </dgm:t>
    </dgm:pt>
    <dgm:pt modelId="{5C699650-99C7-4E69-B780-79FB1F51EE1E}" type="sibTrans" cxnId="{82CA60BA-B687-49B3-8820-1F9AF928EE2D}">
      <dgm:prSet custT="1"/>
      <dgm:spPr/>
      <dgm:t>
        <a:bodyPr/>
        <a:lstStyle/>
        <a:p>
          <a:endParaRPr lang="en-US" sz="1600"/>
        </a:p>
      </dgm:t>
    </dgm:pt>
    <dgm:pt modelId="{FFF08D87-C522-4A2D-9435-A194C7A90BAC}">
      <dgm:prSet custT="1"/>
      <dgm:spPr>
        <a:solidFill>
          <a:srgbClr val="5C0007"/>
        </a:solidFill>
        <a:ln>
          <a:solidFill>
            <a:srgbClr val="800000"/>
          </a:solidFill>
        </a:ln>
      </dgm:spPr>
      <dgm:t>
        <a:bodyPr/>
        <a:lstStyle/>
        <a:p>
          <a:r>
            <a:rPr lang="en-US" sz="1400" b="0" i="0" u="sng" dirty="0"/>
            <a:t>Phase 2E: </a:t>
          </a:r>
          <a:r>
            <a:rPr lang="en-US" sz="1400" b="0" i="0" dirty="0"/>
            <a:t>Patients who discontinued treatment in Phase I or IB randomized to clozapine or treatment not utilized previously</a:t>
          </a:r>
          <a:endParaRPr lang="en-US" sz="1400" dirty="0"/>
        </a:p>
      </dgm:t>
    </dgm:pt>
    <dgm:pt modelId="{B729C884-24F1-4AED-8D61-84993FA7E1F3}" type="parTrans" cxnId="{58D51A74-D309-4289-A8B0-75FCB1350792}">
      <dgm:prSet/>
      <dgm:spPr/>
      <dgm:t>
        <a:bodyPr/>
        <a:lstStyle/>
        <a:p>
          <a:endParaRPr lang="en-US" sz="1600"/>
        </a:p>
      </dgm:t>
    </dgm:pt>
    <dgm:pt modelId="{106AF359-6FC2-4D8F-9ED4-A8E576B0B76A}" type="sibTrans" cxnId="{58D51A74-D309-4289-A8B0-75FCB1350792}">
      <dgm:prSet custT="1"/>
      <dgm:spPr/>
      <dgm:t>
        <a:bodyPr/>
        <a:lstStyle/>
        <a:p>
          <a:endParaRPr lang="en-US" sz="1600"/>
        </a:p>
      </dgm:t>
    </dgm:pt>
    <dgm:pt modelId="{FDCC5FA2-8FEA-40C1-BA11-DC1B45A8AFCC}">
      <dgm:prSet custT="1"/>
      <dgm:spPr>
        <a:solidFill>
          <a:srgbClr val="800000"/>
        </a:solidFill>
      </dgm:spPr>
      <dgm:t>
        <a:bodyPr/>
        <a:lstStyle/>
        <a:p>
          <a:r>
            <a:rPr lang="en-US" sz="1400" b="0" i="0" dirty="0"/>
            <a:t>99 patients: 49 clozapine, 19 olanzapine, 15 quetiapine, 16 risperidone</a:t>
          </a:r>
          <a:endParaRPr lang="en-US" sz="1400" dirty="0"/>
        </a:p>
      </dgm:t>
    </dgm:pt>
    <dgm:pt modelId="{F3FDB787-D348-4082-99ED-38B7D734D7A0}" type="parTrans" cxnId="{1269D340-15AC-4172-94E0-9C7C77DD469A}">
      <dgm:prSet/>
      <dgm:spPr/>
      <dgm:t>
        <a:bodyPr/>
        <a:lstStyle/>
        <a:p>
          <a:endParaRPr lang="en-US" sz="1600"/>
        </a:p>
      </dgm:t>
    </dgm:pt>
    <dgm:pt modelId="{2D3F55B1-D5C6-4040-A65E-F451FB4145F3}" type="sibTrans" cxnId="{1269D340-15AC-4172-94E0-9C7C77DD469A}">
      <dgm:prSet/>
      <dgm:spPr/>
      <dgm:t>
        <a:bodyPr/>
        <a:lstStyle/>
        <a:p>
          <a:endParaRPr lang="en-US" sz="1600"/>
        </a:p>
      </dgm:t>
    </dgm:pt>
    <dgm:pt modelId="{C22B9520-4622-4ABA-BF47-A8EFA805EA7F}" type="pres">
      <dgm:prSet presAssocID="{FD350F1C-87DA-4E7C-912C-F7FE6E61EF2F}" presName="outerComposite" presStyleCnt="0">
        <dgm:presLayoutVars>
          <dgm:chMax val="5"/>
          <dgm:dir/>
          <dgm:resizeHandles val="exact"/>
        </dgm:presLayoutVars>
      </dgm:prSet>
      <dgm:spPr/>
    </dgm:pt>
    <dgm:pt modelId="{0C3E8999-5840-433B-A56F-AD6FC2C99A16}" type="pres">
      <dgm:prSet presAssocID="{FD350F1C-87DA-4E7C-912C-F7FE6E61EF2F}" presName="dummyMaxCanvas" presStyleCnt="0">
        <dgm:presLayoutVars/>
      </dgm:prSet>
      <dgm:spPr/>
    </dgm:pt>
    <dgm:pt modelId="{AC7091B7-FC95-40F5-B748-DC89556B1F3B}" type="pres">
      <dgm:prSet presAssocID="{FD350F1C-87DA-4E7C-912C-F7FE6E61EF2F}" presName="FiveNodes_1" presStyleLbl="node1" presStyleIdx="0" presStyleCnt="5">
        <dgm:presLayoutVars>
          <dgm:bulletEnabled val="1"/>
        </dgm:presLayoutVars>
      </dgm:prSet>
      <dgm:spPr/>
    </dgm:pt>
    <dgm:pt modelId="{68F1ABAB-46A1-4155-A9B4-ACAC83691994}" type="pres">
      <dgm:prSet presAssocID="{FD350F1C-87DA-4E7C-912C-F7FE6E61EF2F}" presName="FiveNodes_2" presStyleLbl="node1" presStyleIdx="1" presStyleCnt="5">
        <dgm:presLayoutVars>
          <dgm:bulletEnabled val="1"/>
        </dgm:presLayoutVars>
      </dgm:prSet>
      <dgm:spPr/>
    </dgm:pt>
    <dgm:pt modelId="{9B1E7648-AD06-4778-8942-86D27C1B47D9}" type="pres">
      <dgm:prSet presAssocID="{FD350F1C-87DA-4E7C-912C-F7FE6E61EF2F}" presName="FiveNodes_3" presStyleLbl="node1" presStyleIdx="2" presStyleCnt="5">
        <dgm:presLayoutVars>
          <dgm:bulletEnabled val="1"/>
        </dgm:presLayoutVars>
      </dgm:prSet>
      <dgm:spPr/>
    </dgm:pt>
    <dgm:pt modelId="{A9BA2F37-C4A4-4374-B2EE-F6FD5C721DD3}" type="pres">
      <dgm:prSet presAssocID="{FD350F1C-87DA-4E7C-912C-F7FE6E61EF2F}" presName="FiveNodes_4" presStyleLbl="node1" presStyleIdx="3" presStyleCnt="5">
        <dgm:presLayoutVars>
          <dgm:bulletEnabled val="1"/>
        </dgm:presLayoutVars>
      </dgm:prSet>
      <dgm:spPr/>
    </dgm:pt>
    <dgm:pt modelId="{5C49D6EA-76EB-46F0-A23B-5E099C30A4D1}" type="pres">
      <dgm:prSet presAssocID="{FD350F1C-87DA-4E7C-912C-F7FE6E61EF2F}" presName="FiveNodes_5" presStyleLbl="node1" presStyleIdx="4" presStyleCnt="5">
        <dgm:presLayoutVars>
          <dgm:bulletEnabled val="1"/>
        </dgm:presLayoutVars>
      </dgm:prSet>
      <dgm:spPr/>
    </dgm:pt>
    <dgm:pt modelId="{5565902D-E00A-42C4-BC7F-C6D0E8074113}" type="pres">
      <dgm:prSet presAssocID="{FD350F1C-87DA-4E7C-912C-F7FE6E61EF2F}" presName="FiveConn_1-2" presStyleLbl="fgAccFollowNode1" presStyleIdx="0" presStyleCnt="4">
        <dgm:presLayoutVars>
          <dgm:bulletEnabled val="1"/>
        </dgm:presLayoutVars>
      </dgm:prSet>
      <dgm:spPr/>
    </dgm:pt>
    <dgm:pt modelId="{BED02E34-522E-4FCA-8983-4F39B569F977}" type="pres">
      <dgm:prSet presAssocID="{FD350F1C-87DA-4E7C-912C-F7FE6E61EF2F}" presName="FiveConn_2-3" presStyleLbl="fgAccFollowNode1" presStyleIdx="1" presStyleCnt="4">
        <dgm:presLayoutVars>
          <dgm:bulletEnabled val="1"/>
        </dgm:presLayoutVars>
      </dgm:prSet>
      <dgm:spPr/>
    </dgm:pt>
    <dgm:pt modelId="{00C939C3-3506-472E-B159-03CCE3E7C0BB}" type="pres">
      <dgm:prSet presAssocID="{FD350F1C-87DA-4E7C-912C-F7FE6E61EF2F}" presName="FiveConn_3-4" presStyleLbl="fgAccFollowNode1" presStyleIdx="2" presStyleCnt="4">
        <dgm:presLayoutVars>
          <dgm:bulletEnabled val="1"/>
        </dgm:presLayoutVars>
      </dgm:prSet>
      <dgm:spPr/>
    </dgm:pt>
    <dgm:pt modelId="{CBC316DA-71E1-4243-B2A6-6448F4D4B392}" type="pres">
      <dgm:prSet presAssocID="{FD350F1C-87DA-4E7C-912C-F7FE6E61EF2F}" presName="FiveConn_4-5" presStyleLbl="fgAccFollowNode1" presStyleIdx="3" presStyleCnt="4">
        <dgm:presLayoutVars>
          <dgm:bulletEnabled val="1"/>
        </dgm:presLayoutVars>
      </dgm:prSet>
      <dgm:spPr/>
    </dgm:pt>
    <dgm:pt modelId="{5025013B-C8C4-4F08-A43B-DC59B06F69AB}" type="pres">
      <dgm:prSet presAssocID="{FD350F1C-87DA-4E7C-912C-F7FE6E61EF2F}" presName="FiveNodes_1_text" presStyleLbl="node1" presStyleIdx="4" presStyleCnt="5">
        <dgm:presLayoutVars>
          <dgm:bulletEnabled val="1"/>
        </dgm:presLayoutVars>
      </dgm:prSet>
      <dgm:spPr/>
    </dgm:pt>
    <dgm:pt modelId="{51B4433C-49C3-422C-B26A-B1496DA82BF9}" type="pres">
      <dgm:prSet presAssocID="{FD350F1C-87DA-4E7C-912C-F7FE6E61EF2F}" presName="FiveNodes_2_text" presStyleLbl="node1" presStyleIdx="4" presStyleCnt="5">
        <dgm:presLayoutVars>
          <dgm:bulletEnabled val="1"/>
        </dgm:presLayoutVars>
      </dgm:prSet>
      <dgm:spPr/>
    </dgm:pt>
    <dgm:pt modelId="{8B08F762-1D27-404C-BC98-D7A0D045F007}" type="pres">
      <dgm:prSet presAssocID="{FD350F1C-87DA-4E7C-912C-F7FE6E61EF2F}" presName="FiveNodes_3_text" presStyleLbl="node1" presStyleIdx="4" presStyleCnt="5">
        <dgm:presLayoutVars>
          <dgm:bulletEnabled val="1"/>
        </dgm:presLayoutVars>
      </dgm:prSet>
      <dgm:spPr/>
    </dgm:pt>
    <dgm:pt modelId="{A72909DE-A42F-4D93-B6F3-070BC932EFE7}" type="pres">
      <dgm:prSet presAssocID="{FD350F1C-87DA-4E7C-912C-F7FE6E61EF2F}" presName="FiveNodes_4_text" presStyleLbl="node1" presStyleIdx="4" presStyleCnt="5">
        <dgm:presLayoutVars>
          <dgm:bulletEnabled val="1"/>
        </dgm:presLayoutVars>
      </dgm:prSet>
      <dgm:spPr/>
    </dgm:pt>
    <dgm:pt modelId="{797EC3CE-51D0-409C-81C4-90ACCAC28002}" type="pres">
      <dgm:prSet presAssocID="{FD350F1C-87DA-4E7C-912C-F7FE6E61EF2F}" presName="FiveNodes_5_text" presStyleLbl="node1" presStyleIdx="4" presStyleCnt="5">
        <dgm:presLayoutVars>
          <dgm:bulletEnabled val="1"/>
        </dgm:presLayoutVars>
      </dgm:prSet>
      <dgm:spPr/>
    </dgm:pt>
  </dgm:ptLst>
  <dgm:cxnLst>
    <dgm:cxn modelId="{DCC8BD1D-06A0-43C9-8F21-68D7A39246DF}" type="presOf" srcId="{FDCC5FA2-8FEA-40C1-BA11-DC1B45A8AFCC}" destId="{797EC3CE-51D0-409C-81C4-90ACCAC28002}" srcOrd="1" destOrd="0" presId="urn:microsoft.com/office/officeart/2005/8/layout/vProcess5"/>
    <dgm:cxn modelId="{5709B032-FE6D-4CCE-BCDF-435A498A536A}" type="presOf" srcId="{8F997F1A-98C7-4682-B814-1A7A7E755067}" destId="{AC7091B7-FC95-40F5-B748-DC89556B1F3B}" srcOrd="0" destOrd="0" presId="urn:microsoft.com/office/officeart/2005/8/layout/vProcess5"/>
    <dgm:cxn modelId="{6A520C36-9276-4981-8C14-37BE8A290600}" type="presOf" srcId="{A5319149-FC70-4ADB-93DA-D507F4BCDF22}" destId="{51B4433C-49C3-422C-B26A-B1496DA82BF9}" srcOrd="1" destOrd="0" presId="urn:microsoft.com/office/officeart/2005/8/layout/vProcess5"/>
    <dgm:cxn modelId="{1269D340-15AC-4172-94E0-9C7C77DD469A}" srcId="{FD350F1C-87DA-4E7C-912C-F7FE6E61EF2F}" destId="{FDCC5FA2-8FEA-40C1-BA11-DC1B45A8AFCC}" srcOrd="4" destOrd="0" parTransId="{F3FDB787-D348-4082-99ED-38B7D734D7A0}" sibTransId="{2D3F55B1-D5C6-4040-A65E-F451FB4145F3}"/>
    <dgm:cxn modelId="{D3D9C85B-A9C1-4100-9622-7AE90441E902}" type="presOf" srcId="{106AF359-6FC2-4D8F-9ED4-A8E576B0B76A}" destId="{CBC316DA-71E1-4243-B2A6-6448F4D4B392}" srcOrd="0" destOrd="0" presId="urn:microsoft.com/office/officeart/2005/8/layout/vProcess5"/>
    <dgm:cxn modelId="{A8A2815C-A7B5-40E3-B9CC-F9012E7349CB}" type="presOf" srcId="{FFF08D87-C522-4A2D-9435-A194C7A90BAC}" destId="{A9BA2F37-C4A4-4374-B2EE-F6FD5C721DD3}" srcOrd="0" destOrd="0" presId="urn:microsoft.com/office/officeart/2005/8/layout/vProcess5"/>
    <dgm:cxn modelId="{836D395E-3342-40B3-B9C8-2E761CC34EAC}" type="presOf" srcId="{E802AFF8-1C8E-4F38-B0E9-F10EEE38FA8E}" destId="{BED02E34-522E-4FCA-8983-4F39B569F977}" srcOrd="0" destOrd="0" presId="urn:microsoft.com/office/officeart/2005/8/layout/vProcess5"/>
    <dgm:cxn modelId="{A411F14A-9C46-4EB7-ADCE-D1B34E24A17A}" srcId="{FD350F1C-87DA-4E7C-912C-F7FE6E61EF2F}" destId="{8F997F1A-98C7-4682-B814-1A7A7E755067}" srcOrd="0" destOrd="0" parTransId="{287954F4-A919-4FB3-92BF-8860AFC89755}" sibTransId="{B84A5931-9796-40B7-94BA-3DF4201A1BAA}"/>
    <dgm:cxn modelId="{1AE7216D-2A50-4107-986C-8C236C98E792}" type="presOf" srcId="{59B8EB2F-D08B-4599-9DF1-011F37F4387B}" destId="{8B08F762-1D27-404C-BC98-D7A0D045F007}" srcOrd="1" destOrd="0" presId="urn:microsoft.com/office/officeart/2005/8/layout/vProcess5"/>
    <dgm:cxn modelId="{58D51A74-D309-4289-A8B0-75FCB1350792}" srcId="{FD350F1C-87DA-4E7C-912C-F7FE6E61EF2F}" destId="{FFF08D87-C522-4A2D-9435-A194C7A90BAC}" srcOrd="3" destOrd="0" parTransId="{B729C884-24F1-4AED-8D61-84993FA7E1F3}" sibTransId="{106AF359-6FC2-4D8F-9ED4-A8E576B0B76A}"/>
    <dgm:cxn modelId="{1AAF248F-98FB-4F65-A1C4-9A5A3E675D7D}" type="presOf" srcId="{B84A5931-9796-40B7-94BA-3DF4201A1BAA}" destId="{5565902D-E00A-42C4-BC7F-C6D0E8074113}" srcOrd="0" destOrd="0" presId="urn:microsoft.com/office/officeart/2005/8/layout/vProcess5"/>
    <dgm:cxn modelId="{9E93A29A-61E8-4242-A525-FFEBF62FD855}" type="presOf" srcId="{FD350F1C-87DA-4E7C-912C-F7FE6E61EF2F}" destId="{C22B9520-4622-4ABA-BF47-A8EFA805EA7F}" srcOrd="0" destOrd="0" presId="urn:microsoft.com/office/officeart/2005/8/layout/vProcess5"/>
    <dgm:cxn modelId="{B6B3599E-EF49-437F-834C-6A13425018DA}" srcId="{FD350F1C-87DA-4E7C-912C-F7FE6E61EF2F}" destId="{A5319149-FC70-4ADB-93DA-D507F4BCDF22}" srcOrd="1" destOrd="0" parTransId="{578F5B02-9400-4D32-A71C-450C8A7DFAC7}" sibTransId="{E802AFF8-1C8E-4F38-B0E9-F10EEE38FA8E}"/>
    <dgm:cxn modelId="{24E57CA0-7F4E-46CA-A2C9-4C6A7FB4D57C}" type="presOf" srcId="{5C699650-99C7-4E69-B780-79FB1F51EE1E}" destId="{00C939C3-3506-472E-B159-03CCE3E7C0BB}" srcOrd="0" destOrd="0" presId="urn:microsoft.com/office/officeart/2005/8/layout/vProcess5"/>
    <dgm:cxn modelId="{B6C1A2A9-3CDC-459F-9B98-838E531328D7}" type="presOf" srcId="{59B8EB2F-D08B-4599-9DF1-011F37F4387B}" destId="{9B1E7648-AD06-4778-8942-86D27C1B47D9}" srcOrd="0" destOrd="0" presId="urn:microsoft.com/office/officeart/2005/8/layout/vProcess5"/>
    <dgm:cxn modelId="{F4F07DB9-36DE-45AA-AB09-38F0DC120E9F}" type="presOf" srcId="{FDCC5FA2-8FEA-40C1-BA11-DC1B45A8AFCC}" destId="{5C49D6EA-76EB-46F0-A23B-5E099C30A4D1}" srcOrd="0" destOrd="0" presId="urn:microsoft.com/office/officeart/2005/8/layout/vProcess5"/>
    <dgm:cxn modelId="{82CA60BA-B687-49B3-8820-1F9AF928EE2D}" srcId="{FD350F1C-87DA-4E7C-912C-F7FE6E61EF2F}" destId="{59B8EB2F-D08B-4599-9DF1-011F37F4387B}" srcOrd="2" destOrd="0" parTransId="{305913C0-EBA3-4C9F-A82B-9AD5D77142BB}" sibTransId="{5C699650-99C7-4E69-B780-79FB1F51EE1E}"/>
    <dgm:cxn modelId="{F149C1BE-F346-446D-894A-C06C02DE503A}" type="presOf" srcId="{A5319149-FC70-4ADB-93DA-D507F4BCDF22}" destId="{68F1ABAB-46A1-4155-A9B4-ACAC83691994}" srcOrd="0" destOrd="0" presId="urn:microsoft.com/office/officeart/2005/8/layout/vProcess5"/>
    <dgm:cxn modelId="{8A0DCDC8-B186-4DF5-BD02-0E87F172631D}" type="presOf" srcId="{8F997F1A-98C7-4682-B814-1A7A7E755067}" destId="{5025013B-C8C4-4F08-A43B-DC59B06F69AB}" srcOrd="1" destOrd="0" presId="urn:microsoft.com/office/officeart/2005/8/layout/vProcess5"/>
    <dgm:cxn modelId="{FE678CFE-A177-4F3E-9B3E-46E40CABBD7F}" type="presOf" srcId="{FFF08D87-C522-4A2D-9435-A194C7A90BAC}" destId="{A72909DE-A42F-4D93-B6F3-070BC932EFE7}" srcOrd="1" destOrd="0" presId="urn:microsoft.com/office/officeart/2005/8/layout/vProcess5"/>
    <dgm:cxn modelId="{B1BC9E46-0D18-4CEE-95AC-F8A83F134C08}" type="presParOf" srcId="{C22B9520-4622-4ABA-BF47-A8EFA805EA7F}" destId="{0C3E8999-5840-433B-A56F-AD6FC2C99A16}" srcOrd="0" destOrd="0" presId="urn:microsoft.com/office/officeart/2005/8/layout/vProcess5"/>
    <dgm:cxn modelId="{172427ED-088C-430A-8A81-466E52FE5A87}" type="presParOf" srcId="{C22B9520-4622-4ABA-BF47-A8EFA805EA7F}" destId="{AC7091B7-FC95-40F5-B748-DC89556B1F3B}" srcOrd="1" destOrd="0" presId="urn:microsoft.com/office/officeart/2005/8/layout/vProcess5"/>
    <dgm:cxn modelId="{C6C23A04-C955-4378-A35B-9AB702393410}" type="presParOf" srcId="{C22B9520-4622-4ABA-BF47-A8EFA805EA7F}" destId="{68F1ABAB-46A1-4155-A9B4-ACAC83691994}" srcOrd="2" destOrd="0" presId="urn:microsoft.com/office/officeart/2005/8/layout/vProcess5"/>
    <dgm:cxn modelId="{8EBD5E63-A473-42D6-BD62-700117B355D5}" type="presParOf" srcId="{C22B9520-4622-4ABA-BF47-A8EFA805EA7F}" destId="{9B1E7648-AD06-4778-8942-86D27C1B47D9}" srcOrd="3" destOrd="0" presId="urn:microsoft.com/office/officeart/2005/8/layout/vProcess5"/>
    <dgm:cxn modelId="{75D70A64-1438-4405-ABA0-484F66FB9D8E}" type="presParOf" srcId="{C22B9520-4622-4ABA-BF47-A8EFA805EA7F}" destId="{A9BA2F37-C4A4-4374-B2EE-F6FD5C721DD3}" srcOrd="4" destOrd="0" presId="urn:microsoft.com/office/officeart/2005/8/layout/vProcess5"/>
    <dgm:cxn modelId="{C84EA980-05B1-4E26-8CBF-9538ED34076A}" type="presParOf" srcId="{C22B9520-4622-4ABA-BF47-A8EFA805EA7F}" destId="{5C49D6EA-76EB-46F0-A23B-5E099C30A4D1}" srcOrd="5" destOrd="0" presId="urn:microsoft.com/office/officeart/2005/8/layout/vProcess5"/>
    <dgm:cxn modelId="{1A4A3720-F1F6-4EE6-9618-A3EAA01AF46C}" type="presParOf" srcId="{C22B9520-4622-4ABA-BF47-A8EFA805EA7F}" destId="{5565902D-E00A-42C4-BC7F-C6D0E8074113}" srcOrd="6" destOrd="0" presId="urn:microsoft.com/office/officeart/2005/8/layout/vProcess5"/>
    <dgm:cxn modelId="{B1A453F1-3BDB-404B-AD9E-39C0F8020EB1}" type="presParOf" srcId="{C22B9520-4622-4ABA-BF47-A8EFA805EA7F}" destId="{BED02E34-522E-4FCA-8983-4F39B569F977}" srcOrd="7" destOrd="0" presId="urn:microsoft.com/office/officeart/2005/8/layout/vProcess5"/>
    <dgm:cxn modelId="{7A1BD1C5-F280-4335-AD75-30785271E726}" type="presParOf" srcId="{C22B9520-4622-4ABA-BF47-A8EFA805EA7F}" destId="{00C939C3-3506-472E-B159-03CCE3E7C0BB}" srcOrd="8" destOrd="0" presId="urn:microsoft.com/office/officeart/2005/8/layout/vProcess5"/>
    <dgm:cxn modelId="{0701C213-9A2B-497E-84CA-1155BE289552}" type="presParOf" srcId="{C22B9520-4622-4ABA-BF47-A8EFA805EA7F}" destId="{CBC316DA-71E1-4243-B2A6-6448F4D4B392}" srcOrd="9" destOrd="0" presId="urn:microsoft.com/office/officeart/2005/8/layout/vProcess5"/>
    <dgm:cxn modelId="{D293B509-7249-4D5D-AACF-53B3BA526242}" type="presParOf" srcId="{C22B9520-4622-4ABA-BF47-A8EFA805EA7F}" destId="{5025013B-C8C4-4F08-A43B-DC59B06F69AB}" srcOrd="10" destOrd="0" presId="urn:microsoft.com/office/officeart/2005/8/layout/vProcess5"/>
    <dgm:cxn modelId="{5083AA8A-FE2F-41E1-8A45-9D4289CB82AA}" type="presParOf" srcId="{C22B9520-4622-4ABA-BF47-A8EFA805EA7F}" destId="{51B4433C-49C3-422C-B26A-B1496DA82BF9}" srcOrd="11" destOrd="0" presId="urn:microsoft.com/office/officeart/2005/8/layout/vProcess5"/>
    <dgm:cxn modelId="{E0AB5E44-4D69-4271-A91C-0678FF505C94}" type="presParOf" srcId="{C22B9520-4622-4ABA-BF47-A8EFA805EA7F}" destId="{8B08F762-1D27-404C-BC98-D7A0D045F007}" srcOrd="12" destOrd="0" presId="urn:microsoft.com/office/officeart/2005/8/layout/vProcess5"/>
    <dgm:cxn modelId="{7D383E56-B643-4751-9033-8398B5BDE4E1}" type="presParOf" srcId="{C22B9520-4622-4ABA-BF47-A8EFA805EA7F}" destId="{A72909DE-A42F-4D93-B6F3-070BC932EFE7}" srcOrd="13" destOrd="0" presId="urn:microsoft.com/office/officeart/2005/8/layout/vProcess5"/>
    <dgm:cxn modelId="{1D6B1AFB-7BE4-4667-A672-33DB484C5D16}" type="presParOf" srcId="{C22B9520-4622-4ABA-BF47-A8EFA805EA7F}" destId="{797EC3CE-51D0-409C-81C4-90ACCAC28002}"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15017C6-01BB-444F-BFBE-81A87748E57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00AE264-7A7B-4107-82FD-93711CD30077}">
      <dgm:prSet/>
      <dgm:spPr>
        <a:solidFill>
          <a:srgbClr val="054B6B"/>
        </a:solidFill>
      </dgm:spPr>
      <dgm:t>
        <a:bodyPr/>
        <a:lstStyle/>
        <a:p>
          <a:r>
            <a:rPr lang="en-US" b="1" i="0" dirty="0"/>
            <a:t>Limitations</a:t>
          </a:r>
          <a:endParaRPr lang="en-US" dirty="0"/>
        </a:p>
      </dgm:t>
    </dgm:pt>
    <dgm:pt modelId="{F8207338-AB13-457F-A4C5-929209533606}" type="parTrans" cxnId="{76C73404-8DC1-4ED1-87D9-E9B92F4A4481}">
      <dgm:prSet/>
      <dgm:spPr/>
      <dgm:t>
        <a:bodyPr/>
        <a:lstStyle/>
        <a:p>
          <a:endParaRPr lang="en-US"/>
        </a:p>
      </dgm:t>
    </dgm:pt>
    <dgm:pt modelId="{A962C4AA-7148-4941-B0C4-6FE68FA4BC66}" type="sibTrans" cxnId="{76C73404-8DC1-4ED1-87D9-E9B92F4A4481}">
      <dgm:prSet/>
      <dgm:spPr/>
      <dgm:t>
        <a:bodyPr/>
        <a:lstStyle/>
        <a:p>
          <a:endParaRPr lang="en-US"/>
        </a:p>
      </dgm:t>
    </dgm:pt>
    <dgm:pt modelId="{7E01B8EA-6C58-49B1-B647-3F870A2A389A}">
      <dgm:prSet/>
      <dgm:spPr/>
      <dgm:t>
        <a:bodyPr/>
        <a:lstStyle/>
        <a:p>
          <a:r>
            <a:rPr lang="en-US" b="0" i="0" u="sng"/>
            <a:t>Clozapine was open label</a:t>
          </a:r>
          <a:r>
            <a:rPr lang="en-US" b="0" i="0"/>
            <a:t>, but dual antipsychotics not permitted</a:t>
          </a:r>
          <a:endParaRPr lang="en-US"/>
        </a:p>
      </dgm:t>
    </dgm:pt>
    <dgm:pt modelId="{D8E8D9EC-E925-4675-B804-E0952D1A202A}" type="parTrans" cxnId="{B01EC70C-509F-4C61-962F-A6598A73616E}">
      <dgm:prSet/>
      <dgm:spPr/>
      <dgm:t>
        <a:bodyPr/>
        <a:lstStyle/>
        <a:p>
          <a:endParaRPr lang="en-US"/>
        </a:p>
      </dgm:t>
    </dgm:pt>
    <dgm:pt modelId="{0DEE0073-1B99-49EB-8F78-0C2F883C1CBE}" type="sibTrans" cxnId="{B01EC70C-509F-4C61-962F-A6598A73616E}">
      <dgm:prSet/>
      <dgm:spPr/>
      <dgm:t>
        <a:bodyPr/>
        <a:lstStyle/>
        <a:p>
          <a:endParaRPr lang="en-US"/>
        </a:p>
      </dgm:t>
    </dgm:pt>
    <dgm:pt modelId="{2E0C0AB4-AE2E-43C7-A5FF-880B4E0089E0}">
      <dgm:prSet/>
      <dgm:spPr/>
      <dgm:t>
        <a:bodyPr/>
        <a:lstStyle/>
        <a:p>
          <a:r>
            <a:rPr lang="en-US" b="0" i="0" u="sng"/>
            <a:t>Variable treatment duration: </a:t>
          </a:r>
          <a:r>
            <a:rPr lang="en-US" b="0" i="0"/>
            <a:t>18 months total or 6 months in phase 2E</a:t>
          </a:r>
          <a:endParaRPr lang="en-US"/>
        </a:p>
      </dgm:t>
    </dgm:pt>
    <dgm:pt modelId="{AE5B3C48-879B-4892-A245-F645FAF406C8}" type="parTrans" cxnId="{C190056F-2D94-4915-9AB6-C10704DE6C3C}">
      <dgm:prSet/>
      <dgm:spPr/>
      <dgm:t>
        <a:bodyPr/>
        <a:lstStyle/>
        <a:p>
          <a:endParaRPr lang="en-US"/>
        </a:p>
      </dgm:t>
    </dgm:pt>
    <dgm:pt modelId="{3A5C163F-D2BA-4E50-81BF-BD805645E00A}" type="sibTrans" cxnId="{C190056F-2D94-4915-9AB6-C10704DE6C3C}">
      <dgm:prSet/>
      <dgm:spPr/>
      <dgm:t>
        <a:bodyPr/>
        <a:lstStyle/>
        <a:p>
          <a:endParaRPr lang="en-US"/>
        </a:p>
      </dgm:t>
    </dgm:pt>
    <dgm:pt modelId="{45DC2768-3141-4639-97A0-C9DEF7AEC156}">
      <dgm:prSet/>
      <dgm:spPr/>
      <dgm:t>
        <a:bodyPr/>
        <a:lstStyle/>
        <a:p>
          <a:r>
            <a:rPr lang="en-US" b="0" i="0"/>
            <a:t>Only included patients with schizophrenia</a:t>
          </a:r>
          <a:endParaRPr lang="en-US"/>
        </a:p>
      </dgm:t>
    </dgm:pt>
    <dgm:pt modelId="{457AA916-A09A-461B-9C12-025C1B7D3158}" type="parTrans" cxnId="{20E33029-C0B5-451F-BBAC-764FE09571F7}">
      <dgm:prSet/>
      <dgm:spPr/>
      <dgm:t>
        <a:bodyPr/>
        <a:lstStyle/>
        <a:p>
          <a:endParaRPr lang="en-US"/>
        </a:p>
      </dgm:t>
    </dgm:pt>
    <dgm:pt modelId="{C1ED154C-B3F9-4D98-BA7F-DA654D1A89A4}" type="sibTrans" cxnId="{20E33029-C0B5-451F-BBAC-764FE09571F7}">
      <dgm:prSet/>
      <dgm:spPr/>
      <dgm:t>
        <a:bodyPr/>
        <a:lstStyle/>
        <a:p>
          <a:endParaRPr lang="en-US"/>
        </a:p>
      </dgm:t>
    </dgm:pt>
    <dgm:pt modelId="{DAD2ED65-2932-4895-8246-8876EECBE0CC}">
      <dgm:prSet/>
      <dgm:spPr/>
      <dgm:t>
        <a:bodyPr/>
        <a:lstStyle/>
        <a:p>
          <a:r>
            <a:rPr lang="en-US" b="0" i="0" u="sng"/>
            <a:t>Outcomes assessed with depression scale </a:t>
          </a:r>
          <a:endParaRPr lang="en-US"/>
        </a:p>
      </dgm:t>
    </dgm:pt>
    <dgm:pt modelId="{CC51C51D-DA4D-4745-880E-D1E076AE6C8D}" type="parTrans" cxnId="{DE69285F-ABFB-4155-8870-A6A806DE4401}">
      <dgm:prSet/>
      <dgm:spPr/>
      <dgm:t>
        <a:bodyPr/>
        <a:lstStyle/>
        <a:p>
          <a:endParaRPr lang="en-US"/>
        </a:p>
      </dgm:t>
    </dgm:pt>
    <dgm:pt modelId="{AF19A647-7444-4D82-BABF-98DEDCC5E80C}" type="sibTrans" cxnId="{DE69285F-ABFB-4155-8870-A6A806DE4401}">
      <dgm:prSet/>
      <dgm:spPr/>
      <dgm:t>
        <a:bodyPr/>
        <a:lstStyle/>
        <a:p>
          <a:endParaRPr lang="en-US"/>
        </a:p>
      </dgm:t>
    </dgm:pt>
    <dgm:pt modelId="{A3CFD835-AB8A-4FB0-8EDE-00D73E40F30B}">
      <dgm:prSet/>
      <dgm:spPr/>
      <dgm:t>
        <a:bodyPr/>
        <a:lstStyle/>
        <a:p>
          <a:r>
            <a:rPr lang="en-US" b="0" i="0" u="sng"/>
            <a:t>Did not exclusively include patients with high suicide risk</a:t>
          </a:r>
          <a:endParaRPr lang="en-US"/>
        </a:p>
      </dgm:t>
    </dgm:pt>
    <dgm:pt modelId="{67088DBB-FCEF-406F-B032-D3E2A7061EB6}" type="parTrans" cxnId="{3DE33CD4-7431-4F51-A4CF-B943EC2ED478}">
      <dgm:prSet/>
      <dgm:spPr/>
      <dgm:t>
        <a:bodyPr/>
        <a:lstStyle/>
        <a:p>
          <a:endParaRPr lang="en-US"/>
        </a:p>
      </dgm:t>
    </dgm:pt>
    <dgm:pt modelId="{2B7FD26E-FD55-4C5E-80B2-4E1CDA87146B}" type="sibTrans" cxnId="{3DE33CD4-7431-4F51-A4CF-B943EC2ED478}">
      <dgm:prSet/>
      <dgm:spPr/>
      <dgm:t>
        <a:bodyPr/>
        <a:lstStyle/>
        <a:p>
          <a:endParaRPr lang="en-US"/>
        </a:p>
      </dgm:t>
    </dgm:pt>
    <dgm:pt modelId="{A25E7C96-23F0-42C5-8BE6-80FDE7CBAB05}">
      <dgm:prSet/>
      <dgm:spPr/>
      <dgm:t>
        <a:bodyPr/>
        <a:lstStyle/>
        <a:p>
          <a:r>
            <a:rPr lang="en-US" b="0" i="0" dirty="0"/>
            <a:t>Baseline suicidality not assessed</a:t>
          </a:r>
          <a:endParaRPr lang="en-US" dirty="0"/>
        </a:p>
      </dgm:t>
    </dgm:pt>
    <dgm:pt modelId="{B720DC4D-6EFD-42D4-A0A1-AAD04E703903}" type="parTrans" cxnId="{AF7EDE07-E24D-4DD2-B076-8AF3C27257C4}">
      <dgm:prSet/>
      <dgm:spPr/>
      <dgm:t>
        <a:bodyPr/>
        <a:lstStyle/>
        <a:p>
          <a:endParaRPr lang="en-US"/>
        </a:p>
      </dgm:t>
    </dgm:pt>
    <dgm:pt modelId="{CFC98990-C280-4D11-BCD3-D52F7142732E}" type="sibTrans" cxnId="{AF7EDE07-E24D-4DD2-B076-8AF3C27257C4}">
      <dgm:prSet/>
      <dgm:spPr/>
      <dgm:t>
        <a:bodyPr/>
        <a:lstStyle/>
        <a:p>
          <a:endParaRPr lang="en-US"/>
        </a:p>
      </dgm:t>
    </dgm:pt>
    <dgm:pt modelId="{721C8CFF-754D-40B3-9637-41BD56C665B7}">
      <dgm:prSet/>
      <dgm:spPr/>
      <dgm:t>
        <a:bodyPr/>
        <a:lstStyle/>
        <a:p>
          <a:r>
            <a:rPr lang="en-US" b="0" i="0" dirty="0"/>
            <a:t>Patients had greater baseline severity of schizophrenia and possibly     more of treatment resistant population included</a:t>
          </a:r>
          <a:endParaRPr lang="en-US" dirty="0"/>
        </a:p>
      </dgm:t>
    </dgm:pt>
    <dgm:pt modelId="{9D7128F1-3FDE-4CF8-B24F-B6AB7C61F01A}" type="parTrans" cxnId="{7F4A975C-5D76-4E28-B8D6-758C11D528FC}">
      <dgm:prSet/>
      <dgm:spPr/>
      <dgm:t>
        <a:bodyPr/>
        <a:lstStyle/>
        <a:p>
          <a:endParaRPr lang="en-US"/>
        </a:p>
      </dgm:t>
    </dgm:pt>
    <dgm:pt modelId="{DAF380C8-FC38-4CA7-ABD7-CD4BA5B0D526}" type="sibTrans" cxnId="{7F4A975C-5D76-4E28-B8D6-758C11D528FC}">
      <dgm:prSet/>
      <dgm:spPr/>
      <dgm:t>
        <a:bodyPr/>
        <a:lstStyle/>
        <a:p>
          <a:endParaRPr lang="en-US"/>
        </a:p>
      </dgm:t>
    </dgm:pt>
    <dgm:pt modelId="{A0575DA8-4F8A-4E8D-AED8-6A7E28566F80}">
      <dgm:prSet/>
      <dgm:spPr/>
      <dgm:t>
        <a:bodyPr/>
        <a:lstStyle/>
        <a:p>
          <a:r>
            <a:rPr lang="en-US" b="0" i="0"/>
            <a:t>High dropout rate</a:t>
          </a:r>
          <a:endParaRPr lang="en-US"/>
        </a:p>
      </dgm:t>
    </dgm:pt>
    <dgm:pt modelId="{93C51E76-E5B6-4D58-9954-400248F796FF}" type="parTrans" cxnId="{B30CF5B7-7B30-4816-A749-49D94DD458FC}">
      <dgm:prSet/>
      <dgm:spPr/>
      <dgm:t>
        <a:bodyPr/>
        <a:lstStyle/>
        <a:p>
          <a:endParaRPr lang="en-US"/>
        </a:p>
      </dgm:t>
    </dgm:pt>
    <dgm:pt modelId="{951684F7-F2B8-49F1-83BA-A88B01EC04C3}" type="sibTrans" cxnId="{B30CF5B7-7B30-4816-A749-49D94DD458FC}">
      <dgm:prSet/>
      <dgm:spPr/>
      <dgm:t>
        <a:bodyPr/>
        <a:lstStyle/>
        <a:p>
          <a:endParaRPr lang="en-US"/>
        </a:p>
      </dgm:t>
    </dgm:pt>
    <dgm:pt modelId="{8C919A69-7D2A-4A93-B2BA-11327D207146}" type="pres">
      <dgm:prSet presAssocID="{015017C6-01BB-444F-BFBE-81A87748E57D}" presName="linear" presStyleCnt="0">
        <dgm:presLayoutVars>
          <dgm:animLvl val="lvl"/>
          <dgm:resizeHandles val="exact"/>
        </dgm:presLayoutVars>
      </dgm:prSet>
      <dgm:spPr/>
    </dgm:pt>
    <dgm:pt modelId="{DAF69BD6-3F4F-4C46-BD70-2D9050B044CE}" type="pres">
      <dgm:prSet presAssocID="{500AE264-7A7B-4107-82FD-93711CD30077}" presName="parentText" presStyleLbl="node1" presStyleIdx="0" presStyleCnt="1">
        <dgm:presLayoutVars>
          <dgm:chMax val="0"/>
          <dgm:bulletEnabled val="1"/>
        </dgm:presLayoutVars>
      </dgm:prSet>
      <dgm:spPr/>
    </dgm:pt>
    <dgm:pt modelId="{35D91600-57A3-4832-8D41-3BFC993E4B48}" type="pres">
      <dgm:prSet presAssocID="{500AE264-7A7B-4107-82FD-93711CD30077}" presName="childText" presStyleLbl="revTx" presStyleIdx="0" presStyleCnt="1">
        <dgm:presLayoutVars>
          <dgm:bulletEnabled val="1"/>
        </dgm:presLayoutVars>
      </dgm:prSet>
      <dgm:spPr/>
    </dgm:pt>
  </dgm:ptLst>
  <dgm:cxnLst>
    <dgm:cxn modelId="{76C73404-8DC1-4ED1-87D9-E9B92F4A4481}" srcId="{015017C6-01BB-444F-BFBE-81A87748E57D}" destId="{500AE264-7A7B-4107-82FD-93711CD30077}" srcOrd="0" destOrd="0" parTransId="{F8207338-AB13-457F-A4C5-929209533606}" sibTransId="{A962C4AA-7148-4941-B0C4-6FE68FA4BC66}"/>
    <dgm:cxn modelId="{AF7EDE07-E24D-4DD2-B076-8AF3C27257C4}" srcId="{A3CFD835-AB8A-4FB0-8EDE-00D73E40F30B}" destId="{A25E7C96-23F0-42C5-8BE6-80FDE7CBAB05}" srcOrd="0" destOrd="0" parTransId="{B720DC4D-6EFD-42D4-A0A1-AAD04E703903}" sibTransId="{CFC98990-C280-4D11-BCD3-D52F7142732E}"/>
    <dgm:cxn modelId="{B01EC70C-509F-4C61-962F-A6598A73616E}" srcId="{500AE264-7A7B-4107-82FD-93711CD30077}" destId="{7E01B8EA-6C58-49B1-B647-3F870A2A389A}" srcOrd="0" destOrd="0" parTransId="{D8E8D9EC-E925-4675-B804-E0952D1A202A}" sibTransId="{0DEE0073-1B99-49EB-8F78-0C2F883C1CBE}"/>
    <dgm:cxn modelId="{48463517-DAE9-41D8-857C-2F50CE05E5F9}" type="presOf" srcId="{A3CFD835-AB8A-4FB0-8EDE-00D73E40F30B}" destId="{35D91600-57A3-4832-8D41-3BFC993E4B48}" srcOrd="0" destOrd="4" presId="urn:microsoft.com/office/officeart/2005/8/layout/vList2"/>
    <dgm:cxn modelId="{20E33029-C0B5-451F-BBAC-764FE09571F7}" srcId="{500AE264-7A7B-4107-82FD-93711CD30077}" destId="{45DC2768-3141-4639-97A0-C9DEF7AEC156}" srcOrd="2" destOrd="0" parTransId="{457AA916-A09A-461B-9C12-025C1B7D3158}" sibTransId="{C1ED154C-B3F9-4D98-BA7F-DA654D1A89A4}"/>
    <dgm:cxn modelId="{52B15629-FB57-4290-B2EA-9ABA7BB83D72}" type="presOf" srcId="{DAD2ED65-2932-4895-8246-8876EECBE0CC}" destId="{35D91600-57A3-4832-8D41-3BFC993E4B48}" srcOrd="0" destOrd="3" presId="urn:microsoft.com/office/officeart/2005/8/layout/vList2"/>
    <dgm:cxn modelId="{7F4A975C-5D76-4E28-B8D6-758C11D528FC}" srcId="{500AE264-7A7B-4107-82FD-93711CD30077}" destId="{721C8CFF-754D-40B3-9637-41BD56C665B7}" srcOrd="5" destOrd="0" parTransId="{9D7128F1-3FDE-4CF8-B24F-B6AB7C61F01A}" sibTransId="{DAF380C8-FC38-4CA7-ABD7-CD4BA5B0D526}"/>
    <dgm:cxn modelId="{DE69285F-ABFB-4155-8870-A6A806DE4401}" srcId="{500AE264-7A7B-4107-82FD-93711CD30077}" destId="{DAD2ED65-2932-4895-8246-8876EECBE0CC}" srcOrd="3" destOrd="0" parTransId="{CC51C51D-DA4D-4745-880E-D1E076AE6C8D}" sibTransId="{AF19A647-7444-4D82-BABF-98DEDCC5E80C}"/>
    <dgm:cxn modelId="{E5A3C069-C766-4A5C-98AE-5577E41AF3FE}" type="presOf" srcId="{721C8CFF-754D-40B3-9637-41BD56C665B7}" destId="{35D91600-57A3-4832-8D41-3BFC993E4B48}" srcOrd="0" destOrd="6" presId="urn:microsoft.com/office/officeart/2005/8/layout/vList2"/>
    <dgm:cxn modelId="{C190056F-2D94-4915-9AB6-C10704DE6C3C}" srcId="{500AE264-7A7B-4107-82FD-93711CD30077}" destId="{2E0C0AB4-AE2E-43C7-A5FF-880B4E0089E0}" srcOrd="1" destOrd="0" parTransId="{AE5B3C48-879B-4892-A245-F645FAF406C8}" sibTransId="{3A5C163F-D2BA-4E50-81BF-BD805645E00A}"/>
    <dgm:cxn modelId="{F43D716F-2109-47B0-8C22-0392FD8D7412}" type="presOf" srcId="{2E0C0AB4-AE2E-43C7-A5FF-880B4E0089E0}" destId="{35D91600-57A3-4832-8D41-3BFC993E4B48}" srcOrd="0" destOrd="1" presId="urn:microsoft.com/office/officeart/2005/8/layout/vList2"/>
    <dgm:cxn modelId="{29920A8B-FDD6-43A5-A248-F9035B63B574}" type="presOf" srcId="{500AE264-7A7B-4107-82FD-93711CD30077}" destId="{DAF69BD6-3F4F-4C46-BD70-2D9050B044CE}" srcOrd="0" destOrd="0" presId="urn:microsoft.com/office/officeart/2005/8/layout/vList2"/>
    <dgm:cxn modelId="{FBDEC190-EA4B-43C2-9E83-9C806D096515}" type="presOf" srcId="{7E01B8EA-6C58-49B1-B647-3F870A2A389A}" destId="{35D91600-57A3-4832-8D41-3BFC993E4B48}" srcOrd="0" destOrd="0" presId="urn:microsoft.com/office/officeart/2005/8/layout/vList2"/>
    <dgm:cxn modelId="{B30CF5B7-7B30-4816-A749-49D94DD458FC}" srcId="{500AE264-7A7B-4107-82FD-93711CD30077}" destId="{A0575DA8-4F8A-4E8D-AED8-6A7E28566F80}" srcOrd="6" destOrd="0" parTransId="{93C51E76-E5B6-4D58-9954-400248F796FF}" sibTransId="{951684F7-F2B8-49F1-83BA-A88B01EC04C3}"/>
    <dgm:cxn modelId="{0AE7D8B9-AB4B-4848-A5FA-6EB7F24FD334}" type="presOf" srcId="{A0575DA8-4F8A-4E8D-AED8-6A7E28566F80}" destId="{35D91600-57A3-4832-8D41-3BFC993E4B48}" srcOrd="0" destOrd="7" presId="urn:microsoft.com/office/officeart/2005/8/layout/vList2"/>
    <dgm:cxn modelId="{3428CDBB-D32B-4CE6-97E5-9D853EC4A70A}" type="presOf" srcId="{015017C6-01BB-444F-BFBE-81A87748E57D}" destId="{8C919A69-7D2A-4A93-B2BA-11327D207146}" srcOrd="0" destOrd="0" presId="urn:microsoft.com/office/officeart/2005/8/layout/vList2"/>
    <dgm:cxn modelId="{5F8338BE-A56E-4A14-98C0-33D2F7922A79}" type="presOf" srcId="{45DC2768-3141-4639-97A0-C9DEF7AEC156}" destId="{35D91600-57A3-4832-8D41-3BFC993E4B48}" srcOrd="0" destOrd="2" presId="urn:microsoft.com/office/officeart/2005/8/layout/vList2"/>
    <dgm:cxn modelId="{3DE33CD4-7431-4F51-A4CF-B943EC2ED478}" srcId="{500AE264-7A7B-4107-82FD-93711CD30077}" destId="{A3CFD835-AB8A-4FB0-8EDE-00D73E40F30B}" srcOrd="4" destOrd="0" parTransId="{67088DBB-FCEF-406F-B032-D3E2A7061EB6}" sibTransId="{2B7FD26E-FD55-4C5E-80B2-4E1CDA87146B}"/>
    <dgm:cxn modelId="{F3207CE8-B729-4070-8BB1-C74911A36890}" type="presOf" srcId="{A25E7C96-23F0-42C5-8BE6-80FDE7CBAB05}" destId="{35D91600-57A3-4832-8D41-3BFC993E4B48}" srcOrd="0" destOrd="5" presId="urn:microsoft.com/office/officeart/2005/8/layout/vList2"/>
    <dgm:cxn modelId="{5C148E61-566B-4AB0-9FFF-E51E9D1E48B4}" type="presParOf" srcId="{8C919A69-7D2A-4A93-B2BA-11327D207146}" destId="{DAF69BD6-3F4F-4C46-BD70-2D9050B044CE}" srcOrd="0" destOrd="0" presId="urn:microsoft.com/office/officeart/2005/8/layout/vList2"/>
    <dgm:cxn modelId="{5EC17465-B76A-4DA0-8C11-4FCA90E073E7}" type="presParOf" srcId="{8C919A69-7D2A-4A93-B2BA-11327D207146}" destId="{35D91600-57A3-4832-8D41-3BFC993E4B48}"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B73E87F-8B76-448E-8593-016EEFD0182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659425ED-5501-41EA-B26C-9D4D9B5A6BC7}">
      <dgm:prSet custT="1"/>
      <dgm:spPr/>
      <dgm:t>
        <a:bodyPr/>
        <a:lstStyle/>
        <a:p>
          <a:r>
            <a:rPr lang="en-US" sz="1400" b="0" i="0" dirty="0"/>
            <a:t>Design: Cohort of 45,917 Veterans Affairs patients with schizophrenia</a:t>
          </a:r>
          <a:endParaRPr lang="en-US" sz="1400" dirty="0"/>
        </a:p>
      </dgm:t>
    </dgm:pt>
    <dgm:pt modelId="{E5506248-310D-4291-8866-F74860F89F28}" type="parTrans" cxnId="{22710213-915D-4644-AB9A-400A22833D1B}">
      <dgm:prSet/>
      <dgm:spPr/>
      <dgm:t>
        <a:bodyPr/>
        <a:lstStyle/>
        <a:p>
          <a:endParaRPr lang="en-US" sz="2000"/>
        </a:p>
      </dgm:t>
    </dgm:pt>
    <dgm:pt modelId="{44D758D4-9FFC-4A54-A7E8-678A3A2D4865}" type="sibTrans" cxnId="{22710213-915D-4644-AB9A-400A22833D1B}">
      <dgm:prSet/>
      <dgm:spPr/>
      <dgm:t>
        <a:bodyPr/>
        <a:lstStyle/>
        <a:p>
          <a:endParaRPr lang="en-US" sz="2000"/>
        </a:p>
      </dgm:t>
    </dgm:pt>
    <dgm:pt modelId="{28977141-A3C5-45D0-BA5D-EE8EA24BEB63}">
      <dgm:prSet custT="1"/>
      <dgm:spPr/>
      <dgm:t>
        <a:bodyPr/>
        <a:lstStyle/>
        <a:p>
          <a:r>
            <a:rPr lang="en-US" sz="1400" b="0" i="0" u="sng" dirty="0"/>
            <a:t>1415 treated with clozapine</a:t>
          </a:r>
          <a:endParaRPr lang="en-US" sz="1400" dirty="0"/>
        </a:p>
      </dgm:t>
    </dgm:pt>
    <dgm:pt modelId="{826116B9-6D00-46E4-8736-346E4575BBD3}" type="parTrans" cxnId="{EA73FF6D-ED0A-461A-BFC1-15EF02ED3891}">
      <dgm:prSet/>
      <dgm:spPr/>
      <dgm:t>
        <a:bodyPr/>
        <a:lstStyle/>
        <a:p>
          <a:endParaRPr lang="en-US" sz="2000"/>
        </a:p>
      </dgm:t>
    </dgm:pt>
    <dgm:pt modelId="{5870C48B-BE24-45B0-8252-2A6F982FED08}" type="sibTrans" cxnId="{EA73FF6D-ED0A-461A-BFC1-15EF02ED3891}">
      <dgm:prSet/>
      <dgm:spPr/>
      <dgm:t>
        <a:bodyPr/>
        <a:lstStyle/>
        <a:p>
          <a:endParaRPr lang="en-US" sz="2000"/>
        </a:p>
      </dgm:t>
    </dgm:pt>
    <dgm:pt modelId="{74FA787A-CD8F-48FF-8EFE-8DCB2F97A936}">
      <dgm:prSet custT="1"/>
      <dgm:spPr/>
      <dgm:t>
        <a:bodyPr/>
        <a:lstStyle/>
        <a:p>
          <a:r>
            <a:rPr lang="en-US" sz="1400" b="0" i="0"/>
            <a:t>397 short-term treatment</a:t>
          </a:r>
          <a:endParaRPr lang="en-US" sz="1400"/>
        </a:p>
      </dgm:t>
    </dgm:pt>
    <dgm:pt modelId="{8AABDF5A-C922-469A-972F-08BB2188CFED}" type="parTrans" cxnId="{8573EED8-0FE3-4248-B260-6857497E6314}">
      <dgm:prSet/>
      <dgm:spPr/>
      <dgm:t>
        <a:bodyPr/>
        <a:lstStyle/>
        <a:p>
          <a:endParaRPr lang="en-US" sz="2000"/>
        </a:p>
      </dgm:t>
    </dgm:pt>
    <dgm:pt modelId="{7D84E460-5CF6-496B-B39C-2CE9DAF80694}" type="sibTrans" cxnId="{8573EED8-0FE3-4248-B260-6857497E6314}">
      <dgm:prSet/>
      <dgm:spPr/>
      <dgm:t>
        <a:bodyPr/>
        <a:lstStyle/>
        <a:p>
          <a:endParaRPr lang="en-US" sz="2000"/>
        </a:p>
      </dgm:t>
    </dgm:pt>
    <dgm:pt modelId="{9A7AC9D6-6C85-4BB8-8156-45C1167CD5D9}">
      <dgm:prSet custT="1"/>
      <dgm:spPr/>
      <dgm:t>
        <a:bodyPr/>
        <a:lstStyle/>
        <a:p>
          <a:r>
            <a:rPr lang="en-US" sz="1400" b="0" i="0"/>
            <a:t>1018 long-term treatment</a:t>
          </a:r>
          <a:endParaRPr lang="en-US" sz="1400"/>
        </a:p>
      </dgm:t>
    </dgm:pt>
    <dgm:pt modelId="{5E7C16E3-4EFE-4169-BE6F-3A12BF7445CA}" type="parTrans" cxnId="{250C1DE7-DE9C-4834-BD32-80769636F31F}">
      <dgm:prSet/>
      <dgm:spPr/>
      <dgm:t>
        <a:bodyPr/>
        <a:lstStyle/>
        <a:p>
          <a:endParaRPr lang="en-US" sz="2000"/>
        </a:p>
      </dgm:t>
    </dgm:pt>
    <dgm:pt modelId="{7112DC45-109B-4371-834D-F0A602B1480C}" type="sibTrans" cxnId="{250C1DE7-DE9C-4834-BD32-80769636F31F}">
      <dgm:prSet/>
      <dgm:spPr/>
      <dgm:t>
        <a:bodyPr/>
        <a:lstStyle/>
        <a:p>
          <a:endParaRPr lang="en-US" sz="2000"/>
        </a:p>
      </dgm:t>
    </dgm:pt>
    <dgm:pt modelId="{7679900E-3A4A-4D2A-BA5C-4534BB5DCAAE}">
      <dgm:prSet custT="1"/>
      <dgm:spPr/>
      <dgm:t>
        <a:bodyPr/>
        <a:lstStyle/>
        <a:p>
          <a:r>
            <a:rPr lang="en-US" sz="1400" b="0" i="0" u="sng" dirty="0"/>
            <a:t>2,830 non-clozapine matched control</a:t>
          </a:r>
          <a:endParaRPr lang="en-US" sz="1400" dirty="0"/>
        </a:p>
      </dgm:t>
    </dgm:pt>
    <dgm:pt modelId="{664F8636-C9F1-4F54-B727-EFAACCBF177D}" type="parTrans" cxnId="{ECE56192-FBA7-4C71-8917-E16F7ADD1EB7}">
      <dgm:prSet/>
      <dgm:spPr/>
      <dgm:t>
        <a:bodyPr/>
        <a:lstStyle/>
        <a:p>
          <a:endParaRPr lang="en-US" sz="2000"/>
        </a:p>
      </dgm:t>
    </dgm:pt>
    <dgm:pt modelId="{C007DBE4-6FE0-4F76-B40F-441A89E0AAEB}" type="sibTrans" cxnId="{ECE56192-FBA7-4C71-8917-E16F7ADD1EB7}">
      <dgm:prSet/>
      <dgm:spPr/>
      <dgm:t>
        <a:bodyPr/>
        <a:lstStyle/>
        <a:p>
          <a:endParaRPr lang="en-US" sz="2000"/>
        </a:p>
      </dgm:t>
    </dgm:pt>
    <dgm:pt modelId="{A4DB9953-0C04-4A6D-84BF-C0C2C67EDB62}">
      <dgm:prSet custT="1"/>
      <dgm:spPr/>
      <dgm:t>
        <a:bodyPr/>
        <a:lstStyle/>
        <a:p>
          <a:r>
            <a:rPr lang="en-US" sz="1400" b="0" i="0" dirty="0"/>
            <a:t>Results</a:t>
          </a:r>
          <a:endParaRPr lang="en-US" sz="1400" dirty="0"/>
        </a:p>
      </dgm:t>
    </dgm:pt>
    <dgm:pt modelId="{EBC6CEEF-EC41-48A1-B855-BC608C57BAF2}" type="parTrans" cxnId="{78CA2700-4995-4F5C-A5B3-5A230F1A14E4}">
      <dgm:prSet/>
      <dgm:spPr/>
      <dgm:t>
        <a:bodyPr/>
        <a:lstStyle/>
        <a:p>
          <a:endParaRPr lang="en-US" sz="2000"/>
        </a:p>
      </dgm:t>
    </dgm:pt>
    <dgm:pt modelId="{21474E4F-DF8D-496E-8171-AD70D1A0705B}" type="sibTrans" cxnId="{78CA2700-4995-4F5C-A5B3-5A230F1A14E4}">
      <dgm:prSet/>
      <dgm:spPr/>
      <dgm:t>
        <a:bodyPr/>
        <a:lstStyle/>
        <a:p>
          <a:endParaRPr lang="en-US" sz="2000"/>
        </a:p>
      </dgm:t>
    </dgm:pt>
    <dgm:pt modelId="{DB7E80BF-F1F5-4707-B433-46E4CFB26ECE}">
      <dgm:prSet custT="1"/>
      <dgm:spPr/>
      <dgm:t>
        <a:bodyPr/>
        <a:lstStyle/>
        <a:p>
          <a:r>
            <a:rPr lang="en-US" sz="1400" b="0" i="0"/>
            <a:t>250 deaths in non-clozapine group: 23 suicides</a:t>
          </a:r>
          <a:endParaRPr lang="en-US" sz="1400"/>
        </a:p>
      </dgm:t>
    </dgm:pt>
    <dgm:pt modelId="{2960BDC4-026D-4CD9-BB10-EECA1776559C}" type="parTrans" cxnId="{5C97F6F7-E81F-41EC-9C36-30391826478D}">
      <dgm:prSet/>
      <dgm:spPr/>
      <dgm:t>
        <a:bodyPr/>
        <a:lstStyle/>
        <a:p>
          <a:endParaRPr lang="en-US" sz="2000"/>
        </a:p>
      </dgm:t>
    </dgm:pt>
    <dgm:pt modelId="{EBB39980-968B-4D03-A492-46D6C818DA51}" type="sibTrans" cxnId="{5C97F6F7-E81F-41EC-9C36-30391826478D}">
      <dgm:prSet/>
      <dgm:spPr/>
      <dgm:t>
        <a:bodyPr/>
        <a:lstStyle/>
        <a:p>
          <a:endParaRPr lang="en-US" sz="2000"/>
        </a:p>
      </dgm:t>
    </dgm:pt>
    <dgm:pt modelId="{591B320D-3865-440B-A783-AA67C63FA22C}">
      <dgm:prSet custT="1"/>
      <dgm:spPr/>
      <dgm:t>
        <a:bodyPr/>
        <a:lstStyle/>
        <a:p>
          <a:r>
            <a:rPr lang="en-US" sz="1400" b="0" i="0" dirty="0"/>
            <a:t>95 deaths in clozapine group: 10 suicides</a:t>
          </a:r>
          <a:endParaRPr lang="en-US" sz="1400" dirty="0"/>
        </a:p>
      </dgm:t>
    </dgm:pt>
    <dgm:pt modelId="{BDD118A5-D037-4E90-A96A-4C121D263EE1}" type="parTrans" cxnId="{EB46592E-6BFF-4894-8744-404D3760656E}">
      <dgm:prSet/>
      <dgm:spPr/>
      <dgm:t>
        <a:bodyPr/>
        <a:lstStyle/>
        <a:p>
          <a:endParaRPr lang="en-US" sz="2000"/>
        </a:p>
      </dgm:t>
    </dgm:pt>
    <dgm:pt modelId="{366FDECF-590B-4585-B3F3-16299FD9EA3F}" type="sibTrans" cxnId="{EB46592E-6BFF-4894-8744-404D3760656E}">
      <dgm:prSet/>
      <dgm:spPr/>
      <dgm:t>
        <a:bodyPr/>
        <a:lstStyle/>
        <a:p>
          <a:endParaRPr lang="en-US" sz="2000"/>
        </a:p>
      </dgm:t>
    </dgm:pt>
    <dgm:pt modelId="{97AB71E5-E256-4A6B-8916-46101B47D30E}">
      <dgm:prSet custT="1"/>
      <dgm:spPr/>
      <dgm:t>
        <a:bodyPr/>
        <a:lstStyle/>
        <a:p>
          <a:r>
            <a:rPr lang="en-US" sz="1400" b="0" i="0"/>
            <a:t>Overall mortality lower in clozapine treated group</a:t>
          </a:r>
          <a:endParaRPr lang="en-US" sz="1400"/>
        </a:p>
      </dgm:t>
    </dgm:pt>
    <dgm:pt modelId="{F758B3D6-1735-488A-AC3E-12E70CC53944}" type="parTrans" cxnId="{D781578C-2069-4907-852D-F0E88C15FA3E}">
      <dgm:prSet/>
      <dgm:spPr/>
      <dgm:t>
        <a:bodyPr/>
        <a:lstStyle/>
        <a:p>
          <a:endParaRPr lang="en-US" sz="2000"/>
        </a:p>
      </dgm:t>
    </dgm:pt>
    <dgm:pt modelId="{3324A0BA-36EF-4B75-9BBF-8ACF7AA594E2}" type="sibTrans" cxnId="{D781578C-2069-4907-852D-F0E88C15FA3E}">
      <dgm:prSet/>
      <dgm:spPr/>
      <dgm:t>
        <a:bodyPr/>
        <a:lstStyle/>
        <a:p>
          <a:endParaRPr lang="en-US" sz="2000"/>
        </a:p>
      </dgm:t>
    </dgm:pt>
    <dgm:pt modelId="{C3B8890C-690C-420A-BB48-34023F32727F}">
      <dgm:prSet custT="1"/>
      <dgm:spPr/>
      <dgm:t>
        <a:bodyPr/>
        <a:lstStyle/>
        <a:p>
          <a:r>
            <a:rPr lang="en-US" sz="1400" b="0" i="0"/>
            <a:t>Limitations</a:t>
          </a:r>
          <a:endParaRPr lang="en-US" sz="1400"/>
        </a:p>
      </dgm:t>
    </dgm:pt>
    <dgm:pt modelId="{0994092A-1B56-43F8-929C-DE8D539C9DCE}" type="parTrans" cxnId="{3389F93C-F4E9-4A35-8750-D34C96D8B41E}">
      <dgm:prSet/>
      <dgm:spPr/>
      <dgm:t>
        <a:bodyPr/>
        <a:lstStyle/>
        <a:p>
          <a:endParaRPr lang="en-US" sz="2000"/>
        </a:p>
      </dgm:t>
    </dgm:pt>
    <dgm:pt modelId="{E89D572A-045E-41BF-B097-638A58013D5C}" type="sibTrans" cxnId="{3389F93C-F4E9-4A35-8750-D34C96D8B41E}">
      <dgm:prSet/>
      <dgm:spPr/>
      <dgm:t>
        <a:bodyPr/>
        <a:lstStyle/>
        <a:p>
          <a:endParaRPr lang="en-US" sz="2000"/>
        </a:p>
      </dgm:t>
    </dgm:pt>
    <dgm:pt modelId="{3E2DD7AD-AACF-4D46-B9C3-0710FA38B107}">
      <dgm:prSet custT="1"/>
      <dgm:spPr/>
      <dgm:t>
        <a:bodyPr/>
        <a:lstStyle/>
        <a:p>
          <a:r>
            <a:rPr lang="en-US" sz="1400" b="0" i="0"/>
            <a:t>Unknown treatment for non-clozapine group</a:t>
          </a:r>
          <a:endParaRPr lang="en-US" sz="1400"/>
        </a:p>
      </dgm:t>
    </dgm:pt>
    <dgm:pt modelId="{BEEA095C-0FD4-4449-A4EA-DDA8F57BF341}" type="parTrans" cxnId="{4158B2D3-6657-47F7-9CE5-D911F6031F00}">
      <dgm:prSet/>
      <dgm:spPr/>
      <dgm:t>
        <a:bodyPr/>
        <a:lstStyle/>
        <a:p>
          <a:endParaRPr lang="en-US" sz="2000"/>
        </a:p>
      </dgm:t>
    </dgm:pt>
    <dgm:pt modelId="{72A87C4D-A2E3-4934-B609-4D0DFBBD25C9}" type="sibTrans" cxnId="{4158B2D3-6657-47F7-9CE5-D911F6031F00}">
      <dgm:prSet/>
      <dgm:spPr/>
      <dgm:t>
        <a:bodyPr/>
        <a:lstStyle/>
        <a:p>
          <a:endParaRPr lang="en-US" sz="2000"/>
        </a:p>
      </dgm:t>
    </dgm:pt>
    <dgm:pt modelId="{D1289E72-B8DC-4E71-9D9D-033D0D330CDA}">
      <dgm:prSet custT="1"/>
      <dgm:spPr/>
      <dgm:t>
        <a:bodyPr/>
        <a:lstStyle/>
        <a:p>
          <a:r>
            <a:rPr lang="en-US" sz="1400" b="0" i="0"/>
            <a:t>Unknown dosing for clozapine</a:t>
          </a:r>
          <a:endParaRPr lang="en-US" sz="1400"/>
        </a:p>
      </dgm:t>
    </dgm:pt>
    <dgm:pt modelId="{3337D108-6446-41C3-ACE0-408593617658}" type="parTrans" cxnId="{C1A99BE3-F40A-4556-8C11-1337BCF44712}">
      <dgm:prSet/>
      <dgm:spPr/>
      <dgm:t>
        <a:bodyPr/>
        <a:lstStyle/>
        <a:p>
          <a:endParaRPr lang="en-US" sz="2000"/>
        </a:p>
      </dgm:t>
    </dgm:pt>
    <dgm:pt modelId="{EB3CD6C5-5865-451F-AFD3-5FB4DD5A1438}" type="sibTrans" cxnId="{C1A99BE3-F40A-4556-8C11-1337BCF44712}">
      <dgm:prSet/>
      <dgm:spPr/>
      <dgm:t>
        <a:bodyPr/>
        <a:lstStyle/>
        <a:p>
          <a:endParaRPr lang="en-US" sz="2000"/>
        </a:p>
      </dgm:t>
    </dgm:pt>
    <dgm:pt modelId="{8DA6A2C7-D44C-4726-87C9-B22C4F928F55}" type="pres">
      <dgm:prSet presAssocID="{3B73E87F-8B76-448E-8593-016EEFD01821}" presName="linear" presStyleCnt="0">
        <dgm:presLayoutVars>
          <dgm:dir/>
          <dgm:animLvl val="lvl"/>
          <dgm:resizeHandles val="exact"/>
        </dgm:presLayoutVars>
      </dgm:prSet>
      <dgm:spPr/>
    </dgm:pt>
    <dgm:pt modelId="{4A8FED81-7E61-4E72-B74C-80917ADE433D}" type="pres">
      <dgm:prSet presAssocID="{659425ED-5501-41EA-B26C-9D4D9B5A6BC7}" presName="parentLin" presStyleCnt="0"/>
      <dgm:spPr/>
    </dgm:pt>
    <dgm:pt modelId="{CF360973-1A6A-448E-9CAA-D4F14B60A3A6}" type="pres">
      <dgm:prSet presAssocID="{659425ED-5501-41EA-B26C-9D4D9B5A6BC7}" presName="parentLeftMargin" presStyleLbl="node1" presStyleIdx="0" presStyleCnt="3"/>
      <dgm:spPr/>
    </dgm:pt>
    <dgm:pt modelId="{959006A0-E9A2-46AB-8CF2-1A6EB9BBE805}" type="pres">
      <dgm:prSet presAssocID="{659425ED-5501-41EA-B26C-9D4D9B5A6BC7}" presName="parentText" presStyleLbl="node1" presStyleIdx="0" presStyleCnt="3">
        <dgm:presLayoutVars>
          <dgm:chMax val="0"/>
          <dgm:bulletEnabled val="1"/>
        </dgm:presLayoutVars>
      </dgm:prSet>
      <dgm:spPr/>
    </dgm:pt>
    <dgm:pt modelId="{38C54E7F-5F1B-4FF7-90C1-1AFE07AAD05B}" type="pres">
      <dgm:prSet presAssocID="{659425ED-5501-41EA-B26C-9D4D9B5A6BC7}" presName="negativeSpace" presStyleCnt="0"/>
      <dgm:spPr/>
    </dgm:pt>
    <dgm:pt modelId="{316B1658-8FB7-47DA-B0D7-94EA82524475}" type="pres">
      <dgm:prSet presAssocID="{659425ED-5501-41EA-B26C-9D4D9B5A6BC7}" presName="childText" presStyleLbl="conFgAcc1" presStyleIdx="0" presStyleCnt="3">
        <dgm:presLayoutVars>
          <dgm:bulletEnabled val="1"/>
        </dgm:presLayoutVars>
      </dgm:prSet>
      <dgm:spPr/>
    </dgm:pt>
    <dgm:pt modelId="{13F111DB-91B2-44AE-B2AD-8CBD30389643}" type="pres">
      <dgm:prSet presAssocID="{44D758D4-9FFC-4A54-A7E8-678A3A2D4865}" presName="spaceBetweenRectangles" presStyleCnt="0"/>
      <dgm:spPr/>
    </dgm:pt>
    <dgm:pt modelId="{E6631699-4062-487F-92C2-7F911B05921D}" type="pres">
      <dgm:prSet presAssocID="{A4DB9953-0C04-4A6D-84BF-C0C2C67EDB62}" presName="parentLin" presStyleCnt="0"/>
      <dgm:spPr/>
    </dgm:pt>
    <dgm:pt modelId="{47400F4A-0278-4DE4-8C12-119F57A20605}" type="pres">
      <dgm:prSet presAssocID="{A4DB9953-0C04-4A6D-84BF-C0C2C67EDB62}" presName="parentLeftMargin" presStyleLbl="node1" presStyleIdx="0" presStyleCnt="3"/>
      <dgm:spPr/>
    </dgm:pt>
    <dgm:pt modelId="{AFDA02B6-F56E-415F-9D2D-79BC992BBCF0}" type="pres">
      <dgm:prSet presAssocID="{A4DB9953-0C04-4A6D-84BF-C0C2C67EDB62}" presName="parentText" presStyleLbl="node1" presStyleIdx="1" presStyleCnt="3">
        <dgm:presLayoutVars>
          <dgm:chMax val="0"/>
          <dgm:bulletEnabled val="1"/>
        </dgm:presLayoutVars>
      </dgm:prSet>
      <dgm:spPr/>
    </dgm:pt>
    <dgm:pt modelId="{5788C8EB-6DE0-4E53-ADF9-C90BC0545AE9}" type="pres">
      <dgm:prSet presAssocID="{A4DB9953-0C04-4A6D-84BF-C0C2C67EDB62}" presName="negativeSpace" presStyleCnt="0"/>
      <dgm:spPr/>
    </dgm:pt>
    <dgm:pt modelId="{6EF3CC4C-788D-48F7-857E-4F8D1BC77A5A}" type="pres">
      <dgm:prSet presAssocID="{A4DB9953-0C04-4A6D-84BF-C0C2C67EDB62}" presName="childText" presStyleLbl="conFgAcc1" presStyleIdx="1" presStyleCnt="3">
        <dgm:presLayoutVars>
          <dgm:bulletEnabled val="1"/>
        </dgm:presLayoutVars>
      </dgm:prSet>
      <dgm:spPr/>
    </dgm:pt>
    <dgm:pt modelId="{4B45A02E-8F9B-4F54-BC59-EF5211297DED}" type="pres">
      <dgm:prSet presAssocID="{21474E4F-DF8D-496E-8171-AD70D1A0705B}" presName="spaceBetweenRectangles" presStyleCnt="0"/>
      <dgm:spPr/>
    </dgm:pt>
    <dgm:pt modelId="{8AEE6F49-2928-4329-B4E9-83436661FBB9}" type="pres">
      <dgm:prSet presAssocID="{C3B8890C-690C-420A-BB48-34023F32727F}" presName="parentLin" presStyleCnt="0"/>
      <dgm:spPr/>
    </dgm:pt>
    <dgm:pt modelId="{490F0791-CDBC-4C99-B3A2-44B270B54C71}" type="pres">
      <dgm:prSet presAssocID="{C3B8890C-690C-420A-BB48-34023F32727F}" presName="parentLeftMargin" presStyleLbl="node1" presStyleIdx="1" presStyleCnt="3"/>
      <dgm:spPr/>
    </dgm:pt>
    <dgm:pt modelId="{D8D77843-6B15-4AE2-BF2D-3A63D60E8DD6}" type="pres">
      <dgm:prSet presAssocID="{C3B8890C-690C-420A-BB48-34023F32727F}" presName="parentText" presStyleLbl="node1" presStyleIdx="2" presStyleCnt="3">
        <dgm:presLayoutVars>
          <dgm:chMax val="0"/>
          <dgm:bulletEnabled val="1"/>
        </dgm:presLayoutVars>
      </dgm:prSet>
      <dgm:spPr/>
    </dgm:pt>
    <dgm:pt modelId="{31C10B42-3578-4D1A-A4C8-330115347336}" type="pres">
      <dgm:prSet presAssocID="{C3B8890C-690C-420A-BB48-34023F32727F}" presName="negativeSpace" presStyleCnt="0"/>
      <dgm:spPr/>
    </dgm:pt>
    <dgm:pt modelId="{56DC7257-5C8D-4886-9536-C67231F58549}" type="pres">
      <dgm:prSet presAssocID="{C3B8890C-690C-420A-BB48-34023F32727F}" presName="childText" presStyleLbl="conFgAcc1" presStyleIdx="2" presStyleCnt="3">
        <dgm:presLayoutVars>
          <dgm:bulletEnabled val="1"/>
        </dgm:presLayoutVars>
      </dgm:prSet>
      <dgm:spPr/>
    </dgm:pt>
  </dgm:ptLst>
  <dgm:cxnLst>
    <dgm:cxn modelId="{78CA2700-4995-4F5C-A5B3-5A230F1A14E4}" srcId="{3B73E87F-8B76-448E-8593-016EEFD01821}" destId="{A4DB9953-0C04-4A6D-84BF-C0C2C67EDB62}" srcOrd="1" destOrd="0" parTransId="{EBC6CEEF-EC41-48A1-B855-BC608C57BAF2}" sibTransId="{21474E4F-DF8D-496E-8171-AD70D1A0705B}"/>
    <dgm:cxn modelId="{5FAAD308-E336-467F-BFEA-62216FC4FE81}" type="presOf" srcId="{C3B8890C-690C-420A-BB48-34023F32727F}" destId="{490F0791-CDBC-4C99-B3A2-44B270B54C71}" srcOrd="0" destOrd="0" presId="urn:microsoft.com/office/officeart/2005/8/layout/list1"/>
    <dgm:cxn modelId="{878D6B11-11DF-4F32-B21F-71EA7E13743F}" type="presOf" srcId="{28977141-A3C5-45D0-BA5D-EE8EA24BEB63}" destId="{316B1658-8FB7-47DA-B0D7-94EA82524475}" srcOrd="0" destOrd="0" presId="urn:microsoft.com/office/officeart/2005/8/layout/list1"/>
    <dgm:cxn modelId="{22710213-915D-4644-AB9A-400A22833D1B}" srcId="{3B73E87F-8B76-448E-8593-016EEFD01821}" destId="{659425ED-5501-41EA-B26C-9D4D9B5A6BC7}" srcOrd="0" destOrd="0" parTransId="{E5506248-310D-4291-8866-F74860F89F28}" sibTransId="{44D758D4-9FFC-4A54-A7E8-678A3A2D4865}"/>
    <dgm:cxn modelId="{42AB0314-3DC4-4AFC-AC67-87A9E40DB496}" type="presOf" srcId="{3E2DD7AD-AACF-4D46-B9C3-0710FA38B107}" destId="{56DC7257-5C8D-4886-9536-C67231F58549}" srcOrd="0" destOrd="0" presId="urn:microsoft.com/office/officeart/2005/8/layout/list1"/>
    <dgm:cxn modelId="{B82AD622-84D3-4A22-B845-FF1C1256F3A9}" type="presOf" srcId="{A4DB9953-0C04-4A6D-84BF-C0C2C67EDB62}" destId="{47400F4A-0278-4DE4-8C12-119F57A20605}" srcOrd="0" destOrd="0" presId="urn:microsoft.com/office/officeart/2005/8/layout/list1"/>
    <dgm:cxn modelId="{444EB02A-3E65-4AEF-AA9B-C885EB64C587}" type="presOf" srcId="{591B320D-3865-440B-A783-AA67C63FA22C}" destId="{6EF3CC4C-788D-48F7-857E-4F8D1BC77A5A}" srcOrd="0" destOrd="1" presId="urn:microsoft.com/office/officeart/2005/8/layout/list1"/>
    <dgm:cxn modelId="{EB46592E-6BFF-4894-8744-404D3760656E}" srcId="{A4DB9953-0C04-4A6D-84BF-C0C2C67EDB62}" destId="{591B320D-3865-440B-A783-AA67C63FA22C}" srcOrd="1" destOrd="0" parTransId="{BDD118A5-D037-4E90-A96A-4C121D263EE1}" sibTransId="{366FDECF-590B-4585-B3F3-16299FD9EA3F}"/>
    <dgm:cxn modelId="{C26D4139-1C9B-40EC-AF0A-30640DF0B040}" type="presOf" srcId="{659425ED-5501-41EA-B26C-9D4D9B5A6BC7}" destId="{959006A0-E9A2-46AB-8CF2-1A6EB9BBE805}" srcOrd="1" destOrd="0" presId="urn:microsoft.com/office/officeart/2005/8/layout/list1"/>
    <dgm:cxn modelId="{A4155A3A-A5F7-4C3F-BAAC-9E679F5C1915}" type="presOf" srcId="{74FA787A-CD8F-48FF-8EFE-8DCB2F97A936}" destId="{316B1658-8FB7-47DA-B0D7-94EA82524475}" srcOrd="0" destOrd="1" presId="urn:microsoft.com/office/officeart/2005/8/layout/list1"/>
    <dgm:cxn modelId="{3389F93C-F4E9-4A35-8750-D34C96D8B41E}" srcId="{3B73E87F-8B76-448E-8593-016EEFD01821}" destId="{C3B8890C-690C-420A-BB48-34023F32727F}" srcOrd="2" destOrd="0" parTransId="{0994092A-1B56-43F8-929C-DE8D539C9DCE}" sibTransId="{E89D572A-045E-41BF-B097-638A58013D5C}"/>
    <dgm:cxn modelId="{E8D71740-32AF-4894-849E-190B2EC535C8}" type="presOf" srcId="{DB7E80BF-F1F5-4707-B433-46E4CFB26ECE}" destId="{6EF3CC4C-788D-48F7-857E-4F8D1BC77A5A}" srcOrd="0" destOrd="0" presId="urn:microsoft.com/office/officeart/2005/8/layout/list1"/>
    <dgm:cxn modelId="{6BA14069-F711-4B25-AE1D-0C1D490C5F49}" type="presOf" srcId="{659425ED-5501-41EA-B26C-9D4D9B5A6BC7}" destId="{CF360973-1A6A-448E-9CAA-D4F14B60A3A6}" srcOrd="0" destOrd="0" presId="urn:microsoft.com/office/officeart/2005/8/layout/list1"/>
    <dgm:cxn modelId="{EA73FF6D-ED0A-461A-BFC1-15EF02ED3891}" srcId="{659425ED-5501-41EA-B26C-9D4D9B5A6BC7}" destId="{28977141-A3C5-45D0-BA5D-EE8EA24BEB63}" srcOrd="0" destOrd="0" parTransId="{826116B9-6D00-46E4-8736-346E4575BBD3}" sibTransId="{5870C48B-BE24-45B0-8252-2A6F982FED08}"/>
    <dgm:cxn modelId="{9E33C650-04EE-4D50-8141-1A4F026B2378}" type="presOf" srcId="{3B73E87F-8B76-448E-8593-016EEFD01821}" destId="{8DA6A2C7-D44C-4726-87C9-B22C4F928F55}" srcOrd="0" destOrd="0" presId="urn:microsoft.com/office/officeart/2005/8/layout/list1"/>
    <dgm:cxn modelId="{D781578C-2069-4907-852D-F0E88C15FA3E}" srcId="{A4DB9953-0C04-4A6D-84BF-C0C2C67EDB62}" destId="{97AB71E5-E256-4A6B-8916-46101B47D30E}" srcOrd="2" destOrd="0" parTransId="{F758B3D6-1735-488A-AC3E-12E70CC53944}" sibTransId="{3324A0BA-36EF-4B75-9BBF-8ACF7AA594E2}"/>
    <dgm:cxn modelId="{ECE56192-FBA7-4C71-8917-E16F7ADD1EB7}" srcId="{659425ED-5501-41EA-B26C-9D4D9B5A6BC7}" destId="{7679900E-3A4A-4D2A-BA5C-4534BB5DCAAE}" srcOrd="1" destOrd="0" parTransId="{664F8636-C9F1-4F54-B727-EFAACCBF177D}" sibTransId="{C007DBE4-6FE0-4F76-B40F-441A89E0AAEB}"/>
    <dgm:cxn modelId="{87AA3093-7607-45E9-99A9-D60D04E58414}" type="presOf" srcId="{D1289E72-B8DC-4E71-9D9D-033D0D330CDA}" destId="{56DC7257-5C8D-4886-9536-C67231F58549}" srcOrd="0" destOrd="1" presId="urn:microsoft.com/office/officeart/2005/8/layout/list1"/>
    <dgm:cxn modelId="{490D819B-D093-4120-87A3-E1BA8BFB396A}" type="presOf" srcId="{97AB71E5-E256-4A6B-8916-46101B47D30E}" destId="{6EF3CC4C-788D-48F7-857E-4F8D1BC77A5A}" srcOrd="0" destOrd="2" presId="urn:microsoft.com/office/officeart/2005/8/layout/list1"/>
    <dgm:cxn modelId="{7B8987A3-4D05-4C38-B0BC-FFFAB1740590}" type="presOf" srcId="{9A7AC9D6-6C85-4BB8-8156-45C1167CD5D9}" destId="{316B1658-8FB7-47DA-B0D7-94EA82524475}" srcOrd="0" destOrd="2" presId="urn:microsoft.com/office/officeart/2005/8/layout/list1"/>
    <dgm:cxn modelId="{8A1E82C3-3DC8-4ADD-85D9-7F7397068186}" type="presOf" srcId="{7679900E-3A4A-4D2A-BA5C-4534BB5DCAAE}" destId="{316B1658-8FB7-47DA-B0D7-94EA82524475}" srcOrd="0" destOrd="3" presId="urn:microsoft.com/office/officeart/2005/8/layout/list1"/>
    <dgm:cxn modelId="{4158B2D3-6657-47F7-9CE5-D911F6031F00}" srcId="{C3B8890C-690C-420A-BB48-34023F32727F}" destId="{3E2DD7AD-AACF-4D46-B9C3-0710FA38B107}" srcOrd="0" destOrd="0" parTransId="{BEEA095C-0FD4-4449-A4EA-DDA8F57BF341}" sibTransId="{72A87C4D-A2E3-4934-B609-4D0DFBBD25C9}"/>
    <dgm:cxn modelId="{8573EED8-0FE3-4248-B260-6857497E6314}" srcId="{28977141-A3C5-45D0-BA5D-EE8EA24BEB63}" destId="{74FA787A-CD8F-48FF-8EFE-8DCB2F97A936}" srcOrd="0" destOrd="0" parTransId="{8AABDF5A-C922-469A-972F-08BB2188CFED}" sibTransId="{7D84E460-5CF6-496B-B39C-2CE9DAF80694}"/>
    <dgm:cxn modelId="{C1A99BE3-F40A-4556-8C11-1337BCF44712}" srcId="{C3B8890C-690C-420A-BB48-34023F32727F}" destId="{D1289E72-B8DC-4E71-9D9D-033D0D330CDA}" srcOrd="1" destOrd="0" parTransId="{3337D108-6446-41C3-ACE0-408593617658}" sibTransId="{EB3CD6C5-5865-451F-AFD3-5FB4DD5A1438}"/>
    <dgm:cxn modelId="{250C1DE7-DE9C-4834-BD32-80769636F31F}" srcId="{28977141-A3C5-45D0-BA5D-EE8EA24BEB63}" destId="{9A7AC9D6-6C85-4BB8-8156-45C1167CD5D9}" srcOrd="1" destOrd="0" parTransId="{5E7C16E3-4EFE-4169-BE6F-3A12BF7445CA}" sibTransId="{7112DC45-109B-4371-834D-F0A602B1480C}"/>
    <dgm:cxn modelId="{75B86CEE-F9D8-4165-94DF-2C24E88F18C4}" type="presOf" srcId="{A4DB9953-0C04-4A6D-84BF-C0C2C67EDB62}" destId="{AFDA02B6-F56E-415F-9D2D-79BC992BBCF0}" srcOrd="1" destOrd="0" presId="urn:microsoft.com/office/officeart/2005/8/layout/list1"/>
    <dgm:cxn modelId="{0AA4B7EF-9C2A-4BBB-A792-2156352F92F9}" type="presOf" srcId="{C3B8890C-690C-420A-BB48-34023F32727F}" destId="{D8D77843-6B15-4AE2-BF2D-3A63D60E8DD6}" srcOrd="1" destOrd="0" presId="urn:microsoft.com/office/officeart/2005/8/layout/list1"/>
    <dgm:cxn modelId="{5C97F6F7-E81F-41EC-9C36-30391826478D}" srcId="{A4DB9953-0C04-4A6D-84BF-C0C2C67EDB62}" destId="{DB7E80BF-F1F5-4707-B433-46E4CFB26ECE}" srcOrd="0" destOrd="0" parTransId="{2960BDC4-026D-4CD9-BB10-EECA1776559C}" sibTransId="{EBB39980-968B-4D03-A492-46D6C818DA51}"/>
    <dgm:cxn modelId="{53CD1073-F764-44B7-82BD-9AEADC685F9D}" type="presParOf" srcId="{8DA6A2C7-D44C-4726-87C9-B22C4F928F55}" destId="{4A8FED81-7E61-4E72-B74C-80917ADE433D}" srcOrd="0" destOrd="0" presId="urn:microsoft.com/office/officeart/2005/8/layout/list1"/>
    <dgm:cxn modelId="{B60043EF-23A6-43E8-99B8-38B81C9CF4ED}" type="presParOf" srcId="{4A8FED81-7E61-4E72-B74C-80917ADE433D}" destId="{CF360973-1A6A-448E-9CAA-D4F14B60A3A6}" srcOrd="0" destOrd="0" presId="urn:microsoft.com/office/officeart/2005/8/layout/list1"/>
    <dgm:cxn modelId="{BB00DF73-265A-4165-8C5C-8B0B88AAD518}" type="presParOf" srcId="{4A8FED81-7E61-4E72-B74C-80917ADE433D}" destId="{959006A0-E9A2-46AB-8CF2-1A6EB9BBE805}" srcOrd="1" destOrd="0" presId="urn:microsoft.com/office/officeart/2005/8/layout/list1"/>
    <dgm:cxn modelId="{C4BF56F9-E5D5-4C0B-8250-4839DD7E2456}" type="presParOf" srcId="{8DA6A2C7-D44C-4726-87C9-B22C4F928F55}" destId="{38C54E7F-5F1B-4FF7-90C1-1AFE07AAD05B}" srcOrd="1" destOrd="0" presId="urn:microsoft.com/office/officeart/2005/8/layout/list1"/>
    <dgm:cxn modelId="{1405AAF2-3484-4B95-A9F3-9380416A9065}" type="presParOf" srcId="{8DA6A2C7-D44C-4726-87C9-B22C4F928F55}" destId="{316B1658-8FB7-47DA-B0D7-94EA82524475}" srcOrd="2" destOrd="0" presId="urn:microsoft.com/office/officeart/2005/8/layout/list1"/>
    <dgm:cxn modelId="{490BA3F8-0488-486E-92D7-2B2DCBC59FB2}" type="presParOf" srcId="{8DA6A2C7-D44C-4726-87C9-B22C4F928F55}" destId="{13F111DB-91B2-44AE-B2AD-8CBD30389643}" srcOrd="3" destOrd="0" presId="urn:microsoft.com/office/officeart/2005/8/layout/list1"/>
    <dgm:cxn modelId="{26C5AFF1-CCCA-4FED-AA6D-FB17E77DAB2C}" type="presParOf" srcId="{8DA6A2C7-D44C-4726-87C9-B22C4F928F55}" destId="{E6631699-4062-487F-92C2-7F911B05921D}" srcOrd="4" destOrd="0" presId="urn:microsoft.com/office/officeart/2005/8/layout/list1"/>
    <dgm:cxn modelId="{A38AFF47-FFA5-4255-8867-3B40A5312B3A}" type="presParOf" srcId="{E6631699-4062-487F-92C2-7F911B05921D}" destId="{47400F4A-0278-4DE4-8C12-119F57A20605}" srcOrd="0" destOrd="0" presId="urn:microsoft.com/office/officeart/2005/8/layout/list1"/>
    <dgm:cxn modelId="{074503A6-EC73-4AC2-932A-5294D6707256}" type="presParOf" srcId="{E6631699-4062-487F-92C2-7F911B05921D}" destId="{AFDA02B6-F56E-415F-9D2D-79BC992BBCF0}" srcOrd="1" destOrd="0" presId="urn:microsoft.com/office/officeart/2005/8/layout/list1"/>
    <dgm:cxn modelId="{92E589AF-A647-49AA-B877-777AD8A91A56}" type="presParOf" srcId="{8DA6A2C7-D44C-4726-87C9-B22C4F928F55}" destId="{5788C8EB-6DE0-4E53-ADF9-C90BC0545AE9}" srcOrd="5" destOrd="0" presId="urn:microsoft.com/office/officeart/2005/8/layout/list1"/>
    <dgm:cxn modelId="{C98F6108-D866-4202-B363-2F14C7F2E938}" type="presParOf" srcId="{8DA6A2C7-D44C-4726-87C9-B22C4F928F55}" destId="{6EF3CC4C-788D-48F7-857E-4F8D1BC77A5A}" srcOrd="6" destOrd="0" presId="urn:microsoft.com/office/officeart/2005/8/layout/list1"/>
    <dgm:cxn modelId="{B9F17B81-A175-49BC-9D94-969140AB53C1}" type="presParOf" srcId="{8DA6A2C7-D44C-4726-87C9-B22C4F928F55}" destId="{4B45A02E-8F9B-4F54-BC59-EF5211297DED}" srcOrd="7" destOrd="0" presId="urn:microsoft.com/office/officeart/2005/8/layout/list1"/>
    <dgm:cxn modelId="{FA9FA3D5-F8C2-483B-A104-D25C1BA92F23}" type="presParOf" srcId="{8DA6A2C7-D44C-4726-87C9-B22C4F928F55}" destId="{8AEE6F49-2928-4329-B4E9-83436661FBB9}" srcOrd="8" destOrd="0" presId="urn:microsoft.com/office/officeart/2005/8/layout/list1"/>
    <dgm:cxn modelId="{DECE0954-3DB2-4F59-B9E1-4C75EE5066E9}" type="presParOf" srcId="{8AEE6F49-2928-4329-B4E9-83436661FBB9}" destId="{490F0791-CDBC-4C99-B3A2-44B270B54C71}" srcOrd="0" destOrd="0" presId="urn:microsoft.com/office/officeart/2005/8/layout/list1"/>
    <dgm:cxn modelId="{3D1F90EB-266B-4A87-9E56-85D1F810150B}" type="presParOf" srcId="{8AEE6F49-2928-4329-B4E9-83436661FBB9}" destId="{D8D77843-6B15-4AE2-BF2D-3A63D60E8DD6}" srcOrd="1" destOrd="0" presId="urn:microsoft.com/office/officeart/2005/8/layout/list1"/>
    <dgm:cxn modelId="{A66DB115-5A67-4671-AAD6-ADACF14737D0}" type="presParOf" srcId="{8DA6A2C7-D44C-4726-87C9-B22C4F928F55}" destId="{31C10B42-3578-4D1A-A4C8-330115347336}" srcOrd="9" destOrd="0" presId="urn:microsoft.com/office/officeart/2005/8/layout/list1"/>
    <dgm:cxn modelId="{04C2CBB2-3979-4347-BA05-E71AE73D1338}" type="presParOf" srcId="{8DA6A2C7-D44C-4726-87C9-B22C4F928F55}" destId="{56DC7257-5C8D-4886-9536-C67231F58549}"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1011773-CCF8-4340-A5B5-D7A1E68D96A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00BF8645-EC2A-4EEE-A480-11EE94C8D4C1}">
      <dgm:prSet custT="1"/>
      <dgm:spPr/>
      <dgm:t>
        <a:bodyPr/>
        <a:lstStyle/>
        <a:p>
          <a:r>
            <a:rPr lang="en-US" sz="2000" b="0" i="0" u="sng" dirty="0"/>
            <a:t>Design:</a:t>
          </a:r>
          <a:r>
            <a:rPr lang="en-US" sz="2000" b="0" i="0" dirty="0"/>
            <a:t> </a:t>
          </a:r>
          <a:endParaRPr lang="en-US" sz="2000" dirty="0"/>
        </a:p>
      </dgm:t>
    </dgm:pt>
    <dgm:pt modelId="{FA5AEC1A-1D10-49DB-901B-3E2CB9D0817E}" type="parTrans" cxnId="{32D6CB3F-FB50-4341-AA6E-EA48953FC4DA}">
      <dgm:prSet/>
      <dgm:spPr/>
      <dgm:t>
        <a:bodyPr/>
        <a:lstStyle/>
        <a:p>
          <a:endParaRPr lang="en-US"/>
        </a:p>
      </dgm:t>
    </dgm:pt>
    <dgm:pt modelId="{4209A4B1-4495-4707-8503-5711EE3F0559}" type="sibTrans" cxnId="{32D6CB3F-FB50-4341-AA6E-EA48953FC4DA}">
      <dgm:prSet/>
      <dgm:spPr/>
      <dgm:t>
        <a:bodyPr/>
        <a:lstStyle/>
        <a:p>
          <a:endParaRPr lang="en-US"/>
        </a:p>
      </dgm:t>
    </dgm:pt>
    <dgm:pt modelId="{D789CE40-C004-420B-8320-1CA896CCA80F}">
      <dgm:prSet custT="1"/>
      <dgm:spPr/>
      <dgm:t>
        <a:bodyPr/>
        <a:lstStyle/>
        <a:p>
          <a:r>
            <a:rPr lang="en-US" sz="1800" b="0" i="0" dirty="0"/>
            <a:t>Cohort of 26,046 patients with schizophrenia or schizoaffective disorder</a:t>
          </a:r>
          <a:endParaRPr lang="en-US" sz="1800" dirty="0"/>
        </a:p>
      </dgm:t>
    </dgm:pt>
    <dgm:pt modelId="{5A2A04F7-FD8B-4611-ACD2-39F4B4DD3EBC}" type="parTrans" cxnId="{7351B513-1C54-446B-B24C-3587AF4BCA53}">
      <dgm:prSet/>
      <dgm:spPr/>
      <dgm:t>
        <a:bodyPr/>
        <a:lstStyle/>
        <a:p>
          <a:endParaRPr lang="en-US"/>
        </a:p>
      </dgm:t>
    </dgm:pt>
    <dgm:pt modelId="{A023ADC9-F930-4CDA-B4C4-77841431D132}" type="sibTrans" cxnId="{7351B513-1C54-446B-B24C-3587AF4BCA53}">
      <dgm:prSet/>
      <dgm:spPr/>
      <dgm:t>
        <a:bodyPr/>
        <a:lstStyle/>
        <a:p>
          <a:endParaRPr lang="en-US"/>
        </a:p>
      </dgm:t>
    </dgm:pt>
    <dgm:pt modelId="{53E9B887-683C-4525-86C8-1597FF5B992F}">
      <dgm:prSet custT="1"/>
      <dgm:spPr/>
      <dgm:t>
        <a:bodyPr/>
        <a:lstStyle/>
        <a:p>
          <a:r>
            <a:rPr lang="en-US" sz="1800" b="0" i="0" dirty="0"/>
            <a:t>3-year follow-up period</a:t>
          </a:r>
          <a:endParaRPr lang="en-US" sz="1800" dirty="0"/>
        </a:p>
      </dgm:t>
    </dgm:pt>
    <dgm:pt modelId="{5F181636-069A-4DE0-8E5D-44EE22BE458C}" type="parTrans" cxnId="{23301DBC-13DD-4D14-B7F8-AA2F05885075}">
      <dgm:prSet/>
      <dgm:spPr/>
      <dgm:t>
        <a:bodyPr/>
        <a:lstStyle/>
        <a:p>
          <a:endParaRPr lang="en-US"/>
        </a:p>
      </dgm:t>
    </dgm:pt>
    <dgm:pt modelId="{13371657-E3B1-494D-BEC1-43F913B4CD5F}" type="sibTrans" cxnId="{23301DBC-13DD-4D14-B7F8-AA2F05885075}">
      <dgm:prSet/>
      <dgm:spPr/>
      <dgm:t>
        <a:bodyPr/>
        <a:lstStyle/>
        <a:p>
          <a:endParaRPr lang="en-US"/>
        </a:p>
      </dgm:t>
    </dgm:pt>
    <dgm:pt modelId="{0D7B0F5F-889F-4534-8051-E0B21C433088}">
      <dgm:prSet custT="1"/>
      <dgm:spPr/>
      <dgm:t>
        <a:bodyPr/>
        <a:lstStyle/>
        <a:p>
          <a:r>
            <a:rPr lang="en-US" sz="2000" b="0" i="0" u="sng" dirty="0"/>
            <a:t>Results:</a:t>
          </a:r>
          <a:endParaRPr lang="en-US" sz="2000" dirty="0"/>
        </a:p>
      </dgm:t>
    </dgm:pt>
    <dgm:pt modelId="{4F78A97E-A798-4848-B49F-6B59FDE0555E}" type="parTrans" cxnId="{FF5632D6-CE3C-4AF2-BA07-598EB8FCFC0E}">
      <dgm:prSet/>
      <dgm:spPr/>
      <dgm:t>
        <a:bodyPr/>
        <a:lstStyle/>
        <a:p>
          <a:endParaRPr lang="en-US"/>
        </a:p>
      </dgm:t>
    </dgm:pt>
    <dgm:pt modelId="{A1E1632A-0A0C-4B54-860D-51FB1D27EE03}" type="sibTrans" cxnId="{FF5632D6-CE3C-4AF2-BA07-598EB8FCFC0E}">
      <dgm:prSet/>
      <dgm:spPr/>
      <dgm:t>
        <a:bodyPr/>
        <a:lstStyle/>
        <a:p>
          <a:endParaRPr lang="en-US"/>
        </a:p>
      </dgm:t>
    </dgm:pt>
    <dgm:pt modelId="{3278BE70-0805-4071-84F7-51F105E3363F}">
      <dgm:prSet custT="1"/>
      <dgm:spPr/>
      <dgm:t>
        <a:bodyPr/>
        <a:lstStyle/>
        <a:p>
          <a:r>
            <a:rPr lang="en-US" sz="1800" b="0" i="0" u="sng" dirty="0"/>
            <a:t>Reduced odds of death by suicide (OR 0.45) and attempted suicide (OR 0.44)</a:t>
          </a:r>
          <a:r>
            <a:rPr lang="en-US" sz="1800" b="0" i="0" dirty="0"/>
            <a:t> with clozapine vs haloperidol</a:t>
          </a:r>
          <a:endParaRPr lang="en-US" sz="1800" dirty="0"/>
        </a:p>
      </dgm:t>
    </dgm:pt>
    <dgm:pt modelId="{146D047A-1BE7-49F3-AF45-FFB505F27E65}" type="parTrans" cxnId="{025F4B89-E229-4442-BDBF-7D03A8114C9D}">
      <dgm:prSet/>
      <dgm:spPr/>
      <dgm:t>
        <a:bodyPr/>
        <a:lstStyle/>
        <a:p>
          <a:endParaRPr lang="en-US"/>
        </a:p>
      </dgm:t>
    </dgm:pt>
    <dgm:pt modelId="{B3960C2B-5AF2-4DE8-A1CD-5061AB80252C}" type="sibTrans" cxnId="{025F4B89-E229-4442-BDBF-7D03A8114C9D}">
      <dgm:prSet/>
      <dgm:spPr/>
      <dgm:t>
        <a:bodyPr/>
        <a:lstStyle/>
        <a:p>
          <a:endParaRPr lang="en-US"/>
        </a:p>
      </dgm:t>
    </dgm:pt>
    <dgm:pt modelId="{5C025C9E-76E3-4CB1-A951-A883798D9824}">
      <dgm:prSet custT="1"/>
      <dgm:spPr/>
      <dgm:t>
        <a:bodyPr/>
        <a:lstStyle/>
        <a:p>
          <a:r>
            <a:rPr lang="en-US" sz="1800" b="0" i="0" dirty="0"/>
            <a:t>Reduced risk of death by suicide in patients prescribed clozapine or risperidone</a:t>
          </a:r>
          <a:endParaRPr lang="en-US" sz="1800" dirty="0"/>
        </a:p>
      </dgm:t>
    </dgm:pt>
    <dgm:pt modelId="{C1F3B9EE-D815-43DC-94A8-62CF2B1AE118}" type="parTrans" cxnId="{C10E4C94-31C6-4898-9EDC-AC8EADCEE314}">
      <dgm:prSet/>
      <dgm:spPr/>
      <dgm:t>
        <a:bodyPr/>
        <a:lstStyle/>
        <a:p>
          <a:endParaRPr lang="en-US"/>
        </a:p>
      </dgm:t>
    </dgm:pt>
    <dgm:pt modelId="{77B0849A-43C5-49FF-A8E8-FC9DE02210A1}" type="sibTrans" cxnId="{C10E4C94-31C6-4898-9EDC-AC8EADCEE314}">
      <dgm:prSet/>
      <dgm:spPr/>
      <dgm:t>
        <a:bodyPr/>
        <a:lstStyle/>
        <a:p>
          <a:endParaRPr lang="en-US"/>
        </a:p>
      </dgm:t>
    </dgm:pt>
    <dgm:pt modelId="{2D49C110-2570-4DFD-B03A-4CE43DAA3AC3}">
      <dgm:prSet custT="1"/>
      <dgm:spPr/>
      <dgm:t>
        <a:bodyPr/>
        <a:lstStyle/>
        <a:p>
          <a:r>
            <a:rPr lang="en-US" sz="1800" b="0" i="0" dirty="0"/>
            <a:t>Not significant after adjusting for previous inpatient care, attempted suicide, and antidepressant use</a:t>
          </a:r>
          <a:endParaRPr lang="en-US" sz="1800" dirty="0"/>
        </a:p>
      </dgm:t>
    </dgm:pt>
    <dgm:pt modelId="{BEECF091-682C-4327-8B8B-E6F85F15C2B4}" type="parTrans" cxnId="{BE6830D5-6B41-4C08-B36A-F43DAF6E5E2F}">
      <dgm:prSet/>
      <dgm:spPr/>
      <dgm:t>
        <a:bodyPr/>
        <a:lstStyle/>
        <a:p>
          <a:endParaRPr lang="en-US"/>
        </a:p>
      </dgm:t>
    </dgm:pt>
    <dgm:pt modelId="{D5575EC4-3D4F-45FD-AFA3-8D4834AF6D38}" type="sibTrans" cxnId="{BE6830D5-6B41-4C08-B36A-F43DAF6E5E2F}">
      <dgm:prSet/>
      <dgm:spPr/>
      <dgm:t>
        <a:bodyPr/>
        <a:lstStyle/>
        <a:p>
          <a:endParaRPr lang="en-US"/>
        </a:p>
      </dgm:t>
    </dgm:pt>
    <dgm:pt modelId="{38F16E3B-985B-48CD-B73E-B94F562FF378}" type="pres">
      <dgm:prSet presAssocID="{41011773-CCF8-4340-A5B5-D7A1E68D96A5}" presName="linear" presStyleCnt="0">
        <dgm:presLayoutVars>
          <dgm:animLvl val="lvl"/>
          <dgm:resizeHandles val="exact"/>
        </dgm:presLayoutVars>
      </dgm:prSet>
      <dgm:spPr/>
    </dgm:pt>
    <dgm:pt modelId="{A4C4705D-F7A5-4A1E-9A2F-3A0B8DF4C298}" type="pres">
      <dgm:prSet presAssocID="{00BF8645-EC2A-4EEE-A480-11EE94C8D4C1}" presName="parentText" presStyleLbl="node1" presStyleIdx="0" presStyleCnt="2">
        <dgm:presLayoutVars>
          <dgm:chMax val="0"/>
          <dgm:bulletEnabled val="1"/>
        </dgm:presLayoutVars>
      </dgm:prSet>
      <dgm:spPr/>
    </dgm:pt>
    <dgm:pt modelId="{7DA03FEA-4DB9-4D9B-822F-FA82F6C1C8CF}" type="pres">
      <dgm:prSet presAssocID="{00BF8645-EC2A-4EEE-A480-11EE94C8D4C1}" presName="childText" presStyleLbl="revTx" presStyleIdx="0" presStyleCnt="2">
        <dgm:presLayoutVars>
          <dgm:bulletEnabled val="1"/>
        </dgm:presLayoutVars>
      </dgm:prSet>
      <dgm:spPr/>
    </dgm:pt>
    <dgm:pt modelId="{113A4A4A-C325-4006-88E3-09D899ED3AFE}" type="pres">
      <dgm:prSet presAssocID="{0D7B0F5F-889F-4534-8051-E0B21C433088}" presName="parentText" presStyleLbl="node1" presStyleIdx="1" presStyleCnt="2">
        <dgm:presLayoutVars>
          <dgm:chMax val="0"/>
          <dgm:bulletEnabled val="1"/>
        </dgm:presLayoutVars>
      </dgm:prSet>
      <dgm:spPr/>
    </dgm:pt>
    <dgm:pt modelId="{D22B817C-D584-4D46-8B49-23447D011F6B}" type="pres">
      <dgm:prSet presAssocID="{0D7B0F5F-889F-4534-8051-E0B21C433088}" presName="childText" presStyleLbl="revTx" presStyleIdx="1" presStyleCnt="2">
        <dgm:presLayoutVars>
          <dgm:bulletEnabled val="1"/>
        </dgm:presLayoutVars>
      </dgm:prSet>
      <dgm:spPr/>
    </dgm:pt>
  </dgm:ptLst>
  <dgm:cxnLst>
    <dgm:cxn modelId="{7351B513-1C54-446B-B24C-3587AF4BCA53}" srcId="{00BF8645-EC2A-4EEE-A480-11EE94C8D4C1}" destId="{D789CE40-C004-420B-8320-1CA896CCA80F}" srcOrd="0" destOrd="0" parTransId="{5A2A04F7-FD8B-4611-ACD2-39F4B4DD3EBC}" sibTransId="{A023ADC9-F930-4CDA-B4C4-77841431D132}"/>
    <dgm:cxn modelId="{32D6CB3F-FB50-4341-AA6E-EA48953FC4DA}" srcId="{41011773-CCF8-4340-A5B5-D7A1E68D96A5}" destId="{00BF8645-EC2A-4EEE-A480-11EE94C8D4C1}" srcOrd="0" destOrd="0" parTransId="{FA5AEC1A-1D10-49DB-901B-3E2CB9D0817E}" sibTransId="{4209A4B1-4495-4707-8503-5711EE3F0559}"/>
    <dgm:cxn modelId="{47DF0960-024E-4D28-900D-A4417D95AB46}" type="presOf" srcId="{00BF8645-EC2A-4EEE-A480-11EE94C8D4C1}" destId="{A4C4705D-F7A5-4A1E-9A2F-3A0B8DF4C298}" srcOrd="0" destOrd="0" presId="urn:microsoft.com/office/officeart/2005/8/layout/vList2"/>
    <dgm:cxn modelId="{4895527C-8F72-4316-B4D0-28094CE4220F}" type="presOf" srcId="{0D7B0F5F-889F-4534-8051-E0B21C433088}" destId="{113A4A4A-C325-4006-88E3-09D899ED3AFE}" srcOrd="0" destOrd="0" presId="urn:microsoft.com/office/officeart/2005/8/layout/vList2"/>
    <dgm:cxn modelId="{14E77E7E-7C0E-4CCF-914C-FBAE2EA86722}" type="presOf" srcId="{5C025C9E-76E3-4CB1-A951-A883798D9824}" destId="{D22B817C-D584-4D46-8B49-23447D011F6B}" srcOrd="0" destOrd="1" presId="urn:microsoft.com/office/officeart/2005/8/layout/vList2"/>
    <dgm:cxn modelId="{025F4B89-E229-4442-BDBF-7D03A8114C9D}" srcId="{0D7B0F5F-889F-4534-8051-E0B21C433088}" destId="{3278BE70-0805-4071-84F7-51F105E3363F}" srcOrd="0" destOrd="0" parTransId="{146D047A-1BE7-49F3-AF45-FFB505F27E65}" sibTransId="{B3960C2B-5AF2-4DE8-A1CD-5061AB80252C}"/>
    <dgm:cxn modelId="{C10E4C94-31C6-4898-9EDC-AC8EADCEE314}" srcId="{0D7B0F5F-889F-4534-8051-E0B21C433088}" destId="{5C025C9E-76E3-4CB1-A951-A883798D9824}" srcOrd="1" destOrd="0" parTransId="{C1F3B9EE-D815-43DC-94A8-62CF2B1AE118}" sibTransId="{77B0849A-43C5-49FF-A8E8-FC9DE02210A1}"/>
    <dgm:cxn modelId="{893DA8AA-0100-418B-B9F7-7575B8301249}" type="presOf" srcId="{D789CE40-C004-420B-8320-1CA896CCA80F}" destId="{7DA03FEA-4DB9-4D9B-822F-FA82F6C1C8CF}" srcOrd="0" destOrd="0" presId="urn:microsoft.com/office/officeart/2005/8/layout/vList2"/>
    <dgm:cxn modelId="{23301DBC-13DD-4D14-B7F8-AA2F05885075}" srcId="{00BF8645-EC2A-4EEE-A480-11EE94C8D4C1}" destId="{53E9B887-683C-4525-86C8-1597FF5B992F}" srcOrd="1" destOrd="0" parTransId="{5F181636-069A-4DE0-8E5D-44EE22BE458C}" sibTransId="{13371657-E3B1-494D-BEC1-43F913B4CD5F}"/>
    <dgm:cxn modelId="{417E08C3-821D-4FB1-8D71-89DF58F1305E}" type="presOf" srcId="{53E9B887-683C-4525-86C8-1597FF5B992F}" destId="{7DA03FEA-4DB9-4D9B-822F-FA82F6C1C8CF}" srcOrd="0" destOrd="1" presId="urn:microsoft.com/office/officeart/2005/8/layout/vList2"/>
    <dgm:cxn modelId="{008DE7C7-58AE-42BD-A3CE-C001CD9A595A}" type="presOf" srcId="{2D49C110-2570-4DFD-B03A-4CE43DAA3AC3}" destId="{D22B817C-D584-4D46-8B49-23447D011F6B}" srcOrd="0" destOrd="2" presId="urn:microsoft.com/office/officeart/2005/8/layout/vList2"/>
    <dgm:cxn modelId="{ACED76C9-7977-485D-9061-572846DF30D5}" type="presOf" srcId="{41011773-CCF8-4340-A5B5-D7A1E68D96A5}" destId="{38F16E3B-985B-48CD-B73E-B94F562FF378}" srcOrd="0" destOrd="0" presId="urn:microsoft.com/office/officeart/2005/8/layout/vList2"/>
    <dgm:cxn modelId="{BE6830D5-6B41-4C08-B36A-F43DAF6E5E2F}" srcId="{5C025C9E-76E3-4CB1-A951-A883798D9824}" destId="{2D49C110-2570-4DFD-B03A-4CE43DAA3AC3}" srcOrd="0" destOrd="0" parTransId="{BEECF091-682C-4327-8B8B-E6F85F15C2B4}" sibTransId="{D5575EC4-3D4F-45FD-AFA3-8D4834AF6D38}"/>
    <dgm:cxn modelId="{FF5632D6-CE3C-4AF2-BA07-598EB8FCFC0E}" srcId="{41011773-CCF8-4340-A5B5-D7A1E68D96A5}" destId="{0D7B0F5F-889F-4534-8051-E0B21C433088}" srcOrd="1" destOrd="0" parTransId="{4F78A97E-A798-4848-B49F-6B59FDE0555E}" sibTransId="{A1E1632A-0A0C-4B54-860D-51FB1D27EE03}"/>
    <dgm:cxn modelId="{9C08BAD7-B1F4-4730-AEBD-0D1F5B0054BC}" type="presOf" srcId="{3278BE70-0805-4071-84F7-51F105E3363F}" destId="{D22B817C-D584-4D46-8B49-23447D011F6B}" srcOrd="0" destOrd="0" presId="urn:microsoft.com/office/officeart/2005/8/layout/vList2"/>
    <dgm:cxn modelId="{C19D9006-EC27-43F8-B520-5B1689396481}" type="presParOf" srcId="{38F16E3B-985B-48CD-B73E-B94F562FF378}" destId="{A4C4705D-F7A5-4A1E-9A2F-3A0B8DF4C298}" srcOrd="0" destOrd="0" presId="urn:microsoft.com/office/officeart/2005/8/layout/vList2"/>
    <dgm:cxn modelId="{8F1E52FA-547B-4BD8-A428-D028A563C3EA}" type="presParOf" srcId="{38F16E3B-985B-48CD-B73E-B94F562FF378}" destId="{7DA03FEA-4DB9-4D9B-822F-FA82F6C1C8CF}" srcOrd="1" destOrd="0" presId="urn:microsoft.com/office/officeart/2005/8/layout/vList2"/>
    <dgm:cxn modelId="{51D4AA3C-BEA5-4D4A-A6EF-F985529E5FD5}" type="presParOf" srcId="{38F16E3B-985B-48CD-B73E-B94F562FF378}" destId="{113A4A4A-C325-4006-88E3-09D899ED3AFE}" srcOrd="2" destOrd="0" presId="urn:microsoft.com/office/officeart/2005/8/layout/vList2"/>
    <dgm:cxn modelId="{3D295902-2C5E-4BAF-A531-F976A48FDC9C}" type="presParOf" srcId="{38F16E3B-985B-48CD-B73E-B94F562FF378}" destId="{D22B817C-D584-4D46-8B49-23447D011F6B}"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EF647E9-FCBC-42B4-BA61-88F08A0CC085}"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F474C814-F5C1-4B23-96D4-6DE681A173EC}">
      <dgm:prSet/>
      <dgm:spPr/>
      <dgm:t>
        <a:bodyPr/>
        <a:lstStyle/>
        <a:p>
          <a:r>
            <a:rPr lang="en-US" b="0" i="0" dirty="0"/>
            <a:t>Clozapine initiation</a:t>
          </a:r>
          <a:endParaRPr lang="en-US" dirty="0"/>
        </a:p>
      </dgm:t>
    </dgm:pt>
    <dgm:pt modelId="{9F3FB3E0-84B0-4FDC-BF33-B3816666FF0F}" type="parTrans" cxnId="{943E85E0-DF19-46DC-B4CA-FC93D9047F40}">
      <dgm:prSet/>
      <dgm:spPr/>
      <dgm:t>
        <a:bodyPr/>
        <a:lstStyle/>
        <a:p>
          <a:endParaRPr lang="en-US"/>
        </a:p>
      </dgm:t>
    </dgm:pt>
    <dgm:pt modelId="{6BDC50A8-FD45-4C2F-BD88-809860BA5B2C}" type="sibTrans" cxnId="{943E85E0-DF19-46DC-B4CA-FC93D9047F40}">
      <dgm:prSet/>
      <dgm:spPr/>
      <dgm:t>
        <a:bodyPr/>
        <a:lstStyle/>
        <a:p>
          <a:endParaRPr lang="en-US"/>
        </a:p>
      </dgm:t>
    </dgm:pt>
    <dgm:pt modelId="{9749D190-D5E1-4026-A36C-98C9C3AEB8A1}">
      <dgm:prSet/>
      <dgm:spPr/>
      <dgm:t>
        <a:bodyPr/>
        <a:lstStyle/>
        <a:p>
          <a:r>
            <a:rPr lang="en-US" b="0" i="0"/>
            <a:t>Target dose of 300-500 mg</a:t>
          </a:r>
          <a:endParaRPr lang="en-US"/>
        </a:p>
      </dgm:t>
    </dgm:pt>
    <dgm:pt modelId="{2A612771-6C98-4671-B981-3E6B8DA0C420}" type="parTrans" cxnId="{C3FD0204-751B-4778-865C-0746C36A79E4}">
      <dgm:prSet/>
      <dgm:spPr/>
      <dgm:t>
        <a:bodyPr/>
        <a:lstStyle/>
        <a:p>
          <a:endParaRPr lang="en-US"/>
        </a:p>
      </dgm:t>
    </dgm:pt>
    <dgm:pt modelId="{7C975E24-7C7D-48A0-9748-6DBCA0F4D059}" type="sibTrans" cxnId="{C3FD0204-751B-4778-865C-0746C36A79E4}">
      <dgm:prSet/>
      <dgm:spPr/>
      <dgm:t>
        <a:bodyPr/>
        <a:lstStyle/>
        <a:p>
          <a:endParaRPr lang="en-US"/>
        </a:p>
      </dgm:t>
    </dgm:pt>
    <dgm:pt modelId="{E39C469E-E623-4FD4-B6B5-2F23E715D24E}">
      <dgm:prSet/>
      <dgm:spPr/>
      <dgm:t>
        <a:bodyPr/>
        <a:lstStyle/>
        <a:p>
          <a:r>
            <a:rPr lang="en-US" b="0" i="0" dirty="0"/>
            <a:t>Time to effect of 6 weeks to 6 months</a:t>
          </a:r>
          <a:endParaRPr lang="en-US" dirty="0"/>
        </a:p>
      </dgm:t>
    </dgm:pt>
    <dgm:pt modelId="{73DCB194-D54C-440A-B183-EC7D8370D26B}" type="parTrans" cxnId="{C97C579C-51EA-4803-BE87-DDE149C4E958}">
      <dgm:prSet/>
      <dgm:spPr/>
      <dgm:t>
        <a:bodyPr/>
        <a:lstStyle/>
        <a:p>
          <a:endParaRPr lang="en-US"/>
        </a:p>
      </dgm:t>
    </dgm:pt>
    <dgm:pt modelId="{15F4F7BE-E6BF-45D7-AF78-435C5964EEBE}" type="sibTrans" cxnId="{C97C579C-51EA-4803-BE87-DDE149C4E958}">
      <dgm:prSet/>
      <dgm:spPr/>
      <dgm:t>
        <a:bodyPr/>
        <a:lstStyle/>
        <a:p>
          <a:endParaRPr lang="en-US"/>
        </a:p>
      </dgm:t>
    </dgm:pt>
    <dgm:pt modelId="{A50CDD75-042E-4857-9EAD-2268243996C6}" type="pres">
      <dgm:prSet presAssocID="{2EF647E9-FCBC-42B4-BA61-88F08A0CC085}" presName="diagram" presStyleCnt="0">
        <dgm:presLayoutVars>
          <dgm:chPref val="1"/>
          <dgm:dir/>
          <dgm:animOne val="branch"/>
          <dgm:animLvl val="lvl"/>
          <dgm:resizeHandles/>
        </dgm:presLayoutVars>
      </dgm:prSet>
      <dgm:spPr/>
    </dgm:pt>
    <dgm:pt modelId="{5A17DA3F-742B-443D-9FB0-9A1B5FFD91F9}" type="pres">
      <dgm:prSet presAssocID="{F474C814-F5C1-4B23-96D4-6DE681A173EC}" presName="root" presStyleCnt="0"/>
      <dgm:spPr/>
    </dgm:pt>
    <dgm:pt modelId="{AD0A225F-A3E3-471D-B4C8-21421385AA2E}" type="pres">
      <dgm:prSet presAssocID="{F474C814-F5C1-4B23-96D4-6DE681A173EC}" presName="rootComposite" presStyleCnt="0"/>
      <dgm:spPr/>
    </dgm:pt>
    <dgm:pt modelId="{DCEEA1D4-C65A-480F-B013-5646EE5630B3}" type="pres">
      <dgm:prSet presAssocID="{F474C814-F5C1-4B23-96D4-6DE681A173EC}" presName="rootText" presStyleLbl="node1" presStyleIdx="0" presStyleCnt="1"/>
      <dgm:spPr/>
    </dgm:pt>
    <dgm:pt modelId="{1D402BF1-CF28-42FC-B8B4-2588113074A0}" type="pres">
      <dgm:prSet presAssocID="{F474C814-F5C1-4B23-96D4-6DE681A173EC}" presName="rootConnector" presStyleLbl="node1" presStyleIdx="0" presStyleCnt="1"/>
      <dgm:spPr/>
    </dgm:pt>
    <dgm:pt modelId="{9B051222-D021-409D-8C81-5CE3F3C5C62A}" type="pres">
      <dgm:prSet presAssocID="{F474C814-F5C1-4B23-96D4-6DE681A173EC}" presName="childShape" presStyleCnt="0"/>
      <dgm:spPr/>
    </dgm:pt>
    <dgm:pt modelId="{ED32A5E6-1CFB-47AD-8EB0-649A87EC067F}" type="pres">
      <dgm:prSet presAssocID="{2A612771-6C98-4671-B981-3E6B8DA0C420}" presName="Name13" presStyleLbl="parChTrans1D2" presStyleIdx="0" presStyleCnt="2"/>
      <dgm:spPr/>
    </dgm:pt>
    <dgm:pt modelId="{9DF78367-24D0-4B33-BE1C-9B78D155D693}" type="pres">
      <dgm:prSet presAssocID="{9749D190-D5E1-4026-A36C-98C9C3AEB8A1}" presName="childText" presStyleLbl="bgAcc1" presStyleIdx="0" presStyleCnt="2">
        <dgm:presLayoutVars>
          <dgm:bulletEnabled val="1"/>
        </dgm:presLayoutVars>
      </dgm:prSet>
      <dgm:spPr/>
    </dgm:pt>
    <dgm:pt modelId="{3E83ECE4-07C3-45F5-B142-3CE7EDD684C7}" type="pres">
      <dgm:prSet presAssocID="{73DCB194-D54C-440A-B183-EC7D8370D26B}" presName="Name13" presStyleLbl="parChTrans1D2" presStyleIdx="1" presStyleCnt="2"/>
      <dgm:spPr/>
    </dgm:pt>
    <dgm:pt modelId="{ECEB4352-08F7-44AA-A005-303D273CD43F}" type="pres">
      <dgm:prSet presAssocID="{E39C469E-E623-4FD4-B6B5-2F23E715D24E}" presName="childText" presStyleLbl="bgAcc1" presStyleIdx="1" presStyleCnt="2">
        <dgm:presLayoutVars>
          <dgm:bulletEnabled val="1"/>
        </dgm:presLayoutVars>
      </dgm:prSet>
      <dgm:spPr/>
    </dgm:pt>
  </dgm:ptLst>
  <dgm:cxnLst>
    <dgm:cxn modelId="{C3FD0204-751B-4778-865C-0746C36A79E4}" srcId="{F474C814-F5C1-4B23-96D4-6DE681A173EC}" destId="{9749D190-D5E1-4026-A36C-98C9C3AEB8A1}" srcOrd="0" destOrd="0" parTransId="{2A612771-6C98-4671-B981-3E6B8DA0C420}" sibTransId="{7C975E24-7C7D-48A0-9748-6DBCA0F4D059}"/>
    <dgm:cxn modelId="{C2270521-CB03-430F-BAF4-5A518E581FA4}" type="presOf" srcId="{2A612771-6C98-4671-B981-3E6B8DA0C420}" destId="{ED32A5E6-1CFB-47AD-8EB0-649A87EC067F}" srcOrd="0" destOrd="0" presId="urn:microsoft.com/office/officeart/2005/8/layout/hierarchy3"/>
    <dgm:cxn modelId="{14383B28-EE33-4B68-A6FE-1D27EB4EC59A}" type="presOf" srcId="{73DCB194-D54C-440A-B183-EC7D8370D26B}" destId="{3E83ECE4-07C3-45F5-B142-3CE7EDD684C7}" srcOrd="0" destOrd="0" presId="urn:microsoft.com/office/officeart/2005/8/layout/hierarchy3"/>
    <dgm:cxn modelId="{15684F5B-0E8C-4B88-BA23-9D158542DDAB}" type="presOf" srcId="{2EF647E9-FCBC-42B4-BA61-88F08A0CC085}" destId="{A50CDD75-042E-4857-9EAD-2268243996C6}" srcOrd="0" destOrd="0" presId="urn:microsoft.com/office/officeart/2005/8/layout/hierarchy3"/>
    <dgm:cxn modelId="{609BD662-9C71-439B-9695-CE46F070653B}" type="presOf" srcId="{F474C814-F5C1-4B23-96D4-6DE681A173EC}" destId="{DCEEA1D4-C65A-480F-B013-5646EE5630B3}" srcOrd="0" destOrd="0" presId="urn:microsoft.com/office/officeart/2005/8/layout/hierarchy3"/>
    <dgm:cxn modelId="{44793872-1B50-486B-89C1-3700F627A244}" type="presOf" srcId="{E39C469E-E623-4FD4-B6B5-2F23E715D24E}" destId="{ECEB4352-08F7-44AA-A005-303D273CD43F}" srcOrd="0" destOrd="0" presId="urn:microsoft.com/office/officeart/2005/8/layout/hierarchy3"/>
    <dgm:cxn modelId="{C97C579C-51EA-4803-BE87-DDE149C4E958}" srcId="{F474C814-F5C1-4B23-96D4-6DE681A173EC}" destId="{E39C469E-E623-4FD4-B6B5-2F23E715D24E}" srcOrd="1" destOrd="0" parTransId="{73DCB194-D54C-440A-B183-EC7D8370D26B}" sibTransId="{15F4F7BE-E6BF-45D7-AF78-435C5964EEBE}"/>
    <dgm:cxn modelId="{60689AB9-AA91-43D0-A0C9-3E2831BD0445}" type="presOf" srcId="{F474C814-F5C1-4B23-96D4-6DE681A173EC}" destId="{1D402BF1-CF28-42FC-B8B4-2588113074A0}" srcOrd="1" destOrd="0" presId="urn:microsoft.com/office/officeart/2005/8/layout/hierarchy3"/>
    <dgm:cxn modelId="{7812A5DF-89D9-43B5-AE66-232F4D7F784F}" type="presOf" srcId="{9749D190-D5E1-4026-A36C-98C9C3AEB8A1}" destId="{9DF78367-24D0-4B33-BE1C-9B78D155D693}" srcOrd="0" destOrd="0" presId="urn:microsoft.com/office/officeart/2005/8/layout/hierarchy3"/>
    <dgm:cxn modelId="{943E85E0-DF19-46DC-B4CA-FC93D9047F40}" srcId="{2EF647E9-FCBC-42B4-BA61-88F08A0CC085}" destId="{F474C814-F5C1-4B23-96D4-6DE681A173EC}" srcOrd="0" destOrd="0" parTransId="{9F3FB3E0-84B0-4FDC-BF33-B3816666FF0F}" sibTransId="{6BDC50A8-FD45-4C2F-BD88-809860BA5B2C}"/>
    <dgm:cxn modelId="{496D023C-EDF7-4FD6-8080-803A8E507042}" type="presParOf" srcId="{A50CDD75-042E-4857-9EAD-2268243996C6}" destId="{5A17DA3F-742B-443D-9FB0-9A1B5FFD91F9}" srcOrd="0" destOrd="0" presId="urn:microsoft.com/office/officeart/2005/8/layout/hierarchy3"/>
    <dgm:cxn modelId="{83CC7EE0-A78E-45DC-9251-7DE9F392DC51}" type="presParOf" srcId="{5A17DA3F-742B-443D-9FB0-9A1B5FFD91F9}" destId="{AD0A225F-A3E3-471D-B4C8-21421385AA2E}" srcOrd="0" destOrd="0" presId="urn:microsoft.com/office/officeart/2005/8/layout/hierarchy3"/>
    <dgm:cxn modelId="{C2A45124-C9D5-4DD6-A87C-590EA3279641}" type="presParOf" srcId="{AD0A225F-A3E3-471D-B4C8-21421385AA2E}" destId="{DCEEA1D4-C65A-480F-B013-5646EE5630B3}" srcOrd="0" destOrd="0" presId="urn:microsoft.com/office/officeart/2005/8/layout/hierarchy3"/>
    <dgm:cxn modelId="{11F306C3-6DC1-47D0-AD3D-6F2555153275}" type="presParOf" srcId="{AD0A225F-A3E3-471D-B4C8-21421385AA2E}" destId="{1D402BF1-CF28-42FC-B8B4-2588113074A0}" srcOrd="1" destOrd="0" presId="urn:microsoft.com/office/officeart/2005/8/layout/hierarchy3"/>
    <dgm:cxn modelId="{03A265AA-36FA-4792-B5A9-BCE3E2866F07}" type="presParOf" srcId="{5A17DA3F-742B-443D-9FB0-9A1B5FFD91F9}" destId="{9B051222-D021-409D-8C81-5CE3F3C5C62A}" srcOrd="1" destOrd="0" presId="urn:microsoft.com/office/officeart/2005/8/layout/hierarchy3"/>
    <dgm:cxn modelId="{38F132D2-A0CC-4814-AB3F-C6C6DEAE4D0A}" type="presParOf" srcId="{9B051222-D021-409D-8C81-5CE3F3C5C62A}" destId="{ED32A5E6-1CFB-47AD-8EB0-649A87EC067F}" srcOrd="0" destOrd="0" presId="urn:microsoft.com/office/officeart/2005/8/layout/hierarchy3"/>
    <dgm:cxn modelId="{A3302E54-7ED8-42F0-92C9-627DAAB1E661}" type="presParOf" srcId="{9B051222-D021-409D-8C81-5CE3F3C5C62A}" destId="{9DF78367-24D0-4B33-BE1C-9B78D155D693}" srcOrd="1" destOrd="0" presId="urn:microsoft.com/office/officeart/2005/8/layout/hierarchy3"/>
    <dgm:cxn modelId="{CFB3D0F8-4D4A-43E3-8FD3-B6683AF5D033}" type="presParOf" srcId="{9B051222-D021-409D-8C81-5CE3F3C5C62A}" destId="{3E83ECE4-07C3-45F5-B142-3CE7EDD684C7}" srcOrd="2" destOrd="0" presId="urn:microsoft.com/office/officeart/2005/8/layout/hierarchy3"/>
    <dgm:cxn modelId="{595A8C76-0307-4CCC-876C-63EE718832E0}" type="presParOf" srcId="{9B051222-D021-409D-8C81-5CE3F3C5C62A}" destId="{ECEB4352-08F7-44AA-A005-303D273CD43F}"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10805B-6E9E-4DC9-B794-49F394FECE83}" type="doc">
      <dgm:prSet loTypeId="urn:microsoft.com/office/officeart/2005/8/layout/pyramid2" loCatId="pyramid" qsTypeId="urn:microsoft.com/office/officeart/2005/8/quickstyle/simple1" qsCatId="simple" csTypeId="urn:microsoft.com/office/officeart/2005/8/colors/accent1_2" csCatId="accent1"/>
      <dgm:spPr/>
      <dgm:t>
        <a:bodyPr/>
        <a:lstStyle/>
        <a:p>
          <a:endParaRPr lang="en-US"/>
        </a:p>
      </dgm:t>
    </dgm:pt>
    <dgm:pt modelId="{C5113A58-9ADA-4C0E-B9E2-9A0DD2421699}">
      <dgm:prSet/>
      <dgm:spPr/>
      <dgm:t>
        <a:bodyPr/>
        <a:lstStyle/>
        <a:p>
          <a:r>
            <a:rPr lang="en-US" b="0" i="0" u="sng"/>
            <a:t>Schizophrenia</a:t>
          </a:r>
          <a:endParaRPr lang="en-US"/>
        </a:p>
      </dgm:t>
    </dgm:pt>
    <dgm:pt modelId="{B8DB7682-A978-447F-BC86-9254653DE771}" type="parTrans" cxnId="{E09E508F-8861-4E49-A8B1-D6FEFF6C7445}">
      <dgm:prSet/>
      <dgm:spPr/>
      <dgm:t>
        <a:bodyPr/>
        <a:lstStyle/>
        <a:p>
          <a:endParaRPr lang="en-US"/>
        </a:p>
      </dgm:t>
    </dgm:pt>
    <dgm:pt modelId="{101BDAF1-0783-49BD-9DD6-00362E0A920E}" type="sibTrans" cxnId="{E09E508F-8861-4E49-A8B1-D6FEFF6C7445}">
      <dgm:prSet/>
      <dgm:spPr/>
      <dgm:t>
        <a:bodyPr/>
        <a:lstStyle/>
        <a:p>
          <a:endParaRPr lang="en-US"/>
        </a:p>
      </dgm:t>
    </dgm:pt>
    <dgm:pt modelId="{F070F6D9-3E97-4134-9509-10889FF945C8}">
      <dgm:prSet/>
      <dgm:spPr/>
      <dgm:t>
        <a:bodyPr/>
        <a:lstStyle/>
        <a:p>
          <a:r>
            <a:rPr lang="en-US" b="0" i="0" u="sng"/>
            <a:t>Schizoaffective Disorder</a:t>
          </a:r>
          <a:endParaRPr lang="en-US"/>
        </a:p>
      </dgm:t>
    </dgm:pt>
    <dgm:pt modelId="{E9607DC0-D0DE-473C-8B76-9A5EB6E83D7D}" type="parTrans" cxnId="{8D5ED2A5-3FB2-4AE2-A515-26EED9460314}">
      <dgm:prSet/>
      <dgm:spPr/>
      <dgm:t>
        <a:bodyPr/>
        <a:lstStyle/>
        <a:p>
          <a:endParaRPr lang="en-US"/>
        </a:p>
      </dgm:t>
    </dgm:pt>
    <dgm:pt modelId="{EAF58B48-A36E-4DAE-8474-616677BD32C2}" type="sibTrans" cxnId="{8D5ED2A5-3FB2-4AE2-A515-26EED9460314}">
      <dgm:prSet/>
      <dgm:spPr/>
      <dgm:t>
        <a:bodyPr/>
        <a:lstStyle/>
        <a:p>
          <a:endParaRPr lang="en-US"/>
        </a:p>
      </dgm:t>
    </dgm:pt>
    <dgm:pt modelId="{1C3ED4CC-60EC-442D-BF48-73CF46315EC6}">
      <dgm:prSet/>
      <dgm:spPr/>
      <dgm:t>
        <a:bodyPr/>
        <a:lstStyle/>
        <a:p>
          <a:r>
            <a:rPr lang="en-US" b="0" i="0"/>
            <a:t>Unspecified schizophrenia or psychotic disorder</a:t>
          </a:r>
          <a:endParaRPr lang="en-US"/>
        </a:p>
      </dgm:t>
    </dgm:pt>
    <dgm:pt modelId="{758B9806-BA05-4844-A8BF-A0A002335732}" type="parTrans" cxnId="{2B84E8EB-A4FC-4F39-81AC-674D1376F404}">
      <dgm:prSet/>
      <dgm:spPr/>
      <dgm:t>
        <a:bodyPr/>
        <a:lstStyle/>
        <a:p>
          <a:endParaRPr lang="en-US"/>
        </a:p>
      </dgm:t>
    </dgm:pt>
    <dgm:pt modelId="{9B0E1059-CF42-44AF-98C5-E3EC840C0859}" type="sibTrans" cxnId="{2B84E8EB-A4FC-4F39-81AC-674D1376F404}">
      <dgm:prSet/>
      <dgm:spPr/>
      <dgm:t>
        <a:bodyPr/>
        <a:lstStyle/>
        <a:p>
          <a:endParaRPr lang="en-US"/>
        </a:p>
      </dgm:t>
    </dgm:pt>
    <dgm:pt modelId="{AC775A74-AC7A-481A-B786-8C0F9AA927D1}">
      <dgm:prSet/>
      <dgm:spPr/>
      <dgm:t>
        <a:bodyPr/>
        <a:lstStyle/>
        <a:p>
          <a:r>
            <a:rPr lang="en-US" b="0" i="0"/>
            <a:t>Schizophreniform</a:t>
          </a:r>
          <a:endParaRPr lang="en-US"/>
        </a:p>
      </dgm:t>
    </dgm:pt>
    <dgm:pt modelId="{19D6ABD7-C5D2-4406-9BCC-E67E000D5222}" type="parTrans" cxnId="{5340E6BF-04C2-496E-968F-2FF2E07E50F9}">
      <dgm:prSet/>
      <dgm:spPr/>
      <dgm:t>
        <a:bodyPr/>
        <a:lstStyle/>
        <a:p>
          <a:endParaRPr lang="en-US"/>
        </a:p>
      </dgm:t>
    </dgm:pt>
    <dgm:pt modelId="{8ABC29B8-3AE8-4025-8C8D-077C055E42AD}" type="sibTrans" cxnId="{5340E6BF-04C2-496E-968F-2FF2E07E50F9}">
      <dgm:prSet/>
      <dgm:spPr/>
      <dgm:t>
        <a:bodyPr/>
        <a:lstStyle/>
        <a:p>
          <a:endParaRPr lang="en-US"/>
        </a:p>
      </dgm:t>
    </dgm:pt>
    <dgm:pt modelId="{9CA6DA17-E21A-45D0-A75A-E43E6DD1633F}">
      <dgm:prSet/>
      <dgm:spPr/>
      <dgm:t>
        <a:bodyPr/>
        <a:lstStyle/>
        <a:p>
          <a:r>
            <a:rPr lang="en-US" b="0" i="0"/>
            <a:t>Schizotypal personality disorder</a:t>
          </a:r>
          <a:endParaRPr lang="en-US"/>
        </a:p>
      </dgm:t>
    </dgm:pt>
    <dgm:pt modelId="{80BA95B0-F5CE-4F3E-9C4E-C07FA257BE53}" type="parTrans" cxnId="{58EFFF35-240A-4DD6-BAC4-FF5ECC287605}">
      <dgm:prSet/>
      <dgm:spPr/>
      <dgm:t>
        <a:bodyPr/>
        <a:lstStyle/>
        <a:p>
          <a:endParaRPr lang="en-US"/>
        </a:p>
      </dgm:t>
    </dgm:pt>
    <dgm:pt modelId="{D48601E6-8F0D-4CED-89FA-8E124189FC6D}" type="sibTrans" cxnId="{58EFFF35-240A-4DD6-BAC4-FF5ECC287605}">
      <dgm:prSet/>
      <dgm:spPr/>
      <dgm:t>
        <a:bodyPr/>
        <a:lstStyle/>
        <a:p>
          <a:endParaRPr lang="en-US"/>
        </a:p>
      </dgm:t>
    </dgm:pt>
    <dgm:pt modelId="{55C31D2E-CE45-485E-8338-A8E4C93E69DC}" type="pres">
      <dgm:prSet presAssocID="{1610805B-6E9E-4DC9-B794-49F394FECE83}" presName="compositeShape" presStyleCnt="0">
        <dgm:presLayoutVars>
          <dgm:dir/>
          <dgm:resizeHandles/>
        </dgm:presLayoutVars>
      </dgm:prSet>
      <dgm:spPr/>
    </dgm:pt>
    <dgm:pt modelId="{9F7EDBD1-C0A3-4BB0-973A-844DAF9A5620}" type="pres">
      <dgm:prSet presAssocID="{1610805B-6E9E-4DC9-B794-49F394FECE83}" presName="pyramid" presStyleLbl="node1" presStyleIdx="0" presStyleCnt="1"/>
      <dgm:spPr/>
    </dgm:pt>
    <dgm:pt modelId="{8F71910D-AE56-407C-8163-21C2D66859BF}" type="pres">
      <dgm:prSet presAssocID="{1610805B-6E9E-4DC9-B794-49F394FECE83}" presName="theList" presStyleCnt="0"/>
      <dgm:spPr/>
    </dgm:pt>
    <dgm:pt modelId="{97072067-34CD-436A-8A0C-2C3FD392877B}" type="pres">
      <dgm:prSet presAssocID="{C5113A58-9ADA-4C0E-B9E2-9A0DD2421699}" presName="aNode" presStyleLbl="fgAcc1" presStyleIdx="0" presStyleCnt="5">
        <dgm:presLayoutVars>
          <dgm:bulletEnabled val="1"/>
        </dgm:presLayoutVars>
      </dgm:prSet>
      <dgm:spPr/>
    </dgm:pt>
    <dgm:pt modelId="{F7907676-1AAA-46F3-AB4E-D92481650BD4}" type="pres">
      <dgm:prSet presAssocID="{C5113A58-9ADA-4C0E-B9E2-9A0DD2421699}" presName="aSpace" presStyleCnt="0"/>
      <dgm:spPr/>
    </dgm:pt>
    <dgm:pt modelId="{76177AC9-B6A7-44E3-9592-0DD047A94074}" type="pres">
      <dgm:prSet presAssocID="{F070F6D9-3E97-4134-9509-10889FF945C8}" presName="aNode" presStyleLbl="fgAcc1" presStyleIdx="1" presStyleCnt="5">
        <dgm:presLayoutVars>
          <dgm:bulletEnabled val="1"/>
        </dgm:presLayoutVars>
      </dgm:prSet>
      <dgm:spPr/>
    </dgm:pt>
    <dgm:pt modelId="{43CCD268-EBED-42F2-933A-3934517506C5}" type="pres">
      <dgm:prSet presAssocID="{F070F6D9-3E97-4134-9509-10889FF945C8}" presName="aSpace" presStyleCnt="0"/>
      <dgm:spPr/>
    </dgm:pt>
    <dgm:pt modelId="{0EFF1455-5EB9-4772-B85F-55BF419A6470}" type="pres">
      <dgm:prSet presAssocID="{1C3ED4CC-60EC-442D-BF48-73CF46315EC6}" presName="aNode" presStyleLbl="fgAcc1" presStyleIdx="2" presStyleCnt="5">
        <dgm:presLayoutVars>
          <dgm:bulletEnabled val="1"/>
        </dgm:presLayoutVars>
      </dgm:prSet>
      <dgm:spPr/>
    </dgm:pt>
    <dgm:pt modelId="{81535554-B18A-4AB5-8232-31D2800D0ACF}" type="pres">
      <dgm:prSet presAssocID="{1C3ED4CC-60EC-442D-BF48-73CF46315EC6}" presName="aSpace" presStyleCnt="0"/>
      <dgm:spPr/>
    </dgm:pt>
    <dgm:pt modelId="{A4D3C72E-8FA6-4E9D-8E71-149D0E01E3D0}" type="pres">
      <dgm:prSet presAssocID="{AC775A74-AC7A-481A-B786-8C0F9AA927D1}" presName="aNode" presStyleLbl="fgAcc1" presStyleIdx="3" presStyleCnt="5">
        <dgm:presLayoutVars>
          <dgm:bulletEnabled val="1"/>
        </dgm:presLayoutVars>
      </dgm:prSet>
      <dgm:spPr/>
    </dgm:pt>
    <dgm:pt modelId="{DCE14A3E-CCDC-4982-A674-33F0768F6AA6}" type="pres">
      <dgm:prSet presAssocID="{AC775A74-AC7A-481A-B786-8C0F9AA927D1}" presName="aSpace" presStyleCnt="0"/>
      <dgm:spPr/>
    </dgm:pt>
    <dgm:pt modelId="{FC77FD8D-B3B9-46A1-A3B0-3F5713544FBE}" type="pres">
      <dgm:prSet presAssocID="{9CA6DA17-E21A-45D0-A75A-E43E6DD1633F}" presName="aNode" presStyleLbl="fgAcc1" presStyleIdx="4" presStyleCnt="5">
        <dgm:presLayoutVars>
          <dgm:bulletEnabled val="1"/>
        </dgm:presLayoutVars>
      </dgm:prSet>
      <dgm:spPr/>
    </dgm:pt>
    <dgm:pt modelId="{8515AA10-3B4D-4689-8374-6034521E3BB5}" type="pres">
      <dgm:prSet presAssocID="{9CA6DA17-E21A-45D0-A75A-E43E6DD1633F}" presName="aSpace" presStyleCnt="0"/>
      <dgm:spPr/>
    </dgm:pt>
  </dgm:ptLst>
  <dgm:cxnLst>
    <dgm:cxn modelId="{53D0F013-44B6-4689-9732-ECDAF2698436}" type="presOf" srcId="{AC775A74-AC7A-481A-B786-8C0F9AA927D1}" destId="{A4D3C72E-8FA6-4E9D-8E71-149D0E01E3D0}" srcOrd="0" destOrd="0" presId="urn:microsoft.com/office/officeart/2005/8/layout/pyramid2"/>
    <dgm:cxn modelId="{44D0ED2B-2010-4972-9702-9F16668AD763}" type="presOf" srcId="{1C3ED4CC-60EC-442D-BF48-73CF46315EC6}" destId="{0EFF1455-5EB9-4772-B85F-55BF419A6470}" srcOrd="0" destOrd="0" presId="urn:microsoft.com/office/officeart/2005/8/layout/pyramid2"/>
    <dgm:cxn modelId="{58EFFF35-240A-4DD6-BAC4-FF5ECC287605}" srcId="{1610805B-6E9E-4DC9-B794-49F394FECE83}" destId="{9CA6DA17-E21A-45D0-A75A-E43E6DD1633F}" srcOrd="4" destOrd="0" parTransId="{80BA95B0-F5CE-4F3E-9C4E-C07FA257BE53}" sibTransId="{D48601E6-8F0D-4CED-89FA-8E124189FC6D}"/>
    <dgm:cxn modelId="{4E13F361-5E34-48A2-A21E-B9729032BA35}" type="presOf" srcId="{1610805B-6E9E-4DC9-B794-49F394FECE83}" destId="{55C31D2E-CE45-485E-8338-A8E4C93E69DC}" srcOrd="0" destOrd="0" presId="urn:microsoft.com/office/officeart/2005/8/layout/pyramid2"/>
    <dgm:cxn modelId="{D1EA4A45-0E37-44EA-92AA-34B4A7D92ED2}" type="presOf" srcId="{9CA6DA17-E21A-45D0-A75A-E43E6DD1633F}" destId="{FC77FD8D-B3B9-46A1-A3B0-3F5713544FBE}" srcOrd="0" destOrd="0" presId="urn:microsoft.com/office/officeart/2005/8/layout/pyramid2"/>
    <dgm:cxn modelId="{63B8E557-BB7D-4FB2-80A1-40CE309738BF}" type="presOf" srcId="{C5113A58-9ADA-4C0E-B9E2-9A0DD2421699}" destId="{97072067-34CD-436A-8A0C-2C3FD392877B}" srcOrd="0" destOrd="0" presId="urn:microsoft.com/office/officeart/2005/8/layout/pyramid2"/>
    <dgm:cxn modelId="{A17C468F-CBA5-447A-9769-D31ECE9A4670}" type="presOf" srcId="{F070F6D9-3E97-4134-9509-10889FF945C8}" destId="{76177AC9-B6A7-44E3-9592-0DD047A94074}" srcOrd="0" destOrd="0" presId="urn:microsoft.com/office/officeart/2005/8/layout/pyramid2"/>
    <dgm:cxn modelId="{E09E508F-8861-4E49-A8B1-D6FEFF6C7445}" srcId="{1610805B-6E9E-4DC9-B794-49F394FECE83}" destId="{C5113A58-9ADA-4C0E-B9E2-9A0DD2421699}" srcOrd="0" destOrd="0" parTransId="{B8DB7682-A978-447F-BC86-9254653DE771}" sibTransId="{101BDAF1-0783-49BD-9DD6-00362E0A920E}"/>
    <dgm:cxn modelId="{8D5ED2A5-3FB2-4AE2-A515-26EED9460314}" srcId="{1610805B-6E9E-4DC9-B794-49F394FECE83}" destId="{F070F6D9-3E97-4134-9509-10889FF945C8}" srcOrd="1" destOrd="0" parTransId="{E9607DC0-D0DE-473C-8B76-9A5EB6E83D7D}" sibTransId="{EAF58B48-A36E-4DAE-8474-616677BD32C2}"/>
    <dgm:cxn modelId="{5340E6BF-04C2-496E-968F-2FF2E07E50F9}" srcId="{1610805B-6E9E-4DC9-B794-49F394FECE83}" destId="{AC775A74-AC7A-481A-B786-8C0F9AA927D1}" srcOrd="3" destOrd="0" parTransId="{19D6ABD7-C5D2-4406-9BCC-E67E000D5222}" sibTransId="{8ABC29B8-3AE8-4025-8C8D-077C055E42AD}"/>
    <dgm:cxn modelId="{2B84E8EB-A4FC-4F39-81AC-674D1376F404}" srcId="{1610805B-6E9E-4DC9-B794-49F394FECE83}" destId="{1C3ED4CC-60EC-442D-BF48-73CF46315EC6}" srcOrd="2" destOrd="0" parTransId="{758B9806-BA05-4844-A8BF-A0A002335732}" sibTransId="{9B0E1059-CF42-44AF-98C5-E3EC840C0859}"/>
    <dgm:cxn modelId="{898374FA-2F10-4F61-BCE0-892387A7D2C6}" type="presParOf" srcId="{55C31D2E-CE45-485E-8338-A8E4C93E69DC}" destId="{9F7EDBD1-C0A3-4BB0-973A-844DAF9A5620}" srcOrd="0" destOrd="0" presId="urn:microsoft.com/office/officeart/2005/8/layout/pyramid2"/>
    <dgm:cxn modelId="{F32A8AA9-E361-4525-A141-69B674F21A33}" type="presParOf" srcId="{55C31D2E-CE45-485E-8338-A8E4C93E69DC}" destId="{8F71910D-AE56-407C-8163-21C2D66859BF}" srcOrd="1" destOrd="0" presId="urn:microsoft.com/office/officeart/2005/8/layout/pyramid2"/>
    <dgm:cxn modelId="{0B64B236-6227-41A4-B875-42B0545ADC61}" type="presParOf" srcId="{8F71910D-AE56-407C-8163-21C2D66859BF}" destId="{97072067-34CD-436A-8A0C-2C3FD392877B}" srcOrd="0" destOrd="0" presId="urn:microsoft.com/office/officeart/2005/8/layout/pyramid2"/>
    <dgm:cxn modelId="{1A6FF7A3-1FB9-4DF7-B32E-ECA207B188E3}" type="presParOf" srcId="{8F71910D-AE56-407C-8163-21C2D66859BF}" destId="{F7907676-1AAA-46F3-AB4E-D92481650BD4}" srcOrd="1" destOrd="0" presId="urn:microsoft.com/office/officeart/2005/8/layout/pyramid2"/>
    <dgm:cxn modelId="{D950BE99-AAB9-4498-A022-0ECA1F965A69}" type="presParOf" srcId="{8F71910D-AE56-407C-8163-21C2D66859BF}" destId="{76177AC9-B6A7-44E3-9592-0DD047A94074}" srcOrd="2" destOrd="0" presId="urn:microsoft.com/office/officeart/2005/8/layout/pyramid2"/>
    <dgm:cxn modelId="{A1E4F068-A84F-47C8-A0A8-52EE57DBCD8A}" type="presParOf" srcId="{8F71910D-AE56-407C-8163-21C2D66859BF}" destId="{43CCD268-EBED-42F2-933A-3934517506C5}" srcOrd="3" destOrd="0" presId="urn:microsoft.com/office/officeart/2005/8/layout/pyramid2"/>
    <dgm:cxn modelId="{50B3627F-8E8C-4D65-91D9-71145304D26A}" type="presParOf" srcId="{8F71910D-AE56-407C-8163-21C2D66859BF}" destId="{0EFF1455-5EB9-4772-B85F-55BF419A6470}" srcOrd="4" destOrd="0" presId="urn:microsoft.com/office/officeart/2005/8/layout/pyramid2"/>
    <dgm:cxn modelId="{99BEA4B3-CC18-43A5-9FDE-7050F9A41E24}" type="presParOf" srcId="{8F71910D-AE56-407C-8163-21C2D66859BF}" destId="{81535554-B18A-4AB5-8232-31D2800D0ACF}" srcOrd="5" destOrd="0" presId="urn:microsoft.com/office/officeart/2005/8/layout/pyramid2"/>
    <dgm:cxn modelId="{015E1D0C-D3AC-4CCF-962D-542078821B6E}" type="presParOf" srcId="{8F71910D-AE56-407C-8163-21C2D66859BF}" destId="{A4D3C72E-8FA6-4E9D-8E71-149D0E01E3D0}" srcOrd="6" destOrd="0" presId="urn:microsoft.com/office/officeart/2005/8/layout/pyramid2"/>
    <dgm:cxn modelId="{E2B6E9D6-0675-4276-B10B-CEF31344E023}" type="presParOf" srcId="{8F71910D-AE56-407C-8163-21C2D66859BF}" destId="{DCE14A3E-CCDC-4982-A674-33F0768F6AA6}" srcOrd="7" destOrd="0" presId="urn:microsoft.com/office/officeart/2005/8/layout/pyramid2"/>
    <dgm:cxn modelId="{478A833C-94F5-4364-BD8C-1EF969C4A592}" type="presParOf" srcId="{8F71910D-AE56-407C-8163-21C2D66859BF}" destId="{FC77FD8D-B3B9-46A1-A3B0-3F5713544FBE}" srcOrd="8" destOrd="0" presId="urn:microsoft.com/office/officeart/2005/8/layout/pyramid2"/>
    <dgm:cxn modelId="{5D7C8506-00D6-406E-9A67-7FA236A00FAB}" type="presParOf" srcId="{8F71910D-AE56-407C-8163-21C2D66859BF}" destId="{8515AA10-3B4D-4689-8374-6034521E3BB5}" srcOrd="9"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B79C5E-1A93-4733-B9CE-528E9F4B33DB}"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1AD9CCB6-223F-4290-B882-21E78C212944}">
      <dgm:prSet custT="1"/>
      <dgm:spPr/>
      <dgm:t>
        <a:bodyPr/>
        <a:lstStyle/>
        <a:p>
          <a:r>
            <a:rPr lang="en-US" sz="2500" b="0" i="0" dirty="0"/>
            <a:t>Mortality Causes</a:t>
          </a:r>
          <a:endParaRPr lang="en-US" sz="2500" dirty="0"/>
        </a:p>
      </dgm:t>
    </dgm:pt>
    <dgm:pt modelId="{70840D8D-CBEA-4943-A89F-C7B355228D76}" type="parTrans" cxnId="{1BBB1A63-0EA8-450F-B641-AA6CC8022E83}">
      <dgm:prSet/>
      <dgm:spPr/>
      <dgm:t>
        <a:bodyPr/>
        <a:lstStyle/>
        <a:p>
          <a:endParaRPr lang="en-US" sz="2800"/>
        </a:p>
      </dgm:t>
    </dgm:pt>
    <dgm:pt modelId="{D366735B-3CBE-49FD-9526-3AE105782BA9}" type="sibTrans" cxnId="{1BBB1A63-0EA8-450F-B641-AA6CC8022E83}">
      <dgm:prSet/>
      <dgm:spPr/>
      <dgm:t>
        <a:bodyPr/>
        <a:lstStyle/>
        <a:p>
          <a:endParaRPr lang="en-US" sz="2800"/>
        </a:p>
      </dgm:t>
    </dgm:pt>
    <dgm:pt modelId="{7997CC52-A049-4E78-8AAF-1659AD8CBE3E}">
      <dgm:prSet custT="1"/>
      <dgm:spPr>
        <a:solidFill>
          <a:srgbClr val="660033"/>
        </a:solidFill>
      </dgm:spPr>
      <dgm:t>
        <a:bodyPr/>
        <a:lstStyle/>
        <a:p>
          <a:r>
            <a:rPr lang="en-US" sz="1400" b="0" i="0" u="sng" dirty="0"/>
            <a:t>Suicide</a:t>
          </a:r>
          <a:endParaRPr lang="en-US" sz="1400" dirty="0"/>
        </a:p>
      </dgm:t>
    </dgm:pt>
    <dgm:pt modelId="{33844B6F-B412-4D6D-8118-62E87C86EBD3}" type="parTrans" cxnId="{EE23EA37-F6A3-46DF-BAC1-B51E76FC365A}">
      <dgm:prSet/>
      <dgm:spPr/>
      <dgm:t>
        <a:bodyPr/>
        <a:lstStyle/>
        <a:p>
          <a:endParaRPr lang="en-US" sz="2800"/>
        </a:p>
      </dgm:t>
    </dgm:pt>
    <dgm:pt modelId="{C4D772C2-47F6-4737-A44B-B4884F8356C2}" type="sibTrans" cxnId="{EE23EA37-F6A3-46DF-BAC1-B51E76FC365A}">
      <dgm:prSet/>
      <dgm:spPr/>
      <dgm:t>
        <a:bodyPr/>
        <a:lstStyle/>
        <a:p>
          <a:endParaRPr lang="en-US" sz="3200"/>
        </a:p>
      </dgm:t>
    </dgm:pt>
    <dgm:pt modelId="{B6808867-0288-484B-AC22-2CD9A487B393}">
      <dgm:prSet custT="1"/>
      <dgm:spPr>
        <a:solidFill>
          <a:srgbClr val="480404"/>
        </a:solidFill>
      </dgm:spPr>
      <dgm:t>
        <a:bodyPr/>
        <a:lstStyle/>
        <a:p>
          <a:r>
            <a:rPr lang="en-US" sz="1400" b="0" i="0" dirty="0"/>
            <a:t>CVD</a:t>
          </a:r>
          <a:endParaRPr lang="en-US" sz="1400" dirty="0"/>
        </a:p>
      </dgm:t>
    </dgm:pt>
    <dgm:pt modelId="{98BC0994-A92A-4D68-9071-52ABEF8EC699}" type="parTrans" cxnId="{09FB5276-606F-4ABF-8114-A44702FE4A41}">
      <dgm:prSet/>
      <dgm:spPr/>
      <dgm:t>
        <a:bodyPr/>
        <a:lstStyle/>
        <a:p>
          <a:endParaRPr lang="en-US" sz="2800"/>
        </a:p>
      </dgm:t>
    </dgm:pt>
    <dgm:pt modelId="{24368E10-BF2E-4AC0-9ED8-B6A5C6EFAD05}" type="sibTrans" cxnId="{09FB5276-606F-4ABF-8114-A44702FE4A41}">
      <dgm:prSet/>
      <dgm:spPr/>
      <dgm:t>
        <a:bodyPr/>
        <a:lstStyle/>
        <a:p>
          <a:endParaRPr lang="en-US" sz="3200"/>
        </a:p>
      </dgm:t>
    </dgm:pt>
    <dgm:pt modelId="{F3B31EF7-80DC-4436-9EC5-1EC7163A5761}">
      <dgm:prSet custT="1"/>
      <dgm:spPr>
        <a:solidFill>
          <a:srgbClr val="800000"/>
        </a:solidFill>
      </dgm:spPr>
      <dgm:t>
        <a:bodyPr/>
        <a:lstStyle/>
        <a:p>
          <a:r>
            <a:rPr lang="en-US" sz="1400" b="0" i="0"/>
            <a:t>Diabetes</a:t>
          </a:r>
          <a:endParaRPr lang="en-US" sz="1400"/>
        </a:p>
      </dgm:t>
    </dgm:pt>
    <dgm:pt modelId="{78497E59-4D9B-4F5E-96FD-7779AEF5566F}" type="parTrans" cxnId="{82C536F3-6B9A-4C2B-8CE9-69414FC5EDF8}">
      <dgm:prSet/>
      <dgm:spPr/>
      <dgm:t>
        <a:bodyPr/>
        <a:lstStyle/>
        <a:p>
          <a:endParaRPr lang="en-US" sz="2800"/>
        </a:p>
      </dgm:t>
    </dgm:pt>
    <dgm:pt modelId="{B74BEB0A-62E4-46D3-8908-4E107E64E5B5}" type="sibTrans" cxnId="{82C536F3-6B9A-4C2B-8CE9-69414FC5EDF8}">
      <dgm:prSet/>
      <dgm:spPr/>
      <dgm:t>
        <a:bodyPr/>
        <a:lstStyle/>
        <a:p>
          <a:endParaRPr lang="en-US" sz="3200"/>
        </a:p>
      </dgm:t>
    </dgm:pt>
    <dgm:pt modelId="{9CC08AEC-A551-4E45-A26C-929A414CBD51}">
      <dgm:prSet custT="1"/>
      <dgm:spPr>
        <a:solidFill>
          <a:srgbClr val="054B6B"/>
        </a:solidFill>
      </dgm:spPr>
      <dgm:t>
        <a:bodyPr/>
        <a:lstStyle/>
        <a:p>
          <a:r>
            <a:rPr lang="en-US" sz="1400" b="0" i="0" dirty="0"/>
            <a:t>Substance Use</a:t>
          </a:r>
          <a:endParaRPr lang="en-US" sz="1400" dirty="0"/>
        </a:p>
      </dgm:t>
    </dgm:pt>
    <dgm:pt modelId="{5A77AD6A-20FA-4E89-AF38-CF888EF607FB}" type="parTrans" cxnId="{D3CC8D47-5DB8-4F73-8BBE-F5A39C2A3897}">
      <dgm:prSet/>
      <dgm:spPr/>
      <dgm:t>
        <a:bodyPr/>
        <a:lstStyle/>
        <a:p>
          <a:endParaRPr lang="en-US" sz="2800"/>
        </a:p>
      </dgm:t>
    </dgm:pt>
    <dgm:pt modelId="{887EA4EC-F9F4-42D6-A47B-E4659AAD6D86}" type="sibTrans" cxnId="{D3CC8D47-5DB8-4F73-8BBE-F5A39C2A3897}">
      <dgm:prSet/>
      <dgm:spPr/>
      <dgm:t>
        <a:bodyPr/>
        <a:lstStyle/>
        <a:p>
          <a:endParaRPr lang="en-US" sz="3200"/>
        </a:p>
      </dgm:t>
    </dgm:pt>
    <dgm:pt modelId="{047B075A-B145-4888-9C1E-B07D6A5354B7}">
      <dgm:prSet custT="1"/>
      <dgm:spPr>
        <a:solidFill>
          <a:srgbClr val="00706B"/>
        </a:solidFill>
      </dgm:spPr>
      <dgm:t>
        <a:bodyPr/>
        <a:lstStyle/>
        <a:p>
          <a:r>
            <a:rPr lang="en-US" sz="1400" b="0" i="0" dirty="0"/>
            <a:t>Smoking</a:t>
          </a:r>
          <a:endParaRPr lang="en-US" sz="1400" dirty="0"/>
        </a:p>
      </dgm:t>
    </dgm:pt>
    <dgm:pt modelId="{56CCC790-08BF-43A8-A575-6D2676F5F993}" type="parTrans" cxnId="{FC0C9D79-549B-4963-8A0B-2DFB3BC58EE0}">
      <dgm:prSet/>
      <dgm:spPr/>
      <dgm:t>
        <a:bodyPr/>
        <a:lstStyle/>
        <a:p>
          <a:endParaRPr lang="en-US" sz="2800"/>
        </a:p>
      </dgm:t>
    </dgm:pt>
    <dgm:pt modelId="{5DDEC385-AA09-4D08-A1AE-BB92A299B603}" type="sibTrans" cxnId="{FC0C9D79-549B-4963-8A0B-2DFB3BC58EE0}">
      <dgm:prSet/>
      <dgm:spPr/>
      <dgm:t>
        <a:bodyPr/>
        <a:lstStyle/>
        <a:p>
          <a:endParaRPr lang="en-US" sz="3200"/>
        </a:p>
      </dgm:t>
    </dgm:pt>
    <dgm:pt modelId="{88F7F30A-95A9-4EDC-B2CA-4B253B2099DC}" type="pres">
      <dgm:prSet presAssocID="{63B79C5E-1A93-4733-B9CE-528E9F4B33DB}" presName="Name0" presStyleCnt="0">
        <dgm:presLayoutVars>
          <dgm:chMax val="1"/>
          <dgm:dir/>
          <dgm:animLvl val="ctr"/>
          <dgm:resizeHandles val="exact"/>
        </dgm:presLayoutVars>
      </dgm:prSet>
      <dgm:spPr/>
    </dgm:pt>
    <dgm:pt modelId="{39FA3B18-611E-4267-9930-B6883B140A6A}" type="pres">
      <dgm:prSet presAssocID="{1AD9CCB6-223F-4290-B882-21E78C212944}" presName="centerShape" presStyleLbl="node0" presStyleIdx="0" presStyleCnt="1"/>
      <dgm:spPr/>
    </dgm:pt>
    <dgm:pt modelId="{1DE35EA7-EDC7-49D0-AFFF-603B85F8B718}" type="pres">
      <dgm:prSet presAssocID="{7997CC52-A049-4E78-8AAF-1659AD8CBE3E}" presName="node" presStyleLbl="node1" presStyleIdx="0" presStyleCnt="5">
        <dgm:presLayoutVars>
          <dgm:bulletEnabled val="1"/>
        </dgm:presLayoutVars>
      </dgm:prSet>
      <dgm:spPr/>
    </dgm:pt>
    <dgm:pt modelId="{511A0F25-8137-43CC-ACE7-71A082CF9448}" type="pres">
      <dgm:prSet presAssocID="{7997CC52-A049-4E78-8AAF-1659AD8CBE3E}" presName="dummy" presStyleCnt="0"/>
      <dgm:spPr/>
    </dgm:pt>
    <dgm:pt modelId="{8B869ABB-39E0-4721-8891-A7386A107F9E}" type="pres">
      <dgm:prSet presAssocID="{C4D772C2-47F6-4737-A44B-B4884F8356C2}" presName="sibTrans" presStyleLbl="sibTrans2D1" presStyleIdx="0" presStyleCnt="5"/>
      <dgm:spPr/>
    </dgm:pt>
    <dgm:pt modelId="{4D24EC2A-2D5B-4824-99C0-2D68FA3A4730}" type="pres">
      <dgm:prSet presAssocID="{B6808867-0288-484B-AC22-2CD9A487B393}" presName="node" presStyleLbl="node1" presStyleIdx="1" presStyleCnt="5">
        <dgm:presLayoutVars>
          <dgm:bulletEnabled val="1"/>
        </dgm:presLayoutVars>
      </dgm:prSet>
      <dgm:spPr/>
    </dgm:pt>
    <dgm:pt modelId="{1AA58261-60B7-43BA-852B-2D7382728ECD}" type="pres">
      <dgm:prSet presAssocID="{B6808867-0288-484B-AC22-2CD9A487B393}" presName="dummy" presStyleCnt="0"/>
      <dgm:spPr/>
    </dgm:pt>
    <dgm:pt modelId="{9E6C016C-BE48-4BE0-A007-D3D3366C450B}" type="pres">
      <dgm:prSet presAssocID="{24368E10-BF2E-4AC0-9ED8-B6A5C6EFAD05}" presName="sibTrans" presStyleLbl="sibTrans2D1" presStyleIdx="1" presStyleCnt="5"/>
      <dgm:spPr/>
    </dgm:pt>
    <dgm:pt modelId="{A47828C1-2F42-4AC0-AF3A-7C8A3FE46A41}" type="pres">
      <dgm:prSet presAssocID="{F3B31EF7-80DC-4436-9EC5-1EC7163A5761}" presName="node" presStyleLbl="node1" presStyleIdx="2" presStyleCnt="5">
        <dgm:presLayoutVars>
          <dgm:bulletEnabled val="1"/>
        </dgm:presLayoutVars>
      </dgm:prSet>
      <dgm:spPr/>
    </dgm:pt>
    <dgm:pt modelId="{D4E2454B-ED29-44EF-ABA0-17EB4FBD7C2E}" type="pres">
      <dgm:prSet presAssocID="{F3B31EF7-80DC-4436-9EC5-1EC7163A5761}" presName="dummy" presStyleCnt="0"/>
      <dgm:spPr/>
    </dgm:pt>
    <dgm:pt modelId="{A71EE877-25AD-4B92-8438-578D71EA6240}" type="pres">
      <dgm:prSet presAssocID="{B74BEB0A-62E4-46D3-8908-4E107E64E5B5}" presName="sibTrans" presStyleLbl="sibTrans2D1" presStyleIdx="2" presStyleCnt="5"/>
      <dgm:spPr/>
    </dgm:pt>
    <dgm:pt modelId="{4364A3D5-455F-4756-B589-7A5AAE8EC0E5}" type="pres">
      <dgm:prSet presAssocID="{9CC08AEC-A551-4E45-A26C-929A414CBD51}" presName="node" presStyleLbl="node1" presStyleIdx="3" presStyleCnt="5">
        <dgm:presLayoutVars>
          <dgm:bulletEnabled val="1"/>
        </dgm:presLayoutVars>
      </dgm:prSet>
      <dgm:spPr/>
    </dgm:pt>
    <dgm:pt modelId="{BF191A90-F4E8-4B8C-A24E-0ED1DAAF0E54}" type="pres">
      <dgm:prSet presAssocID="{9CC08AEC-A551-4E45-A26C-929A414CBD51}" presName="dummy" presStyleCnt="0"/>
      <dgm:spPr/>
    </dgm:pt>
    <dgm:pt modelId="{A4BE4666-40BE-4396-89FE-271AB9505374}" type="pres">
      <dgm:prSet presAssocID="{887EA4EC-F9F4-42D6-A47B-E4659AAD6D86}" presName="sibTrans" presStyleLbl="sibTrans2D1" presStyleIdx="3" presStyleCnt="5"/>
      <dgm:spPr/>
    </dgm:pt>
    <dgm:pt modelId="{6788E49D-0CF4-49B8-B4CC-E83937F75DB1}" type="pres">
      <dgm:prSet presAssocID="{047B075A-B145-4888-9C1E-B07D6A5354B7}" presName="node" presStyleLbl="node1" presStyleIdx="4" presStyleCnt="5">
        <dgm:presLayoutVars>
          <dgm:bulletEnabled val="1"/>
        </dgm:presLayoutVars>
      </dgm:prSet>
      <dgm:spPr/>
    </dgm:pt>
    <dgm:pt modelId="{F35A9F6B-5D02-4B5B-8888-086B4D3836F1}" type="pres">
      <dgm:prSet presAssocID="{047B075A-B145-4888-9C1E-B07D6A5354B7}" presName="dummy" presStyleCnt="0"/>
      <dgm:spPr/>
    </dgm:pt>
    <dgm:pt modelId="{3AEA8B13-6228-4021-BE8F-1A647CFA4536}" type="pres">
      <dgm:prSet presAssocID="{5DDEC385-AA09-4D08-A1AE-BB92A299B603}" presName="sibTrans" presStyleLbl="sibTrans2D1" presStyleIdx="4" presStyleCnt="5"/>
      <dgm:spPr/>
    </dgm:pt>
  </dgm:ptLst>
  <dgm:cxnLst>
    <dgm:cxn modelId="{B75AA21F-246D-45B7-B72E-4613E9691D22}" type="presOf" srcId="{F3B31EF7-80DC-4436-9EC5-1EC7163A5761}" destId="{A47828C1-2F42-4AC0-AF3A-7C8A3FE46A41}" srcOrd="0" destOrd="0" presId="urn:microsoft.com/office/officeart/2005/8/layout/radial6"/>
    <dgm:cxn modelId="{83268829-32F5-4224-9299-1CD4F32D643B}" type="presOf" srcId="{7997CC52-A049-4E78-8AAF-1659AD8CBE3E}" destId="{1DE35EA7-EDC7-49D0-AFFF-603B85F8B718}" srcOrd="0" destOrd="0" presId="urn:microsoft.com/office/officeart/2005/8/layout/radial6"/>
    <dgm:cxn modelId="{DE7A242B-9FAE-43BB-BB79-E9CCEBEF5B1C}" type="presOf" srcId="{B74BEB0A-62E4-46D3-8908-4E107E64E5B5}" destId="{A71EE877-25AD-4B92-8438-578D71EA6240}" srcOrd="0" destOrd="0" presId="urn:microsoft.com/office/officeart/2005/8/layout/radial6"/>
    <dgm:cxn modelId="{EE23EA37-F6A3-46DF-BAC1-B51E76FC365A}" srcId="{1AD9CCB6-223F-4290-B882-21E78C212944}" destId="{7997CC52-A049-4E78-8AAF-1659AD8CBE3E}" srcOrd="0" destOrd="0" parTransId="{33844B6F-B412-4D6D-8118-62E87C86EBD3}" sibTransId="{C4D772C2-47F6-4737-A44B-B4884F8356C2}"/>
    <dgm:cxn modelId="{15F18C5C-ADF8-4894-B18D-F0F8F6783E87}" type="presOf" srcId="{5DDEC385-AA09-4D08-A1AE-BB92A299B603}" destId="{3AEA8B13-6228-4021-BE8F-1A647CFA4536}" srcOrd="0" destOrd="0" presId="urn:microsoft.com/office/officeart/2005/8/layout/radial6"/>
    <dgm:cxn modelId="{1BBB1A63-0EA8-450F-B641-AA6CC8022E83}" srcId="{63B79C5E-1A93-4733-B9CE-528E9F4B33DB}" destId="{1AD9CCB6-223F-4290-B882-21E78C212944}" srcOrd="0" destOrd="0" parTransId="{70840D8D-CBEA-4943-A89F-C7B355228D76}" sibTransId="{D366735B-3CBE-49FD-9526-3AE105782BA9}"/>
    <dgm:cxn modelId="{D3CC8D47-5DB8-4F73-8BBE-F5A39C2A3897}" srcId="{1AD9CCB6-223F-4290-B882-21E78C212944}" destId="{9CC08AEC-A551-4E45-A26C-929A414CBD51}" srcOrd="3" destOrd="0" parTransId="{5A77AD6A-20FA-4E89-AF38-CF888EF607FB}" sibTransId="{887EA4EC-F9F4-42D6-A47B-E4659AAD6D86}"/>
    <dgm:cxn modelId="{E1591749-9AE5-431E-89A6-F0F5B88E45D1}" type="presOf" srcId="{1AD9CCB6-223F-4290-B882-21E78C212944}" destId="{39FA3B18-611E-4267-9930-B6883B140A6A}" srcOrd="0" destOrd="0" presId="urn:microsoft.com/office/officeart/2005/8/layout/radial6"/>
    <dgm:cxn modelId="{A8EA3A4D-65F5-4092-A936-02DBD27B44A2}" type="presOf" srcId="{C4D772C2-47F6-4737-A44B-B4884F8356C2}" destId="{8B869ABB-39E0-4721-8891-A7386A107F9E}" srcOrd="0" destOrd="0" presId="urn:microsoft.com/office/officeart/2005/8/layout/radial6"/>
    <dgm:cxn modelId="{B7E5156E-7786-4D66-92C1-E6F60EAF9B68}" type="presOf" srcId="{B6808867-0288-484B-AC22-2CD9A487B393}" destId="{4D24EC2A-2D5B-4824-99C0-2D68FA3A4730}" srcOrd="0" destOrd="0" presId="urn:microsoft.com/office/officeart/2005/8/layout/radial6"/>
    <dgm:cxn modelId="{09FB5276-606F-4ABF-8114-A44702FE4A41}" srcId="{1AD9CCB6-223F-4290-B882-21E78C212944}" destId="{B6808867-0288-484B-AC22-2CD9A487B393}" srcOrd="1" destOrd="0" parTransId="{98BC0994-A92A-4D68-9071-52ABEF8EC699}" sibTransId="{24368E10-BF2E-4AC0-9ED8-B6A5C6EFAD05}"/>
    <dgm:cxn modelId="{FC0C9D79-549B-4963-8A0B-2DFB3BC58EE0}" srcId="{1AD9CCB6-223F-4290-B882-21E78C212944}" destId="{047B075A-B145-4888-9C1E-B07D6A5354B7}" srcOrd="4" destOrd="0" parTransId="{56CCC790-08BF-43A8-A575-6D2676F5F993}" sibTransId="{5DDEC385-AA09-4D08-A1AE-BB92A299B603}"/>
    <dgm:cxn modelId="{F35B79A8-F4FF-4748-949E-56FD93270C6C}" type="presOf" srcId="{24368E10-BF2E-4AC0-9ED8-B6A5C6EFAD05}" destId="{9E6C016C-BE48-4BE0-A007-D3D3366C450B}" srcOrd="0" destOrd="0" presId="urn:microsoft.com/office/officeart/2005/8/layout/radial6"/>
    <dgm:cxn modelId="{36FAABE0-F12C-4855-8285-7719FE155477}" type="presOf" srcId="{887EA4EC-F9F4-42D6-A47B-E4659AAD6D86}" destId="{A4BE4666-40BE-4396-89FE-271AB9505374}" srcOrd="0" destOrd="0" presId="urn:microsoft.com/office/officeart/2005/8/layout/radial6"/>
    <dgm:cxn modelId="{B5030FE5-48EF-4466-B4EB-407CE9943542}" type="presOf" srcId="{047B075A-B145-4888-9C1E-B07D6A5354B7}" destId="{6788E49D-0CF4-49B8-B4CC-E83937F75DB1}" srcOrd="0" destOrd="0" presId="urn:microsoft.com/office/officeart/2005/8/layout/radial6"/>
    <dgm:cxn modelId="{A957CDEF-D801-40CF-BC7C-03E8A11A6C1A}" type="presOf" srcId="{63B79C5E-1A93-4733-B9CE-528E9F4B33DB}" destId="{88F7F30A-95A9-4EDC-B2CA-4B253B2099DC}" srcOrd="0" destOrd="0" presId="urn:microsoft.com/office/officeart/2005/8/layout/radial6"/>
    <dgm:cxn modelId="{9E6AC3F1-40C3-415B-9AF8-7FD220BC46A8}" type="presOf" srcId="{9CC08AEC-A551-4E45-A26C-929A414CBD51}" destId="{4364A3D5-455F-4756-B589-7A5AAE8EC0E5}" srcOrd="0" destOrd="0" presId="urn:microsoft.com/office/officeart/2005/8/layout/radial6"/>
    <dgm:cxn modelId="{82C536F3-6B9A-4C2B-8CE9-69414FC5EDF8}" srcId="{1AD9CCB6-223F-4290-B882-21E78C212944}" destId="{F3B31EF7-80DC-4436-9EC5-1EC7163A5761}" srcOrd="2" destOrd="0" parTransId="{78497E59-4D9B-4F5E-96FD-7779AEF5566F}" sibTransId="{B74BEB0A-62E4-46D3-8908-4E107E64E5B5}"/>
    <dgm:cxn modelId="{B24BC1D7-2926-4936-A0D1-0F0D0AD200C8}" type="presParOf" srcId="{88F7F30A-95A9-4EDC-B2CA-4B253B2099DC}" destId="{39FA3B18-611E-4267-9930-B6883B140A6A}" srcOrd="0" destOrd="0" presId="urn:microsoft.com/office/officeart/2005/8/layout/radial6"/>
    <dgm:cxn modelId="{A65BB2A5-461C-49F9-9FC4-DEA0CCFE936B}" type="presParOf" srcId="{88F7F30A-95A9-4EDC-B2CA-4B253B2099DC}" destId="{1DE35EA7-EDC7-49D0-AFFF-603B85F8B718}" srcOrd="1" destOrd="0" presId="urn:microsoft.com/office/officeart/2005/8/layout/radial6"/>
    <dgm:cxn modelId="{84FED72B-1315-4A78-A271-CB74F3641A0A}" type="presParOf" srcId="{88F7F30A-95A9-4EDC-B2CA-4B253B2099DC}" destId="{511A0F25-8137-43CC-ACE7-71A082CF9448}" srcOrd="2" destOrd="0" presId="urn:microsoft.com/office/officeart/2005/8/layout/radial6"/>
    <dgm:cxn modelId="{23D86945-466F-4567-AC0F-9F1E74D87582}" type="presParOf" srcId="{88F7F30A-95A9-4EDC-B2CA-4B253B2099DC}" destId="{8B869ABB-39E0-4721-8891-A7386A107F9E}" srcOrd="3" destOrd="0" presId="urn:microsoft.com/office/officeart/2005/8/layout/radial6"/>
    <dgm:cxn modelId="{6DA0B4AF-06BE-4029-A3F1-54B9666AAC2F}" type="presParOf" srcId="{88F7F30A-95A9-4EDC-B2CA-4B253B2099DC}" destId="{4D24EC2A-2D5B-4824-99C0-2D68FA3A4730}" srcOrd="4" destOrd="0" presId="urn:microsoft.com/office/officeart/2005/8/layout/radial6"/>
    <dgm:cxn modelId="{12DE25C1-DEA9-48F2-910D-78EDD154B863}" type="presParOf" srcId="{88F7F30A-95A9-4EDC-B2CA-4B253B2099DC}" destId="{1AA58261-60B7-43BA-852B-2D7382728ECD}" srcOrd="5" destOrd="0" presId="urn:microsoft.com/office/officeart/2005/8/layout/radial6"/>
    <dgm:cxn modelId="{C4801410-58F2-4841-A992-D9DD678DDA73}" type="presParOf" srcId="{88F7F30A-95A9-4EDC-B2CA-4B253B2099DC}" destId="{9E6C016C-BE48-4BE0-A007-D3D3366C450B}" srcOrd="6" destOrd="0" presId="urn:microsoft.com/office/officeart/2005/8/layout/radial6"/>
    <dgm:cxn modelId="{4E68378F-7BEA-4CF2-B0C8-A40DE52D6B9C}" type="presParOf" srcId="{88F7F30A-95A9-4EDC-B2CA-4B253B2099DC}" destId="{A47828C1-2F42-4AC0-AF3A-7C8A3FE46A41}" srcOrd="7" destOrd="0" presId="urn:microsoft.com/office/officeart/2005/8/layout/radial6"/>
    <dgm:cxn modelId="{9491DC13-5C87-456E-8166-3ABDB9E27DC7}" type="presParOf" srcId="{88F7F30A-95A9-4EDC-B2CA-4B253B2099DC}" destId="{D4E2454B-ED29-44EF-ABA0-17EB4FBD7C2E}" srcOrd="8" destOrd="0" presId="urn:microsoft.com/office/officeart/2005/8/layout/radial6"/>
    <dgm:cxn modelId="{DC5032BB-987D-4240-8B90-7DE26343617D}" type="presParOf" srcId="{88F7F30A-95A9-4EDC-B2CA-4B253B2099DC}" destId="{A71EE877-25AD-4B92-8438-578D71EA6240}" srcOrd="9" destOrd="0" presId="urn:microsoft.com/office/officeart/2005/8/layout/radial6"/>
    <dgm:cxn modelId="{DDCB1D86-0A54-456D-B303-4B426FE8581C}" type="presParOf" srcId="{88F7F30A-95A9-4EDC-B2CA-4B253B2099DC}" destId="{4364A3D5-455F-4756-B589-7A5AAE8EC0E5}" srcOrd="10" destOrd="0" presId="urn:microsoft.com/office/officeart/2005/8/layout/radial6"/>
    <dgm:cxn modelId="{CD7A2C90-6CE8-46BD-9490-077D8957315F}" type="presParOf" srcId="{88F7F30A-95A9-4EDC-B2CA-4B253B2099DC}" destId="{BF191A90-F4E8-4B8C-A24E-0ED1DAAF0E54}" srcOrd="11" destOrd="0" presId="urn:microsoft.com/office/officeart/2005/8/layout/radial6"/>
    <dgm:cxn modelId="{2DD7103F-2AE3-4EF9-91DF-971510A73E00}" type="presParOf" srcId="{88F7F30A-95A9-4EDC-B2CA-4B253B2099DC}" destId="{A4BE4666-40BE-4396-89FE-271AB9505374}" srcOrd="12" destOrd="0" presId="urn:microsoft.com/office/officeart/2005/8/layout/radial6"/>
    <dgm:cxn modelId="{6F49A067-1BCD-4817-847B-33C0854B1FA8}" type="presParOf" srcId="{88F7F30A-95A9-4EDC-B2CA-4B253B2099DC}" destId="{6788E49D-0CF4-49B8-B4CC-E83937F75DB1}" srcOrd="13" destOrd="0" presId="urn:microsoft.com/office/officeart/2005/8/layout/radial6"/>
    <dgm:cxn modelId="{1947EF9D-79C9-435D-8775-B553D288625C}" type="presParOf" srcId="{88F7F30A-95A9-4EDC-B2CA-4B253B2099DC}" destId="{F35A9F6B-5D02-4B5B-8888-086B4D3836F1}" srcOrd="14" destOrd="0" presId="urn:microsoft.com/office/officeart/2005/8/layout/radial6"/>
    <dgm:cxn modelId="{4AAE718C-1F4A-48A3-92DB-F02BA7AE4526}" type="presParOf" srcId="{88F7F30A-95A9-4EDC-B2CA-4B253B2099DC}" destId="{3AEA8B13-6228-4021-BE8F-1A647CFA4536}" srcOrd="15"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EAA9901-B027-4751-9800-3538734F54ED}"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517CD52A-B551-41A9-A111-8DD925E5B24F}">
      <dgm:prSet/>
      <dgm:spPr/>
      <dgm:t>
        <a:bodyPr/>
        <a:lstStyle/>
        <a:p>
          <a:r>
            <a:rPr lang="en-US" b="0" i="0"/>
            <a:t>Early in disease course</a:t>
          </a:r>
          <a:endParaRPr lang="en-US"/>
        </a:p>
      </dgm:t>
    </dgm:pt>
    <dgm:pt modelId="{D4B917AC-211F-4CC2-B88D-E09455810D81}" type="parTrans" cxnId="{70CDAB7D-CE72-4916-858E-FD62E5899629}">
      <dgm:prSet/>
      <dgm:spPr/>
      <dgm:t>
        <a:bodyPr/>
        <a:lstStyle/>
        <a:p>
          <a:endParaRPr lang="en-US"/>
        </a:p>
      </dgm:t>
    </dgm:pt>
    <dgm:pt modelId="{CADB3DB3-8606-4601-B974-12BC6CAAD350}" type="sibTrans" cxnId="{70CDAB7D-CE72-4916-858E-FD62E5899629}">
      <dgm:prSet/>
      <dgm:spPr/>
      <dgm:t>
        <a:bodyPr/>
        <a:lstStyle/>
        <a:p>
          <a:endParaRPr lang="en-US"/>
        </a:p>
      </dgm:t>
    </dgm:pt>
    <dgm:pt modelId="{E410AC14-49C0-4344-B044-B1AC97FC6801}">
      <dgm:prSet/>
      <dgm:spPr/>
      <dgm:t>
        <a:bodyPr/>
        <a:lstStyle/>
        <a:p>
          <a:r>
            <a:rPr lang="en-US" b="0" i="0"/>
            <a:t>Duration of untreated psychosis</a:t>
          </a:r>
          <a:endParaRPr lang="en-US"/>
        </a:p>
      </dgm:t>
    </dgm:pt>
    <dgm:pt modelId="{97680174-82E6-454F-BF20-B63891F75DCA}" type="parTrans" cxnId="{4F5A4C46-38B2-450B-BB9B-4D801321BC45}">
      <dgm:prSet/>
      <dgm:spPr/>
      <dgm:t>
        <a:bodyPr/>
        <a:lstStyle/>
        <a:p>
          <a:endParaRPr lang="en-US"/>
        </a:p>
      </dgm:t>
    </dgm:pt>
    <dgm:pt modelId="{DA8A8B1A-3BFC-487E-8EB0-B12944E7D274}" type="sibTrans" cxnId="{4F5A4C46-38B2-450B-BB9B-4D801321BC45}">
      <dgm:prSet/>
      <dgm:spPr/>
      <dgm:t>
        <a:bodyPr/>
        <a:lstStyle/>
        <a:p>
          <a:endParaRPr lang="en-US"/>
        </a:p>
      </dgm:t>
    </dgm:pt>
    <dgm:pt modelId="{E5D3BACE-0299-467A-BE19-D2D1CAB8D9EE}">
      <dgm:prSet/>
      <dgm:spPr/>
      <dgm:t>
        <a:bodyPr/>
        <a:lstStyle/>
        <a:p>
          <a:r>
            <a:rPr lang="en-US" b="0" i="0"/>
            <a:t>Relapse of psychosis</a:t>
          </a:r>
          <a:endParaRPr lang="en-US"/>
        </a:p>
      </dgm:t>
    </dgm:pt>
    <dgm:pt modelId="{4844E12B-6114-41DE-8E80-B318E014C194}" type="parTrans" cxnId="{97EC8EF8-5D2E-4595-AB92-9911F8618287}">
      <dgm:prSet/>
      <dgm:spPr/>
      <dgm:t>
        <a:bodyPr/>
        <a:lstStyle/>
        <a:p>
          <a:endParaRPr lang="en-US"/>
        </a:p>
      </dgm:t>
    </dgm:pt>
    <dgm:pt modelId="{2E3D3EC4-B6F6-44FF-BA89-2025D8F60D77}" type="sibTrans" cxnId="{97EC8EF8-5D2E-4595-AB92-9911F8618287}">
      <dgm:prSet/>
      <dgm:spPr/>
      <dgm:t>
        <a:bodyPr/>
        <a:lstStyle/>
        <a:p>
          <a:endParaRPr lang="en-US"/>
        </a:p>
      </dgm:t>
    </dgm:pt>
    <dgm:pt modelId="{0C2120E8-A7DD-4B2B-807F-4BACCC3E0F36}">
      <dgm:prSet/>
      <dgm:spPr/>
      <dgm:t>
        <a:bodyPr/>
        <a:lstStyle/>
        <a:p>
          <a:r>
            <a:rPr lang="en-US" b="0" i="0"/>
            <a:t>Young or older age</a:t>
          </a:r>
          <a:endParaRPr lang="en-US"/>
        </a:p>
      </dgm:t>
    </dgm:pt>
    <dgm:pt modelId="{F758E4D8-DD46-401D-B1FB-BF3346C25700}" type="parTrans" cxnId="{A999A73F-3CB9-45C4-9721-BD1DB906E3D6}">
      <dgm:prSet/>
      <dgm:spPr/>
      <dgm:t>
        <a:bodyPr/>
        <a:lstStyle/>
        <a:p>
          <a:endParaRPr lang="en-US"/>
        </a:p>
      </dgm:t>
    </dgm:pt>
    <dgm:pt modelId="{820197DE-1201-4099-AEC4-F968A228CD3F}" type="sibTrans" cxnId="{A999A73F-3CB9-45C4-9721-BD1DB906E3D6}">
      <dgm:prSet/>
      <dgm:spPr/>
      <dgm:t>
        <a:bodyPr/>
        <a:lstStyle/>
        <a:p>
          <a:endParaRPr lang="en-US"/>
        </a:p>
      </dgm:t>
    </dgm:pt>
    <dgm:pt modelId="{FCB73B58-BC3F-45B3-ADF9-B727467E0325}">
      <dgm:prSet/>
      <dgm:spPr/>
      <dgm:t>
        <a:bodyPr/>
        <a:lstStyle/>
        <a:p>
          <a:r>
            <a:rPr lang="en-US" b="0" i="0"/>
            <a:t>Lack of support of solitude lifestyle</a:t>
          </a:r>
          <a:endParaRPr lang="en-US"/>
        </a:p>
      </dgm:t>
    </dgm:pt>
    <dgm:pt modelId="{72551360-7062-40C6-8121-234D7FF97AE2}" type="parTrans" cxnId="{AE9B4EFB-133A-404B-945B-6C1376AA2B3B}">
      <dgm:prSet/>
      <dgm:spPr/>
      <dgm:t>
        <a:bodyPr/>
        <a:lstStyle/>
        <a:p>
          <a:endParaRPr lang="en-US"/>
        </a:p>
      </dgm:t>
    </dgm:pt>
    <dgm:pt modelId="{67DA1E18-9435-4B24-967A-E83BE588A16D}" type="sibTrans" cxnId="{AE9B4EFB-133A-404B-945B-6C1376AA2B3B}">
      <dgm:prSet/>
      <dgm:spPr/>
      <dgm:t>
        <a:bodyPr/>
        <a:lstStyle/>
        <a:p>
          <a:endParaRPr lang="en-US"/>
        </a:p>
      </dgm:t>
    </dgm:pt>
    <dgm:pt modelId="{D9FAA924-1520-48B4-8191-F0B8EDBFD05C}">
      <dgm:prSet/>
      <dgm:spPr/>
      <dgm:t>
        <a:bodyPr/>
        <a:lstStyle/>
        <a:p>
          <a:r>
            <a:rPr lang="en-US" b="0" i="0"/>
            <a:t>Higher cognition and education</a:t>
          </a:r>
          <a:endParaRPr lang="en-US"/>
        </a:p>
      </dgm:t>
    </dgm:pt>
    <dgm:pt modelId="{57746975-D585-40A8-8A41-A2C3C2F21CA8}" type="parTrans" cxnId="{ED93514C-EAA5-46E4-B836-AA1797143C6E}">
      <dgm:prSet/>
      <dgm:spPr/>
      <dgm:t>
        <a:bodyPr/>
        <a:lstStyle/>
        <a:p>
          <a:endParaRPr lang="en-US"/>
        </a:p>
      </dgm:t>
    </dgm:pt>
    <dgm:pt modelId="{A6307020-7500-49F2-877C-045421167F44}" type="sibTrans" cxnId="{ED93514C-EAA5-46E4-B836-AA1797143C6E}">
      <dgm:prSet/>
      <dgm:spPr/>
      <dgm:t>
        <a:bodyPr/>
        <a:lstStyle/>
        <a:p>
          <a:endParaRPr lang="en-US"/>
        </a:p>
      </dgm:t>
    </dgm:pt>
    <dgm:pt modelId="{029A17CB-E543-4A74-ADF5-4353A048FDCF}">
      <dgm:prSet/>
      <dgm:spPr/>
      <dgm:t>
        <a:bodyPr/>
        <a:lstStyle/>
        <a:p>
          <a:r>
            <a:rPr lang="en-US" b="0" i="0"/>
            <a:t>Male</a:t>
          </a:r>
          <a:endParaRPr lang="en-US"/>
        </a:p>
      </dgm:t>
    </dgm:pt>
    <dgm:pt modelId="{25AF0732-6A01-45FB-B7F2-F98E933ED567}" type="parTrans" cxnId="{E560756A-071E-4E71-842C-3337FDD93188}">
      <dgm:prSet/>
      <dgm:spPr/>
      <dgm:t>
        <a:bodyPr/>
        <a:lstStyle/>
        <a:p>
          <a:endParaRPr lang="en-US"/>
        </a:p>
      </dgm:t>
    </dgm:pt>
    <dgm:pt modelId="{25382CD0-9AEF-4CF0-A26A-C01A8A91AA55}" type="sibTrans" cxnId="{E560756A-071E-4E71-842C-3337FDD93188}">
      <dgm:prSet/>
      <dgm:spPr/>
      <dgm:t>
        <a:bodyPr/>
        <a:lstStyle/>
        <a:p>
          <a:endParaRPr lang="en-US"/>
        </a:p>
      </dgm:t>
    </dgm:pt>
    <dgm:pt modelId="{7224F2C2-24ED-4168-887E-7E372D667015}">
      <dgm:prSet/>
      <dgm:spPr/>
      <dgm:t>
        <a:bodyPr/>
        <a:lstStyle/>
        <a:p>
          <a:r>
            <a:rPr lang="en-US" b="0" i="0"/>
            <a:t>Substance use</a:t>
          </a:r>
          <a:endParaRPr lang="en-US"/>
        </a:p>
      </dgm:t>
    </dgm:pt>
    <dgm:pt modelId="{19258191-A5A2-4510-A771-5E376B6D32B9}" type="parTrans" cxnId="{8BF927D5-E816-4170-B99A-DD64688F307A}">
      <dgm:prSet/>
      <dgm:spPr/>
      <dgm:t>
        <a:bodyPr/>
        <a:lstStyle/>
        <a:p>
          <a:endParaRPr lang="en-US"/>
        </a:p>
      </dgm:t>
    </dgm:pt>
    <dgm:pt modelId="{938C585D-7B38-4D64-B003-B3B7F90D7114}" type="sibTrans" cxnId="{8BF927D5-E816-4170-B99A-DD64688F307A}">
      <dgm:prSet/>
      <dgm:spPr/>
      <dgm:t>
        <a:bodyPr/>
        <a:lstStyle/>
        <a:p>
          <a:endParaRPr lang="en-US"/>
        </a:p>
      </dgm:t>
    </dgm:pt>
    <dgm:pt modelId="{A45633C5-754D-43D5-80EC-980D569E4FA8}">
      <dgm:prSet/>
      <dgm:spPr/>
      <dgm:t>
        <a:bodyPr/>
        <a:lstStyle/>
        <a:p>
          <a:r>
            <a:rPr lang="en-US" b="0" i="0"/>
            <a:t>Prior suicide attempt</a:t>
          </a:r>
          <a:endParaRPr lang="en-US"/>
        </a:p>
      </dgm:t>
    </dgm:pt>
    <dgm:pt modelId="{CCCABD31-4186-4274-8FCE-4EAF9642EF92}" type="parTrans" cxnId="{D7AB8DB0-33DE-415F-88C0-3675D0688437}">
      <dgm:prSet/>
      <dgm:spPr/>
      <dgm:t>
        <a:bodyPr/>
        <a:lstStyle/>
        <a:p>
          <a:endParaRPr lang="en-US"/>
        </a:p>
      </dgm:t>
    </dgm:pt>
    <dgm:pt modelId="{DF4B7EE5-D48E-4660-9DCC-736E50CFB37D}" type="sibTrans" cxnId="{D7AB8DB0-33DE-415F-88C0-3675D0688437}">
      <dgm:prSet/>
      <dgm:spPr/>
      <dgm:t>
        <a:bodyPr/>
        <a:lstStyle/>
        <a:p>
          <a:endParaRPr lang="en-US"/>
        </a:p>
      </dgm:t>
    </dgm:pt>
    <dgm:pt modelId="{A9D9C507-1C6F-4465-A2BD-F4410780BA60}" type="pres">
      <dgm:prSet presAssocID="{2EAA9901-B027-4751-9800-3538734F54ED}" presName="vert0" presStyleCnt="0">
        <dgm:presLayoutVars>
          <dgm:dir/>
          <dgm:animOne val="branch"/>
          <dgm:animLvl val="lvl"/>
        </dgm:presLayoutVars>
      </dgm:prSet>
      <dgm:spPr/>
    </dgm:pt>
    <dgm:pt modelId="{0472144E-DDC1-42DF-9719-68D99F48798C}" type="pres">
      <dgm:prSet presAssocID="{517CD52A-B551-41A9-A111-8DD925E5B24F}" presName="thickLine" presStyleLbl="alignNode1" presStyleIdx="0" presStyleCnt="9"/>
      <dgm:spPr/>
    </dgm:pt>
    <dgm:pt modelId="{1CD4402B-216E-4EB6-8951-1466B28DAC92}" type="pres">
      <dgm:prSet presAssocID="{517CD52A-B551-41A9-A111-8DD925E5B24F}" presName="horz1" presStyleCnt="0"/>
      <dgm:spPr/>
    </dgm:pt>
    <dgm:pt modelId="{FC87E170-385D-4EC8-B471-31F7CB53582F}" type="pres">
      <dgm:prSet presAssocID="{517CD52A-B551-41A9-A111-8DD925E5B24F}" presName="tx1" presStyleLbl="revTx" presStyleIdx="0" presStyleCnt="9"/>
      <dgm:spPr/>
    </dgm:pt>
    <dgm:pt modelId="{FD8095E1-4707-46C3-BDB3-B70A6A684D97}" type="pres">
      <dgm:prSet presAssocID="{517CD52A-B551-41A9-A111-8DD925E5B24F}" presName="vert1" presStyleCnt="0"/>
      <dgm:spPr/>
    </dgm:pt>
    <dgm:pt modelId="{984420F1-0D35-4BF1-859D-4FF9AEDA64BE}" type="pres">
      <dgm:prSet presAssocID="{E410AC14-49C0-4344-B044-B1AC97FC6801}" presName="thickLine" presStyleLbl="alignNode1" presStyleIdx="1" presStyleCnt="9"/>
      <dgm:spPr/>
    </dgm:pt>
    <dgm:pt modelId="{5F262B35-9459-48BE-BB9C-89FA53214648}" type="pres">
      <dgm:prSet presAssocID="{E410AC14-49C0-4344-B044-B1AC97FC6801}" presName="horz1" presStyleCnt="0"/>
      <dgm:spPr/>
    </dgm:pt>
    <dgm:pt modelId="{B442C568-8C08-492C-85A2-387510003991}" type="pres">
      <dgm:prSet presAssocID="{E410AC14-49C0-4344-B044-B1AC97FC6801}" presName="tx1" presStyleLbl="revTx" presStyleIdx="1" presStyleCnt="9"/>
      <dgm:spPr/>
    </dgm:pt>
    <dgm:pt modelId="{67063919-419D-4E8D-A5F6-ED14B51485F1}" type="pres">
      <dgm:prSet presAssocID="{E410AC14-49C0-4344-B044-B1AC97FC6801}" presName="vert1" presStyleCnt="0"/>
      <dgm:spPr/>
    </dgm:pt>
    <dgm:pt modelId="{2A68D18C-3F78-410D-A492-5C0A5B23E5EE}" type="pres">
      <dgm:prSet presAssocID="{E5D3BACE-0299-467A-BE19-D2D1CAB8D9EE}" presName="thickLine" presStyleLbl="alignNode1" presStyleIdx="2" presStyleCnt="9"/>
      <dgm:spPr/>
    </dgm:pt>
    <dgm:pt modelId="{309EF501-0DAF-4B40-8F1E-32EB10ECD856}" type="pres">
      <dgm:prSet presAssocID="{E5D3BACE-0299-467A-BE19-D2D1CAB8D9EE}" presName="horz1" presStyleCnt="0"/>
      <dgm:spPr/>
    </dgm:pt>
    <dgm:pt modelId="{BCDBF8AD-7BCD-4BD8-A494-7D0B9FD7B1DB}" type="pres">
      <dgm:prSet presAssocID="{E5D3BACE-0299-467A-BE19-D2D1CAB8D9EE}" presName="tx1" presStyleLbl="revTx" presStyleIdx="2" presStyleCnt="9"/>
      <dgm:spPr/>
    </dgm:pt>
    <dgm:pt modelId="{4C83C8F7-7EF1-4F99-BECA-CD6D02CF8213}" type="pres">
      <dgm:prSet presAssocID="{E5D3BACE-0299-467A-BE19-D2D1CAB8D9EE}" presName="vert1" presStyleCnt="0"/>
      <dgm:spPr/>
    </dgm:pt>
    <dgm:pt modelId="{563BB4FD-B51D-4C30-B737-0359480CF76F}" type="pres">
      <dgm:prSet presAssocID="{0C2120E8-A7DD-4B2B-807F-4BACCC3E0F36}" presName="thickLine" presStyleLbl="alignNode1" presStyleIdx="3" presStyleCnt="9"/>
      <dgm:spPr/>
    </dgm:pt>
    <dgm:pt modelId="{A53B701E-8F77-406F-905A-877873429CC6}" type="pres">
      <dgm:prSet presAssocID="{0C2120E8-A7DD-4B2B-807F-4BACCC3E0F36}" presName="horz1" presStyleCnt="0"/>
      <dgm:spPr/>
    </dgm:pt>
    <dgm:pt modelId="{B0F61C42-A9CE-4DE2-8FDB-069E87AE93B1}" type="pres">
      <dgm:prSet presAssocID="{0C2120E8-A7DD-4B2B-807F-4BACCC3E0F36}" presName="tx1" presStyleLbl="revTx" presStyleIdx="3" presStyleCnt="9"/>
      <dgm:spPr/>
    </dgm:pt>
    <dgm:pt modelId="{9715876E-DB49-4E27-8B1B-58DE5F129BDB}" type="pres">
      <dgm:prSet presAssocID="{0C2120E8-A7DD-4B2B-807F-4BACCC3E0F36}" presName="vert1" presStyleCnt="0"/>
      <dgm:spPr/>
    </dgm:pt>
    <dgm:pt modelId="{BA383724-86EF-4899-A69C-D6EF41E21B72}" type="pres">
      <dgm:prSet presAssocID="{FCB73B58-BC3F-45B3-ADF9-B727467E0325}" presName="thickLine" presStyleLbl="alignNode1" presStyleIdx="4" presStyleCnt="9"/>
      <dgm:spPr/>
    </dgm:pt>
    <dgm:pt modelId="{9EB1127C-45BB-4298-BBEF-0FC9639FAB1F}" type="pres">
      <dgm:prSet presAssocID="{FCB73B58-BC3F-45B3-ADF9-B727467E0325}" presName="horz1" presStyleCnt="0"/>
      <dgm:spPr/>
    </dgm:pt>
    <dgm:pt modelId="{27B618EF-8FD5-4C8E-B330-C9649F346E34}" type="pres">
      <dgm:prSet presAssocID="{FCB73B58-BC3F-45B3-ADF9-B727467E0325}" presName="tx1" presStyleLbl="revTx" presStyleIdx="4" presStyleCnt="9"/>
      <dgm:spPr/>
    </dgm:pt>
    <dgm:pt modelId="{F6D0657B-01C7-4A97-BC93-AD753DC154BA}" type="pres">
      <dgm:prSet presAssocID="{FCB73B58-BC3F-45B3-ADF9-B727467E0325}" presName="vert1" presStyleCnt="0"/>
      <dgm:spPr/>
    </dgm:pt>
    <dgm:pt modelId="{E4AE4266-A8D6-4552-975E-9B6914187534}" type="pres">
      <dgm:prSet presAssocID="{D9FAA924-1520-48B4-8191-F0B8EDBFD05C}" presName="thickLine" presStyleLbl="alignNode1" presStyleIdx="5" presStyleCnt="9"/>
      <dgm:spPr/>
    </dgm:pt>
    <dgm:pt modelId="{5F9911C4-8964-440F-8F33-DBD110CFDE4F}" type="pres">
      <dgm:prSet presAssocID="{D9FAA924-1520-48B4-8191-F0B8EDBFD05C}" presName="horz1" presStyleCnt="0"/>
      <dgm:spPr/>
    </dgm:pt>
    <dgm:pt modelId="{A6E23485-D54C-4EA7-821F-ABC3C440890F}" type="pres">
      <dgm:prSet presAssocID="{D9FAA924-1520-48B4-8191-F0B8EDBFD05C}" presName="tx1" presStyleLbl="revTx" presStyleIdx="5" presStyleCnt="9"/>
      <dgm:spPr/>
    </dgm:pt>
    <dgm:pt modelId="{7CF274CA-450D-4D77-BD15-92E13269B0B4}" type="pres">
      <dgm:prSet presAssocID="{D9FAA924-1520-48B4-8191-F0B8EDBFD05C}" presName="vert1" presStyleCnt="0"/>
      <dgm:spPr/>
    </dgm:pt>
    <dgm:pt modelId="{89C007D3-3929-49F1-8C10-457D3178B0E7}" type="pres">
      <dgm:prSet presAssocID="{029A17CB-E543-4A74-ADF5-4353A048FDCF}" presName="thickLine" presStyleLbl="alignNode1" presStyleIdx="6" presStyleCnt="9"/>
      <dgm:spPr/>
    </dgm:pt>
    <dgm:pt modelId="{0F94B2EA-747C-4D15-99AB-93914EDA6E65}" type="pres">
      <dgm:prSet presAssocID="{029A17CB-E543-4A74-ADF5-4353A048FDCF}" presName="horz1" presStyleCnt="0"/>
      <dgm:spPr/>
    </dgm:pt>
    <dgm:pt modelId="{68F97A33-074F-4E6C-BB1D-17640E46171C}" type="pres">
      <dgm:prSet presAssocID="{029A17CB-E543-4A74-ADF5-4353A048FDCF}" presName="tx1" presStyleLbl="revTx" presStyleIdx="6" presStyleCnt="9"/>
      <dgm:spPr/>
    </dgm:pt>
    <dgm:pt modelId="{FBE50BA6-4716-40F4-A751-6F9BA08D7ED0}" type="pres">
      <dgm:prSet presAssocID="{029A17CB-E543-4A74-ADF5-4353A048FDCF}" presName="vert1" presStyleCnt="0"/>
      <dgm:spPr/>
    </dgm:pt>
    <dgm:pt modelId="{0258194E-6256-4CE2-BA72-601BDB4AC118}" type="pres">
      <dgm:prSet presAssocID="{7224F2C2-24ED-4168-887E-7E372D667015}" presName="thickLine" presStyleLbl="alignNode1" presStyleIdx="7" presStyleCnt="9"/>
      <dgm:spPr/>
    </dgm:pt>
    <dgm:pt modelId="{9FA4CC0A-CD93-4AD6-9038-2F39A6CF8B6D}" type="pres">
      <dgm:prSet presAssocID="{7224F2C2-24ED-4168-887E-7E372D667015}" presName="horz1" presStyleCnt="0"/>
      <dgm:spPr/>
    </dgm:pt>
    <dgm:pt modelId="{1987F74E-0A29-41E0-AEF1-DB443D48B3C9}" type="pres">
      <dgm:prSet presAssocID="{7224F2C2-24ED-4168-887E-7E372D667015}" presName="tx1" presStyleLbl="revTx" presStyleIdx="7" presStyleCnt="9"/>
      <dgm:spPr/>
    </dgm:pt>
    <dgm:pt modelId="{0A8EC124-823E-4125-9A57-D4B2BF8BBA43}" type="pres">
      <dgm:prSet presAssocID="{7224F2C2-24ED-4168-887E-7E372D667015}" presName="vert1" presStyleCnt="0"/>
      <dgm:spPr/>
    </dgm:pt>
    <dgm:pt modelId="{F6606E7B-F768-4E81-9658-753CFA98779C}" type="pres">
      <dgm:prSet presAssocID="{A45633C5-754D-43D5-80EC-980D569E4FA8}" presName="thickLine" presStyleLbl="alignNode1" presStyleIdx="8" presStyleCnt="9"/>
      <dgm:spPr/>
    </dgm:pt>
    <dgm:pt modelId="{98FE125D-D015-45DD-9B83-A7BEA1DA25AF}" type="pres">
      <dgm:prSet presAssocID="{A45633C5-754D-43D5-80EC-980D569E4FA8}" presName="horz1" presStyleCnt="0"/>
      <dgm:spPr/>
    </dgm:pt>
    <dgm:pt modelId="{E4A01A87-D996-4ACA-A7B6-9BDAC19F1B6C}" type="pres">
      <dgm:prSet presAssocID="{A45633C5-754D-43D5-80EC-980D569E4FA8}" presName="tx1" presStyleLbl="revTx" presStyleIdx="8" presStyleCnt="9"/>
      <dgm:spPr/>
    </dgm:pt>
    <dgm:pt modelId="{EE3D9374-31A2-4039-B2C4-4C72B5297A2A}" type="pres">
      <dgm:prSet presAssocID="{A45633C5-754D-43D5-80EC-980D569E4FA8}" presName="vert1" presStyleCnt="0"/>
      <dgm:spPr/>
    </dgm:pt>
  </dgm:ptLst>
  <dgm:cxnLst>
    <dgm:cxn modelId="{A97B610F-BB79-4F09-BB43-D852499565FB}" type="presOf" srcId="{FCB73B58-BC3F-45B3-ADF9-B727467E0325}" destId="{27B618EF-8FD5-4C8E-B330-C9649F346E34}" srcOrd="0" destOrd="0" presId="urn:microsoft.com/office/officeart/2008/layout/LinedList"/>
    <dgm:cxn modelId="{5956581C-834C-4B37-BE5A-E0A563494CC6}" type="presOf" srcId="{E5D3BACE-0299-467A-BE19-D2D1CAB8D9EE}" destId="{BCDBF8AD-7BCD-4BD8-A494-7D0B9FD7B1DB}" srcOrd="0" destOrd="0" presId="urn:microsoft.com/office/officeart/2008/layout/LinedList"/>
    <dgm:cxn modelId="{6BCC063E-2636-4B71-B280-594CF52876FF}" type="presOf" srcId="{517CD52A-B551-41A9-A111-8DD925E5B24F}" destId="{FC87E170-385D-4EC8-B471-31F7CB53582F}" srcOrd="0" destOrd="0" presId="urn:microsoft.com/office/officeart/2008/layout/LinedList"/>
    <dgm:cxn modelId="{A999A73F-3CB9-45C4-9721-BD1DB906E3D6}" srcId="{2EAA9901-B027-4751-9800-3538734F54ED}" destId="{0C2120E8-A7DD-4B2B-807F-4BACCC3E0F36}" srcOrd="3" destOrd="0" parTransId="{F758E4D8-DD46-401D-B1FB-BF3346C25700}" sibTransId="{820197DE-1201-4099-AEC4-F968A228CD3F}"/>
    <dgm:cxn modelId="{4F5A4C46-38B2-450B-BB9B-4D801321BC45}" srcId="{2EAA9901-B027-4751-9800-3538734F54ED}" destId="{E410AC14-49C0-4344-B044-B1AC97FC6801}" srcOrd="1" destOrd="0" parTransId="{97680174-82E6-454F-BF20-B63891F75DCA}" sibTransId="{DA8A8B1A-3BFC-487E-8EB0-B12944E7D274}"/>
    <dgm:cxn modelId="{B068DA49-6534-4A64-9FF2-9258A9EC716B}" type="presOf" srcId="{E410AC14-49C0-4344-B044-B1AC97FC6801}" destId="{B442C568-8C08-492C-85A2-387510003991}" srcOrd="0" destOrd="0" presId="urn:microsoft.com/office/officeart/2008/layout/LinedList"/>
    <dgm:cxn modelId="{E560756A-071E-4E71-842C-3337FDD93188}" srcId="{2EAA9901-B027-4751-9800-3538734F54ED}" destId="{029A17CB-E543-4A74-ADF5-4353A048FDCF}" srcOrd="6" destOrd="0" parTransId="{25AF0732-6A01-45FB-B7F2-F98E933ED567}" sibTransId="{25382CD0-9AEF-4CF0-A26A-C01A8A91AA55}"/>
    <dgm:cxn modelId="{74C3686C-20AB-46B2-BC44-4441B780E966}" type="presOf" srcId="{029A17CB-E543-4A74-ADF5-4353A048FDCF}" destId="{68F97A33-074F-4E6C-BB1D-17640E46171C}" srcOrd="0" destOrd="0" presId="urn:microsoft.com/office/officeart/2008/layout/LinedList"/>
    <dgm:cxn modelId="{ED93514C-EAA5-46E4-B836-AA1797143C6E}" srcId="{2EAA9901-B027-4751-9800-3538734F54ED}" destId="{D9FAA924-1520-48B4-8191-F0B8EDBFD05C}" srcOrd="5" destOrd="0" parTransId="{57746975-D585-40A8-8A41-A2C3C2F21CA8}" sibTransId="{A6307020-7500-49F2-877C-045421167F44}"/>
    <dgm:cxn modelId="{3960B56C-41B0-4706-B12B-A9E6161E4F7C}" type="presOf" srcId="{7224F2C2-24ED-4168-887E-7E372D667015}" destId="{1987F74E-0A29-41E0-AEF1-DB443D48B3C9}" srcOrd="0" destOrd="0" presId="urn:microsoft.com/office/officeart/2008/layout/LinedList"/>
    <dgm:cxn modelId="{4F38B975-520C-4782-AAA0-38871048DBA4}" type="presOf" srcId="{A45633C5-754D-43D5-80EC-980D569E4FA8}" destId="{E4A01A87-D996-4ACA-A7B6-9BDAC19F1B6C}" srcOrd="0" destOrd="0" presId="urn:microsoft.com/office/officeart/2008/layout/LinedList"/>
    <dgm:cxn modelId="{70CDAB7D-CE72-4916-858E-FD62E5899629}" srcId="{2EAA9901-B027-4751-9800-3538734F54ED}" destId="{517CD52A-B551-41A9-A111-8DD925E5B24F}" srcOrd="0" destOrd="0" parTransId="{D4B917AC-211F-4CC2-B88D-E09455810D81}" sibTransId="{CADB3DB3-8606-4601-B974-12BC6CAAD350}"/>
    <dgm:cxn modelId="{1E4908AD-C9CF-4D2D-B77E-FB34292824C9}" type="presOf" srcId="{D9FAA924-1520-48B4-8191-F0B8EDBFD05C}" destId="{A6E23485-D54C-4EA7-821F-ABC3C440890F}" srcOrd="0" destOrd="0" presId="urn:microsoft.com/office/officeart/2008/layout/LinedList"/>
    <dgm:cxn modelId="{D7AB8DB0-33DE-415F-88C0-3675D0688437}" srcId="{2EAA9901-B027-4751-9800-3538734F54ED}" destId="{A45633C5-754D-43D5-80EC-980D569E4FA8}" srcOrd="8" destOrd="0" parTransId="{CCCABD31-4186-4274-8FCE-4EAF9642EF92}" sibTransId="{DF4B7EE5-D48E-4660-9DCC-736E50CFB37D}"/>
    <dgm:cxn modelId="{37E30CC5-1211-4B9B-A322-D672A931E403}" type="presOf" srcId="{2EAA9901-B027-4751-9800-3538734F54ED}" destId="{A9D9C507-1C6F-4465-A2BD-F4410780BA60}" srcOrd="0" destOrd="0" presId="urn:microsoft.com/office/officeart/2008/layout/LinedList"/>
    <dgm:cxn modelId="{8BF927D5-E816-4170-B99A-DD64688F307A}" srcId="{2EAA9901-B027-4751-9800-3538734F54ED}" destId="{7224F2C2-24ED-4168-887E-7E372D667015}" srcOrd="7" destOrd="0" parTransId="{19258191-A5A2-4510-A771-5E376B6D32B9}" sibTransId="{938C585D-7B38-4D64-B003-B3B7F90D7114}"/>
    <dgm:cxn modelId="{FF3C0EEE-DE8E-4301-A4CC-E0AD0C797955}" type="presOf" srcId="{0C2120E8-A7DD-4B2B-807F-4BACCC3E0F36}" destId="{B0F61C42-A9CE-4DE2-8FDB-069E87AE93B1}" srcOrd="0" destOrd="0" presId="urn:microsoft.com/office/officeart/2008/layout/LinedList"/>
    <dgm:cxn modelId="{97EC8EF8-5D2E-4595-AB92-9911F8618287}" srcId="{2EAA9901-B027-4751-9800-3538734F54ED}" destId="{E5D3BACE-0299-467A-BE19-D2D1CAB8D9EE}" srcOrd="2" destOrd="0" parTransId="{4844E12B-6114-41DE-8E80-B318E014C194}" sibTransId="{2E3D3EC4-B6F6-44FF-BA89-2025D8F60D77}"/>
    <dgm:cxn modelId="{AE9B4EFB-133A-404B-945B-6C1376AA2B3B}" srcId="{2EAA9901-B027-4751-9800-3538734F54ED}" destId="{FCB73B58-BC3F-45B3-ADF9-B727467E0325}" srcOrd="4" destOrd="0" parTransId="{72551360-7062-40C6-8121-234D7FF97AE2}" sibTransId="{67DA1E18-9435-4B24-967A-E83BE588A16D}"/>
    <dgm:cxn modelId="{14816B19-A20A-4BA6-B148-1809E0344345}" type="presParOf" srcId="{A9D9C507-1C6F-4465-A2BD-F4410780BA60}" destId="{0472144E-DDC1-42DF-9719-68D99F48798C}" srcOrd="0" destOrd="0" presId="urn:microsoft.com/office/officeart/2008/layout/LinedList"/>
    <dgm:cxn modelId="{59AC2226-951F-4BAB-9288-836BCD4DD40E}" type="presParOf" srcId="{A9D9C507-1C6F-4465-A2BD-F4410780BA60}" destId="{1CD4402B-216E-4EB6-8951-1466B28DAC92}" srcOrd="1" destOrd="0" presId="urn:microsoft.com/office/officeart/2008/layout/LinedList"/>
    <dgm:cxn modelId="{9B1E5BFD-731E-4289-91B1-FB2EA4866C87}" type="presParOf" srcId="{1CD4402B-216E-4EB6-8951-1466B28DAC92}" destId="{FC87E170-385D-4EC8-B471-31F7CB53582F}" srcOrd="0" destOrd="0" presId="urn:microsoft.com/office/officeart/2008/layout/LinedList"/>
    <dgm:cxn modelId="{F76A4487-C53D-4298-92B0-7E6E230B985B}" type="presParOf" srcId="{1CD4402B-216E-4EB6-8951-1466B28DAC92}" destId="{FD8095E1-4707-46C3-BDB3-B70A6A684D97}" srcOrd="1" destOrd="0" presId="urn:microsoft.com/office/officeart/2008/layout/LinedList"/>
    <dgm:cxn modelId="{1D59E6EF-F635-4871-8700-793CAACDAB1F}" type="presParOf" srcId="{A9D9C507-1C6F-4465-A2BD-F4410780BA60}" destId="{984420F1-0D35-4BF1-859D-4FF9AEDA64BE}" srcOrd="2" destOrd="0" presId="urn:microsoft.com/office/officeart/2008/layout/LinedList"/>
    <dgm:cxn modelId="{31400421-18C9-4C7D-B947-730B5DDBD329}" type="presParOf" srcId="{A9D9C507-1C6F-4465-A2BD-F4410780BA60}" destId="{5F262B35-9459-48BE-BB9C-89FA53214648}" srcOrd="3" destOrd="0" presId="urn:microsoft.com/office/officeart/2008/layout/LinedList"/>
    <dgm:cxn modelId="{16752253-4379-4B3A-BB1A-F93811AEE7A9}" type="presParOf" srcId="{5F262B35-9459-48BE-BB9C-89FA53214648}" destId="{B442C568-8C08-492C-85A2-387510003991}" srcOrd="0" destOrd="0" presId="urn:microsoft.com/office/officeart/2008/layout/LinedList"/>
    <dgm:cxn modelId="{40B83822-13D8-482C-9E3C-9B964B14EB99}" type="presParOf" srcId="{5F262B35-9459-48BE-BB9C-89FA53214648}" destId="{67063919-419D-4E8D-A5F6-ED14B51485F1}" srcOrd="1" destOrd="0" presId="urn:microsoft.com/office/officeart/2008/layout/LinedList"/>
    <dgm:cxn modelId="{39460BFB-1244-430B-9E7E-5C7FFF19D716}" type="presParOf" srcId="{A9D9C507-1C6F-4465-A2BD-F4410780BA60}" destId="{2A68D18C-3F78-410D-A492-5C0A5B23E5EE}" srcOrd="4" destOrd="0" presId="urn:microsoft.com/office/officeart/2008/layout/LinedList"/>
    <dgm:cxn modelId="{127CEBAB-35EE-4CEC-8D7F-FA354AA6AAAF}" type="presParOf" srcId="{A9D9C507-1C6F-4465-A2BD-F4410780BA60}" destId="{309EF501-0DAF-4B40-8F1E-32EB10ECD856}" srcOrd="5" destOrd="0" presId="urn:microsoft.com/office/officeart/2008/layout/LinedList"/>
    <dgm:cxn modelId="{1BC7055F-B5A3-4702-9F57-5D21C0A24CB6}" type="presParOf" srcId="{309EF501-0DAF-4B40-8F1E-32EB10ECD856}" destId="{BCDBF8AD-7BCD-4BD8-A494-7D0B9FD7B1DB}" srcOrd="0" destOrd="0" presId="urn:microsoft.com/office/officeart/2008/layout/LinedList"/>
    <dgm:cxn modelId="{40D8DC5C-D9A8-4A70-9885-74854F0CDAA3}" type="presParOf" srcId="{309EF501-0DAF-4B40-8F1E-32EB10ECD856}" destId="{4C83C8F7-7EF1-4F99-BECA-CD6D02CF8213}" srcOrd="1" destOrd="0" presId="urn:microsoft.com/office/officeart/2008/layout/LinedList"/>
    <dgm:cxn modelId="{D21D137B-4925-485F-A2A2-8B5ADF7E513A}" type="presParOf" srcId="{A9D9C507-1C6F-4465-A2BD-F4410780BA60}" destId="{563BB4FD-B51D-4C30-B737-0359480CF76F}" srcOrd="6" destOrd="0" presId="urn:microsoft.com/office/officeart/2008/layout/LinedList"/>
    <dgm:cxn modelId="{CA386DAA-F697-496C-B136-2E3D886130B8}" type="presParOf" srcId="{A9D9C507-1C6F-4465-A2BD-F4410780BA60}" destId="{A53B701E-8F77-406F-905A-877873429CC6}" srcOrd="7" destOrd="0" presId="urn:microsoft.com/office/officeart/2008/layout/LinedList"/>
    <dgm:cxn modelId="{B6689BE0-0610-4BCB-8E5B-E1E1740F99CE}" type="presParOf" srcId="{A53B701E-8F77-406F-905A-877873429CC6}" destId="{B0F61C42-A9CE-4DE2-8FDB-069E87AE93B1}" srcOrd="0" destOrd="0" presId="urn:microsoft.com/office/officeart/2008/layout/LinedList"/>
    <dgm:cxn modelId="{4ADE4BA1-773A-465C-85AE-928B24C68E15}" type="presParOf" srcId="{A53B701E-8F77-406F-905A-877873429CC6}" destId="{9715876E-DB49-4E27-8B1B-58DE5F129BDB}" srcOrd="1" destOrd="0" presId="urn:microsoft.com/office/officeart/2008/layout/LinedList"/>
    <dgm:cxn modelId="{789CCD21-044D-4C56-A352-913AF17FEEA9}" type="presParOf" srcId="{A9D9C507-1C6F-4465-A2BD-F4410780BA60}" destId="{BA383724-86EF-4899-A69C-D6EF41E21B72}" srcOrd="8" destOrd="0" presId="urn:microsoft.com/office/officeart/2008/layout/LinedList"/>
    <dgm:cxn modelId="{9E210328-D3BF-4A01-92AA-FF796B652060}" type="presParOf" srcId="{A9D9C507-1C6F-4465-A2BD-F4410780BA60}" destId="{9EB1127C-45BB-4298-BBEF-0FC9639FAB1F}" srcOrd="9" destOrd="0" presId="urn:microsoft.com/office/officeart/2008/layout/LinedList"/>
    <dgm:cxn modelId="{6F0099A6-61EB-4A89-96FC-80EA6EAB712B}" type="presParOf" srcId="{9EB1127C-45BB-4298-BBEF-0FC9639FAB1F}" destId="{27B618EF-8FD5-4C8E-B330-C9649F346E34}" srcOrd="0" destOrd="0" presId="urn:microsoft.com/office/officeart/2008/layout/LinedList"/>
    <dgm:cxn modelId="{31CFDDD9-8E6F-42E5-BF09-C3A00334EA01}" type="presParOf" srcId="{9EB1127C-45BB-4298-BBEF-0FC9639FAB1F}" destId="{F6D0657B-01C7-4A97-BC93-AD753DC154BA}" srcOrd="1" destOrd="0" presId="urn:microsoft.com/office/officeart/2008/layout/LinedList"/>
    <dgm:cxn modelId="{98B2017E-5AC3-4512-8D23-2A0DE343A328}" type="presParOf" srcId="{A9D9C507-1C6F-4465-A2BD-F4410780BA60}" destId="{E4AE4266-A8D6-4552-975E-9B6914187534}" srcOrd="10" destOrd="0" presId="urn:microsoft.com/office/officeart/2008/layout/LinedList"/>
    <dgm:cxn modelId="{1D11763F-0D97-4CCA-BC43-6D9C399487F7}" type="presParOf" srcId="{A9D9C507-1C6F-4465-A2BD-F4410780BA60}" destId="{5F9911C4-8964-440F-8F33-DBD110CFDE4F}" srcOrd="11" destOrd="0" presId="urn:microsoft.com/office/officeart/2008/layout/LinedList"/>
    <dgm:cxn modelId="{AA99B56B-E139-4D17-80CB-C6A750D720F4}" type="presParOf" srcId="{5F9911C4-8964-440F-8F33-DBD110CFDE4F}" destId="{A6E23485-D54C-4EA7-821F-ABC3C440890F}" srcOrd="0" destOrd="0" presId="urn:microsoft.com/office/officeart/2008/layout/LinedList"/>
    <dgm:cxn modelId="{A956B5A8-598F-4169-9472-6851876AC5E0}" type="presParOf" srcId="{5F9911C4-8964-440F-8F33-DBD110CFDE4F}" destId="{7CF274CA-450D-4D77-BD15-92E13269B0B4}" srcOrd="1" destOrd="0" presId="urn:microsoft.com/office/officeart/2008/layout/LinedList"/>
    <dgm:cxn modelId="{394D559B-14C4-4B20-A1DD-9883D33FDA8B}" type="presParOf" srcId="{A9D9C507-1C6F-4465-A2BD-F4410780BA60}" destId="{89C007D3-3929-49F1-8C10-457D3178B0E7}" srcOrd="12" destOrd="0" presId="urn:microsoft.com/office/officeart/2008/layout/LinedList"/>
    <dgm:cxn modelId="{0F1DF7F7-FB4A-4AB0-BE9C-0D15619000F4}" type="presParOf" srcId="{A9D9C507-1C6F-4465-A2BD-F4410780BA60}" destId="{0F94B2EA-747C-4D15-99AB-93914EDA6E65}" srcOrd="13" destOrd="0" presId="urn:microsoft.com/office/officeart/2008/layout/LinedList"/>
    <dgm:cxn modelId="{E4ADBF7E-5313-4254-B394-09D0F0740C69}" type="presParOf" srcId="{0F94B2EA-747C-4D15-99AB-93914EDA6E65}" destId="{68F97A33-074F-4E6C-BB1D-17640E46171C}" srcOrd="0" destOrd="0" presId="urn:microsoft.com/office/officeart/2008/layout/LinedList"/>
    <dgm:cxn modelId="{EDCE7D08-DE4A-484C-B9AA-A48AB9A4B114}" type="presParOf" srcId="{0F94B2EA-747C-4D15-99AB-93914EDA6E65}" destId="{FBE50BA6-4716-40F4-A751-6F9BA08D7ED0}" srcOrd="1" destOrd="0" presId="urn:microsoft.com/office/officeart/2008/layout/LinedList"/>
    <dgm:cxn modelId="{11A484FB-CB72-4DCA-927E-6E6B7CDBD69B}" type="presParOf" srcId="{A9D9C507-1C6F-4465-A2BD-F4410780BA60}" destId="{0258194E-6256-4CE2-BA72-601BDB4AC118}" srcOrd="14" destOrd="0" presId="urn:microsoft.com/office/officeart/2008/layout/LinedList"/>
    <dgm:cxn modelId="{E571FCE1-9DD6-493A-80BF-4B363F961B5C}" type="presParOf" srcId="{A9D9C507-1C6F-4465-A2BD-F4410780BA60}" destId="{9FA4CC0A-CD93-4AD6-9038-2F39A6CF8B6D}" srcOrd="15" destOrd="0" presId="urn:microsoft.com/office/officeart/2008/layout/LinedList"/>
    <dgm:cxn modelId="{DCAF3A3B-FB0A-453D-B9DF-17C4737C1C88}" type="presParOf" srcId="{9FA4CC0A-CD93-4AD6-9038-2F39A6CF8B6D}" destId="{1987F74E-0A29-41E0-AEF1-DB443D48B3C9}" srcOrd="0" destOrd="0" presId="urn:microsoft.com/office/officeart/2008/layout/LinedList"/>
    <dgm:cxn modelId="{69ABCF8E-C1C9-49CD-BF73-DAFB6CE56082}" type="presParOf" srcId="{9FA4CC0A-CD93-4AD6-9038-2F39A6CF8B6D}" destId="{0A8EC124-823E-4125-9A57-D4B2BF8BBA43}" srcOrd="1" destOrd="0" presId="urn:microsoft.com/office/officeart/2008/layout/LinedList"/>
    <dgm:cxn modelId="{28F9B34F-3F34-4D56-B9BF-A5C1F35EC0FA}" type="presParOf" srcId="{A9D9C507-1C6F-4465-A2BD-F4410780BA60}" destId="{F6606E7B-F768-4E81-9658-753CFA98779C}" srcOrd="16" destOrd="0" presId="urn:microsoft.com/office/officeart/2008/layout/LinedList"/>
    <dgm:cxn modelId="{65869C33-8935-45F7-A501-66638330287A}" type="presParOf" srcId="{A9D9C507-1C6F-4465-A2BD-F4410780BA60}" destId="{98FE125D-D015-45DD-9B83-A7BEA1DA25AF}" srcOrd="17" destOrd="0" presId="urn:microsoft.com/office/officeart/2008/layout/LinedList"/>
    <dgm:cxn modelId="{FFD16E9A-C241-4BD8-A364-0AE05E74D46E}" type="presParOf" srcId="{98FE125D-D015-45DD-9B83-A7BEA1DA25AF}" destId="{E4A01A87-D996-4ACA-A7B6-9BDAC19F1B6C}" srcOrd="0" destOrd="0" presId="urn:microsoft.com/office/officeart/2008/layout/LinedList"/>
    <dgm:cxn modelId="{D8AAF1AF-E1E8-42FC-B022-F59B92ACA9AF}" type="presParOf" srcId="{98FE125D-D015-45DD-9B83-A7BEA1DA25AF}" destId="{EE3D9374-31A2-4039-B2C4-4C72B5297A2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A5A6559-EA91-4345-8AEC-42F1C0978FC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EE9A741A-161F-4F87-A331-0B4EE360DB04}">
      <dgm:prSet custT="1"/>
      <dgm:spPr/>
      <dgm:t>
        <a:bodyPr/>
        <a:lstStyle/>
        <a:p>
          <a:r>
            <a:rPr lang="en-US" sz="2000" b="0" i="0" dirty="0"/>
            <a:t>Prodromic Phase</a:t>
          </a:r>
          <a:endParaRPr lang="en-US" sz="2000" dirty="0"/>
        </a:p>
      </dgm:t>
    </dgm:pt>
    <dgm:pt modelId="{DD52CA04-DFAF-432E-B288-779CF51C41CB}" type="parTrans" cxnId="{02EA2082-53FB-415E-A1B1-FC7799AFEE33}">
      <dgm:prSet/>
      <dgm:spPr/>
      <dgm:t>
        <a:bodyPr/>
        <a:lstStyle/>
        <a:p>
          <a:endParaRPr lang="en-US" sz="1800"/>
        </a:p>
      </dgm:t>
    </dgm:pt>
    <dgm:pt modelId="{0619769E-D770-48FC-A090-BD8065B5416C}" type="sibTrans" cxnId="{02EA2082-53FB-415E-A1B1-FC7799AFEE33}">
      <dgm:prSet/>
      <dgm:spPr/>
      <dgm:t>
        <a:bodyPr/>
        <a:lstStyle/>
        <a:p>
          <a:endParaRPr lang="en-US" sz="1800"/>
        </a:p>
      </dgm:t>
    </dgm:pt>
    <dgm:pt modelId="{E54CB879-9C7A-454D-807B-5776FB4CCEAD}">
      <dgm:prSet custT="1"/>
      <dgm:spPr/>
      <dgm:t>
        <a:bodyPr/>
        <a:lstStyle/>
        <a:p>
          <a:r>
            <a:rPr lang="en-US" sz="1400" b="0" i="0" dirty="0"/>
            <a:t>Distress due to new-onset symptoms of schizophrenia</a:t>
          </a:r>
          <a:endParaRPr lang="en-US" sz="1400" dirty="0"/>
        </a:p>
      </dgm:t>
    </dgm:pt>
    <dgm:pt modelId="{B0F5C029-0A15-4E12-98D1-644739C2C9AF}" type="parTrans" cxnId="{2EF14D3B-94F9-489B-ACFB-DD13EBBF1A7E}">
      <dgm:prSet/>
      <dgm:spPr/>
      <dgm:t>
        <a:bodyPr/>
        <a:lstStyle/>
        <a:p>
          <a:endParaRPr lang="en-US" sz="1800"/>
        </a:p>
      </dgm:t>
    </dgm:pt>
    <dgm:pt modelId="{0DD6CC78-D7A8-499C-85EB-B6F34BC7218C}" type="sibTrans" cxnId="{2EF14D3B-94F9-489B-ACFB-DD13EBBF1A7E}">
      <dgm:prSet/>
      <dgm:spPr/>
      <dgm:t>
        <a:bodyPr/>
        <a:lstStyle/>
        <a:p>
          <a:endParaRPr lang="en-US" sz="1800"/>
        </a:p>
      </dgm:t>
    </dgm:pt>
    <dgm:pt modelId="{EE32D0D2-1BEC-458A-8F90-8112640278FA}">
      <dgm:prSet custT="1"/>
      <dgm:spPr/>
      <dgm:t>
        <a:bodyPr/>
        <a:lstStyle/>
        <a:p>
          <a:r>
            <a:rPr lang="en-US" sz="1400" b="0" i="0" dirty="0"/>
            <a:t>Lack of treatment or access to care</a:t>
          </a:r>
          <a:endParaRPr lang="en-US" sz="1400" dirty="0"/>
        </a:p>
      </dgm:t>
    </dgm:pt>
    <dgm:pt modelId="{A83E8C6E-AD8E-4A95-91D8-7975CA912476}" type="parTrans" cxnId="{49F90FA9-BDC4-4FC6-9CDE-20ABFC4D1044}">
      <dgm:prSet/>
      <dgm:spPr/>
      <dgm:t>
        <a:bodyPr/>
        <a:lstStyle/>
        <a:p>
          <a:endParaRPr lang="en-US" sz="1800"/>
        </a:p>
      </dgm:t>
    </dgm:pt>
    <dgm:pt modelId="{A728713D-C2F5-4DDA-8A9B-F6A13722A0DA}" type="sibTrans" cxnId="{49F90FA9-BDC4-4FC6-9CDE-20ABFC4D1044}">
      <dgm:prSet/>
      <dgm:spPr/>
      <dgm:t>
        <a:bodyPr/>
        <a:lstStyle/>
        <a:p>
          <a:endParaRPr lang="en-US" sz="1800"/>
        </a:p>
      </dgm:t>
    </dgm:pt>
    <dgm:pt modelId="{AD55B92B-A758-4B4F-B997-82BF517C7925}">
      <dgm:prSet custT="1"/>
      <dgm:spPr>
        <a:solidFill>
          <a:srgbClr val="660033"/>
        </a:solidFill>
      </dgm:spPr>
      <dgm:t>
        <a:bodyPr/>
        <a:lstStyle/>
        <a:p>
          <a:r>
            <a:rPr lang="en-US" sz="2000" b="0" i="0" dirty="0"/>
            <a:t>Untreated Psychosis</a:t>
          </a:r>
          <a:endParaRPr lang="en-US" sz="2000" dirty="0"/>
        </a:p>
      </dgm:t>
    </dgm:pt>
    <dgm:pt modelId="{D5B77D20-D476-405E-B27E-138B30A69242}" type="parTrans" cxnId="{8B29FC72-6C89-4D4B-8C08-E48AA75BCEF3}">
      <dgm:prSet/>
      <dgm:spPr/>
      <dgm:t>
        <a:bodyPr/>
        <a:lstStyle/>
        <a:p>
          <a:endParaRPr lang="en-US" sz="1800"/>
        </a:p>
      </dgm:t>
    </dgm:pt>
    <dgm:pt modelId="{00D92442-2786-4225-BB17-A1F131CFEBCC}" type="sibTrans" cxnId="{8B29FC72-6C89-4D4B-8C08-E48AA75BCEF3}">
      <dgm:prSet/>
      <dgm:spPr/>
      <dgm:t>
        <a:bodyPr/>
        <a:lstStyle/>
        <a:p>
          <a:endParaRPr lang="en-US" sz="1800"/>
        </a:p>
      </dgm:t>
    </dgm:pt>
    <dgm:pt modelId="{1C47BBC2-DB51-4FB9-98C1-5A648856E46A}">
      <dgm:prSet custT="1"/>
      <dgm:spPr/>
      <dgm:t>
        <a:bodyPr/>
        <a:lstStyle/>
        <a:p>
          <a:r>
            <a:rPr lang="en-US" sz="1400" b="0" i="0" dirty="0"/>
            <a:t>Lack of treatment or access to care</a:t>
          </a:r>
          <a:endParaRPr lang="en-US" sz="1400" dirty="0"/>
        </a:p>
      </dgm:t>
    </dgm:pt>
    <dgm:pt modelId="{F29E993E-B9D6-4D29-B3BD-5AB99A10208B}" type="parTrans" cxnId="{DB8E1B36-B0B0-41F0-A36B-0FB8E7267369}">
      <dgm:prSet/>
      <dgm:spPr/>
      <dgm:t>
        <a:bodyPr/>
        <a:lstStyle/>
        <a:p>
          <a:endParaRPr lang="en-US" sz="1800"/>
        </a:p>
      </dgm:t>
    </dgm:pt>
    <dgm:pt modelId="{B67E99AC-BC19-4EE5-8A8C-D77EF2569615}" type="sibTrans" cxnId="{DB8E1B36-B0B0-41F0-A36B-0FB8E7267369}">
      <dgm:prSet/>
      <dgm:spPr/>
      <dgm:t>
        <a:bodyPr/>
        <a:lstStyle/>
        <a:p>
          <a:endParaRPr lang="en-US" sz="1800"/>
        </a:p>
      </dgm:t>
    </dgm:pt>
    <dgm:pt modelId="{69D4628D-C6D9-4726-A8F2-6002E559AC80}">
      <dgm:prSet custT="1"/>
      <dgm:spPr>
        <a:solidFill>
          <a:srgbClr val="880A0A"/>
        </a:solidFill>
      </dgm:spPr>
      <dgm:t>
        <a:bodyPr/>
        <a:lstStyle/>
        <a:p>
          <a:r>
            <a:rPr lang="en-US" sz="2000" b="0" i="0" dirty="0"/>
            <a:t>Acute Psychosis and Treatment</a:t>
          </a:r>
          <a:endParaRPr lang="en-US" sz="2000" dirty="0"/>
        </a:p>
      </dgm:t>
    </dgm:pt>
    <dgm:pt modelId="{D1A88A77-48BA-45CE-B74D-36C814AF329A}" type="parTrans" cxnId="{A301E3E7-C1F4-499F-9F48-01D8BA39ED46}">
      <dgm:prSet/>
      <dgm:spPr/>
      <dgm:t>
        <a:bodyPr/>
        <a:lstStyle/>
        <a:p>
          <a:endParaRPr lang="en-US" sz="1800"/>
        </a:p>
      </dgm:t>
    </dgm:pt>
    <dgm:pt modelId="{43240218-0ADA-4D8A-97F9-3D5EC5AE9E5A}" type="sibTrans" cxnId="{A301E3E7-C1F4-499F-9F48-01D8BA39ED46}">
      <dgm:prSet/>
      <dgm:spPr/>
      <dgm:t>
        <a:bodyPr/>
        <a:lstStyle/>
        <a:p>
          <a:endParaRPr lang="en-US" sz="1800"/>
        </a:p>
      </dgm:t>
    </dgm:pt>
    <dgm:pt modelId="{0D316F61-06F4-4F44-8444-ED9E54F845CA}">
      <dgm:prSet custT="1"/>
      <dgm:spPr/>
      <dgm:t>
        <a:bodyPr/>
        <a:lstStyle/>
        <a:p>
          <a:r>
            <a:rPr lang="en-US" sz="1400" b="0" i="0"/>
            <a:t>Positive symptoms</a:t>
          </a:r>
          <a:endParaRPr lang="en-US" sz="1400"/>
        </a:p>
      </dgm:t>
    </dgm:pt>
    <dgm:pt modelId="{D9EF5512-CB75-45FF-A59C-1B2FBC5B97FE}" type="parTrans" cxnId="{8718721C-7584-4521-9366-B15EBD6703BD}">
      <dgm:prSet/>
      <dgm:spPr/>
      <dgm:t>
        <a:bodyPr/>
        <a:lstStyle/>
        <a:p>
          <a:endParaRPr lang="en-US" sz="1800"/>
        </a:p>
      </dgm:t>
    </dgm:pt>
    <dgm:pt modelId="{08FC2EE6-9F85-49EE-A10F-082ABDFCE880}" type="sibTrans" cxnId="{8718721C-7584-4521-9366-B15EBD6703BD}">
      <dgm:prSet/>
      <dgm:spPr/>
      <dgm:t>
        <a:bodyPr/>
        <a:lstStyle/>
        <a:p>
          <a:endParaRPr lang="en-US" sz="1800"/>
        </a:p>
      </dgm:t>
    </dgm:pt>
    <dgm:pt modelId="{4E0D5DD1-DC65-421F-9FA4-B7B679CD3DFA}">
      <dgm:prSet custT="1"/>
      <dgm:spPr/>
      <dgm:t>
        <a:bodyPr/>
        <a:lstStyle/>
        <a:p>
          <a:r>
            <a:rPr lang="en-US" sz="1400" b="0" i="0"/>
            <a:t>Fear, stigma, loss</a:t>
          </a:r>
          <a:endParaRPr lang="en-US" sz="1400"/>
        </a:p>
      </dgm:t>
    </dgm:pt>
    <dgm:pt modelId="{FEA5C7DC-6A3D-4719-B8FE-75C7CF4F6B51}" type="parTrans" cxnId="{6275BB59-749E-4AF3-ADD1-76228C30A835}">
      <dgm:prSet/>
      <dgm:spPr/>
      <dgm:t>
        <a:bodyPr/>
        <a:lstStyle/>
        <a:p>
          <a:endParaRPr lang="en-US" sz="1800"/>
        </a:p>
      </dgm:t>
    </dgm:pt>
    <dgm:pt modelId="{BC3F2967-1773-4DA9-A890-DB54C731CEDC}" type="sibTrans" cxnId="{6275BB59-749E-4AF3-ADD1-76228C30A835}">
      <dgm:prSet/>
      <dgm:spPr/>
      <dgm:t>
        <a:bodyPr/>
        <a:lstStyle/>
        <a:p>
          <a:endParaRPr lang="en-US" sz="1800"/>
        </a:p>
      </dgm:t>
    </dgm:pt>
    <dgm:pt modelId="{A978F88E-6E03-4F72-B331-7286FF225655}">
      <dgm:prSet custT="1"/>
      <dgm:spPr>
        <a:solidFill>
          <a:srgbClr val="480404"/>
        </a:solidFill>
      </dgm:spPr>
      <dgm:t>
        <a:bodyPr/>
        <a:lstStyle/>
        <a:p>
          <a:r>
            <a:rPr lang="en-US" sz="2000" b="0" i="0" dirty="0"/>
            <a:t>Recovery Phase</a:t>
          </a:r>
          <a:endParaRPr lang="en-US" sz="2000" dirty="0"/>
        </a:p>
      </dgm:t>
    </dgm:pt>
    <dgm:pt modelId="{83852847-898C-40E8-B759-06D0943ECD4B}" type="parTrans" cxnId="{BFF2A960-ACBB-4BEB-B1DB-8FA8E99AEF72}">
      <dgm:prSet/>
      <dgm:spPr/>
      <dgm:t>
        <a:bodyPr/>
        <a:lstStyle/>
        <a:p>
          <a:endParaRPr lang="en-US" sz="1800"/>
        </a:p>
      </dgm:t>
    </dgm:pt>
    <dgm:pt modelId="{C57D0F89-3E0A-49F4-A276-31EEEF53B5B6}" type="sibTrans" cxnId="{BFF2A960-ACBB-4BEB-B1DB-8FA8E99AEF72}">
      <dgm:prSet/>
      <dgm:spPr/>
      <dgm:t>
        <a:bodyPr/>
        <a:lstStyle/>
        <a:p>
          <a:endParaRPr lang="en-US" sz="1800"/>
        </a:p>
      </dgm:t>
    </dgm:pt>
    <dgm:pt modelId="{84DB968A-291C-43D6-83A2-6F571A07DF26}">
      <dgm:prSet custT="1"/>
      <dgm:spPr/>
      <dgm:t>
        <a:bodyPr/>
        <a:lstStyle/>
        <a:p>
          <a:r>
            <a:rPr lang="en-US" sz="1400" b="0" i="0"/>
            <a:t>Negative symptoms – loss of role/function</a:t>
          </a:r>
          <a:endParaRPr lang="en-US" sz="1400"/>
        </a:p>
      </dgm:t>
    </dgm:pt>
    <dgm:pt modelId="{C8324229-6F77-4C3F-929A-7425F6F406E4}" type="parTrans" cxnId="{727C32A0-F4F5-431A-878F-4A4315D8B0F1}">
      <dgm:prSet/>
      <dgm:spPr/>
      <dgm:t>
        <a:bodyPr/>
        <a:lstStyle/>
        <a:p>
          <a:endParaRPr lang="en-US" sz="1800"/>
        </a:p>
      </dgm:t>
    </dgm:pt>
    <dgm:pt modelId="{48AEDE18-E7D9-4737-B53B-18103D683A9D}" type="sibTrans" cxnId="{727C32A0-F4F5-431A-878F-4A4315D8B0F1}">
      <dgm:prSet/>
      <dgm:spPr/>
      <dgm:t>
        <a:bodyPr/>
        <a:lstStyle/>
        <a:p>
          <a:endParaRPr lang="en-US" sz="1800"/>
        </a:p>
      </dgm:t>
    </dgm:pt>
    <dgm:pt modelId="{8F373746-709F-47B0-BC4C-66812B13D554}" type="pres">
      <dgm:prSet presAssocID="{2A5A6559-EA91-4345-8AEC-42F1C0978FC9}" presName="Name0" presStyleCnt="0">
        <dgm:presLayoutVars>
          <dgm:dir/>
          <dgm:animLvl val="lvl"/>
          <dgm:resizeHandles val="exact"/>
        </dgm:presLayoutVars>
      </dgm:prSet>
      <dgm:spPr/>
    </dgm:pt>
    <dgm:pt modelId="{C51455E5-1900-4B31-9305-04F516FF4FC3}" type="pres">
      <dgm:prSet presAssocID="{EE9A741A-161F-4F87-A331-0B4EE360DB04}" presName="linNode" presStyleCnt="0"/>
      <dgm:spPr/>
    </dgm:pt>
    <dgm:pt modelId="{0F700A12-4F24-4EA1-9749-3EC241AE506C}" type="pres">
      <dgm:prSet presAssocID="{EE9A741A-161F-4F87-A331-0B4EE360DB04}" presName="parentText" presStyleLbl="node1" presStyleIdx="0" presStyleCnt="4">
        <dgm:presLayoutVars>
          <dgm:chMax val="1"/>
          <dgm:bulletEnabled val="1"/>
        </dgm:presLayoutVars>
      </dgm:prSet>
      <dgm:spPr/>
    </dgm:pt>
    <dgm:pt modelId="{9C054618-EC77-41B7-A1C5-938B933EB4D7}" type="pres">
      <dgm:prSet presAssocID="{EE9A741A-161F-4F87-A331-0B4EE360DB04}" presName="descendantText" presStyleLbl="alignAccFollowNode1" presStyleIdx="0" presStyleCnt="4">
        <dgm:presLayoutVars>
          <dgm:bulletEnabled val="1"/>
        </dgm:presLayoutVars>
      </dgm:prSet>
      <dgm:spPr/>
    </dgm:pt>
    <dgm:pt modelId="{D5A41ED5-F39B-4D61-8A4F-510783AA0673}" type="pres">
      <dgm:prSet presAssocID="{0619769E-D770-48FC-A090-BD8065B5416C}" presName="sp" presStyleCnt="0"/>
      <dgm:spPr/>
    </dgm:pt>
    <dgm:pt modelId="{35B8AB90-5B12-4609-A7AA-E1B02558040E}" type="pres">
      <dgm:prSet presAssocID="{AD55B92B-A758-4B4F-B997-82BF517C7925}" presName="linNode" presStyleCnt="0"/>
      <dgm:spPr/>
    </dgm:pt>
    <dgm:pt modelId="{08C55E75-295C-4025-A108-507D80341733}" type="pres">
      <dgm:prSet presAssocID="{AD55B92B-A758-4B4F-B997-82BF517C7925}" presName="parentText" presStyleLbl="node1" presStyleIdx="1" presStyleCnt="4">
        <dgm:presLayoutVars>
          <dgm:chMax val="1"/>
          <dgm:bulletEnabled val="1"/>
        </dgm:presLayoutVars>
      </dgm:prSet>
      <dgm:spPr/>
    </dgm:pt>
    <dgm:pt modelId="{B8DCCEFF-194E-4A63-A937-81F8F2D9E36E}" type="pres">
      <dgm:prSet presAssocID="{AD55B92B-A758-4B4F-B997-82BF517C7925}" presName="descendantText" presStyleLbl="alignAccFollowNode1" presStyleIdx="1" presStyleCnt="4">
        <dgm:presLayoutVars>
          <dgm:bulletEnabled val="1"/>
        </dgm:presLayoutVars>
      </dgm:prSet>
      <dgm:spPr/>
    </dgm:pt>
    <dgm:pt modelId="{FD5E352B-E770-4627-84FB-CF8454E9B80A}" type="pres">
      <dgm:prSet presAssocID="{00D92442-2786-4225-BB17-A1F131CFEBCC}" presName="sp" presStyleCnt="0"/>
      <dgm:spPr/>
    </dgm:pt>
    <dgm:pt modelId="{15EBE633-201A-476E-8381-F2013303E85C}" type="pres">
      <dgm:prSet presAssocID="{69D4628D-C6D9-4726-A8F2-6002E559AC80}" presName="linNode" presStyleCnt="0"/>
      <dgm:spPr/>
    </dgm:pt>
    <dgm:pt modelId="{194E649B-C964-48BD-83EA-A4E269484DAB}" type="pres">
      <dgm:prSet presAssocID="{69D4628D-C6D9-4726-A8F2-6002E559AC80}" presName="parentText" presStyleLbl="node1" presStyleIdx="2" presStyleCnt="4">
        <dgm:presLayoutVars>
          <dgm:chMax val="1"/>
          <dgm:bulletEnabled val="1"/>
        </dgm:presLayoutVars>
      </dgm:prSet>
      <dgm:spPr/>
    </dgm:pt>
    <dgm:pt modelId="{0E936F47-56F5-44C8-ACD3-0389D2EE22EE}" type="pres">
      <dgm:prSet presAssocID="{69D4628D-C6D9-4726-A8F2-6002E559AC80}" presName="descendantText" presStyleLbl="alignAccFollowNode1" presStyleIdx="2" presStyleCnt="4">
        <dgm:presLayoutVars>
          <dgm:bulletEnabled val="1"/>
        </dgm:presLayoutVars>
      </dgm:prSet>
      <dgm:spPr/>
    </dgm:pt>
    <dgm:pt modelId="{DF14EC9C-4266-4E21-BEC4-21149A26600D}" type="pres">
      <dgm:prSet presAssocID="{43240218-0ADA-4D8A-97F9-3D5EC5AE9E5A}" presName="sp" presStyleCnt="0"/>
      <dgm:spPr/>
    </dgm:pt>
    <dgm:pt modelId="{16FD714A-24CF-42D3-BB65-ECDFCDFBD72F}" type="pres">
      <dgm:prSet presAssocID="{A978F88E-6E03-4F72-B331-7286FF225655}" presName="linNode" presStyleCnt="0"/>
      <dgm:spPr/>
    </dgm:pt>
    <dgm:pt modelId="{B51DFA6C-E685-45ED-A6E9-8771E37683D8}" type="pres">
      <dgm:prSet presAssocID="{A978F88E-6E03-4F72-B331-7286FF225655}" presName="parentText" presStyleLbl="node1" presStyleIdx="3" presStyleCnt="4">
        <dgm:presLayoutVars>
          <dgm:chMax val="1"/>
          <dgm:bulletEnabled val="1"/>
        </dgm:presLayoutVars>
      </dgm:prSet>
      <dgm:spPr/>
    </dgm:pt>
    <dgm:pt modelId="{7BAA5A1A-A3E2-4B5C-9D94-1F2CDDCA95B0}" type="pres">
      <dgm:prSet presAssocID="{A978F88E-6E03-4F72-B331-7286FF225655}" presName="descendantText" presStyleLbl="alignAccFollowNode1" presStyleIdx="3" presStyleCnt="4">
        <dgm:presLayoutVars>
          <dgm:bulletEnabled val="1"/>
        </dgm:presLayoutVars>
      </dgm:prSet>
      <dgm:spPr/>
    </dgm:pt>
  </dgm:ptLst>
  <dgm:cxnLst>
    <dgm:cxn modelId="{76DCF401-9329-4B9D-8BA1-AD2BB8D59731}" type="presOf" srcId="{A978F88E-6E03-4F72-B331-7286FF225655}" destId="{B51DFA6C-E685-45ED-A6E9-8771E37683D8}" srcOrd="0" destOrd="0" presId="urn:microsoft.com/office/officeart/2005/8/layout/vList5"/>
    <dgm:cxn modelId="{A2182E11-591D-4FF1-A282-57E0732A931B}" type="presOf" srcId="{E54CB879-9C7A-454D-807B-5776FB4CCEAD}" destId="{9C054618-EC77-41B7-A1C5-938B933EB4D7}" srcOrd="0" destOrd="0" presId="urn:microsoft.com/office/officeart/2005/8/layout/vList5"/>
    <dgm:cxn modelId="{5F4A881B-45BE-41CD-AA07-FEC3D2D4B191}" type="presOf" srcId="{1C47BBC2-DB51-4FB9-98C1-5A648856E46A}" destId="{B8DCCEFF-194E-4A63-A937-81F8F2D9E36E}" srcOrd="0" destOrd="0" presId="urn:microsoft.com/office/officeart/2005/8/layout/vList5"/>
    <dgm:cxn modelId="{8718721C-7584-4521-9366-B15EBD6703BD}" srcId="{69D4628D-C6D9-4726-A8F2-6002E559AC80}" destId="{0D316F61-06F4-4F44-8444-ED9E54F845CA}" srcOrd="0" destOrd="0" parTransId="{D9EF5512-CB75-45FF-A59C-1B2FBC5B97FE}" sibTransId="{08FC2EE6-9F85-49EE-A10F-082ABDFCE880}"/>
    <dgm:cxn modelId="{21D8AD27-20E4-4033-86C5-89C425BA8FEC}" type="presOf" srcId="{0D316F61-06F4-4F44-8444-ED9E54F845CA}" destId="{0E936F47-56F5-44C8-ACD3-0389D2EE22EE}" srcOrd="0" destOrd="0" presId="urn:microsoft.com/office/officeart/2005/8/layout/vList5"/>
    <dgm:cxn modelId="{DB8E1B36-B0B0-41F0-A36B-0FB8E7267369}" srcId="{AD55B92B-A758-4B4F-B997-82BF517C7925}" destId="{1C47BBC2-DB51-4FB9-98C1-5A648856E46A}" srcOrd="0" destOrd="0" parTransId="{F29E993E-B9D6-4D29-B3BD-5AB99A10208B}" sibTransId="{B67E99AC-BC19-4EE5-8A8C-D77EF2569615}"/>
    <dgm:cxn modelId="{9E598637-2B96-45EF-AEA6-6E46AF0787A1}" type="presOf" srcId="{84DB968A-291C-43D6-83A2-6F571A07DF26}" destId="{7BAA5A1A-A3E2-4B5C-9D94-1F2CDDCA95B0}" srcOrd="0" destOrd="0" presId="urn:microsoft.com/office/officeart/2005/8/layout/vList5"/>
    <dgm:cxn modelId="{2EF14D3B-94F9-489B-ACFB-DD13EBBF1A7E}" srcId="{EE9A741A-161F-4F87-A331-0B4EE360DB04}" destId="{E54CB879-9C7A-454D-807B-5776FB4CCEAD}" srcOrd="0" destOrd="0" parTransId="{B0F5C029-0A15-4E12-98D1-644739C2C9AF}" sibTransId="{0DD6CC78-D7A8-499C-85EB-B6F34BC7218C}"/>
    <dgm:cxn modelId="{BFF2A960-ACBB-4BEB-B1DB-8FA8E99AEF72}" srcId="{2A5A6559-EA91-4345-8AEC-42F1C0978FC9}" destId="{A978F88E-6E03-4F72-B331-7286FF225655}" srcOrd="3" destOrd="0" parTransId="{83852847-898C-40E8-B759-06D0943ECD4B}" sibTransId="{C57D0F89-3E0A-49F4-A276-31EEEF53B5B6}"/>
    <dgm:cxn modelId="{17B7E447-FBC5-4721-8738-048A43E75B03}" type="presOf" srcId="{2A5A6559-EA91-4345-8AEC-42F1C0978FC9}" destId="{8F373746-709F-47B0-BC4C-66812B13D554}" srcOrd="0" destOrd="0" presId="urn:microsoft.com/office/officeart/2005/8/layout/vList5"/>
    <dgm:cxn modelId="{7A7E896A-909E-40A1-9D0E-FB4505D53B86}" type="presOf" srcId="{EE32D0D2-1BEC-458A-8F90-8112640278FA}" destId="{9C054618-EC77-41B7-A1C5-938B933EB4D7}" srcOrd="0" destOrd="1" presId="urn:microsoft.com/office/officeart/2005/8/layout/vList5"/>
    <dgm:cxn modelId="{18955050-97CD-4459-AE68-3B1B4D684598}" type="presOf" srcId="{69D4628D-C6D9-4726-A8F2-6002E559AC80}" destId="{194E649B-C964-48BD-83EA-A4E269484DAB}" srcOrd="0" destOrd="0" presId="urn:microsoft.com/office/officeart/2005/8/layout/vList5"/>
    <dgm:cxn modelId="{8B29FC72-6C89-4D4B-8C08-E48AA75BCEF3}" srcId="{2A5A6559-EA91-4345-8AEC-42F1C0978FC9}" destId="{AD55B92B-A758-4B4F-B997-82BF517C7925}" srcOrd="1" destOrd="0" parTransId="{D5B77D20-D476-405E-B27E-138B30A69242}" sibTransId="{00D92442-2786-4225-BB17-A1F131CFEBCC}"/>
    <dgm:cxn modelId="{4DEDFF77-8BC8-4B08-A08A-E6EA3FBBBF3E}" type="presOf" srcId="{4E0D5DD1-DC65-421F-9FA4-B7B679CD3DFA}" destId="{0E936F47-56F5-44C8-ACD3-0389D2EE22EE}" srcOrd="0" destOrd="1" presId="urn:microsoft.com/office/officeart/2005/8/layout/vList5"/>
    <dgm:cxn modelId="{6275BB59-749E-4AF3-ADD1-76228C30A835}" srcId="{69D4628D-C6D9-4726-A8F2-6002E559AC80}" destId="{4E0D5DD1-DC65-421F-9FA4-B7B679CD3DFA}" srcOrd="1" destOrd="0" parTransId="{FEA5C7DC-6A3D-4719-B8FE-75C7CF4F6B51}" sibTransId="{BC3F2967-1773-4DA9-A890-DB54C731CEDC}"/>
    <dgm:cxn modelId="{02EA2082-53FB-415E-A1B1-FC7799AFEE33}" srcId="{2A5A6559-EA91-4345-8AEC-42F1C0978FC9}" destId="{EE9A741A-161F-4F87-A331-0B4EE360DB04}" srcOrd="0" destOrd="0" parTransId="{DD52CA04-DFAF-432E-B288-779CF51C41CB}" sibTransId="{0619769E-D770-48FC-A090-BD8065B5416C}"/>
    <dgm:cxn modelId="{727C32A0-F4F5-431A-878F-4A4315D8B0F1}" srcId="{A978F88E-6E03-4F72-B331-7286FF225655}" destId="{84DB968A-291C-43D6-83A2-6F571A07DF26}" srcOrd="0" destOrd="0" parTransId="{C8324229-6F77-4C3F-929A-7425F6F406E4}" sibTransId="{48AEDE18-E7D9-4737-B53B-18103D683A9D}"/>
    <dgm:cxn modelId="{49F90FA9-BDC4-4FC6-9CDE-20ABFC4D1044}" srcId="{EE9A741A-161F-4F87-A331-0B4EE360DB04}" destId="{EE32D0D2-1BEC-458A-8F90-8112640278FA}" srcOrd="1" destOrd="0" parTransId="{A83E8C6E-AD8E-4A95-91D8-7975CA912476}" sibTransId="{A728713D-C2F5-4DDA-8A9B-F6A13722A0DA}"/>
    <dgm:cxn modelId="{44563DC3-3877-4CCC-BAED-F89D9F4D990F}" type="presOf" srcId="{AD55B92B-A758-4B4F-B997-82BF517C7925}" destId="{08C55E75-295C-4025-A108-507D80341733}" srcOrd="0" destOrd="0" presId="urn:microsoft.com/office/officeart/2005/8/layout/vList5"/>
    <dgm:cxn modelId="{A301E3E7-C1F4-499F-9F48-01D8BA39ED46}" srcId="{2A5A6559-EA91-4345-8AEC-42F1C0978FC9}" destId="{69D4628D-C6D9-4726-A8F2-6002E559AC80}" srcOrd="2" destOrd="0" parTransId="{D1A88A77-48BA-45CE-B74D-36C814AF329A}" sibTransId="{43240218-0ADA-4D8A-97F9-3D5EC5AE9E5A}"/>
    <dgm:cxn modelId="{A25862FE-E127-449E-B373-01CD29B79735}" type="presOf" srcId="{EE9A741A-161F-4F87-A331-0B4EE360DB04}" destId="{0F700A12-4F24-4EA1-9749-3EC241AE506C}" srcOrd="0" destOrd="0" presId="urn:microsoft.com/office/officeart/2005/8/layout/vList5"/>
    <dgm:cxn modelId="{13650BCF-F7C9-478A-8A8C-BCBB990A316E}" type="presParOf" srcId="{8F373746-709F-47B0-BC4C-66812B13D554}" destId="{C51455E5-1900-4B31-9305-04F516FF4FC3}" srcOrd="0" destOrd="0" presId="urn:microsoft.com/office/officeart/2005/8/layout/vList5"/>
    <dgm:cxn modelId="{968B69D6-B375-452E-B0D6-82183AB8A67A}" type="presParOf" srcId="{C51455E5-1900-4B31-9305-04F516FF4FC3}" destId="{0F700A12-4F24-4EA1-9749-3EC241AE506C}" srcOrd="0" destOrd="0" presId="urn:microsoft.com/office/officeart/2005/8/layout/vList5"/>
    <dgm:cxn modelId="{323CE1E1-6931-4FFF-978D-51CC91EB00AD}" type="presParOf" srcId="{C51455E5-1900-4B31-9305-04F516FF4FC3}" destId="{9C054618-EC77-41B7-A1C5-938B933EB4D7}" srcOrd="1" destOrd="0" presId="urn:microsoft.com/office/officeart/2005/8/layout/vList5"/>
    <dgm:cxn modelId="{722CE939-0F90-4A9A-8D5E-F62D4A231E1A}" type="presParOf" srcId="{8F373746-709F-47B0-BC4C-66812B13D554}" destId="{D5A41ED5-F39B-4D61-8A4F-510783AA0673}" srcOrd="1" destOrd="0" presId="urn:microsoft.com/office/officeart/2005/8/layout/vList5"/>
    <dgm:cxn modelId="{BB4F6DE1-A631-43B4-83F6-EBF3C3D277FA}" type="presParOf" srcId="{8F373746-709F-47B0-BC4C-66812B13D554}" destId="{35B8AB90-5B12-4609-A7AA-E1B02558040E}" srcOrd="2" destOrd="0" presId="urn:microsoft.com/office/officeart/2005/8/layout/vList5"/>
    <dgm:cxn modelId="{59623FEE-2CE9-46B0-93E6-4135C4233F4B}" type="presParOf" srcId="{35B8AB90-5B12-4609-A7AA-E1B02558040E}" destId="{08C55E75-295C-4025-A108-507D80341733}" srcOrd="0" destOrd="0" presId="urn:microsoft.com/office/officeart/2005/8/layout/vList5"/>
    <dgm:cxn modelId="{E6C3124B-CF84-48A0-BFE3-EF31C815EFFD}" type="presParOf" srcId="{35B8AB90-5B12-4609-A7AA-E1B02558040E}" destId="{B8DCCEFF-194E-4A63-A937-81F8F2D9E36E}" srcOrd="1" destOrd="0" presId="urn:microsoft.com/office/officeart/2005/8/layout/vList5"/>
    <dgm:cxn modelId="{933AD2DB-2086-448A-A46C-B64311F06346}" type="presParOf" srcId="{8F373746-709F-47B0-BC4C-66812B13D554}" destId="{FD5E352B-E770-4627-84FB-CF8454E9B80A}" srcOrd="3" destOrd="0" presId="urn:microsoft.com/office/officeart/2005/8/layout/vList5"/>
    <dgm:cxn modelId="{D019872B-BC0D-40BD-B8A5-AECBC5449A68}" type="presParOf" srcId="{8F373746-709F-47B0-BC4C-66812B13D554}" destId="{15EBE633-201A-476E-8381-F2013303E85C}" srcOrd="4" destOrd="0" presId="urn:microsoft.com/office/officeart/2005/8/layout/vList5"/>
    <dgm:cxn modelId="{2D87D858-0ECE-4095-B34F-53B64157A8D2}" type="presParOf" srcId="{15EBE633-201A-476E-8381-F2013303E85C}" destId="{194E649B-C964-48BD-83EA-A4E269484DAB}" srcOrd="0" destOrd="0" presId="urn:microsoft.com/office/officeart/2005/8/layout/vList5"/>
    <dgm:cxn modelId="{96EC7E09-2222-4B83-8536-F0722AFD29D9}" type="presParOf" srcId="{15EBE633-201A-476E-8381-F2013303E85C}" destId="{0E936F47-56F5-44C8-ACD3-0389D2EE22EE}" srcOrd="1" destOrd="0" presId="urn:microsoft.com/office/officeart/2005/8/layout/vList5"/>
    <dgm:cxn modelId="{3F2539EF-89E4-4272-ACB5-C9CE56C68574}" type="presParOf" srcId="{8F373746-709F-47B0-BC4C-66812B13D554}" destId="{DF14EC9C-4266-4E21-BEC4-21149A26600D}" srcOrd="5" destOrd="0" presId="urn:microsoft.com/office/officeart/2005/8/layout/vList5"/>
    <dgm:cxn modelId="{3BDC03B3-7616-4269-8C5B-0A3B56E9A559}" type="presParOf" srcId="{8F373746-709F-47B0-BC4C-66812B13D554}" destId="{16FD714A-24CF-42D3-BB65-ECDFCDFBD72F}" srcOrd="6" destOrd="0" presId="urn:microsoft.com/office/officeart/2005/8/layout/vList5"/>
    <dgm:cxn modelId="{EE786BC0-3193-4A17-AAAE-E2D41F0976D6}" type="presParOf" srcId="{16FD714A-24CF-42D3-BB65-ECDFCDFBD72F}" destId="{B51DFA6C-E685-45ED-A6E9-8771E37683D8}" srcOrd="0" destOrd="0" presId="urn:microsoft.com/office/officeart/2005/8/layout/vList5"/>
    <dgm:cxn modelId="{59E2772B-373F-44E4-A6C5-595B4B0E0DE5}" type="presParOf" srcId="{16FD714A-24CF-42D3-BB65-ECDFCDFBD72F}" destId="{7BAA5A1A-A3E2-4B5C-9D94-1F2CDDCA95B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27F6A96-7D17-47AC-85F1-9673967A7BD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21F4B6B4-1571-4224-BB80-598DB0187264}">
      <dgm:prSet/>
      <dgm:spPr/>
      <dgm:t>
        <a:bodyPr/>
        <a:lstStyle/>
        <a:p>
          <a:r>
            <a:rPr lang="en-US" b="0" i="0"/>
            <a:t>Antipsychotics</a:t>
          </a:r>
          <a:endParaRPr lang="en-US"/>
        </a:p>
      </dgm:t>
    </dgm:pt>
    <dgm:pt modelId="{87253757-4598-4D93-9377-EE67252D17F3}" type="parTrans" cxnId="{5D39B8F6-82A6-40FE-B4C4-68BBE94C17BF}">
      <dgm:prSet/>
      <dgm:spPr/>
      <dgm:t>
        <a:bodyPr/>
        <a:lstStyle/>
        <a:p>
          <a:endParaRPr lang="en-US"/>
        </a:p>
      </dgm:t>
    </dgm:pt>
    <dgm:pt modelId="{A814D02E-55FE-4FAF-9BBF-5AA1D1BCCAA7}" type="sibTrans" cxnId="{5D39B8F6-82A6-40FE-B4C4-68BBE94C17BF}">
      <dgm:prSet/>
      <dgm:spPr/>
      <dgm:t>
        <a:bodyPr/>
        <a:lstStyle/>
        <a:p>
          <a:endParaRPr lang="en-US"/>
        </a:p>
      </dgm:t>
    </dgm:pt>
    <dgm:pt modelId="{4C348ADF-86E6-4B74-B439-7FD16BF8EA7D}">
      <dgm:prSet/>
      <dgm:spPr/>
      <dgm:t>
        <a:bodyPr/>
        <a:lstStyle/>
        <a:p>
          <a:r>
            <a:rPr lang="en-US" b="0" i="0" dirty="0"/>
            <a:t>Clozapine &gt; SGA/FGA</a:t>
          </a:r>
          <a:endParaRPr lang="en-US" dirty="0"/>
        </a:p>
      </dgm:t>
    </dgm:pt>
    <dgm:pt modelId="{16084181-F88F-4F19-AEE5-400555DF9698}" type="parTrans" cxnId="{D3B8282F-3A0A-4871-AD51-F677ED62109E}">
      <dgm:prSet/>
      <dgm:spPr/>
      <dgm:t>
        <a:bodyPr/>
        <a:lstStyle/>
        <a:p>
          <a:endParaRPr lang="en-US"/>
        </a:p>
      </dgm:t>
    </dgm:pt>
    <dgm:pt modelId="{CB65EBDD-1F58-4FEF-9258-4A3956DED438}" type="sibTrans" cxnId="{D3B8282F-3A0A-4871-AD51-F677ED62109E}">
      <dgm:prSet/>
      <dgm:spPr/>
      <dgm:t>
        <a:bodyPr/>
        <a:lstStyle/>
        <a:p>
          <a:endParaRPr lang="en-US"/>
        </a:p>
      </dgm:t>
    </dgm:pt>
    <dgm:pt modelId="{7E5D9DFC-07C4-4DFD-8560-9045DFD6BDE6}">
      <dgm:prSet/>
      <dgm:spPr/>
      <dgm:t>
        <a:bodyPr/>
        <a:lstStyle/>
        <a:p>
          <a:r>
            <a:rPr lang="en-US" b="0" i="0"/>
            <a:t>Antidepressants</a:t>
          </a:r>
          <a:endParaRPr lang="en-US"/>
        </a:p>
      </dgm:t>
    </dgm:pt>
    <dgm:pt modelId="{21236174-DC18-42CB-B90C-37F5290FA567}" type="parTrans" cxnId="{10D24DF4-9BF4-41AB-8437-67E26151B47D}">
      <dgm:prSet/>
      <dgm:spPr/>
      <dgm:t>
        <a:bodyPr/>
        <a:lstStyle/>
        <a:p>
          <a:endParaRPr lang="en-US"/>
        </a:p>
      </dgm:t>
    </dgm:pt>
    <dgm:pt modelId="{23BFB131-FCA9-47B8-A3E1-E2582EB4F8F3}" type="sibTrans" cxnId="{10D24DF4-9BF4-41AB-8437-67E26151B47D}">
      <dgm:prSet/>
      <dgm:spPr/>
      <dgm:t>
        <a:bodyPr/>
        <a:lstStyle/>
        <a:p>
          <a:endParaRPr lang="en-US"/>
        </a:p>
      </dgm:t>
    </dgm:pt>
    <dgm:pt modelId="{5924DFE9-7FEA-483F-92A3-729B15A386DF}">
      <dgm:prSet/>
      <dgm:spPr/>
      <dgm:t>
        <a:bodyPr/>
        <a:lstStyle/>
        <a:p>
          <a:r>
            <a:rPr lang="en-US" b="0" i="0"/>
            <a:t>ECT</a:t>
          </a:r>
          <a:endParaRPr lang="en-US"/>
        </a:p>
      </dgm:t>
    </dgm:pt>
    <dgm:pt modelId="{704E5250-2816-4834-958E-BF1D712C6564}" type="parTrans" cxnId="{071933D6-AB21-424B-824E-4FEF5A7D1CB0}">
      <dgm:prSet/>
      <dgm:spPr/>
      <dgm:t>
        <a:bodyPr/>
        <a:lstStyle/>
        <a:p>
          <a:endParaRPr lang="en-US"/>
        </a:p>
      </dgm:t>
    </dgm:pt>
    <dgm:pt modelId="{24E72603-EB1D-40B1-A0D6-D4955A58ACA7}" type="sibTrans" cxnId="{071933D6-AB21-424B-824E-4FEF5A7D1CB0}">
      <dgm:prSet/>
      <dgm:spPr/>
      <dgm:t>
        <a:bodyPr/>
        <a:lstStyle/>
        <a:p>
          <a:endParaRPr lang="en-US"/>
        </a:p>
      </dgm:t>
    </dgm:pt>
    <dgm:pt modelId="{999F88CE-81E6-4B1B-B54E-0BDB07B24496}">
      <dgm:prSet/>
      <dgm:spPr/>
      <dgm:t>
        <a:bodyPr/>
        <a:lstStyle/>
        <a:p>
          <a:r>
            <a:rPr lang="en-US" b="0" i="0"/>
            <a:t>CBT</a:t>
          </a:r>
          <a:endParaRPr lang="en-US"/>
        </a:p>
      </dgm:t>
    </dgm:pt>
    <dgm:pt modelId="{7D616181-7D89-431A-9D22-E1FA4268AEA2}" type="parTrans" cxnId="{14B2969C-36C8-451C-8BEA-770FC54CAB45}">
      <dgm:prSet/>
      <dgm:spPr/>
      <dgm:t>
        <a:bodyPr/>
        <a:lstStyle/>
        <a:p>
          <a:endParaRPr lang="en-US"/>
        </a:p>
      </dgm:t>
    </dgm:pt>
    <dgm:pt modelId="{24AD9F89-6EA6-48E6-AAE5-0C243197FBED}" type="sibTrans" cxnId="{14B2969C-36C8-451C-8BEA-770FC54CAB45}">
      <dgm:prSet/>
      <dgm:spPr/>
      <dgm:t>
        <a:bodyPr/>
        <a:lstStyle/>
        <a:p>
          <a:endParaRPr lang="en-US"/>
        </a:p>
      </dgm:t>
    </dgm:pt>
    <dgm:pt modelId="{93851DE3-D636-424D-AB64-CA6009A655B6}">
      <dgm:prSet/>
      <dgm:spPr/>
      <dgm:t>
        <a:bodyPr/>
        <a:lstStyle/>
        <a:p>
          <a:r>
            <a:rPr lang="en-US" b="0" i="0"/>
            <a:t>Psychosocial interventions</a:t>
          </a:r>
          <a:endParaRPr lang="en-US"/>
        </a:p>
      </dgm:t>
    </dgm:pt>
    <dgm:pt modelId="{ED32E806-11FC-4B6A-86C0-6F6D96081B07}" type="parTrans" cxnId="{D4C35B7B-7DEA-4AFE-B147-3FD30AA413CB}">
      <dgm:prSet/>
      <dgm:spPr/>
      <dgm:t>
        <a:bodyPr/>
        <a:lstStyle/>
        <a:p>
          <a:endParaRPr lang="en-US"/>
        </a:p>
      </dgm:t>
    </dgm:pt>
    <dgm:pt modelId="{D272802F-A7CA-49AD-AFDA-F560E4257446}" type="sibTrans" cxnId="{D4C35B7B-7DEA-4AFE-B147-3FD30AA413CB}">
      <dgm:prSet/>
      <dgm:spPr/>
      <dgm:t>
        <a:bodyPr/>
        <a:lstStyle/>
        <a:p>
          <a:endParaRPr lang="en-US"/>
        </a:p>
      </dgm:t>
    </dgm:pt>
    <dgm:pt modelId="{1756EB2F-A0A9-402A-BF28-3AE6BAEF124C}" type="pres">
      <dgm:prSet presAssocID="{127F6A96-7D17-47AC-85F1-9673967A7BDF}" presName="linear" presStyleCnt="0">
        <dgm:presLayoutVars>
          <dgm:animLvl val="lvl"/>
          <dgm:resizeHandles val="exact"/>
        </dgm:presLayoutVars>
      </dgm:prSet>
      <dgm:spPr/>
    </dgm:pt>
    <dgm:pt modelId="{19E5972C-CF24-4A5C-AAA4-A8719FA79989}" type="pres">
      <dgm:prSet presAssocID="{21F4B6B4-1571-4224-BB80-598DB0187264}" presName="parentText" presStyleLbl="node1" presStyleIdx="0" presStyleCnt="5">
        <dgm:presLayoutVars>
          <dgm:chMax val="0"/>
          <dgm:bulletEnabled val="1"/>
        </dgm:presLayoutVars>
      </dgm:prSet>
      <dgm:spPr/>
    </dgm:pt>
    <dgm:pt modelId="{D87776CD-AE84-4A90-A513-0A788F1F7ED3}" type="pres">
      <dgm:prSet presAssocID="{21F4B6B4-1571-4224-BB80-598DB0187264}" presName="childText" presStyleLbl="revTx" presStyleIdx="0" presStyleCnt="1">
        <dgm:presLayoutVars>
          <dgm:bulletEnabled val="1"/>
        </dgm:presLayoutVars>
      </dgm:prSet>
      <dgm:spPr/>
    </dgm:pt>
    <dgm:pt modelId="{A8361D3A-6B7D-48F1-87CB-908CBD53CA23}" type="pres">
      <dgm:prSet presAssocID="{7E5D9DFC-07C4-4DFD-8560-9045DFD6BDE6}" presName="parentText" presStyleLbl="node1" presStyleIdx="1" presStyleCnt="5">
        <dgm:presLayoutVars>
          <dgm:chMax val="0"/>
          <dgm:bulletEnabled val="1"/>
        </dgm:presLayoutVars>
      </dgm:prSet>
      <dgm:spPr/>
    </dgm:pt>
    <dgm:pt modelId="{233A61B0-0E5C-4A79-BC02-D719B75C47A0}" type="pres">
      <dgm:prSet presAssocID="{23BFB131-FCA9-47B8-A3E1-E2582EB4F8F3}" presName="spacer" presStyleCnt="0"/>
      <dgm:spPr/>
    </dgm:pt>
    <dgm:pt modelId="{E4962172-99D9-4193-9F79-3B4156813BBC}" type="pres">
      <dgm:prSet presAssocID="{5924DFE9-7FEA-483F-92A3-729B15A386DF}" presName="parentText" presStyleLbl="node1" presStyleIdx="2" presStyleCnt="5">
        <dgm:presLayoutVars>
          <dgm:chMax val="0"/>
          <dgm:bulletEnabled val="1"/>
        </dgm:presLayoutVars>
      </dgm:prSet>
      <dgm:spPr/>
    </dgm:pt>
    <dgm:pt modelId="{517879E7-17DC-4302-8B7F-8C0C6F5020E0}" type="pres">
      <dgm:prSet presAssocID="{24E72603-EB1D-40B1-A0D6-D4955A58ACA7}" presName="spacer" presStyleCnt="0"/>
      <dgm:spPr/>
    </dgm:pt>
    <dgm:pt modelId="{08239C4A-E068-4E02-8339-5786A1CEFD85}" type="pres">
      <dgm:prSet presAssocID="{999F88CE-81E6-4B1B-B54E-0BDB07B24496}" presName="parentText" presStyleLbl="node1" presStyleIdx="3" presStyleCnt="5">
        <dgm:presLayoutVars>
          <dgm:chMax val="0"/>
          <dgm:bulletEnabled val="1"/>
        </dgm:presLayoutVars>
      </dgm:prSet>
      <dgm:spPr/>
    </dgm:pt>
    <dgm:pt modelId="{2AF67FA1-81B9-4986-B078-3689A59D1BEB}" type="pres">
      <dgm:prSet presAssocID="{24AD9F89-6EA6-48E6-AAE5-0C243197FBED}" presName="spacer" presStyleCnt="0"/>
      <dgm:spPr/>
    </dgm:pt>
    <dgm:pt modelId="{5D10F2FC-B651-4A77-A77A-74C9525CBF66}" type="pres">
      <dgm:prSet presAssocID="{93851DE3-D636-424D-AB64-CA6009A655B6}" presName="parentText" presStyleLbl="node1" presStyleIdx="4" presStyleCnt="5">
        <dgm:presLayoutVars>
          <dgm:chMax val="0"/>
          <dgm:bulletEnabled val="1"/>
        </dgm:presLayoutVars>
      </dgm:prSet>
      <dgm:spPr/>
    </dgm:pt>
  </dgm:ptLst>
  <dgm:cxnLst>
    <dgm:cxn modelId="{D3B8282F-3A0A-4871-AD51-F677ED62109E}" srcId="{21F4B6B4-1571-4224-BB80-598DB0187264}" destId="{4C348ADF-86E6-4B74-B439-7FD16BF8EA7D}" srcOrd="0" destOrd="0" parTransId="{16084181-F88F-4F19-AEE5-400555DF9698}" sibTransId="{CB65EBDD-1F58-4FEF-9258-4A3956DED438}"/>
    <dgm:cxn modelId="{618B5356-5BB4-4343-AD43-AD9891A62078}" type="presOf" srcId="{4C348ADF-86E6-4B74-B439-7FD16BF8EA7D}" destId="{D87776CD-AE84-4A90-A513-0A788F1F7ED3}" srcOrd="0" destOrd="0" presId="urn:microsoft.com/office/officeart/2005/8/layout/vList2"/>
    <dgm:cxn modelId="{FBB66F57-37DB-4CE9-812B-0E946FD775FE}" type="presOf" srcId="{5924DFE9-7FEA-483F-92A3-729B15A386DF}" destId="{E4962172-99D9-4193-9F79-3B4156813BBC}" srcOrd="0" destOrd="0" presId="urn:microsoft.com/office/officeart/2005/8/layout/vList2"/>
    <dgm:cxn modelId="{3E004F58-9B51-4E66-AD4C-9DC920C5FD59}" type="presOf" srcId="{21F4B6B4-1571-4224-BB80-598DB0187264}" destId="{19E5972C-CF24-4A5C-AAA4-A8719FA79989}" srcOrd="0" destOrd="0" presId="urn:microsoft.com/office/officeart/2005/8/layout/vList2"/>
    <dgm:cxn modelId="{D4C35B7B-7DEA-4AFE-B147-3FD30AA413CB}" srcId="{127F6A96-7D17-47AC-85F1-9673967A7BDF}" destId="{93851DE3-D636-424D-AB64-CA6009A655B6}" srcOrd="4" destOrd="0" parTransId="{ED32E806-11FC-4B6A-86C0-6F6D96081B07}" sibTransId="{D272802F-A7CA-49AD-AFDA-F560E4257446}"/>
    <dgm:cxn modelId="{0EB93F93-EC1A-4E84-8193-19E6305E9624}" type="presOf" srcId="{7E5D9DFC-07C4-4DFD-8560-9045DFD6BDE6}" destId="{A8361D3A-6B7D-48F1-87CB-908CBD53CA23}" srcOrd="0" destOrd="0" presId="urn:microsoft.com/office/officeart/2005/8/layout/vList2"/>
    <dgm:cxn modelId="{5AD7569B-F99C-464B-A211-B8EDCF137EB3}" type="presOf" srcId="{93851DE3-D636-424D-AB64-CA6009A655B6}" destId="{5D10F2FC-B651-4A77-A77A-74C9525CBF66}" srcOrd="0" destOrd="0" presId="urn:microsoft.com/office/officeart/2005/8/layout/vList2"/>
    <dgm:cxn modelId="{14B2969C-36C8-451C-8BEA-770FC54CAB45}" srcId="{127F6A96-7D17-47AC-85F1-9673967A7BDF}" destId="{999F88CE-81E6-4B1B-B54E-0BDB07B24496}" srcOrd="3" destOrd="0" parTransId="{7D616181-7D89-431A-9D22-E1FA4268AEA2}" sibTransId="{24AD9F89-6EA6-48E6-AAE5-0C243197FBED}"/>
    <dgm:cxn modelId="{C9E3BDA8-139F-4CB6-B840-E3A448A9D3A4}" type="presOf" srcId="{999F88CE-81E6-4B1B-B54E-0BDB07B24496}" destId="{08239C4A-E068-4E02-8339-5786A1CEFD85}" srcOrd="0" destOrd="0" presId="urn:microsoft.com/office/officeart/2005/8/layout/vList2"/>
    <dgm:cxn modelId="{493DB8B7-6F78-485D-ADB2-E1F18E462947}" type="presOf" srcId="{127F6A96-7D17-47AC-85F1-9673967A7BDF}" destId="{1756EB2F-A0A9-402A-BF28-3AE6BAEF124C}" srcOrd="0" destOrd="0" presId="urn:microsoft.com/office/officeart/2005/8/layout/vList2"/>
    <dgm:cxn modelId="{071933D6-AB21-424B-824E-4FEF5A7D1CB0}" srcId="{127F6A96-7D17-47AC-85F1-9673967A7BDF}" destId="{5924DFE9-7FEA-483F-92A3-729B15A386DF}" srcOrd="2" destOrd="0" parTransId="{704E5250-2816-4834-958E-BF1D712C6564}" sibTransId="{24E72603-EB1D-40B1-A0D6-D4955A58ACA7}"/>
    <dgm:cxn modelId="{10D24DF4-9BF4-41AB-8437-67E26151B47D}" srcId="{127F6A96-7D17-47AC-85F1-9673967A7BDF}" destId="{7E5D9DFC-07C4-4DFD-8560-9045DFD6BDE6}" srcOrd="1" destOrd="0" parTransId="{21236174-DC18-42CB-B90C-37F5290FA567}" sibTransId="{23BFB131-FCA9-47B8-A3E1-E2582EB4F8F3}"/>
    <dgm:cxn modelId="{5D39B8F6-82A6-40FE-B4C4-68BBE94C17BF}" srcId="{127F6A96-7D17-47AC-85F1-9673967A7BDF}" destId="{21F4B6B4-1571-4224-BB80-598DB0187264}" srcOrd="0" destOrd="0" parTransId="{87253757-4598-4D93-9377-EE67252D17F3}" sibTransId="{A814D02E-55FE-4FAF-9BBF-5AA1D1BCCAA7}"/>
    <dgm:cxn modelId="{A0E78758-134B-4AA7-B08A-BAB6366330A0}" type="presParOf" srcId="{1756EB2F-A0A9-402A-BF28-3AE6BAEF124C}" destId="{19E5972C-CF24-4A5C-AAA4-A8719FA79989}" srcOrd="0" destOrd="0" presId="urn:microsoft.com/office/officeart/2005/8/layout/vList2"/>
    <dgm:cxn modelId="{DBBF16C3-76DE-4AD5-B08E-BE4C97587CD1}" type="presParOf" srcId="{1756EB2F-A0A9-402A-BF28-3AE6BAEF124C}" destId="{D87776CD-AE84-4A90-A513-0A788F1F7ED3}" srcOrd="1" destOrd="0" presId="urn:microsoft.com/office/officeart/2005/8/layout/vList2"/>
    <dgm:cxn modelId="{F9DB96B7-E4B1-41B0-A5EC-4107FE250048}" type="presParOf" srcId="{1756EB2F-A0A9-402A-BF28-3AE6BAEF124C}" destId="{A8361D3A-6B7D-48F1-87CB-908CBD53CA23}" srcOrd="2" destOrd="0" presId="urn:microsoft.com/office/officeart/2005/8/layout/vList2"/>
    <dgm:cxn modelId="{9494E93E-5D42-497D-82EC-2348FD8F87A8}" type="presParOf" srcId="{1756EB2F-A0A9-402A-BF28-3AE6BAEF124C}" destId="{233A61B0-0E5C-4A79-BC02-D719B75C47A0}" srcOrd="3" destOrd="0" presId="urn:microsoft.com/office/officeart/2005/8/layout/vList2"/>
    <dgm:cxn modelId="{A120284D-C959-4599-82AC-02DEF614F6EF}" type="presParOf" srcId="{1756EB2F-A0A9-402A-BF28-3AE6BAEF124C}" destId="{E4962172-99D9-4193-9F79-3B4156813BBC}" srcOrd="4" destOrd="0" presId="urn:microsoft.com/office/officeart/2005/8/layout/vList2"/>
    <dgm:cxn modelId="{9924275F-E66F-4D9A-9A12-ABAF9D75D4D4}" type="presParOf" srcId="{1756EB2F-A0A9-402A-BF28-3AE6BAEF124C}" destId="{517879E7-17DC-4302-8B7F-8C0C6F5020E0}" srcOrd="5" destOrd="0" presId="urn:microsoft.com/office/officeart/2005/8/layout/vList2"/>
    <dgm:cxn modelId="{2F1A69DD-6850-418A-9446-45B4082767AE}" type="presParOf" srcId="{1756EB2F-A0A9-402A-BF28-3AE6BAEF124C}" destId="{08239C4A-E068-4E02-8339-5786A1CEFD85}" srcOrd="6" destOrd="0" presId="urn:microsoft.com/office/officeart/2005/8/layout/vList2"/>
    <dgm:cxn modelId="{A6F41A1C-0AA8-4370-8D96-18CADA7EDA01}" type="presParOf" srcId="{1756EB2F-A0A9-402A-BF28-3AE6BAEF124C}" destId="{2AF67FA1-81B9-4986-B078-3689A59D1BEB}" srcOrd="7" destOrd="0" presId="urn:microsoft.com/office/officeart/2005/8/layout/vList2"/>
    <dgm:cxn modelId="{E3727869-FDA2-4608-9A58-359F3ED01A0C}" type="presParOf" srcId="{1756EB2F-A0A9-402A-BF28-3AE6BAEF124C}" destId="{5D10F2FC-B651-4A77-A77A-74C9525CBF66}"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8462DF4-4926-448B-9856-1625538129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A6E2AEF-6A5D-4370-B949-0F6BF4B695F6}">
      <dgm:prSet/>
      <dgm:spPr/>
      <dgm:t>
        <a:bodyPr/>
        <a:lstStyle/>
        <a:p>
          <a:r>
            <a:rPr lang="en-US" b="0" i="0"/>
            <a:t>Severe Neutropenia</a:t>
          </a:r>
          <a:endParaRPr lang="en-US"/>
        </a:p>
      </dgm:t>
    </dgm:pt>
    <dgm:pt modelId="{EE3E38B9-8C41-4FBE-8383-506DB613B13D}" type="parTrans" cxnId="{29C32AAE-0CD2-40E9-B6A3-E595A321C27E}">
      <dgm:prSet/>
      <dgm:spPr/>
      <dgm:t>
        <a:bodyPr/>
        <a:lstStyle/>
        <a:p>
          <a:endParaRPr lang="en-US"/>
        </a:p>
      </dgm:t>
    </dgm:pt>
    <dgm:pt modelId="{92BFD91E-656C-4188-B200-3263135F03C4}" type="sibTrans" cxnId="{29C32AAE-0CD2-40E9-B6A3-E595A321C27E}">
      <dgm:prSet/>
      <dgm:spPr/>
      <dgm:t>
        <a:bodyPr/>
        <a:lstStyle/>
        <a:p>
          <a:endParaRPr lang="en-US"/>
        </a:p>
      </dgm:t>
    </dgm:pt>
    <dgm:pt modelId="{772B7F5B-40E6-4AC9-89A2-A0764CDF12A0}">
      <dgm:prSet/>
      <dgm:spPr>
        <a:solidFill>
          <a:srgbClr val="880A0A"/>
        </a:solidFill>
      </dgm:spPr>
      <dgm:t>
        <a:bodyPr/>
        <a:lstStyle/>
        <a:p>
          <a:r>
            <a:rPr lang="en-US" b="0" i="0"/>
            <a:t>Increased mortality in elderly patients with dementia-related psychosis</a:t>
          </a:r>
          <a:endParaRPr lang="en-US"/>
        </a:p>
      </dgm:t>
    </dgm:pt>
    <dgm:pt modelId="{DF08DC73-32A9-41B5-8C0F-D4DCA7DA7DFF}" type="parTrans" cxnId="{3301CB7A-450F-4B91-BC93-A5DD0AA5DACA}">
      <dgm:prSet/>
      <dgm:spPr/>
      <dgm:t>
        <a:bodyPr/>
        <a:lstStyle/>
        <a:p>
          <a:endParaRPr lang="en-US"/>
        </a:p>
      </dgm:t>
    </dgm:pt>
    <dgm:pt modelId="{595B428E-B471-478F-8814-B4D8043DB4E3}" type="sibTrans" cxnId="{3301CB7A-450F-4B91-BC93-A5DD0AA5DACA}">
      <dgm:prSet/>
      <dgm:spPr/>
      <dgm:t>
        <a:bodyPr/>
        <a:lstStyle/>
        <a:p>
          <a:endParaRPr lang="en-US"/>
        </a:p>
      </dgm:t>
    </dgm:pt>
    <dgm:pt modelId="{8A9E8225-E759-4DE0-B77A-6A41F6B1A4E2}">
      <dgm:prSet/>
      <dgm:spPr>
        <a:solidFill>
          <a:srgbClr val="480404"/>
        </a:solidFill>
      </dgm:spPr>
      <dgm:t>
        <a:bodyPr/>
        <a:lstStyle/>
        <a:p>
          <a:r>
            <a:rPr lang="en-US" b="0" i="0"/>
            <a:t>Myocarditis</a:t>
          </a:r>
          <a:endParaRPr lang="en-US"/>
        </a:p>
      </dgm:t>
    </dgm:pt>
    <dgm:pt modelId="{3E22A3B6-6E49-4646-AF35-871ECFDEB3CC}" type="parTrans" cxnId="{75406278-1D45-4A55-A1BC-AE17CC3BAFD4}">
      <dgm:prSet/>
      <dgm:spPr/>
      <dgm:t>
        <a:bodyPr/>
        <a:lstStyle/>
        <a:p>
          <a:endParaRPr lang="en-US"/>
        </a:p>
      </dgm:t>
    </dgm:pt>
    <dgm:pt modelId="{C70A0B93-D9BF-4C38-8DD8-1E691FF9DC3F}" type="sibTrans" cxnId="{75406278-1D45-4A55-A1BC-AE17CC3BAFD4}">
      <dgm:prSet/>
      <dgm:spPr/>
      <dgm:t>
        <a:bodyPr/>
        <a:lstStyle/>
        <a:p>
          <a:endParaRPr lang="en-US"/>
        </a:p>
      </dgm:t>
    </dgm:pt>
    <dgm:pt modelId="{8BDEAF26-46BF-4757-B04A-A4155B723A52}">
      <dgm:prSet/>
      <dgm:spPr>
        <a:solidFill>
          <a:schemeClr val="bg2">
            <a:lumMod val="50000"/>
          </a:schemeClr>
        </a:solidFill>
      </dgm:spPr>
      <dgm:t>
        <a:bodyPr/>
        <a:lstStyle/>
        <a:p>
          <a:r>
            <a:rPr lang="en-US" b="0" i="0"/>
            <a:t>Seizures</a:t>
          </a:r>
          <a:endParaRPr lang="en-US"/>
        </a:p>
      </dgm:t>
    </dgm:pt>
    <dgm:pt modelId="{D844CF56-9F5A-4583-B902-DA2D8F459378}" type="parTrans" cxnId="{52A98A3E-57FB-44B4-98D5-76202741C590}">
      <dgm:prSet/>
      <dgm:spPr/>
      <dgm:t>
        <a:bodyPr/>
        <a:lstStyle/>
        <a:p>
          <a:endParaRPr lang="en-US"/>
        </a:p>
      </dgm:t>
    </dgm:pt>
    <dgm:pt modelId="{2B37B025-71D0-46EE-B000-5FA412F13138}" type="sibTrans" cxnId="{52A98A3E-57FB-44B4-98D5-76202741C590}">
      <dgm:prSet/>
      <dgm:spPr/>
      <dgm:t>
        <a:bodyPr/>
        <a:lstStyle/>
        <a:p>
          <a:endParaRPr lang="en-US"/>
        </a:p>
      </dgm:t>
    </dgm:pt>
    <dgm:pt modelId="{82DE1DEF-C684-476F-9DF1-C822F16FA321}">
      <dgm:prSet/>
      <dgm:spPr>
        <a:solidFill>
          <a:srgbClr val="660033"/>
        </a:solidFill>
      </dgm:spPr>
      <dgm:t>
        <a:bodyPr/>
        <a:lstStyle/>
        <a:p>
          <a:r>
            <a:rPr lang="en-US" b="0" i="0" dirty="0"/>
            <a:t>Orthostatic Hypotension</a:t>
          </a:r>
          <a:endParaRPr lang="en-US" dirty="0"/>
        </a:p>
      </dgm:t>
    </dgm:pt>
    <dgm:pt modelId="{A123C7E4-26A7-45F2-AEE3-4488F05733B3}" type="parTrans" cxnId="{8FFB5FA7-4E6A-485B-A298-10F5783D4387}">
      <dgm:prSet/>
      <dgm:spPr/>
      <dgm:t>
        <a:bodyPr/>
        <a:lstStyle/>
        <a:p>
          <a:endParaRPr lang="en-US"/>
        </a:p>
      </dgm:t>
    </dgm:pt>
    <dgm:pt modelId="{FA12E251-59B7-4FA4-ABD1-4DD92789331A}" type="sibTrans" cxnId="{8FFB5FA7-4E6A-485B-A298-10F5783D4387}">
      <dgm:prSet/>
      <dgm:spPr/>
      <dgm:t>
        <a:bodyPr/>
        <a:lstStyle/>
        <a:p>
          <a:endParaRPr lang="en-US"/>
        </a:p>
      </dgm:t>
    </dgm:pt>
    <dgm:pt modelId="{B980B9F7-2B8A-41FB-864D-5F6E70107BB2}" type="pres">
      <dgm:prSet presAssocID="{E8462DF4-4926-448B-9856-16255381295F}" presName="linear" presStyleCnt="0">
        <dgm:presLayoutVars>
          <dgm:animLvl val="lvl"/>
          <dgm:resizeHandles val="exact"/>
        </dgm:presLayoutVars>
      </dgm:prSet>
      <dgm:spPr/>
    </dgm:pt>
    <dgm:pt modelId="{3B6195A9-2F2E-4FF8-A21B-189CD4ACC1A2}" type="pres">
      <dgm:prSet presAssocID="{9A6E2AEF-6A5D-4370-B949-0F6BF4B695F6}" presName="parentText" presStyleLbl="node1" presStyleIdx="0" presStyleCnt="5">
        <dgm:presLayoutVars>
          <dgm:chMax val="0"/>
          <dgm:bulletEnabled val="1"/>
        </dgm:presLayoutVars>
      </dgm:prSet>
      <dgm:spPr/>
    </dgm:pt>
    <dgm:pt modelId="{35729A3A-F032-4ACD-B726-966FC879606D}" type="pres">
      <dgm:prSet presAssocID="{92BFD91E-656C-4188-B200-3263135F03C4}" presName="spacer" presStyleCnt="0"/>
      <dgm:spPr/>
    </dgm:pt>
    <dgm:pt modelId="{992045BE-C465-4261-BF94-15F119055A47}" type="pres">
      <dgm:prSet presAssocID="{772B7F5B-40E6-4AC9-89A2-A0764CDF12A0}" presName="parentText" presStyleLbl="node1" presStyleIdx="1" presStyleCnt="5">
        <dgm:presLayoutVars>
          <dgm:chMax val="0"/>
          <dgm:bulletEnabled val="1"/>
        </dgm:presLayoutVars>
      </dgm:prSet>
      <dgm:spPr/>
    </dgm:pt>
    <dgm:pt modelId="{6AA54C12-CBA6-45C7-81EE-EE513E9D3031}" type="pres">
      <dgm:prSet presAssocID="{595B428E-B471-478F-8814-B4D8043DB4E3}" presName="spacer" presStyleCnt="0"/>
      <dgm:spPr/>
    </dgm:pt>
    <dgm:pt modelId="{A99D23C4-367F-49E3-9845-9CEE5F11C45C}" type="pres">
      <dgm:prSet presAssocID="{8A9E8225-E759-4DE0-B77A-6A41F6B1A4E2}" presName="parentText" presStyleLbl="node1" presStyleIdx="2" presStyleCnt="5">
        <dgm:presLayoutVars>
          <dgm:chMax val="0"/>
          <dgm:bulletEnabled val="1"/>
        </dgm:presLayoutVars>
      </dgm:prSet>
      <dgm:spPr/>
    </dgm:pt>
    <dgm:pt modelId="{C1EA5994-7389-48B9-985F-58DF2590BB6D}" type="pres">
      <dgm:prSet presAssocID="{C70A0B93-D9BF-4C38-8DD8-1E691FF9DC3F}" presName="spacer" presStyleCnt="0"/>
      <dgm:spPr/>
    </dgm:pt>
    <dgm:pt modelId="{50A55D7D-5942-4F3C-9FA6-CE7930766D7F}" type="pres">
      <dgm:prSet presAssocID="{8BDEAF26-46BF-4757-B04A-A4155B723A52}" presName="parentText" presStyleLbl="node1" presStyleIdx="3" presStyleCnt="5">
        <dgm:presLayoutVars>
          <dgm:chMax val="0"/>
          <dgm:bulletEnabled val="1"/>
        </dgm:presLayoutVars>
      </dgm:prSet>
      <dgm:spPr/>
    </dgm:pt>
    <dgm:pt modelId="{E88CD482-ECEE-433B-B599-FCB4BB369EE0}" type="pres">
      <dgm:prSet presAssocID="{2B37B025-71D0-46EE-B000-5FA412F13138}" presName="spacer" presStyleCnt="0"/>
      <dgm:spPr/>
    </dgm:pt>
    <dgm:pt modelId="{633F1D87-AD00-4D06-B25D-2DEDD795ABAE}" type="pres">
      <dgm:prSet presAssocID="{82DE1DEF-C684-476F-9DF1-C822F16FA321}" presName="parentText" presStyleLbl="node1" presStyleIdx="4" presStyleCnt="5">
        <dgm:presLayoutVars>
          <dgm:chMax val="0"/>
          <dgm:bulletEnabled val="1"/>
        </dgm:presLayoutVars>
      </dgm:prSet>
      <dgm:spPr/>
    </dgm:pt>
  </dgm:ptLst>
  <dgm:cxnLst>
    <dgm:cxn modelId="{58E01407-08CA-46F8-952F-2821ED67C466}" type="presOf" srcId="{82DE1DEF-C684-476F-9DF1-C822F16FA321}" destId="{633F1D87-AD00-4D06-B25D-2DEDD795ABAE}" srcOrd="0" destOrd="0" presId="urn:microsoft.com/office/officeart/2005/8/layout/vList2"/>
    <dgm:cxn modelId="{F9C4CE0B-CDFE-4E31-91AD-66F447E4BE23}" type="presOf" srcId="{772B7F5B-40E6-4AC9-89A2-A0764CDF12A0}" destId="{992045BE-C465-4261-BF94-15F119055A47}" srcOrd="0" destOrd="0" presId="urn:microsoft.com/office/officeart/2005/8/layout/vList2"/>
    <dgm:cxn modelId="{52A98A3E-57FB-44B4-98D5-76202741C590}" srcId="{E8462DF4-4926-448B-9856-16255381295F}" destId="{8BDEAF26-46BF-4757-B04A-A4155B723A52}" srcOrd="3" destOrd="0" parTransId="{D844CF56-9F5A-4583-B902-DA2D8F459378}" sibTransId="{2B37B025-71D0-46EE-B000-5FA412F13138}"/>
    <dgm:cxn modelId="{8B8D7B5B-C45D-440D-9A31-6836FD4FF7EC}" type="presOf" srcId="{9A6E2AEF-6A5D-4370-B949-0F6BF4B695F6}" destId="{3B6195A9-2F2E-4FF8-A21B-189CD4ACC1A2}" srcOrd="0" destOrd="0" presId="urn:microsoft.com/office/officeart/2005/8/layout/vList2"/>
    <dgm:cxn modelId="{83FFAB69-5F84-4EC8-A49E-F17D3298C0A6}" type="presOf" srcId="{E8462DF4-4926-448B-9856-16255381295F}" destId="{B980B9F7-2B8A-41FB-864D-5F6E70107BB2}" srcOrd="0" destOrd="0" presId="urn:microsoft.com/office/officeart/2005/8/layout/vList2"/>
    <dgm:cxn modelId="{75406278-1D45-4A55-A1BC-AE17CC3BAFD4}" srcId="{E8462DF4-4926-448B-9856-16255381295F}" destId="{8A9E8225-E759-4DE0-B77A-6A41F6B1A4E2}" srcOrd="2" destOrd="0" parTransId="{3E22A3B6-6E49-4646-AF35-871ECFDEB3CC}" sibTransId="{C70A0B93-D9BF-4C38-8DD8-1E691FF9DC3F}"/>
    <dgm:cxn modelId="{3301CB7A-450F-4B91-BC93-A5DD0AA5DACA}" srcId="{E8462DF4-4926-448B-9856-16255381295F}" destId="{772B7F5B-40E6-4AC9-89A2-A0764CDF12A0}" srcOrd="1" destOrd="0" parTransId="{DF08DC73-32A9-41B5-8C0F-D4DCA7DA7DFF}" sibTransId="{595B428E-B471-478F-8814-B4D8043DB4E3}"/>
    <dgm:cxn modelId="{B904E682-496E-4A22-94DA-BED810A1F049}" type="presOf" srcId="{8BDEAF26-46BF-4757-B04A-A4155B723A52}" destId="{50A55D7D-5942-4F3C-9FA6-CE7930766D7F}" srcOrd="0" destOrd="0" presId="urn:microsoft.com/office/officeart/2005/8/layout/vList2"/>
    <dgm:cxn modelId="{8FFB5FA7-4E6A-485B-A298-10F5783D4387}" srcId="{E8462DF4-4926-448B-9856-16255381295F}" destId="{82DE1DEF-C684-476F-9DF1-C822F16FA321}" srcOrd="4" destOrd="0" parTransId="{A123C7E4-26A7-45F2-AEE3-4488F05733B3}" sibTransId="{FA12E251-59B7-4FA4-ABD1-4DD92789331A}"/>
    <dgm:cxn modelId="{29C32AAE-0CD2-40E9-B6A3-E595A321C27E}" srcId="{E8462DF4-4926-448B-9856-16255381295F}" destId="{9A6E2AEF-6A5D-4370-B949-0F6BF4B695F6}" srcOrd="0" destOrd="0" parTransId="{EE3E38B9-8C41-4FBE-8383-506DB613B13D}" sibTransId="{92BFD91E-656C-4188-B200-3263135F03C4}"/>
    <dgm:cxn modelId="{967E3CFF-6D20-48D5-9B1E-9BFB384DC90C}" type="presOf" srcId="{8A9E8225-E759-4DE0-B77A-6A41F6B1A4E2}" destId="{A99D23C4-367F-49E3-9845-9CEE5F11C45C}" srcOrd="0" destOrd="0" presId="urn:microsoft.com/office/officeart/2005/8/layout/vList2"/>
    <dgm:cxn modelId="{31E8AA03-66D9-4151-9B9A-01DB53A3097B}" type="presParOf" srcId="{B980B9F7-2B8A-41FB-864D-5F6E70107BB2}" destId="{3B6195A9-2F2E-4FF8-A21B-189CD4ACC1A2}" srcOrd="0" destOrd="0" presId="urn:microsoft.com/office/officeart/2005/8/layout/vList2"/>
    <dgm:cxn modelId="{695E9DDC-CDC0-4C2D-A818-4F78A7580484}" type="presParOf" srcId="{B980B9F7-2B8A-41FB-864D-5F6E70107BB2}" destId="{35729A3A-F032-4ACD-B726-966FC879606D}" srcOrd="1" destOrd="0" presId="urn:microsoft.com/office/officeart/2005/8/layout/vList2"/>
    <dgm:cxn modelId="{04FB5BFB-3E56-4E06-B5FE-34B7B5D56325}" type="presParOf" srcId="{B980B9F7-2B8A-41FB-864D-5F6E70107BB2}" destId="{992045BE-C465-4261-BF94-15F119055A47}" srcOrd="2" destOrd="0" presId="urn:microsoft.com/office/officeart/2005/8/layout/vList2"/>
    <dgm:cxn modelId="{E8013BEF-215B-43BA-AC15-0E16EDEEE73A}" type="presParOf" srcId="{B980B9F7-2B8A-41FB-864D-5F6E70107BB2}" destId="{6AA54C12-CBA6-45C7-81EE-EE513E9D3031}" srcOrd="3" destOrd="0" presId="urn:microsoft.com/office/officeart/2005/8/layout/vList2"/>
    <dgm:cxn modelId="{A6E956F9-D310-49D5-A04C-66D28507BBB1}" type="presParOf" srcId="{B980B9F7-2B8A-41FB-864D-5F6E70107BB2}" destId="{A99D23C4-367F-49E3-9845-9CEE5F11C45C}" srcOrd="4" destOrd="0" presId="urn:microsoft.com/office/officeart/2005/8/layout/vList2"/>
    <dgm:cxn modelId="{14465515-24BC-4B91-9A1B-8AE32E829C76}" type="presParOf" srcId="{B980B9F7-2B8A-41FB-864D-5F6E70107BB2}" destId="{C1EA5994-7389-48B9-985F-58DF2590BB6D}" srcOrd="5" destOrd="0" presId="urn:microsoft.com/office/officeart/2005/8/layout/vList2"/>
    <dgm:cxn modelId="{EDEBECFC-ACF6-4764-A838-3B7F1B178743}" type="presParOf" srcId="{B980B9F7-2B8A-41FB-864D-5F6E70107BB2}" destId="{50A55D7D-5942-4F3C-9FA6-CE7930766D7F}" srcOrd="6" destOrd="0" presId="urn:microsoft.com/office/officeart/2005/8/layout/vList2"/>
    <dgm:cxn modelId="{AAF1EACF-7E39-4446-BF67-466597D0A5DF}" type="presParOf" srcId="{B980B9F7-2B8A-41FB-864D-5F6E70107BB2}" destId="{E88CD482-ECEE-433B-B599-FCB4BB369EE0}" srcOrd="7" destOrd="0" presId="urn:microsoft.com/office/officeart/2005/8/layout/vList2"/>
    <dgm:cxn modelId="{DF688419-8637-4CA3-8D61-3BC8734E437A}" type="presParOf" srcId="{B980B9F7-2B8A-41FB-864D-5F6E70107BB2}" destId="{633F1D87-AD00-4D06-B25D-2DEDD795ABAE}"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C490FE3-773A-4689-A0CC-B159B34E0D7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F0E13683-4276-412F-94F5-EC4A0B3ADBDA}">
      <dgm:prSet custT="1"/>
      <dgm:spPr>
        <a:solidFill>
          <a:srgbClr val="660033"/>
        </a:solidFill>
      </dgm:spPr>
      <dgm:t>
        <a:bodyPr/>
        <a:lstStyle/>
        <a:p>
          <a:r>
            <a:rPr lang="en-US" sz="2000" b="1" i="0" dirty="0"/>
            <a:t>Suicidality Assessment</a:t>
          </a:r>
          <a:endParaRPr lang="en-US" sz="2000" dirty="0"/>
        </a:p>
      </dgm:t>
    </dgm:pt>
    <dgm:pt modelId="{AB0C0A18-45F7-465D-8FB6-A2DB3466EDE3}" type="parTrans" cxnId="{3CE1A32D-B73E-4778-A69F-8B90B47C9D9C}">
      <dgm:prSet/>
      <dgm:spPr/>
      <dgm:t>
        <a:bodyPr/>
        <a:lstStyle/>
        <a:p>
          <a:endParaRPr lang="en-US" sz="1600"/>
        </a:p>
      </dgm:t>
    </dgm:pt>
    <dgm:pt modelId="{1B3E9F3B-C597-4805-9DE2-960CCDCB9A17}" type="sibTrans" cxnId="{3CE1A32D-B73E-4778-A69F-8B90B47C9D9C}">
      <dgm:prSet/>
      <dgm:spPr/>
      <dgm:t>
        <a:bodyPr/>
        <a:lstStyle/>
        <a:p>
          <a:endParaRPr lang="en-US" sz="1600"/>
        </a:p>
      </dgm:t>
    </dgm:pt>
    <dgm:pt modelId="{F1EE77A4-C820-4B67-8F0F-41D3105F3D03}">
      <dgm:prSet custT="1"/>
      <dgm:spPr/>
      <dgm:t>
        <a:bodyPr/>
        <a:lstStyle/>
        <a:p>
          <a:pPr algn="ctr">
            <a:buNone/>
          </a:pPr>
          <a:r>
            <a:rPr lang="en-US" sz="2000" b="0" i="0" dirty="0"/>
            <a:t>No suicidal thoughts</a:t>
          </a:r>
          <a:endParaRPr lang="en-US" sz="2000" dirty="0"/>
        </a:p>
      </dgm:t>
    </dgm:pt>
    <dgm:pt modelId="{46753FD7-67B0-43DA-8BCA-7204D88A009B}" type="parTrans" cxnId="{6D35FEF5-F286-4EC9-AF3C-3EA38AB481EC}">
      <dgm:prSet/>
      <dgm:spPr/>
      <dgm:t>
        <a:bodyPr/>
        <a:lstStyle/>
        <a:p>
          <a:endParaRPr lang="en-US" sz="1600"/>
        </a:p>
      </dgm:t>
    </dgm:pt>
    <dgm:pt modelId="{C5FCEE38-AFD0-486B-AB2B-640E6700CE74}" type="sibTrans" cxnId="{6D35FEF5-F286-4EC9-AF3C-3EA38AB481EC}">
      <dgm:prSet/>
      <dgm:spPr/>
      <dgm:t>
        <a:bodyPr/>
        <a:lstStyle/>
        <a:p>
          <a:endParaRPr lang="en-US" sz="1600"/>
        </a:p>
      </dgm:t>
    </dgm:pt>
    <dgm:pt modelId="{CBE32052-49B4-409A-A46C-35D0396B7660}">
      <dgm:prSet custT="1"/>
      <dgm:spPr/>
      <dgm:t>
        <a:bodyPr/>
        <a:lstStyle/>
        <a:p>
          <a:pPr algn="ctr">
            <a:buNone/>
          </a:pPr>
          <a:r>
            <a:rPr lang="en-US" sz="2000" b="0" i="0" dirty="0"/>
            <a:t>Suicidal thoughts</a:t>
          </a:r>
          <a:endParaRPr lang="en-US" sz="2000" dirty="0"/>
        </a:p>
      </dgm:t>
    </dgm:pt>
    <dgm:pt modelId="{4858B08C-DC35-499E-8D8C-7B88C29B2180}" type="parTrans" cxnId="{F1ED3FE2-307B-427C-A560-9558F7F7A6FE}">
      <dgm:prSet/>
      <dgm:spPr/>
      <dgm:t>
        <a:bodyPr/>
        <a:lstStyle/>
        <a:p>
          <a:endParaRPr lang="en-US" sz="1600"/>
        </a:p>
      </dgm:t>
    </dgm:pt>
    <dgm:pt modelId="{8BC6A4CC-00D9-4381-8D0E-054BA235225D}" type="sibTrans" cxnId="{F1ED3FE2-307B-427C-A560-9558F7F7A6FE}">
      <dgm:prSet/>
      <dgm:spPr/>
      <dgm:t>
        <a:bodyPr/>
        <a:lstStyle/>
        <a:p>
          <a:endParaRPr lang="en-US" sz="1600"/>
        </a:p>
      </dgm:t>
    </dgm:pt>
    <dgm:pt modelId="{52508DE5-06D3-4B88-AA22-036CD1E03440}">
      <dgm:prSet custT="1"/>
      <dgm:spPr/>
      <dgm:t>
        <a:bodyPr/>
        <a:lstStyle/>
        <a:p>
          <a:pPr algn="ctr">
            <a:buNone/>
          </a:pPr>
          <a:r>
            <a:rPr lang="en-US" sz="2000" b="0" i="0" dirty="0"/>
            <a:t>Suicidal threats/plans</a:t>
          </a:r>
          <a:endParaRPr lang="en-US" sz="2000" dirty="0"/>
        </a:p>
      </dgm:t>
    </dgm:pt>
    <dgm:pt modelId="{905AE569-2A20-43DF-AF29-18774EC7A3FE}" type="parTrans" cxnId="{0937468B-DE19-460A-A24D-802660401DA4}">
      <dgm:prSet/>
      <dgm:spPr/>
      <dgm:t>
        <a:bodyPr/>
        <a:lstStyle/>
        <a:p>
          <a:endParaRPr lang="en-US" sz="1600"/>
        </a:p>
      </dgm:t>
    </dgm:pt>
    <dgm:pt modelId="{07874B16-02C6-4198-AFE5-1DAC56C652C2}" type="sibTrans" cxnId="{0937468B-DE19-460A-A24D-802660401DA4}">
      <dgm:prSet/>
      <dgm:spPr/>
      <dgm:t>
        <a:bodyPr/>
        <a:lstStyle/>
        <a:p>
          <a:endParaRPr lang="en-US" sz="1600"/>
        </a:p>
      </dgm:t>
    </dgm:pt>
    <dgm:pt modelId="{2E663E9B-C7E7-4F6B-92AF-ABB671D21FB1}">
      <dgm:prSet custT="1"/>
      <dgm:spPr/>
      <dgm:t>
        <a:bodyPr/>
        <a:lstStyle/>
        <a:p>
          <a:pPr algn="ctr">
            <a:buNone/>
          </a:pPr>
          <a:r>
            <a:rPr lang="en-US" sz="2000" b="0" i="0" dirty="0"/>
            <a:t>Acts of self-harm</a:t>
          </a:r>
          <a:endParaRPr lang="en-US" sz="2000" dirty="0"/>
        </a:p>
      </dgm:t>
    </dgm:pt>
    <dgm:pt modelId="{AC016CCE-7128-443F-87F5-779F4AE3535C}" type="parTrans" cxnId="{A1EECE1D-1043-4E83-BC71-79E60F36AB31}">
      <dgm:prSet/>
      <dgm:spPr/>
      <dgm:t>
        <a:bodyPr/>
        <a:lstStyle/>
        <a:p>
          <a:endParaRPr lang="en-US" sz="1600"/>
        </a:p>
      </dgm:t>
    </dgm:pt>
    <dgm:pt modelId="{E4C7832F-6764-4DE3-A7F4-115CECB2D892}" type="sibTrans" cxnId="{A1EECE1D-1043-4E83-BC71-79E60F36AB31}">
      <dgm:prSet/>
      <dgm:spPr/>
      <dgm:t>
        <a:bodyPr/>
        <a:lstStyle/>
        <a:p>
          <a:endParaRPr lang="en-US" sz="1600"/>
        </a:p>
      </dgm:t>
    </dgm:pt>
    <dgm:pt modelId="{205F9CCA-10D8-4496-B0AA-73C53EC5F771}">
      <dgm:prSet custT="1"/>
      <dgm:spPr/>
      <dgm:t>
        <a:bodyPr/>
        <a:lstStyle/>
        <a:p>
          <a:pPr algn="ctr">
            <a:buNone/>
          </a:pPr>
          <a:r>
            <a:rPr lang="en-US" sz="2000" b="0" i="0" dirty="0"/>
            <a:t>Suicide attempt</a:t>
          </a:r>
          <a:endParaRPr lang="en-US" sz="2000" dirty="0"/>
        </a:p>
      </dgm:t>
    </dgm:pt>
    <dgm:pt modelId="{B03F47F3-CD1F-4757-9311-03809734F3CB}" type="parTrans" cxnId="{C2593EB6-B5C9-44A5-9A43-722C234B5ADC}">
      <dgm:prSet/>
      <dgm:spPr/>
      <dgm:t>
        <a:bodyPr/>
        <a:lstStyle/>
        <a:p>
          <a:endParaRPr lang="en-US" sz="1600"/>
        </a:p>
      </dgm:t>
    </dgm:pt>
    <dgm:pt modelId="{7B2D0E09-A7B1-461B-B571-C569CA83293B}" type="sibTrans" cxnId="{C2593EB6-B5C9-44A5-9A43-722C234B5ADC}">
      <dgm:prSet/>
      <dgm:spPr/>
      <dgm:t>
        <a:bodyPr/>
        <a:lstStyle/>
        <a:p>
          <a:endParaRPr lang="en-US" sz="1600"/>
        </a:p>
      </dgm:t>
    </dgm:pt>
    <dgm:pt modelId="{141DA031-1B35-4522-ABDA-1AB8FD3FAC11}" type="pres">
      <dgm:prSet presAssocID="{0C490FE3-773A-4689-A0CC-B159B34E0D73}" presName="Name0" presStyleCnt="0">
        <dgm:presLayoutVars>
          <dgm:dir/>
          <dgm:animLvl val="lvl"/>
          <dgm:resizeHandles val="exact"/>
        </dgm:presLayoutVars>
      </dgm:prSet>
      <dgm:spPr/>
    </dgm:pt>
    <dgm:pt modelId="{2384B31B-E8D8-437D-8DCB-1D3254CE93FD}" type="pres">
      <dgm:prSet presAssocID="{F0E13683-4276-412F-94F5-EC4A0B3ADBDA}" presName="composite" presStyleCnt="0"/>
      <dgm:spPr/>
    </dgm:pt>
    <dgm:pt modelId="{EAC98A32-40F5-42D1-8AB8-284EA445F35B}" type="pres">
      <dgm:prSet presAssocID="{F0E13683-4276-412F-94F5-EC4A0B3ADBDA}" presName="parTx" presStyleLbl="alignNode1" presStyleIdx="0" presStyleCnt="1">
        <dgm:presLayoutVars>
          <dgm:chMax val="0"/>
          <dgm:chPref val="0"/>
          <dgm:bulletEnabled val="1"/>
        </dgm:presLayoutVars>
      </dgm:prSet>
      <dgm:spPr/>
    </dgm:pt>
    <dgm:pt modelId="{FD386DB7-8E58-4D2E-BC01-29810E059BC9}" type="pres">
      <dgm:prSet presAssocID="{F0E13683-4276-412F-94F5-EC4A0B3ADBDA}" presName="desTx" presStyleLbl="alignAccFollowNode1" presStyleIdx="0" presStyleCnt="1">
        <dgm:presLayoutVars>
          <dgm:bulletEnabled val="1"/>
        </dgm:presLayoutVars>
      </dgm:prSet>
      <dgm:spPr/>
    </dgm:pt>
  </dgm:ptLst>
  <dgm:cxnLst>
    <dgm:cxn modelId="{A1EECE1D-1043-4E83-BC71-79E60F36AB31}" srcId="{F0E13683-4276-412F-94F5-EC4A0B3ADBDA}" destId="{2E663E9B-C7E7-4F6B-92AF-ABB671D21FB1}" srcOrd="3" destOrd="0" parTransId="{AC016CCE-7128-443F-87F5-779F4AE3535C}" sibTransId="{E4C7832F-6764-4DE3-A7F4-115CECB2D892}"/>
    <dgm:cxn modelId="{3FEB9429-0674-410B-8F46-576D65E1EBF3}" type="presOf" srcId="{F0E13683-4276-412F-94F5-EC4A0B3ADBDA}" destId="{EAC98A32-40F5-42D1-8AB8-284EA445F35B}" srcOrd="0" destOrd="0" presId="urn:microsoft.com/office/officeart/2005/8/layout/hList1"/>
    <dgm:cxn modelId="{3CE1A32D-B73E-4778-A69F-8B90B47C9D9C}" srcId="{0C490FE3-773A-4689-A0CC-B159B34E0D73}" destId="{F0E13683-4276-412F-94F5-EC4A0B3ADBDA}" srcOrd="0" destOrd="0" parTransId="{AB0C0A18-45F7-465D-8FB6-A2DB3466EDE3}" sibTransId="{1B3E9F3B-C597-4805-9DE2-960CCDCB9A17}"/>
    <dgm:cxn modelId="{1AEC6F3A-A340-4F7A-8D6B-B0F77A644E7B}" type="presOf" srcId="{205F9CCA-10D8-4496-B0AA-73C53EC5F771}" destId="{FD386DB7-8E58-4D2E-BC01-29810E059BC9}" srcOrd="0" destOrd="4" presId="urn:microsoft.com/office/officeart/2005/8/layout/hList1"/>
    <dgm:cxn modelId="{0937468B-DE19-460A-A24D-802660401DA4}" srcId="{F0E13683-4276-412F-94F5-EC4A0B3ADBDA}" destId="{52508DE5-06D3-4B88-AA22-036CD1E03440}" srcOrd="2" destOrd="0" parTransId="{905AE569-2A20-43DF-AF29-18774EC7A3FE}" sibTransId="{07874B16-02C6-4198-AFE5-1DAC56C652C2}"/>
    <dgm:cxn modelId="{02DF83B0-E4B1-412E-BF7F-DA628463C49F}" type="presOf" srcId="{52508DE5-06D3-4B88-AA22-036CD1E03440}" destId="{FD386DB7-8E58-4D2E-BC01-29810E059BC9}" srcOrd="0" destOrd="2" presId="urn:microsoft.com/office/officeart/2005/8/layout/hList1"/>
    <dgm:cxn modelId="{F75039B1-56C5-4516-8BF1-3F09DA057C66}" type="presOf" srcId="{F1EE77A4-C820-4B67-8F0F-41D3105F3D03}" destId="{FD386DB7-8E58-4D2E-BC01-29810E059BC9}" srcOrd="0" destOrd="0" presId="urn:microsoft.com/office/officeart/2005/8/layout/hList1"/>
    <dgm:cxn modelId="{C2593EB6-B5C9-44A5-9A43-722C234B5ADC}" srcId="{F0E13683-4276-412F-94F5-EC4A0B3ADBDA}" destId="{205F9CCA-10D8-4496-B0AA-73C53EC5F771}" srcOrd="4" destOrd="0" parTransId="{B03F47F3-CD1F-4757-9311-03809734F3CB}" sibTransId="{7B2D0E09-A7B1-461B-B571-C569CA83293B}"/>
    <dgm:cxn modelId="{6D834EBA-8D99-45F9-B3E0-56AF7C2C89DA}" type="presOf" srcId="{2E663E9B-C7E7-4F6B-92AF-ABB671D21FB1}" destId="{FD386DB7-8E58-4D2E-BC01-29810E059BC9}" srcOrd="0" destOrd="3" presId="urn:microsoft.com/office/officeart/2005/8/layout/hList1"/>
    <dgm:cxn modelId="{750AD7E0-978F-4571-847E-329AB3BE47E6}" type="presOf" srcId="{0C490FE3-773A-4689-A0CC-B159B34E0D73}" destId="{141DA031-1B35-4522-ABDA-1AB8FD3FAC11}" srcOrd="0" destOrd="0" presId="urn:microsoft.com/office/officeart/2005/8/layout/hList1"/>
    <dgm:cxn modelId="{F1ED3FE2-307B-427C-A560-9558F7F7A6FE}" srcId="{F0E13683-4276-412F-94F5-EC4A0B3ADBDA}" destId="{CBE32052-49B4-409A-A46C-35D0396B7660}" srcOrd="1" destOrd="0" parTransId="{4858B08C-DC35-499E-8D8C-7B88C29B2180}" sibTransId="{8BC6A4CC-00D9-4381-8D0E-054BA235225D}"/>
    <dgm:cxn modelId="{1C54DCEF-C62C-4BFE-BC85-70DD860F6A3F}" type="presOf" srcId="{CBE32052-49B4-409A-A46C-35D0396B7660}" destId="{FD386DB7-8E58-4D2E-BC01-29810E059BC9}" srcOrd="0" destOrd="1" presId="urn:microsoft.com/office/officeart/2005/8/layout/hList1"/>
    <dgm:cxn modelId="{6D35FEF5-F286-4EC9-AF3C-3EA38AB481EC}" srcId="{F0E13683-4276-412F-94F5-EC4A0B3ADBDA}" destId="{F1EE77A4-C820-4B67-8F0F-41D3105F3D03}" srcOrd="0" destOrd="0" parTransId="{46753FD7-67B0-43DA-8BCA-7204D88A009B}" sibTransId="{C5FCEE38-AFD0-486B-AB2B-640E6700CE74}"/>
    <dgm:cxn modelId="{4858D999-5C77-490F-9BE9-5EC999178C7D}" type="presParOf" srcId="{141DA031-1B35-4522-ABDA-1AB8FD3FAC11}" destId="{2384B31B-E8D8-437D-8DCB-1D3254CE93FD}" srcOrd="0" destOrd="0" presId="urn:microsoft.com/office/officeart/2005/8/layout/hList1"/>
    <dgm:cxn modelId="{926EDF7D-A8AD-42FB-BD6E-83FAEB3192D7}" type="presParOf" srcId="{2384B31B-E8D8-437D-8DCB-1D3254CE93FD}" destId="{EAC98A32-40F5-42D1-8AB8-284EA445F35B}" srcOrd="0" destOrd="0" presId="urn:microsoft.com/office/officeart/2005/8/layout/hList1"/>
    <dgm:cxn modelId="{13748EB8-B6C2-4B20-89D8-58B2DB3D5710}" type="presParOf" srcId="{2384B31B-E8D8-437D-8DCB-1D3254CE93FD}" destId="{FD386DB7-8E58-4D2E-BC01-29810E059BC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1743F0D-44C5-4FDA-B691-0FB3AFDEC4F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5C070743-4133-4586-A9CF-FA6A0134C56B}">
      <dgm:prSet/>
      <dgm:spPr/>
      <dgm:t>
        <a:bodyPr/>
        <a:lstStyle/>
        <a:p>
          <a:r>
            <a:rPr lang="en-US" b="0" i="0" dirty="0"/>
            <a:t>Clozapine compared to olanzapine:</a:t>
          </a:r>
          <a:endParaRPr lang="en-US" dirty="0"/>
        </a:p>
      </dgm:t>
    </dgm:pt>
    <dgm:pt modelId="{8BC41975-3D92-40C7-A131-8C87CCD3285A}" type="parTrans" cxnId="{38256F3A-F398-4597-81FC-BDFCCB4B6AE2}">
      <dgm:prSet/>
      <dgm:spPr/>
      <dgm:t>
        <a:bodyPr/>
        <a:lstStyle/>
        <a:p>
          <a:endParaRPr lang="en-US"/>
        </a:p>
      </dgm:t>
    </dgm:pt>
    <dgm:pt modelId="{ACBF0E13-E92F-47A1-8F5F-94A4156E596D}" type="sibTrans" cxnId="{38256F3A-F398-4597-81FC-BDFCCB4B6AE2}">
      <dgm:prSet/>
      <dgm:spPr/>
      <dgm:t>
        <a:bodyPr/>
        <a:lstStyle/>
        <a:p>
          <a:endParaRPr lang="en-US"/>
        </a:p>
      </dgm:t>
    </dgm:pt>
    <dgm:pt modelId="{A684B880-5A03-460A-833B-38F2BBFF4178}">
      <dgm:prSet/>
      <dgm:spPr/>
      <dgm:t>
        <a:bodyPr/>
        <a:lstStyle/>
        <a:p>
          <a:r>
            <a:rPr lang="en-US" b="0" i="0" dirty="0"/>
            <a:t>Reduced hospitalizations: 82 vs 107 (p = 0.05)</a:t>
          </a:r>
          <a:endParaRPr lang="en-US" dirty="0">
            <a:solidFill>
              <a:srgbClr val="054B6B"/>
            </a:solidFill>
          </a:endParaRPr>
        </a:p>
      </dgm:t>
    </dgm:pt>
    <dgm:pt modelId="{E915424D-0A9D-4EEA-9AAD-1167DA2678A2}" type="parTrans" cxnId="{FBC1CBC7-1C14-4146-A5D7-7A060FAE7454}">
      <dgm:prSet/>
      <dgm:spPr/>
      <dgm:t>
        <a:bodyPr/>
        <a:lstStyle/>
        <a:p>
          <a:endParaRPr lang="en-US"/>
        </a:p>
      </dgm:t>
    </dgm:pt>
    <dgm:pt modelId="{F26B5055-D22C-488C-9B2E-FF3626A80CFA}" type="sibTrans" cxnId="{FBC1CBC7-1C14-4146-A5D7-7A060FAE7454}">
      <dgm:prSet/>
      <dgm:spPr/>
      <dgm:t>
        <a:bodyPr/>
        <a:lstStyle/>
        <a:p>
          <a:endParaRPr lang="en-US"/>
        </a:p>
      </dgm:t>
    </dgm:pt>
    <dgm:pt modelId="{36FE9DEE-9C28-4CDC-AEF1-8E4283477F55}">
      <dgm:prSet/>
      <dgm:spPr/>
      <dgm:t>
        <a:bodyPr/>
        <a:lstStyle/>
        <a:p>
          <a:r>
            <a:rPr lang="en-US" b="0" i="0" dirty="0"/>
            <a:t>Fewer rescue interventions: 118 vs 155 (p = 0.01)</a:t>
          </a:r>
          <a:endParaRPr lang="en-US" dirty="0"/>
        </a:p>
      </dgm:t>
    </dgm:pt>
    <dgm:pt modelId="{7AE2BF2B-FEB7-41CA-B8E6-55EA6EB9A0F1}" type="parTrans" cxnId="{18D173C2-A290-4839-8F43-1C97AFDB3505}">
      <dgm:prSet/>
      <dgm:spPr/>
      <dgm:t>
        <a:bodyPr/>
        <a:lstStyle/>
        <a:p>
          <a:endParaRPr lang="en-US"/>
        </a:p>
      </dgm:t>
    </dgm:pt>
    <dgm:pt modelId="{1D44E7B9-2450-44F3-A7FC-608F8C882B12}" type="sibTrans" cxnId="{18D173C2-A290-4839-8F43-1C97AFDB3505}">
      <dgm:prSet/>
      <dgm:spPr/>
      <dgm:t>
        <a:bodyPr/>
        <a:lstStyle/>
        <a:p>
          <a:endParaRPr lang="en-US"/>
        </a:p>
      </dgm:t>
    </dgm:pt>
    <dgm:pt modelId="{ECB270FB-A30D-47F5-847A-E236D30C636C}">
      <dgm:prSet/>
      <dgm:spPr/>
      <dgm:t>
        <a:bodyPr/>
        <a:lstStyle/>
        <a:p>
          <a:r>
            <a:rPr lang="en-US" b="0" i="0"/>
            <a:t>Reduced required concomitant antidepressant treatment: 221 vs 258 (p = 0.01)</a:t>
          </a:r>
          <a:endParaRPr lang="en-US"/>
        </a:p>
      </dgm:t>
    </dgm:pt>
    <dgm:pt modelId="{D9D870DE-391F-4CF6-B232-68AF6582C2E2}" type="parTrans" cxnId="{0CAB530D-52DB-4475-8CE5-19260F9CCB9A}">
      <dgm:prSet/>
      <dgm:spPr/>
      <dgm:t>
        <a:bodyPr/>
        <a:lstStyle/>
        <a:p>
          <a:endParaRPr lang="en-US"/>
        </a:p>
      </dgm:t>
    </dgm:pt>
    <dgm:pt modelId="{65818D09-1E8A-42F1-AD48-AAFF629A8D11}" type="sibTrans" cxnId="{0CAB530D-52DB-4475-8CE5-19260F9CCB9A}">
      <dgm:prSet/>
      <dgm:spPr/>
      <dgm:t>
        <a:bodyPr/>
        <a:lstStyle/>
        <a:p>
          <a:endParaRPr lang="en-US"/>
        </a:p>
      </dgm:t>
    </dgm:pt>
    <dgm:pt modelId="{1A281710-B82F-49AA-BD2F-FCB0EA7DC37F}">
      <dgm:prSet/>
      <dgm:spPr/>
      <dgm:t>
        <a:bodyPr/>
        <a:lstStyle/>
        <a:p>
          <a:r>
            <a:rPr lang="en-US" b="0" i="0"/>
            <a:t>Nonsignificant difference in death: 5 vs 3 (p = 0.73)</a:t>
          </a:r>
          <a:endParaRPr lang="en-US"/>
        </a:p>
      </dgm:t>
    </dgm:pt>
    <dgm:pt modelId="{F3B15A4C-9517-4947-A003-00B5B7D87151}" type="parTrans" cxnId="{EB1CE27D-AF3B-4CC2-AEA2-4816D70AAB62}">
      <dgm:prSet/>
      <dgm:spPr/>
      <dgm:t>
        <a:bodyPr/>
        <a:lstStyle/>
        <a:p>
          <a:endParaRPr lang="en-US"/>
        </a:p>
      </dgm:t>
    </dgm:pt>
    <dgm:pt modelId="{3680F86A-BFCC-407F-81F6-0DBD174A1795}" type="sibTrans" cxnId="{EB1CE27D-AF3B-4CC2-AEA2-4816D70AAB62}">
      <dgm:prSet/>
      <dgm:spPr/>
      <dgm:t>
        <a:bodyPr/>
        <a:lstStyle/>
        <a:p>
          <a:endParaRPr lang="en-US"/>
        </a:p>
      </dgm:t>
    </dgm:pt>
    <dgm:pt modelId="{7BCDA88B-16EA-4367-A108-B433DE9592C4}">
      <dgm:prSet/>
      <dgm:spPr/>
      <dgm:t>
        <a:bodyPr/>
        <a:lstStyle/>
        <a:p>
          <a:r>
            <a:rPr lang="en-US" b="0" i="0"/>
            <a:t>Greater discontinuation with olanzapine due to lack of anti-suicidal response: 6 vs 0 (p = 0.03)</a:t>
          </a:r>
          <a:endParaRPr lang="en-US"/>
        </a:p>
      </dgm:t>
    </dgm:pt>
    <dgm:pt modelId="{2124E4B5-518D-4F0B-93F9-28A013E8580C}" type="parTrans" cxnId="{9E00BF6A-2AAD-4DE4-BFB8-1460F3A756F3}">
      <dgm:prSet/>
      <dgm:spPr/>
      <dgm:t>
        <a:bodyPr/>
        <a:lstStyle/>
        <a:p>
          <a:endParaRPr lang="en-US"/>
        </a:p>
      </dgm:t>
    </dgm:pt>
    <dgm:pt modelId="{6FE2023E-0EE1-4A66-ADD8-008235CC8A0F}" type="sibTrans" cxnId="{9E00BF6A-2AAD-4DE4-BFB8-1460F3A756F3}">
      <dgm:prSet/>
      <dgm:spPr/>
      <dgm:t>
        <a:bodyPr/>
        <a:lstStyle/>
        <a:p>
          <a:endParaRPr lang="en-US"/>
        </a:p>
      </dgm:t>
    </dgm:pt>
    <dgm:pt modelId="{DF05B49E-6245-43CC-84A2-684E789CE67C}">
      <dgm:prSet/>
      <dgm:spPr/>
      <dgm:t>
        <a:bodyPr/>
        <a:lstStyle/>
        <a:p>
          <a:r>
            <a:rPr lang="en-US" b="0" i="0" dirty="0">
              <a:solidFill>
                <a:srgbClr val="054B6B"/>
              </a:solidFill>
            </a:rPr>
            <a:t>Fewer suicide attempts: 34 vs 55 (p = 0.03)</a:t>
          </a:r>
          <a:endParaRPr lang="en-US" dirty="0">
            <a:solidFill>
              <a:srgbClr val="054B6B"/>
            </a:solidFill>
          </a:endParaRPr>
        </a:p>
      </dgm:t>
    </dgm:pt>
    <dgm:pt modelId="{BA9CA17D-D28B-4D20-B7A2-C5C8B590B0B7}" type="parTrans" cxnId="{F47FC35D-6DD7-4010-9468-A659E7258FFB}">
      <dgm:prSet/>
      <dgm:spPr/>
      <dgm:t>
        <a:bodyPr/>
        <a:lstStyle/>
        <a:p>
          <a:endParaRPr lang="en-US"/>
        </a:p>
      </dgm:t>
    </dgm:pt>
    <dgm:pt modelId="{2669DA22-1506-45B5-A81A-DC1EBF6E8E27}" type="sibTrans" cxnId="{F47FC35D-6DD7-4010-9468-A659E7258FFB}">
      <dgm:prSet/>
      <dgm:spPr/>
      <dgm:t>
        <a:bodyPr/>
        <a:lstStyle/>
        <a:p>
          <a:endParaRPr lang="en-US"/>
        </a:p>
      </dgm:t>
    </dgm:pt>
    <dgm:pt modelId="{9A982FFA-91BE-43FB-B694-FD424908136E}">
      <dgm:prSet/>
      <dgm:spPr/>
      <dgm:t>
        <a:bodyPr/>
        <a:lstStyle/>
        <a:p>
          <a:r>
            <a:rPr lang="en-US" b="0" i="0" dirty="0">
              <a:solidFill>
                <a:srgbClr val="054B6B"/>
              </a:solidFill>
            </a:rPr>
            <a:t>Suicidal behavior: significantly less (HR 0.76, p = 0.03)</a:t>
          </a:r>
          <a:endParaRPr lang="en-US" dirty="0">
            <a:solidFill>
              <a:srgbClr val="054B6B"/>
            </a:solidFill>
          </a:endParaRPr>
        </a:p>
      </dgm:t>
    </dgm:pt>
    <dgm:pt modelId="{C5D3430D-398E-4300-8924-D3309187CB58}" type="parTrans" cxnId="{9BA05535-BDA4-4CE6-822F-6A21F57A536D}">
      <dgm:prSet/>
      <dgm:spPr/>
      <dgm:t>
        <a:bodyPr/>
        <a:lstStyle/>
        <a:p>
          <a:endParaRPr lang="en-US"/>
        </a:p>
      </dgm:t>
    </dgm:pt>
    <dgm:pt modelId="{6F6BAB95-CE1B-4060-94F3-461B7A6770B5}" type="sibTrans" cxnId="{9BA05535-BDA4-4CE6-822F-6A21F57A536D}">
      <dgm:prSet/>
      <dgm:spPr/>
      <dgm:t>
        <a:bodyPr/>
        <a:lstStyle/>
        <a:p>
          <a:endParaRPr lang="en-US"/>
        </a:p>
      </dgm:t>
    </dgm:pt>
    <dgm:pt modelId="{64272F04-88FE-428C-A7F9-0043DF08982B}" type="pres">
      <dgm:prSet presAssocID="{41743F0D-44C5-4FDA-B691-0FB3AFDEC4FD}" presName="linear" presStyleCnt="0">
        <dgm:presLayoutVars>
          <dgm:dir/>
          <dgm:animLvl val="lvl"/>
          <dgm:resizeHandles val="exact"/>
        </dgm:presLayoutVars>
      </dgm:prSet>
      <dgm:spPr/>
    </dgm:pt>
    <dgm:pt modelId="{4D6C3B70-D3F2-4825-B2B7-59701F22D5E7}" type="pres">
      <dgm:prSet presAssocID="{5C070743-4133-4586-A9CF-FA6A0134C56B}" presName="parentLin" presStyleCnt="0"/>
      <dgm:spPr/>
    </dgm:pt>
    <dgm:pt modelId="{848DAB26-EEC2-4AA3-B008-64E9FD77CB8B}" type="pres">
      <dgm:prSet presAssocID="{5C070743-4133-4586-A9CF-FA6A0134C56B}" presName="parentLeftMargin" presStyleLbl="node1" presStyleIdx="0" presStyleCnt="1"/>
      <dgm:spPr/>
    </dgm:pt>
    <dgm:pt modelId="{25108E16-89C5-4605-A43D-18C181C4C660}" type="pres">
      <dgm:prSet presAssocID="{5C070743-4133-4586-A9CF-FA6A0134C56B}" presName="parentText" presStyleLbl="node1" presStyleIdx="0" presStyleCnt="1">
        <dgm:presLayoutVars>
          <dgm:chMax val="0"/>
          <dgm:bulletEnabled val="1"/>
        </dgm:presLayoutVars>
      </dgm:prSet>
      <dgm:spPr/>
    </dgm:pt>
    <dgm:pt modelId="{A060C19F-E366-4BC6-92F0-509F38CD76C0}" type="pres">
      <dgm:prSet presAssocID="{5C070743-4133-4586-A9CF-FA6A0134C56B}" presName="negativeSpace" presStyleCnt="0"/>
      <dgm:spPr/>
    </dgm:pt>
    <dgm:pt modelId="{AED0FE86-7B0E-42F3-A35C-385D0129EB9C}" type="pres">
      <dgm:prSet presAssocID="{5C070743-4133-4586-A9CF-FA6A0134C56B}" presName="childText" presStyleLbl="conFgAcc1" presStyleIdx="0" presStyleCnt="1">
        <dgm:presLayoutVars>
          <dgm:bulletEnabled val="1"/>
        </dgm:presLayoutVars>
      </dgm:prSet>
      <dgm:spPr/>
    </dgm:pt>
  </dgm:ptLst>
  <dgm:cxnLst>
    <dgm:cxn modelId="{0CAB530D-52DB-4475-8CE5-19260F9CCB9A}" srcId="{5C070743-4133-4586-A9CF-FA6A0134C56B}" destId="{ECB270FB-A30D-47F5-847A-E236D30C636C}" srcOrd="4" destOrd="0" parTransId="{D9D870DE-391F-4CF6-B232-68AF6582C2E2}" sibTransId="{65818D09-1E8A-42F1-AD48-AAFF629A8D11}"/>
    <dgm:cxn modelId="{54E9921C-5F6A-4934-91D5-054164385DC3}" type="presOf" srcId="{ECB270FB-A30D-47F5-847A-E236D30C636C}" destId="{AED0FE86-7B0E-42F3-A35C-385D0129EB9C}" srcOrd="0" destOrd="4" presId="urn:microsoft.com/office/officeart/2005/8/layout/list1"/>
    <dgm:cxn modelId="{9BA05535-BDA4-4CE6-822F-6A21F57A536D}" srcId="{5C070743-4133-4586-A9CF-FA6A0134C56B}" destId="{9A982FFA-91BE-43FB-B694-FD424908136E}" srcOrd="2" destOrd="0" parTransId="{C5D3430D-398E-4300-8924-D3309187CB58}" sibTransId="{6F6BAB95-CE1B-4060-94F3-461B7A6770B5}"/>
    <dgm:cxn modelId="{38256F3A-F398-4597-81FC-BDFCCB4B6AE2}" srcId="{41743F0D-44C5-4FDA-B691-0FB3AFDEC4FD}" destId="{5C070743-4133-4586-A9CF-FA6A0134C56B}" srcOrd="0" destOrd="0" parTransId="{8BC41975-3D92-40C7-A131-8C87CCD3285A}" sibTransId="{ACBF0E13-E92F-47A1-8F5F-94A4156E596D}"/>
    <dgm:cxn modelId="{16E5593B-5E55-45D4-A831-C78DDB5DCDBD}" type="presOf" srcId="{9A982FFA-91BE-43FB-B694-FD424908136E}" destId="{AED0FE86-7B0E-42F3-A35C-385D0129EB9C}" srcOrd="0" destOrd="2" presId="urn:microsoft.com/office/officeart/2005/8/layout/list1"/>
    <dgm:cxn modelId="{F47FC35D-6DD7-4010-9468-A659E7258FFB}" srcId="{5C070743-4133-4586-A9CF-FA6A0134C56B}" destId="{DF05B49E-6245-43CC-84A2-684E789CE67C}" srcOrd="1" destOrd="0" parTransId="{BA9CA17D-D28B-4D20-B7A2-C5C8B590B0B7}" sibTransId="{2669DA22-1506-45B5-A81A-DC1EBF6E8E27}"/>
    <dgm:cxn modelId="{675ACD61-3C8A-474C-8250-DD65AB8F10A1}" type="presOf" srcId="{DF05B49E-6245-43CC-84A2-684E789CE67C}" destId="{AED0FE86-7B0E-42F3-A35C-385D0129EB9C}" srcOrd="0" destOrd="1" presId="urn:microsoft.com/office/officeart/2005/8/layout/list1"/>
    <dgm:cxn modelId="{9E00BF6A-2AAD-4DE4-BFB8-1460F3A756F3}" srcId="{5C070743-4133-4586-A9CF-FA6A0134C56B}" destId="{7BCDA88B-16EA-4367-A108-B433DE9592C4}" srcOrd="6" destOrd="0" parTransId="{2124E4B5-518D-4F0B-93F9-28A013E8580C}" sibTransId="{6FE2023E-0EE1-4A66-ADD8-008235CC8A0F}"/>
    <dgm:cxn modelId="{40D5F34F-EB95-48E1-A148-BCC202F823DB}" type="presOf" srcId="{5C070743-4133-4586-A9CF-FA6A0134C56B}" destId="{848DAB26-EEC2-4AA3-B008-64E9FD77CB8B}" srcOrd="0" destOrd="0" presId="urn:microsoft.com/office/officeart/2005/8/layout/list1"/>
    <dgm:cxn modelId="{FE543C74-4402-4EFA-9992-F444B2C49435}" type="presOf" srcId="{5C070743-4133-4586-A9CF-FA6A0134C56B}" destId="{25108E16-89C5-4605-A43D-18C181C4C660}" srcOrd="1" destOrd="0" presId="urn:microsoft.com/office/officeart/2005/8/layout/list1"/>
    <dgm:cxn modelId="{D6CE4A57-B152-4486-B4B2-C72F5E9219DA}" type="presOf" srcId="{1A281710-B82F-49AA-BD2F-FCB0EA7DC37F}" destId="{AED0FE86-7B0E-42F3-A35C-385D0129EB9C}" srcOrd="0" destOrd="5" presId="urn:microsoft.com/office/officeart/2005/8/layout/list1"/>
    <dgm:cxn modelId="{2E123D59-4790-42AD-89B7-EA7BFB8289D2}" type="presOf" srcId="{36FE9DEE-9C28-4CDC-AEF1-8E4283477F55}" destId="{AED0FE86-7B0E-42F3-A35C-385D0129EB9C}" srcOrd="0" destOrd="3" presId="urn:microsoft.com/office/officeart/2005/8/layout/list1"/>
    <dgm:cxn modelId="{EB1CE27D-AF3B-4CC2-AEA2-4816D70AAB62}" srcId="{5C070743-4133-4586-A9CF-FA6A0134C56B}" destId="{1A281710-B82F-49AA-BD2F-FCB0EA7DC37F}" srcOrd="5" destOrd="0" parTransId="{F3B15A4C-9517-4947-A003-00B5B7D87151}" sibTransId="{3680F86A-BFCC-407F-81F6-0DBD174A1795}"/>
    <dgm:cxn modelId="{DFA683B9-1717-494A-B64D-1C73D985FD21}" type="presOf" srcId="{7BCDA88B-16EA-4367-A108-B433DE9592C4}" destId="{AED0FE86-7B0E-42F3-A35C-385D0129EB9C}" srcOrd="0" destOrd="6" presId="urn:microsoft.com/office/officeart/2005/8/layout/list1"/>
    <dgm:cxn modelId="{18D173C2-A290-4839-8F43-1C97AFDB3505}" srcId="{5C070743-4133-4586-A9CF-FA6A0134C56B}" destId="{36FE9DEE-9C28-4CDC-AEF1-8E4283477F55}" srcOrd="3" destOrd="0" parTransId="{7AE2BF2B-FEB7-41CA-B8E6-55EA6EB9A0F1}" sibTransId="{1D44E7B9-2450-44F3-A7FC-608F8C882B12}"/>
    <dgm:cxn modelId="{EF6B42C4-EDB2-455F-BE9F-4F76155A3397}" type="presOf" srcId="{41743F0D-44C5-4FDA-B691-0FB3AFDEC4FD}" destId="{64272F04-88FE-428C-A7F9-0043DF08982B}" srcOrd="0" destOrd="0" presId="urn:microsoft.com/office/officeart/2005/8/layout/list1"/>
    <dgm:cxn modelId="{FBC1CBC7-1C14-4146-A5D7-7A060FAE7454}" srcId="{5C070743-4133-4586-A9CF-FA6A0134C56B}" destId="{A684B880-5A03-460A-833B-38F2BBFF4178}" srcOrd="0" destOrd="0" parTransId="{E915424D-0A9D-4EEA-9AAD-1167DA2678A2}" sibTransId="{F26B5055-D22C-488C-9B2E-FF3626A80CFA}"/>
    <dgm:cxn modelId="{388D6FF7-5D5A-4579-9466-2475010185AC}" type="presOf" srcId="{A684B880-5A03-460A-833B-38F2BBFF4178}" destId="{AED0FE86-7B0E-42F3-A35C-385D0129EB9C}" srcOrd="0" destOrd="0" presId="urn:microsoft.com/office/officeart/2005/8/layout/list1"/>
    <dgm:cxn modelId="{BD7D2404-E8F6-4F80-831F-5783FF4D4F8B}" type="presParOf" srcId="{64272F04-88FE-428C-A7F9-0043DF08982B}" destId="{4D6C3B70-D3F2-4825-B2B7-59701F22D5E7}" srcOrd="0" destOrd="0" presId="urn:microsoft.com/office/officeart/2005/8/layout/list1"/>
    <dgm:cxn modelId="{337AC2A2-3417-432C-89A0-8B45A96F1E92}" type="presParOf" srcId="{4D6C3B70-D3F2-4825-B2B7-59701F22D5E7}" destId="{848DAB26-EEC2-4AA3-B008-64E9FD77CB8B}" srcOrd="0" destOrd="0" presId="urn:microsoft.com/office/officeart/2005/8/layout/list1"/>
    <dgm:cxn modelId="{C4358D48-1562-4A3E-B453-2F3788941961}" type="presParOf" srcId="{4D6C3B70-D3F2-4825-B2B7-59701F22D5E7}" destId="{25108E16-89C5-4605-A43D-18C181C4C660}" srcOrd="1" destOrd="0" presId="urn:microsoft.com/office/officeart/2005/8/layout/list1"/>
    <dgm:cxn modelId="{1BDDBF07-CF2C-474A-85FC-C3BB56F52E4C}" type="presParOf" srcId="{64272F04-88FE-428C-A7F9-0043DF08982B}" destId="{A060C19F-E366-4BC6-92F0-509F38CD76C0}" srcOrd="1" destOrd="0" presId="urn:microsoft.com/office/officeart/2005/8/layout/list1"/>
    <dgm:cxn modelId="{7B2FF9F0-C2E9-4BC0-8DD1-C105EBCDF563}" type="presParOf" srcId="{64272F04-88FE-428C-A7F9-0043DF08982B}" destId="{AED0FE86-7B0E-42F3-A35C-385D0129EB9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CC1938-3647-4A39-AC53-75F59D87B607}">
      <dsp:nvSpPr>
        <dsp:cNvPr id="0" name=""/>
        <dsp:cNvSpPr/>
      </dsp:nvSpPr>
      <dsp:spPr>
        <a:xfrm>
          <a:off x="0" y="32944"/>
          <a:ext cx="6102649" cy="10617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i="0" kern="1200" dirty="0"/>
            <a:t>Identify suicide risk and suicide rates of patients with schizophrenia and schizoaffective disorder</a:t>
          </a:r>
          <a:endParaRPr lang="en-US" sz="2000" kern="1200" dirty="0"/>
        </a:p>
      </dsp:txBody>
      <dsp:txXfrm>
        <a:off x="51832" y="84776"/>
        <a:ext cx="5998985" cy="958111"/>
      </dsp:txXfrm>
    </dsp:sp>
    <dsp:sp modelId="{46BAC291-120B-4388-A48F-5F6FBC18A347}">
      <dsp:nvSpPr>
        <dsp:cNvPr id="0" name=""/>
        <dsp:cNvSpPr/>
      </dsp:nvSpPr>
      <dsp:spPr>
        <a:xfrm>
          <a:off x="0" y="1152319"/>
          <a:ext cx="6102649" cy="10617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i="0" kern="1200"/>
            <a:t>Describe clozapine’s anti-suicidality benefit in schizophrenia and schizoaffective disorder</a:t>
          </a:r>
          <a:endParaRPr lang="en-US" sz="2000" kern="1200"/>
        </a:p>
      </dsp:txBody>
      <dsp:txXfrm>
        <a:off x="51832" y="1204151"/>
        <a:ext cx="5998985" cy="958111"/>
      </dsp:txXfrm>
    </dsp:sp>
    <dsp:sp modelId="{318C6084-2CFC-4338-BFBB-75E966281ABC}">
      <dsp:nvSpPr>
        <dsp:cNvPr id="0" name=""/>
        <dsp:cNvSpPr/>
      </dsp:nvSpPr>
      <dsp:spPr>
        <a:xfrm>
          <a:off x="0" y="2271695"/>
          <a:ext cx="6102649" cy="10617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i="0" kern="1200"/>
            <a:t>Identify superiority of clozapine to differing antipsychotics for suicide prevention in schizophrenia and schizoaffective disorder</a:t>
          </a:r>
          <a:endParaRPr lang="en-US" sz="2000" kern="1200"/>
        </a:p>
      </dsp:txBody>
      <dsp:txXfrm>
        <a:off x="51832" y="2323527"/>
        <a:ext cx="5998985" cy="95811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7091B7-FC95-40F5-B748-DC89556B1F3B}">
      <dsp:nvSpPr>
        <dsp:cNvPr id="0" name=""/>
        <dsp:cNvSpPr/>
      </dsp:nvSpPr>
      <dsp:spPr>
        <a:xfrm>
          <a:off x="0" y="0"/>
          <a:ext cx="6738246" cy="5817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dirty="0"/>
            <a:t>CATIE trial evaluated the efficacy of differing antipsychotics</a:t>
          </a:r>
          <a:endParaRPr lang="en-US" sz="1400" kern="1200" dirty="0"/>
        </a:p>
      </dsp:txBody>
      <dsp:txXfrm>
        <a:off x="17037" y="17037"/>
        <a:ext cx="6042486" cy="547627"/>
      </dsp:txXfrm>
    </dsp:sp>
    <dsp:sp modelId="{68F1ABAB-46A1-4155-A9B4-ACAC83691994}">
      <dsp:nvSpPr>
        <dsp:cNvPr id="0" name=""/>
        <dsp:cNvSpPr/>
      </dsp:nvSpPr>
      <dsp:spPr>
        <a:xfrm>
          <a:off x="503180" y="662493"/>
          <a:ext cx="6738246" cy="581701"/>
        </a:xfrm>
        <a:prstGeom prst="roundRect">
          <a:avLst>
            <a:gd name="adj" fmla="val 1000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u="sng" kern="1200" dirty="0"/>
            <a:t>Phase I</a:t>
          </a:r>
          <a:r>
            <a:rPr lang="en-US" sz="1400" b="0" i="0" kern="1200" dirty="0"/>
            <a:t>: perphenazine compared to olanzapine, risperidone, quetiapine, ziprasidone</a:t>
          </a:r>
          <a:endParaRPr lang="en-US" sz="1400" kern="1200" dirty="0"/>
        </a:p>
      </dsp:txBody>
      <dsp:txXfrm>
        <a:off x="520217" y="679530"/>
        <a:ext cx="5822885" cy="547627"/>
      </dsp:txXfrm>
    </dsp:sp>
    <dsp:sp modelId="{9B1E7648-AD06-4778-8942-86D27C1B47D9}">
      <dsp:nvSpPr>
        <dsp:cNvPr id="0" name=""/>
        <dsp:cNvSpPr/>
      </dsp:nvSpPr>
      <dsp:spPr>
        <a:xfrm>
          <a:off x="1006361" y="1324986"/>
          <a:ext cx="6738246" cy="581701"/>
        </a:xfrm>
        <a:prstGeom prst="roundRect">
          <a:avLst>
            <a:gd name="adj" fmla="val 10000"/>
          </a:avLst>
        </a:prstGeom>
        <a:solidFill>
          <a:schemeClr val="accent6">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u="sng" kern="1200" dirty="0"/>
            <a:t>Phase IB:</a:t>
          </a:r>
          <a:r>
            <a:rPr lang="en-US" sz="1400" b="0" i="0" kern="1200" dirty="0"/>
            <a:t> Patients who discontinued perphenazine and randomized to olanzapine, quetiapine, or risperidone</a:t>
          </a:r>
          <a:endParaRPr lang="en-US" sz="1400" kern="1200" dirty="0"/>
        </a:p>
      </dsp:txBody>
      <dsp:txXfrm>
        <a:off x="1023398" y="1342023"/>
        <a:ext cx="5822885" cy="547627"/>
      </dsp:txXfrm>
    </dsp:sp>
    <dsp:sp modelId="{A9BA2F37-C4A4-4374-B2EE-F6FD5C721DD3}">
      <dsp:nvSpPr>
        <dsp:cNvPr id="0" name=""/>
        <dsp:cNvSpPr/>
      </dsp:nvSpPr>
      <dsp:spPr>
        <a:xfrm>
          <a:off x="1509542" y="1987480"/>
          <a:ext cx="6738246" cy="581701"/>
        </a:xfrm>
        <a:prstGeom prst="roundRect">
          <a:avLst>
            <a:gd name="adj" fmla="val 10000"/>
          </a:avLst>
        </a:prstGeom>
        <a:solidFill>
          <a:srgbClr val="5C0007"/>
        </a:solidFill>
        <a:ln w="25400" cap="flat" cmpd="sng" algn="ctr">
          <a:solidFill>
            <a:srgbClr val="8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u="sng" kern="1200" dirty="0"/>
            <a:t>Phase 2E: </a:t>
          </a:r>
          <a:r>
            <a:rPr lang="en-US" sz="1400" b="0" i="0" kern="1200" dirty="0"/>
            <a:t>Patients who discontinued treatment in Phase I or IB randomized to clozapine or treatment not utilized previously</a:t>
          </a:r>
          <a:endParaRPr lang="en-US" sz="1400" kern="1200" dirty="0"/>
        </a:p>
      </dsp:txBody>
      <dsp:txXfrm>
        <a:off x="1526579" y="2004517"/>
        <a:ext cx="5822885" cy="547627"/>
      </dsp:txXfrm>
    </dsp:sp>
    <dsp:sp modelId="{5C49D6EA-76EB-46F0-A23B-5E099C30A4D1}">
      <dsp:nvSpPr>
        <dsp:cNvPr id="0" name=""/>
        <dsp:cNvSpPr/>
      </dsp:nvSpPr>
      <dsp:spPr>
        <a:xfrm>
          <a:off x="2012722" y="2649973"/>
          <a:ext cx="6738246" cy="581701"/>
        </a:xfrm>
        <a:prstGeom prst="roundRect">
          <a:avLst>
            <a:gd name="adj" fmla="val 10000"/>
          </a:avLst>
        </a:prstGeom>
        <a:solidFill>
          <a:srgbClr val="8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dirty="0"/>
            <a:t>99 patients: 49 clozapine, 19 olanzapine, 15 quetiapine, 16 risperidone</a:t>
          </a:r>
          <a:endParaRPr lang="en-US" sz="1400" kern="1200" dirty="0"/>
        </a:p>
      </dsp:txBody>
      <dsp:txXfrm>
        <a:off x="2029759" y="2667010"/>
        <a:ext cx="5822885" cy="547627"/>
      </dsp:txXfrm>
    </dsp:sp>
    <dsp:sp modelId="{5565902D-E00A-42C4-BC7F-C6D0E8074113}">
      <dsp:nvSpPr>
        <dsp:cNvPr id="0" name=""/>
        <dsp:cNvSpPr/>
      </dsp:nvSpPr>
      <dsp:spPr>
        <a:xfrm>
          <a:off x="6360140" y="424965"/>
          <a:ext cx="378105" cy="37810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6445214" y="424965"/>
        <a:ext cx="207957" cy="284524"/>
      </dsp:txXfrm>
    </dsp:sp>
    <dsp:sp modelId="{BED02E34-522E-4FCA-8983-4F39B569F977}">
      <dsp:nvSpPr>
        <dsp:cNvPr id="0" name=""/>
        <dsp:cNvSpPr/>
      </dsp:nvSpPr>
      <dsp:spPr>
        <a:xfrm>
          <a:off x="6863320" y="1087458"/>
          <a:ext cx="378105" cy="37810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6948394" y="1087458"/>
        <a:ext cx="207957" cy="284524"/>
      </dsp:txXfrm>
    </dsp:sp>
    <dsp:sp modelId="{00C939C3-3506-472E-B159-03CCE3E7C0BB}">
      <dsp:nvSpPr>
        <dsp:cNvPr id="0" name=""/>
        <dsp:cNvSpPr/>
      </dsp:nvSpPr>
      <dsp:spPr>
        <a:xfrm>
          <a:off x="7366501" y="1740256"/>
          <a:ext cx="378105" cy="37810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7451575" y="1740256"/>
        <a:ext cx="207957" cy="284524"/>
      </dsp:txXfrm>
    </dsp:sp>
    <dsp:sp modelId="{CBC316DA-71E1-4243-B2A6-6448F4D4B392}">
      <dsp:nvSpPr>
        <dsp:cNvPr id="0" name=""/>
        <dsp:cNvSpPr/>
      </dsp:nvSpPr>
      <dsp:spPr>
        <a:xfrm>
          <a:off x="7869682" y="2409213"/>
          <a:ext cx="378105" cy="37810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7954756" y="2409213"/>
        <a:ext cx="207957" cy="28452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F69BD6-3F4F-4C46-BD70-2D9050B044CE}">
      <dsp:nvSpPr>
        <dsp:cNvPr id="0" name=""/>
        <dsp:cNvSpPr/>
      </dsp:nvSpPr>
      <dsp:spPr>
        <a:xfrm>
          <a:off x="0" y="75330"/>
          <a:ext cx="8269705" cy="538200"/>
        </a:xfrm>
        <a:prstGeom prst="roundRect">
          <a:avLst/>
        </a:prstGeom>
        <a:solidFill>
          <a:srgbClr val="054B6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i="0" kern="1200" dirty="0"/>
            <a:t>Limitations</a:t>
          </a:r>
          <a:endParaRPr lang="en-US" sz="2300" kern="1200" dirty="0"/>
        </a:p>
      </dsp:txBody>
      <dsp:txXfrm>
        <a:off x="26273" y="101603"/>
        <a:ext cx="8217159" cy="485654"/>
      </dsp:txXfrm>
    </dsp:sp>
    <dsp:sp modelId="{35D91600-57A3-4832-8D41-3BFC993E4B48}">
      <dsp:nvSpPr>
        <dsp:cNvPr id="0" name=""/>
        <dsp:cNvSpPr/>
      </dsp:nvSpPr>
      <dsp:spPr>
        <a:xfrm>
          <a:off x="0" y="613530"/>
          <a:ext cx="8269705" cy="25709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563"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b="0" i="0" u="sng" kern="1200"/>
            <a:t>Clozapine was open label</a:t>
          </a:r>
          <a:r>
            <a:rPr lang="en-US" sz="1800" b="0" i="0" kern="1200"/>
            <a:t>, but dual antipsychotics not permitted</a:t>
          </a:r>
          <a:endParaRPr lang="en-US" sz="1800" kern="1200"/>
        </a:p>
        <a:p>
          <a:pPr marL="171450" lvl="1" indent="-171450" algn="l" defTabSz="800100">
            <a:lnSpc>
              <a:spcPct val="90000"/>
            </a:lnSpc>
            <a:spcBef>
              <a:spcPct val="0"/>
            </a:spcBef>
            <a:spcAft>
              <a:spcPct val="20000"/>
            </a:spcAft>
            <a:buChar char="•"/>
          </a:pPr>
          <a:r>
            <a:rPr lang="en-US" sz="1800" b="0" i="0" u="sng" kern="1200"/>
            <a:t>Variable treatment duration: </a:t>
          </a:r>
          <a:r>
            <a:rPr lang="en-US" sz="1800" b="0" i="0" kern="1200"/>
            <a:t>18 months total or 6 months in phase 2E</a:t>
          </a:r>
          <a:endParaRPr lang="en-US" sz="1800" kern="1200"/>
        </a:p>
        <a:p>
          <a:pPr marL="171450" lvl="1" indent="-171450" algn="l" defTabSz="800100">
            <a:lnSpc>
              <a:spcPct val="90000"/>
            </a:lnSpc>
            <a:spcBef>
              <a:spcPct val="0"/>
            </a:spcBef>
            <a:spcAft>
              <a:spcPct val="20000"/>
            </a:spcAft>
            <a:buChar char="•"/>
          </a:pPr>
          <a:r>
            <a:rPr lang="en-US" sz="1800" b="0" i="0" kern="1200"/>
            <a:t>Only included patients with schizophrenia</a:t>
          </a:r>
          <a:endParaRPr lang="en-US" sz="1800" kern="1200"/>
        </a:p>
        <a:p>
          <a:pPr marL="171450" lvl="1" indent="-171450" algn="l" defTabSz="800100">
            <a:lnSpc>
              <a:spcPct val="90000"/>
            </a:lnSpc>
            <a:spcBef>
              <a:spcPct val="0"/>
            </a:spcBef>
            <a:spcAft>
              <a:spcPct val="20000"/>
            </a:spcAft>
            <a:buChar char="•"/>
          </a:pPr>
          <a:r>
            <a:rPr lang="en-US" sz="1800" b="0" i="0" u="sng" kern="1200"/>
            <a:t>Outcomes assessed with depression scale </a:t>
          </a:r>
          <a:endParaRPr lang="en-US" sz="1800" kern="1200"/>
        </a:p>
        <a:p>
          <a:pPr marL="171450" lvl="1" indent="-171450" algn="l" defTabSz="800100">
            <a:lnSpc>
              <a:spcPct val="90000"/>
            </a:lnSpc>
            <a:spcBef>
              <a:spcPct val="0"/>
            </a:spcBef>
            <a:spcAft>
              <a:spcPct val="20000"/>
            </a:spcAft>
            <a:buChar char="•"/>
          </a:pPr>
          <a:r>
            <a:rPr lang="en-US" sz="1800" b="0" i="0" u="sng" kern="1200"/>
            <a:t>Did not exclusively include patients with high suicide risk</a:t>
          </a:r>
          <a:endParaRPr lang="en-US" sz="1800" kern="1200"/>
        </a:p>
        <a:p>
          <a:pPr marL="342900" lvl="2" indent="-171450" algn="l" defTabSz="800100">
            <a:lnSpc>
              <a:spcPct val="90000"/>
            </a:lnSpc>
            <a:spcBef>
              <a:spcPct val="0"/>
            </a:spcBef>
            <a:spcAft>
              <a:spcPct val="20000"/>
            </a:spcAft>
            <a:buChar char="•"/>
          </a:pPr>
          <a:r>
            <a:rPr lang="en-US" sz="1800" b="0" i="0" kern="1200" dirty="0"/>
            <a:t>Baseline suicidality not assessed</a:t>
          </a:r>
          <a:endParaRPr lang="en-US" sz="1800" kern="1200" dirty="0"/>
        </a:p>
        <a:p>
          <a:pPr marL="171450" lvl="1" indent="-171450" algn="l" defTabSz="800100">
            <a:lnSpc>
              <a:spcPct val="90000"/>
            </a:lnSpc>
            <a:spcBef>
              <a:spcPct val="0"/>
            </a:spcBef>
            <a:spcAft>
              <a:spcPct val="20000"/>
            </a:spcAft>
            <a:buChar char="•"/>
          </a:pPr>
          <a:r>
            <a:rPr lang="en-US" sz="1800" b="0" i="0" kern="1200" dirty="0"/>
            <a:t>Patients had greater baseline severity of schizophrenia and possibly     more of treatment resistant population included</a:t>
          </a:r>
          <a:endParaRPr lang="en-US" sz="1800" kern="1200" dirty="0"/>
        </a:p>
        <a:p>
          <a:pPr marL="171450" lvl="1" indent="-171450" algn="l" defTabSz="800100">
            <a:lnSpc>
              <a:spcPct val="90000"/>
            </a:lnSpc>
            <a:spcBef>
              <a:spcPct val="0"/>
            </a:spcBef>
            <a:spcAft>
              <a:spcPct val="20000"/>
            </a:spcAft>
            <a:buChar char="•"/>
          </a:pPr>
          <a:r>
            <a:rPr lang="en-US" sz="1800" b="0" i="0" kern="1200"/>
            <a:t>High dropout rate</a:t>
          </a:r>
          <a:endParaRPr lang="en-US" sz="1800" kern="1200"/>
        </a:p>
      </dsp:txBody>
      <dsp:txXfrm>
        <a:off x="0" y="613530"/>
        <a:ext cx="8269705" cy="257093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6B1658-8FB7-47DA-B0D7-94EA82524475}">
      <dsp:nvSpPr>
        <dsp:cNvPr id="0" name=""/>
        <dsp:cNvSpPr/>
      </dsp:nvSpPr>
      <dsp:spPr>
        <a:xfrm>
          <a:off x="0" y="304552"/>
          <a:ext cx="4640580" cy="134662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0161" tIns="395732" rIns="360161" bIns="99568" numCol="1" spcCol="1270" anchor="t" anchorCtr="0">
          <a:noAutofit/>
        </a:bodyPr>
        <a:lstStyle/>
        <a:p>
          <a:pPr marL="114300" lvl="1" indent="-114300" algn="l" defTabSz="622300">
            <a:lnSpc>
              <a:spcPct val="90000"/>
            </a:lnSpc>
            <a:spcBef>
              <a:spcPct val="0"/>
            </a:spcBef>
            <a:spcAft>
              <a:spcPct val="15000"/>
            </a:spcAft>
            <a:buChar char="•"/>
          </a:pPr>
          <a:r>
            <a:rPr lang="en-US" sz="1400" b="0" i="0" u="sng" kern="1200" dirty="0"/>
            <a:t>1415 treated with clozapine</a:t>
          </a:r>
          <a:endParaRPr lang="en-US" sz="1400" kern="1200" dirty="0"/>
        </a:p>
        <a:p>
          <a:pPr marL="228600" lvl="2" indent="-114300" algn="l" defTabSz="622300">
            <a:lnSpc>
              <a:spcPct val="90000"/>
            </a:lnSpc>
            <a:spcBef>
              <a:spcPct val="0"/>
            </a:spcBef>
            <a:spcAft>
              <a:spcPct val="15000"/>
            </a:spcAft>
            <a:buChar char="•"/>
          </a:pPr>
          <a:r>
            <a:rPr lang="en-US" sz="1400" b="0" i="0" kern="1200"/>
            <a:t>397 short-term treatment</a:t>
          </a:r>
          <a:endParaRPr lang="en-US" sz="1400" kern="1200"/>
        </a:p>
        <a:p>
          <a:pPr marL="228600" lvl="2" indent="-114300" algn="l" defTabSz="622300">
            <a:lnSpc>
              <a:spcPct val="90000"/>
            </a:lnSpc>
            <a:spcBef>
              <a:spcPct val="0"/>
            </a:spcBef>
            <a:spcAft>
              <a:spcPct val="15000"/>
            </a:spcAft>
            <a:buChar char="•"/>
          </a:pPr>
          <a:r>
            <a:rPr lang="en-US" sz="1400" b="0" i="0" kern="1200"/>
            <a:t>1018 long-term treatment</a:t>
          </a:r>
          <a:endParaRPr lang="en-US" sz="1400" kern="1200"/>
        </a:p>
        <a:p>
          <a:pPr marL="114300" lvl="1" indent="-114300" algn="l" defTabSz="622300">
            <a:lnSpc>
              <a:spcPct val="90000"/>
            </a:lnSpc>
            <a:spcBef>
              <a:spcPct val="0"/>
            </a:spcBef>
            <a:spcAft>
              <a:spcPct val="15000"/>
            </a:spcAft>
            <a:buChar char="•"/>
          </a:pPr>
          <a:r>
            <a:rPr lang="en-US" sz="1400" b="0" i="0" u="sng" kern="1200" dirty="0"/>
            <a:t>2,830 non-clozapine matched control</a:t>
          </a:r>
          <a:endParaRPr lang="en-US" sz="1400" kern="1200" dirty="0"/>
        </a:p>
      </dsp:txBody>
      <dsp:txXfrm>
        <a:off x="0" y="304552"/>
        <a:ext cx="4640580" cy="1346625"/>
      </dsp:txXfrm>
    </dsp:sp>
    <dsp:sp modelId="{959006A0-E9A2-46AB-8CF2-1A6EB9BBE805}">
      <dsp:nvSpPr>
        <dsp:cNvPr id="0" name=""/>
        <dsp:cNvSpPr/>
      </dsp:nvSpPr>
      <dsp:spPr>
        <a:xfrm>
          <a:off x="232029" y="24112"/>
          <a:ext cx="3248406"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2782" tIns="0" rIns="122782" bIns="0" numCol="1" spcCol="1270" anchor="ctr" anchorCtr="0">
          <a:noAutofit/>
        </a:bodyPr>
        <a:lstStyle/>
        <a:p>
          <a:pPr marL="0" lvl="0" indent="0" algn="l" defTabSz="622300">
            <a:lnSpc>
              <a:spcPct val="90000"/>
            </a:lnSpc>
            <a:spcBef>
              <a:spcPct val="0"/>
            </a:spcBef>
            <a:spcAft>
              <a:spcPct val="35000"/>
            </a:spcAft>
            <a:buNone/>
          </a:pPr>
          <a:r>
            <a:rPr lang="en-US" sz="1400" b="0" i="0" kern="1200" dirty="0"/>
            <a:t>Design: Cohort of 45,917 Veterans Affairs patients with schizophrenia</a:t>
          </a:r>
          <a:endParaRPr lang="en-US" sz="1400" kern="1200" dirty="0"/>
        </a:p>
      </dsp:txBody>
      <dsp:txXfrm>
        <a:off x="259409" y="51492"/>
        <a:ext cx="3193646" cy="506120"/>
      </dsp:txXfrm>
    </dsp:sp>
    <dsp:sp modelId="{6EF3CC4C-788D-48F7-857E-4F8D1BC77A5A}">
      <dsp:nvSpPr>
        <dsp:cNvPr id="0" name=""/>
        <dsp:cNvSpPr/>
      </dsp:nvSpPr>
      <dsp:spPr>
        <a:xfrm>
          <a:off x="0" y="2034217"/>
          <a:ext cx="4640580" cy="13167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0161" tIns="395732" rIns="360161" bIns="99568" numCol="1" spcCol="1270" anchor="t" anchorCtr="0">
          <a:noAutofit/>
        </a:bodyPr>
        <a:lstStyle/>
        <a:p>
          <a:pPr marL="114300" lvl="1" indent="-114300" algn="l" defTabSz="622300">
            <a:lnSpc>
              <a:spcPct val="90000"/>
            </a:lnSpc>
            <a:spcBef>
              <a:spcPct val="0"/>
            </a:spcBef>
            <a:spcAft>
              <a:spcPct val="15000"/>
            </a:spcAft>
            <a:buChar char="•"/>
          </a:pPr>
          <a:r>
            <a:rPr lang="en-US" sz="1400" b="0" i="0" kern="1200"/>
            <a:t>250 deaths in non-clozapine group: 23 suicides</a:t>
          </a:r>
          <a:endParaRPr lang="en-US" sz="1400" kern="1200"/>
        </a:p>
        <a:p>
          <a:pPr marL="114300" lvl="1" indent="-114300" algn="l" defTabSz="622300">
            <a:lnSpc>
              <a:spcPct val="90000"/>
            </a:lnSpc>
            <a:spcBef>
              <a:spcPct val="0"/>
            </a:spcBef>
            <a:spcAft>
              <a:spcPct val="15000"/>
            </a:spcAft>
            <a:buChar char="•"/>
          </a:pPr>
          <a:r>
            <a:rPr lang="en-US" sz="1400" b="0" i="0" kern="1200" dirty="0"/>
            <a:t>95 deaths in clozapine group: 10 suicides</a:t>
          </a:r>
          <a:endParaRPr lang="en-US" sz="1400" kern="1200" dirty="0"/>
        </a:p>
        <a:p>
          <a:pPr marL="114300" lvl="1" indent="-114300" algn="l" defTabSz="622300">
            <a:lnSpc>
              <a:spcPct val="90000"/>
            </a:lnSpc>
            <a:spcBef>
              <a:spcPct val="0"/>
            </a:spcBef>
            <a:spcAft>
              <a:spcPct val="15000"/>
            </a:spcAft>
            <a:buChar char="•"/>
          </a:pPr>
          <a:r>
            <a:rPr lang="en-US" sz="1400" b="0" i="0" kern="1200"/>
            <a:t>Overall mortality lower in clozapine treated group</a:t>
          </a:r>
          <a:endParaRPr lang="en-US" sz="1400" kern="1200"/>
        </a:p>
      </dsp:txBody>
      <dsp:txXfrm>
        <a:off x="0" y="2034217"/>
        <a:ext cx="4640580" cy="1316700"/>
      </dsp:txXfrm>
    </dsp:sp>
    <dsp:sp modelId="{AFDA02B6-F56E-415F-9D2D-79BC992BBCF0}">
      <dsp:nvSpPr>
        <dsp:cNvPr id="0" name=""/>
        <dsp:cNvSpPr/>
      </dsp:nvSpPr>
      <dsp:spPr>
        <a:xfrm>
          <a:off x="232029" y="1753777"/>
          <a:ext cx="3248406"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2782" tIns="0" rIns="122782" bIns="0" numCol="1" spcCol="1270" anchor="ctr" anchorCtr="0">
          <a:noAutofit/>
        </a:bodyPr>
        <a:lstStyle/>
        <a:p>
          <a:pPr marL="0" lvl="0" indent="0" algn="l" defTabSz="622300">
            <a:lnSpc>
              <a:spcPct val="90000"/>
            </a:lnSpc>
            <a:spcBef>
              <a:spcPct val="0"/>
            </a:spcBef>
            <a:spcAft>
              <a:spcPct val="35000"/>
            </a:spcAft>
            <a:buNone/>
          </a:pPr>
          <a:r>
            <a:rPr lang="en-US" sz="1400" b="0" i="0" kern="1200" dirty="0"/>
            <a:t>Results</a:t>
          </a:r>
          <a:endParaRPr lang="en-US" sz="1400" kern="1200" dirty="0"/>
        </a:p>
      </dsp:txBody>
      <dsp:txXfrm>
        <a:off x="259409" y="1781157"/>
        <a:ext cx="3193646" cy="506120"/>
      </dsp:txXfrm>
    </dsp:sp>
    <dsp:sp modelId="{56DC7257-5C8D-4886-9536-C67231F58549}">
      <dsp:nvSpPr>
        <dsp:cNvPr id="0" name=""/>
        <dsp:cNvSpPr/>
      </dsp:nvSpPr>
      <dsp:spPr>
        <a:xfrm>
          <a:off x="0" y="3733957"/>
          <a:ext cx="4640580" cy="8977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0161" tIns="395732" rIns="360161" bIns="99568" numCol="1" spcCol="1270" anchor="t" anchorCtr="0">
          <a:noAutofit/>
        </a:bodyPr>
        <a:lstStyle/>
        <a:p>
          <a:pPr marL="114300" lvl="1" indent="-114300" algn="l" defTabSz="622300">
            <a:lnSpc>
              <a:spcPct val="90000"/>
            </a:lnSpc>
            <a:spcBef>
              <a:spcPct val="0"/>
            </a:spcBef>
            <a:spcAft>
              <a:spcPct val="15000"/>
            </a:spcAft>
            <a:buChar char="•"/>
          </a:pPr>
          <a:r>
            <a:rPr lang="en-US" sz="1400" b="0" i="0" kern="1200"/>
            <a:t>Unknown treatment for non-clozapine group</a:t>
          </a:r>
          <a:endParaRPr lang="en-US" sz="1400" kern="1200"/>
        </a:p>
        <a:p>
          <a:pPr marL="114300" lvl="1" indent="-114300" algn="l" defTabSz="622300">
            <a:lnSpc>
              <a:spcPct val="90000"/>
            </a:lnSpc>
            <a:spcBef>
              <a:spcPct val="0"/>
            </a:spcBef>
            <a:spcAft>
              <a:spcPct val="15000"/>
            </a:spcAft>
            <a:buChar char="•"/>
          </a:pPr>
          <a:r>
            <a:rPr lang="en-US" sz="1400" b="0" i="0" kern="1200"/>
            <a:t>Unknown dosing for clozapine</a:t>
          </a:r>
          <a:endParaRPr lang="en-US" sz="1400" kern="1200"/>
        </a:p>
      </dsp:txBody>
      <dsp:txXfrm>
        <a:off x="0" y="3733957"/>
        <a:ext cx="4640580" cy="897750"/>
      </dsp:txXfrm>
    </dsp:sp>
    <dsp:sp modelId="{D8D77843-6B15-4AE2-BF2D-3A63D60E8DD6}">
      <dsp:nvSpPr>
        <dsp:cNvPr id="0" name=""/>
        <dsp:cNvSpPr/>
      </dsp:nvSpPr>
      <dsp:spPr>
        <a:xfrm>
          <a:off x="232029" y="3453517"/>
          <a:ext cx="3248406"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2782" tIns="0" rIns="122782" bIns="0" numCol="1" spcCol="1270" anchor="ctr" anchorCtr="0">
          <a:noAutofit/>
        </a:bodyPr>
        <a:lstStyle/>
        <a:p>
          <a:pPr marL="0" lvl="0" indent="0" algn="l" defTabSz="622300">
            <a:lnSpc>
              <a:spcPct val="90000"/>
            </a:lnSpc>
            <a:spcBef>
              <a:spcPct val="0"/>
            </a:spcBef>
            <a:spcAft>
              <a:spcPct val="35000"/>
            </a:spcAft>
            <a:buNone/>
          </a:pPr>
          <a:r>
            <a:rPr lang="en-US" sz="1400" b="0" i="0" kern="1200"/>
            <a:t>Limitations</a:t>
          </a:r>
          <a:endParaRPr lang="en-US" sz="1400" kern="1200"/>
        </a:p>
      </dsp:txBody>
      <dsp:txXfrm>
        <a:off x="259409" y="3480897"/>
        <a:ext cx="3193646" cy="50612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C4705D-F7A5-4A1E-9A2F-3A0B8DF4C298}">
      <dsp:nvSpPr>
        <dsp:cNvPr id="0" name=""/>
        <dsp:cNvSpPr/>
      </dsp:nvSpPr>
      <dsp:spPr>
        <a:xfrm>
          <a:off x="0" y="13112"/>
          <a:ext cx="7221078" cy="505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i="0" u="sng" kern="1200" dirty="0"/>
            <a:t>Design:</a:t>
          </a:r>
          <a:r>
            <a:rPr lang="en-US" sz="2000" b="0" i="0" kern="1200" dirty="0"/>
            <a:t> </a:t>
          </a:r>
          <a:endParaRPr lang="en-US" sz="2000" kern="1200" dirty="0"/>
        </a:p>
      </dsp:txBody>
      <dsp:txXfrm>
        <a:off x="24674" y="37786"/>
        <a:ext cx="7171730" cy="456092"/>
      </dsp:txXfrm>
    </dsp:sp>
    <dsp:sp modelId="{7DA03FEA-4DB9-4D9B-822F-FA82F6C1C8CF}">
      <dsp:nvSpPr>
        <dsp:cNvPr id="0" name=""/>
        <dsp:cNvSpPr/>
      </dsp:nvSpPr>
      <dsp:spPr>
        <a:xfrm>
          <a:off x="0" y="518552"/>
          <a:ext cx="7221078" cy="8104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9269"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b="0" i="0" kern="1200" dirty="0"/>
            <a:t>Cohort of 26,046 patients with schizophrenia or schizoaffective disorder</a:t>
          </a:r>
          <a:endParaRPr lang="en-US" sz="1800" kern="1200" dirty="0"/>
        </a:p>
        <a:p>
          <a:pPr marL="171450" lvl="1" indent="-171450" algn="l" defTabSz="800100">
            <a:lnSpc>
              <a:spcPct val="90000"/>
            </a:lnSpc>
            <a:spcBef>
              <a:spcPct val="0"/>
            </a:spcBef>
            <a:spcAft>
              <a:spcPct val="20000"/>
            </a:spcAft>
            <a:buChar char="•"/>
          </a:pPr>
          <a:r>
            <a:rPr lang="en-US" sz="1800" b="0" i="0" kern="1200" dirty="0"/>
            <a:t>3-year follow-up period</a:t>
          </a:r>
          <a:endParaRPr lang="en-US" sz="1800" kern="1200" dirty="0"/>
        </a:p>
      </dsp:txBody>
      <dsp:txXfrm>
        <a:off x="0" y="518552"/>
        <a:ext cx="7221078" cy="810404"/>
      </dsp:txXfrm>
    </dsp:sp>
    <dsp:sp modelId="{113A4A4A-C325-4006-88E3-09D899ED3AFE}">
      <dsp:nvSpPr>
        <dsp:cNvPr id="0" name=""/>
        <dsp:cNvSpPr/>
      </dsp:nvSpPr>
      <dsp:spPr>
        <a:xfrm>
          <a:off x="0" y="1328957"/>
          <a:ext cx="7221078" cy="505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i="0" u="sng" kern="1200" dirty="0"/>
            <a:t>Results:</a:t>
          </a:r>
          <a:endParaRPr lang="en-US" sz="2000" kern="1200" dirty="0"/>
        </a:p>
      </dsp:txBody>
      <dsp:txXfrm>
        <a:off x="24674" y="1353631"/>
        <a:ext cx="7171730" cy="456092"/>
      </dsp:txXfrm>
    </dsp:sp>
    <dsp:sp modelId="{D22B817C-D584-4D46-8B49-23447D011F6B}">
      <dsp:nvSpPr>
        <dsp:cNvPr id="0" name=""/>
        <dsp:cNvSpPr/>
      </dsp:nvSpPr>
      <dsp:spPr>
        <a:xfrm>
          <a:off x="0" y="1834397"/>
          <a:ext cx="7221078" cy="15928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9269"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b="0" i="0" u="sng" kern="1200" dirty="0"/>
            <a:t>Reduced odds of death by suicide (OR 0.45) and attempted suicide (OR 0.44)</a:t>
          </a:r>
          <a:r>
            <a:rPr lang="en-US" sz="1800" b="0" i="0" kern="1200" dirty="0"/>
            <a:t> with clozapine vs haloperidol</a:t>
          </a:r>
          <a:endParaRPr lang="en-US" sz="1800" kern="1200" dirty="0"/>
        </a:p>
        <a:p>
          <a:pPr marL="171450" lvl="1" indent="-171450" algn="l" defTabSz="800100">
            <a:lnSpc>
              <a:spcPct val="90000"/>
            </a:lnSpc>
            <a:spcBef>
              <a:spcPct val="0"/>
            </a:spcBef>
            <a:spcAft>
              <a:spcPct val="20000"/>
            </a:spcAft>
            <a:buChar char="•"/>
          </a:pPr>
          <a:r>
            <a:rPr lang="en-US" sz="1800" b="0" i="0" kern="1200" dirty="0"/>
            <a:t>Reduced risk of death by suicide in patients prescribed clozapine or risperidone</a:t>
          </a:r>
          <a:endParaRPr lang="en-US" sz="1800" kern="1200" dirty="0"/>
        </a:p>
        <a:p>
          <a:pPr marL="342900" lvl="2" indent="-171450" algn="l" defTabSz="800100">
            <a:lnSpc>
              <a:spcPct val="90000"/>
            </a:lnSpc>
            <a:spcBef>
              <a:spcPct val="0"/>
            </a:spcBef>
            <a:spcAft>
              <a:spcPct val="20000"/>
            </a:spcAft>
            <a:buChar char="•"/>
          </a:pPr>
          <a:r>
            <a:rPr lang="en-US" sz="1800" b="0" i="0" kern="1200" dirty="0"/>
            <a:t>Not significant after adjusting for previous inpatient care, attempted suicide, and antidepressant use</a:t>
          </a:r>
          <a:endParaRPr lang="en-US" sz="1800" kern="1200" dirty="0"/>
        </a:p>
      </dsp:txBody>
      <dsp:txXfrm>
        <a:off x="0" y="1834397"/>
        <a:ext cx="7221078" cy="159286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EEA1D4-C65A-480F-B013-5646EE5630B3}">
      <dsp:nvSpPr>
        <dsp:cNvPr id="0" name=""/>
        <dsp:cNvSpPr/>
      </dsp:nvSpPr>
      <dsp:spPr>
        <a:xfrm>
          <a:off x="2107562" y="2508"/>
          <a:ext cx="1859875" cy="9299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en-US" sz="2900" b="0" i="0" kern="1200" dirty="0"/>
            <a:t>Clozapine initiation</a:t>
          </a:r>
          <a:endParaRPr lang="en-US" sz="2900" kern="1200" dirty="0"/>
        </a:p>
      </dsp:txBody>
      <dsp:txXfrm>
        <a:off x="2134799" y="29745"/>
        <a:ext cx="1805401" cy="875463"/>
      </dsp:txXfrm>
    </dsp:sp>
    <dsp:sp modelId="{ED32A5E6-1CFB-47AD-8EB0-649A87EC067F}">
      <dsp:nvSpPr>
        <dsp:cNvPr id="0" name=""/>
        <dsp:cNvSpPr/>
      </dsp:nvSpPr>
      <dsp:spPr>
        <a:xfrm>
          <a:off x="2293549" y="932446"/>
          <a:ext cx="185987" cy="697453"/>
        </a:xfrm>
        <a:custGeom>
          <a:avLst/>
          <a:gdLst/>
          <a:ahLst/>
          <a:cxnLst/>
          <a:rect l="0" t="0" r="0" b="0"/>
          <a:pathLst>
            <a:path>
              <a:moveTo>
                <a:pt x="0" y="0"/>
              </a:moveTo>
              <a:lnTo>
                <a:pt x="0" y="697453"/>
              </a:lnTo>
              <a:lnTo>
                <a:pt x="185987" y="6974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F78367-24D0-4B33-BE1C-9B78D155D693}">
      <dsp:nvSpPr>
        <dsp:cNvPr id="0" name=""/>
        <dsp:cNvSpPr/>
      </dsp:nvSpPr>
      <dsp:spPr>
        <a:xfrm>
          <a:off x="2479537" y="1164931"/>
          <a:ext cx="1487900" cy="92993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US" sz="1700" b="0" i="0" kern="1200"/>
            <a:t>Target dose of 300-500 mg</a:t>
          </a:r>
          <a:endParaRPr lang="en-US" sz="1700" kern="1200"/>
        </a:p>
      </dsp:txBody>
      <dsp:txXfrm>
        <a:off x="2506774" y="1192168"/>
        <a:ext cx="1433426" cy="875463"/>
      </dsp:txXfrm>
    </dsp:sp>
    <dsp:sp modelId="{3E83ECE4-07C3-45F5-B142-3CE7EDD684C7}">
      <dsp:nvSpPr>
        <dsp:cNvPr id="0" name=""/>
        <dsp:cNvSpPr/>
      </dsp:nvSpPr>
      <dsp:spPr>
        <a:xfrm>
          <a:off x="2293549" y="932446"/>
          <a:ext cx="185987" cy="1859875"/>
        </a:xfrm>
        <a:custGeom>
          <a:avLst/>
          <a:gdLst/>
          <a:ahLst/>
          <a:cxnLst/>
          <a:rect l="0" t="0" r="0" b="0"/>
          <a:pathLst>
            <a:path>
              <a:moveTo>
                <a:pt x="0" y="0"/>
              </a:moveTo>
              <a:lnTo>
                <a:pt x="0" y="1859875"/>
              </a:lnTo>
              <a:lnTo>
                <a:pt x="185987" y="18598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EB4352-08F7-44AA-A005-303D273CD43F}">
      <dsp:nvSpPr>
        <dsp:cNvPr id="0" name=""/>
        <dsp:cNvSpPr/>
      </dsp:nvSpPr>
      <dsp:spPr>
        <a:xfrm>
          <a:off x="2479537" y="2327353"/>
          <a:ext cx="1487900" cy="92993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US" sz="1700" b="0" i="0" kern="1200" dirty="0"/>
            <a:t>Time to effect of 6 weeks to 6 months</a:t>
          </a:r>
          <a:endParaRPr lang="en-US" sz="1700" kern="1200" dirty="0"/>
        </a:p>
      </dsp:txBody>
      <dsp:txXfrm>
        <a:off x="2506774" y="2354590"/>
        <a:ext cx="1433426" cy="8754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7EDBD1-C0A3-4BB0-973A-844DAF9A5620}">
      <dsp:nvSpPr>
        <dsp:cNvPr id="0" name=""/>
        <dsp:cNvSpPr/>
      </dsp:nvSpPr>
      <dsp:spPr>
        <a:xfrm>
          <a:off x="1852860" y="0"/>
          <a:ext cx="4066329" cy="4066329"/>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072067-34CD-436A-8A0C-2C3FD392877B}">
      <dsp:nvSpPr>
        <dsp:cNvPr id="0" name=""/>
        <dsp:cNvSpPr/>
      </dsp:nvSpPr>
      <dsp:spPr>
        <a:xfrm>
          <a:off x="3886025" y="407030"/>
          <a:ext cx="2643113" cy="57818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u="sng" kern="1200"/>
            <a:t>Schizophrenia</a:t>
          </a:r>
          <a:endParaRPr lang="en-US" sz="1500" kern="1200"/>
        </a:p>
      </dsp:txBody>
      <dsp:txXfrm>
        <a:off x="3914249" y="435254"/>
        <a:ext cx="2586665" cy="521733"/>
      </dsp:txXfrm>
    </dsp:sp>
    <dsp:sp modelId="{76177AC9-B6A7-44E3-9592-0DD047A94074}">
      <dsp:nvSpPr>
        <dsp:cNvPr id="0" name=""/>
        <dsp:cNvSpPr/>
      </dsp:nvSpPr>
      <dsp:spPr>
        <a:xfrm>
          <a:off x="3886025" y="1057483"/>
          <a:ext cx="2643113" cy="57818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u="sng" kern="1200"/>
            <a:t>Schizoaffective Disorder</a:t>
          </a:r>
          <a:endParaRPr lang="en-US" sz="1500" kern="1200"/>
        </a:p>
      </dsp:txBody>
      <dsp:txXfrm>
        <a:off x="3914249" y="1085707"/>
        <a:ext cx="2586665" cy="521733"/>
      </dsp:txXfrm>
    </dsp:sp>
    <dsp:sp modelId="{0EFF1455-5EB9-4772-B85F-55BF419A6470}">
      <dsp:nvSpPr>
        <dsp:cNvPr id="0" name=""/>
        <dsp:cNvSpPr/>
      </dsp:nvSpPr>
      <dsp:spPr>
        <a:xfrm>
          <a:off x="3886025" y="1707937"/>
          <a:ext cx="2643113" cy="57818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a:t>Unspecified schizophrenia or psychotic disorder</a:t>
          </a:r>
          <a:endParaRPr lang="en-US" sz="1500" kern="1200"/>
        </a:p>
      </dsp:txBody>
      <dsp:txXfrm>
        <a:off x="3914249" y="1736161"/>
        <a:ext cx="2586665" cy="521733"/>
      </dsp:txXfrm>
    </dsp:sp>
    <dsp:sp modelId="{A4D3C72E-8FA6-4E9D-8E71-149D0E01E3D0}">
      <dsp:nvSpPr>
        <dsp:cNvPr id="0" name=""/>
        <dsp:cNvSpPr/>
      </dsp:nvSpPr>
      <dsp:spPr>
        <a:xfrm>
          <a:off x="3886025" y="2358391"/>
          <a:ext cx="2643113" cy="57818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a:t>Schizophreniform</a:t>
          </a:r>
          <a:endParaRPr lang="en-US" sz="1500" kern="1200"/>
        </a:p>
      </dsp:txBody>
      <dsp:txXfrm>
        <a:off x="3914249" y="2386615"/>
        <a:ext cx="2586665" cy="521733"/>
      </dsp:txXfrm>
    </dsp:sp>
    <dsp:sp modelId="{FC77FD8D-B3B9-46A1-A3B0-3F5713544FBE}">
      <dsp:nvSpPr>
        <dsp:cNvPr id="0" name=""/>
        <dsp:cNvSpPr/>
      </dsp:nvSpPr>
      <dsp:spPr>
        <a:xfrm>
          <a:off x="3886025" y="3008845"/>
          <a:ext cx="2643113" cy="57818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a:t>Schizotypal personality disorder</a:t>
          </a:r>
          <a:endParaRPr lang="en-US" sz="1500" kern="1200"/>
        </a:p>
      </dsp:txBody>
      <dsp:txXfrm>
        <a:off x="3914249" y="3037069"/>
        <a:ext cx="2586665" cy="5217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EA8B13-6228-4021-BE8F-1A647CFA4536}">
      <dsp:nvSpPr>
        <dsp:cNvPr id="0" name=""/>
        <dsp:cNvSpPr/>
      </dsp:nvSpPr>
      <dsp:spPr>
        <a:xfrm>
          <a:off x="2249527" y="602561"/>
          <a:ext cx="4020105" cy="4020105"/>
        </a:xfrm>
        <a:prstGeom prst="blockArc">
          <a:avLst>
            <a:gd name="adj1" fmla="val 11880000"/>
            <a:gd name="adj2" fmla="val 162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4BE4666-40BE-4396-89FE-271AB9505374}">
      <dsp:nvSpPr>
        <dsp:cNvPr id="0" name=""/>
        <dsp:cNvSpPr/>
      </dsp:nvSpPr>
      <dsp:spPr>
        <a:xfrm>
          <a:off x="2249527" y="602561"/>
          <a:ext cx="4020105" cy="4020105"/>
        </a:xfrm>
        <a:prstGeom prst="blockArc">
          <a:avLst>
            <a:gd name="adj1" fmla="val 7560000"/>
            <a:gd name="adj2" fmla="val 1188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71EE877-25AD-4B92-8438-578D71EA6240}">
      <dsp:nvSpPr>
        <dsp:cNvPr id="0" name=""/>
        <dsp:cNvSpPr/>
      </dsp:nvSpPr>
      <dsp:spPr>
        <a:xfrm>
          <a:off x="2249527" y="602561"/>
          <a:ext cx="4020105" cy="4020105"/>
        </a:xfrm>
        <a:prstGeom prst="blockArc">
          <a:avLst>
            <a:gd name="adj1" fmla="val 3240000"/>
            <a:gd name="adj2" fmla="val 756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E6C016C-BE48-4BE0-A007-D3D3366C450B}">
      <dsp:nvSpPr>
        <dsp:cNvPr id="0" name=""/>
        <dsp:cNvSpPr/>
      </dsp:nvSpPr>
      <dsp:spPr>
        <a:xfrm>
          <a:off x="2249527" y="602561"/>
          <a:ext cx="4020105" cy="4020105"/>
        </a:xfrm>
        <a:prstGeom prst="blockArc">
          <a:avLst>
            <a:gd name="adj1" fmla="val 20520000"/>
            <a:gd name="adj2" fmla="val 324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869ABB-39E0-4721-8891-A7386A107F9E}">
      <dsp:nvSpPr>
        <dsp:cNvPr id="0" name=""/>
        <dsp:cNvSpPr/>
      </dsp:nvSpPr>
      <dsp:spPr>
        <a:xfrm>
          <a:off x="2249527" y="602561"/>
          <a:ext cx="4020105" cy="4020105"/>
        </a:xfrm>
        <a:prstGeom prst="blockArc">
          <a:avLst>
            <a:gd name="adj1" fmla="val 16200000"/>
            <a:gd name="adj2" fmla="val 2052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9FA3B18-611E-4267-9930-B6883B140A6A}">
      <dsp:nvSpPr>
        <dsp:cNvPr id="0" name=""/>
        <dsp:cNvSpPr/>
      </dsp:nvSpPr>
      <dsp:spPr>
        <a:xfrm>
          <a:off x="3334036" y="1687070"/>
          <a:ext cx="1851087" cy="185108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b="0" i="0" kern="1200" dirty="0"/>
            <a:t>Mortality Causes</a:t>
          </a:r>
          <a:endParaRPr lang="en-US" sz="2500" kern="1200" dirty="0"/>
        </a:p>
      </dsp:txBody>
      <dsp:txXfrm>
        <a:off x="3605121" y="1958155"/>
        <a:ext cx="1308917" cy="1308917"/>
      </dsp:txXfrm>
    </dsp:sp>
    <dsp:sp modelId="{1DE35EA7-EDC7-49D0-AFFF-603B85F8B718}">
      <dsp:nvSpPr>
        <dsp:cNvPr id="0" name=""/>
        <dsp:cNvSpPr/>
      </dsp:nvSpPr>
      <dsp:spPr>
        <a:xfrm>
          <a:off x="3611699" y="1328"/>
          <a:ext cx="1295760" cy="1295760"/>
        </a:xfrm>
        <a:prstGeom prst="ellipse">
          <a:avLst/>
        </a:prstGeom>
        <a:solidFill>
          <a:srgbClr val="6600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0" i="0" u="sng" kern="1200" dirty="0"/>
            <a:t>Suicide</a:t>
          </a:r>
          <a:endParaRPr lang="en-US" sz="1400" kern="1200" dirty="0"/>
        </a:p>
      </dsp:txBody>
      <dsp:txXfrm>
        <a:off x="3801459" y="191088"/>
        <a:ext cx="916240" cy="916240"/>
      </dsp:txXfrm>
    </dsp:sp>
    <dsp:sp modelId="{4D24EC2A-2D5B-4824-99C0-2D68FA3A4730}">
      <dsp:nvSpPr>
        <dsp:cNvPr id="0" name=""/>
        <dsp:cNvSpPr/>
      </dsp:nvSpPr>
      <dsp:spPr>
        <a:xfrm>
          <a:off x="5479009" y="1358008"/>
          <a:ext cx="1295760" cy="1295760"/>
        </a:xfrm>
        <a:prstGeom prst="ellipse">
          <a:avLst/>
        </a:prstGeom>
        <a:solidFill>
          <a:srgbClr val="48040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0" i="0" kern="1200" dirty="0"/>
            <a:t>CVD</a:t>
          </a:r>
          <a:endParaRPr lang="en-US" sz="1400" kern="1200" dirty="0"/>
        </a:p>
      </dsp:txBody>
      <dsp:txXfrm>
        <a:off x="5668769" y="1547768"/>
        <a:ext cx="916240" cy="916240"/>
      </dsp:txXfrm>
    </dsp:sp>
    <dsp:sp modelId="{A47828C1-2F42-4AC0-AF3A-7C8A3FE46A41}">
      <dsp:nvSpPr>
        <dsp:cNvPr id="0" name=""/>
        <dsp:cNvSpPr/>
      </dsp:nvSpPr>
      <dsp:spPr>
        <a:xfrm>
          <a:off x="4765760" y="3553162"/>
          <a:ext cx="1295760" cy="1295760"/>
        </a:xfrm>
        <a:prstGeom prst="ellipse">
          <a:avLst/>
        </a:prstGeom>
        <a:solidFill>
          <a:srgbClr val="8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0" i="0" kern="1200"/>
            <a:t>Diabetes</a:t>
          </a:r>
          <a:endParaRPr lang="en-US" sz="1400" kern="1200"/>
        </a:p>
      </dsp:txBody>
      <dsp:txXfrm>
        <a:off x="4955520" y="3742922"/>
        <a:ext cx="916240" cy="916240"/>
      </dsp:txXfrm>
    </dsp:sp>
    <dsp:sp modelId="{4364A3D5-455F-4756-B589-7A5AAE8EC0E5}">
      <dsp:nvSpPr>
        <dsp:cNvPr id="0" name=""/>
        <dsp:cNvSpPr/>
      </dsp:nvSpPr>
      <dsp:spPr>
        <a:xfrm>
          <a:off x="2457638" y="3553162"/>
          <a:ext cx="1295760" cy="1295760"/>
        </a:xfrm>
        <a:prstGeom prst="ellipse">
          <a:avLst/>
        </a:prstGeom>
        <a:solidFill>
          <a:srgbClr val="054B6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0" i="0" kern="1200" dirty="0"/>
            <a:t>Substance Use</a:t>
          </a:r>
          <a:endParaRPr lang="en-US" sz="1400" kern="1200" dirty="0"/>
        </a:p>
      </dsp:txBody>
      <dsp:txXfrm>
        <a:off x="2647398" y="3742922"/>
        <a:ext cx="916240" cy="916240"/>
      </dsp:txXfrm>
    </dsp:sp>
    <dsp:sp modelId="{6788E49D-0CF4-49B8-B4CC-E83937F75DB1}">
      <dsp:nvSpPr>
        <dsp:cNvPr id="0" name=""/>
        <dsp:cNvSpPr/>
      </dsp:nvSpPr>
      <dsp:spPr>
        <a:xfrm>
          <a:off x="1744390" y="1358008"/>
          <a:ext cx="1295760" cy="1295760"/>
        </a:xfrm>
        <a:prstGeom prst="ellipse">
          <a:avLst/>
        </a:prstGeom>
        <a:solidFill>
          <a:srgbClr val="00706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0" i="0" kern="1200" dirty="0"/>
            <a:t>Smoking</a:t>
          </a:r>
          <a:endParaRPr lang="en-US" sz="1400" kern="1200" dirty="0"/>
        </a:p>
      </dsp:txBody>
      <dsp:txXfrm>
        <a:off x="1934150" y="1547768"/>
        <a:ext cx="916240" cy="9162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72144E-DDC1-42DF-9719-68D99F48798C}">
      <dsp:nvSpPr>
        <dsp:cNvPr id="0" name=""/>
        <dsp:cNvSpPr/>
      </dsp:nvSpPr>
      <dsp:spPr>
        <a:xfrm>
          <a:off x="0" y="418"/>
          <a:ext cx="60750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87E170-385D-4EC8-B471-31F7CB53582F}">
      <dsp:nvSpPr>
        <dsp:cNvPr id="0" name=""/>
        <dsp:cNvSpPr/>
      </dsp:nvSpPr>
      <dsp:spPr>
        <a:xfrm>
          <a:off x="0" y="418"/>
          <a:ext cx="6075000" cy="380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0" i="0" kern="1200"/>
            <a:t>Early in disease course</a:t>
          </a:r>
          <a:endParaRPr lang="en-US" sz="1800" kern="1200"/>
        </a:p>
      </dsp:txBody>
      <dsp:txXfrm>
        <a:off x="0" y="418"/>
        <a:ext cx="6075000" cy="380550"/>
      </dsp:txXfrm>
    </dsp:sp>
    <dsp:sp modelId="{984420F1-0D35-4BF1-859D-4FF9AEDA64BE}">
      <dsp:nvSpPr>
        <dsp:cNvPr id="0" name=""/>
        <dsp:cNvSpPr/>
      </dsp:nvSpPr>
      <dsp:spPr>
        <a:xfrm>
          <a:off x="0" y="380968"/>
          <a:ext cx="60750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42C568-8C08-492C-85A2-387510003991}">
      <dsp:nvSpPr>
        <dsp:cNvPr id="0" name=""/>
        <dsp:cNvSpPr/>
      </dsp:nvSpPr>
      <dsp:spPr>
        <a:xfrm>
          <a:off x="0" y="380968"/>
          <a:ext cx="6075000" cy="380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0" i="0" kern="1200"/>
            <a:t>Duration of untreated psychosis</a:t>
          </a:r>
          <a:endParaRPr lang="en-US" sz="1800" kern="1200"/>
        </a:p>
      </dsp:txBody>
      <dsp:txXfrm>
        <a:off x="0" y="380968"/>
        <a:ext cx="6075000" cy="380550"/>
      </dsp:txXfrm>
    </dsp:sp>
    <dsp:sp modelId="{2A68D18C-3F78-410D-A492-5C0A5B23E5EE}">
      <dsp:nvSpPr>
        <dsp:cNvPr id="0" name=""/>
        <dsp:cNvSpPr/>
      </dsp:nvSpPr>
      <dsp:spPr>
        <a:xfrm>
          <a:off x="0" y="761519"/>
          <a:ext cx="60750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DBF8AD-7BCD-4BD8-A494-7D0B9FD7B1DB}">
      <dsp:nvSpPr>
        <dsp:cNvPr id="0" name=""/>
        <dsp:cNvSpPr/>
      </dsp:nvSpPr>
      <dsp:spPr>
        <a:xfrm>
          <a:off x="0" y="761519"/>
          <a:ext cx="6075000" cy="380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0" i="0" kern="1200"/>
            <a:t>Relapse of psychosis</a:t>
          </a:r>
          <a:endParaRPr lang="en-US" sz="1800" kern="1200"/>
        </a:p>
      </dsp:txBody>
      <dsp:txXfrm>
        <a:off x="0" y="761519"/>
        <a:ext cx="6075000" cy="380550"/>
      </dsp:txXfrm>
    </dsp:sp>
    <dsp:sp modelId="{563BB4FD-B51D-4C30-B737-0359480CF76F}">
      <dsp:nvSpPr>
        <dsp:cNvPr id="0" name=""/>
        <dsp:cNvSpPr/>
      </dsp:nvSpPr>
      <dsp:spPr>
        <a:xfrm>
          <a:off x="0" y="1142069"/>
          <a:ext cx="60750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F61C42-A9CE-4DE2-8FDB-069E87AE93B1}">
      <dsp:nvSpPr>
        <dsp:cNvPr id="0" name=""/>
        <dsp:cNvSpPr/>
      </dsp:nvSpPr>
      <dsp:spPr>
        <a:xfrm>
          <a:off x="0" y="1142069"/>
          <a:ext cx="6075000" cy="380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0" i="0" kern="1200"/>
            <a:t>Young or older age</a:t>
          </a:r>
          <a:endParaRPr lang="en-US" sz="1800" kern="1200"/>
        </a:p>
      </dsp:txBody>
      <dsp:txXfrm>
        <a:off x="0" y="1142069"/>
        <a:ext cx="6075000" cy="380550"/>
      </dsp:txXfrm>
    </dsp:sp>
    <dsp:sp modelId="{BA383724-86EF-4899-A69C-D6EF41E21B72}">
      <dsp:nvSpPr>
        <dsp:cNvPr id="0" name=""/>
        <dsp:cNvSpPr/>
      </dsp:nvSpPr>
      <dsp:spPr>
        <a:xfrm>
          <a:off x="0" y="1522620"/>
          <a:ext cx="60750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B618EF-8FD5-4C8E-B330-C9649F346E34}">
      <dsp:nvSpPr>
        <dsp:cNvPr id="0" name=""/>
        <dsp:cNvSpPr/>
      </dsp:nvSpPr>
      <dsp:spPr>
        <a:xfrm>
          <a:off x="0" y="1522620"/>
          <a:ext cx="6075000" cy="380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0" i="0" kern="1200"/>
            <a:t>Lack of support of solitude lifestyle</a:t>
          </a:r>
          <a:endParaRPr lang="en-US" sz="1800" kern="1200"/>
        </a:p>
      </dsp:txBody>
      <dsp:txXfrm>
        <a:off x="0" y="1522620"/>
        <a:ext cx="6075000" cy="380550"/>
      </dsp:txXfrm>
    </dsp:sp>
    <dsp:sp modelId="{E4AE4266-A8D6-4552-975E-9B6914187534}">
      <dsp:nvSpPr>
        <dsp:cNvPr id="0" name=""/>
        <dsp:cNvSpPr/>
      </dsp:nvSpPr>
      <dsp:spPr>
        <a:xfrm>
          <a:off x="0" y="1903170"/>
          <a:ext cx="60750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E23485-D54C-4EA7-821F-ABC3C440890F}">
      <dsp:nvSpPr>
        <dsp:cNvPr id="0" name=""/>
        <dsp:cNvSpPr/>
      </dsp:nvSpPr>
      <dsp:spPr>
        <a:xfrm>
          <a:off x="0" y="1903170"/>
          <a:ext cx="6075000" cy="380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0" i="0" kern="1200"/>
            <a:t>Higher cognition and education</a:t>
          </a:r>
          <a:endParaRPr lang="en-US" sz="1800" kern="1200"/>
        </a:p>
      </dsp:txBody>
      <dsp:txXfrm>
        <a:off x="0" y="1903170"/>
        <a:ext cx="6075000" cy="380550"/>
      </dsp:txXfrm>
    </dsp:sp>
    <dsp:sp modelId="{89C007D3-3929-49F1-8C10-457D3178B0E7}">
      <dsp:nvSpPr>
        <dsp:cNvPr id="0" name=""/>
        <dsp:cNvSpPr/>
      </dsp:nvSpPr>
      <dsp:spPr>
        <a:xfrm>
          <a:off x="0" y="2283721"/>
          <a:ext cx="60750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F97A33-074F-4E6C-BB1D-17640E46171C}">
      <dsp:nvSpPr>
        <dsp:cNvPr id="0" name=""/>
        <dsp:cNvSpPr/>
      </dsp:nvSpPr>
      <dsp:spPr>
        <a:xfrm>
          <a:off x="0" y="2283721"/>
          <a:ext cx="6075000" cy="380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0" i="0" kern="1200"/>
            <a:t>Male</a:t>
          </a:r>
          <a:endParaRPr lang="en-US" sz="1800" kern="1200"/>
        </a:p>
      </dsp:txBody>
      <dsp:txXfrm>
        <a:off x="0" y="2283721"/>
        <a:ext cx="6075000" cy="380550"/>
      </dsp:txXfrm>
    </dsp:sp>
    <dsp:sp modelId="{0258194E-6256-4CE2-BA72-601BDB4AC118}">
      <dsp:nvSpPr>
        <dsp:cNvPr id="0" name=""/>
        <dsp:cNvSpPr/>
      </dsp:nvSpPr>
      <dsp:spPr>
        <a:xfrm>
          <a:off x="0" y="2664271"/>
          <a:ext cx="60750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87F74E-0A29-41E0-AEF1-DB443D48B3C9}">
      <dsp:nvSpPr>
        <dsp:cNvPr id="0" name=""/>
        <dsp:cNvSpPr/>
      </dsp:nvSpPr>
      <dsp:spPr>
        <a:xfrm>
          <a:off x="0" y="2664271"/>
          <a:ext cx="6075000" cy="380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0" i="0" kern="1200"/>
            <a:t>Substance use</a:t>
          </a:r>
          <a:endParaRPr lang="en-US" sz="1800" kern="1200"/>
        </a:p>
      </dsp:txBody>
      <dsp:txXfrm>
        <a:off x="0" y="2664271"/>
        <a:ext cx="6075000" cy="380550"/>
      </dsp:txXfrm>
    </dsp:sp>
    <dsp:sp modelId="{F6606E7B-F768-4E81-9658-753CFA98779C}">
      <dsp:nvSpPr>
        <dsp:cNvPr id="0" name=""/>
        <dsp:cNvSpPr/>
      </dsp:nvSpPr>
      <dsp:spPr>
        <a:xfrm>
          <a:off x="0" y="3044822"/>
          <a:ext cx="60750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A01A87-D996-4ACA-A7B6-9BDAC19F1B6C}">
      <dsp:nvSpPr>
        <dsp:cNvPr id="0" name=""/>
        <dsp:cNvSpPr/>
      </dsp:nvSpPr>
      <dsp:spPr>
        <a:xfrm>
          <a:off x="0" y="3044822"/>
          <a:ext cx="6075000" cy="380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0" i="0" kern="1200"/>
            <a:t>Prior suicide attempt</a:t>
          </a:r>
          <a:endParaRPr lang="en-US" sz="1800" kern="1200"/>
        </a:p>
      </dsp:txBody>
      <dsp:txXfrm>
        <a:off x="0" y="3044822"/>
        <a:ext cx="6075000" cy="3805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054618-EC77-41B7-A1C5-938B933EB4D7}">
      <dsp:nvSpPr>
        <dsp:cNvPr id="0" name=""/>
        <dsp:cNvSpPr/>
      </dsp:nvSpPr>
      <dsp:spPr>
        <a:xfrm rot="5400000">
          <a:off x="4942336" y="-2079529"/>
          <a:ext cx="627766" cy="494703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b="0" i="0" kern="1200" dirty="0"/>
            <a:t>Distress due to new-onset symptoms of schizophrenia</a:t>
          </a:r>
          <a:endParaRPr lang="en-US" sz="1400" kern="1200" dirty="0"/>
        </a:p>
        <a:p>
          <a:pPr marL="114300" lvl="1" indent="-114300" algn="l" defTabSz="622300">
            <a:lnSpc>
              <a:spcPct val="90000"/>
            </a:lnSpc>
            <a:spcBef>
              <a:spcPct val="0"/>
            </a:spcBef>
            <a:spcAft>
              <a:spcPct val="15000"/>
            </a:spcAft>
            <a:buChar char="•"/>
          </a:pPr>
          <a:r>
            <a:rPr lang="en-US" sz="1400" b="0" i="0" kern="1200" dirty="0"/>
            <a:t>Lack of treatment or access to care</a:t>
          </a:r>
          <a:endParaRPr lang="en-US" sz="1400" kern="1200" dirty="0"/>
        </a:p>
      </dsp:txBody>
      <dsp:txXfrm rot="-5400000">
        <a:off x="2782705" y="110747"/>
        <a:ext cx="4916385" cy="566476"/>
      </dsp:txXfrm>
    </dsp:sp>
    <dsp:sp modelId="{0F700A12-4F24-4EA1-9749-3EC241AE506C}">
      <dsp:nvSpPr>
        <dsp:cNvPr id="0" name=""/>
        <dsp:cNvSpPr/>
      </dsp:nvSpPr>
      <dsp:spPr>
        <a:xfrm>
          <a:off x="0" y="1631"/>
          <a:ext cx="2782704" cy="7847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0" i="0" kern="1200" dirty="0"/>
            <a:t>Prodromic Phase</a:t>
          </a:r>
          <a:endParaRPr lang="en-US" sz="2000" kern="1200" dirty="0"/>
        </a:p>
      </dsp:txBody>
      <dsp:txXfrm>
        <a:off x="38306" y="39937"/>
        <a:ext cx="2706092" cy="708095"/>
      </dsp:txXfrm>
    </dsp:sp>
    <dsp:sp modelId="{B8DCCEFF-194E-4A63-A937-81F8F2D9E36E}">
      <dsp:nvSpPr>
        <dsp:cNvPr id="0" name=""/>
        <dsp:cNvSpPr/>
      </dsp:nvSpPr>
      <dsp:spPr>
        <a:xfrm rot="5400000">
          <a:off x="4942336" y="-1255586"/>
          <a:ext cx="627766" cy="494703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b="0" i="0" kern="1200" dirty="0"/>
            <a:t>Lack of treatment or access to care</a:t>
          </a:r>
          <a:endParaRPr lang="en-US" sz="1400" kern="1200" dirty="0"/>
        </a:p>
      </dsp:txBody>
      <dsp:txXfrm rot="-5400000">
        <a:off x="2782705" y="934690"/>
        <a:ext cx="4916385" cy="566476"/>
      </dsp:txXfrm>
    </dsp:sp>
    <dsp:sp modelId="{08C55E75-295C-4025-A108-507D80341733}">
      <dsp:nvSpPr>
        <dsp:cNvPr id="0" name=""/>
        <dsp:cNvSpPr/>
      </dsp:nvSpPr>
      <dsp:spPr>
        <a:xfrm>
          <a:off x="0" y="825574"/>
          <a:ext cx="2782704" cy="784707"/>
        </a:xfrm>
        <a:prstGeom prst="roundRect">
          <a:avLst/>
        </a:prstGeom>
        <a:solidFill>
          <a:srgbClr val="6600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0" i="0" kern="1200" dirty="0"/>
            <a:t>Untreated Psychosis</a:t>
          </a:r>
          <a:endParaRPr lang="en-US" sz="2000" kern="1200" dirty="0"/>
        </a:p>
      </dsp:txBody>
      <dsp:txXfrm>
        <a:off x="38306" y="863880"/>
        <a:ext cx="2706092" cy="708095"/>
      </dsp:txXfrm>
    </dsp:sp>
    <dsp:sp modelId="{0E936F47-56F5-44C8-ACD3-0389D2EE22EE}">
      <dsp:nvSpPr>
        <dsp:cNvPr id="0" name=""/>
        <dsp:cNvSpPr/>
      </dsp:nvSpPr>
      <dsp:spPr>
        <a:xfrm rot="5400000">
          <a:off x="4942336" y="-431643"/>
          <a:ext cx="627766" cy="494703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b="0" i="0" kern="1200"/>
            <a:t>Positive symptoms</a:t>
          </a:r>
          <a:endParaRPr lang="en-US" sz="1400" kern="1200"/>
        </a:p>
        <a:p>
          <a:pPr marL="114300" lvl="1" indent="-114300" algn="l" defTabSz="622300">
            <a:lnSpc>
              <a:spcPct val="90000"/>
            </a:lnSpc>
            <a:spcBef>
              <a:spcPct val="0"/>
            </a:spcBef>
            <a:spcAft>
              <a:spcPct val="15000"/>
            </a:spcAft>
            <a:buChar char="•"/>
          </a:pPr>
          <a:r>
            <a:rPr lang="en-US" sz="1400" b="0" i="0" kern="1200"/>
            <a:t>Fear, stigma, loss</a:t>
          </a:r>
          <a:endParaRPr lang="en-US" sz="1400" kern="1200"/>
        </a:p>
      </dsp:txBody>
      <dsp:txXfrm rot="-5400000">
        <a:off x="2782705" y="1758633"/>
        <a:ext cx="4916385" cy="566476"/>
      </dsp:txXfrm>
    </dsp:sp>
    <dsp:sp modelId="{194E649B-C964-48BD-83EA-A4E269484DAB}">
      <dsp:nvSpPr>
        <dsp:cNvPr id="0" name=""/>
        <dsp:cNvSpPr/>
      </dsp:nvSpPr>
      <dsp:spPr>
        <a:xfrm>
          <a:off x="0" y="1649517"/>
          <a:ext cx="2782704" cy="784707"/>
        </a:xfrm>
        <a:prstGeom prst="roundRect">
          <a:avLst/>
        </a:prstGeom>
        <a:solidFill>
          <a:srgbClr val="880A0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0" i="0" kern="1200" dirty="0"/>
            <a:t>Acute Psychosis and Treatment</a:t>
          </a:r>
          <a:endParaRPr lang="en-US" sz="2000" kern="1200" dirty="0"/>
        </a:p>
      </dsp:txBody>
      <dsp:txXfrm>
        <a:off x="38306" y="1687823"/>
        <a:ext cx="2706092" cy="708095"/>
      </dsp:txXfrm>
    </dsp:sp>
    <dsp:sp modelId="{7BAA5A1A-A3E2-4B5C-9D94-1F2CDDCA95B0}">
      <dsp:nvSpPr>
        <dsp:cNvPr id="0" name=""/>
        <dsp:cNvSpPr/>
      </dsp:nvSpPr>
      <dsp:spPr>
        <a:xfrm rot="5400000">
          <a:off x="4942336" y="392299"/>
          <a:ext cx="627766" cy="494703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b="0" i="0" kern="1200"/>
            <a:t>Negative symptoms – loss of role/function</a:t>
          </a:r>
          <a:endParaRPr lang="en-US" sz="1400" kern="1200"/>
        </a:p>
      </dsp:txBody>
      <dsp:txXfrm rot="-5400000">
        <a:off x="2782705" y="2582576"/>
        <a:ext cx="4916385" cy="566476"/>
      </dsp:txXfrm>
    </dsp:sp>
    <dsp:sp modelId="{B51DFA6C-E685-45ED-A6E9-8771E37683D8}">
      <dsp:nvSpPr>
        <dsp:cNvPr id="0" name=""/>
        <dsp:cNvSpPr/>
      </dsp:nvSpPr>
      <dsp:spPr>
        <a:xfrm>
          <a:off x="0" y="2473460"/>
          <a:ext cx="2782704" cy="784707"/>
        </a:xfrm>
        <a:prstGeom prst="roundRect">
          <a:avLst/>
        </a:prstGeom>
        <a:solidFill>
          <a:srgbClr val="48040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0" i="0" kern="1200" dirty="0"/>
            <a:t>Recovery Phase</a:t>
          </a:r>
          <a:endParaRPr lang="en-US" sz="2000" kern="1200" dirty="0"/>
        </a:p>
      </dsp:txBody>
      <dsp:txXfrm>
        <a:off x="38306" y="2511766"/>
        <a:ext cx="2706092" cy="70809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E5972C-CF24-4A5C-AAA4-A8719FA79989}">
      <dsp:nvSpPr>
        <dsp:cNvPr id="0" name=""/>
        <dsp:cNvSpPr/>
      </dsp:nvSpPr>
      <dsp:spPr>
        <a:xfrm>
          <a:off x="0" y="15019"/>
          <a:ext cx="4178968" cy="585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0" i="0" kern="1200"/>
            <a:t>Antipsychotics</a:t>
          </a:r>
          <a:endParaRPr lang="en-US" sz="2500" kern="1200"/>
        </a:p>
      </dsp:txBody>
      <dsp:txXfrm>
        <a:off x="28557" y="43576"/>
        <a:ext cx="4121854" cy="527886"/>
      </dsp:txXfrm>
    </dsp:sp>
    <dsp:sp modelId="{D87776CD-AE84-4A90-A513-0A788F1F7ED3}">
      <dsp:nvSpPr>
        <dsp:cNvPr id="0" name=""/>
        <dsp:cNvSpPr/>
      </dsp:nvSpPr>
      <dsp:spPr>
        <a:xfrm>
          <a:off x="0" y="600019"/>
          <a:ext cx="4178968"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682"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US" sz="2000" b="0" i="0" kern="1200" dirty="0"/>
            <a:t>Clozapine &gt; SGA/FGA</a:t>
          </a:r>
          <a:endParaRPr lang="en-US" sz="2000" kern="1200" dirty="0"/>
        </a:p>
      </dsp:txBody>
      <dsp:txXfrm>
        <a:off x="0" y="600019"/>
        <a:ext cx="4178968" cy="414000"/>
      </dsp:txXfrm>
    </dsp:sp>
    <dsp:sp modelId="{A8361D3A-6B7D-48F1-87CB-908CBD53CA23}">
      <dsp:nvSpPr>
        <dsp:cNvPr id="0" name=""/>
        <dsp:cNvSpPr/>
      </dsp:nvSpPr>
      <dsp:spPr>
        <a:xfrm>
          <a:off x="0" y="1014019"/>
          <a:ext cx="4178968" cy="585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0" i="0" kern="1200"/>
            <a:t>Antidepressants</a:t>
          </a:r>
          <a:endParaRPr lang="en-US" sz="2500" kern="1200"/>
        </a:p>
      </dsp:txBody>
      <dsp:txXfrm>
        <a:off x="28557" y="1042576"/>
        <a:ext cx="4121854" cy="527886"/>
      </dsp:txXfrm>
    </dsp:sp>
    <dsp:sp modelId="{E4962172-99D9-4193-9F79-3B4156813BBC}">
      <dsp:nvSpPr>
        <dsp:cNvPr id="0" name=""/>
        <dsp:cNvSpPr/>
      </dsp:nvSpPr>
      <dsp:spPr>
        <a:xfrm>
          <a:off x="0" y="1671019"/>
          <a:ext cx="4178968" cy="585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0" i="0" kern="1200"/>
            <a:t>ECT</a:t>
          </a:r>
          <a:endParaRPr lang="en-US" sz="2500" kern="1200"/>
        </a:p>
      </dsp:txBody>
      <dsp:txXfrm>
        <a:off x="28557" y="1699576"/>
        <a:ext cx="4121854" cy="527886"/>
      </dsp:txXfrm>
    </dsp:sp>
    <dsp:sp modelId="{08239C4A-E068-4E02-8339-5786A1CEFD85}">
      <dsp:nvSpPr>
        <dsp:cNvPr id="0" name=""/>
        <dsp:cNvSpPr/>
      </dsp:nvSpPr>
      <dsp:spPr>
        <a:xfrm>
          <a:off x="0" y="2328019"/>
          <a:ext cx="4178968" cy="585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0" i="0" kern="1200"/>
            <a:t>CBT</a:t>
          </a:r>
          <a:endParaRPr lang="en-US" sz="2500" kern="1200"/>
        </a:p>
      </dsp:txBody>
      <dsp:txXfrm>
        <a:off x="28557" y="2356576"/>
        <a:ext cx="4121854" cy="527886"/>
      </dsp:txXfrm>
    </dsp:sp>
    <dsp:sp modelId="{5D10F2FC-B651-4A77-A77A-74C9525CBF66}">
      <dsp:nvSpPr>
        <dsp:cNvPr id="0" name=""/>
        <dsp:cNvSpPr/>
      </dsp:nvSpPr>
      <dsp:spPr>
        <a:xfrm>
          <a:off x="0" y="2985019"/>
          <a:ext cx="4178968" cy="585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0" i="0" kern="1200"/>
            <a:t>Psychosocial interventions</a:t>
          </a:r>
          <a:endParaRPr lang="en-US" sz="2500" kern="1200"/>
        </a:p>
      </dsp:txBody>
      <dsp:txXfrm>
        <a:off x="28557" y="3013576"/>
        <a:ext cx="4121854" cy="52788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6195A9-2F2E-4FF8-A21B-189CD4ACC1A2}">
      <dsp:nvSpPr>
        <dsp:cNvPr id="0" name=""/>
        <dsp:cNvSpPr/>
      </dsp:nvSpPr>
      <dsp:spPr>
        <a:xfrm>
          <a:off x="0" y="16739"/>
          <a:ext cx="6075000" cy="608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0" i="0" kern="1200"/>
            <a:t>Severe Neutropenia</a:t>
          </a:r>
          <a:endParaRPr lang="en-US" sz="1600" kern="1200"/>
        </a:p>
      </dsp:txBody>
      <dsp:txXfrm>
        <a:off x="29700" y="46439"/>
        <a:ext cx="6015600" cy="549000"/>
      </dsp:txXfrm>
    </dsp:sp>
    <dsp:sp modelId="{992045BE-C465-4261-BF94-15F119055A47}">
      <dsp:nvSpPr>
        <dsp:cNvPr id="0" name=""/>
        <dsp:cNvSpPr/>
      </dsp:nvSpPr>
      <dsp:spPr>
        <a:xfrm>
          <a:off x="0" y="671219"/>
          <a:ext cx="6075000" cy="608400"/>
        </a:xfrm>
        <a:prstGeom prst="roundRect">
          <a:avLst/>
        </a:prstGeom>
        <a:solidFill>
          <a:srgbClr val="880A0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0" i="0" kern="1200"/>
            <a:t>Increased mortality in elderly patients with dementia-related psychosis</a:t>
          </a:r>
          <a:endParaRPr lang="en-US" sz="1600" kern="1200"/>
        </a:p>
      </dsp:txBody>
      <dsp:txXfrm>
        <a:off x="29700" y="700919"/>
        <a:ext cx="6015600" cy="549000"/>
      </dsp:txXfrm>
    </dsp:sp>
    <dsp:sp modelId="{A99D23C4-367F-49E3-9845-9CEE5F11C45C}">
      <dsp:nvSpPr>
        <dsp:cNvPr id="0" name=""/>
        <dsp:cNvSpPr/>
      </dsp:nvSpPr>
      <dsp:spPr>
        <a:xfrm>
          <a:off x="0" y="1325699"/>
          <a:ext cx="6075000" cy="608400"/>
        </a:xfrm>
        <a:prstGeom prst="roundRect">
          <a:avLst/>
        </a:prstGeom>
        <a:solidFill>
          <a:srgbClr val="48040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0" i="0" kern="1200"/>
            <a:t>Myocarditis</a:t>
          </a:r>
          <a:endParaRPr lang="en-US" sz="1600" kern="1200"/>
        </a:p>
      </dsp:txBody>
      <dsp:txXfrm>
        <a:off x="29700" y="1355399"/>
        <a:ext cx="6015600" cy="549000"/>
      </dsp:txXfrm>
    </dsp:sp>
    <dsp:sp modelId="{50A55D7D-5942-4F3C-9FA6-CE7930766D7F}">
      <dsp:nvSpPr>
        <dsp:cNvPr id="0" name=""/>
        <dsp:cNvSpPr/>
      </dsp:nvSpPr>
      <dsp:spPr>
        <a:xfrm>
          <a:off x="0" y="1980180"/>
          <a:ext cx="6075000" cy="608400"/>
        </a:xfrm>
        <a:prstGeom prst="roundRect">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0" i="0" kern="1200"/>
            <a:t>Seizures</a:t>
          </a:r>
          <a:endParaRPr lang="en-US" sz="1600" kern="1200"/>
        </a:p>
      </dsp:txBody>
      <dsp:txXfrm>
        <a:off x="29700" y="2009880"/>
        <a:ext cx="6015600" cy="549000"/>
      </dsp:txXfrm>
    </dsp:sp>
    <dsp:sp modelId="{633F1D87-AD00-4D06-B25D-2DEDD795ABAE}">
      <dsp:nvSpPr>
        <dsp:cNvPr id="0" name=""/>
        <dsp:cNvSpPr/>
      </dsp:nvSpPr>
      <dsp:spPr>
        <a:xfrm>
          <a:off x="0" y="2634660"/>
          <a:ext cx="6075000" cy="608400"/>
        </a:xfrm>
        <a:prstGeom prst="roundRect">
          <a:avLst/>
        </a:prstGeom>
        <a:solidFill>
          <a:srgbClr val="6600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0" i="0" kern="1200" dirty="0"/>
            <a:t>Orthostatic Hypotension</a:t>
          </a:r>
          <a:endParaRPr lang="en-US" sz="1600" kern="1200" dirty="0"/>
        </a:p>
      </dsp:txBody>
      <dsp:txXfrm>
        <a:off x="29700" y="2664360"/>
        <a:ext cx="6015600" cy="5490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C98A32-40F5-42D1-8AB8-284EA445F35B}">
      <dsp:nvSpPr>
        <dsp:cNvPr id="0" name=""/>
        <dsp:cNvSpPr/>
      </dsp:nvSpPr>
      <dsp:spPr>
        <a:xfrm>
          <a:off x="0" y="11272"/>
          <a:ext cx="3215617" cy="691200"/>
        </a:xfrm>
        <a:prstGeom prst="rect">
          <a:avLst/>
        </a:prstGeom>
        <a:solidFill>
          <a:srgbClr val="660033"/>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i="0" kern="1200" dirty="0"/>
            <a:t>Suicidality Assessment</a:t>
          </a:r>
          <a:endParaRPr lang="en-US" sz="2000" kern="1200" dirty="0"/>
        </a:p>
      </dsp:txBody>
      <dsp:txXfrm>
        <a:off x="0" y="11272"/>
        <a:ext cx="3215617" cy="691200"/>
      </dsp:txXfrm>
    </dsp:sp>
    <dsp:sp modelId="{FD386DB7-8E58-4D2E-BC01-29810E059BC9}">
      <dsp:nvSpPr>
        <dsp:cNvPr id="0" name=""/>
        <dsp:cNvSpPr/>
      </dsp:nvSpPr>
      <dsp:spPr>
        <a:xfrm>
          <a:off x="0" y="702473"/>
          <a:ext cx="3215617" cy="177876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ctr" defTabSz="889000">
            <a:lnSpc>
              <a:spcPct val="90000"/>
            </a:lnSpc>
            <a:spcBef>
              <a:spcPct val="0"/>
            </a:spcBef>
            <a:spcAft>
              <a:spcPct val="15000"/>
            </a:spcAft>
            <a:buNone/>
          </a:pPr>
          <a:r>
            <a:rPr lang="en-US" sz="2000" b="0" i="0" kern="1200" dirty="0"/>
            <a:t>No suicidal thoughts</a:t>
          </a:r>
          <a:endParaRPr lang="en-US" sz="2000" kern="1200" dirty="0"/>
        </a:p>
        <a:p>
          <a:pPr marL="228600" lvl="1" indent="-228600" algn="ctr" defTabSz="889000">
            <a:lnSpc>
              <a:spcPct val="90000"/>
            </a:lnSpc>
            <a:spcBef>
              <a:spcPct val="0"/>
            </a:spcBef>
            <a:spcAft>
              <a:spcPct val="15000"/>
            </a:spcAft>
            <a:buNone/>
          </a:pPr>
          <a:r>
            <a:rPr lang="en-US" sz="2000" b="0" i="0" kern="1200" dirty="0"/>
            <a:t>Suicidal thoughts</a:t>
          </a:r>
          <a:endParaRPr lang="en-US" sz="2000" kern="1200" dirty="0"/>
        </a:p>
        <a:p>
          <a:pPr marL="228600" lvl="1" indent="-228600" algn="ctr" defTabSz="889000">
            <a:lnSpc>
              <a:spcPct val="90000"/>
            </a:lnSpc>
            <a:spcBef>
              <a:spcPct val="0"/>
            </a:spcBef>
            <a:spcAft>
              <a:spcPct val="15000"/>
            </a:spcAft>
            <a:buNone/>
          </a:pPr>
          <a:r>
            <a:rPr lang="en-US" sz="2000" b="0" i="0" kern="1200" dirty="0"/>
            <a:t>Suicidal threats/plans</a:t>
          </a:r>
          <a:endParaRPr lang="en-US" sz="2000" kern="1200" dirty="0"/>
        </a:p>
        <a:p>
          <a:pPr marL="228600" lvl="1" indent="-228600" algn="ctr" defTabSz="889000">
            <a:lnSpc>
              <a:spcPct val="90000"/>
            </a:lnSpc>
            <a:spcBef>
              <a:spcPct val="0"/>
            </a:spcBef>
            <a:spcAft>
              <a:spcPct val="15000"/>
            </a:spcAft>
            <a:buNone/>
          </a:pPr>
          <a:r>
            <a:rPr lang="en-US" sz="2000" b="0" i="0" kern="1200" dirty="0"/>
            <a:t>Acts of self-harm</a:t>
          </a:r>
          <a:endParaRPr lang="en-US" sz="2000" kern="1200" dirty="0"/>
        </a:p>
        <a:p>
          <a:pPr marL="228600" lvl="1" indent="-228600" algn="ctr" defTabSz="889000">
            <a:lnSpc>
              <a:spcPct val="90000"/>
            </a:lnSpc>
            <a:spcBef>
              <a:spcPct val="0"/>
            </a:spcBef>
            <a:spcAft>
              <a:spcPct val="15000"/>
            </a:spcAft>
            <a:buNone/>
          </a:pPr>
          <a:r>
            <a:rPr lang="en-US" sz="2000" b="0" i="0" kern="1200" dirty="0"/>
            <a:t>Suicide attempt</a:t>
          </a:r>
          <a:endParaRPr lang="en-US" sz="2000" kern="1200" dirty="0"/>
        </a:p>
      </dsp:txBody>
      <dsp:txXfrm>
        <a:off x="0" y="702473"/>
        <a:ext cx="3215617" cy="177876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D0FE86-7B0E-42F3-A35C-385D0129EB9C}">
      <dsp:nvSpPr>
        <dsp:cNvPr id="0" name=""/>
        <dsp:cNvSpPr/>
      </dsp:nvSpPr>
      <dsp:spPr>
        <a:xfrm>
          <a:off x="0" y="320696"/>
          <a:ext cx="7082521" cy="28917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49682" tIns="374904" rIns="549682" bIns="128016" numCol="1" spcCol="1270" anchor="t" anchorCtr="0">
          <a:noAutofit/>
        </a:bodyPr>
        <a:lstStyle/>
        <a:p>
          <a:pPr marL="171450" lvl="1" indent="-171450" algn="l" defTabSz="800100">
            <a:lnSpc>
              <a:spcPct val="90000"/>
            </a:lnSpc>
            <a:spcBef>
              <a:spcPct val="0"/>
            </a:spcBef>
            <a:spcAft>
              <a:spcPct val="15000"/>
            </a:spcAft>
            <a:buChar char="•"/>
          </a:pPr>
          <a:r>
            <a:rPr lang="en-US" sz="1800" b="0" i="0" kern="1200" dirty="0"/>
            <a:t>Reduced hospitalizations: 82 vs 107 (p = 0.05)</a:t>
          </a:r>
          <a:endParaRPr lang="en-US" sz="1800" kern="1200" dirty="0">
            <a:solidFill>
              <a:srgbClr val="054B6B"/>
            </a:solidFill>
          </a:endParaRPr>
        </a:p>
        <a:p>
          <a:pPr marL="171450" lvl="1" indent="-171450" algn="l" defTabSz="800100">
            <a:lnSpc>
              <a:spcPct val="90000"/>
            </a:lnSpc>
            <a:spcBef>
              <a:spcPct val="0"/>
            </a:spcBef>
            <a:spcAft>
              <a:spcPct val="15000"/>
            </a:spcAft>
            <a:buChar char="•"/>
          </a:pPr>
          <a:r>
            <a:rPr lang="en-US" sz="1800" b="0" i="0" kern="1200" dirty="0">
              <a:solidFill>
                <a:srgbClr val="054B6B"/>
              </a:solidFill>
            </a:rPr>
            <a:t>Fewer suicide attempts: 34 vs 55 (p = 0.03)</a:t>
          </a:r>
          <a:endParaRPr lang="en-US" sz="1800" kern="1200" dirty="0">
            <a:solidFill>
              <a:srgbClr val="054B6B"/>
            </a:solidFill>
          </a:endParaRPr>
        </a:p>
        <a:p>
          <a:pPr marL="171450" lvl="1" indent="-171450" algn="l" defTabSz="800100">
            <a:lnSpc>
              <a:spcPct val="90000"/>
            </a:lnSpc>
            <a:spcBef>
              <a:spcPct val="0"/>
            </a:spcBef>
            <a:spcAft>
              <a:spcPct val="15000"/>
            </a:spcAft>
            <a:buChar char="•"/>
          </a:pPr>
          <a:r>
            <a:rPr lang="en-US" sz="1800" b="0" i="0" kern="1200" dirty="0">
              <a:solidFill>
                <a:srgbClr val="054B6B"/>
              </a:solidFill>
            </a:rPr>
            <a:t>Suicidal behavior: significantly less (HR 0.76, p = 0.03)</a:t>
          </a:r>
          <a:endParaRPr lang="en-US" sz="1800" kern="1200" dirty="0">
            <a:solidFill>
              <a:srgbClr val="054B6B"/>
            </a:solidFill>
          </a:endParaRPr>
        </a:p>
        <a:p>
          <a:pPr marL="171450" lvl="1" indent="-171450" algn="l" defTabSz="800100">
            <a:lnSpc>
              <a:spcPct val="90000"/>
            </a:lnSpc>
            <a:spcBef>
              <a:spcPct val="0"/>
            </a:spcBef>
            <a:spcAft>
              <a:spcPct val="15000"/>
            </a:spcAft>
            <a:buChar char="•"/>
          </a:pPr>
          <a:r>
            <a:rPr lang="en-US" sz="1800" b="0" i="0" kern="1200" dirty="0"/>
            <a:t>Fewer rescue interventions: 118 vs 155 (p = 0.01)</a:t>
          </a:r>
          <a:endParaRPr lang="en-US" sz="1800" kern="1200" dirty="0"/>
        </a:p>
        <a:p>
          <a:pPr marL="171450" lvl="1" indent="-171450" algn="l" defTabSz="800100">
            <a:lnSpc>
              <a:spcPct val="90000"/>
            </a:lnSpc>
            <a:spcBef>
              <a:spcPct val="0"/>
            </a:spcBef>
            <a:spcAft>
              <a:spcPct val="15000"/>
            </a:spcAft>
            <a:buChar char="•"/>
          </a:pPr>
          <a:r>
            <a:rPr lang="en-US" sz="1800" b="0" i="0" kern="1200"/>
            <a:t>Reduced required concomitant antidepressant treatment: 221 vs 258 (p = 0.01)</a:t>
          </a:r>
          <a:endParaRPr lang="en-US" sz="1800" kern="1200"/>
        </a:p>
        <a:p>
          <a:pPr marL="171450" lvl="1" indent="-171450" algn="l" defTabSz="800100">
            <a:lnSpc>
              <a:spcPct val="90000"/>
            </a:lnSpc>
            <a:spcBef>
              <a:spcPct val="0"/>
            </a:spcBef>
            <a:spcAft>
              <a:spcPct val="15000"/>
            </a:spcAft>
            <a:buChar char="•"/>
          </a:pPr>
          <a:r>
            <a:rPr lang="en-US" sz="1800" b="0" i="0" kern="1200"/>
            <a:t>Nonsignificant difference in death: 5 vs 3 (p = 0.73)</a:t>
          </a:r>
          <a:endParaRPr lang="en-US" sz="1800" kern="1200"/>
        </a:p>
        <a:p>
          <a:pPr marL="171450" lvl="1" indent="-171450" algn="l" defTabSz="800100">
            <a:lnSpc>
              <a:spcPct val="90000"/>
            </a:lnSpc>
            <a:spcBef>
              <a:spcPct val="0"/>
            </a:spcBef>
            <a:spcAft>
              <a:spcPct val="15000"/>
            </a:spcAft>
            <a:buChar char="•"/>
          </a:pPr>
          <a:r>
            <a:rPr lang="en-US" sz="1800" b="0" i="0" kern="1200"/>
            <a:t>Greater discontinuation with olanzapine due to lack of anti-suicidal response: 6 vs 0 (p = 0.03)</a:t>
          </a:r>
          <a:endParaRPr lang="en-US" sz="1800" kern="1200"/>
        </a:p>
      </dsp:txBody>
      <dsp:txXfrm>
        <a:off x="0" y="320696"/>
        <a:ext cx="7082521" cy="2891700"/>
      </dsp:txXfrm>
    </dsp:sp>
    <dsp:sp modelId="{25108E16-89C5-4605-A43D-18C181C4C660}">
      <dsp:nvSpPr>
        <dsp:cNvPr id="0" name=""/>
        <dsp:cNvSpPr/>
      </dsp:nvSpPr>
      <dsp:spPr>
        <a:xfrm>
          <a:off x="354126" y="55016"/>
          <a:ext cx="4957764"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7392" tIns="0" rIns="187392" bIns="0" numCol="1" spcCol="1270" anchor="ctr" anchorCtr="0">
          <a:noAutofit/>
        </a:bodyPr>
        <a:lstStyle/>
        <a:p>
          <a:pPr marL="0" lvl="0" indent="0" algn="l" defTabSz="800100">
            <a:lnSpc>
              <a:spcPct val="90000"/>
            </a:lnSpc>
            <a:spcBef>
              <a:spcPct val="0"/>
            </a:spcBef>
            <a:spcAft>
              <a:spcPct val="35000"/>
            </a:spcAft>
            <a:buNone/>
          </a:pPr>
          <a:r>
            <a:rPr lang="en-US" sz="1800" b="0" i="0" kern="1200" dirty="0"/>
            <a:t>Clozapine compared to olanzapine:</a:t>
          </a:r>
          <a:endParaRPr lang="en-US" sz="1800" kern="1200" dirty="0"/>
        </a:p>
      </dsp:txBody>
      <dsp:txXfrm>
        <a:off x="380065" y="80955"/>
        <a:ext cx="4905886" cy="47948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3" Type="http://schemas.openxmlformats.org/officeDocument/2006/relationships/hyperlink" Target="https://onlinelibrary.wiley.com/doi/epdf/10.1002/da.23222"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201484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https://bmcpsychology.biomedcentral.com/articles/10.1186/2050-7283-1-6</a:t>
            </a:r>
          </a:p>
        </p:txBody>
      </p:sp>
    </p:spTree>
    <p:extLst>
      <p:ext uri="{BB962C8B-B14F-4D97-AF65-F5344CB8AC3E}">
        <p14:creationId xmlns:p14="http://schemas.microsoft.com/office/powerpoint/2010/main" val="13181104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t>Kane criteria: </a:t>
            </a:r>
            <a:r>
              <a:rPr lang="en-US" sz="1100" dirty="0"/>
              <a:t>failure of two antipsychotics before initiating clozapine – 4 weeks at adequate dose or 2 weeks if inpatient</a:t>
            </a:r>
          </a:p>
          <a:p>
            <a:endParaRPr lang="en-US" dirty="0"/>
          </a:p>
        </p:txBody>
      </p:sp>
    </p:spTree>
    <p:extLst>
      <p:ext uri="{BB962C8B-B14F-4D97-AF65-F5344CB8AC3E}">
        <p14:creationId xmlns:p14="http://schemas.microsoft.com/office/powerpoint/2010/main" val="7692507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Doing for both schizophrenia and suicidality is the same for initiation per package insert</a:t>
            </a:r>
          </a:p>
          <a:p>
            <a:r>
              <a:rPr lang="en-US" dirty="0"/>
              <a:t>Continue for at least 6 months before considering treatment failure</a:t>
            </a:r>
          </a:p>
        </p:txBody>
      </p:sp>
    </p:spTree>
    <p:extLst>
      <p:ext uri="{BB962C8B-B14F-4D97-AF65-F5344CB8AC3E}">
        <p14:creationId xmlns:p14="http://schemas.microsoft.com/office/powerpoint/2010/main" val="4675040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latin typeface="Didact Gothic" panose="00000500000000000000" pitchFamily="2" charset="0"/>
            </a:endParaRPr>
          </a:p>
          <a:p>
            <a:r>
              <a:rPr lang="en-US" dirty="0">
                <a:latin typeface="Didact Gothic" panose="00000500000000000000" pitchFamily="2" charset="0"/>
              </a:rPr>
              <a:t>Suicidality assessed as:</a:t>
            </a:r>
          </a:p>
          <a:p>
            <a:pPr lvl="1"/>
            <a:r>
              <a:rPr lang="en-US" dirty="0">
                <a:latin typeface="Didact Gothic" panose="00000500000000000000" pitchFamily="2" charset="0"/>
              </a:rPr>
              <a:t>No suicidal thoughts</a:t>
            </a:r>
          </a:p>
          <a:p>
            <a:pPr lvl="1"/>
            <a:r>
              <a:rPr lang="en-US" dirty="0">
                <a:latin typeface="Didact Gothic" panose="00000500000000000000" pitchFamily="2" charset="0"/>
              </a:rPr>
              <a:t>Suicidal thoughts</a:t>
            </a:r>
          </a:p>
          <a:p>
            <a:pPr lvl="1"/>
            <a:r>
              <a:rPr lang="en-US" dirty="0">
                <a:latin typeface="Didact Gothic" panose="00000500000000000000" pitchFamily="2" charset="0"/>
              </a:rPr>
              <a:t>Suicidal threats/plans</a:t>
            </a:r>
          </a:p>
          <a:p>
            <a:pPr lvl="1"/>
            <a:r>
              <a:rPr lang="en-US" dirty="0">
                <a:latin typeface="Didact Gothic" panose="00000500000000000000" pitchFamily="2" charset="0"/>
              </a:rPr>
              <a:t>Acts that resulted in self-harm but were not a suicide attempt</a:t>
            </a:r>
          </a:p>
          <a:p>
            <a:pPr lvl="1"/>
            <a:r>
              <a:rPr lang="en-US" dirty="0">
                <a:latin typeface="Didact Gothic" panose="00000500000000000000" pitchFamily="2" charset="0"/>
              </a:rPr>
              <a:t>Suicide attempt</a:t>
            </a:r>
          </a:p>
          <a:p>
            <a:endParaRPr lang="en-US" dirty="0"/>
          </a:p>
        </p:txBody>
      </p:sp>
    </p:spTree>
    <p:extLst>
      <p:ext uri="{BB962C8B-B14F-4D97-AF65-F5344CB8AC3E}">
        <p14:creationId xmlns:p14="http://schemas.microsoft.com/office/powerpoint/2010/main" val="15226046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Where did dose come from? Was 500 mg the target, was time to effect 6 weeks from start or 6 weeks from hitting target dose – no comment on target </a:t>
            </a:r>
            <a:r>
              <a:rPr lang="en-US"/>
              <a:t>dose.</a:t>
            </a:r>
            <a:endParaRPr lang="en-US" dirty="0"/>
          </a:p>
          <a:p>
            <a:r>
              <a:rPr lang="en-US" dirty="0"/>
              <a:t>https://ajp.psychiatryonline.org/doi/epdf/10.1176/ajp.152.2.183</a:t>
            </a:r>
          </a:p>
          <a:p>
            <a:r>
              <a:rPr lang="en-US" dirty="0"/>
              <a:t>Patients studied from 1986 to 1993 – DSM 3 criteria, so dated</a:t>
            </a:r>
          </a:p>
          <a:p>
            <a:r>
              <a:rPr lang="en-US" dirty="0"/>
              <a:t>Baseline suicidality: (1 month prior to start/hospitalization) </a:t>
            </a:r>
          </a:p>
          <a:p>
            <a:r>
              <a:rPr lang="en-US" dirty="0"/>
              <a:t>183 patients at baseline but 70 discontinued treatment (nonadherence &gt; ADRs &gt; lack of efficacy &gt; agranulocytosis or other), 6 excluded (reason not listed), 19 transferred to other facilities</a:t>
            </a:r>
          </a:p>
          <a:p>
            <a:r>
              <a:rPr lang="en-US" dirty="0"/>
              <a:t>Suicidality assessed at 6 weeks, 3 months, 6 months, and every 6 months thereafter, or any readmission – mean f/u time of 3.5 years</a:t>
            </a:r>
          </a:p>
          <a:p>
            <a:r>
              <a:rPr lang="en-US" dirty="0"/>
              <a:t>Suicidality assessed as: - rated on scale of 0-7 for each</a:t>
            </a:r>
          </a:p>
          <a:p>
            <a:pPr lvl="1"/>
            <a:r>
              <a:rPr lang="en-US" dirty="0"/>
              <a:t>No suicidal thoughts</a:t>
            </a:r>
          </a:p>
          <a:p>
            <a:pPr lvl="1"/>
            <a:r>
              <a:rPr lang="en-US" dirty="0"/>
              <a:t>Suicidal thoughts</a:t>
            </a:r>
          </a:p>
          <a:p>
            <a:pPr lvl="1"/>
            <a:r>
              <a:rPr lang="en-US" dirty="0"/>
              <a:t>Suicidal threats/plans</a:t>
            </a:r>
          </a:p>
          <a:p>
            <a:pPr lvl="1"/>
            <a:r>
              <a:rPr lang="en-US" dirty="0"/>
              <a:t>Acts that resulted in self-harm but were not a suicide attempt</a:t>
            </a:r>
          </a:p>
          <a:p>
            <a:pPr lvl="1"/>
            <a:r>
              <a:rPr lang="en-US" dirty="0"/>
              <a:t>Suicide attempt</a:t>
            </a:r>
          </a:p>
          <a:p>
            <a:pPr lvl="0"/>
            <a:r>
              <a:rPr lang="en-US" dirty="0"/>
              <a:t>Probably of suicide attempt assessed by method – risk of lethality to determine if high vs low probably of success (scale of 0-7)</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t>Patients seen weekly and provided group therapy</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t>No control group or other treatment group</a:t>
            </a:r>
          </a:p>
          <a:p>
            <a:pPr lvl="0"/>
            <a:endParaRPr lang="en-US" dirty="0"/>
          </a:p>
          <a:p>
            <a:pPr lvl="0"/>
            <a:endParaRPr lang="en-US" dirty="0"/>
          </a:p>
          <a:p>
            <a:endParaRPr lang="en-US" dirty="0"/>
          </a:p>
          <a:p>
            <a:endParaRPr lang="en-US" dirty="0"/>
          </a:p>
        </p:txBody>
      </p:sp>
    </p:spTree>
    <p:extLst>
      <p:ext uri="{BB962C8B-B14F-4D97-AF65-F5344CB8AC3E}">
        <p14:creationId xmlns:p14="http://schemas.microsoft.com/office/powerpoint/2010/main" val="29210388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B</a:t>
            </a:r>
          </a:p>
        </p:txBody>
      </p:sp>
    </p:spTree>
    <p:extLst>
      <p:ext uri="{BB962C8B-B14F-4D97-AF65-F5344CB8AC3E}">
        <p14:creationId xmlns:p14="http://schemas.microsoft.com/office/powerpoint/2010/main" val="2726079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8f6f6f201e_0_5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8f6f6f201e_0_5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324487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ga1249ffcf0_1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1" name="Google Shape;381;ga1249ffcf0_1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endParaRPr lang="en-US" dirty="0"/>
          </a:p>
          <a:p>
            <a:r>
              <a:rPr lang="en-US" dirty="0"/>
              <a:t>https://pubmed.ncbi.nlm.nih.gov/12511175/</a:t>
            </a:r>
          </a:p>
          <a:p>
            <a:r>
              <a:rPr lang="en-US" dirty="0"/>
              <a:t>Meltzer et al, 2003 – led to indication for suicidality </a:t>
            </a:r>
          </a:p>
          <a:p>
            <a:r>
              <a:rPr lang="en-US" b="0" i="0" dirty="0">
                <a:solidFill>
                  <a:srgbClr val="333333"/>
                </a:solidFill>
                <a:effectLst/>
                <a:latin typeface="Guardian TextSans Web"/>
              </a:rPr>
              <a:t>High risk for suicide was defined as any one of the following: (1) a history of previous attempts or hospitalizations to prevent a suicide attempt in the 3 years before enrollment,(2) moderate to severe current suicidal ideation with depressive symptoms, or (3) command hallucinations for self-harm within 1 week of enrollment. Treatment resistance was not a requirement for inclusion in this study</a:t>
            </a:r>
          </a:p>
          <a:p>
            <a:r>
              <a:rPr lang="en-US" b="0" i="0" dirty="0">
                <a:solidFill>
                  <a:srgbClr val="333333"/>
                </a:solidFill>
                <a:effectLst/>
                <a:latin typeface="Guardian TextSans Web"/>
              </a:rPr>
              <a:t>No difference in baseline characteristics between groups, including prior suicide attempts</a:t>
            </a:r>
            <a:endParaRPr lang="en-US"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25486437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a:p>
            <a:r>
              <a:rPr lang="en-US" dirty="0"/>
              <a:t>https://pubmed.ncbi.nlm.nih.gov/12511175/</a:t>
            </a:r>
          </a:p>
          <a:p>
            <a:r>
              <a:rPr lang="en-US" dirty="0"/>
              <a:t>Significance defined as 20%</a:t>
            </a:r>
          </a:p>
          <a:p>
            <a:r>
              <a:rPr lang="en-US" dirty="0"/>
              <a:t>27% with treatment resistant schizophrenia</a:t>
            </a:r>
          </a:p>
          <a:p>
            <a:r>
              <a:rPr lang="en-US" dirty="0"/>
              <a:t>Psychiatrist making assessment was masked to treatment – olanzapine patients were given weekly appointment to mimic clozapine monitoring</a:t>
            </a:r>
          </a:p>
          <a:p>
            <a:r>
              <a:rPr lang="en-US" dirty="0"/>
              <a:t>30% of patients with treatment resistant schizophrenia, so can include both standard and treatment resistant patients</a:t>
            </a:r>
          </a:p>
        </p:txBody>
      </p:sp>
    </p:spTree>
    <p:extLst>
      <p:ext uri="{BB962C8B-B14F-4D97-AF65-F5344CB8AC3E}">
        <p14:creationId xmlns:p14="http://schemas.microsoft.com/office/powerpoint/2010/main" val="12799406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Cumulative significance assessed</a:t>
            </a:r>
          </a:p>
          <a:p>
            <a:r>
              <a:rPr lang="en-US" dirty="0"/>
              <a:t>Specific </a:t>
            </a:r>
          </a:p>
          <a:p>
            <a:r>
              <a:rPr lang="en-US" dirty="0"/>
              <a:t>Comment on comparison to olanzapine</a:t>
            </a:r>
          </a:p>
        </p:txBody>
      </p:sp>
    </p:spTree>
    <p:extLst>
      <p:ext uri="{BB962C8B-B14F-4D97-AF65-F5344CB8AC3E}">
        <p14:creationId xmlns:p14="http://schemas.microsoft.com/office/powerpoint/2010/main" val="1493907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8f6f6f201e_0_7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8f6f6f201e_0_7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n-US" sz="1100" dirty="0">
              <a:latin typeface="Didact Gothic" panose="00000500000000000000" pitchFamily="2" charset="0"/>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dirty="0">
                <a:latin typeface="Didact Gothic" panose="00000500000000000000" pitchFamily="2" charset="0"/>
              </a:rPr>
              <a:t>Nakajima </a:t>
            </a:r>
            <a:r>
              <a:rPr lang="en-US" sz="1100" dirty="0" err="1">
                <a:latin typeface="Didact Gothic" panose="00000500000000000000" pitchFamily="2" charset="0"/>
              </a:rPr>
              <a:t>etal</a:t>
            </a:r>
            <a:r>
              <a:rPr lang="en-US" sz="1100" dirty="0">
                <a:latin typeface="Didact Gothic" panose="00000500000000000000" pitchFamily="2" charset="0"/>
              </a:rPr>
              <a:t>, 2014</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dirty="0">
                <a:latin typeface="Didact Gothic" panose="00000500000000000000" pitchFamily="2" charset="0"/>
              </a:rPr>
              <a:t>Objective: Evaluate antidepressant effects of antipsychotic treatment</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dirty="0">
                <a:latin typeface="Didact Gothic" panose="00000500000000000000" pitchFamily="2" charset="0"/>
              </a:rPr>
              <a:t>https://www.ncbi.nlm.nih.gov/pmc/articles/PMC4308551/</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dirty="0">
                <a:latin typeface="Didact Gothic" panose="00000500000000000000" pitchFamily="2" charset="0"/>
              </a:rPr>
              <a:t>Included patients with an inadequate response to atypical antipsychotics or perphenazine</a:t>
            </a:r>
          </a:p>
          <a:p>
            <a:endParaRPr lang="en-US" dirty="0"/>
          </a:p>
        </p:txBody>
      </p:sp>
    </p:spTree>
    <p:extLst>
      <p:ext uri="{BB962C8B-B14F-4D97-AF65-F5344CB8AC3E}">
        <p14:creationId xmlns:p14="http://schemas.microsoft.com/office/powerpoint/2010/main" val="37178406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0" i="0" dirty="0">
                <a:solidFill>
                  <a:srgbClr val="2E2E2E"/>
                </a:solidFill>
                <a:effectLst/>
                <a:latin typeface="NexusSerif"/>
              </a:rPr>
              <a:t>Calgary Depression Scale for Schizophrenia (CDSS)</a:t>
            </a:r>
          </a:p>
          <a:p>
            <a:pPr lvl="1"/>
            <a:r>
              <a:rPr lang="en-US" b="0" i="0" dirty="0">
                <a:solidFill>
                  <a:srgbClr val="2E2E2E"/>
                </a:solidFill>
                <a:effectLst/>
                <a:latin typeface="NexusSerif"/>
              </a:rPr>
              <a:t>https://medworksmedia.com/product/calgary-depression-scale-for-schizophrenia-cdss/</a:t>
            </a:r>
          </a:p>
          <a:p>
            <a:pPr lvl="1"/>
            <a:r>
              <a:rPr lang="en-US" b="0" i="0" dirty="0">
                <a:solidFill>
                  <a:srgbClr val="2E2E2E"/>
                </a:solidFill>
                <a:effectLst/>
                <a:latin typeface="NexusSerif"/>
              </a:rPr>
              <a:t>9 question assessment to assess depression in schizophrenia, 1/9 questions assesses suicidality </a:t>
            </a:r>
          </a:p>
          <a:p>
            <a:r>
              <a:rPr lang="en-US" b="0" i="0" dirty="0">
                <a:solidFill>
                  <a:srgbClr val="2E2E2E"/>
                </a:solidFill>
                <a:effectLst/>
                <a:latin typeface="NexusSerif"/>
              </a:rPr>
              <a:t>The CDSS is a measure of depression specifically designed to assess depressive symptoms separately from negative symptoms in patients with schizophrenia. Validated in independent studies and recommended as the gold standard for assessing depression in schizophrenia for clinical trials. The PANSS was used to assess severity of schizophrenia symptoms</a:t>
            </a:r>
          </a:p>
          <a:p>
            <a:r>
              <a:rPr lang="en-US" b="0" i="0" dirty="0">
                <a:solidFill>
                  <a:srgbClr val="2E2E2E"/>
                </a:solidFill>
                <a:effectLst/>
                <a:latin typeface="NexusSerif"/>
              </a:rPr>
              <a:t>Suicidality difference was not assessed between clozapine and risperidone/olanzapine as the total score was not significantly different, so the analysis was not conducted</a:t>
            </a:r>
          </a:p>
          <a:p>
            <a:r>
              <a:rPr lang="en-US" b="0" i="0" dirty="0">
                <a:solidFill>
                  <a:srgbClr val="2E2E2E"/>
                </a:solidFill>
                <a:effectLst/>
                <a:latin typeface="NexusSerif"/>
              </a:rPr>
              <a:t>Open label</a:t>
            </a:r>
          </a:p>
          <a:p>
            <a:pPr lvl="1"/>
            <a:r>
              <a:rPr lang="en-US" b="0" i="0" dirty="0">
                <a:solidFill>
                  <a:srgbClr val="2E2E2E"/>
                </a:solidFill>
                <a:effectLst/>
                <a:latin typeface="NexusSerif"/>
              </a:rPr>
              <a:t>Patients allowed antidepressants – 40-50% of patients in each group received (no sig difference)</a:t>
            </a:r>
          </a:p>
          <a:p>
            <a:pPr lvl="0"/>
            <a:r>
              <a:rPr lang="en-US" b="0" i="0" dirty="0">
                <a:solidFill>
                  <a:srgbClr val="2E2E2E"/>
                </a:solidFill>
                <a:effectLst/>
                <a:latin typeface="NexusSerif"/>
              </a:rPr>
              <a:t>No schizoaffective disorder</a:t>
            </a:r>
          </a:p>
          <a:p>
            <a:pPr lvl="0"/>
            <a:r>
              <a:rPr lang="en-US" b="0" i="0" dirty="0">
                <a:solidFill>
                  <a:srgbClr val="2E2E2E"/>
                </a:solidFill>
                <a:effectLst/>
                <a:latin typeface="NexusSerif"/>
              </a:rPr>
              <a:t>Variable treatment duration – only includes 3 month and 6 month scores</a:t>
            </a:r>
          </a:p>
          <a:p>
            <a:pPr lvl="0"/>
            <a:r>
              <a:rPr lang="en-US" b="0" i="0" dirty="0">
                <a:solidFill>
                  <a:srgbClr val="2E2E2E"/>
                </a:solidFill>
                <a:effectLst/>
                <a:latin typeface="NexusSerif"/>
              </a:rPr>
              <a:t>Dosing (mean)</a:t>
            </a:r>
          </a:p>
          <a:p>
            <a:pPr lvl="1"/>
            <a:r>
              <a:rPr lang="en-US" b="0" i="0" dirty="0">
                <a:solidFill>
                  <a:srgbClr val="2E2E2E"/>
                </a:solidFill>
                <a:effectLst/>
                <a:latin typeface="NexusSerif"/>
              </a:rPr>
              <a:t>Clozapine: 332 mg</a:t>
            </a:r>
          </a:p>
          <a:p>
            <a:pPr lvl="1"/>
            <a:r>
              <a:rPr lang="en-US" b="0" i="0" dirty="0">
                <a:solidFill>
                  <a:srgbClr val="2E2E2E"/>
                </a:solidFill>
                <a:effectLst/>
                <a:latin typeface="NexusSerif"/>
              </a:rPr>
              <a:t>Olanzapine: 23 mg</a:t>
            </a:r>
          </a:p>
          <a:p>
            <a:pPr lvl="1"/>
            <a:r>
              <a:rPr lang="en-US" b="0" i="0" dirty="0">
                <a:solidFill>
                  <a:srgbClr val="2E2E2E"/>
                </a:solidFill>
                <a:effectLst/>
                <a:latin typeface="NexusSerif"/>
              </a:rPr>
              <a:t>Risperidone: 4.8 mg</a:t>
            </a:r>
          </a:p>
          <a:p>
            <a:pPr lvl="1"/>
            <a:r>
              <a:rPr lang="en-US" b="0" i="0" dirty="0">
                <a:solidFill>
                  <a:srgbClr val="2E2E2E"/>
                </a:solidFill>
                <a:effectLst/>
                <a:latin typeface="NexusSerif"/>
              </a:rPr>
              <a:t>Quetiapine: 642 mg</a:t>
            </a:r>
          </a:p>
        </p:txBody>
      </p:sp>
    </p:spTree>
    <p:extLst>
      <p:ext uri="{BB962C8B-B14F-4D97-AF65-F5344CB8AC3E}">
        <p14:creationId xmlns:p14="http://schemas.microsoft.com/office/powerpoint/2010/main" val="30731013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0" i="0" dirty="0">
                <a:solidFill>
                  <a:srgbClr val="2E2E2E"/>
                </a:solidFill>
                <a:effectLst/>
                <a:latin typeface="NexusSerif"/>
              </a:rPr>
              <a:t>Calgary Depression Scale for Schizophrenia (CDSS)</a:t>
            </a:r>
          </a:p>
          <a:p>
            <a:pPr lvl="1"/>
            <a:r>
              <a:rPr lang="en-US" b="0" i="0" dirty="0">
                <a:solidFill>
                  <a:srgbClr val="2E2E2E"/>
                </a:solidFill>
                <a:effectLst/>
                <a:latin typeface="NexusSerif"/>
              </a:rPr>
              <a:t>https://medworksmedia.com/product/calgary-depression-scale-for-schizophrenia-cdss/</a:t>
            </a:r>
          </a:p>
          <a:p>
            <a:pPr lvl="1"/>
            <a:r>
              <a:rPr lang="en-US" b="0" i="0" dirty="0">
                <a:solidFill>
                  <a:srgbClr val="2E2E2E"/>
                </a:solidFill>
                <a:effectLst/>
                <a:latin typeface="NexusSerif"/>
              </a:rPr>
              <a:t>9 question assessment to assess depression in schizophrenia, 1/9 questions assesses suicidality </a:t>
            </a:r>
          </a:p>
          <a:p>
            <a:r>
              <a:rPr lang="en-US" b="0" i="0" dirty="0">
                <a:solidFill>
                  <a:srgbClr val="2E2E2E"/>
                </a:solidFill>
                <a:effectLst/>
                <a:latin typeface="NexusSerif"/>
              </a:rPr>
              <a:t>The CDSS is a measure of depression specifically designed to assess depressive symptoms separately from negative symptoms in patients with schizophrenia. Validated in independent studies and recommended as the gold standard for assessing depression in schizophrenia for clinical trials. The PANSS was used to assess severity of schizophrenia symptoms</a:t>
            </a:r>
          </a:p>
          <a:p>
            <a:r>
              <a:rPr lang="en-US" b="0" i="0" dirty="0">
                <a:solidFill>
                  <a:srgbClr val="2E2E2E"/>
                </a:solidFill>
                <a:effectLst/>
                <a:latin typeface="NexusSerif"/>
              </a:rPr>
              <a:t>Suicidality difference was not assessed between clozapine and risperidone/olanzapine as the total score was not significantly different, so the analysis was not conducted</a:t>
            </a:r>
          </a:p>
          <a:p>
            <a:r>
              <a:rPr lang="en-US" b="0" i="0" dirty="0">
                <a:solidFill>
                  <a:srgbClr val="2E2E2E"/>
                </a:solidFill>
                <a:effectLst/>
                <a:latin typeface="NexusSerif"/>
              </a:rPr>
              <a:t>Open label</a:t>
            </a:r>
          </a:p>
          <a:p>
            <a:pPr lvl="1"/>
            <a:r>
              <a:rPr lang="en-US" b="0" i="0" dirty="0">
                <a:solidFill>
                  <a:srgbClr val="2E2E2E"/>
                </a:solidFill>
                <a:effectLst/>
                <a:latin typeface="NexusSerif"/>
              </a:rPr>
              <a:t>Patients allowed antidepressants – 40-50% of patients in each group received (no sig difference)</a:t>
            </a:r>
          </a:p>
          <a:p>
            <a:pPr lvl="0"/>
            <a:r>
              <a:rPr lang="en-US" b="0" i="0" dirty="0">
                <a:solidFill>
                  <a:srgbClr val="2E2E2E"/>
                </a:solidFill>
                <a:effectLst/>
                <a:latin typeface="NexusSerif"/>
              </a:rPr>
              <a:t>No schizoaffective disorder</a:t>
            </a:r>
          </a:p>
          <a:p>
            <a:pPr lvl="0"/>
            <a:r>
              <a:rPr lang="en-US" b="0" i="0" dirty="0">
                <a:solidFill>
                  <a:srgbClr val="2E2E2E"/>
                </a:solidFill>
                <a:effectLst/>
                <a:latin typeface="NexusSerif"/>
              </a:rPr>
              <a:t>Variable treatment duration – only includes 3 month and 6 month scores</a:t>
            </a:r>
          </a:p>
        </p:txBody>
      </p:sp>
    </p:spTree>
    <p:extLst>
      <p:ext uri="{BB962C8B-B14F-4D97-AF65-F5344CB8AC3E}">
        <p14:creationId xmlns:p14="http://schemas.microsoft.com/office/powerpoint/2010/main" val="9634648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ga1249ffcf0_1_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5" name="Google Shape;475;ga1249ffcf0_1_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dirty="0"/>
              <a:t>https://pubmed.ncbi.nlm.nih.gov/12934974/</a:t>
            </a:r>
          </a:p>
          <a:p>
            <a:r>
              <a:rPr lang="en-US" dirty="0"/>
              <a:t>https://www.psychiatrist.com/read-pdf/5738/</a:t>
            </a:r>
          </a:p>
          <a:p>
            <a:r>
              <a:rPr lang="en-US" dirty="0"/>
              <a:t>Spivak et al, 2003</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t>PDF saved in folder: </a:t>
            </a:r>
            <a:r>
              <a:rPr lang="en-US" b="1" i="0" dirty="0">
                <a:solidFill>
                  <a:srgbClr val="202020"/>
                </a:solidFill>
                <a:effectLst/>
                <a:latin typeface="Source Serif Pro" panose="02040603050405020204" pitchFamily="18" charset="0"/>
              </a:rPr>
              <a:t>The Effects of Clozapine Versus Haloperidol on Measures of Impulsive Aggression and Suicidality in Chronic Schizophrenia Patients: An Open, Nonrandomized, 6-Month Study</a:t>
            </a:r>
          </a:p>
          <a:p>
            <a:r>
              <a:rPr lang="en-US" dirty="0"/>
              <a:t>Only adjunctive treatment (open-label) was for PRN benztropine or EPS management</a:t>
            </a:r>
          </a:p>
          <a:p>
            <a:r>
              <a:rPr lang="en-US" dirty="0"/>
              <a:t>Symptoms assessed with HAMD- looked at suicide component </a:t>
            </a:r>
          </a:p>
          <a:p>
            <a:r>
              <a:rPr lang="en-US" dirty="0"/>
              <a:t>Open label not listed as limitation as the open label was only for PRN meds for benztropine or other meds for EPS</a:t>
            </a:r>
          </a:p>
          <a:p>
            <a:r>
              <a:rPr lang="en-US" dirty="0"/>
              <a:t>Conclusion: patients may be less likely to attempt suicide with clozapine compared to haloperidol</a:t>
            </a:r>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26352113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Flesh out OAS description – look to see what type, if any, self harm</a:t>
            </a:r>
          </a:p>
          <a:p>
            <a:r>
              <a:rPr lang="en-US" dirty="0"/>
              <a:t>Only adjunctive treatment (open-label) was for PRN benztropine or EPS management</a:t>
            </a:r>
          </a:p>
          <a:p>
            <a:r>
              <a:rPr lang="en-US" dirty="0"/>
              <a:t>Symptoms assessed with HAMD- looked at suicide component </a:t>
            </a:r>
          </a:p>
          <a:p>
            <a:r>
              <a:rPr lang="en-US" dirty="0"/>
              <a:t>Open label not listed as limitation as the open label was only for PRN meds for benztropine or other meds for EPS</a:t>
            </a:r>
          </a:p>
          <a:p>
            <a:r>
              <a:rPr lang="en-US" dirty="0"/>
              <a:t>Allows for assessing suicidality after hospitalization but not long term</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t>Adjunctive medications discontinued: antipsychotics, mood stabilizers, antidepressants, anxiolytics in first 15 days</a:t>
            </a:r>
          </a:p>
          <a:p>
            <a:endParaRPr lang="en-US" dirty="0"/>
          </a:p>
          <a:p>
            <a:r>
              <a:rPr lang="en-US" dirty="0"/>
              <a:t>Conclusion: patients may be less likely to attempt suicide with clozapine compared to olanzapine</a:t>
            </a:r>
          </a:p>
        </p:txBody>
      </p:sp>
    </p:spTree>
    <p:extLst>
      <p:ext uri="{BB962C8B-B14F-4D97-AF65-F5344CB8AC3E}">
        <p14:creationId xmlns:p14="http://schemas.microsoft.com/office/powerpoint/2010/main" val="4435776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3826198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C</a:t>
            </a:r>
          </a:p>
        </p:txBody>
      </p:sp>
    </p:spTree>
    <p:extLst>
      <p:ext uri="{BB962C8B-B14F-4D97-AF65-F5344CB8AC3E}">
        <p14:creationId xmlns:p14="http://schemas.microsoft.com/office/powerpoint/2010/main" val="18742948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8f6f6f201e_0_5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8f6f6f201e_0_5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404719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https://ajp.psychiatryonline.org/doi/full/10.1176/appi.ajp.158.6.931</a:t>
            </a:r>
          </a:p>
          <a:p>
            <a:r>
              <a:rPr lang="en-US" dirty="0" err="1"/>
              <a:t>Sernyak</a:t>
            </a:r>
            <a:r>
              <a:rPr lang="en-US" dirty="0"/>
              <a:t> et al, 2001</a:t>
            </a:r>
          </a:p>
          <a:p>
            <a:r>
              <a:rPr lang="en-US" dirty="0"/>
              <a:t>VA cohort showing no benefit… sad</a:t>
            </a:r>
          </a:p>
          <a:p>
            <a:r>
              <a:rPr lang="en-US" dirty="0"/>
              <a:t>44,502 not treated with clozapine </a:t>
            </a:r>
          </a:p>
          <a:p>
            <a:r>
              <a:rPr lang="en-US" dirty="0"/>
              <a:t>Short-term = less than a year, long-term = greater than a year</a:t>
            </a:r>
          </a:p>
          <a:p>
            <a:r>
              <a:rPr lang="en-US" dirty="0"/>
              <a:t>Nonsignificant difference between suicide</a:t>
            </a:r>
          </a:p>
        </p:txBody>
      </p:sp>
    </p:spTree>
    <p:extLst>
      <p:ext uri="{BB962C8B-B14F-4D97-AF65-F5344CB8AC3E}">
        <p14:creationId xmlns:p14="http://schemas.microsoft.com/office/powerpoint/2010/main" val="41937273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https://www.sciencedirect.com/science/article/pii/S0920996413005008?via%3Dihub</a:t>
            </a:r>
          </a:p>
          <a:p>
            <a:r>
              <a:rPr lang="en-US" dirty="0" err="1"/>
              <a:t>Reutfors</a:t>
            </a:r>
            <a:r>
              <a:rPr lang="en-US" dirty="0"/>
              <a:t> et al, 2013</a:t>
            </a:r>
          </a:p>
          <a:p>
            <a:r>
              <a:rPr lang="en-US" dirty="0"/>
              <a:t>Source population: Swedish National Patient Register from 1984-2000</a:t>
            </a:r>
          </a:p>
          <a:p>
            <a:r>
              <a:rPr lang="en-US" dirty="0"/>
              <a:t>Patients 18-64</a:t>
            </a:r>
          </a:p>
          <a:p>
            <a:r>
              <a:rPr lang="en-US" dirty="0"/>
              <a:t>Patients matched to a control with the same diagnosis within a year, age +/- 5 years</a:t>
            </a:r>
          </a:p>
        </p:txBody>
      </p:sp>
    </p:spTree>
    <p:extLst>
      <p:ext uri="{BB962C8B-B14F-4D97-AF65-F5344CB8AC3E}">
        <p14:creationId xmlns:p14="http://schemas.microsoft.com/office/powerpoint/2010/main" val="3006432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8f6f6f201e_0_5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8f6f6f201e_0_5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https://ajp.psychiatryonline.org/doi/10.1176/appi.ajp.2017.16091097?url_ver=Z39.88-2003&amp;rfr_id=ori:rid:crossref.org&amp;rfr_dat=cr_pub%20%200pubmed</a:t>
            </a:r>
          </a:p>
          <a:p>
            <a:r>
              <a:rPr lang="en-US" dirty="0"/>
              <a:t>Wimberley et al, 2017</a:t>
            </a:r>
          </a:p>
          <a:p>
            <a:r>
              <a:rPr lang="en-US" dirty="0"/>
              <a:t>DANISH</a:t>
            </a:r>
          </a:p>
          <a:p>
            <a:r>
              <a:rPr lang="en-US" dirty="0"/>
              <a:t>Treatment resistant patients only</a:t>
            </a:r>
          </a:p>
          <a:p>
            <a:pPr lvl="1"/>
            <a:r>
              <a:rPr lang="en-US" dirty="0"/>
              <a:t>Used </a:t>
            </a:r>
            <a:r>
              <a:rPr lang="en-US" dirty="0" err="1"/>
              <a:t>rx</a:t>
            </a:r>
            <a:r>
              <a:rPr lang="en-US" dirty="0"/>
              <a:t> fill for clozapine as TRS rationale, but that technically doesn’t mean they were diagnosed with it</a:t>
            </a:r>
          </a:p>
          <a:p>
            <a:r>
              <a:rPr lang="en-US" dirty="0"/>
              <a:t>Non-clozapine treatment could be no antipsychotic, monotherapy antipsychotic, or polytherapy antipsychotic</a:t>
            </a:r>
          </a:p>
          <a:p>
            <a:r>
              <a:rPr lang="en-US" dirty="0"/>
              <a:t>Non-significant higher risk of death with non-clozapine antipsychotic compared to clozapine</a:t>
            </a:r>
          </a:p>
          <a:p>
            <a:r>
              <a:rPr lang="en-US" dirty="0"/>
              <a:t>Can’t see other antipsychotics</a:t>
            </a:r>
          </a:p>
          <a:p>
            <a:r>
              <a:rPr lang="en-US" dirty="0"/>
              <a:t>Some patients were inpatient</a:t>
            </a:r>
          </a:p>
          <a:p>
            <a:endParaRPr lang="en-US" dirty="0"/>
          </a:p>
        </p:txBody>
      </p:sp>
    </p:spTree>
    <p:extLst>
      <p:ext uri="{BB962C8B-B14F-4D97-AF65-F5344CB8AC3E}">
        <p14:creationId xmlns:p14="http://schemas.microsoft.com/office/powerpoint/2010/main" val="29119748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https://onlinelibrary.wiley.com/doi/10.1002/pds.3567</a:t>
            </a:r>
          </a:p>
          <a:p>
            <a:r>
              <a:rPr lang="en-US" dirty="0" err="1"/>
              <a:t>Weitoft</a:t>
            </a:r>
            <a:r>
              <a:rPr lang="en-US" dirty="0"/>
              <a:t> et al, 2014</a:t>
            </a:r>
          </a:p>
          <a:p>
            <a:r>
              <a:rPr lang="en-US" dirty="0"/>
              <a:t>Assessed between 2006-2009, age 18-79</a:t>
            </a:r>
          </a:p>
          <a:p>
            <a:r>
              <a:rPr lang="en-US" dirty="0"/>
              <a:t>Data obtained from national patient register in Sweden</a:t>
            </a:r>
          </a:p>
          <a:p>
            <a:r>
              <a:rPr lang="en-US" dirty="0"/>
              <a:t>Bold in chart are significant</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dirty="0"/>
              <a:t>Longer period without treatment increased the risk of death by suicide</a:t>
            </a:r>
          </a:p>
          <a:p>
            <a:endParaRPr lang="en-US" dirty="0"/>
          </a:p>
        </p:txBody>
      </p:sp>
    </p:spTree>
    <p:extLst>
      <p:ext uri="{BB962C8B-B14F-4D97-AF65-F5344CB8AC3E}">
        <p14:creationId xmlns:p14="http://schemas.microsoft.com/office/powerpoint/2010/main" val="24150277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https://www.sciencedirect.com/science/article/pii/S014067360960742X?via%3Dihub</a:t>
            </a:r>
          </a:p>
          <a:p>
            <a:r>
              <a:rPr lang="en-US" dirty="0" err="1"/>
              <a:t>Tiihonen</a:t>
            </a:r>
            <a:r>
              <a:rPr lang="en-US" dirty="0"/>
              <a:t> et al, 2009</a:t>
            </a:r>
          </a:p>
          <a:p>
            <a:r>
              <a:rPr lang="en-US" dirty="0"/>
              <a:t>1996 to 2006 – Finland register, published 2009</a:t>
            </a:r>
          </a:p>
          <a:p>
            <a:r>
              <a:rPr lang="en-US" dirty="0"/>
              <a:t>These patients may not have been matched!</a:t>
            </a:r>
          </a:p>
        </p:txBody>
      </p:sp>
    </p:spTree>
    <p:extLst>
      <p:ext uri="{BB962C8B-B14F-4D97-AF65-F5344CB8AC3E}">
        <p14:creationId xmlns:p14="http://schemas.microsoft.com/office/powerpoint/2010/main" val="34690099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A</a:t>
            </a:r>
          </a:p>
        </p:txBody>
      </p:sp>
    </p:spTree>
    <p:extLst>
      <p:ext uri="{BB962C8B-B14F-4D97-AF65-F5344CB8AC3E}">
        <p14:creationId xmlns:p14="http://schemas.microsoft.com/office/powerpoint/2010/main" val="159478106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8f6f6f201e_0_5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8f6f6f201e_0_5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1741475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ga1249ffcf0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6" name="Google Shape;346;ga1249ffcf0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Comment on when to suggest using – use in none TRS?</a:t>
            </a:r>
            <a:endParaRP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Earliest may be 6 weeks, but we say it took between 120-180 days to first see a difference in intercept</a:t>
            </a:r>
          </a:p>
        </p:txBody>
      </p:sp>
    </p:spTree>
    <p:extLst>
      <p:ext uri="{BB962C8B-B14F-4D97-AF65-F5344CB8AC3E}">
        <p14:creationId xmlns:p14="http://schemas.microsoft.com/office/powerpoint/2010/main" val="2959710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hlinkClick r:id="rId3"/>
              </a:rPr>
              <a:t>https://onlinelibrary.wiley.com/doi/epdf/10.1002/da.23222</a:t>
            </a:r>
            <a:endParaRPr lang="en-US" dirty="0"/>
          </a:p>
          <a:p>
            <a:endParaRPr lang="en-US" dirty="0"/>
          </a:p>
        </p:txBody>
      </p:sp>
    </p:spTree>
    <p:extLst>
      <p:ext uri="{BB962C8B-B14F-4D97-AF65-F5344CB8AC3E}">
        <p14:creationId xmlns:p14="http://schemas.microsoft.com/office/powerpoint/2010/main" val="53591383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C</a:t>
            </a:r>
          </a:p>
        </p:txBody>
      </p:sp>
    </p:spTree>
    <p:extLst>
      <p:ext uri="{BB962C8B-B14F-4D97-AF65-F5344CB8AC3E}">
        <p14:creationId xmlns:p14="http://schemas.microsoft.com/office/powerpoint/2010/main" val="27118497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9"/>
        <p:cNvGrpSpPr/>
        <p:nvPr/>
      </p:nvGrpSpPr>
      <p:grpSpPr>
        <a:xfrm>
          <a:off x="0" y="0"/>
          <a:ext cx="0" cy="0"/>
          <a:chOff x="0" y="0"/>
          <a:chExt cx="0" cy="0"/>
        </a:xfrm>
      </p:grpSpPr>
      <p:sp>
        <p:nvSpPr>
          <p:cNvPr id="670" name="Google Shape;670;ga1249ffcf0_1_1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1" name="Google Shape;671;ga1249ffcf0_1_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Comment on schizophrenia vs schizoaffective</a:t>
            </a:r>
          </a:p>
        </p:txBody>
      </p:sp>
    </p:spTree>
    <p:extLst>
      <p:ext uri="{BB962C8B-B14F-4D97-AF65-F5344CB8AC3E}">
        <p14:creationId xmlns:p14="http://schemas.microsoft.com/office/powerpoint/2010/main" val="10542444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8"/>
        <p:cNvGrpSpPr/>
        <p:nvPr/>
      </p:nvGrpSpPr>
      <p:grpSpPr>
        <a:xfrm>
          <a:off x="0" y="0"/>
          <a:ext cx="0" cy="0"/>
          <a:chOff x="0" y="0"/>
          <a:chExt cx="0" cy="0"/>
        </a:xfrm>
      </p:grpSpPr>
      <p:sp>
        <p:nvSpPr>
          <p:cNvPr id="689" name="Google Shape;689;ga8cc62eee0_9_1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0" name="Google Shape;690;ga8cc62eee0_9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7388010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53f580c57a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7" name="Google Shape;697;g53f580c57a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6633207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gb91fa3e735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4" name="Google Shape;704;gb91fa3e735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03518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Comment on schizoaffective </a:t>
            </a:r>
          </a:p>
          <a:p>
            <a:pPr marL="158750" indent="0">
              <a:buNone/>
            </a:pPr>
            <a:r>
              <a:rPr lang="en-US" dirty="0"/>
              <a:t>DSM5</a:t>
            </a:r>
          </a:p>
          <a:p>
            <a:r>
              <a:rPr lang="en-US" dirty="0"/>
              <a:t>Avolition: lack of motivation</a:t>
            </a:r>
          </a:p>
          <a:p>
            <a:r>
              <a:rPr lang="en-US" dirty="0"/>
              <a:t>Alogia: lack of speech</a:t>
            </a:r>
          </a:p>
          <a:p>
            <a:r>
              <a:rPr lang="en-US" dirty="0"/>
              <a:t>Anhedonia: lack of pleasure</a:t>
            </a:r>
          </a:p>
          <a:p>
            <a:r>
              <a:rPr lang="en-US" dirty="0" err="1"/>
              <a:t>Asociality</a:t>
            </a:r>
            <a:r>
              <a:rPr lang="en-US" dirty="0"/>
              <a:t>: lack of social interest</a:t>
            </a:r>
          </a:p>
        </p:txBody>
      </p:sp>
    </p:spTree>
    <p:extLst>
      <p:ext uri="{BB962C8B-B14F-4D97-AF65-F5344CB8AC3E}">
        <p14:creationId xmlns:p14="http://schemas.microsoft.com/office/powerpoint/2010/main" val="2283421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t>Schizophrenia itself is one of the most disabling illnesses</a:t>
            </a:r>
          </a:p>
          <a:p>
            <a:r>
              <a:rPr lang="en-US" dirty="0"/>
              <a:t>Shorter lifespan of 15-25 years compared to general population</a:t>
            </a:r>
          </a:p>
          <a:p>
            <a:r>
              <a:rPr lang="en-US" dirty="0"/>
              <a:t>https://www.psychiatria-danubina.com/UserDocsImages/pdf/dnb_vol29_no2/dnb_vol29_no2_108.pdf</a:t>
            </a:r>
          </a:p>
          <a:p>
            <a:endParaRPr lang="en-US" dirty="0"/>
          </a:p>
        </p:txBody>
      </p:sp>
    </p:spTree>
    <p:extLst>
      <p:ext uri="{BB962C8B-B14F-4D97-AF65-F5344CB8AC3E}">
        <p14:creationId xmlns:p14="http://schemas.microsoft.com/office/powerpoint/2010/main" val="2504106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https://jamanetwork.com/journals/jamapsychiatry/fullarticle/208392</a:t>
            </a:r>
          </a:p>
          <a:p>
            <a:endParaRPr lang="en-US" dirty="0"/>
          </a:p>
        </p:txBody>
      </p:sp>
    </p:spTree>
    <p:extLst>
      <p:ext uri="{BB962C8B-B14F-4D97-AF65-F5344CB8AC3E}">
        <p14:creationId xmlns:p14="http://schemas.microsoft.com/office/powerpoint/2010/main" val="2232095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Distinguish between suicide risks with general population</a:t>
            </a:r>
          </a:p>
          <a:p>
            <a:r>
              <a:rPr lang="en-US" dirty="0"/>
              <a:t>Estimated 2x higher risk of suicide in the first 5 years of diagnosis</a:t>
            </a:r>
          </a:p>
          <a:p>
            <a:r>
              <a:rPr lang="en-US" dirty="0"/>
              <a:t>https://www.frontiersin.org/articles/10.3389/fpsyt.2016.00116/full</a:t>
            </a:r>
          </a:p>
          <a:p>
            <a:r>
              <a:rPr lang="en-US" dirty="0"/>
              <a:t>https://onlinelibrary.wiley.com/doi/10.1111/acps.12332</a:t>
            </a:r>
          </a:p>
          <a:p>
            <a:r>
              <a:rPr lang="en-US" dirty="0"/>
              <a:t>https://www.psychiatrist.com/read-pdf/20496/</a:t>
            </a:r>
          </a:p>
          <a:p>
            <a:endParaRPr lang="en-US" dirty="0"/>
          </a:p>
          <a:p>
            <a:r>
              <a:rPr lang="en-US" dirty="0"/>
              <a:t>Early in disease course: &lt;5 years from diagnosis</a:t>
            </a:r>
          </a:p>
          <a:p>
            <a:r>
              <a:rPr lang="en-US" dirty="0"/>
              <a:t>Duration of untreated psychosis: suicide risk increases as lack of treatment continues</a:t>
            </a:r>
          </a:p>
          <a:p>
            <a:r>
              <a:rPr lang="en-US" dirty="0"/>
              <a:t>Younger/older age: older age with loss of function after living normal life</a:t>
            </a:r>
          </a:p>
          <a:p>
            <a:r>
              <a:rPr lang="en-US" dirty="0"/>
              <a:t>Higher education: might better formulate a plan</a:t>
            </a:r>
          </a:p>
          <a:p>
            <a:endParaRPr lang="en-US" dirty="0"/>
          </a:p>
        </p:txBody>
      </p:sp>
    </p:spTree>
    <p:extLst>
      <p:ext uri="{BB962C8B-B14F-4D97-AF65-F5344CB8AC3E}">
        <p14:creationId xmlns:p14="http://schemas.microsoft.com/office/powerpoint/2010/main" val="4219046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Update clicks – too many clicks</a:t>
            </a:r>
          </a:p>
          <a:p>
            <a:endParaRPr lang="en-US" dirty="0"/>
          </a:p>
          <a:p>
            <a:r>
              <a:rPr lang="en-US" dirty="0"/>
              <a:t>https://www.frontiersin.org/articles/10.3389/fpsyt.2016.00116/full</a:t>
            </a:r>
          </a:p>
        </p:txBody>
      </p:sp>
    </p:spTree>
    <p:extLst>
      <p:ext uri="{BB962C8B-B14F-4D97-AF65-F5344CB8AC3E}">
        <p14:creationId xmlns:p14="http://schemas.microsoft.com/office/powerpoint/2010/main" val="2119508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hyperlink" Target="https://www.flaticon.com/" TargetMode="External"/><Relationship Id="rId2" Type="http://schemas.openxmlformats.org/officeDocument/2006/relationships/hyperlink" Target="https://slidesgo.com/" TargetMode="External"/><Relationship Id="rId1" Type="http://schemas.openxmlformats.org/officeDocument/2006/relationships/slideMaster" Target="../slideMasters/slideMaster1.xml"/><Relationship Id="rId4" Type="http://schemas.openxmlformats.org/officeDocument/2006/relationships/hyperlink" Target="https://www.freepik.com/" TargetMode="Externa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5"/>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4784875" y="2098184"/>
            <a:ext cx="3423600" cy="8622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dk1"/>
              </a:buClr>
              <a:buSzPts val="3600"/>
              <a:buNone/>
              <a:defRPr sz="3400" b="1">
                <a:solidFill>
                  <a:schemeClr val="dk1"/>
                </a:solidFill>
              </a:defRPr>
            </a:lvl1pPr>
            <a:lvl2pPr lvl="1" algn="r" rtl="0">
              <a:spcBef>
                <a:spcPts val="0"/>
              </a:spcBef>
              <a:spcAft>
                <a:spcPts val="0"/>
              </a:spcAft>
              <a:buClr>
                <a:schemeClr val="dk1"/>
              </a:buClr>
              <a:buSzPts val="3600"/>
              <a:buNone/>
              <a:defRPr sz="3600" b="1">
                <a:solidFill>
                  <a:schemeClr val="dk1"/>
                </a:solidFill>
              </a:defRPr>
            </a:lvl2pPr>
            <a:lvl3pPr lvl="2" algn="r" rtl="0">
              <a:spcBef>
                <a:spcPts val="0"/>
              </a:spcBef>
              <a:spcAft>
                <a:spcPts val="0"/>
              </a:spcAft>
              <a:buClr>
                <a:schemeClr val="dk1"/>
              </a:buClr>
              <a:buSzPts val="3600"/>
              <a:buNone/>
              <a:defRPr sz="3600" b="1">
                <a:solidFill>
                  <a:schemeClr val="dk1"/>
                </a:solidFill>
              </a:defRPr>
            </a:lvl3pPr>
            <a:lvl4pPr lvl="3" algn="r" rtl="0">
              <a:spcBef>
                <a:spcPts val="0"/>
              </a:spcBef>
              <a:spcAft>
                <a:spcPts val="0"/>
              </a:spcAft>
              <a:buClr>
                <a:schemeClr val="dk1"/>
              </a:buClr>
              <a:buSzPts val="3600"/>
              <a:buNone/>
              <a:defRPr sz="3600" b="1">
                <a:solidFill>
                  <a:schemeClr val="dk1"/>
                </a:solidFill>
              </a:defRPr>
            </a:lvl4pPr>
            <a:lvl5pPr lvl="4" algn="r" rtl="0">
              <a:spcBef>
                <a:spcPts val="0"/>
              </a:spcBef>
              <a:spcAft>
                <a:spcPts val="0"/>
              </a:spcAft>
              <a:buClr>
                <a:schemeClr val="dk1"/>
              </a:buClr>
              <a:buSzPts val="3600"/>
              <a:buNone/>
              <a:defRPr sz="3600" b="1">
                <a:solidFill>
                  <a:schemeClr val="dk1"/>
                </a:solidFill>
              </a:defRPr>
            </a:lvl5pPr>
            <a:lvl6pPr lvl="5" algn="r" rtl="0">
              <a:spcBef>
                <a:spcPts val="0"/>
              </a:spcBef>
              <a:spcAft>
                <a:spcPts val="0"/>
              </a:spcAft>
              <a:buClr>
                <a:schemeClr val="dk1"/>
              </a:buClr>
              <a:buSzPts val="3600"/>
              <a:buNone/>
              <a:defRPr sz="3600" b="1">
                <a:solidFill>
                  <a:schemeClr val="dk1"/>
                </a:solidFill>
              </a:defRPr>
            </a:lvl6pPr>
            <a:lvl7pPr lvl="6" algn="r" rtl="0">
              <a:spcBef>
                <a:spcPts val="0"/>
              </a:spcBef>
              <a:spcAft>
                <a:spcPts val="0"/>
              </a:spcAft>
              <a:buClr>
                <a:schemeClr val="dk1"/>
              </a:buClr>
              <a:buSzPts val="3600"/>
              <a:buNone/>
              <a:defRPr sz="3600" b="1">
                <a:solidFill>
                  <a:schemeClr val="dk1"/>
                </a:solidFill>
              </a:defRPr>
            </a:lvl7pPr>
            <a:lvl8pPr lvl="7" algn="r" rtl="0">
              <a:spcBef>
                <a:spcPts val="0"/>
              </a:spcBef>
              <a:spcAft>
                <a:spcPts val="0"/>
              </a:spcAft>
              <a:buClr>
                <a:schemeClr val="dk1"/>
              </a:buClr>
              <a:buSzPts val="3600"/>
              <a:buNone/>
              <a:defRPr sz="3600" b="1">
                <a:solidFill>
                  <a:schemeClr val="dk1"/>
                </a:solidFill>
              </a:defRPr>
            </a:lvl8pPr>
            <a:lvl9pPr lvl="8" algn="r" rtl="0">
              <a:spcBef>
                <a:spcPts val="0"/>
              </a:spcBef>
              <a:spcAft>
                <a:spcPts val="0"/>
              </a:spcAft>
              <a:buClr>
                <a:schemeClr val="dk1"/>
              </a:buClr>
              <a:buSzPts val="3600"/>
              <a:buNone/>
              <a:defRPr sz="3600" b="1">
                <a:solidFill>
                  <a:schemeClr val="dk1"/>
                </a:solidFill>
              </a:defRPr>
            </a:lvl9pPr>
          </a:lstStyle>
          <a:p>
            <a:endParaRPr/>
          </a:p>
        </p:txBody>
      </p:sp>
      <p:sp>
        <p:nvSpPr>
          <p:cNvPr id="16" name="Google Shape;16;p3"/>
          <p:cNvSpPr txBox="1">
            <a:spLocks noGrp="1"/>
          </p:cNvSpPr>
          <p:nvPr>
            <p:ph type="title" idx="2" hasCustomPrompt="1"/>
          </p:nvPr>
        </p:nvSpPr>
        <p:spPr>
          <a:xfrm>
            <a:off x="5151175" y="1032009"/>
            <a:ext cx="3057300" cy="8622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dk1"/>
              </a:buClr>
              <a:buSzPts val="8000"/>
              <a:buNone/>
              <a:defRPr sz="8000" b="1">
                <a:solidFill>
                  <a:schemeClr val="dk1"/>
                </a:solidFill>
              </a:defRPr>
            </a:lvl1pPr>
            <a:lvl2pPr lvl="1" algn="r" rtl="0">
              <a:spcBef>
                <a:spcPts val="0"/>
              </a:spcBef>
              <a:spcAft>
                <a:spcPts val="0"/>
              </a:spcAft>
              <a:buClr>
                <a:schemeClr val="dk1"/>
              </a:buClr>
              <a:buSzPts val="8000"/>
              <a:buNone/>
              <a:defRPr sz="8000" b="1">
                <a:solidFill>
                  <a:schemeClr val="dk1"/>
                </a:solidFill>
              </a:defRPr>
            </a:lvl2pPr>
            <a:lvl3pPr lvl="2" algn="r" rtl="0">
              <a:spcBef>
                <a:spcPts val="0"/>
              </a:spcBef>
              <a:spcAft>
                <a:spcPts val="0"/>
              </a:spcAft>
              <a:buClr>
                <a:schemeClr val="dk1"/>
              </a:buClr>
              <a:buSzPts val="8000"/>
              <a:buNone/>
              <a:defRPr sz="8000" b="1">
                <a:solidFill>
                  <a:schemeClr val="dk1"/>
                </a:solidFill>
              </a:defRPr>
            </a:lvl3pPr>
            <a:lvl4pPr lvl="3" algn="r" rtl="0">
              <a:spcBef>
                <a:spcPts val="0"/>
              </a:spcBef>
              <a:spcAft>
                <a:spcPts val="0"/>
              </a:spcAft>
              <a:buClr>
                <a:schemeClr val="dk1"/>
              </a:buClr>
              <a:buSzPts val="8000"/>
              <a:buNone/>
              <a:defRPr sz="8000" b="1">
                <a:solidFill>
                  <a:schemeClr val="dk1"/>
                </a:solidFill>
              </a:defRPr>
            </a:lvl4pPr>
            <a:lvl5pPr lvl="4" algn="r" rtl="0">
              <a:spcBef>
                <a:spcPts val="0"/>
              </a:spcBef>
              <a:spcAft>
                <a:spcPts val="0"/>
              </a:spcAft>
              <a:buClr>
                <a:schemeClr val="dk1"/>
              </a:buClr>
              <a:buSzPts val="8000"/>
              <a:buNone/>
              <a:defRPr sz="8000" b="1">
                <a:solidFill>
                  <a:schemeClr val="dk1"/>
                </a:solidFill>
              </a:defRPr>
            </a:lvl5pPr>
            <a:lvl6pPr lvl="5" algn="r" rtl="0">
              <a:spcBef>
                <a:spcPts val="0"/>
              </a:spcBef>
              <a:spcAft>
                <a:spcPts val="0"/>
              </a:spcAft>
              <a:buClr>
                <a:schemeClr val="dk1"/>
              </a:buClr>
              <a:buSzPts val="8000"/>
              <a:buNone/>
              <a:defRPr sz="8000" b="1">
                <a:solidFill>
                  <a:schemeClr val="dk1"/>
                </a:solidFill>
              </a:defRPr>
            </a:lvl6pPr>
            <a:lvl7pPr lvl="6" algn="r" rtl="0">
              <a:spcBef>
                <a:spcPts val="0"/>
              </a:spcBef>
              <a:spcAft>
                <a:spcPts val="0"/>
              </a:spcAft>
              <a:buClr>
                <a:schemeClr val="dk1"/>
              </a:buClr>
              <a:buSzPts val="8000"/>
              <a:buNone/>
              <a:defRPr sz="8000" b="1">
                <a:solidFill>
                  <a:schemeClr val="dk1"/>
                </a:solidFill>
              </a:defRPr>
            </a:lvl7pPr>
            <a:lvl8pPr lvl="7" algn="r" rtl="0">
              <a:spcBef>
                <a:spcPts val="0"/>
              </a:spcBef>
              <a:spcAft>
                <a:spcPts val="0"/>
              </a:spcAft>
              <a:buClr>
                <a:schemeClr val="dk1"/>
              </a:buClr>
              <a:buSzPts val="8000"/>
              <a:buNone/>
              <a:defRPr sz="8000" b="1">
                <a:solidFill>
                  <a:schemeClr val="dk1"/>
                </a:solidFill>
              </a:defRPr>
            </a:lvl8pPr>
            <a:lvl9pPr lvl="8" algn="r" rtl="0">
              <a:spcBef>
                <a:spcPts val="0"/>
              </a:spcBef>
              <a:spcAft>
                <a:spcPts val="0"/>
              </a:spcAft>
              <a:buClr>
                <a:schemeClr val="dk1"/>
              </a:buClr>
              <a:buSzPts val="8000"/>
              <a:buNone/>
              <a:defRPr sz="8000" b="1">
                <a:solidFill>
                  <a:schemeClr val="dk1"/>
                </a:solidFill>
              </a:defRPr>
            </a:lvl9pPr>
          </a:lstStyle>
          <a:p>
            <a:r>
              <a:t>xx%</a:t>
            </a:r>
          </a:p>
        </p:txBody>
      </p:sp>
      <p:sp>
        <p:nvSpPr>
          <p:cNvPr id="17" name="Google Shape;17;p3"/>
          <p:cNvSpPr txBox="1">
            <a:spLocks noGrp="1"/>
          </p:cNvSpPr>
          <p:nvPr>
            <p:ph type="subTitle" idx="1"/>
          </p:nvPr>
        </p:nvSpPr>
        <p:spPr>
          <a:xfrm>
            <a:off x="6127050" y="3320300"/>
            <a:ext cx="2081400" cy="524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1pPr>
            <a:lvl2pPr lvl="1" algn="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2pPr>
            <a:lvl3pPr lvl="2" algn="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3pPr>
            <a:lvl4pPr lvl="3" algn="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4pPr>
            <a:lvl5pPr lvl="4" algn="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5pPr>
            <a:lvl6pPr lvl="5" algn="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6pPr>
            <a:lvl7pPr lvl="6" algn="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7pPr>
            <a:lvl8pPr lvl="7" algn="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8pPr>
            <a:lvl9pPr lvl="8" algn="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9pPr>
          </a:lstStyle>
          <a:p>
            <a:endParaRPr/>
          </a:p>
        </p:txBody>
      </p:sp>
      <p:cxnSp>
        <p:nvCxnSpPr>
          <p:cNvPr id="18" name="Google Shape;18;p3"/>
          <p:cNvCxnSpPr/>
          <p:nvPr/>
        </p:nvCxnSpPr>
        <p:spPr>
          <a:xfrm flipH="1">
            <a:off x="2814150" y="-1263000"/>
            <a:ext cx="3757500" cy="4183800"/>
          </a:xfrm>
          <a:prstGeom prst="straightConnector1">
            <a:avLst/>
          </a:prstGeom>
          <a:noFill/>
          <a:ln w="19050" cap="flat" cmpd="sng">
            <a:solidFill>
              <a:schemeClr val="dk1"/>
            </a:solidFill>
            <a:prstDash val="solid"/>
            <a:round/>
            <a:headEnd type="none" w="med" len="med"/>
            <a:tailEnd type="none" w="med" len="med"/>
          </a:ln>
        </p:spPr>
      </p:cxnSp>
      <p:sp>
        <p:nvSpPr>
          <p:cNvPr id="19" name="Google Shape;19;p3"/>
          <p:cNvSpPr/>
          <p:nvPr/>
        </p:nvSpPr>
        <p:spPr>
          <a:xfrm flipH="1">
            <a:off x="7919875" y="3825775"/>
            <a:ext cx="1296000" cy="1382400"/>
          </a:xfrm>
          <a:prstGeom prst="rtTriangl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four columns 1">
  <p:cSld name="CUSTOM_1_1_3">
    <p:bg>
      <p:bgPr>
        <a:solidFill>
          <a:schemeClr val="accent5"/>
        </a:solidFill>
        <a:effectLst/>
      </p:bgPr>
    </p:bg>
    <p:spTree>
      <p:nvGrpSpPr>
        <p:cNvPr id="1" name="Shape 98"/>
        <p:cNvGrpSpPr/>
        <p:nvPr/>
      </p:nvGrpSpPr>
      <p:grpSpPr>
        <a:xfrm>
          <a:off x="0" y="0"/>
          <a:ext cx="0" cy="0"/>
          <a:chOff x="0" y="0"/>
          <a:chExt cx="0" cy="0"/>
        </a:xfrm>
      </p:grpSpPr>
      <p:sp>
        <p:nvSpPr>
          <p:cNvPr id="99" name="Google Shape;99;p18"/>
          <p:cNvSpPr txBox="1">
            <a:spLocks noGrp="1"/>
          </p:cNvSpPr>
          <p:nvPr>
            <p:ph type="title"/>
          </p:nvPr>
        </p:nvSpPr>
        <p:spPr>
          <a:xfrm>
            <a:off x="1383600" y="2307450"/>
            <a:ext cx="63768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700"/>
              <a:buNone/>
              <a:defRPr sz="3000" b="1">
                <a:solidFill>
                  <a:schemeClr val="dk1"/>
                </a:solidFill>
              </a:defRPr>
            </a:lvl1pPr>
            <a:lvl2pPr lvl="1" rtl="0">
              <a:spcBef>
                <a:spcPts val="0"/>
              </a:spcBef>
              <a:spcAft>
                <a:spcPts val="0"/>
              </a:spcAft>
              <a:buClr>
                <a:schemeClr val="dk1"/>
              </a:buClr>
              <a:buSzPts val="3000"/>
              <a:buNone/>
              <a:defRPr b="1">
                <a:solidFill>
                  <a:schemeClr val="dk1"/>
                </a:solidFill>
              </a:defRPr>
            </a:lvl2pPr>
            <a:lvl3pPr lvl="2" rtl="0">
              <a:spcBef>
                <a:spcPts val="0"/>
              </a:spcBef>
              <a:spcAft>
                <a:spcPts val="0"/>
              </a:spcAft>
              <a:buClr>
                <a:schemeClr val="dk1"/>
              </a:buClr>
              <a:buSzPts val="3000"/>
              <a:buNone/>
              <a:defRPr b="1">
                <a:solidFill>
                  <a:schemeClr val="dk1"/>
                </a:solidFill>
              </a:defRPr>
            </a:lvl3pPr>
            <a:lvl4pPr lvl="3" rtl="0">
              <a:spcBef>
                <a:spcPts val="0"/>
              </a:spcBef>
              <a:spcAft>
                <a:spcPts val="0"/>
              </a:spcAft>
              <a:buClr>
                <a:schemeClr val="dk1"/>
              </a:buClr>
              <a:buSzPts val="3000"/>
              <a:buNone/>
              <a:defRPr b="1">
                <a:solidFill>
                  <a:schemeClr val="dk1"/>
                </a:solidFill>
              </a:defRPr>
            </a:lvl4pPr>
            <a:lvl5pPr lvl="4" rtl="0">
              <a:spcBef>
                <a:spcPts val="0"/>
              </a:spcBef>
              <a:spcAft>
                <a:spcPts val="0"/>
              </a:spcAft>
              <a:buClr>
                <a:schemeClr val="dk1"/>
              </a:buClr>
              <a:buSzPts val="3000"/>
              <a:buNone/>
              <a:defRPr b="1">
                <a:solidFill>
                  <a:schemeClr val="dk1"/>
                </a:solidFill>
              </a:defRPr>
            </a:lvl5pPr>
            <a:lvl6pPr lvl="5" rtl="0">
              <a:spcBef>
                <a:spcPts val="0"/>
              </a:spcBef>
              <a:spcAft>
                <a:spcPts val="0"/>
              </a:spcAft>
              <a:buClr>
                <a:schemeClr val="dk1"/>
              </a:buClr>
              <a:buSzPts val="3000"/>
              <a:buNone/>
              <a:defRPr b="1">
                <a:solidFill>
                  <a:schemeClr val="dk1"/>
                </a:solidFill>
              </a:defRPr>
            </a:lvl6pPr>
            <a:lvl7pPr lvl="6" rtl="0">
              <a:spcBef>
                <a:spcPts val="0"/>
              </a:spcBef>
              <a:spcAft>
                <a:spcPts val="0"/>
              </a:spcAft>
              <a:buClr>
                <a:schemeClr val="dk1"/>
              </a:buClr>
              <a:buSzPts val="3000"/>
              <a:buNone/>
              <a:defRPr b="1">
                <a:solidFill>
                  <a:schemeClr val="dk1"/>
                </a:solidFill>
              </a:defRPr>
            </a:lvl7pPr>
            <a:lvl8pPr lvl="7" rtl="0">
              <a:spcBef>
                <a:spcPts val="0"/>
              </a:spcBef>
              <a:spcAft>
                <a:spcPts val="0"/>
              </a:spcAft>
              <a:buClr>
                <a:schemeClr val="dk1"/>
              </a:buClr>
              <a:buSzPts val="3000"/>
              <a:buNone/>
              <a:defRPr b="1">
                <a:solidFill>
                  <a:schemeClr val="dk1"/>
                </a:solidFill>
              </a:defRPr>
            </a:lvl8pPr>
            <a:lvl9pPr lvl="8" rtl="0">
              <a:spcBef>
                <a:spcPts val="0"/>
              </a:spcBef>
              <a:spcAft>
                <a:spcPts val="0"/>
              </a:spcAft>
              <a:buClr>
                <a:schemeClr val="dk1"/>
              </a:buClr>
              <a:buSzPts val="3000"/>
              <a:buNone/>
              <a:defRPr b="1">
                <a:solidFill>
                  <a:schemeClr val="dk1"/>
                </a:solidFill>
              </a:defRPr>
            </a:lvl9pPr>
          </a:lstStyle>
          <a:p>
            <a:endParaRPr/>
          </a:p>
        </p:txBody>
      </p:sp>
      <p:sp>
        <p:nvSpPr>
          <p:cNvPr id="100" name="Google Shape;100;p18"/>
          <p:cNvSpPr txBox="1">
            <a:spLocks noGrp="1"/>
          </p:cNvSpPr>
          <p:nvPr>
            <p:ph type="title" idx="2"/>
          </p:nvPr>
        </p:nvSpPr>
        <p:spPr>
          <a:xfrm>
            <a:off x="1120875" y="899475"/>
            <a:ext cx="1959300" cy="3339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1800"/>
              <a:buNone/>
              <a:defRPr sz="1800" b="1">
                <a:solidFill>
                  <a:schemeClr val="dk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101" name="Google Shape;101;p18"/>
          <p:cNvSpPr txBox="1">
            <a:spLocks noGrp="1"/>
          </p:cNvSpPr>
          <p:nvPr>
            <p:ph type="subTitle" idx="1"/>
          </p:nvPr>
        </p:nvSpPr>
        <p:spPr>
          <a:xfrm>
            <a:off x="734175" y="1166874"/>
            <a:ext cx="2732700" cy="807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1pPr>
            <a:lvl2pPr lvl="1"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2pPr>
            <a:lvl3pPr lvl="2"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3pPr>
            <a:lvl4pPr lvl="3"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4pPr>
            <a:lvl5pPr lvl="4"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5pPr>
            <a:lvl6pPr lvl="5"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6pPr>
            <a:lvl7pPr lvl="6"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7pPr>
            <a:lvl8pPr lvl="7"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8pPr>
            <a:lvl9pPr lvl="8"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9pPr>
          </a:lstStyle>
          <a:p>
            <a:endParaRPr/>
          </a:p>
        </p:txBody>
      </p:sp>
      <p:sp>
        <p:nvSpPr>
          <p:cNvPr id="102" name="Google Shape;102;p18"/>
          <p:cNvSpPr txBox="1">
            <a:spLocks noGrp="1"/>
          </p:cNvSpPr>
          <p:nvPr>
            <p:ph type="title" idx="3"/>
          </p:nvPr>
        </p:nvSpPr>
        <p:spPr>
          <a:xfrm>
            <a:off x="1120875" y="3477975"/>
            <a:ext cx="1959300" cy="3339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1800"/>
              <a:buNone/>
              <a:defRPr sz="1800" b="1">
                <a:solidFill>
                  <a:schemeClr val="dk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103" name="Google Shape;103;p18"/>
          <p:cNvSpPr txBox="1">
            <a:spLocks noGrp="1"/>
          </p:cNvSpPr>
          <p:nvPr>
            <p:ph type="subTitle" idx="4"/>
          </p:nvPr>
        </p:nvSpPr>
        <p:spPr>
          <a:xfrm>
            <a:off x="734175" y="3747815"/>
            <a:ext cx="2732700" cy="807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1pPr>
            <a:lvl2pPr lvl="1"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2pPr>
            <a:lvl3pPr lvl="2"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3pPr>
            <a:lvl4pPr lvl="3"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4pPr>
            <a:lvl5pPr lvl="4"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5pPr>
            <a:lvl6pPr lvl="5"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6pPr>
            <a:lvl7pPr lvl="6"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7pPr>
            <a:lvl8pPr lvl="7"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8pPr>
            <a:lvl9pPr lvl="8"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9pPr>
          </a:lstStyle>
          <a:p>
            <a:endParaRPr/>
          </a:p>
        </p:txBody>
      </p:sp>
      <p:sp>
        <p:nvSpPr>
          <p:cNvPr id="104" name="Google Shape;104;p18"/>
          <p:cNvSpPr txBox="1">
            <a:spLocks noGrp="1"/>
          </p:cNvSpPr>
          <p:nvPr>
            <p:ph type="title" idx="5"/>
          </p:nvPr>
        </p:nvSpPr>
        <p:spPr>
          <a:xfrm>
            <a:off x="6063846" y="899475"/>
            <a:ext cx="1959300" cy="3339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1800"/>
              <a:buNone/>
              <a:defRPr sz="1800" b="1">
                <a:solidFill>
                  <a:schemeClr val="dk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105" name="Google Shape;105;p18"/>
          <p:cNvSpPr txBox="1">
            <a:spLocks noGrp="1"/>
          </p:cNvSpPr>
          <p:nvPr>
            <p:ph type="subTitle" idx="6"/>
          </p:nvPr>
        </p:nvSpPr>
        <p:spPr>
          <a:xfrm>
            <a:off x="5677150" y="1166874"/>
            <a:ext cx="2732700" cy="807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1pPr>
            <a:lvl2pPr lvl="1"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2pPr>
            <a:lvl3pPr lvl="2"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3pPr>
            <a:lvl4pPr lvl="3"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4pPr>
            <a:lvl5pPr lvl="4"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5pPr>
            <a:lvl6pPr lvl="5"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6pPr>
            <a:lvl7pPr lvl="6"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7pPr>
            <a:lvl8pPr lvl="7"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8pPr>
            <a:lvl9pPr lvl="8"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9pPr>
          </a:lstStyle>
          <a:p>
            <a:endParaRPr/>
          </a:p>
        </p:txBody>
      </p:sp>
      <p:sp>
        <p:nvSpPr>
          <p:cNvPr id="106" name="Google Shape;106;p18"/>
          <p:cNvSpPr txBox="1">
            <a:spLocks noGrp="1"/>
          </p:cNvSpPr>
          <p:nvPr>
            <p:ph type="title" idx="7"/>
          </p:nvPr>
        </p:nvSpPr>
        <p:spPr>
          <a:xfrm>
            <a:off x="6063846" y="3478125"/>
            <a:ext cx="1959300" cy="3339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1800"/>
              <a:buNone/>
              <a:defRPr sz="1800" b="1">
                <a:solidFill>
                  <a:schemeClr val="dk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107" name="Google Shape;107;p18"/>
          <p:cNvSpPr txBox="1">
            <a:spLocks noGrp="1"/>
          </p:cNvSpPr>
          <p:nvPr>
            <p:ph type="subTitle" idx="8"/>
          </p:nvPr>
        </p:nvSpPr>
        <p:spPr>
          <a:xfrm>
            <a:off x="5677150" y="3746088"/>
            <a:ext cx="2732700" cy="807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1pPr>
            <a:lvl2pPr lvl="1"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2pPr>
            <a:lvl3pPr lvl="2"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3pPr>
            <a:lvl4pPr lvl="3"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4pPr>
            <a:lvl5pPr lvl="4"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5pPr>
            <a:lvl6pPr lvl="5"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6pPr>
            <a:lvl7pPr lvl="6"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7pPr>
            <a:lvl8pPr lvl="7"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8pPr>
            <a:lvl9pPr lvl="8"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wo columns 1">
  <p:cSld name="CUSTOM_26">
    <p:bg>
      <p:bgPr>
        <a:solidFill>
          <a:schemeClr val="accent5"/>
        </a:solidFill>
        <a:effectLst/>
      </p:bgPr>
    </p:bg>
    <p:spTree>
      <p:nvGrpSpPr>
        <p:cNvPr id="1" name="Shape 108"/>
        <p:cNvGrpSpPr/>
        <p:nvPr/>
      </p:nvGrpSpPr>
      <p:grpSpPr>
        <a:xfrm>
          <a:off x="0" y="0"/>
          <a:ext cx="0" cy="0"/>
          <a:chOff x="0" y="0"/>
          <a:chExt cx="0" cy="0"/>
        </a:xfrm>
      </p:grpSpPr>
      <p:sp>
        <p:nvSpPr>
          <p:cNvPr id="109" name="Google Shape;109;p19"/>
          <p:cNvSpPr txBox="1">
            <a:spLocks noGrp="1"/>
          </p:cNvSpPr>
          <p:nvPr>
            <p:ph type="title"/>
          </p:nvPr>
        </p:nvSpPr>
        <p:spPr>
          <a:xfrm>
            <a:off x="1974300" y="530725"/>
            <a:ext cx="51954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700"/>
              <a:buNone/>
              <a:defRPr sz="3000" b="1">
                <a:solidFill>
                  <a:schemeClr val="dk1"/>
                </a:solidFill>
              </a:defRPr>
            </a:lvl1pPr>
            <a:lvl2pPr lvl="1" algn="ctr" rtl="0">
              <a:spcBef>
                <a:spcPts val="0"/>
              </a:spcBef>
              <a:spcAft>
                <a:spcPts val="0"/>
              </a:spcAft>
              <a:buClr>
                <a:schemeClr val="dk1"/>
              </a:buClr>
              <a:buSzPts val="3000"/>
              <a:buNone/>
              <a:defRPr b="1">
                <a:solidFill>
                  <a:schemeClr val="dk1"/>
                </a:solidFill>
              </a:defRPr>
            </a:lvl2pPr>
            <a:lvl3pPr lvl="2" algn="ctr" rtl="0">
              <a:spcBef>
                <a:spcPts val="0"/>
              </a:spcBef>
              <a:spcAft>
                <a:spcPts val="0"/>
              </a:spcAft>
              <a:buClr>
                <a:schemeClr val="dk1"/>
              </a:buClr>
              <a:buSzPts val="3000"/>
              <a:buNone/>
              <a:defRPr b="1">
                <a:solidFill>
                  <a:schemeClr val="dk1"/>
                </a:solidFill>
              </a:defRPr>
            </a:lvl3pPr>
            <a:lvl4pPr lvl="3" algn="ctr" rtl="0">
              <a:spcBef>
                <a:spcPts val="0"/>
              </a:spcBef>
              <a:spcAft>
                <a:spcPts val="0"/>
              </a:spcAft>
              <a:buClr>
                <a:schemeClr val="dk1"/>
              </a:buClr>
              <a:buSzPts val="3000"/>
              <a:buNone/>
              <a:defRPr b="1">
                <a:solidFill>
                  <a:schemeClr val="dk1"/>
                </a:solidFill>
              </a:defRPr>
            </a:lvl4pPr>
            <a:lvl5pPr lvl="4" algn="ctr" rtl="0">
              <a:spcBef>
                <a:spcPts val="0"/>
              </a:spcBef>
              <a:spcAft>
                <a:spcPts val="0"/>
              </a:spcAft>
              <a:buClr>
                <a:schemeClr val="dk1"/>
              </a:buClr>
              <a:buSzPts val="3000"/>
              <a:buNone/>
              <a:defRPr b="1">
                <a:solidFill>
                  <a:schemeClr val="dk1"/>
                </a:solidFill>
              </a:defRPr>
            </a:lvl5pPr>
            <a:lvl6pPr lvl="5" algn="ctr" rtl="0">
              <a:spcBef>
                <a:spcPts val="0"/>
              </a:spcBef>
              <a:spcAft>
                <a:spcPts val="0"/>
              </a:spcAft>
              <a:buClr>
                <a:schemeClr val="dk1"/>
              </a:buClr>
              <a:buSzPts val="3000"/>
              <a:buNone/>
              <a:defRPr b="1">
                <a:solidFill>
                  <a:schemeClr val="dk1"/>
                </a:solidFill>
              </a:defRPr>
            </a:lvl6pPr>
            <a:lvl7pPr lvl="6" algn="ctr" rtl="0">
              <a:spcBef>
                <a:spcPts val="0"/>
              </a:spcBef>
              <a:spcAft>
                <a:spcPts val="0"/>
              </a:spcAft>
              <a:buClr>
                <a:schemeClr val="dk1"/>
              </a:buClr>
              <a:buSzPts val="3000"/>
              <a:buNone/>
              <a:defRPr b="1">
                <a:solidFill>
                  <a:schemeClr val="dk1"/>
                </a:solidFill>
              </a:defRPr>
            </a:lvl7pPr>
            <a:lvl8pPr lvl="7" algn="ctr" rtl="0">
              <a:spcBef>
                <a:spcPts val="0"/>
              </a:spcBef>
              <a:spcAft>
                <a:spcPts val="0"/>
              </a:spcAft>
              <a:buClr>
                <a:schemeClr val="dk1"/>
              </a:buClr>
              <a:buSzPts val="3000"/>
              <a:buNone/>
              <a:defRPr b="1">
                <a:solidFill>
                  <a:schemeClr val="dk1"/>
                </a:solidFill>
              </a:defRPr>
            </a:lvl8pPr>
            <a:lvl9pPr lvl="8" algn="ctr" rtl="0">
              <a:spcBef>
                <a:spcPts val="0"/>
              </a:spcBef>
              <a:spcAft>
                <a:spcPts val="0"/>
              </a:spcAft>
              <a:buClr>
                <a:schemeClr val="dk1"/>
              </a:buClr>
              <a:buSzPts val="3000"/>
              <a:buNone/>
              <a:defRPr b="1">
                <a:solidFill>
                  <a:schemeClr val="dk1"/>
                </a:solidFill>
              </a:defRPr>
            </a:lvl9pPr>
          </a:lstStyle>
          <a:p>
            <a:endParaRPr/>
          </a:p>
        </p:txBody>
      </p:sp>
      <p:sp>
        <p:nvSpPr>
          <p:cNvPr id="110" name="Google Shape;110;p19"/>
          <p:cNvSpPr txBox="1">
            <a:spLocks noGrp="1"/>
          </p:cNvSpPr>
          <p:nvPr>
            <p:ph type="subTitle" idx="1"/>
          </p:nvPr>
        </p:nvSpPr>
        <p:spPr>
          <a:xfrm>
            <a:off x="1742675" y="3508850"/>
            <a:ext cx="2379600" cy="67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1pPr>
            <a:lvl2pPr lvl="1"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2pPr>
            <a:lvl3pPr lvl="2"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3pPr>
            <a:lvl4pPr lvl="3"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4pPr>
            <a:lvl5pPr lvl="4"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5pPr>
            <a:lvl6pPr lvl="5"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6pPr>
            <a:lvl7pPr lvl="6"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7pPr>
            <a:lvl8pPr lvl="7"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8pPr>
            <a:lvl9pPr lvl="8"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9pPr>
          </a:lstStyle>
          <a:p>
            <a:endParaRPr/>
          </a:p>
        </p:txBody>
      </p:sp>
      <p:sp>
        <p:nvSpPr>
          <p:cNvPr id="111" name="Google Shape;111;p19"/>
          <p:cNvSpPr txBox="1">
            <a:spLocks noGrp="1"/>
          </p:cNvSpPr>
          <p:nvPr>
            <p:ph type="subTitle" idx="2"/>
          </p:nvPr>
        </p:nvSpPr>
        <p:spPr>
          <a:xfrm>
            <a:off x="5021770" y="3508850"/>
            <a:ext cx="2379600" cy="67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1pPr>
            <a:lvl2pPr lvl="1"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2pPr>
            <a:lvl3pPr lvl="2"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3pPr>
            <a:lvl4pPr lvl="3"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4pPr>
            <a:lvl5pPr lvl="4"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5pPr>
            <a:lvl6pPr lvl="5"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6pPr>
            <a:lvl7pPr lvl="6"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7pPr>
            <a:lvl8pPr lvl="7"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8pPr>
            <a:lvl9pPr lvl="8"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9pPr>
          </a:lstStyle>
          <a:p>
            <a:endParaRPr/>
          </a:p>
        </p:txBody>
      </p:sp>
      <p:sp>
        <p:nvSpPr>
          <p:cNvPr id="112" name="Google Shape;112;p19"/>
          <p:cNvSpPr txBox="1">
            <a:spLocks noGrp="1"/>
          </p:cNvSpPr>
          <p:nvPr>
            <p:ph type="title" idx="3"/>
          </p:nvPr>
        </p:nvSpPr>
        <p:spPr>
          <a:xfrm>
            <a:off x="1865338" y="3248250"/>
            <a:ext cx="2134200" cy="308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1800"/>
              <a:buNone/>
              <a:defRPr sz="1800">
                <a:solidFill>
                  <a:schemeClr val="dk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113" name="Google Shape;113;p19"/>
          <p:cNvSpPr txBox="1">
            <a:spLocks noGrp="1"/>
          </p:cNvSpPr>
          <p:nvPr>
            <p:ph type="title" idx="4"/>
          </p:nvPr>
        </p:nvSpPr>
        <p:spPr>
          <a:xfrm>
            <a:off x="5144462" y="3248250"/>
            <a:ext cx="2134200" cy="308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1800"/>
              <a:buNone/>
              <a:defRPr sz="1800">
                <a:solidFill>
                  <a:schemeClr val="dk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114" name="Google Shape;114;p19"/>
          <p:cNvSpPr/>
          <p:nvPr/>
        </p:nvSpPr>
        <p:spPr>
          <a:xfrm rot="10800000" flipH="1">
            <a:off x="0" y="-36200"/>
            <a:ext cx="2292600" cy="20841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9"/>
          <p:cNvSpPr/>
          <p:nvPr/>
        </p:nvSpPr>
        <p:spPr>
          <a:xfrm>
            <a:off x="6053100" y="3064825"/>
            <a:ext cx="5364900" cy="2516400"/>
          </a:xfrm>
          <a:prstGeom prst="triangle">
            <a:avLst>
              <a:gd name="adj" fmla="val 5000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hree columns 2">
  <p:cSld name="CUSTOM_27">
    <p:bg>
      <p:bgPr>
        <a:solidFill>
          <a:schemeClr val="accent5"/>
        </a:solidFill>
        <a:effectLst/>
      </p:bgPr>
    </p:bg>
    <p:spTree>
      <p:nvGrpSpPr>
        <p:cNvPr id="1" name="Shape 116"/>
        <p:cNvGrpSpPr/>
        <p:nvPr/>
      </p:nvGrpSpPr>
      <p:grpSpPr>
        <a:xfrm>
          <a:off x="0" y="0"/>
          <a:ext cx="0" cy="0"/>
          <a:chOff x="0" y="0"/>
          <a:chExt cx="0" cy="0"/>
        </a:xfrm>
      </p:grpSpPr>
      <p:sp>
        <p:nvSpPr>
          <p:cNvPr id="117" name="Google Shape;117;p20"/>
          <p:cNvSpPr txBox="1">
            <a:spLocks noGrp="1"/>
          </p:cNvSpPr>
          <p:nvPr>
            <p:ph type="title"/>
          </p:nvPr>
        </p:nvSpPr>
        <p:spPr>
          <a:xfrm>
            <a:off x="1176825" y="2158150"/>
            <a:ext cx="1499100" cy="408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1800"/>
              <a:buNone/>
              <a:defRPr sz="1800" b="1">
                <a:solidFill>
                  <a:schemeClr val="lt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118" name="Google Shape;118;p20"/>
          <p:cNvSpPr txBox="1">
            <a:spLocks noGrp="1"/>
          </p:cNvSpPr>
          <p:nvPr>
            <p:ph type="subTitle" idx="1"/>
          </p:nvPr>
        </p:nvSpPr>
        <p:spPr>
          <a:xfrm>
            <a:off x="713225" y="2459250"/>
            <a:ext cx="2426100" cy="74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400"/>
              <a:buFont typeface="Didact Gothic"/>
              <a:buNone/>
              <a:defRPr>
                <a:solidFill>
                  <a:schemeClr val="lt1"/>
                </a:solidFill>
                <a:latin typeface="Didact Gothic"/>
                <a:ea typeface="Didact Gothic"/>
                <a:cs typeface="Didact Gothic"/>
                <a:sym typeface="Didact Gothic"/>
              </a:defRPr>
            </a:lvl1pPr>
            <a:lvl2pPr lvl="1"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2pPr>
            <a:lvl3pPr lvl="2"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3pPr>
            <a:lvl4pPr lvl="3"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4pPr>
            <a:lvl5pPr lvl="4"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5pPr>
            <a:lvl6pPr lvl="5"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6pPr>
            <a:lvl7pPr lvl="6"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7pPr>
            <a:lvl8pPr lvl="7"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8pPr>
            <a:lvl9pPr lvl="8"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9pPr>
          </a:lstStyle>
          <a:p>
            <a:endParaRPr/>
          </a:p>
        </p:txBody>
      </p:sp>
      <p:sp>
        <p:nvSpPr>
          <p:cNvPr id="119" name="Google Shape;119;p20"/>
          <p:cNvSpPr txBox="1">
            <a:spLocks noGrp="1"/>
          </p:cNvSpPr>
          <p:nvPr>
            <p:ph type="title" idx="2"/>
          </p:nvPr>
        </p:nvSpPr>
        <p:spPr>
          <a:xfrm>
            <a:off x="6468199" y="2158150"/>
            <a:ext cx="1499100" cy="408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1800"/>
              <a:buNone/>
              <a:defRPr sz="1800" b="1">
                <a:solidFill>
                  <a:schemeClr val="lt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120" name="Google Shape;120;p20"/>
          <p:cNvSpPr txBox="1">
            <a:spLocks noGrp="1"/>
          </p:cNvSpPr>
          <p:nvPr>
            <p:ph type="subTitle" idx="3"/>
          </p:nvPr>
        </p:nvSpPr>
        <p:spPr>
          <a:xfrm>
            <a:off x="6004683" y="2459250"/>
            <a:ext cx="2426100" cy="74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400"/>
              <a:buFont typeface="Didact Gothic"/>
              <a:buNone/>
              <a:defRPr>
                <a:solidFill>
                  <a:schemeClr val="lt1"/>
                </a:solidFill>
                <a:latin typeface="Didact Gothic"/>
                <a:ea typeface="Didact Gothic"/>
                <a:cs typeface="Didact Gothic"/>
                <a:sym typeface="Didact Gothic"/>
              </a:defRPr>
            </a:lvl1pPr>
            <a:lvl2pPr lvl="1" algn="ctr" rtl="0">
              <a:lnSpc>
                <a:spcPct val="100000"/>
              </a:lnSpc>
              <a:spcBef>
                <a:spcPts val="160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2pPr>
            <a:lvl3pPr lvl="2"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3pPr>
            <a:lvl4pPr lvl="3"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4pPr>
            <a:lvl5pPr lvl="4"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5pPr>
            <a:lvl6pPr lvl="5"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6pPr>
            <a:lvl7pPr lvl="6"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7pPr>
            <a:lvl8pPr lvl="7"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8pPr>
            <a:lvl9pPr lvl="8"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9pPr>
          </a:lstStyle>
          <a:p>
            <a:endParaRPr/>
          </a:p>
        </p:txBody>
      </p:sp>
      <p:sp>
        <p:nvSpPr>
          <p:cNvPr id="121" name="Google Shape;121;p20"/>
          <p:cNvSpPr txBox="1">
            <a:spLocks noGrp="1"/>
          </p:cNvSpPr>
          <p:nvPr>
            <p:ph type="title" idx="4"/>
          </p:nvPr>
        </p:nvSpPr>
        <p:spPr>
          <a:xfrm>
            <a:off x="3822450" y="2158150"/>
            <a:ext cx="1499100" cy="408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1800"/>
              <a:buNone/>
              <a:defRPr sz="1800" b="1">
                <a:solidFill>
                  <a:schemeClr val="lt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122" name="Google Shape;122;p20"/>
          <p:cNvSpPr txBox="1">
            <a:spLocks noGrp="1"/>
          </p:cNvSpPr>
          <p:nvPr>
            <p:ph type="subTitle" idx="5"/>
          </p:nvPr>
        </p:nvSpPr>
        <p:spPr>
          <a:xfrm>
            <a:off x="3358950" y="2459250"/>
            <a:ext cx="2426100" cy="74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400"/>
              <a:buFont typeface="Didact Gothic"/>
              <a:buNone/>
              <a:defRPr>
                <a:solidFill>
                  <a:schemeClr val="lt1"/>
                </a:solidFill>
                <a:latin typeface="Didact Gothic"/>
                <a:ea typeface="Didact Gothic"/>
                <a:cs typeface="Didact Gothic"/>
                <a:sym typeface="Didact Gothic"/>
              </a:defRPr>
            </a:lvl1pPr>
            <a:lvl2pPr lvl="1"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2pPr>
            <a:lvl3pPr lvl="2"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3pPr>
            <a:lvl4pPr lvl="3"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4pPr>
            <a:lvl5pPr lvl="4"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5pPr>
            <a:lvl6pPr lvl="5"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6pPr>
            <a:lvl7pPr lvl="6"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7pPr>
            <a:lvl8pPr lvl="7"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8pPr>
            <a:lvl9pPr lvl="8"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9pPr>
          </a:lstStyle>
          <a:p>
            <a:endParaRPr/>
          </a:p>
        </p:txBody>
      </p:sp>
      <p:sp>
        <p:nvSpPr>
          <p:cNvPr id="123" name="Google Shape;123;p20"/>
          <p:cNvSpPr/>
          <p:nvPr/>
        </p:nvSpPr>
        <p:spPr>
          <a:xfrm>
            <a:off x="3198450" y="3764666"/>
            <a:ext cx="2727900" cy="1416300"/>
          </a:xfrm>
          <a:prstGeom prst="triangle">
            <a:avLst>
              <a:gd name="adj" fmla="val 5000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20"/>
          <p:cNvSpPr txBox="1">
            <a:spLocks noGrp="1"/>
          </p:cNvSpPr>
          <p:nvPr>
            <p:ph type="title" idx="6"/>
          </p:nvPr>
        </p:nvSpPr>
        <p:spPr>
          <a:xfrm>
            <a:off x="1974300" y="530725"/>
            <a:ext cx="51954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700"/>
              <a:buNone/>
              <a:defRPr sz="3000" b="1">
                <a:solidFill>
                  <a:schemeClr val="dk1"/>
                </a:solidFill>
              </a:defRPr>
            </a:lvl1pPr>
            <a:lvl2pPr lvl="1" algn="ctr" rtl="0">
              <a:spcBef>
                <a:spcPts val="0"/>
              </a:spcBef>
              <a:spcAft>
                <a:spcPts val="0"/>
              </a:spcAft>
              <a:buClr>
                <a:schemeClr val="dk1"/>
              </a:buClr>
              <a:buSzPts val="3000"/>
              <a:buNone/>
              <a:defRPr b="1">
                <a:solidFill>
                  <a:schemeClr val="dk1"/>
                </a:solidFill>
              </a:defRPr>
            </a:lvl2pPr>
            <a:lvl3pPr lvl="2" algn="ctr" rtl="0">
              <a:spcBef>
                <a:spcPts val="0"/>
              </a:spcBef>
              <a:spcAft>
                <a:spcPts val="0"/>
              </a:spcAft>
              <a:buClr>
                <a:schemeClr val="dk1"/>
              </a:buClr>
              <a:buSzPts val="3000"/>
              <a:buNone/>
              <a:defRPr b="1">
                <a:solidFill>
                  <a:schemeClr val="dk1"/>
                </a:solidFill>
              </a:defRPr>
            </a:lvl3pPr>
            <a:lvl4pPr lvl="3" algn="ctr" rtl="0">
              <a:spcBef>
                <a:spcPts val="0"/>
              </a:spcBef>
              <a:spcAft>
                <a:spcPts val="0"/>
              </a:spcAft>
              <a:buClr>
                <a:schemeClr val="dk1"/>
              </a:buClr>
              <a:buSzPts val="3000"/>
              <a:buNone/>
              <a:defRPr b="1">
                <a:solidFill>
                  <a:schemeClr val="dk1"/>
                </a:solidFill>
              </a:defRPr>
            </a:lvl4pPr>
            <a:lvl5pPr lvl="4" algn="ctr" rtl="0">
              <a:spcBef>
                <a:spcPts val="0"/>
              </a:spcBef>
              <a:spcAft>
                <a:spcPts val="0"/>
              </a:spcAft>
              <a:buClr>
                <a:schemeClr val="dk1"/>
              </a:buClr>
              <a:buSzPts val="3000"/>
              <a:buNone/>
              <a:defRPr b="1">
                <a:solidFill>
                  <a:schemeClr val="dk1"/>
                </a:solidFill>
              </a:defRPr>
            </a:lvl5pPr>
            <a:lvl6pPr lvl="5" algn="ctr" rtl="0">
              <a:spcBef>
                <a:spcPts val="0"/>
              </a:spcBef>
              <a:spcAft>
                <a:spcPts val="0"/>
              </a:spcAft>
              <a:buClr>
                <a:schemeClr val="dk1"/>
              </a:buClr>
              <a:buSzPts val="3000"/>
              <a:buNone/>
              <a:defRPr b="1">
                <a:solidFill>
                  <a:schemeClr val="dk1"/>
                </a:solidFill>
              </a:defRPr>
            </a:lvl6pPr>
            <a:lvl7pPr lvl="6" algn="ctr" rtl="0">
              <a:spcBef>
                <a:spcPts val="0"/>
              </a:spcBef>
              <a:spcAft>
                <a:spcPts val="0"/>
              </a:spcAft>
              <a:buClr>
                <a:schemeClr val="dk1"/>
              </a:buClr>
              <a:buSzPts val="3000"/>
              <a:buNone/>
              <a:defRPr b="1">
                <a:solidFill>
                  <a:schemeClr val="dk1"/>
                </a:solidFill>
              </a:defRPr>
            </a:lvl7pPr>
            <a:lvl8pPr lvl="7" algn="ctr" rtl="0">
              <a:spcBef>
                <a:spcPts val="0"/>
              </a:spcBef>
              <a:spcAft>
                <a:spcPts val="0"/>
              </a:spcAft>
              <a:buClr>
                <a:schemeClr val="dk1"/>
              </a:buClr>
              <a:buSzPts val="3000"/>
              <a:buNone/>
              <a:defRPr b="1">
                <a:solidFill>
                  <a:schemeClr val="dk1"/>
                </a:solidFill>
              </a:defRPr>
            </a:lvl8pPr>
            <a:lvl9pPr lvl="8" algn="ctr" rtl="0">
              <a:spcBef>
                <a:spcPts val="0"/>
              </a:spcBef>
              <a:spcAft>
                <a:spcPts val="0"/>
              </a:spcAft>
              <a:buClr>
                <a:schemeClr val="dk1"/>
              </a:buClr>
              <a:buSzPts val="3000"/>
              <a:buNone/>
              <a:defRPr b="1">
                <a:solidFill>
                  <a:schemeClr val="dk1"/>
                </a:solidFill>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ext">
  <p:cSld name="CUSTOM_28">
    <p:bg>
      <p:bgPr>
        <a:solidFill>
          <a:schemeClr val="accent5"/>
        </a:solidFill>
        <a:effectLst/>
      </p:bgPr>
    </p:bg>
    <p:spTree>
      <p:nvGrpSpPr>
        <p:cNvPr id="1" name="Shape 125"/>
        <p:cNvGrpSpPr/>
        <p:nvPr/>
      </p:nvGrpSpPr>
      <p:grpSpPr>
        <a:xfrm>
          <a:off x="0" y="0"/>
          <a:ext cx="0" cy="0"/>
          <a:chOff x="0" y="0"/>
          <a:chExt cx="0" cy="0"/>
        </a:xfrm>
      </p:grpSpPr>
      <p:sp>
        <p:nvSpPr>
          <p:cNvPr id="126" name="Google Shape;126;p21"/>
          <p:cNvSpPr txBox="1">
            <a:spLocks noGrp="1"/>
          </p:cNvSpPr>
          <p:nvPr>
            <p:ph type="body" idx="1"/>
          </p:nvPr>
        </p:nvSpPr>
        <p:spPr>
          <a:xfrm>
            <a:off x="2078825" y="4335775"/>
            <a:ext cx="5229300" cy="425100"/>
          </a:xfrm>
          <a:prstGeom prst="rect">
            <a:avLst/>
          </a:prstGeom>
        </p:spPr>
        <p:txBody>
          <a:bodyPr spcFirstLastPara="1" wrap="square" lIns="91425" tIns="91425" rIns="91425" bIns="91425" anchor="t" anchorCtr="0">
            <a:noAutofit/>
          </a:bodyPr>
          <a:lstStyle>
            <a:lvl1pPr marL="457200" lvl="0" indent="-317500" algn="ctr" rtl="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1pPr>
            <a:lvl2pPr marL="914400" lvl="1" indent="-317500" algn="ctr" rtl="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2pPr>
            <a:lvl3pPr marL="1371600" lvl="2" indent="-317500" algn="ctr" rtl="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3pPr>
            <a:lvl4pPr marL="1828800" lvl="3" indent="-317500" algn="ctr" rtl="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4pPr>
            <a:lvl5pPr marL="2286000" lvl="4" indent="-317500" algn="ctr" rtl="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5pPr>
            <a:lvl6pPr marL="2743200" lvl="5" indent="-317500" algn="ctr" rtl="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6pPr>
            <a:lvl7pPr marL="3200400" lvl="6" indent="-317500" algn="ctr" rtl="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7pPr>
            <a:lvl8pPr marL="3657600" lvl="7" indent="-317500" algn="ctr" rtl="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8pPr>
            <a:lvl9pPr marL="4114800" lvl="8" indent="-317500" algn="ctr" rtl="0">
              <a:spcBef>
                <a:spcPts val="1600"/>
              </a:spcBef>
              <a:spcAft>
                <a:spcPts val="1600"/>
              </a:spcAft>
              <a:buClr>
                <a:schemeClr val="dk1"/>
              </a:buClr>
              <a:buSzPts val="1400"/>
              <a:buFont typeface="Didact Gothic"/>
              <a:buChar char="■"/>
              <a:defRPr>
                <a:solidFill>
                  <a:schemeClr val="dk1"/>
                </a:solidFill>
                <a:latin typeface="Didact Gothic"/>
                <a:ea typeface="Didact Gothic"/>
                <a:cs typeface="Didact Gothic"/>
                <a:sym typeface="Didact Gothic"/>
              </a:defRPr>
            </a:lvl9pPr>
          </a:lstStyle>
          <a:p>
            <a:endParaRPr/>
          </a:p>
        </p:txBody>
      </p:sp>
      <p:sp>
        <p:nvSpPr>
          <p:cNvPr id="127" name="Google Shape;127;p21"/>
          <p:cNvSpPr txBox="1">
            <a:spLocks noGrp="1"/>
          </p:cNvSpPr>
          <p:nvPr>
            <p:ph type="title"/>
          </p:nvPr>
        </p:nvSpPr>
        <p:spPr>
          <a:xfrm>
            <a:off x="1974300" y="530725"/>
            <a:ext cx="51954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700"/>
              <a:buNone/>
              <a:defRPr sz="3000" b="1">
                <a:solidFill>
                  <a:schemeClr val="dk1"/>
                </a:solidFill>
              </a:defRPr>
            </a:lvl1pPr>
            <a:lvl2pPr lvl="1" rtl="0">
              <a:spcBef>
                <a:spcPts val="0"/>
              </a:spcBef>
              <a:spcAft>
                <a:spcPts val="0"/>
              </a:spcAft>
              <a:buClr>
                <a:schemeClr val="dk1"/>
              </a:buClr>
              <a:buSzPts val="3000"/>
              <a:buNone/>
              <a:defRPr b="1">
                <a:solidFill>
                  <a:schemeClr val="dk1"/>
                </a:solidFill>
              </a:defRPr>
            </a:lvl2pPr>
            <a:lvl3pPr lvl="2" rtl="0">
              <a:spcBef>
                <a:spcPts val="0"/>
              </a:spcBef>
              <a:spcAft>
                <a:spcPts val="0"/>
              </a:spcAft>
              <a:buClr>
                <a:schemeClr val="dk1"/>
              </a:buClr>
              <a:buSzPts val="3000"/>
              <a:buNone/>
              <a:defRPr b="1">
                <a:solidFill>
                  <a:schemeClr val="dk1"/>
                </a:solidFill>
              </a:defRPr>
            </a:lvl3pPr>
            <a:lvl4pPr lvl="3" rtl="0">
              <a:spcBef>
                <a:spcPts val="0"/>
              </a:spcBef>
              <a:spcAft>
                <a:spcPts val="0"/>
              </a:spcAft>
              <a:buClr>
                <a:schemeClr val="dk1"/>
              </a:buClr>
              <a:buSzPts val="3000"/>
              <a:buNone/>
              <a:defRPr b="1">
                <a:solidFill>
                  <a:schemeClr val="dk1"/>
                </a:solidFill>
              </a:defRPr>
            </a:lvl4pPr>
            <a:lvl5pPr lvl="4" rtl="0">
              <a:spcBef>
                <a:spcPts val="0"/>
              </a:spcBef>
              <a:spcAft>
                <a:spcPts val="0"/>
              </a:spcAft>
              <a:buClr>
                <a:schemeClr val="dk1"/>
              </a:buClr>
              <a:buSzPts val="3000"/>
              <a:buNone/>
              <a:defRPr b="1">
                <a:solidFill>
                  <a:schemeClr val="dk1"/>
                </a:solidFill>
              </a:defRPr>
            </a:lvl5pPr>
            <a:lvl6pPr lvl="5" rtl="0">
              <a:spcBef>
                <a:spcPts val="0"/>
              </a:spcBef>
              <a:spcAft>
                <a:spcPts val="0"/>
              </a:spcAft>
              <a:buClr>
                <a:schemeClr val="dk1"/>
              </a:buClr>
              <a:buSzPts val="3000"/>
              <a:buNone/>
              <a:defRPr b="1">
                <a:solidFill>
                  <a:schemeClr val="dk1"/>
                </a:solidFill>
              </a:defRPr>
            </a:lvl6pPr>
            <a:lvl7pPr lvl="6" rtl="0">
              <a:spcBef>
                <a:spcPts val="0"/>
              </a:spcBef>
              <a:spcAft>
                <a:spcPts val="0"/>
              </a:spcAft>
              <a:buClr>
                <a:schemeClr val="dk1"/>
              </a:buClr>
              <a:buSzPts val="3000"/>
              <a:buNone/>
              <a:defRPr b="1">
                <a:solidFill>
                  <a:schemeClr val="dk1"/>
                </a:solidFill>
              </a:defRPr>
            </a:lvl7pPr>
            <a:lvl8pPr lvl="7" rtl="0">
              <a:spcBef>
                <a:spcPts val="0"/>
              </a:spcBef>
              <a:spcAft>
                <a:spcPts val="0"/>
              </a:spcAft>
              <a:buClr>
                <a:schemeClr val="dk1"/>
              </a:buClr>
              <a:buSzPts val="3000"/>
              <a:buNone/>
              <a:defRPr b="1">
                <a:solidFill>
                  <a:schemeClr val="dk1"/>
                </a:solidFill>
              </a:defRPr>
            </a:lvl8pPr>
            <a:lvl9pPr lvl="8" rtl="0">
              <a:spcBef>
                <a:spcPts val="0"/>
              </a:spcBef>
              <a:spcAft>
                <a:spcPts val="0"/>
              </a:spcAft>
              <a:buClr>
                <a:schemeClr val="dk1"/>
              </a:buClr>
              <a:buSzPts val="3000"/>
              <a:buNone/>
              <a:defRPr b="1">
                <a:solidFill>
                  <a:schemeClr val="dk1"/>
                </a:solidFill>
              </a:defRPr>
            </a:lvl9pPr>
          </a:lstStyle>
          <a:p>
            <a:endParaRPr/>
          </a:p>
        </p:txBody>
      </p:sp>
      <p:sp>
        <p:nvSpPr>
          <p:cNvPr id="128" name="Google Shape;128;p21"/>
          <p:cNvSpPr/>
          <p:nvPr/>
        </p:nvSpPr>
        <p:spPr>
          <a:xfrm>
            <a:off x="-519650" y="2386850"/>
            <a:ext cx="3405900" cy="3302400"/>
          </a:xfrm>
          <a:prstGeom prst="rtTriangl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129" name="Google Shape;129;p21"/>
          <p:cNvSpPr/>
          <p:nvPr/>
        </p:nvSpPr>
        <p:spPr>
          <a:xfrm>
            <a:off x="-738725" y="2482100"/>
            <a:ext cx="3405900" cy="33024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130" name="Google Shape;130;p21"/>
          <p:cNvSpPr/>
          <p:nvPr/>
        </p:nvSpPr>
        <p:spPr>
          <a:xfrm rot="10800000">
            <a:off x="6727825" y="-915550"/>
            <a:ext cx="3405900" cy="33024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131" name="Google Shape;131;p21"/>
          <p:cNvSpPr/>
          <p:nvPr/>
        </p:nvSpPr>
        <p:spPr>
          <a:xfrm rot="10800000">
            <a:off x="5092750" y="-1522625"/>
            <a:ext cx="5364900" cy="2516400"/>
          </a:xfrm>
          <a:prstGeom prst="triangle">
            <a:avLst>
              <a:gd name="adj" fmla="val 5000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hree columns 4">
  <p:cSld name="CUSTOM_32">
    <p:bg>
      <p:bgPr>
        <a:solidFill>
          <a:schemeClr val="accent5"/>
        </a:solidFill>
        <a:effectLst/>
      </p:bgPr>
    </p:bg>
    <p:spTree>
      <p:nvGrpSpPr>
        <p:cNvPr id="1" name="Shape 156"/>
        <p:cNvGrpSpPr/>
        <p:nvPr/>
      </p:nvGrpSpPr>
      <p:grpSpPr>
        <a:xfrm>
          <a:off x="0" y="0"/>
          <a:ext cx="0" cy="0"/>
          <a:chOff x="0" y="0"/>
          <a:chExt cx="0" cy="0"/>
        </a:xfrm>
      </p:grpSpPr>
      <p:sp>
        <p:nvSpPr>
          <p:cNvPr id="157" name="Google Shape;157;p24"/>
          <p:cNvSpPr/>
          <p:nvPr/>
        </p:nvSpPr>
        <p:spPr>
          <a:xfrm rot="10800000">
            <a:off x="5891850" y="-387100"/>
            <a:ext cx="5264100" cy="2697600"/>
          </a:xfrm>
          <a:prstGeom prst="triangle">
            <a:avLst>
              <a:gd name="adj" fmla="val 50000"/>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24"/>
          <p:cNvSpPr/>
          <p:nvPr/>
        </p:nvSpPr>
        <p:spPr>
          <a:xfrm>
            <a:off x="-5191825" y="2310500"/>
            <a:ext cx="7403100" cy="3794100"/>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4"/>
          <p:cNvSpPr txBox="1">
            <a:spLocks noGrp="1"/>
          </p:cNvSpPr>
          <p:nvPr>
            <p:ph type="title"/>
          </p:nvPr>
        </p:nvSpPr>
        <p:spPr>
          <a:xfrm>
            <a:off x="862450" y="3324450"/>
            <a:ext cx="1763700" cy="308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1800"/>
              <a:buNone/>
              <a:defRPr sz="1800" b="1">
                <a:solidFill>
                  <a:schemeClr val="dk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160" name="Google Shape;160;p24"/>
          <p:cNvSpPr txBox="1">
            <a:spLocks noGrp="1"/>
          </p:cNvSpPr>
          <p:nvPr>
            <p:ph type="subTitle" idx="1"/>
          </p:nvPr>
        </p:nvSpPr>
        <p:spPr>
          <a:xfrm>
            <a:off x="424450" y="3583211"/>
            <a:ext cx="2639700" cy="802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1pPr>
            <a:lvl2pPr lvl="1"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2pPr>
            <a:lvl3pPr lvl="2"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3pPr>
            <a:lvl4pPr lvl="3"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4pPr>
            <a:lvl5pPr lvl="4"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5pPr>
            <a:lvl6pPr lvl="5"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6pPr>
            <a:lvl7pPr lvl="6"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7pPr>
            <a:lvl8pPr lvl="7"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8pPr>
            <a:lvl9pPr lvl="8"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9pPr>
          </a:lstStyle>
          <a:p>
            <a:endParaRPr/>
          </a:p>
        </p:txBody>
      </p:sp>
      <p:sp>
        <p:nvSpPr>
          <p:cNvPr id="161" name="Google Shape;161;p24"/>
          <p:cNvSpPr txBox="1">
            <a:spLocks noGrp="1"/>
          </p:cNvSpPr>
          <p:nvPr>
            <p:ph type="title" idx="2"/>
          </p:nvPr>
        </p:nvSpPr>
        <p:spPr>
          <a:xfrm>
            <a:off x="6525755" y="3324450"/>
            <a:ext cx="1763700" cy="308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1800"/>
              <a:buNone/>
              <a:defRPr sz="1800" b="1">
                <a:solidFill>
                  <a:schemeClr val="dk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162" name="Google Shape;162;p24"/>
          <p:cNvSpPr txBox="1">
            <a:spLocks noGrp="1"/>
          </p:cNvSpPr>
          <p:nvPr>
            <p:ph type="subTitle" idx="3"/>
          </p:nvPr>
        </p:nvSpPr>
        <p:spPr>
          <a:xfrm>
            <a:off x="6087751" y="3583211"/>
            <a:ext cx="2639700" cy="802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1pPr>
            <a:lvl2pPr lvl="1"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2pPr>
            <a:lvl3pPr lvl="2"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3pPr>
            <a:lvl4pPr lvl="3"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4pPr>
            <a:lvl5pPr lvl="4"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5pPr>
            <a:lvl6pPr lvl="5"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6pPr>
            <a:lvl7pPr lvl="6"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7pPr>
            <a:lvl8pPr lvl="7"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8pPr>
            <a:lvl9pPr lvl="8"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9pPr>
          </a:lstStyle>
          <a:p>
            <a:endParaRPr/>
          </a:p>
        </p:txBody>
      </p:sp>
      <p:sp>
        <p:nvSpPr>
          <p:cNvPr id="163" name="Google Shape;163;p24"/>
          <p:cNvSpPr txBox="1">
            <a:spLocks noGrp="1"/>
          </p:cNvSpPr>
          <p:nvPr>
            <p:ph type="title" idx="4"/>
          </p:nvPr>
        </p:nvSpPr>
        <p:spPr>
          <a:xfrm>
            <a:off x="3690150" y="3324450"/>
            <a:ext cx="1763700" cy="308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1800"/>
              <a:buNone/>
              <a:defRPr sz="1800" b="1">
                <a:solidFill>
                  <a:schemeClr val="dk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164" name="Google Shape;164;p24"/>
          <p:cNvSpPr txBox="1">
            <a:spLocks noGrp="1"/>
          </p:cNvSpPr>
          <p:nvPr>
            <p:ph type="subTitle" idx="5"/>
          </p:nvPr>
        </p:nvSpPr>
        <p:spPr>
          <a:xfrm>
            <a:off x="3252148" y="3583211"/>
            <a:ext cx="2639700" cy="802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1pPr>
            <a:lvl2pPr lvl="1"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2pPr>
            <a:lvl3pPr lvl="2"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3pPr>
            <a:lvl4pPr lvl="3"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4pPr>
            <a:lvl5pPr lvl="4"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5pPr>
            <a:lvl6pPr lvl="5"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6pPr>
            <a:lvl7pPr lvl="6"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7pPr>
            <a:lvl8pPr lvl="7"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8pPr>
            <a:lvl9pPr lvl="8"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9pPr>
          </a:lstStyle>
          <a:p>
            <a:endParaRPr/>
          </a:p>
        </p:txBody>
      </p:sp>
      <p:sp>
        <p:nvSpPr>
          <p:cNvPr id="165" name="Google Shape;165;p24"/>
          <p:cNvSpPr txBox="1">
            <a:spLocks noGrp="1"/>
          </p:cNvSpPr>
          <p:nvPr>
            <p:ph type="title" idx="6"/>
          </p:nvPr>
        </p:nvSpPr>
        <p:spPr>
          <a:xfrm>
            <a:off x="1687950" y="530725"/>
            <a:ext cx="57681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700"/>
              <a:buNone/>
              <a:defRPr sz="3000" b="1">
                <a:solidFill>
                  <a:schemeClr val="dk1"/>
                </a:solidFill>
              </a:defRPr>
            </a:lvl1pPr>
            <a:lvl2pPr lvl="1" algn="ctr" rtl="0">
              <a:spcBef>
                <a:spcPts val="0"/>
              </a:spcBef>
              <a:spcAft>
                <a:spcPts val="0"/>
              </a:spcAft>
              <a:buClr>
                <a:schemeClr val="dk1"/>
              </a:buClr>
              <a:buSzPts val="3000"/>
              <a:buNone/>
              <a:defRPr b="1">
                <a:solidFill>
                  <a:schemeClr val="dk1"/>
                </a:solidFill>
              </a:defRPr>
            </a:lvl2pPr>
            <a:lvl3pPr lvl="2" algn="ctr" rtl="0">
              <a:spcBef>
                <a:spcPts val="0"/>
              </a:spcBef>
              <a:spcAft>
                <a:spcPts val="0"/>
              </a:spcAft>
              <a:buClr>
                <a:schemeClr val="dk1"/>
              </a:buClr>
              <a:buSzPts val="3000"/>
              <a:buNone/>
              <a:defRPr b="1">
                <a:solidFill>
                  <a:schemeClr val="dk1"/>
                </a:solidFill>
              </a:defRPr>
            </a:lvl3pPr>
            <a:lvl4pPr lvl="3" algn="ctr" rtl="0">
              <a:spcBef>
                <a:spcPts val="0"/>
              </a:spcBef>
              <a:spcAft>
                <a:spcPts val="0"/>
              </a:spcAft>
              <a:buClr>
                <a:schemeClr val="dk1"/>
              </a:buClr>
              <a:buSzPts val="3000"/>
              <a:buNone/>
              <a:defRPr b="1">
                <a:solidFill>
                  <a:schemeClr val="dk1"/>
                </a:solidFill>
              </a:defRPr>
            </a:lvl4pPr>
            <a:lvl5pPr lvl="4" algn="ctr" rtl="0">
              <a:spcBef>
                <a:spcPts val="0"/>
              </a:spcBef>
              <a:spcAft>
                <a:spcPts val="0"/>
              </a:spcAft>
              <a:buClr>
                <a:schemeClr val="dk1"/>
              </a:buClr>
              <a:buSzPts val="3000"/>
              <a:buNone/>
              <a:defRPr b="1">
                <a:solidFill>
                  <a:schemeClr val="dk1"/>
                </a:solidFill>
              </a:defRPr>
            </a:lvl5pPr>
            <a:lvl6pPr lvl="5" algn="ctr" rtl="0">
              <a:spcBef>
                <a:spcPts val="0"/>
              </a:spcBef>
              <a:spcAft>
                <a:spcPts val="0"/>
              </a:spcAft>
              <a:buClr>
                <a:schemeClr val="dk1"/>
              </a:buClr>
              <a:buSzPts val="3000"/>
              <a:buNone/>
              <a:defRPr b="1">
                <a:solidFill>
                  <a:schemeClr val="dk1"/>
                </a:solidFill>
              </a:defRPr>
            </a:lvl6pPr>
            <a:lvl7pPr lvl="6" algn="ctr" rtl="0">
              <a:spcBef>
                <a:spcPts val="0"/>
              </a:spcBef>
              <a:spcAft>
                <a:spcPts val="0"/>
              </a:spcAft>
              <a:buClr>
                <a:schemeClr val="dk1"/>
              </a:buClr>
              <a:buSzPts val="3000"/>
              <a:buNone/>
              <a:defRPr b="1">
                <a:solidFill>
                  <a:schemeClr val="dk1"/>
                </a:solidFill>
              </a:defRPr>
            </a:lvl7pPr>
            <a:lvl8pPr lvl="7" algn="ctr" rtl="0">
              <a:spcBef>
                <a:spcPts val="0"/>
              </a:spcBef>
              <a:spcAft>
                <a:spcPts val="0"/>
              </a:spcAft>
              <a:buClr>
                <a:schemeClr val="dk1"/>
              </a:buClr>
              <a:buSzPts val="3000"/>
              <a:buNone/>
              <a:defRPr b="1">
                <a:solidFill>
                  <a:schemeClr val="dk1"/>
                </a:solidFill>
              </a:defRPr>
            </a:lvl8pPr>
            <a:lvl9pPr lvl="8" algn="ctr" rtl="0">
              <a:spcBef>
                <a:spcPts val="0"/>
              </a:spcBef>
              <a:spcAft>
                <a:spcPts val="0"/>
              </a:spcAft>
              <a:buClr>
                <a:schemeClr val="dk1"/>
              </a:buClr>
              <a:buSzPts val="3000"/>
              <a:buNone/>
              <a:defRPr b="1">
                <a:solidFill>
                  <a:schemeClr val="dk1"/>
                </a:solidFill>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hanks">
  <p:cSld name="CUSTOM_18">
    <p:bg>
      <p:bgPr>
        <a:solidFill>
          <a:schemeClr val="dk1"/>
        </a:solidFill>
        <a:effectLst/>
      </p:bgPr>
    </p:bg>
    <p:spTree>
      <p:nvGrpSpPr>
        <p:cNvPr id="1" name="Shape 207"/>
        <p:cNvGrpSpPr/>
        <p:nvPr/>
      </p:nvGrpSpPr>
      <p:grpSpPr>
        <a:xfrm>
          <a:off x="0" y="0"/>
          <a:ext cx="0" cy="0"/>
          <a:chOff x="0" y="0"/>
          <a:chExt cx="0" cy="0"/>
        </a:xfrm>
      </p:grpSpPr>
      <p:sp>
        <p:nvSpPr>
          <p:cNvPr id="208" name="Google Shape;208;p31"/>
          <p:cNvSpPr/>
          <p:nvPr/>
        </p:nvSpPr>
        <p:spPr>
          <a:xfrm>
            <a:off x="4165600" y="2820426"/>
            <a:ext cx="8077200" cy="3875700"/>
          </a:xfrm>
          <a:prstGeom prst="triangle">
            <a:avLst>
              <a:gd name="adj" fmla="val 50000"/>
            </a:avLst>
          </a:prstGeom>
          <a:no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Didact Gothic"/>
              <a:ea typeface="Didact Gothic"/>
              <a:cs typeface="Didact Gothic"/>
              <a:sym typeface="Didact Gothic"/>
            </a:endParaRPr>
          </a:p>
        </p:txBody>
      </p:sp>
      <p:sp>
        <p:nvSpPr>
          <p:cNvPr id="209" name="Google Shape;209;p31"/>
          <p:cNvSpPr/>
          <p:nvPr/>
        </p:nvSpPr>
        <p:spPr>
          <a:xfrm rot="10800000">
            <a:off x="-1006525" y="-294700"/>
            <a:ext cx="4029300" cy="1933500"/>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31"/>
          <p:cNvSpPr txBox="1">
            <a:spLocks noGrp="1"/>
          </p:cNvSpPr>
          <p:nvPr>
            <p:ph type="title"/>
          </p:nvPr>
        </p:nvSpPr>
        <p:spPr>
          <a:xfrm>
            <a:off x="713250" y="672738"/>
            <a:ext cx="7717500" cy="12966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2700"/>
              <a:buNone/>
              <a:defRPr sz="8000" b="1">
                <a:solidFill>
                  <a:schemeClr val="accent5"/>
                </a:solidFill>
              </a:defRPr>
            </a:lvl1pPr>
            <a:lvl2pPr lvl="1" rtl="0">
              <a:spcBef>
                <a:spcPts val="0"/>
              </a:spcBef>
              <a:spcAft>
                <a:spcPts val="0"/>
              </a:spcAft>
              <a:buClr>
                <a:schemeClr val="lt1"/>
              </a:buClr>
              <a:buSzPts val="3000"/>
              <a:buNone/>
              <a:defRPr b="1">
                <a:solidFill>
                  <a:schemeClr val="lt1"/>
                </a:solidFill>
              </a:defRPr>
            </a:lvl2pPr>
            <a:lvl3pPr lvl="2" rtl="0">
              <a:spcBef>
                <a:spcPts val="0"/>
              </a:spcBef>
              <a:spcAft>
                <a:spcPts val="0"/>
              </a:spcAft>
              <a:buClr>
                <a:schemeClr val="lt1"/>
              </a:buClr>
              <a:buSzPts val="3000"/>
              <a:buNone/>
              <a:defRPr b="1">
                <a:solidFill>
                  <a:schemeClr val="lt1"/>
                </a:solidFill>
              </a:defRPr>
            </a:lvl3pPr>
            <a:lvl4pPr lvl="3" rtl="0">
              <a:spcBef>
                <a:spcPts val="0"/>
              </a:spcBef>
              <a:spcAft>
                <a:spcPts val="0"/>
              </a:spcAft>
              <a:buClr>
                <a:schemeClr val="lt1"/>
              </a:buClr>
              <a:buSzPts val="3000"/>
              <a:buNone/>
              <a:defRPr b="1">
                <a:solidFill>
                  <a:schemeClr val="lt1"/>
                </a:solidFill>
              </a:defRPr>
            </a:lvl4pPr>
            <a:lvl5pPr lvl="4" rtl="0">
              <a:spcBef>
                <a:spcPts val="0"/>
              </a:spcBef>
              <a:spcAft>
                <a:spcPts val="0"/>
              </a:spcAft>
              <a:buClr>
                <a:schemeClr val="lt1"/>
              </a:buClr>
              <a:buSzPts val="3000"/>
              <a:buNone/>
              <a:defRPr b="1">
                <a:solidFill>
                  <a:schemeClr val="lt1"/>
                </a:solidFill>
              </a:defRPr>
            </a:lvl5pPr>
            <a:lvl6pPr lvl="5" rtl="0">
              <a:spcBef>
                <a:spcPts val="0"/>
              </a:spcBef>
              <a:spcAft>
                <a:spcPts val="0"/>
              </a:spcAft>
              <a:buClr>
                <a:schemeClr val="lt1"/>
              </a:buClr>
              <a:buSzPts val="3000"/>
              <a:buNone/>
              <a:defRPr b="1">
                <a:solidFill>
                  <a:schemeClr val="lt1"/>
                </a:solidFill>
              </a:defRPr>
            </a:lvl6pPr>
            <a:lvl7pPr lvl="6" rtl="0">
              <a:spcBef>
                <a:spcPts val="0"/>
              </a:spcBef>
              <a:spcAft>
                <a:spcPts val="0"/>
              </a:spcAft>
              <a:buClr>
                <a:schemeClr val="lt1"/>
              </a:buClr>
              <a:buSzPts val="3000"/>
              <a:buNone/>
              <a:defRPr b="1">
                <a:solidFill>
                  <a:schemeClr val="lt1"/>
                </a:solidFill>
              </a:defRPr>
            </a:lvl7pPr>
            <a:lvl8pPr lvl="7" rtl="0">
              <a:spcBef>
                <a:spcPts val="0"/>
              </a:spcBef>
              <a:spcAft>
                <a:spcPts val="0"/>
              </a:spcAft>
              <a:buClr>
                <a:schemeClr val="lt1"/>
              </a:buClr>
              <a:buSzPts val="3000"/>
              <a:buNone/>
              <a:defRPr b="1">
                <a:solidFill>
                  <a:schemeClr val="lt1"/>
                </a:solidFill>
              </a:defRPr>
            </a:lvl8pPr>
            <a:lvl9pPr lvl="8" rtl="0">
              <a:spcBef>
                <a:spcPts val="0"/>
              </a:spcBef>
              <a:spcAft>
                <a:spcPts val="0"/>
              </a:spcAft>
              <a:buClr>
                <a:schemeClr val="lt1"/>
              </a:buClr>
              <a:buSzPts val="3000"/>
              <a:buNone/>
              <a:defRPr b="1">
                <a:solidFill>
                  <a:schemeClr val="lt1"/>
                </a:solidFill>
              </a:defRPr>
            </a:lvl9pPr>
          </a:lstStyle>
          <a:p>
            <a:endParaRPr/>
          </a:p>
        </p:txBody>
      </p:sp>
      <p:sp>
        <p:nvSpPr>
          <p:cNvPr id="211" name="Google Shape;211;p31"/>
          <p:cNvSpPr txBox="1">
            <a:spLocks noGrp="1"/>
          </p:cNvSpPr>
          <p:nvPr>
            <p:ph type="body" idx="1"/>
          </p:nvPr>
        </p:nvSpPr>
        <p:spPr>
          <a:xfrm>
            <a:off x="3068250" y="2129523"/>
            <a:ext cx="3007500" cy="690900"/>
          </a:xfrm>
          <a:prstGeom prst="rect">
            <a:avLst/>
          </a:prstGeom>
        </p:spPr>
        <p:txBody>
          <a:bodyPr spcFirstLastPara="1" wrap="square" lIns="91425" tIns="91425" rIns="91425" bIns="91425" anchor="t" anchorCtr="0">
            <a:noAutofit/>
          </a:bodyPr>
          <a:lstStyle>
            <a:lvl1pPr marL="457200" lvl="0" indent="-317500" algn="ctr" rtl="0">
              <a:lnSpc>
                <a:spcPct val="100000"/>
              </a:lnSpc>
              <a:spcBef>
                <a:spcPts val="0"/>
              </a:spcBef>
              <a:spcAft>
                <a:spcPts val="0"/>
              </a:spcAft>
              <a:buClr>
                <a:schemeClr val="lt1"/>
              </a:buClr>
              <a:buSzPts val="1400"/>
              <a:buFont typeface="Didact Gothic"/>
              <a:buChar char="●"/>
              <a:defRPr>
                <a:solidFill>
                  <a:schemeClr val="lt1"/>
                </a:solidFill>
                <a:latin typeface="Didact Gothic"/>
                <a:ea typeface="Didact Gothic"/>
                <a:cs typeface="Didact Gothic"/>
                <a:sym typeface="Didact Gothic"/>
              </a:defRPr>
            </a:lvl1pPr>
            <a:lvl2pPr marL="914400" lvl="1" indent="-317500" rtl="0">
              <a:spcBef>
                <a:spcPts val="1600"/>
              </a:spcBef>
              <a:spcAft>
                <a:spcPts val="0"/>
              </a:spcAft>
              <a:buClr>
                <a:schemeClr val="lt1"/>
              </a:buClr>
              <a:buSzPts val="1400"/>
              <a:buFont typeface="Didact Gothic"/>
              <a:buChar char="○"/>
              <a:defRPr>
                <a:solidFill>
                  <a:schemeClr val="lt1"/>
                </a:solidFill>
                <a:latin typeface="Didact Gothic"/>
                <a:ea typeface="Didact Gothic"/>
                <a:cs typeface="Didact Gothic"/>
                <a:sym typeface="Didact Gothic"/>
              </a:defRPr>
            </a:lvl2pPr>
            <a:lvl3pPr marL="1371600" lvl="2" indent="-317500" rtl="0">
              <a:spcBef>
                <a:spcPts val="1600"/>
              </a:spcBef>
              <a:spcAft>
                <a:spcPts val="0"/>
              </a:spcAft>
              <a:buClr>
                <a:schemeClr val="lt1"/>
              </a:buClr>
              <a:buSzPts val="1400"/>
              <a:buFont typeface="Didact Gothic"/>
              <a:buChar char="■"/>
              <a:defRPr>
                <a:solidFill>
                  <a:schemeClr val="lt1"/>
                </a:solidFill>
                <a:latin typeface="Didact Gothic"/>
                <a:ea typeface="Didact Gothic"/>
                <a:cs typeface="Didact Gothic"/>
                <a:sym typeface="Didact Gothic"/>
              </a:defRPr>
            </a:lvl3pPr>
            <a:lvl4pPr marL="1828800" lvl="3" indent="-317500" rtl="0">
              <a:spcBef>
                <a:spcPts val="1600"/>
              </a:spcBef>
              <a:spcAft>
                <a:spcPts val="0"/>
              </a:spcAft>
              <a:buClr>
                <a:schemeClr val="lt1"/>
              </a:buClr>
              <a:buSzPts val="1400"/>
              <a:buFont typeface="Didact Gothic"/>
              <a:buChar char="●"/>
              <a:defRPr>
                <a:solidFill>
                  <a:schemeClr val="lt1"/>
                </a:solidFill>
                <a:latin typeface="Didact Gothic"/>
                <a:ea typeface="Didact Gothic"/>
                <a:cs typeface="Didact Gothic"/>
                <a:sym typeface="Didact Gothic"/>
              </a:defRPr>
            </a:lvl4pPr>
            <a:lvl5pPr marL="2286000" lvl="4" indent="-317500" rtl="0">
              <a:spcBef>
                <a:spcPts val="1600"/>
              </a:spcBef>
              <a:spcAft>
                <a:spcPts val="0"/>
              </a:spcAft>
              <a:buClr>
                <a:schemeClr val="lt1"/>
              </a:buClr>
              <a:buSzPts val="1400"/>
              <a:buFont typeface="Didact Gothic"/>
              <a:buChar char="○"/>
              <a:defRPr>
                <a:solidFill>
                  <a:schemeClr val="lt1"/>
                </a:solidFill>
                <a:latin typeface="Didact Gothic"/>
                <a:ea typeface="Didact Gothic"/>
                <a:cs typeface="Didact Gothic"/>
                <a:sym typeface="Didact Gothic"/>
              </a:defRPr>
            </a:lvl5pPr>
            <a:lvl6pPr marL="2743200" lvl="5" indent="-317500" rtl="0">
              <a:spcBef>
                <a:spcPts val="1600"/>
              </a:spcBef>
              <a:spcAft>
                <a:spcPts val="0"/>
              </a:spcAft>
              <a:buClr>
                <a:schemeClr val="lt1"/>
              </a:buClr>
              <a:buSzPts val="1400"/>
              <a:buFont typeface="Didact Gothic"/>
              <a:buChar char="■"/>
              <a:defRPr>
                <a:solidFill>
                  <a:schemeClr val="lt1"/>
                </a:solidFill>
                <a:latin typeface="Didact Gothic"/>
                <a:ea typeface="Didact Gothic"/>
                <a:cs typeface="Didact Gothic"/>
                <a:sym typeface="Didact Gothic"/>
              </a:defRPr>
            </a:lvl6pPr>
            <a:lvl7pPr marL="3200400" lvl="6" indent="-317500" rtl="0">
              <a:spcBef>
                <a:spcPts val="1600"/>
              </a:spcBef>
              <a:spcAft>
                <a:spcPts val="0"/>
              </a:spcAft>
              <a:buClr>
                <a:schemeClr val="lt1"/>
              </a:buClr>
              <a:buSzPts val="1400"/>
              <a:buFont typeface="Didact Gothic"/>
              <a:buChar char="●"/>
              <a:defRPr>
                <a:solidFill>
                  <a:schemeClr val="lt1"/>
                </a:solidFill>
                <a:latin typeface="Didact Gothic"/>
                <a:ea typeface="Didact Gothic"/>
                <a:cs typeface="Didact Gothic"/>
                <a:sym typeface="Didact Gothic"/>
              </a:defRPr>
            </a:lvl7pPr>
            <a:lvl8pPr marL="3657600" lvl="7" indent="-317500" rtl="0">
              <a:spcBef>
                <a:spcPts val="1600"/>
              </a:spcBef>
              <a:spcAft>
                <a:spcPts val="0"/>
              </a:spcAft>
              <a:buClr>
                <a:schemeClr val="lt1"/>
              </a:buClr>
              <a:buSzPts val="1400"/>
              <a:buFont typeface="Didact Gothic"/>
              <a:buChar char="○"/>
              <a:defRPr>
                <a:solidFill>
                  <a:schemeClr val="lt1"/>
                </a:solidFill>
                <a:latin typeface="Didact Gothic"/>
                <a:ea typeface="Didact Gothic"/>
                <a:cs typeface="Didact Gothic"/>
                <a:sym typeface="Didact Gothic"/>
              </a:defRPr>
            </a:lvl8pPr>
            <a:lvl9pPr marL="4114800" lvl="8" indent="-317500" rtl="0">
              <a:spcBef>
                <a:spcPts val="1600"/>
              </a:spcBef>
              <a:spcAft>
                <a:spcPts val="1600"/>
              </a:spcAft>
              <a:buClr>
                <a:schemeClr val="lt1"/>
              </a:buClr>
              <a:buSzPts val="1400"/>
              <a:buFont typeface="Didact Gothic"/>
              <a:buChar char="■"/>
              <a:defRPr>
                <a:solidFill>
                  <a:schemeClr val="lt1"/>
                </a:solidFill>
                <a:latin typeface="Didact Gothic"/>
                <a:ea typeface="Didact Gothic"/>
                <a:cs typeface="Didact Gothic"/>
                <a:sym typeface="Didact Gothic"/>
              </a:defRPr>
            </a:lvl9pPr>
          </a:lstStyle>
          <a:p>
            <a:endParaRPr/>
          </a:p>
        </p:txBody>
      </p:sp>
      <p:sp>
        <p:nvSpPr>
          <p:cNvPr id="212" name="Google Shape;212;p31"/>
          <p:cNvSpPr txBox="1"/>
          <p:nvPr/>
        </p:nvSpPr>
        <p:spPr>
          <a:xfrm>
            <a:off x="2483550" y="3392650"/>
            <a:ext cx="4176900" cy="6909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1100">
                <a:solidFill>
                  <a:schemeClr val="lt1"/>
                </a:solidFill>
                <a:latin typeface="Didact Gothic"/>
                <a:ea typeface="Didact Gothic"/>
                <a:cs typeface="Didact Gothic"/>
                <a:sym typeface="Didact Gothic"/>
              </a:rPr>
              <a:t>CREDITS: This presentation template was created by </a:t>
            </a:r>
            <a:r>
              <a:rPr lang="en" sz="1100" b="1">
                <a:solidFill>
                  <a:schemeClr val="lt1"/>
                </a:solidFill>
                <a:uFill>
                  <a:noFill/>
                </a:uFill>
                <a:latin typeface="Didact Gothic"/>
                <a:ea typeface="Didact Gothic"/>
                <a:cs typeface="Didact Gothic"/>
                <a:sym typeface="Didact Gothic"/>
                <a:hlinkClick r:id="rId2">
                  <a:extLst>
                    <a:ext uri="{A12FA001-AC4F-418D-AE19-62706E023703}">
                      <ahyp:hlinkClr xmlns:ahyp="http://schemas.microsoft.com/office/drawing/2018/hyperlinkcolor" val="tx"/>
                    </a:ext>
                  </a:extLst>
                </a:hlinkClick>
              </a:rPr>
              <a:t>Slidesgo</a:t>
            </a:r>
            <a:r>
              <a:rPr lang="en" sz="1100">
                <a:solidFill>
                  <a:schemeClr val="lt1"/>
                </a:solidFill>
                <a:latin typeface="Didact Gothic"/>
                <a:ea typeface="Didact Gothic"/>
                <a:cs typeface="Didact Gothic"/>
                <a:sym typeface="Didact Gothic"/>
              </a:rPr>
              <a:t>, including icons by </a:t>
            </a:r>
            <a:r>
              <a:rPr lang="en" sz="1100" b="1">
                <a:solidFill>
                  <a:schemeClr val="lt1"/>
                </a:solidFill>
                <a:uFill>
                  <a:noFill/>
                </a:uFill>
                <a:latin typeface="Didact Gothic"/>
                <a:ea typeface="Didact Gothic"/>
                <a:cs typeface="Didact Gothic"/>
                <a:sym typeface="Didact Gothic"/>
                <a:hlinkClick r:id="rId3">
                  <a:extLst>
                    <a:ext uri="{A12FA001-AC4F-418D-AE19-62706E023703}">
                      <ahyp:hlinkClr xmlns:ahyp="http://schemas.microsoft.com/office/drawing/2018/hyperlinkcolor" val="tx"/>
                    </a:ext>
                  </a:extLst>
                </a:hlinkClick>
              </a:rPr>
              <a:t>Flaticon</a:t>
            </a:r>
            <a:r>
              <a:rPr lang="en" sz="1100">
                <a:solidFill>
                  <a:schemeClr val="lt1"/>
                </a:solidFill>
                <a:latin typeface="Didact Gothic"/>
                <a:ea typeface="Didact Gothic"/>
                <a:cs typeface="Didact Gothic"/>
                <a:sym typeface="Didact Gothic"/>
              </a:rPr>
              <a:t>, infographics &amp; images by </a:t>
            </a:r>
            <a:r>
              <a:rPr lang="en" sz="1100" b="1">
                <a:solidFill>
                  <a:schemeClr val="lt1"/>
                </a:solidFill>
                <a:uFill>
                  <a:noFill/>
                </a:uFill>
                <a:latin typeface="Didact Gothic"/>
                <a:ea typeface="Didact Gothic"/>
                <a:cs typeface="Didact Gothic"/>
                <a:sym typeface="Didact Gothic"/>
                <a:hlinkClick r:id="rId4">
                  <a:extLst>
                    <a:ext uri="{A12FA001-AC4F-418D-AE19-62706E023703}">
                      <ahyp:hlinkClr xmlns:ahyp="http://schemas.microsoft.com/office/drawing/2018/hyperlinkcolor" val="tx"/>
                    </a:ext>
                  </a:extLst>
                </a:hlinkClick>
              </a:rPr>
              <a:t>Freepik</a:t>
            </a:r>
            <a:r>
              <a:rPr lang="en" sz="1100">
                <a:solidFill>
                  <a:schemeClr val="lt1"/>
                </a:solidFill>
                <a:latin typeface="Didact Gothic"/>
                <a:ea typeface="Didact Gothic"/>
                <a:cs typeface="Didact Gothic"/>
                <a:sym typeface="Didact Gothic"/>
              </a:rPr>
              <a:t> </a:t>
            </a:r>
            <a:endParaRPr sz="1100">
              <a:solidFill>
                <a:schemeClr val="lt1"/>
              </a:solidFill>
              <a:latin typeface="Didact Gothic"/>
              <a:ea typeface="Didact Gothic"/>
              <a:cs typeface="Didact Gothic"/>
              <a:sym typeface="Didact Gothic"/>
            </a:endParaRPr>
          </a:p>
        </p:txBody>
      </p:sp>
      <p:sp>
        <p:nvSpPr>
          <p:cNvPr id="213" name="Google Shape;213;p31"/>
          <p:cNvSpPr txBox="1">
            <a:spLocks noGrp="1"/>
          </p:cNvSpPr>
          <p:nvPr>
            <p:ph type="subTitle" idx="2"/>
          </p:nvPr>
        </p:nvSpPr>
        <p:spPr>
          <a:xfrm>
            <a:off x="3069175" y="1843125"/>
            <a:ext cx="3007500" cy="429600"/>
          </a:xfrm>
          <a:prstGeom prst="rect">
            <a:avLst/>
          </a:prstGeom>
        </p:spPr>
        <p:txBody>
          <a:bodyPr spcFirstLastPara="1" wrap="square" lIns="91425" tIns="91425" rIns="91425" bIns="91425" anchor="t" anchorCtr="0">
            <a:noAutofit/>
          </a:bodyPr>
          <a:lstStyle>
            <a:lvl1pPr lvl="0" algn="ctr">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1pPr>
            <a:lvl2pPr lvl="1" algn="ctr">
              <a:spcBef>
                <a:spcPts val="160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2pPr>
            <a:lvl3pPr lvl="2" algn="ctr">
              <a:spcBef>
                <a:spcPts val="160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3pPr>
            <a:lvl4pPr lvl="3" algn="ctr">
              <a:spcBef>
                <a:spcPts val="160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4pPr>
            <a:lvl5pPr lvl="4" algn="ctr">
              <a:spcBef>
                <a:spcPts val="160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5pPr>
            <a:lvl6pPr lvl="5" algn="ctr">
              <a:spcBef>
                <a:spcPts val="160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6pPr>
            <a:lvl7pPr lvl="6" algn="ctr">
              <a:spcBef>
                <a:spcPts val="160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7pPr>
            <a:lvl8pPr lvl="7" algn="ctr">
              <a:spcBef>
                <a:spcPts val="160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8pPr>
            <a:lvl9pPr lvl="8" algn="ctr">
              <a:spcBef>
                <a:spcPts val="1600"/>
              </a:spcBef>
              <a:spcAft>
                <a:spcPts val="1600"/>
              </a:spcAft>
              <a:buClr>
                <a:schemeClr val="lt1"/>
              </a:buClr>
              <a:buSzPts val="1400"/>
              <a:buFont typeface="Didact Gothic"/>
              <a:buNone/>
              <a:defRPr>
                <a:solidFill>
                  <a:schemeClr val="lt1"/>
                </a:solidFill>
                <a:latin typeface="Didact Gothic"/>
                <a:ea typeface="Didact Gothic"/>
                <a:cs typeface="Didact Gothic"/>
                <a:sym typeface="Didact Gothic"/>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82DFD-10E9-451A-BC7C-C03C51784A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DC17C4-C978-46ED-BF3E-87A813BEBCF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E7DA4F-A896-4201-AEC9-5E1BBED51E3E}"/>
              </a:ext>
            </a:extLst>
          </p:cNvPr>
          <p:cNvSpPr>
            <a:spLocks noGrp="1"/>
          </p:cNvSpPr>
          <p:nvPr>
            <p:ph type="dt" sz="half" idx="10"/>
          </p:nvPr>
        </p:nvSpPr>
        <p:spPr/>
        <p:txBody>
          <a:bodyPr/>
          <a:lstStyle/>
          <a:p>
            <a:fld id="{DDD524FB-D88F-4734-8586-B23F362CF46F}" type="datetimeFigureOut">
              <a:rPr lang="en-US" smtClean="0"/>
              <a:t>10/11/2022</a:t>
            </a:fld>
            <a:endParaRPr lang="en-US"/>
          </a:p>
        </p:txBody>
      </p:sp>
      <p:sp>
        <p:nvSpPr>
          <p:cNvPr id="5" name="Footer Placeholder 4">
            <a:extLst>
              <a:ext uri="{FF2B5EF4-FFF2-40B4-BE49-F238E27FC236}">
                <a16:creationId xmlns:a16="http://schemas.microsoft.com/office/drawing/2014/main" id="{E808A241-9E69-4D75-8CB5-A83C1A18FB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53A1C4-DC2B-4C35-B7DF-EFE9AF687F35}"/>
              </a:ext>
            </a:extLst>
          </p:cNvPr>
          <p:cNvSpPr>
            <a:spLocks noGrp="1"/>
          </p:cNvSpPr>
          <p:nvPr>
            <p:ph type="sldNum" sz="quarter" idx="12"/>
          </p:nvPr>
        </p:nvSpPr>
        <p:spPr/>
        <p:txBody>
          <a:bodyPr/>
          <a:lstStyle/>
          <a:p>
            <a:fld id="{1A6D3920-4E69-47EB-A10D-1A9C85589688}" type="slidenum">
              <a:rPr lang="en-US" smtClean="0"/>
              <a:t>‹#›</a:t>
            </a:fld>
            <a:endParaRPr lang="en-US"/>
          </a:p>
        </p:txBody>
      </p:sp>
    </p:spTree>
    <p:extLst>
      <p:ext uri="{BB962C8B-B14F-4D97-AF65-F5344CB8AC3E}">
        <p14:creationId xmlns:p14="http://schemas.microsoft.com/office/powerpoint/2010/main" val="1272774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accent5"/>
        </a:solidFill>
        <a:effectLst/>
      </p:bgPr>
    </p:bg>
    <p:spTree>
      <p:nvGrpSpPr>
        <p:cNvPr id="1" name="Shape 20"/>
        <p:cNvGrpSpPr/>
        <p:nvPr/>
      </p:nvGrpSpPr>
      <p:grpSpPr>
        <a:xfrm>
          <a:off x="0" y="0"/>
          <a:ext cx="0" cy="0"/>
          <a:chOff x="0" y="0"/>
          <a:chExt cx="0" cy="0"/>
        </a:xfrm>
      </p:grpSpPr>
      <p:sp>
        <p:nvSpPr>
          <p:cNvPr id="21" name="Google Shape;21;p4"/>
          <p:cNvSpPr txBox="1">
            <a:spLocks noGrp="1"/>
          </p:cNvSpPr>
          <p:nvPr>
            <p:ph type="body" idx="1"/>
          </p:nvPr>
        </p:nvSpPr>
        <p:spPr>
          <a:xfrm>
            <a:off x="713225" y="1424150"/>
            <a:ext cx="6075000" cy="3259800"/>
          </a:xfrm>
          <a:prstGeom prst="rect">
            <a:avLst/>
          </a:prstGeom>
        </p:spPr>
        <p:txBody>
          <a:bodyPr spcFirstLastPara="1" wrap="square" lIns="91425" tIns="91425" rIns="91425" bIns="91425" anchor="t" anchorCtr="0">
            <a:noAutofit/>
          </a:bodyPr>
          <a:lstStyle>
            <a:lvl1pPr marL="457200" marR="50800" lvl="0" indent="-3175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1pPr>
            <a:lvl2pPr marL="914400" lvl="1" indent="-3175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2pPr>
            <a:lvl3pPr marL="1371600" lvl="2" indent="-31750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3pPr>
            <a:lvl4pPr marL="1828800" lvl="3" indent="-31750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4pPr>
            <a:lvl5pPr marL="2286000" lvl="4" indent="-31750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5pPr>
            <a:lvl6pPr marL="2743200" lvl="5" indent="-31750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6pPr>
            <a:lvl7pPr marL="3200400" lvl="6" indent="-31750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7pPr>
            <a:lvl8pPr marL="3657600" lvl="7" indent="-31750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8pPr>
            <a:lvl9pPr marL="4114800" lvl="8" indent="-317500">
              <a:spcBef>
                <a:spcPts val="1600"/>
              </a:spcBef>
              <a:spcAft>
                <a:spcPts val="1600"/>
              </a:spcAft>
              <a:buClr>
                <a:schemeClr val="dk1"/>
              </a:buClr>
              <a:buSzPts val="1400"/>
              <a:buFont typeface="Didact Gothic"/>
              <a:buChar char="■"/>
              <a:defRPr>
                <a:solidFill>
                  <a:schemeClr val="dk1"/>
                </a:solidFill>
                <a:latin typeface="Didact Gothic"/>
                <a:ea typeface="Didact Gothic"/>
                <a:cs typeface="Didact Gothic"/>
                <a:sym typeface="Didact Gothic"/>
              </a:defRPr>
            </a:lvl9pPr>
          </a:lstStyle>
          <a:p>
            <a:endParaRPr/>
          </a:p>
        </p:txBody>
      </p:sp>
      <p:sp>
        <p:nvSpPr>
          <p:cNvPr id="22" name="Google Shape;22;p4"/>
          <p:cNvSpPr txBox="1">
            <a:spLocks noGrp="1"/>
          </p:cNvSpPr>
          <p:nvPr>
            <p:ph type="title"/>
          </p:nvPr>
        </p:nvSpPr>
        <p:spPr>
          <a:xfrm>
            <a:off x="713225" y="530584"/>
            <a:ext cx="5768100" cy="5286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1"/>
              </a:buClr>
              <a:buSzPts val="2700"/>
              <a:buNone/>
              <a:defRPr sz="3000" b="1">
                <a:solidFill>
                  <a:schemeClr val="dk1"/>
                </a:solidFill>
              </a:defRPr>
            </a:lvl1pPr>
            <a:lvl2pPr lvl="1" rtl="0">
              <a:spcBef>
                <a:spcPts val="0"/>
              </a:spcBef>
              <a:spcAft>
                <a:spcPts val="0"/>
              </a:spcAft>
              <a:buClr>
                <a:schemeClr val="dk1"/>
              </a:buClr>
              <a:buSzPts val="3000"/>
              <a:buNone/>
              <a:defRPr b="1">
                <a:solidFill>
                  <a:schemeClr val="dk1"/>
                </a:solidFill>
              </a:defRPr>
            </a:lvl2pPr>
            <a:lvl3pPr lvl="2" rtl="0">
              <a:spcBef>
                <a:spcPts val="0"/>
              </a:spcBef>
              <a:spcAft>
                <a:spcPts val="0"/>
              </a:spcAft>
              <a:buClr>
                <a:schemeClr val="dk1"/>
              </a:buClr>
              <a:buSzPts val="3000"/>
              <a:buNone/>
              <a:defRPr b="1">
                <a:solidFill>
                  <a:schemeClr val="dk1"/>
                </a:solidFill>
              </a:defRPr>
            </a:lvl3pPr>
            <a:lvl4pPr lvl="3" rtl="0">
              <a:spcBef>
                <a:spcPts val="0"/>
              </a:spcBef>
              <a:spcAft>
                <a:spcPts val="0"/>
              </a:spcAft>
              <a:buClr>
                <a:schemeClr val="dk1"/>
              </a:buClr>
              <a:buSzPts val="3000"/>
              <a:buNone/>
              <a:defRPr b="1">
                <a:solidFill>
                  <a:schemeClr val="dk1"/>
                </a:solidFill>
              </a:defRPr>
            </a:lvl4pPr>
            <a:lvl5pPr lvl="4" rtl="0">
              <a:spcBef>
                <a:spcPts val="0"/>
              </a:spcBef>
              <a:spcAft>
                <a:spcPts val="0"/>
              </a:spcAft>
              <a:buClr>
                <a:schemeClr val="dk1"/>
              </a:buClr>
              <a:buSzPts val="3000"/>
              <a:buNone/>
              <a:defRPr b="1">
                <a:solidFill>
                  <a:schemeClr val="dk1"/>
                </a:solidFill>
              </a:defRPr>
            </a:lvl5pPr>
            <a:lvl6pPr lvl="5" rtl="0">
              <a:spcBef>
                <a:spcPts val="0"/>
              </a:spcBef>
              <a:spcAft>
                <a:spcPts val="0"/>
              </a:spcAft>
              <a:buClr>
                <a:schemeClr val="dk1"/>
              </a:buClr>
              <a:buSzPts val="3000"/>
              <a:buNone/>
              <a:defRPr b="1">
                <a:solidFill>
                  <a:schemeClr val="dk1"/>
                </a:solidFill>
              </a:defRPr>
            </a:lvl6pPr>
            <a:lvl7pPr lvl="6" rtl="0">
              <a:spcBef>
                <a:spcPts val="0"/>
              </a:spcBef>
              <a:spcAft>
                <a:spcPts val="0"/>
              </a:spcAft>
              <a:buClr>
                <a:schemeClr val="dk1"/>
              </a:buClr>
              <a:buSzPts val="3000"/>
              <a:buNone/>
              <a:defRPr b="1">
                <a:solidFill>
                  <a:schemeClr val="dk1"/>
                </a:solidFill>
              </a:defRPr>
            </a:lvl7pPr>
            <a:lvl8pPr lvl="7" rtl="0">
              <a:spcBef>
                <a:spcPts val="0"/>
              </a:spcBef>
              <a:spcAft>
                <a:spcPts val="0"/>
              </a:spcAft>
              <a:buClr>
                <a:schemeClr val="dk1"/>
              </a:buClr>
              <a:buSzPts val="3000"/>
              <a:buNone/>
              <a:defRPr b="1">
                <a:solidFill>
                  <a:schemeClr val="dk1"/>
                </a:solidFill>
              </a:defRPr>
            </a:lvl8pPr>
            <a:lvl9pPr lvl="8" rtl="0">
              <a:spcBef>
                <a:spcPts val="0"/>
              </a:spcBef>
              <a:spcAft>
                <a:spcPts val="0"/>
              </a:spcAft>
              <a:buClr>
                <a:schemeClr val="dk1"/>
              </a:buClr>
              <a:buSzPts val="3000"/>
              <a:buNone/>
              <a:defRPr b="1">
                <a:solidFill>
                  <a:schemeClr val="dk1"/>
                </a:solidFill>
              </a:defRPr>
            </a:lvl9pPr>
          </a:lstStyle>
          <a:p>
            <a:endParaRPr/>
          </a:p>
        </p:txBody>
      </p:sp>
      <p:sp>
        <p:nvSpPr>
          <p:cNvPr id="23" name="Google Shape;23;p4"/>
          <p:cNvSpPr/>
          <p:nvPr/>
        </p:nvSpPr>
        <p:spPr>
          <a:xfrm flipH="1">
            <a:off x="5808550" y="1533900"/>
            <a:ext cx="4800600" cy="4800600"/>
          </a:xfrm>
          <a:prstGeom prst="rtTriangle">
            <a:avLst/>
          </a:prstGeom>
          <a:solidFill>
            <a:schemeClr val="accen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b="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y dos columnas " type="twoColTx">
  <p:cSld name="TITLE_AND_TWO_COLUMNS">
    <p:bg>
      <p:bgPr>
        <a:solidFill>
          <a:schemeClr val="accent5"/>
        </a:solidFill>
        <a:effectLst/>
      </p:bgPr>
    </p:bg>
    <p:spTree>
      <p:nvGrpSpPr>
        <p:cNvPr id="1" name="Shape 24"/>
        <p:cNvGrpSpPr/>
        <p:nvPr/>
      </p:nvGrpSpPr>
      <p:grpSpPr>
        <a:xfrm>
          <a:off x="0" y="0"/>
          <a:ext cx="0" cy="0"/>
          <a:chOff x="0" y="0"/>
          <a:chExt cx="0" cy="0"/>
        </a:xfrm>
      </p:grpSpPr>
      <p:sp>
        <p:nvSpPr>
          <p:cNvPr id="25" name="Google Shape;25;p5"/>
          <p:cNvSpPr txBox="1">
            <a:spLocks noGrp="1"/>
          </p:cNvSpPr>
          <p:nvPr>
            <p:ph type="subTitle" idx="1"/>
          </p:nvPr>
        </p:nvSpPr>
        <p:spPr>
          <a:xfrm>
            <a:off x="833927" y="2641577"/>
            <a:ext cx="3100800" cy="990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1pPr>
            <a:lvl2pPr lvl="1" algn="ctr" rtl="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2pPr>
            <a:lvl3pPr lvl="2" algn="ctr" rtl="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3pPr>
            <a:lvl4pPr lvl="3" algn="ctr" rtl="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4pPr>
            <a:lvl5pPr lvl="4" algn="ctr" rtl="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5pPr>
            <a:lvl6pPr lvl="5" algn="ctr" rtl="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6pPr>
            <a:lvl7pPr lvl="6" algn="ctr" rtl="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7pPr>
            <a:lvl8pPr lvl="7" algn="ctr" rtl="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8pPr>
            <a:lvl9pPr lvl="8" algn="ctr" rtl="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9pPr>
          </a:lstStyle>
          <a:p>
            <a:endParaRPr/>
          </a:p>
        </p:txBody>
      </p:sp>
      <p:sp>
        <p:nvSpPr>
          <p:cNvPr id="26" name="Google Shape;26;p5"/>
          <p:cNvSpPr txBox="1">
            <a:spLocks noGrp="1"/>
          </p:cNvSpPr>
          <p:nvPr>
            <p:ph type="subTitle" idx="2"/>
          </p:nvPr>
        </p:nvSpPr>
        <p:spPr>
          <a:xfrm>
            <a:off x="5209273" y="2641577"/>
            <a:ext cx="3100800" cy="990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1pPr>
            <a:lvl2pPr lvl="1" algn="ctr" rtl="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2pPr>
            <a:lvl3pPr lvl="2" algn="ctr" rtl="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3pPr>
            <a:lvl4pPr lvl="3" algn="ctr" rtl="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4pPr>
            <a:lvl5pPr lvl="4" algn="ctr" rtl="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5pPr>
            <a:lvl6pPr lvl="5" algn="ctr" rtl="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6pPr>
            <a:lvl7pPr lvl="6" algn="ctr" rtl="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7pPr>
            <a:lvl8pPr lvl="7" algn="ctr" rtl="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8pPr>
            <a:lvl9pPr lvl="8" algn="ctr" rtl="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9pPr>
          </a:lstStyle>
          <a:p>
            <a:endParaRPr/>
          </a:p>
        </p:txBody>
      </p:sp>
      <p:sp>
        <p:nvSpPr>
          <p:cNvPr id="27" name="Google Shape;27;p5"/>
          <p:cNvSpPr txBox="1">
            <a:spLocks noGrp="1"/>
          </p:cNvSpPr>
          <p:nvPr>
            <p:ph type="title"/>
          </p:nvPr>
        </p:nvSpPr>
        <p:spPr>
          <a:xfrm>
            <a:off x="1554977" y="1985760"/>
            <a:ext cx="1658700" cy="308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3000"/>
              <a:buNone/>
              <a:defRPr sz="3000" b="1">
                <a:solidFill>
                  <a:schemeClr val="dk1"/>
                </a:solidFill>
              </a:defRPr>
            </a:lvl1pPr>
            <a:lvl2pPr lvl="1" algn="ctr" rtl="0">
              <a:spcBef>
                <a:spcPts val="0"/>
              </a:spcBef>
              <a:spcAft>
                <a:spcPts val="0"/>
              </a:spcAft>
              <a:buClr>
                <a:schemeClr val="dk1"/>
              </a:buClr>
              <a:buSzPts val="3000"/>
              <a:buNone/>
              <a:defRPr b="1">
                <a:solidFill>
                  <a:schemeClr val="dk1"/>
                </a:solidFill>
              </a:defRPr>
            </a:lvl2pPr>
            <a:lvl3pPr lvl="2" algn="ctr" rtl="0">
              <a:spcBef>
                <a:spcPts val="0"/>
              </a:spcBef>
              <a:spcAft>
                <a:spcPts val="0"/>
              </a:spcAft>
              <a:buClr>
                <a:schemeClr val="dk1"/>
              </a:buClr>
              <a:buSzPts val="3000"/>
              <a:buNone/>
              <a:defRPr b="1">
                <a:solidFill>
                  <a:schemeClr val="dk1"/>
                </a:solidFill>
              </a:defRPr>
            </a:lvl3pPr>
            <a:lvl4pPr lvl="3" algn="ctr" rtl="0">
              <a:spcBef>
                <a:spcPts val="0"/>
              </a:spcBef>
              <a:spcAft>
                <a:spcPts val="0"/>
              </a:spcAft>
              <a:buClr>
                <a:schemeClr val="dk1"/>
              </a:buClr>
              <a:buSzPts val="3000"/>
              <a:buNone/>
              <a:defRPr b="1">
                <a:solidFill>
                  <a:schemeClr val="dk1"/>
                </a:solidFill>
              </a:defRPr>
            </a:lvl4pPr>
            <a:lvl5pPr lvl="4" algn="ctr" rtl="0">
              <a:spcBef>
                <a:spcPts val="0"/>
              </a:spcBef>
              <a:spcAft>
                <a:spcPts val="0"/>
              </a:spcAft>
              <a:buClr>
                <a:schemeClr val="dk1"/>
              </a:buClr>
              <a:buSzPts val="3000"/>
              <a:buNone/>
              <a:defRPr b="1">
                <a:solidFill>
                  <a:schemeClr val="dk1"/>
                </a:solidFill>
              </a:defRPr>
            </a:lvl5pPr>
            <a:lvl6pPr lvl="5" algn="ctr" rtl="0">
              <a:spcBef>
                <a:spcPts val="0"/>
              </a:spcBef>
              <a:spcAft>
                <a:spcPts val="0"/>
              </a:spcAft>
              <a:buClr>
                <a:schemeClr val="dk1"/>
              </a:buClr>
              <a:buSzPts val="3000"/>
              <a:buNone/>
              <a:defRPr b="1">
                <a:solidFill>
                  <a:schemeClr val="dk1"/>
                </a:solidFill>
              </a:defRPr>
            </a:lvl6pPr>
            <a:lvl7pPr lvl="6" algn="ctr" rtl="0">
              <a:spcBef>
                <a:spcPts val="0"/>
              </a:spcBef>
              <a:spcAft>
                <a:spcPts val="0"/>
              </a:spcAft>
              <a:buClr>
                <a:schemeClr val="dk1"/>
              </a:buClr>
              <a:buSzPts val="3000"/>
              <a:buNone/>
              <a:defRPr b="1">
                <a:solidFill>
                  <a:schemeClr val="dk1"/>
                </a:solidFill>
              </a:defRPr>
            </a:lvl7pPr>
            <a:lvl8pPr lvl="7" algn="ctr" rtl="0">
              <a:spcBef>
                <a:spcPts val="0"/>
              </a:spcBef>
              <a:spcAft>
                <a:spcPts val="0"/>
              </a:spcAft>
              <a:buClr>
                <a:schemeClr val="dk1"/>
              </a:buClr>
              <a:buSzPts val="3000"/>
              <a:buNone/>
              <a:defRPr b="1">
                <a:solidFill>
                  <a:schemeClr val="dk1"/>
                </a:solidFill>
              </a:defRPr>
            </a:lvl8pPr>
            <a:lvl9pPr lvl="8" algn="ctr" rtl="0">
              <a:spcBef>
                <a:spcPts val="0"/>
              </a:spcBef>
              <a:spcAft>
                <a:spcPts val="0"/>
              </a:spcAft>
              <a:buClr>
                <a:schemeClr val="dk1"/>
              </a:buClr>
              <a:buSzPts val="3000"/>
              <a:buNone/>
              <a:defRPr b="1">
                <a:solidFill>
                  <a:schemeClr val="dk1"/>
                </a:solidFill>
              </a:defRPr>
            </a:lvl9pPr>
          </a:lstStyle>
          <a:p>
            <a:endParaRPr/>
          </a:p>
        </p:txBody>
      </p:sp>
      <p:sp>
        <p:nvSpPr>
          <p:cNvPr id="28" name="Google Shape;28;p5"/>
          <p:cNvSpPr txBox="1">
            <a:spLocks noGrp="1"/>
          </p:cNvSpPr>
          <p:nvPr>
            <p:ph type="title" idx="3"/>
          </p:nvPr>
        </p:nvSpPr>
        <p:spPr>
          <a:xfrm>
            <a:off x="5930323" y="1985760"/>
            <a:ext cx="1658700" cy="308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3000"/>
              <a:buNone/>
              <a:defRPr sz="3000" b="1">
                <a:solidFill>
                  <a:schemeClr val="dk1"/>
                </a:solidFill>
              </a:defRPr>
            </a:lvl1pPr>
            <a:lvl2pPr lvl="1" algn="ctr" rtl="0">
              <a:spcBef>
                <a:spcPts val="0"/>
              </a:spcBef>
              <a:spcAft>
                <a:spcPts val="0"/>
              </a:spcAft>
              <a:buClr>
                <a:schemeClr val="dk1"/>
              </a:buClr>
              <a:buSzPts val="3000"/>
              <a:buNone/>
              <a:defRPr b="1">
                <a:solidFill>
                  <a:schemeClr val="dk1"/>
                </a:solidFill>
              </a:defRPr>
            </a:lvl2pPr>
            <a:lvl3pPr lvl="2" algn="ctr" rtl="0">
              <a:spcBef>
                <a:spcPts val="0"/>
              </a:spcBef>
              <a:spcAft>
                <a:spcPts val="0"/>
              </a:spcAft>
              <a:buClr>
                <a:schemeClr val="dk1"/>
              </a:buClr>
              <a:buSzPts val="3000"/>
              <a:buNone/>
              <a:defRPr b="1">
                <a:solidFill>
                  <a:schemeClr val="dk1"/>
                </a:solidFill>
              </a:defRPr>
            </a:lvl3pPr>
            <a:lvl4pPr lvl="3" algn="ctr" rtl="0">
              <a:spcBef>
                <a:spcPts val="0"/>
              </a:spcBef>
              <a:spcAft>
                <a:spcPts val="0"/>
              </a:spcAft>
              <a:buClr>
                <a:schemeClr val="dk1"/>
              </a:buClr>
              <a:buSzPts val="3000"/>
              <a:buNone/>
              <a:defRPr b="1">
                <a:solidFill>
                  <a:schemeClr val="dk1"/>
                </a:solidFill>
              </a:defRPr>
            </a:lvl4pPr>
            <a:lvl5pPr lvl="4" algn="ctr" rtl="0">
              <a:spcBef>
                <a:spcPts val="0"/>
              </a:spcBef>
              <a:spcAft>
                <a:spcPts val="0"/>
              </a:spcAft>
              <a:buClr>
                <a:schemeClr val="dk1"/>
              </a:buClr>
              <a:buSzPts val="3000"/>
              <a:buNone/>
              <a:defRPr b="1">
                <a:solidFill>
                  <a:schemeClr val="dk1"/>
                </a:solidFill>
              </a:defRPr>
            </a:lvl5pPr>
            <a:lvl6pPr lvl="5" algn="ctr" rtl="0">
              <a:spcBef>
                <a:spcPts val="0"/>
              </a:spcBef>
              <a:spcAft>
                <a:spcPts val="0"/>
              </a:spcAft>
              <a:buClr>
                <a:schemeClr val="dk1"/>
              </a:buClr>
              <a:buSzPts val="3000"/>
              <a:buNone/>
              <a:defRPr b="1">
                <a:solidFill>
                  <a:schemeClr val="dk1"/>
                </a:solidFill>
              </a:defRPr>
            </a:lvl6pPr>
            <a:lvl7pPr lvl="6" algn="ctr" rtl="0">
              <a:spcBef>
                <a:spcPts val="0"/>
              </a:spcBef>
              <a:spcAft>
                <a:spcPts val="0"/>
              </a:spcAft>
              <a:buClr>
                <a:schemeClr val="dk1"/>
              </a:buClr>
              <a:buSzPts val="3000"/>
              <a:buNone/>
              <a:defRPr b="1">
                <a:solidFill>
                  <a:schemeClr val="dk1"/>
                </a:solidFill>
              </a:defRPr>
            </a:lvl7pPr>
            <a:lvl8pPr lvl="7" algn="ctr" rtl="0">
              <a:spcBef>
                <a:spcPts val="0"/>
              </a:spcBef>
              <a:spcAft>
                <a:spcPts val="0"/>
              </a:spcAft>
              <a:buClr>
                <a:schemeClr val="dk1"/>
              </a:buClr>
              <a:buSzPts val="3000"/>
              <a:buNone/>
              <a:defRPr b="1">
                <a:solidFill>
                  <a:schemeClr val="dk1"/>
                </a:solidFill>
              </a:defRPr>
            </a:lvl8pPr>
            <a:lvl9pPr lvl="8" algn="ctr" rtl="0">
              <a:spcBef>
                <a:spcPts val="0"/>
              </a:spcBef>
              <a:spcAft>
                <a:spcPts val="0"/>
              </a:spcAft>
              <a:buClr>
                <a:schemeClr val="dk1"/>
              </a:buClr>
              <a:buSzPts val="3000"/>
              <a:buNone/>
              <a:defRPr b="1">
                <a:solidFill>
                  <a:schemeClr val="dk1"/>
                </a:solidFill>
              </a:defRPr>
            </a:lvl9pPr>
          </a:lstStyle>
          <a:p>
            <a:endParaRPr/>
          </a:p>
        </p:txBody>
      </p:sp>
      <p:sp>
        <p:nvSpPr>
          <p:cNvPr id="29" name="Google Shape;29;p5"/>
          <p:cNvSpPr/>
          <p:nvPr/>
        </p:nvSpPr>
        <p:spPr>
          <a:xfrm rot="10800000">
            <a:off x="3588450" y="-22625"/>
            <a:ext cx="1967100" cy="885900"/>
          </a:xfrm>
          <a:prstGeom prst="triangle">
            <a:avLst>
              <a:gd name="adj" fmla="val 50000"/>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olo título " type="titleOnly">
  <p:cSld name="TITLE_ONLY">
    <p:bg>
      <p:bgPr>
        <a:solidFill>
          <a:schemeClr val="accent5"/>
        </a:solidFill>
        <a:effectLst/>
      </p:bgPr>
    </p:bg>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892050" y="530725"/>
            <a:ext cx="73599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700"/>
              <a:buNone/>
              <a:defRPr sz="3000" b="1">
                <a:solidFill>
                  <a:schemeClr val="dk1"/>
                </a:solidFill>
              </a:defRPr>
            </a:lvl1pPr>
            <a:lvl2pPr lvl="1" algn="ctr" rtl="0">
              <a:spcBef>
                <a:spcPts val="0"/>
              </a:spcBef>
              <a:spcAft>
                <a:spcPts val="0"/>
              </a:spcAft>
              <a:buClr>
                <a:schemeClr val="dk1"/>
              </a:buClr>
              <a:buSzPts val="3000"/>
              <a:buNone/>
              <a:defRPr b="1">
                <a:solidFill>
                  <a:schemeClr val="dk1"/>
                </a:solidFill>
              </a:defRPr>
            </a:lvl2pPr>
            <a:lvl3pPr lvl="2" algn="ctr" rtl="0">
              <a:spcBef>
                <a:spcPts val="0"/>
              </a:spcBef>
              <a:spcAft>
                <a:spcPts val="0"/>
              </a:spcAft>
              <a:buClr>
                <a:schemeClr val="dk1"/>
              </a:buClr>
              <a:buSzPts val="3000"/>
              <a:buNone/>
              <a:defRPr b="1">
                <a:solidFill>
                  <a:schemeClr val="dk1"/>
                </a:solidFill>
              </a:defRPr>
            </a:lvl3pPr>
            <a:lvl4pPr lvl="3" algn="ctr" rtl="0">
              <a:spcBef>
                <a:spcPts val="0"/>
              </a:spcBef>
              <a:spcAft>
                <a:spcPts val="0"/>
              </a:spcAft>
              <a:buClr>
                <a:schemeClr val="dk1"/>
              </a:buClr>
              <a:buSzPts val="3000"/>
              <a:buNone/>
              <a:defRPr b="1">
                <a:solidFill>
                  <a:schemeClr val="dk1"/>
                </a:solidFill>
              </a:defRPr>
            </a:lvl4pPr>
            <a:lvl5pPr lvl="4" algn="ctr" rtl="0">
              <a:spcBef>
                <a:spcPts val="0"/>
              </a:spcBef>
              <a:spcAft>
                <a:spcPts val="0"/>
              </a:spcAft>
              <a:buClr>
                <a:schemeClr val="dk1"/>
              </a:buClr>
              <a:buSzPts val="3000"/>
              <a:buNone/>
              <a:defRPr b="1">
                <a:solidFill>
                  <a:schemeClr val="dk1"/>
                </a:solidFill>
              </a:defRPr>
            </a:lvl5pPr>
            <a:lvl6pPr lvl="5" algn="ctr" rtl="0">
              <a:spcBef>
                <a:spcPts val="0"/>
              </a:spcBef>
              <a:spcAft>
                <a:spcPts val="0"/>
              </a:spcAft>
              <a:buClr>
                <a:schemeClr val="dk1"/>
              </a:buClr>
              <a:buSzPts val="3000"/>
              <a:buNone/>
              <a:defRPr b="1">
                <a:solidFill>
                  <a:schemeClr val="dk1"/>
                </a:solidFill>
              </a:defRPr>
            </a:lvl6pPr>
            <a:lvl7pPr lvl="6" algn="ctr" rtl="0">
              <a:spcBef>
                <a:spcPts val="0"/>
              </a:spcBef>
              <a:spcAft>
                <a:spcPts val="0"/>
              </a:spcAft>
              <a:buClr>
                <a:schemeClr val="dk1"/>
              </a:buClr>
              <a:buSzPts val="3000"/>
              <a:buNone/>
              <a:defRPr b="1">
                <a:solidFill>
                  <a:schemeClr val="dk1"/>
                </a:solidFill>
              </a:defRPr>
            </a:lvl7pPr>
            <a:lvl8pPr lvl="7" algn="ctr" rtl="0">
              <a:spcBef>
                <a:spcPts val="0"/>
              </a:spcBef>
              <a:spcAft>
                <a:spcPts val="0"/>
              </a:spcAft>
              <a:buClr>
                <a:schemeClr val="dk1"/>
              </a:buClr>
              <a:buSzPts val="3000"/>
              <a:buNone/>
              <a:defRPr b="1">
                <a:solidFill>
                  <a:schemeClr val="dk1"/>
                </a:solidFill>
              </a:defRPr>
            </a:lvl8pPr>
            <a:lvl9pPr lvl="8" algn="ctr" rtl="0">
              <a:spcBef>
                <a:spcPts val="0"/>
              </a:spcBef>
              <a:spcAft>
                <a:spcPts val="0"/>
              </a:spcAft>
              <a:buClr>
                <a:schemeClr val="dk1"/>
              </a:buClr>
              <a:buSzPts val="3000"/>
              <a:buNone/>
              <a:defRPr b="1">
                <a:solidFill>
                  <a:schemeClr val="dk1"/>
                </a:solidFill>
              </a:defRPr>
            </a:lvl9pPr>
          </a:lstStyle>
          <a:p>
            <a:endParaRPr/>
          </a:p>
        </p:txBody>
      </p:sp>
      <p:sp>
        <p:nvSpPr>
          <p:cNvPr id="32" name="Google Shape;32;p6"/>
          <p:cNvSpPr/>
          <p:nvPr/>
        </p:nvSpPr>
        <p:spPr>
          <a:xfrm flipH="1">
            <a:off x="7024500" y="2600625"/>
            <a:ext cx="3405900" cy="3302400"/>
          </a:xfrm>
          <a:prstGeom prst="rtTriangl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33" name="Google Shape;33;p6"/>
          <p:cNvSpPr/>
          <p:nvPr/>
        </p:nvSpPr>
        <p:spPr>
          <a:xfrm flipH="1">
            <a:off x="7128800" y="2600625"/>
            <a:ext cx="3405900" cy="33024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34" name="Google Shape;34;p6"/>
          <p:cNvSpPr/>
          <p:nvPr/>
        </p:nvSpPr>
        <p:spPr>
          <a:xfrm rot="10800000" flipH="1">
            <a:off x="-762425" y="-915550"/>
            <a:ext cx="3405900" cy="33024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35" name="Google Shape;35;p6"/>
          <p:cNvSpPr/>
          <p:nvPr/>
        </p:nvSpPr>
        <p:spPr>
          <a:xfrm rot="10800000" flipH="1">
            <a:off x="-1681400" y="-1522625"/>
            <a:ext cx="5364900" cy="2516400"/>
          </a:xfrm>
          <a:prstGeom prst="triangle">
            <a:avLst>
              <a:gd name="adj" fmla="val 5000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accent5"/>
        </a:solidFill>
        <a:effectLst/>
      </p:bgPr>
    </p:bg>
    <p:spTree>
      <p:nvGrpSpPr>
        <p:cNvPr id="1" name="Shape 41"/>
        <p:cNvGrpSpPr/>
        <p:nvPr/>
      </p:nvGrpSpPr>
      <p:grpSpPr>
        <a:xfrm>
          <a:off x="0" y="0"/>
          <a:ext cx="0" cy="0"/>
          <a:chOff x="0" y="0"/>
          <a:chExt cx="0" cy="0"/>
        </a:xfrm>
      </p:grpSpPr>
      <p:sp>
        <p:nvSpPr>
          <p:cNvPr id="42" name="Google Shape;42;p9"/>
          <p:cNvSpPr/>
          <p:nvPr/>
        </p:nvSpPr>
        <p:spPr>
          <a:xfrm>
            <a:off x="0" y="457200"/>
            <a:ext cx="9144000" cy="4686300"/>
          </a:xfrm>
          <a:prstGeom prst="triangle">
            <a:avLst>
              <a:gd name="adj" fmla="val 50000"/>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9"/>
          <p:cNvSpPr/>
          <p:nvPr/>
        </p:nvSpPr>
        <p:spPr>
          <a:xfrm rot="5400000">
            <a:off x="-64425" y="64350"/>
            <a:ext cx="4243200" cy="41145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9"/>
          <p:cNvSpPr/>
          <p:nvPr/>
        </p:nvSpPr>
        <p:spPr>
          <a:xfrm rot="-5400000" flipH="1">
            <a:off x="4941700" y="26525"/>
            <a:ext cx="4364700" cy="4227600"/>
          </a:xfrm>
          <a:prstGeom prst="rtTriangle">
            <a:avLst/>
          </a:prstGeom>
          <a:no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9"/>
          <p:cNvSpPr txBox="1">
            <a:spLocks noGrp="1"/>
          </p:cNvSpPr>
          <p:nvPr>
            <p:ph type="ctrTitle"/>
          </p:nvPr>
        </p:nvSpPr>
        <p:spPr>
          <a:xfrm>
            <a:off x="1690800" y="2470300"/>
            <a:ext cx="5762400" cy="6999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8000"/>
              <a:buNone/>
              <a:defRPr sz="3000" b="1">
                <a:solidFill>
                  <a:schemeClr val="lt1"/>
                </a:solidFill>
              </a:defRPr>
            </a:lvl1pPr>
            <a:lvl2pPr lvl="1" algn="ctr" rtl="0">
              <a:spcBef>
                <a:spcPts val="0"/>
              </a:spcBef>
              <a:spcAft>
                <a:spcPts val="0"/>
              </a:spcAft>
              <a:buClr>
                <a:schemeClr val="lt1"/>
              </a:buClr>
              <a:buSzPts val="8000"/>
              <a:buNone/>
              <a:defRPr sz="8000" b="1">
                <a:solidFill>
                  <a:schemeClr val="lt1"/>
                </a:solidFill>
              </a:defRPr>
            </a:lvl2pPr>
            <a:lvl3pPr lvl="2" algn="ctr" rtl="0">
              <a:spcBef>
                <a:spcPts val="0"/>
              </a:spcBef>
              <a:spcAft>
                <a:spcPts val="0"/>
              </a:spcAft>
              <a:buClr>
                <a:schemeClr val="lt1"/>
              </a:buClr>
              <a:buSzPts val="8000"/>
              <a:buNone/>
              <a:defRPr sz="8000" b="1">
                <a:solidFill>
                  <a:schemeClr val="lt1"/>
                </a:solidFill>
              </a:defRPr>
            </a:lvl3pPr>
            <a:lvl4pPr lvl="3" algn="ctr" rtl="0">
              <a:spcBef>
                <a:spcPts val="0"/>
              </a:spcBef>
              <a:spcAft>
                <a:spcPts val="0"/>
              </a:spcAft>
              <a:buClr>
                <a:schemeClr val="lt1"/>
              </a:buClr>
              <a:buSzPts val="8000"/>
              <a:buNone/>
              <a:defRPr sz="8000" b="1">
                <a:solidFill>
                  <a:schemeClr val="lt1"/>
                </a:solidFill>
              </a:defRPr>
            </a:lvl4pPr>
            <a:lvl5pPr lvl="4" algn="ctr" rtl="0">
              <a:spcBef>
                <a:spcPts val="0"/>
              </a:spcBef>
              <a:spcAft>
                <a:spcPts val="0"/>
              </a:spcAft>
              <a:buClr>
                <a:schemeClr val="lt1"/>
              </a:buClr>
              <a:buSzPts val="8000"/>
              <a:buNone/>
              <a:defRPr sz="8000" b="1">
                <a:solidFill>
                  <a:schemeClr val="lt1"/>
                </a:solidFill>
              </a:defRPr>
            </a:lvl5pPr>
            <a:lvl6pPr lvl="5" algn="ctr" rtl="0">
              <a:spcBef>
                <a:spcPts val="0"/>
              </a:spcBef>
              <a:spcAft>
                <a:spcPts val="0"/>
              </a:spcAft>
              <a:buClr>
                <a:schemeClr val="lt1"/>
              </a:buClr>
              <a:buSzPts val="8000"/>
              <a:buNone/>
              <a:defRPr sz="8000" b="1">
                <a:solidFill>
                  <a:schemeClr val="lt1"/>
                </a:solidFill>
              </a:defRPr>
            </a:lvl6pPr>
            <a:lvl7pPr lvl="6" algn="ctr" rtl="0">
              <a:spcBef>
                <a:spcPts val="0"/>
              </a:spcBef>
              <a:spcAft>
                <a:spcPts val="0"/>
              </a:spcAft>
              <a:buClr>
                <a:schemeClr val="lt1"/>
              </a:buClr>
              <a:buSzPts val="8000"/>
              <a:buNone/>
              <a:defRPr sz="8000" b="1">
                <a:solidFill>
                  <a:schemeClr val="lt1"/>
                </a:solidFill>
              </a:defRPr>
            </a:lvl7pPr>
            <a:lvl8pPr lvl="7" algn="ctr" rtl="0">
              <a:spcBef>
                <a:spcPts val="0"/>
              </a:spcBef>
              <a:spcAft>
                <a:spcPts val="0"/>
              </a:spcAft>
              <a:buClr>
                <a:schemeClr val="lt1"/>
              </a:buClr>
              <a:buSzPts val="8000"/>
              <a:buNone/>
              <a:defRPr sz="8000" b="1">
                <a:solidFill>
                  <a:schemeClr val="lt1"/>
                </a:solidFill>
              </a:defRPr>
            </a:lvl8pPr>
            <a:lvl9pPr lvl="8" algn="ctr" rtl="0">
              <a:spcBef>
                <a:spcPts val="0"/>
              </a:spcBef>
              <a:spcAft>
                <a:spcPts val="0"/>
              </a:spcAft>
              <a:buClr>
                <a:schemeClr val="lt1"/>
              </a:buClr>
              <a:buSzPts val="8000"/>
              <a:buNone/>
              <a:defRPr sz="8000" b="1">
                <a:solidFill>
                  <a:schemeClr val="lt1"/>
                </a:solidFill>
              </a:defRPr>
            </a:lvl9pPr>
          </a:lstStyle>
          <a:p>
            <a:endParaRPr/>
          </a:p>
        </p:txBody>
      </p:sp>
      <p:sp>
        <p:nvSpPr>
          <p:cNvPr id="46" name="Google Shape;46;p9"/>
          <p:cNvSpPr txBox="1">
            <a:spLocks noGrp="1"/>
          </p:cNvSpPr>
          <p:nvPr>
            <p:ph type="subTitle" idx="1"/>
          </p:nvPr>
        </p:nvSpPr>
        <p:spPr>
          <a:xfrm>
            <a:off x="2218725" y="3334300"/>
            <a:ext cx="4706400" cy="799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1pPr>
            <a:lvl2pPr lvl="1"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2pPr>
            <a:lvl3pPr lvl="2"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3pPr>
            <a:lvl4pPr lvl="3"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4pPr>
            <a:lvl5pPr lvl="4"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5pPr>
            <a:lvl6pPr lvl="5"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6pPr>
            <a:lvl7pPr lvl="6"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7pPr>
            <a:lvl8pPr lvl="7"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8pPr>
            <a:lvl9pPr lvl="8" algn="ctr" rtl="0">
              <a:lnSpc>
                <a:spcPct val="100000"/>
              </a:lnSpc>
              <a:spcBef>
                <a:spcPts val="0"/>
              </a:spcBef>
              <a:spcAft>
                <a:spcPts val="0"/>
              </a:spcAft>
              <a:buClr>
                <a:schemeClr val="lt1"/>
              </a:buClr>
              <a:buSzPts val="1400"/>
              <a:buFont typeface="Didact Gothic"/>
              <a:buNone/>
              <a:defRPr>
                <a:solidFill>
                  <a:schemeClr val="lt1"/>
                </a:solidFill>
                <a:latin typeface="Didact Gothic"/>
                <a:ea typeface="Didact Gothic"/>
                <a:cs typeface="Didact Gothic"/>
                <a:sym typeface="Didact Gothic"/>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accent5"/>
        </a:solidFill>
        <a:effectLst/>
      </p:bgPr>
    </p:bg>
    <p:spTree>
      <p:nvGrpSpPr>
        <p:cNvPr id="1" name="Shape 47"/>
        <p:cNvGrpSpPr/>
        <p:nvPr/>
      </p:nvGrpSpPr>
      <p:grpSpPr>
        <a:xfrm>
          <a:off x="0" y="0"/>
          <a:ext cx="0" cy="0"/>
          <a:chOff x="0" y="0"/>
          <a:chExt cx="0" cy="0"/>
        </a:xfrm>
      </p:grpSpPr>
      <p:sp>
        <p:nvSpPr>
          <p:cNvPr id="48" name="Google Shape;48;p10"/>
          <p:cNvSpPr/>
          <p:nvPr/>
        </p:nvSpPr>
        <p:spPr>
          <a:xfrm>
            <a:off x="-50" y="5600"/>
            <a:ext cx="9144000" cy="5143500"/>
          </a:xfrm>
          <a:prstGeom prst="rect">
            <a:avLst/>
          </a:prstGeom>
          <a:solidFill>
            <a:schemeClr val="lt1">
              <a:alpha val="235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10"/>
          <p:cNvSpPr/>
          <p:nvPr/>
        </p:nvSpPr>
        <p:spPr>
          <a:xfrm>
            <a:off x="4312400" y="3669275"/>
            <a:ext cx="4886400" cy="1051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0"/>
          <p:cNvSpPr txBox="1">
            <a:spLocks noGrp="1"/>
          </p:cNvSpPr>
          <p:nvPr>
            <p:ph type="title"/>
          </p:nvPr>
        </p:nvSpPr>
        <p:spPr>
          <a:xfrm>
            <a:off x="4572000" y="3729575"/>
            <a:ext cx="3858900" cy="778800"/>
          </a:xfrm>
          <a:prstGeom prst="rect">
            <a:avLst/>
          </a:prstGeom>
        </p:spPr>
        <p:txBody>
          <a:bodyPr spcFirstLastPara="1" wrap="square" lIns="91425" tIns="91425" rIns="91425" bIns="91425" anchor="t" anchorCtr="0">
            <a:noAutofit/>
          </a:bodyPr>
          <a:lstStyle>
            <a:lvl1pPr lvl="0" algn="r" rtl="0">
              <a:spcBef>
                <a:spcPts val="0"/>
              </a:spcBef>
              <a:spcAft>
                <a:spcPts val="0"/>
              </a:spcAft>
              <a:buClr>
                <a:schemeClr val="dk1"/>
              </a:buClr>
              <a:buSzPts val="2700"/>
              <a:buNone/>
              <a:defRPr sz="2500" b="1">
                <a:solidFill>
                  <a:schemeClr val="lt1"/>
                </a:solidFill>
              </a:defRPr>
            </a:lvl1pPr>
            <a:lvl2pPr lvl="1" rtl="0">
              <a:spcBef>
                <a:spcPts val="0"/>
              </a:spcBef>
              <a:spcAft>
                <a:spcPts val="0"/>
              </a:spcAft>
              <a:buClr>
                <a:schemeClr val="dk1"/>
              </a:buClr>
              <a:buSzPts val="3000"/>
              <a:buNone/>
              <a:defRPr b="1">
                <a:solidFill>
                  <a:schemeClr val="dk1"/>
                </a:solidFill>
              </a:defRPr>
            </a:lvl2pPr>
            <a:lvl3pPr lvl="2" rtl="0">
              <a:spcBef>
                <a:spcPts val="0"/>
              </a:spcBef>
              <a:spcAft>
                <a:spcPts val="0"/>
              </a:spcAft>
              <a:buClr>
                <a:schemeClr val="dk1"/>
              </a:buClr>
              <a:buSzPts val="3000"/>
              <a:buNone/>
              <a:defRPr b="1">
                <a:solidFill>
                  <a:schemeClr val="dk1"/>
                </a:solidFill>
              </a:defRPr>
            </a:lvl3pPr>
            <a:lvl4pPr lvl="3" rtl="0">
              <a:spcBef>
                <a:spcPts val="0"/>
              </a:spcBef>
              <a:spcAft>
                <a:spcPts val="0"/>
              </a:spcAft>
              <a:buClr>
                <a:schemeClr val="dk1"/>
              </a:buClr>
              <a:buSzPts val="3000"/>
              <a:buNone/>
              <a:defRPr b="1">
                <a:solidFill>
                  <a:schemeClr val="dk1"/>
                </a:solidFill>
              </a:defRPr>
            </a:lvl4pPr>
            <a:lvl5pPr lvl="4" rtl="0">
              <a:spcBef>
                <a:spcPts val="0"/>
              </a:spcBef>
              <a:spcAft>
                <a:spcPts val="0"/>
              </a:spcAft>
              <a:buClr>
                <a:schemeClr val="dk1"/>
              </a:buClr>
              <a:buSzPts val="3000"/>
              <a:buNone/>
              <a:defRPr b="1">
                <a:solidFill>
                  <a:schemeClr val="dk1"/>
                </a:solidFill>
              </a:defRPr>
            </a:lvl5pPr>
            <a:lvl6pPr lvl="5" rtl="0">
              <a:spcBef>
                <a:spcPts val="0"/>
              </a:spcBef>
              <a:spcAft>
                <a:spcPts val="0"/>
              </a:spcAft>
              <a:buClr>
                <a:schemeClr val="dk1"/>
              </a:buClr>
              <a:buSzPts val="3000"/>
              <a:buNone/>
              <a:defRPr b="1">
                <a:solidFill>
                  <a:schemeClr val="dk1"/>
                </a:solidFill>
              </a:defRPr>
            </a:lvl6pPr>
            <a:lvl7pPr lvl="6" rtl="0">
              <a:spcBef>
                <a:spcPts val="0"/>
              </a:spcBef>
              <a:spcAft>
                <a:spcPts val="0"/>
              </a:spcAft>
              <a:buClr>
                <a:schemeClr val="dk1"/>
              </a:buClr>
              <a:buSzPts val="3000"/>
              <a:buNone/>
              <a:defRPr b="1">
                <a:solidFill>
                  <a:schemeClr val="dk1"/>
                </a:solidFill>
              </a:defRPr>
            </a:lvl7pPr>
            <a:lvl8pPr lvl="7" rtl="0">
              <a:spcBef>
                <a:spcPts val="0"/>
              </a:spcBef>
              <a:spcAft>
                <a:spcPts val="0"/>
              </a:spcAft>
              <a:buClr>
                <a:schemeClr val="dk1"/>
              </a:buClr>
              <a:buSzPts val="3000"/>
              <a:buNone/>
              <a:defRPr b="1">
                <a:solidFill>
                  <a:schemeClr val="dk1"/>
                </a:solidFill>
              </a:defRPr>
            </a:lvl8pPr>
            <a:lvl9pPr lvl="8" rtl="0">
              <a:spcBef>
                <a:spcPts val="0"/>
              </a:spcBef>
              <a:spcAft>
                <a:spcPts val="0"/>
              </a:spcAft>
              <a:buClr>
                <a:schemeClr val="dk1"/>
              </a:buClr>
              <a:buSzPts val="3000"/>
              <a:buNone/>
              <a:defRPr b="1">
                <a:solidFill>
                  <a:schemeClr val="dk1"/>
                </a:solidFill>
              </a:defRPr>
            </a:lvl9pPr>
          </a:lstStyle>
          <a:p>
            <a:endParaRPr/>
          </a:p>
        </p:txBody>
      </p:sp>
      <p:sp>
        <p:nvSpPr>
          <p:cNvPr id="51" name="Google Shape;51;p10"/>
          <p:cNvSpPr/>
          <p:nvPr/>
        </p:nvSpPr>
        <p:spPr>
          <a:xfrm rot="5400000">
            <a:off x="-341212" y="-788137"/>
            <a:ext cx="3405900" cy="3302400"/>
          </a:xfrm>
          <a:prstGeom prst="rtTriangl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52" name="Google Shape;52;p10"/>
          <p:cNvSpPr/>
          <p:nvPr/>
        </p:nvSpPr>
        <p:spPr>
          <a:xfrm rot="5400000">
            <a:off x="-436462" y="-1007212"/>
            <a:ext cx="3405900" cy="33024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57"/>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able of contents">
  <p:cSld name="CUSTOM_1">
    <p:bg>
      <p:bgPr>
        <a:solidFill>
          <a:schemeClr val="accent5"/>
        </a:solidFill>
        <a:effectLst/>
      </p:bgPr>
    </p:bg>
    <p:spTree>
      <p:nvGrpSpPr>
        <p:cNvPr id="1" name="Shape 58"/>
        <p:cNvGrpSpPr/>
        <p:nvPr/>
      </p:nvGrpSpPr>
      <p:grpSpPr>
        <a:xfrm>
          <a:off x="0" y="0"/>
          <a:ext cx="0" cy="0"/>
          <a:chOff x="0" y="0"/>
          <a:chExt cx="0" cy="0"/>
        </a:xfrm>
      </p:grpSpPr>
      <p:sp>
        <p:nvSpPr>
          <p:cNvPr id="59" name="Google Shape;59;p13"/>
          <p:cNvSpPr/>
          <p:nvPr/>
        </p:nvSpPr>
        <p:spPr>
          <a:xfrm>
            <a:off x="-169300" y="-64500"/>
            <a:ext cx="4451100" cy="5272200"/>
          </a:xfrm>
          <a:prstGeom prst="rect">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0" name="Google Shape;60;p13"/>
          <p:cNvCxnSpPr/>
          <p:nvPr/>
        </p:nvCxnSpPr>
        <p:spPr>
          <a:xfrm rot="10800000">
            <a:off x="-1604675" y="1624350"/>
            <a:ext cx="4819800" cy="4419600"/>
          </a:xfrm>
          <a:prstGeom prst="straightConnector1">
            <a:avLst/>
          </a:prstGeom>
          <a:noFill/>
          <a:ln w="19050" cap="flat" cmpd="sng">
            <a:solidFill>
              <a:schemeClr val="lt1"/>
            </a:solidFill>
            <a:prstDash val="solid"/>
            <a:round/>
            <a:headEnd type="none" w="med" len="med"/>
            <a:tailEnd type="none" w="med" len="med"/>
          </a:ln>
        </p:spPr>
      </p:cxnSp>
      <p:sp>
        <p:nvSpPr>
          <p:cNvPr id="61" name="Google Shape;61;p13"/>
          <p:cNvSpPr txBox="1">
            <a:spLocks noGrp="1"/>
          </p:cNvSpPr>
          <p:nvPr>
            <p:ph type="title"/>
          </p:nvPr>
        </p:nvSpPr>
        <p:spPr>
          <a:xfrm>
            <a:off x="5690650" y="1883225"/>
            <a:ext cx="3193800" cy="3252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1800"/>
              <a:buNone/>
              <a:defRPr sz="1800" b="1">
                <a:solidFill>
                  <a:schemeClr val="dk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62" name="Google Shape;62;p13"/>
          <p:cNvSpPr txBox="1">
            <a:spLocks noGrp="1"/>
          </p:cNvSpPr>
          <p:nvPr>
            <p:ph type="title" idx="2" hasCustomPrompt="1"/>
          </p:nvPr>
        </p:nvSpPr>
        <p:spPr>
          <a:xfrm>
            <a:off x="4810771" y="1164068"/>
            <a:ext cx="684600" cy="2904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dk1"/>
              </a:buClr>
              <a:buSzPts val="1800"/>
              <a:buNone/>
              <a:defRPr sz="1800" b="1">
                <a:solidFill>
                  <a:schemeClr val="dk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r>
              <a:t>xx%</a:t>
            </a:r>
          </a:p>
        </p:txBody>
      </p:sp>
      <p:sp>
        <p:nvSpPr>
          <p:cNvPr id="63" name="Google Shape;63;p13"/>
          <p:cNvSpPr txBox="1">
            <a:spLocks noGrp="1"/>
          </p:cNvSpPr>
          <p:nvPr>
            <p:ph type="title" idx="3" hasCustomPrompt="1"/>
          </p:nvPr>
        </p:nvSpPr>
        <p:spPr>
          <a:xfrm>
            <a:off x="4810771" y="2031990"/>
            <a:ext cx="684600" cy="2904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dk1"/>
              </a:buClr>
              <a:buSzPts val="1800"/>
              <a:buNone/>
              <a:defRPr sz="1800" b="1">
                <a:solidFill>
                  <a:schemeClr val="dk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r>
              <a:t>xx%</a:t>
            </a:r>
          </a:p>
        </p:txBody>
      </p:sp>
      <p:sp>
        <p:nvSpPr>
          <p:cNvPr id="64" name="Google Shape;64;p13"/>
          <p:cNvSpPr txBox="1">
            <a:spLocks noGrp="1"/>
          </p:cNvSpPr>
          <p:nvPr>
            <p:ph type="title" idx="4"/>
          </p:nvPr>
        </p:nvSpPr>
        <p:spPr>
          <a:xfrm>
            <a:off x="5690650" y="3628275"/>
            <a:ext cx="3193800" cy="3252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1800"/>
              <a:buNone/>
              <a:defRPr sz="1800" b="1">
                <a:solidFill>
                  <a:schemeClr val="dk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65" name="Google Shape;65;p13"/>
          <p:cNvSpPr txBox="1">
            <a:spLocks noGrp="1"/>
          </p:cNvSpPr>
          <p:nvPr>
            <p:ph type="title" idx="5"/>
          </p:nvPr>
        </p:nvSpPr>
        <p:spPr>
          <a:xfrm>
            <a:off x="5690650" y="1044000"/>
            <a:ext cx="3193800" cy="3252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1800"/>
              <a:buNone/>
              <a:defRPr sz="1800" b="1">
                <a:solidFill>
                  <a:schemeClr val="dk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66" name="Google Shape;66;p13"/>
          <p:cNvSpPr txBox="1">
            <a:spLocks noGrp="1"/>
          </p:cNvSpPr>
          <p:nvPr>
            <p:ph type="title" idx="6"/>
          </p:nvPr>
        </p:nvSpPr>
        <p:spPr>
          <a:xfrm>
            <a:off x="5690650" y="2760350"/>
            <a:ext cx="3193800" cy="3252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1800"/>
              <a:buNone/>
              <a:defRPr sz="1800" b="1">
                <a:solidFill>
                  <a:schemeClr val="dk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67" name="Google Shape;67;p13"/>
          <p:cNvSpPr txBox="1">
            <a:spLocks noGrp="1"/>
          </p:cNvSpPr>
          <p:nvPr>
            <p:ph type="title" idx="7" hasCustomPrompt="1"/>
          </p:nvPr>
        </p:nvSpPr>
        <p:spPr>
          <a:xfrm>
            <a:off x="4810771" y="2880418"/>
            <a:ext cx="684600" cy="2904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dk1"/>
              </a:buClr>
              <a:buSzPts val="1800"/>
              <a:buNone/>
              <a:defRPr sz="1800" b="1">
                <a:solidFill>
                  <a:schemeClr val="dk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r>
              <a:t>xx%</a:t>
            </a:r>
          </a:p>
        </p:txBody>
      </p:sp>
      <p:sp>
        <p:nvSpPr>
          <p:cNvPr id="68" name="Google Shape;68;p13"/>
          <p:cNvSpPr txBox="1">
            <a:spLocks noGrp="1"/>
          </p:cNvSpPr>
          <p:nvPr>
            <p:ph type="title" idx="8" hasCustomPrompt="1"/>
          </p:nvPr>
        </p:nvSpPr>
        <p:spPr>
          <a:xfrm>
            <a:off x="4810771" y="3748340"/>
            <a:ext cx="684600" cy="2904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dk1"/>
              </a:buClr>
              <a:buSzPts val="1800"/>
              <a:buNone/>
              <a:defRPr sz="1800" b="1">
                <a:solidFill>
                  <a:schemeClr val="dk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r>
              <a:t>xx%</a:t>
            </a:r>
          </a:p>
        </p:txBody>
      </p:sp>
      <p:sp>
        <p:nvSpPr>
          <p:cNvPr id="69" name="Google Shape;69;p13"/>
          <p:cNvSpPr txBox="1">
            <a:spLocks noGrp="1"/>
          </p:cNvSpPr>
          <p:nvPr>
            <p:ph type="subTitle" idx="1"/>
          </p:nvPr>
        </p:nvSpPr>
        <p:spPr>
          <a:xfrm>
            <a:off x="5690650" y="1319545"/>
            <a:ext cx="2454000" cy="236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1pPr>
            <a:lvl2pPr lvl="1"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2pPr>
            <a:lvl3pPr lvl="2"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3pPr>
            <a:lvl4pPr lvl="3"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4pPr>
            <a:lvl5pPr lvl="4"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5pPr>
            <a:lvl6pPr lvl="5"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6pPr>
            <a:lvl7pPr lvl="6"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7pPr>
            <a:lvl8pPr lvl="7"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8pPr>
            <a:lvl9pPr lvl="8"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9pPr>
          </a:lstStyle>
          <a:p>
            <a:endParaRPr/>
          </a:p>
        </p:txBody>
      </p:sp>
      <p:sp>
        <p:nvSpPr>
          <p:cNvPr id="70" name="Google Shape;70;p13"/>
          <p:cNvSpPr txBox="1">
            <a:spLocks noGrp="1"/>
          </p:cNvSpPr>
          <p:nvPr>
            <p:ph type="subTitle" idx="9"/>
          </p:nvPr>
        </p:nvSpPr>
        <p:spPr>
          <a:xfrm>
            <a:off x="5690650" y="3045420"/>
            <a:ext cx="2454000" cy="236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1pPr>
            <a:lvl2pPr lvl="1"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2pPr>
            <a:lvl3pPr lvl="2"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3pPr>
            <a:lvl4pPr lvl="3"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4pPr>
            <a:lvl5pPr lvl="4"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5pPr>
            <a:lvl6pPr lvl="5"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6pPr>
            <a:lvl7pPr lvl="6"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7pPr>
            <a:lvl8pPr lvl="7"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8pPr>
            <a:lvl9pPr lvl="8"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9pPr>
          </a:lstStyle>
          <a:p>
            <a:endParaRPr/>
          </a:p>
        </p:txBody>
      </p:sp>
      <p:sp>
        <p:nvSpPr>
          <p:cNvPr id="71" name="Google Shape;71;p13"/>
          <p:cNvSpPr txBox="1">
            <a:spLocks noGrp="1"/>
          </p:cNvSpPr>
          <p:nvPr>
            <p:ph type="subTitle" idx="13"/>
          </p:nvPr>
        </p:nvSpPr>
        <p:spPr>
          <a:xfrm>
            <a:off x="5690650" y="2162698"/>
            <a:ext cx="2454000" cy="236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1pPr>
            <a:lvl2pPr lvl="1"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2pPr>
            <a:lvl3pPr lvl="2"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3pPr>
            <a:lvl4pPr lvl="3"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4pPr>
            <a:lvl5pPr lvl="4"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5pPr>
            <a:lvl6pPr lvl="5"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6pPr>
            <a:lvl7pPr lvl="6"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7pPr>
            <a:lvl8pPr lvl="7"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8pPr>
            <a:lvl9pPr lvl="8"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9pPr>
          </a:lstStyle>
          <a:p>
            <a:endParaRPr/>
          </a:p>
        </p:txBody>
      </p:sp>
      <p:sp>
        <p:nvSpPr>
          <p:cNvPr id="72" name="Google Shape;72;p13"/>
          <p:cNvSpPr txBox="1">
            <a:spLocks noGrp="1"/>
          </p:cNvSpPr>
          <p:nvPr>
            <p:ph type="subTitle" idx="14"/>
          </p:nvPr>
        </p:nvSpPr>
        <p:spPr>
          <a:xfrm>
            <a:off x="5690650" y="3907748"/>
            <a:ext cx="2454000" cy="236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1pPr>
            <a:lvl2pPr lvl="1"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2pPr>
            <a:lvl3pPr lvl="2"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3pPr>
            <a:lvl4pPr lvl="3"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4pPr>
            <a:lvl5pPr lvl="4"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5pPr>
            <a:lvl6pPr lvl="5"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6pPr>
            <a:lvl7pPr lvl="6"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7pPr>
            <a:lvl8pPr lvl="7"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8pPr>
            <a:lvl9pPr lvl="8"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9pPr>
          </a:lstStyle>
          <a:p>
            <a:endParaRPr/>
          </a:p>
        </p:txBody>
      </p:sp>
      <p:sp>
        <p:nvSpPr>
          <p:cNvPr id="73" name="Google Shape;73;p13"/>
          <p:cNvSpPr txBox="1">
            <a:spLocks noGrp="1"/>
          </p:cNvSpPr>
          <p:nvPr>
            <p:ph type="title" idx="15"/>
          </p:nvPr>
        </p:nvSpPr>
        <p:spPr>
          <a:xfrm>
            <a:off x="713225" y="2198800"/>
            <a:ext cx="3416400" cy="5286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2700"/>
              <a:buNone/>
              <a:defRPr sz="3000" b="1">
                <a:solidFill>
                  <a:schemeClr val="lt1"/>
                </a:solidFill>
              </a:defRPr>
            </a:lvl1pPr>
            <a:lvl2pPr lvl="1" rtl="0">
              <a:spcBef>
                <a:spcPts val="0"/>
              </a:spcBef>
              <a:spcAft>
                <a:spcPts val="0"/>
              </a:spcAft>
              <a:buClr>
                <a:schemeClr val="lt1"/>
              </a:buClr>
              <a:buSzPts val="3000"/>
              <a:buNone/>
              <a:defRPr b="1">
                <a:solidFill>
                  <a:schemeClr val="lt1"/>
                </a:solidFill>
              </a:defRPr>
            </a:lvl2pPr>
            <a:lvl3pPr lvl="2" rtl="0">
              <a:spcBef>
                <a:spcPts val="0"/>
              </a:spcBef>
              <a:spcAft>
                <a:spcPts val="0"/>
              </a:spcAft>
              <a:buClr>
                <a:schemeClr val="lt1"/>
              </a:buClr>
              <a:buSzPts val="3000"/>
              <a:buNone/>
              <a:defRPr b="1">
                <a:solidFill>
                  <a:schemeClr val="lt1"/>
                </a:solidFill>
              </a:defRPr>
            </a:lvl3pPr>
            <a:lvl4pPr lvl="3" rtl="0">
              <a:spcBef>
                <a:spcPts val="0"/>
              </a:spcBef>
              <a:spcAft>
                <a:spcPts val="0"/>
              </a:spcAft>
              <a:buClr>
                <a:schemeClr val="lt1"/>
              </a:buClr>
              <a:buSzPts val="3000"/>
              <a:buNone/>
              <a:defRPr b="1">
                <a:solidFill>
                  <a:schemeClr val="lt1"/>
                </a:solidFill>
              </a:defRPr>
            </a:lvl4pPr>
            <a:lvl5pPr lvl="4" rtl="0">
              <a:spcBef>
                <a:spcPts val="0"/>
              </a:spcBef>
              <a:spcAft>
                <a:spcPts val="0"/>
              </a:spcAft>
              <a:buClr>
                <a:schemeClr val="lt1"/>
              </a:buClr>
              <a:buSzPts val="3000"/>
              <a:buNone/>
              <a:defRPr b="1">
                <a:solidFill>
                  <a:schemeClr val="lt1"/>
                </a:solidFill>
              </a:defRPr>
            </a:lvl5pPr>
            <a:lvl6pPr lvl="5" rtl="0">
              <a:spcBef>
                <a:spcPts val="0"/>
              </a:spcBef>
              <a:spcAft>
                <a:spcPts val="0"/>
              </a:spcAft>
              <a:buClr>
                <a:schemeClr val="lt1"/>
              </a:buClr>
              <a:buSzPts val="3000"/>
              <a:buNone/>
              <a:defRPr b="1">
                <a:solidFill>
                  <a:schemeClr val="lt1"/>
                </a:solidFill>
              </a:defRPr>
            </a:lvl6pPr>
            <a:lvl7pPr lvl="6" rtl="0">
              <a:spcBef>
                <a:spcPts val="0"/>
              </a:spcBef>
              <a:spcAft>
                <a:spcPts val="0"/>
              </a:spcAft>
              <a:buClr>
                <a:schemeClr val="lt1"/>
              </a:buClr>
              <a:buSzPts val="3000"/>
              <a:buNone/>
              <a:defRPr b="1">
                <a:solidFill>
                  <a:schemeClr val="lt1"/>
                </a:solidFill>
              </a:defRPr>
            </a:lvl7pPr>
            <a:lvl8pPr lvl="7" rtl="0">
              <a:spcBef>
                <a:spcPts val="0"/>
              </a:spcBef>
              <a:spcAft>
                <a:spcPts val="0"/>
              </a:spcAft>
              <a:buClr>
                <a:schemeClr val="lt1"/>
              </a:buClr>
              <a:buSzPts val="3000"/>
              <a:buNone/>
              <a:defRPr b="1">
                <a:solidFill>
                  <a:schemeClr val="lt1"/>
                </a:solidFill>
              </a:defRPr>
            </a:lvl8pPr>
            <a:lvl9pPr lvl="8" rtl="0">
              <a:spcBef>
                <a:spcPts val="0"/>
              </a:spcBef>
              <a:spcAft>
                <a:spcPts val="0"/>
              </a:spcAft>
              <a:buClr>
                <a:schemeClr val="lt1"/>
              </a:buClr>
              <a:buSzPts val="3000"/>
              <a:buNone/>
              <a:defRPr b="1">
                <a:solidFill>
                  <a:schemeClr val="lt1"/>
                </a:solidFil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text 1">
  <p:cSld name="CUSTOM_25">
    <p:bg>
      <p:bgPr>
        <a:solidFill>
          <a:schemeClr val="accent5"/>
        </a:solidFill>
        <a:effectLst/>
      </p:bgPr>
    </p:bg>
    <p:spTree>
      <p:nvGrpSpPr>
        <p:cNvPr id="1" name="Shape 74"/>
        <p:cNvGrpSpPr/>
        <p:nvPr/>
      </p:nvGrpSpPr>
      <p:grpSpPr>
        <a:xfrm>
          <a:off x="0" y="0"/>
          <a:ext cx="0" cy="0"/>
          <a:chOff x="0" y="0"/>
          <a:chExt cx="0" cy="0"/>
        </a:xfrm>
      </p:grpSpPr>
      <p:sp>
        <p:nvSpPr>
          <p:cNvPr id="75" name="Google Shape;75;p14"/>
          <p:cNvSpPr/>
          <p:nvPr/>
        </p:nvSpPr>
        <p:spPr>
          <a:xfrm>
            <a:off x="4796125" y="-217575"/>
            <a:ext cx="4347900" cy="5619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76" name="Google Shape;76;p14"/>
          <p:cNvSpPr txBox="1">
            <a:spLocks noGrp="1"/>
          </p:cNvSpPr>
          <p:nvPr>
            <p:ph type="title"/>
          </p:nvPr>
        </p:nvSpPr>
        <p:spPr>
          <a:xfrm>
            <a:off x="713225" y="1440200"/>
            <a:ext cx="3858900" cy="528600"/>
          </a:xfrm>
          <a:prstGeom prst="rect">
            <a:avLst/>
          </a:prstGeom>
        </p:spPr>
        <p:txBody>
          <a:bodyPr spcFirstLastPara="1" wrap="square" lIns="91425" tIns="91425" rIns="91425" bIns="91425" anchor="t" anchorCtr="0">
            <a:noAutofit/>
          </a:bodyPr>
          <a:lstStyle>
            <a:lvl1pPr lvl="0" rtl="0">
              <a:lnSpc>
                <a:spcPct val="115000"/>
              </a:lnSpc>
              <a:spcBef>
                <a:spcPts val="0"/>
              </a:spcBef>
              <a:spcAft>
                <a:spcPts val="0"/>
              </a:spcAft>
              <a:buClr>
                <a:schemeClr val="dk1"/>
              </a:buClr>
              <a:buSzPts val="3000"/>
              <a:buNone/>
              <a:defRPr sz="3000" b="1">
                <a:solidFill>
                  <a:schemeClr val="dk1"/>
                </a:solidFill>
              </a:defRPr>
            </a:lvl1pPr>
            <a:lvl2pPr lvl="1" rtl="0">
              <a:spcBef>
                <a:spcPts val="0"/>
              </a:spcBef>
              <a:spcAft>
                <a:spcPts val="0"/>
              </a:spcAft>
              <a:buClr>
                <a:schemeClr val="dk1"/>
              </a:buClr>
              <a:buSzPts val="2000"/>
              <a:buNone/>
              <a:defRPr sz="2000" b="1">
                <a:solidFill>
                  <a:schemeClr val="dk1"/>
                </a:solidFill>
              </a:defRPr>
            </a:lvl2pPr>
            <a:lvl3pPr lvl="2" rtl="0">
              <a:spcBef>
                <a:spcPts val="0"/>
              </a:spcBef>
              <a:spcAft>
                <a:spcPts val="0"/>
              </a:spcAft>
              <a:buClr>
                <a:schemeClr val="dk1"/>
              </a:buClr>
              <a:buSzPts val="2000"/>
              <a:buNone/>
              <a:defRPr sz="2000" b="1">
                <a:solidFill>
                  <a:schemeClr val="dk1"/>
                </a:solidFill>
              </a:defRPr>
            </a:lvl3pPr>
            <a:lvl4pPr lvl="3" rtl="0">
              <a:spcBef>
                <a:spcPts val="0"/>
              </a:spcBef>
              <a:spcAft>
                <a:spcPts val="0"/>
              </a:spcAft>
              <a:buClr>
                <a:schemeClr val="dk1"/>
              </a:buClr>
              <a:buSzPts val="2000"/>
              <a:buNone/>
              <a:defRPr sz="2000" b="1">
                <a:solidFill>
                  <a:schemeClr val="dk1"/>
                </a:solidFill>
              </a:defRPr>
            </a:lvl4pPr>
            <a:lvl5pPr lvl="4" rtl="0">
              <a:spcBef>
                <a:spcPts val="0"/>
              </a:spcBef>
              <a:spcAft>
                <a:spcPts val="0"/>
              </a:spcAft>
              <a:buClr>
                <a:schemeClr val="dk1"/>
              </a:buClr>
              <a:buSzPts val="2000"/>
              <a:buNone/>
              <a:defRPr sz="2000" b="1">
                <a:solidFill>
                  <a:schemeClr val="dk1"/>
                </a:solidFill>
              </a:defRPr>
            </a:lvl5pPr>
            <a:lvl6pPr lvl="5" rtl="0">
              <a:spcBef>
                <a:spcPts val="0"/>
              </a:spcBef>
              <a:spcAft>
                <a:spcPts val="0"/>
              </a:spcAft>
              <a:buClr>
                <a:schemeClr val="dk1"/>
              </a:buClr>
              <a:buSzPts val="2000"/>
              <a:buNone/>
              <a:defRPr sz="2000" b="1">
                <a:solidFill>
                  <a:schemeClr val="dk1"/>
                </a:solidFill>
              </a:defRPr>
            </a:lvl6pPr>
            <a:lvl7pPr lvl="6" rtl="0">
              <a:spcBef>
                <a:spcPts val="0"/>
              </a:spcBef>
              <a:spcAft>
                <a:spcPts val="0"/>
              </a:spcAft>
              <a:buClr>
                <a:schemeClr val="dk1"/>
              </a:buClr>
              <a:buSzPts val="2000"/>
              <a:buNone/>
              <a:defRPr sz="2000" b="1">
                <a:solidFill>
                  <a:schemeClr val="dk1"/>
                </a:solidFill>
              </a:defRPr>
            </a:lvl7pPr>
            <a:lvl8pPr lvl="7" rtl="0">
              <a:spcBef>
                <a:spcPts val="0"/>
              </a:spcBef>
              <a:spcAft>
                <a:spcPts val="0"/>
              </a:spcAft>
              <a:buClr>
                <a:schemeClr val="dk1"/>
              </a:buClr>
              <a:buSzPts val="2000"/>
              <a:buNone/>
              <a:defRPr sz="2000" b="1">
                <a:solidFill>
                  <a:schemeClr val="dk1"/>
                </a:solidFill>
              </a:defRPr>
            </a:lvl8pPr>
            <a:lvl9pPr lvl="8" rtl="0">
              <a:spcBef>
                <a:spcPts val="0"/>
              </a:spcBef>
              <a:spcAft>
                <a:spcPts val="0"/>
              </a:spcAft>
              <a:buClr>
                <a:schemeClr val="dk1"/>
              </a:buClr>
              <a:buSzPts val="2000"/>
              <a:buNone/>
              <a:defRPr sz="2000" b="1">
                <a:solidFill>
                  <a:schemeClr val="dk1"/>
                </a:solidFill>
              </a:defRPr>
            </a:lvl9pPr>
          </a:lstStyle>
          <a:p>
            <a:endParaRPr/>
          </a:p>
        </p:txBody>
      </p:sp>
      <p:sp>
        <p:nvSpPr>
          <p:cNvPr id="77" name="Google Shape;77;p14"/>
          <p:cNvSpPr txBox="1">
            <a:spLocks noGrp="1"/>
          </p:cNvSpPr>
          <p:nvPr>
            <p:ph type="subTitle" idx="1"/>
          </p:nvPr>
        </p:nvSpPr>
        <p:spPr>
          <a:xfrm>
            <a:off x="713225" y="2263300"/>
            <a:ext cx="3400800" cy="13173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Font typeface="Didact Gothic"/>
              <a:buNone/>
              <a:defRPr sz="1400">
                <a:solidFill>
                  <a:schemeClr val="dk1"/>
                </a:solidFill>
                <a:latin typeface="Didact Gothic"/>
                <a:ea typeface="Didact Gothic"/>
                <a:cs typeface="Didact Gothic"/>
                <a:sym typeface="Didact Gothic"/>
              </a:defRPr>
            </a:lvl1pPr>
            <a:lvl2pPr lvl="1" rtl="0">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2pPr>
            <a:lvl3pPr lvl="2" rtl="0">
              <a:spcBef>
                <a:spcPts val="160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3pPr>
            <a:lvl4pPr lvl="3" rtl="0">
              <a:spcBef>
                <a:spcPts val="160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4pPr>
            <a:lvl5pPr lvl="4" rtl="0">
              <a:spcBef>
                <a:spcPts val="160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5pPr>
            <a:lvl6pPr lvl="5" rtl="0">
              <a:spcBef>
                <a:spcPts val="160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6pPr>
            <a:lvl7pPr lvl="6" rtl="0">
              <a:spcBef>
                <a:spcPts val="160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7pPr>
            <a:lvl8pPr lvl="7" rtl="0">
              <a:spcBef>
                <a:spcPts val="160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8pPr>
            <a:lvl9pPr lvl="8" rtl="0">
              <a:spcBef>
                <a:spcPts val="1600"/>
              </a:spcBef>
              <a:spcAft>
                <a:spcPts val="1600"/>
              </a:spcAft>
              <a:buClr>
                <a:schemeClr val="dk1"/>
              </a:buClr>
              <a:buSzPts val="1400"/>
              <a:buFont typeface="Didact Gothic"/>
              <a:buNone/>
              <a:defRPr>
                <a:solidFill>
                  <a:schemeClr val="dk1"/>
                </a:solidFill>
                <a:latin typeface="Didact Gothic"/>
                <a:ea typeface="Didact Gothic"/>
                <a:cs typeface="Didact Gothic"/>
                <a:sym typeface="Didact Gothic"/>
              </a:defRPr>
            </a:lvl9pPr>
          </a:lstStyle>
          <a:p>
            <a:endParaRPr/>
          </a:p>
        </p:txBody>
      </p:sp>
      <p:sp>
        <p:nvSpPr>
          <p:cNvPr id="78" name="Google Shape;78;p14"/>
          <p:cNvSpPr/>
          <p:nvPr/>
        </p:nvSpPr>
        <p:spPr>
          <a:xfrm>
            <a:off x="842850" y="539500"/>
            <a:ext cx="800100" cy="8574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no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539500"/>
            <a:ext cx="7717500" cy="11328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hlink"/>
              </a:buClr>
              <a:buSzPts val="2700"/>
              <a:buFont typeface="Julius Sans One"/>
              <a:buNone/>
              <a:defRPr sz="2700">
                <a:solidFill>
                  <a:schemeClr val="hlink"/>
                </a:solidFill>
                <a:latin typeface="Julius Sans One"/>
                <a:ea typeface="Julius Sans One"/>
                <a:cs typeface="Julius Sans One"/>
                <a:sym typeface="Julius Sans One"/>
              </a:defRPr>
            </a:lvl1pPr>
            <a:lvl2pPr lvl="1">
              <a:spcBef>
                <a:spcPts val="0"/>
              </a:spcBef>
              <a:spcAft>
                <a:spcPts val="0"/>
              </a:spcAft>
              <a:buClr>
                <a:schemeClr val="hlink"/>
              </a:buClr>
              <a:buSzPts val="3000"/>
              <a:buFont typeface="Julius Sans One"/>
              <a:buNone/>
              <a:defRPr sz="3000">
                <a:solidFill>
                  <a:schemeClr val="hlink"/>
                </a:solidFill>
                <a:latin typeface="Julius Sans One"/>
                <a:ea typeface="Julius Sans One"/>
                <a:cs typeface="Julius Sans One"/>
                <a:sym typeface="Julius Sans One"/>
              </a:defRPr>
            </a:lvl2pPr>
            <a:lvl3pPr lvl="2">
              <a:spcBef>
                <a:spcPts val="0"/>
              </a:spcBef>
              <a:spcAft>
                <a:spcPts val="0"/>
              </a:spcAft>
              <a:buClr>
                <a:schemeClr val="hlink"/>
              </a:buClr>
              <a:buSzPts val="3000"/>
              <a:buFont typeface="Julius Sans One"/>
              <a:buNone/>
              <a:defRPr sz="3000">
                <a:solidFill>
                  <a:schemeClr val="hlink"/>
                </a:solidFill>
                <a:latin typeface="Julius Sans One"/>
                <a:ea typeface="Julius Sans One"/>
                <a:cs typeface="Julius Sans One"/>
                <a:sym typeface="Julius Sans One"/>
              </a:defRPr>
            </a:lvl3pPr>
            <a:lvl4pPr lvl="3">
              <a:spcBef>
                <a:spcPts val="0"/>
              </a:spcBef>
              <a:spcAft>
                <a:spcPts val="0"/>
              </a:spcAft>
              <a:buClr>
                <a:schemeClr val="hlink"/>
              </a:buClr>
              <a:buSzPts val="3000"/>
              <a:buFont typeface="Julius Sans One"/>
              <a:buNone/>
              <a:defRPr sz="3000">
                <a:solidFill>
                  <a:schemeClr val="hlink"/>
                </a:solidFill>
                <a:latin typeface="Julius Sans One"/>
                <a:ea typeface="Julius Sans One"/>
                <a:cs typeface="Julius Sans One"/>
                <a:sym typeface="Julius Sans One"/>
              </a:defRPr>
            </a:lvl4pPr>
            <a:lvl5pPr lvl="4">
              <a:spcBef>
                <a:spcPts val="0"/>
              </a:spcBef>
              <a:spcAft>
                <a:spcPts val="0"/>
              </a:spcAft>
              <a:buClr>
                <a:schemeClr val="hlink"/>
              </a:buClr>
              <a:buSzPts val="3000"/>
              <a:buFont typeface="Julius Sans One"/>
              <a:buNone/>
              <a:defRPr sz="3000">
                <a:solidFill>
                  <a:schemeClr val="hlink"/>
                </a:solidFill>
                <a:latin typeface="Julius Sans One"/>
                <a:ea typeface="Julius Sans One"/>
                <a:cs typeface="Julius Sans One"/>
                <a:sym typeface="Julius Sans One"/>
              </a:defRPr>
            </a:lvl5pPr>
            <a:lvl6pPr lvl="5">
              <a:spcBef>
                <a:spcPts val="0"/>
              </a:spcBef>
              <a:spcAft>
                <a:spcPts val="0"/>
              </a:spcAft>
              <a:buClr>
                <a:schemeClr val="hlink"/>
              </a:buClr>
              <a:buSzPts val="3000"/>
              <a:buFont typeface="Julius Sans One"/>
              <a:buNone/>
              <a:defRPr sz="3000">
                <a:solidFill>
                  <a:schemeClr val="hlink"/>
                </a:solidFill>
                <a:latin typeface="Julius Sans One"/>
                <a:ea typeface="Julius Sans One"/>
                <a:cs typeface="Julius Sans One"/>
                <a:sym typeface="Julius Sans One"/>
              </a:defRPr>
            </a:lvl6pPr>
            <a:lvl7pPr lvl="6">
              <a:spcBef>
                <a:spcPts val="0"/>
              </a:spcBef>
              <a:spcAft>
                <a:spcPts val="0"/>
              </a:spcAft>
              <a:buClr>
                <a:schemeClr val="hlink"/>
              </a:buClr>
              <a:buSzPts val="3000"/>
              <a:buFont typeface="Julius Sans One"/>
              <a:buNone/>
              <a:defRPr sz="3000">
                <a:solidFill>
                  <a:schemeClr val="hlink"/>
                </a:solidFill>
                <a:latin typeface="Julius Sans One"/>
                <a:ea typeface="Julius Sans One"/>
                <a:cs typeface="Julius Sans One"/>
                <a:sym typeface="Julius Sans One"/>
              </a:defRPr>
            </a:lvl7pPr>
            <a:lvl8pPr lvl="7">
              <a:spcBef>
                <a:spcPts val="0"/>
              </a:spcBef>
              <a:spcAft>
                <a:spcPts val="0"/>
              </a:spcAft>
              <a:buClr>
                <a:schemeClr val="hlink"/>
              </a:buClr>
              <a:buSzPts val="3000"/>
              <a:buFont typeface="Julius Sans One"/>
              <a:buNone/>
              <a:defRPr sz="3000">
                <a:solidFill>
                  <a:schemeClr val="hlink"/>
                </a:solidFill>
                <a:latin typeface="Julius Sans One"/>
                <a:ea typeface="Julius Sans One"/>
                <a:cs typeface="Julius Sans One"/>
                <a:sym typeface="Julius Sans One"/>
              </a:defRPr>
            </a:lvl8pPr>
            <a:lvl9pPr lvl="8">
              <a:spcBef>
                <a:spcPts val="0"/>
              </a:spcBef>
              <a:spcAft>
                <a:spcPts val="0"/>
              </a:spcAft>
              <a:buClr>
                <a:schemeClr val="hlink"/>
              </a:buClr>
              <a:buSzPts val="3000"/>
              <a:buFont typeface="Julius Sans One"/>
              <a:buNone/>
              <a:defRPr sz="3000">
                <a:solidFill>
                  <a:schemeClr val="hlink"/>
                </a:solidFill>
                <a:latin typeface="Julius Sans One"/>
                <a:ea typeface="Julius Sans One"/>
                <a:cs typeface="Julius Sans One"/>
                <a:sym typeface="Julius Sans One"/>
              </a:defRPr>
            </a:lvl9pPr>
          </a:lstStyle>
          <a:p>
            <a:endParaRPr/>
          </a:p>
        </p:txBody>
      </p:sp>
      <p:sp>
        <p:nvSpPr>
          <p:cNvPr id="7" name="Google Shape;7;p1"/>
          <p:cNvSpPr txBox="1">
            <a:spLocks noGrp="1"/>
          </p:cNvSpPr>
          <p:nvPr>
            <p:ph type="body" idx="1"/>
          </p:nvPr>
        </p:nvSpPr>
        <p:spPr>
          <a:xfrm>
            <a:off x="713225" y="1152475"/>
            <a:ext cx="7717500" cy="34515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hlink"/>
              </a:buClr>
              <a:buSzPts val="1400"/>
              <a:buFont typeface="Questrial"/>
              <a:buChar char="●"/>
              <a:defRPr>
                <a:solidFill>
                  <a:schemeClr val="hlink"/>
                </a:solidFill>
                <a:latin typeface="Questrial"/>
                <a:ea typeface="Questrial"/>
                <a:cs typeface="Questrial"/>
                <a:sym typeface="Questrial"/>
              </a:defRPr>
            </a:lvl1pPr>
            <a:lvl2pPr marL="914400" lvl="1" indent="-317500">
              <a:lnSpc>
                <a:spcPct val="115000"/>
              </a:lnSpc>
              <a:spcBef>
                <a:spcPts val="1600"/>
              </a:spcBef>
              <a:spcAft>
                <a:spcPts val="0"/>
              </a:spcAft>
              <a:buClr>
                <a:schemeClr val="hlink"/>
              </a:buClr>
              <a:buSzPts val="1400"/>
              <a:buFont typeface="Questrial"/>
              <a:buChar char="○"/>
              <a:defRPr>
                <a:solidFill>
                  <a:schemeClr val="hlink"/>
                </a:solidFill>
                <a:latin typeface="Questrial"/>
                <a:ea typeface="Questrial"/>
                <a:cs typeface="Questrial"/>
                <a:sym typeface="Questrial"/>
              </a:defRPr>
            </a:lvl2pPr>
            <a:lvl3pPr marL="1371600" lvl="2" indent="-317500">
              <a:lnSpc>
                <a:spcPct val="115000"/>
              </a:lnSpc>
              <a:spcBef>
                <a:spcPts val="1600"/>
              </a:spcBef>
              <a:spcAft>
                <a:spcPts val="0"/>
              </a:spcAft>
              <a:buClr>
                <a:schemeClr val="hlink"/>
              </a:buClr>
              <a:buSzPts val="1400"/>
              <a:buFont typeface="Questrial"/>
              <a:buChar char="■"/>
              <a:defRPr>
                <a:solidFill>
                  <a:schemeClr val="hlink"/>
                </a:solidFill>
                <a:latin typeface="Questrial"/>
                <a:ea typeface="Questrial"/>
                <a:cs typeface="Questrial"/>
                <a:sym typeface="Questrial"/>
              </a:defRPr>
            </a:lvl3pPr>
            <a:lvl4pPr marL="1828800" lvl="3" indent="-317500">
              <a:lnSpc>
                <a:spcPct val="115000"/>
              </a:lnSpc>
              <a:spcBef>
                <a:spcPts val="1600"/>
              </a:spcBef>
              <a:spcAft>
                <a:spcPts val="0"/>
              </a:spcAft>
              <a:buClr>
                <a:schemeClr val="hlink"/>
              </a:buClr>
              <a:buSzPts val="1400"/>
              <a:buFont typeface="Questrial"/>
              <a:buChar char="●"/>
              <a:defRPr>
                <a:solidFill>
                  <a:schemeClr val="hlink"/>
                </a:solidFill>
                <a:latin typeface="Questrial"/>
                <a:ea typeface="Questrial"/>
                <a:cs typeface="Questrial"/>
                <a:sym typeface="Questrial"/>
              </a:defRPr>
            </a:lvl4pPr>
            <a:lvl5pPr marL="2286000" lvl="4" indent="-317500">
              <a:lnSpc>
                <a:spcPct val="115000"/>
              </a:lnSpc>
              <a:spcBef>
                <a:spcPts val="1600"/>
              </a:spcBef>
              <a:spcAft>
                <a:spcPts val="0"/>
              </a:spcAft>
              <a:buClr>
                <a:schemeClr val="hlink"/>
              </a:buClr>
              <a:buSzPts val="1400"/>
              <a:buFont typeface="Questrial"/>
              <a:buChar char="○"/>
              <a:defRPr>
                <a:solidFill>
                  <a:schemeClr val="hlink"/>
                </a:solidFill>
                <a:latin typeface="Questrial"/>
                <a:ea typeface="Questrial"/>
                <a:cs typeface="Questrial"/>
                <a:sym typeface="Questrial"/>
              </a:defRPr>
            </a:lvl5pPr>
            <a:lvl6pPr marL="2743200" lvl="5" indent="-317500">
              <a:lnSpc>
                <a:spcPct val="115000"/>
              </a:lnSpc>
              <a:spcBef>
                <a:spcPts val="1600"/>
              </a:spcBef>
              <a:spcAft>
                <a:spcPts val="0"/>
              </a:spcAft>
              <a:buClr>
                <a:schemeClr val="hlink"/>
              </a:buClr>
              <a:buSzPts val="1400"/>
              <a:buFont typeface="Questrial"/>
              <a:buChar char="■"/>
              <a:defRPr>
                <a:solidFill>
                  <a:schemeClr val="hlink"/>
                </a:solidFill>
                <a:latin typeface="Questrial"/>
                <a:ea typeface="Questrial"/>
                <a:cs typeface="Questrial"/>
                <a:sym typeface="Questrial"/>
              </a:defRPr>
            </a:lvl6pPr>
            <a:lvl7pPr marL="3200400" lvl="6" indent="-317500">
              <a:lnSpc>
                <a:spcPct val="115000"/>
              </a:lnSpc>
              <a:spcBef>
                <a:spcPts val="1600"/>
              </a:spcBef>
              <a:spcAft>
                <a:spcPts val="0"/>
              </a:spcAft>
              <a:buClr>
                <a:schemeClr val="hlink"/>
              </a:buClr>
              <a:buSzPts val="1400"/>
              <a:buFont typeface="Questrial"/>
              <a:buChar char="●"/>
              <a:defRPr>
                <a:solidFill>
                  <a:schemeClr val="hlink"/>
                </a:solidFill>
                <a:latin typeface="Questrial"/>
                <a:ea typeface="Questrial"/>
                <a:cs typeface="Questrial"/>
                <a:sym typeface="Questrial"/>
              </a:defRPr>
            </a:lvl7pPr>
            <a:lvl8pPr marL="3657600" lvl="7" indent="-317500">
              <a:lnSpc>
                <a:spcPct val="115000"/>
              </a:lnSpc>
              <a:spcBef>
                <a:spcPts val="1600"/>
              </a:spcBef>
              <a:spcAft>
                <a:spcPts val="0"/>
              </a:spcAft>
              <a:buClr>
                <a:schemeClr val="hlink"/>
              </a:buClr>
              <a:buSzPts val="1400"/>
              <a:buFont typeface="Questrial"/>
              <a:buChar char="○"/>
              <a:defRPr>
                <a:solidFill>
                  <a:schemeClr val="hlink"/>
                </a:solidFill>
                <a:latin typeface="Questrial"/>
                <a:ea typeface="Questrial"/>
                <a:cs typeface="Questrial"/>
                <a:sym typeface="Questrial"/>
              </a:defRPr>
            </a:lvl8pPr>
            <a:lvl9pPr marL="4114800" lvl="8" indent="-317500">
              <a:lnSpc>
                <a:spcPct val="115000"/>
              </a:lnSpc>
              <a:spcBef>
                <a:spcPts val="1600"/>
              </a:spcBef>
              <a:spcAft>
                <a:spcPts val="1600"/>
              </a:spcAft>
              <a:buClr>
                <a:schemeClr val="hlink"/>
              </a:buClr>
              <a:buSzPts val="1400"/>
              <a:buFont typeface="Questrial"/>
              <a:buChar char="■"/>
              <a:defRPr>
                <a:solidFill>
                  <a:schemeClr val="hlink"/>
                </a:solidFill>
                <a:latin typeface="Questrial"/>
                <a:ea typeface="Questrial"/>
                <a:cs typeface="Questrial"/>
                <a:sym typeface="Quest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5" r:id="rId5"/>
    <p:sldLayoutId id="2147483656" r:id="rId6"/>
    <p:sldLayoutId id="2147483658" r:id="rId7"/>
    <p:sldLayoutId id="2147483659" r:id="rId8"/>
    <p:sldLayoutId id="2147483660" r:id="rId9"/>
    <p:sldLayoutId id="2147483664" r:id="rId10"/>
    <p:sldLayoutId id="2147483665" r:id="rId11"/>
    <p:sldLayoutId id="2147483666" r:id="rId12"/>
    <p:sldLayoutId id="2147483667" r:id="rId13"/>
    <p:sldLayoutId id="2147483670" r:id="rId14"/>
    <p:sldLayoutId id="2147483677" r:id="rId15"/>
    <p:sldLayoutId id="214748368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449">
          <p15:clr>
            <a:srgbClr val="EA4335"/>
          </p15:clr>
        </p15:guide>
        <p15:guide id="2" pos="5311">
          <p15:clr>
            <a:srgbClr val="EA4335"/>
          </p15:clr>
        </p15:guide>
        <p15:guide id="3" orient="horz" pos="340">
          <p15:clr>
            <a:srgbClr val="EA4335"/>
          </p15:clr>
        </p15:guide>
        <p15:guide id="4" orient="horz" pos="2903">
          <p15:clr>
            <a:srgbClr val="EA4335"/>
          </p15:clr>
        </p15:guide>
        <p15:guide id="5" pos="2880">
          <p15:clr>
            <a:srgbClr val="EA433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http://cce.upmc.com/" TargetMode="Externa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3.xml"/><Relationship Id="rId1" Type="http://schemas.openxmlformats.org/officeDocument/2006/relationships/slideLayout" Target="../slideLayouts/slideLayout1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0.xml"/><Relationship Id="rId1" Type="http://schemas.openxmlformats.org/officeDocument/2006/relationships/slideLayout" Target="../slideLayouts/slideLayout4.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8.xml"/><Relationship Id="rId1" Type="http://schemas.openxmlformats.org/officeDocument/2006/relationships/slideLayout" Target="../slideLayouts/slideLayout8.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ajp.psychiatryonline.org/doi/abs/10.1176/appi.ajp.158.6.931"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cce.upmc.com/" TargetMode="Externa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6F9FB-7BD9-4D11-BF98-BED924973DA0}"/>
              </a:ext>
            </a:extLst>
          </p:cNvPr>
          <p:cNvSpPr>
            <a:spLocks noGrp="1"/>
          </p:cNvSpPr>
          <p:nvPr>
            <p:ph type="title"/>
          </p:nvPr>
        </p:nvSpPr>
        <p:spPr>
          <a:xfrm>
            <a:off x="621653" y="357820"/>
            <a:ext cx="7886700" cy="994172"/>
          </a:xfrm>
        </p:spPr>
        <p:txBody>
          <a:bodyPr>
            <a:normAutofit/>
          </a:bodyPr>
          <a:lstStyle/>
          <a:p>
            <a:pPr algn="ctr"/>
            <a:r>
              <a:rPr lang="en-US" b="1" dirty="0"/>
              <a:t>Record your Attendance by SMS Text</a:t>
            </a:r>
          </a:p>
        </p:txBody>
      </p:sp>
      <p:sp>
        <p:nvSpPr>
          <p:cNvPr id="3" name="Content Placeholder 2">
            <a:extLst>
              <a:ext uri="{FF2B5EF4-FFF2-40B4-BE49-F238E27FC236}">
                <a16:creationId xmlns:a16="http://schemas.microsoft.com/office/drawing/2014/main" id="{13A676FD-FEB0-42B7-99BC-B69412C0C7D0}"/>
              </a:ext>
            </a:extLst>
          </p:cNvPr>
          <p:cNvSpPr>
            <a:spLocks noGrp="1"/>
          </p:cNvSpPr>
          <p:nvPr>
            <p:ph idx="1"/>
          </p:nvPr>
        </p:nvSpPr>
        <p:spPr>
          <a:xfrm>
            <a:off x="635648" y="1088668"/>
            <a:ext cx="8046839" cy="622637"/>
          </a:xfrm>
          <a:solidFill>
            <a:srgbClr val="CCFFFF"/>
          </a:solidFill>
        </p:spPr>
        <p:txBody>
          <a:bodyPr>
            <a:noAutofit/>
          </a:bodyPr>
          <a:lstStyle/>
          <a:p>
            <a:pPr marL="0" indent="0" algn="ctr">
              <a:buNone/>
            </a:pPr>
            <a:r>
              <a:rPr lang="en-US" sz="1350" dirty="0"/>
              <a:t>To enable the SMS texting feature, login to your account @ </a:t>
            </a:r>
            <a:r>
              <a:rPr lang="en-US" sz="1350" dirty="0">
                <a:hlinkClick r:id="rId2">
                  <a:extLst>
                    <a:ext uri="{A12FA001-AC4F-418D-AE19-62706E023703}">
                      <ahyp:hlinkClr xmlns:ahyp="http://schemas.microsoft.com/office/drawing/2018/hyperlinkcolor" val="tx"/>
                    </a:ext>
                  </a:extLst>
                </a:hlinkClick>
              </a:rPr>
              <a:t>http://cce.upmc.com</a:t>
            </a:r>
            <a:r>
              <a:rPr lang="en-US" sz="1350" dirty="0"/>
              <a:t> .</a:t>
            </a:r>
          </a:p>
          <a:p>
            <a:pPr marL="0" indent="0" algn="ctr">
              <a:buNone/>
            </a:pPr>
            <a:r>
              <a:rPr lang="en-US" sz="1350" dirty="0"/>
              <a:t>Click the “Mobile” tab to add your ten-digit mobile phone. </a:t>
            </a:r>
          </a:p>
        </p:txBody>
      </p:sp>
      <p:sp>
        <p:nvSpPr>
          <p:cNvPr id="4" name="TextBox 3">
            <a:extLst>
              <a:ext uri="{FF2B5EF4-FFF2-40B4-BE49-F238E27FC236}">
                <a16:creationId xmlns:a16="http://schemas.microsoft.com/office/drawing/2014/main" id="{032560AE-49F7-4FC7-8D21-CCA39BFA9BED}"/>
              </a:ext>
            </a:extLst>
          </p:cNvPr>
          <p:cNvSpPr txBox="1"/>
          <p:nvPr/>
        </p:nvSpPr>
        <p:spPr>
          <a:xfrm>
            <a:off x="2679752" y="1991862"/>
            <a:ext cx="3538728" cy="715581"/>
          </a:xfrm>
          <a:prstGeom prst="rect">
            <a:avLst/>
          </a:prstGeom>
          <a:noFill/>
        </p:spPr>
        <p:txBody>
          <a:bodyPr wrap="square" rtlCol="0">
            <a:spAutoFit/>
          </a:bodyPr>
          <a:lstStyle/>
          <a:p>
            <a:pPr algn="ctr" defTabSz="457189"/>
            <a:r>
              <a:rPr lang="en-US" sz="4050" b="1" dirty="0">
                <a:solidFill>
                  <a:srgbClr val="FF0000"/>
                </a:solidFill>
                <a:latin typeface="Calibri"/>
              </a:rPr>
              <a:t>VABWEG</a:t>
            </a:r>
            <a:endParaRPr lang="en-US" sz="7200" b="1" dirty="0">
              <a:solidFill>
                <a:srgbClr val="FF0000"/>
              </a:solidFill>
              <a:latin typeface="Calibri"/>
            </a:endParaRPr>
          </a:p>
        </p:txBody>
      </p:sp>
      <p:sp>
        <p:nvSpPr>
          <p:cNvPr id="7" name="TextBox 6">
            <a:extLst>
              <a:ext uri="{FF2B5EF4-FFF2-40B4-BE49-F238E27FC236}">
                <a16:creationId xmlns:a16="http://schemas.microsoft.com/office/drawing/2014/main" id="{099FEE6F-E0F2-4BD5-BCAE-85E90A72EFDF}"/>
              </a:ext>
            </a:extLst>
          </p:cNvPr>
          <p:cNvSpPr txBox="1"/>
          <p:nvPr/>
        </p:nvSpPr>
        <p:spPr>
          <a:xfrm>
            <a:off x="1070153" y="1632548"/>
            <a:ext cx="7200899" cy="461665"/>
          </a:xfrm>
          <a:prstGeom prst="rect">
            <a:avLst/>
          </a:prstGeom>
          <a:noFill/>
        </p:spPr>
        <p:txBody>
          <a:bodyPr wrap="square" rtlCol="0">
            <a:spAutoFit/>
          </a:bodyPr>
          <a:lstStyle/>
          <a:p>
            <a:pPr algn="ctr" defTabSz="457189"/>
            <a:r>
              <a:rPr lang="en-US" sz="2400" dirty="0">
                <a:solidFill>
                  <a:srgbClr val="771B61"/>
                </a:solidFill>
                <a:latin typeface="Calibri"/>
              </a:rPr>
              <a:t>Receive credit instantly by texting the following code:</a:t>
            </a:r>
          </a:p>
        </p:txBody>
      </p:sp>
      <p:sp>
        <p:nvSpPr>
          <p:cNvPr id="8" name="TextBox 7">
            <a:extLst>
              <a:ext uri="{FF2B5EF4-FFF2-40B4-BE49-F238E27FC236}">
                <a16:creationId xmlns:a16="http://schemas.microsoft.com/office/drawing/2014/main" id="{F9EAD448-89BB-496D-9D71-91042B0DB465}"/>
              </a:ext>
            </a:extLst>
          </p:cNvPr>
          <p:cNvSpPr txBox="1"/>
          <p:nvPr/>
        </p:nvSpPr>
        <p:spPr>
          <a:xfrm>
            <a:off x="925527" y="2593705"/>
            <a:ext cx="7200899" cy="1754326"/>
          </a:xfrm>
          <a:prstGeom prst="rect">
            <a:avLst/>
          </a:prstGeom>
          <a:noFill/>
        </p:spPr>
        <p:txBody>
          <a:bodyPr wrap="square" rtlCol="0">
            <a:spAutoFit/>
          </a:bodyPr>
          <a:lstStyle/>
          <a:p>
            <a:pPr algn="ctr" defTabSz="457189"/>
            <a:r>
              <a:rPr lang="en-US" sz="1800" dirty="0">
                <a:solidFill>
                  <a:srgbClr val="771B61"/>
                </a:solidFill>
                <a:latin typeface="Calibri"/>
              </a:rPr>
              <a:t>to</a:t>
            </a:r>
          </a:p>
          <a:p>
            <a:pPr algn="ctr" defTabSz="457189"/>
            <a:r>
              <a:rPr lang="en-US" sz="3000" dirty="0">
                <a:solidFill>
                  <a:srgbClr val="FF0000"/>
                </a:solidFill>
                <a:latin typeface="Calibri"/>
              </a:rPr>
              <a:t>412-312-4424</a:t>
            </a:r>
          </a:p>
          <a:p>
            <a:pPr algn="ctr" defTabSz="457189"/>
            <a:endParaRPr lang="en-US" sz="3000" dirty="0">
              <a:solidFill>
                <a:srgbClr val="FF0000"/>
              </a:solidFill>
              <a:latin typeface="Calibri"/>
            </a:endParaRPr>
          </a:p>
          <a:p>
            <a:pPr algn="ctr" defTabSz="457189"/>
            <a:r>
              <a:rPr lang="en-US" sz="3000" dirty="0">
                <a:solidFill>
                  <a:srgbClr val="771B61"/>
                </a:solidFill>
                <a:latin typeface="Calibri"/>
              </a:rPr>
              <a:t>Code MUST be texted by </a:t>
            </a:r>
            <a:r>
              <a:rPr lang="en-US" sz="3000" u="sng" dirty="0">
                <a:solidFill>
                  <a:srgbClr val="771B61"/>
                </a:solidFill>
                <a:latin typeface="Calibri"/>
              </a:rPr>
              <a:t>today</a:t>
            </a:r>
            <a:r>
              <a:rPr lang="en-US" sz="3000" dirty="0">
                <a:solidFill>
                  <a:srgbClr val="771B61"/>
                </a:solidFill>
                <a:latin typeface="Calibri"/>
              </a:rPr>
              <a:t> at 11:59pm.</a:t>
            </a:r>
          </a:p>
        </p:txBody>
      </p:sp>
    </p:spTree>
    <p:extLst>
      <p:ext uri="{BB962C8B-B14F-4D97-AF65-F5344CB8AC3E}">
        <p14:creationId xmlns:p14="http://schemas.microsoft.com/office/powerpoint/2010/main" val="2536073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11BB4EF-7292-EE12-3EAB-524C98A6C740}"/>
              </a:ext>
            </a:extLst>
          </p:cNvPr>
          <p:cNvSpPr>
            <a:spLocks noGrp="1"/>
          </p:cNvSpPr>
          <p:nvPr>
            <p:ph type="title"/>
          </p:nvPr>
        </p:nvSpPr>
        <p:spPr>
          <a:xfrm>
            <a:off x="713225" y="336885"/>
            <a:ext cx="2738635" cy="1219199"/>
          </a:xfrm>
          <a:prstGeom prst="snip2DiagRect">
            <a:avLst/>
          </a:prstGeom>
          <a:solidFill>
            <a:schemeClr val="tx1"/>
          </a:solidFill>
        </p:spPr>
        <p:txBody>
          <a:bodyPr/>
          <a:lstStyle/>
          <a:p>
            <a:pPr algn="ctr"/>
            <a:r>
              <a:rPr lang="en-US" dirty="0">
                <a:solidFill>
                  <a:schemeClr val="bg1"/>
                </a:solidFill>
              </a:rPr>
              <a:t>Mortality in Schizophrenia</a:t>
            </a:r>
          </a:p>
        </p:txBody>
      </p:sp>
      <p:graphicFrame>
        <p:nvGraphicFramePr>
          <p:cNvPr id="6" name="Diagram 5">
            <a:extLst>
              <a:ext uri="{FF2B5EF4-FFF2-40B4-BE49-F238E27FC236}">
                <a16:creationId xmlns:a16="http://schemas.microsoft.com/office/drawing/2014/main" id="{A74B9B03-179B-29BB-66DD-4F0D6D4A0CD1}"/>
              </a:ext>
            </a:extLst>
          </p:cNvPr>
          <p:cNvGraphicFramePr/>
          <p:nvPr>
            <p:extLst>
              <p:ext uri="{D42A27DB-BD31-4B8C-83A1-F6EECF244321}">
                <p14:modId xmlns:p14="http://schemas.microsoft.com/office/powerpoint/2010/main" val="2098039263"/>
              </p:ext>
            </p:extLst>
          </p:nvPr>
        </p:nvGraphicFramePr>
        <p:xfrm>
          <a:off x="1303020" y="259080"/>
          <a:ext cx="8519160" cy="48844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15D10C09-F3A4-DBCF-8750-03EB0078E9C6}"/>
              </a:ext>
            </a:extLst>
          </p:cNvPr>
          <p:cNvSpPr txBox="1"/>
          <p:nvPr/>
        </p:nvSpPr>
        <p:spPr>
          <a:xfrm>
            <a:off x="649705" y="4779890"/>
            <a:ext cx="4555958" cy="253916"/>
          </a:xfrm>
          <a:prstGeom prst="rect">
            <a:avLst/>
          </a:prstGeom>
          <a:noFill/>
        </p:spPr>
        <p:txBody>
          <a:bodyPr wrap="square" rtlCol="0">
            <a:spAutoFit/>
          </a:bodyPr>
          <a:lstStyle/>
          <a:p>
            <a:r>
              <a:rPr lang="en-US" sz="1000" dirty="0">
                <a:solidFill>
                  <a:schemeClr val="tx2"/>
                </a:solidFill>
                <a:latin typeface="Didact Gothic" panose="00000500000000000000" pitchFamily="2" charset="0"/>
              </a:rPr>
              <a:t>Piotrowski et al, 2017</a:t>
            </a:r>
          </a:p>
        </p:txBody>
      </p:sp>
      <p:sp>
        <p:nvSpPr>
          <p:cNvPr id="2" name="TextBox 1">
            <a:extLst>
              <a:ext uri="{FF2B5EF4-FFF2-40B4-BE49-F238E27FC236}">
                <a16:creationId xmlns:a16="http://schemas.microsoft.com/office/drawing/2014/main" id="{40E554E9-4642-4C80-0271-F9AD20FC80B5}"/>
              </a:ext>
            </a:extLst>
          </p:cNvPr>
          <p:cNvSpPr txBox="1"/>
          <p:nvPr/>
        </p:nvSpPr>
        <p:spPr>
          <a:xfrm>
            <a:off x="8598568" y="4835723"/>
            <a:ext cx="352926" cy="307777"/>
          </a:xfrm>
          <a:prstGeom prst="rect">
            <a:avLst/>
          </a:prstGeom>
          <a:noFill/>
        </p:spPr>
        <p:txBody>
          <a:bodyPr wrap="square" rtlCol="0">
            <a:spAutoFit/>
          </a:bodyPr>
          <a:lstStyle/>
          <a:p>
            <a:r>
              <a:rPr lang="en-US" dirty="0">
                <a:solidFill>
                  <a:schemeClr val="accent6"/>
                </a:solidFill>
              </a:rPr>
              <a:t>9</a:t>
            </a:r>
          </a:p>
        </p:txBody>
      </p:sp>
    </p:spTree>
    <p:extLst>
      <p:ext uri="{BB962C8B-B14F-4D97-AF65-F5344CB8AC3E}">
        <p14:creationId xmlns:p14="http://schemas.microsoft.com/office/powerpoint/2010/main" val="2873178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B1AFFEE-3A01-E926-0D58-BF743DD4164E}"/>
              </a:ext>
            </a:extLst>
          </p:cNvPr>
          <p:cNvSpPr>
            <a:spLocks noGrp="1"/>
          </p:cNvSpPr>
          <p:nvPr>
            <p:ph type="body" idx="1"/>
          </p:nvPr>
        </p:nvSpPr>
        <p:spPr>
          <a:xfrm>
            <a:off x="713224" y="1424150"/>
            <a:ext cx="6698229" cy="3259800"/>
          </a:xfrm>
        </p:spPr>
        <p:txBody>
          <a:bodyPr/>
          <a:lstStyle/>
          <a:p>
            <a:r>
              <a:rPr lang="en-US" sz="2000" dirty="0"/>
              <a:t>An estimated half of patients with schizophrenia have suicidal thoughts</a:t>
            </a:r>
          </a:p>
          <a:p>
            <a:r>
              <a:rPr lang="en-US" sz="2000" u="sng" dirty="0"/>
              <a:t>Nearly 20-40% of patients with schizophrenia attempt suicide in their lifetime</a:t>
            </a:r>
          </a:p>
          <a:p>
            <a:r>
              <a:rPr lang="en-US" sz="2000" u="sng" dirty="0"/>
              <a:t>Estimated 5-10% of patients with schizophrenia die from suicide</a:t>
            </a:r>
          </a:p>
          <a:p>
            <a:r>
              <a:rPr lang="en-US" sz="2000" dirty="0"/>
              <a:t>Those without mental health disorders have a suicide prevalence of about 0.3-1%</a:t>
            </a:r>
          </a:p>
          <a:p>
            <a:endParaRPr lang="en-US" sz="2000" dirty="0"/>
          </a:p>
        </p:txBody>
      </p:sp>
      <p:sp>
        <p:nvSpPr>
          <p:cNvPr id="3" name="Title 2">
            <a:extLst>
              <a:ext uri="{FF2B5EF4-FFF2-40B4-BE49-F238E27FC236}">
                <a16:creationId xmlns:a16="http://schemas.microsoft.com/office/drawing/2014/main" id="{8398F8FC-F0C3-4F5F-0F27-870E2B2369E5}"/>
              </a:ext>
            </a:extLst>
          </p:cNvPr>
          <p:cNvSpPr>
            <a:spLocks noGrp="1"/>
          </p:cNvSpPr>
          <p:nvPr>
            <p:ph type="title"/>
          </p:nvPr>
        </p:nvSpPr>
        <p:spPr>
          <a:xfrm>
            <a:off x="713225" y="530584"/>
            <a:ext cx="6192400" cy="528600"/>
          </a:xfrm>
        </p:spPr>
        <p:txBody>
          <a:bodyPr/>
          <a:lstStyle/>
          <a:p>
            <a:r>
              <a:rPr lang="en-US" dirty="0"/>
              <a:t>Suicide Prevalence in Schizophrenia</a:t>
            </a:r>
          </a:p>
        </p:txBody>
      </p:sp>
      <p:sp>
        <p:nvSpPr>
          <p:cNvPr id="4" name="TextBox 3">
            <a:extLst>
              <a:ext uri="{FF2B5EF4-FFF2-40B4-BE49-F238E27FC236}">
                <a16:creationId xmlns:a16="http://schemas.microsoft.com/office/drawing/2014/main" id="{CB9CE55D-F0A7-1A39-8106-6B1DDD49752B}"/>
              </a:ext>
            </a:extLst>
          </p:cNvPr>
          <p:cNvSpPr txBox="1"/>
          <p:nvPr/>
        </p:nvSpPr>
        <p:spPr>
          <a:xfrm>
            <a:off x="649705" y="4779890"/>
            <a:ext cx="4555958" cy="253916"/>
          </a:xfrm>
          <a:prstGeom prst="rect">
            <a:avLst/>
          </a:prstGeom>
          <a:noFill/>
        </p:spPr>
        <p:txBody>
          <a:bodyPr wrap="square" rtlCol="0">
            <a:spAutoFit/>
          </a:bodyPr>
          <a:lstStyle/>
          <a:p>
            <a:r>
              <a:rPr lang="en-US" sz="1000" dirty="0">
                <a:solidFill>
                  <a:schemeClr val="tx2"/>
                </a:solidFill>
                <a:latin typeface="Didact Gothic" panose="00000500000000000000" pitchFamily="2" charset="0"/>
              </a:rPr>
              <a:t>Palmer et al, 2005</a:t>
            </a:r>
          </a:p>
        </p:txBody>
      </p:sp>
      <p:sp>
        <p:nvSpPr>
          <p:cNvPr id="5" name="TextBox 4">
            <a:extLst>
              <a:ext uri="{FF2B5EF4-FFF2-40B4-BE49-F238E27FC236}">
                <a16:creationId xmlns:a16="http://schemas.microsoft.com/office/drawing/2014/main" id="{E23CC452-D5F2-0289-746B-446B5E725223}"/>
              </a:ext>
            </a:extLst>
          </p:cNvPr>
          <p:cNvSpPr txBox="1"/>
          <p:nvPr/>
        </p:nvSpPr>
        <p:spPr>
          <a:xfrm>
            <a:off x="8494295" y="4835723"/>
            <a:ext cx="457199" cy="307777"/>
          </a:xfrm>
          <a:prstGeom prst="rect">
            <a:avLst/>
          </a:prstGeom>
          <a:noFill/>
        </p:spPr>
        <p:txBody>
          <a:bodyPr wrap="square" rtlCol="0">
            <a:spAutoFit/>
          </a:bodyPr>
          <a:lstStyle/>
          <a:p>
            <a:r>
              <a:rPr lang="en-US" dirty="0">
                <a:solidFill>
                  <a:schemeClr val="accent6"/>
                </a:solidFill>
              </a:rPr>
              <a:t>10</a:t>
            </a:r>
          </a:p>
        </p:txBody>
      </p:sp>
    </p:spTree>
    <p:extLst>
      <p:ext uri="{BB962C8B-B14F-4D97-AF65-F5344CB8AC3E}">
        <p14:creationId xmlns:p14="http://schemas.microsoft.com/office/powerpoint/2010/main" val="1557682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C75242BA-DD30-9026-32BC-7DD8F1B01C86}"/>
              </a:ext>
            </a:extLst>
          </p:cNvPr>
          <p:cNvGraphicFramePr/>
          <p:nvPr/>
        </p:nvGraphicFramePr>
        <p:xfrm>
          <a:off x="713225" y="1258159"/>
          <a:ext cx="6075000" cy="34257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a:extLst>
              <a:ext uri="{FF2B5EF4-FFF2-40B4-BE49-F238E27FC236}">
                <a16:creationId xmlns:a16="http://schemas.microsoft.com/office/drawing/2014/main" id="{0DDD828E-306F-68E3-D92D-6CD96492D5B1}"/>
              </a:ext>
            </a:extLst>
          </p:cNvPr>
          <p:cNvSpPr>
            <a:spLocks noGrp="1"/>
          </p:cNvSpPr>
          <p:nvPr>
            <p:ph type="title"/>
          </p:nvPr>
        </p:nvSpPr>
        <p:spPr>
          <a:xfrm>
            <a:off x="713225" y="530584"/>
            <a:ext cx="6946880" cy="528600"/>
          </a:xfrm>
        </p:spPr>
        <p:txBody>
          <a:bodyPr/>
          <a:lstStyle/>
          <a:p>
            <a:r>
              <a:rPr lang="en-US" dirty="0"/>
              <a:t>Risk Factors for Suicide in Schizophrenia</a:t>
            </a:r>
          </a:p>
        </p:txBody>
      </p:sp>
      <p:sp>
        <p:nvSpPr>
          <p:cNvPr id="4" name="TextBox 3">
            <a:extLst>
              <a:ext uri="{FF2B5EF4-FFF2-40B4-BE49-F238E27FC236}">
                <a16:creationId xmlns:a16="http://schemas.microsoft.com/office/drawing/2014/main" id="{C084971D-FBB6-5718-E623-560E0B2CCB34}"/>
              </a:ext>
            </a:extLst>
          </p:cNvPr>
          <p:cNvSpPr txBox="1"/>
          <p:nvPr/>
        </p:nvSpPr>
        <p:spPr>
          <a:xfrm>
            <a:off x="5686926" y="4705005"/>
            <a:ext cx="2077453" cy="553998"/>
          </a:xfrm>
          <a:prstGeom prst="rect">
            <a:avLst/>
          </a:prstGeom>
          <a:noFill/>
        </p:spPr>
        <p:txBody>
          <a:bodyPr wrap="square" rtlCol="0">
            <a:spAutoFit/>
          </a:bodyPr>
          <a:lstStyle/>
          <a:p>
            <a:r>
              <a:rPr lang="en-US" sz="1000" dirty="0" err="1">
                <a:solidFill>
                  <a:schemeClr val="tx2"/>
                </a:solidFill>
                <a:latin typeface="Didact Gothic" panose="00000500000000000000" pitchFamily="2" charset="0"/>
              </a:rPr>
              <a:t>Ventriglio</a:t>
            </a:r>
            <a:r>
              <a:rPr lang="en-US" sz="1000" dirty="0">
                <a:solidFill>
                  <a:schemeClr val="tx2"/>
                </a:solidFill>
                <a:latin typeface="Didact Gothic" panose="00000500000000000000" pitchFamily="2" charset="0"/>
              </a:rPr>
              <a:t> et al, 2016</a:t>
            </a:r>
          </a:p>
          <a:p>
            <a:r>
              <a:rPr lang="en-US" sz="1000" dirty="0">
                <a:solidFill>
                  <a:schemeClr val="tx2"/>
                </a:solidFill>
                <a:latin typeface="Didact Gothic" panose="00000500000000000000" pitchFamily="2" charset="0"/>
              </a:rPr>
              <a:t>Popovic et al, 2014</a:t>
            </a:r>
          </a:p>
          <a:p>
            <a:endParaRPr lang="en-US" sz="1000" dirty="0">
              <a:solidFill>
                <a:schemeClr val="tx2"/>
              </a:solidFill>
              <a:latin typeface="Didact Gothic" panose="00000500000000000000" pitchFamily="2" charset="0"/>
            </a:endParaRPr>
          </a:p>
        </p:txBody>
      </p:sp>
      <p:sp>
        <p:nvSpPr>
          <p:cNvPr id="2" name="TextBox 1">
            <a:extLst>
              <a:ext uri="{FF2B5EF4-FFF2-40B4-BE49-F238E27FC236}">
                <a16:creationId xmlns:a16="http://schemas.microsoft.com/office/drawing/2014/main" id="{77A19387-915E-386B-DDCA-3C556E4AEDF2}"/>
              </a:ext>
            </a:extLst>
          </p:cNvPr>
          <p:cNvSpPr txBox="1"/>
          <p:nvPr/>
        </p:nvSpPr>
        <p:spPr>
          <a:xfrm>
            <a:off x="8486274" y="4835723"/>
            <a:ext cx="465220" cy="307777"/>
          </a:xfrm>
          <a:prstGeom prst="rect">
            <a:avLst/>
          </a:prstGeom>
          <a:noFill/>
        </p:spPr>
        <p:txBody>
          <a:bodyPr wrap="square" rtlCol="0">
            <a:spAutoFit/>
          </a:bodyPr>
          <a:lstStyle/>
          <a:p>
            <a:r>
              <a:rPr lang="en-US" dirty="0">
                <a:solidFill>
                  <a:schemeClr val="accent6"/>
                </a:solidFill>
              </a:rPr>
              <a:t>11</a:t>
            </a:r>
          </a:p>
        </p:txBody>
      </p:sp>
    </p:spTree>
    <p:extLst>
      <p:ext uri="{BB962C8B-B14F-4D97-AF65-F5344CB8AC3E}">
        <p14:creationId xmlns:p14="http://schemas.microsoft.com/office/powerpoint/2010/main" val="4279907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B03DD52A-35B3-3AB5-7DF1-BE5975C8B5E7}"/>
              </a:ext>
            </a:extLst>
          </p:cNvPr>
          <p:cNvGraphicFramePr/>
          <p:nvPr>
            <p:extLst>
              <p:ext uri="{D42A27DB-BD31-4B8C-83A1-F6EECF244321}">
                <p14:modId xmlns:p14="http://schemas.microsoft.com/office/powerpoint/2010/main" val="577733073"/>
              </p:ext>
            </p:extLst>
          </p:nvPr>
        </p:nvGraphicFramePr>
        <p:xfrm>
          <a:off x="707132" y="1416530"/>
          <a:ext cx="7729735" cy="325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a:extLst>
              <a:ext uri="{FF2B5EF4-FFF2-40B4-BE49-F238E27FC236}">
                <a16:creationId xmlns:a16="http://schemas.microsoft.com/office/drawing/2014/main" id="{6594563E-865B-C4CC-B345-040C0ACAFDF7}"/>
              </a:ext>
            </a:extLst>
          </p:cNvPr>
          <p:cNvSpPr>
            <a:spLocks noGrp="1"/>
          </p:cNvSpPr>
          <p:nvPr>
            <p:ph type="title"/>
          </p:nvPr>
        </p:nvSpPr>
        <p:spPr/>
        <p:txBody>
          <a:bodyPr/>
          <a:lstStyle/>
          <a:p>
            <a:r>
              <a:rPr lang="en-US" dirty="0"/>
              <a:t>Schizophrenia Phases and Suicide</a:t>
            </a:r>
          </a:p>
        </p:txBody>
      </p:sp>
      <p:sp>
        <p:nvSpPr>
          <p:cNvPr id="6" name="TextBox 5">
            <a:extLst>
              <a:ext uri="{FF2B5EF4-FFF2-40B4-BE49-F238E27FC236}">
                <a16:creationId xmlns:a16="http://schemas.microsoft.com/office/drawing/2014/main" id="{2900C99A-17B7-0AF6-5EDB-21A4B1F394F9}"/>
              </a:ext>
            </a:extLst>
          </p:cNvPr>
          <p:cNvSpPr txBox="1"/>
          <p:nvPr/>
        </p:nvSpPr>
        <p:spPr>
          <a:xfrm>
            <a:off x="802105" y="4747866"/>
            <a:ext cx="2077453" cy="400110"/>
          </a:xfrm>
          <a:prstGeom prst="rect">
            <a:avLst/>
          </a:prstGeom>
          <a:noFill/>
        </p:spPr>
        <p:txBody>
          <a:bodyPr wrap="square" rtlCol="0">
            <a:spAutoFit/>
          </a:bodyPr>
          <a:lstStyle/>
          <a:p>
            <a:r>
              <a:rPr lang="en-US" sz="1000" dirty="0" err="1">
                <a:solidFill>
                  <a:schemeClr val="tx2"/>
                </a:solidFill>
                <a:latin typeface="Didact Gothic" panose="00000500000000000000" pitchFamily="2" charset="0"/>
              </a:rPr>
              <a:t>Ventriglio</a:t>
            </a:r>
            <a:r>
              <a:rPr lang="en-US" sz="1000" dirty="0">
                <a:solidFill>
                  <a:schemeClr val="tx2"/>
                </a:solidFill>
                <a:latin typeface="Didact Gothic" panose="00000500000000000000" pitchFamily="2" charset="0"/>
              </a:rPr>
              <a:t> et al, 2016</a:t>
            </a:r>
          </a:p>
          <a:p>
            <a:endParaRPr lang="en-US" sz="1000" dirty="0">
              <a:solidFill>
                <a:schemeClr val="tx2"/>
              </a:solidFill>
              <a:latin typeface="Didact Gothic" panose="00000500000000000000" pitchFamily="2" charset="0"/>
            </a:endParaRPr>
          </a:p>
        </p:txBody>
      </p:sp>
      <p:sp>
        <p:nvSpPr>
          <p:cNvPr id="2" name="TextBox 1">
            <a:extLst>
              <a:ext uri="{FF2B5EF4-FFF2-40B4-BE49-F238E27FC236}">
                <a16:creationId xmlns:a16="http://schemas.microsoft.com/office/drawing/2014/main" id="{87DC1057-BEDD-A439-4D94-6AC0B12276CD}"/>
              </a:ext>
            </a:extLst>
          </p:cNvPr>
          <p:cNvSpPr txBox="1"/>
          <p:nvPr/>
        </p:nvSpPr>
        <p:spPr>
          <a:xfrm>
            <a:off x="8486274" y="4835723"/>
            <a:ext cx="465220" cy="307777"/>
          </a:xfrm>
          <a:prstGeom prst="rect">
            <a:avLst/>
          </a:prstGeom>
          <a:noFill/>
        </p:spPr>
        <p:txBody>
          <a:bodyPr wrap="square" rtlCol="0">
            <a:spAutoFit/>
          </a:bodyPr>
          <a:lstStyle/>
          <a:p>
            <a:r>
              <a:rPr lang="en-US" dirty="0">
                <a:solidFill>
                  <a:schemeClr val="accent6"/>
                </a:solidFill>
              </a:rPr>
              <a:t>12</a:t>
            </a:r>
          </a:p>
        </p:txBody>
      </p:sp>
    </p:spTree>
    <p:extLst>
      <p:ext uri="{BB962C8B-B14F-4D97-AF65-F5344CB8AC3E}">
        <p14:creationId xmlns:p14="http://schemas.microsoft.com/office/powerpoint/2010/main" val="3010363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0F700A12-4F24-4EA1-9749-3EC241AE506C}"/>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08C55E75-295C-4025-A108-507D80341733}"/>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graphicEl>
                                              <a:dgm id="{194E649B-C964-48BD-83EA-A4E269484DAB}"/>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B51DFA6C-E685-45ED-A6E9-8771E37683D8}"/>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9C054618-EC77-41B7-A1C5-938B933EB4D7}"/>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B8DCCEFF-194E-4A63-A937-81F8F2D9E36E}"/>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graphicEl>
                                              <a:dgm id="{0E936F47-56F5-44C8-ACD3-0389D2EE22EE}"/>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graphicEl>
                                              <a:dgm id="{7BAA5A1A-A3E2-4B5C-9D94-1F2CDDCA95B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Diagram 16">
            <a:extLst>
              <a:ext uri="{FF2B5EF4-FFF2-40B4-BE49-F238E27FC236}">
                <a16:creationId xmlns:a16="http://schemas.microsoft.com/office/drawing/2014/main" id="{3A7F3928-5A63-B11C-EC9B-EF33F6E7090E}"/>
              </a:ext>
            </a:extLst>
          </p:cNvPr>
          <p:cNvGraphicFramePr/>
          <p:nvPr>
            <p:extLst>
              <p:ext uri="{D42A27DB-BD31-4B8C-83A1-F6EECF244321}">
                <p14:modId xmlns:p14="http://schemas.microsoft.com/office/powerpoint/2010/main" val="1053093781"/>
              </p:ext>
            </p:extLst>
          </p:nvPr>
        </p:nvGraphicFramePr>
        <p:xfrm>
          <a:off x="4572000" y="779230"/>
          <a:ext cx="4178968" cy="35850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itle 13">
            <a:extLst>
              <a:ext uri="{FF2B5EF4-FFF2-40B4-BE49-F238E27FC236}">
                <a16:creationId xmlns:a16="http://schemas.microsoft.com/office/drawing/2014/main" id="{E4B2A993-5F9C-730F-1F96-0314DED5664C}"/>
              </a:ext>
            </a:extLst>
          </p:cNvPr>
          <p:cNvSpPr>
            <a:spLocks noGrp="1"/>
          </p:cNvSpPr>
          <p:nvPr>
            <p:ph type="title" idx="15"/>
          </p:nvPr>
        </p:nvSpPr>
        <p:spPr>
          <a:xfrm>
            <a:off x="136358" y="1717537"/>
            <a:ext cx="3993267" cy="528600"/>
          </a:xfrm>
        </p:spPr>
        <p:txBody>
          <a:bodyPr/>
          <a:lstStyle/>
          <a:p>
            <a:r>
              <a:rPr lang="en-US" sz="3600" dirty="0"/>
              <a:t>Suicide Prevention and Treatment</a:t>
            </a:r>
          </a:p>
        </p:txBody>
      </p:sp>
      <p:sp>
        <p:nvSpPr>
          <p:cNvPr id="4" name="TextBox 3">
            <a:extLst>
              <a:ext uri="{FF2B5EF4-FFF2-40B4-BE49-F238E27FC236}">
                <a16:creationId xmlns:a16="http://schemas.microsoft.com/office/drawing/2014/main" id="{8759BBD0-3307-A2B7-2232-E0AB51336BDE}"/>
              </a:ext>
            </a:extLst>
          </p:cNvPr>
          <p:cNvSpPr txBox="1"/>
          <p:nvPr/>
        </p:nvSpPr>
        <p:spPr>
          <a:xfrm>
            <a:off x="4383505" y="4828017"/>
            <a:ext cx="4555958" cy="253916"/>
          </a:xfrm>
          <a:prstGeom prst="rect">
            <a:avLst/>
          </a:prstGeom>
          <a:noFill/>
        </p:spPr>
        <p:txBody>
          <a:bodyPr wrap="square" rtlCol="0">
            <a:spAutoFit/>
          </a:bodyPr>
          <a:lstStyle/>
          <a:p>
            <a:r>
              <a:rPr lang="en-US" sz="1000" dirty="0" err="1">
                <a:solidFill>
                  <a:schemeClr val="tx2"/>
                </a:solidFill>
                <a:latin typeface="Didact Gothic" panose="00000500000000000000" pitchFamily="2" charset="0"/>
              </a:rPr>
              <a:t>Donker</a:t>
            </a:r>
            <a:r>
              <a:rPr lang="en-US" sz="1000" dirty="0">
                <a:solidFill>
                  <a:schemeClr val="tx2"/>
                </a:solidFill>
                <a:latin typeface="Didact Gothic" panose="00000500000000000000" pitchFamily="2" charset="0"/>
              </a:rPr>
              <a:t> et al, 2013</a:t>
            </a:r>
          </a:p>
        </p:txBody>
      </p:sp>
      <p:sp>
        <p:nvSpPr>
          <p:cNvPr id="2" name="TextBox 1">
            <a:extLst>
              <a:ext uri="{FF2B5EF4-FFF2-40B4-BE49-F238E27FC236}">
                <a16:creationId xmlns:a16="http://schemas.microsoft.com/office/drawing/2014/main" id="{8B557750-8BBD-9704-7124-3B602F798DA0}"/>
              </a:ext>
            </a:extLst>
          </p:cNvPr>
          <p:cNvSpPr txBox="1"/>
          <p:nvPr/>
        </p:nvSpPr>
        <p:spPr>
          <a:xfrm>
            <a:off x="8486274" y="4835723"/>
            <a:ext cx="465220" cy="307777"/>
          </a:xfrm>
          <a:prstGeom prst="rect">
            <a:avLst/>
          </a:prstGeom>
          <a:noFill/>
        </p:spPr>
        <p:txBody>
          <a:bodyPr wrap="square" rtlCol="0">
            <a:spAutoFit/>
          </a:bodyPr>
          <a:lstStyle/>
          <a:p>
            <a:r>
              <a:rPr lang="en-US" dirty="0">
                <a:solidFill>
                  <a:schemeClr val="accent4"/>
                </a:solidFill>
              </a:rPr>
              <a:t>13</a:t>
            </a:r>
          </a:p>
        </p:txBody>
      </p:sp>
    </p:spTree>
    <p:extLst>
      <p:ext uri="{BB962C8B-B14F-4D97-AF65-F5344CB8AC3E}">
        <p14:creationId xmlns:p14="http://schemas.microsoft.com/office/powerpoint/2010/main" val="4004354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0FB8180-9A48-5314-5819-9C9EE1A9D1C3}"/>
              </a:ext>
            </a:extLst>
          </p:cNvPr>
          <p:cNvSpPr>
            <a:spLocks noGrp="1"/>
          </p:cNvSpPr>
          <p:nvPr>
            <p:ph type="body" idx="1"/>
          </p:nvPr>
        </p:nvSpPr>
        <p:spPr>
          <a:xfrm>
            <a:off x="209337" y="1405693"/>
            <a:ext cx="5129746" cy="3259800"/>
          </a:xfrm>
        </p:spPr>
        <p:txBody>
          <a:bodyPr/>
          <a:lstStyle/>
          <a:p>
            <a:r>
              <a:rPr lang="en-US" sz="1800" dirty="0"/>
              <a:t>Second-generation or atypical antipsychotic</a:t>
            </a:r>
          </a:p>
          <a:p>
            <a:r>
              <a:rPr lang="en-US" sz="1800" dirty="0"/>
              <a:t>Indications:</a:t>
            </a:r>
          </a:p>
          <a:p>
            <a:pPr lvl="1"/>
            <a:r>
              <a:rPr lang="en-US" sz="1800" dirty="0"/>
              <a:t>Treatment resistant schizophrenia</a:t>
            </a:r>
          </a:p>
          <a:p>
            <a:pPr lvl="1"/>
            <a:r>
              <a:rPr lang="en-US" sz="1800" u="sng" dirty="0"/>
              <a:t>Acute suicidality in schizophrenia or schizoaffective disorder</a:t>
            </a:r>
          </a:p>
          <a:p>
            <a:r>
              <a:rPr lang="en-US" sz="1800" dirty="0"/>
              <a:t>Efficacy: Most efficacious antipsychotic</a:t>
            </a:r>
          </a:p>
        </p:txBody>
      </p:sp>
      <p:sp>
        <p:nvSpPr>
          <p:cNvPr id="3" name="Title 2">
            <a:extLst>
              <a:ext uri="{FF2B5EF4-FFF2-40B4-BE49-F238E27FC236}">
                <a16:creationId xmlns:a16="http://schemas.microsoft.com/office/drawing/2014/main" id="{4B9D80A5-A574-D5DE-2614-8BC4FE0C85CA}"/>
              </a:ext>
            </a:extLst>
          </p:cNvPr>
          <p:cNvSpPr>
            <a:spLocks noGrp="1"/>
          </p:cNvSpPr>
          <p:nvPr>
            <p:ph type="title"/>
          </p:nvPr>
        </p:nvSpPr>
        <p:spPr/>
        <p:txBody>
          <a:bodyPr/>
          <a:lstStyle/>
          <a:p>
            <a:r>
              <a:rPr lang="en-US" dirty="0"/>
              <a:t>Clozapine</a:t>
            </a:r>
          </a:p>
        </p:txBody>
      </p:sp>
      <p:sp>
        <p:nvSpPr>
          <p:cNvPr id="10" name="Oval 9">
            <a:extLst>
              <a:ext uri="{FF2B5EF4-FFF2-40B4-BE49-F238E27FC236}">
                <a16:creationId xmlns:a16="http://schemas.microsoft.com/office/drawing/2014/main" id="{121D396B-964B-FB78-4A16-5B0AC063E13A}"/>
              </a:ext>
            </a:extLst>
          </p:cNvPr>
          <p:cNvSpPr/>
          <p:nvPr/>
        </p:nvSpPr>
        <p:spPr>
          <a:xfrm>
            <a:off x="5703021" y="2017591"/>
            <a:ext cx="3654110" cy="325980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Receptor Activity</a:t>
            </a:r>
          </a:p>
        </p:txBody>
      </p:sp>
      <p:sp>
        <p:nvSpPr>
          <p:cNvPr id="11" name="Rectangle: Rounded Corners 10">
            <a:extLst>
              <a:ext uri="{FF2B5EF4-FFF2-40B4-BE49-F238E27FC236}">
                <a16:creationId xmlns:a16="http://schemas.microsoft.com/office/drawing/2014/main" id="{05BAF9F2-0740-1F22-0411-1716F6B7EAB6}"/>
              </a:ext>
            </a:extLst>
          </p:cNvPr>
          <p:cNvSpPr/>
          <p:nvPr/>
        </p:nvSpPr>
        <p:spPr>
          <a:xfrm rot="4373359">
            <a:off x="6493624" y="1519560"/>
            <a:ext cx="1227192" cy="357222"/>
          </a:xfrm>
          <a:prstGeom prst="roundRect">
            <a:avLst/>
          </a:prstGeom>
          <a:solidFill>
            <a:srgbClr val="6600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D2</a:t>
            </a:r>
          </a:p>
        </p:txBody>
      </p:sp>
      <p:sp>
        <p:nvSpPr>
          <p:cNvPr id="12" name="Rectangle: Rounded Corners 11">
            <a:extLst>
              <a:ext uri="{FF2B5EF4-FFF2-40B4-BE49-F238E27FC236}">
                <a16:creationId xmlns:a16="http://schemas.microsoft.com/office/drawing/2014/main" id="{30D568F7-6074-CF7B-96C3-CCD8F4746341}"/>
              </a:ext>
            </a:extLst>
          </p:cNvPr>
          <p:cNvSpPr/>
          <p:nvPr/>
        </p:nvSpPr>
        <p:spPr>
          <a:xfrm rot="2710886">
            <a:off x="5599991" y="1820717"/>
            <a:ext cx="1510439" cy="339529"/>
          </a:xfrm>
          <a:prstGeom prst="roundRect">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5HT</a:t>
            </a:r>
            <a:r>
              <a:rPr lang="en-US" baseline="-25000" dirty="0"/>
              <a:t>2</a:t>
            </a:r>
            <a:r>
              <a:rPr lang="en-US" dirty="0"/>
              <a:t>A</a:t>
            </a:r>
          </a:p>
        </p:txBody>
      </p:sp>
      <p:sp>
        <p:nvSpPr>
          <p:cNvPr id="13" name="Oval 12">
            <a:extLst>
              <a:ext uri="{FF2B5EF4-FFF2-40B4-BE49-F238E27FC236}">
                <a16:creationId xmlns:a16="http://schemas.microsoft.com/office/drawing/2014/main" id="{1053FE67-498F-167B-8485-F05C766898C2}"/>
              </a:ext>
            </a:extLst>
          </p:cNvPr>
          <p:cNvSpPr/>
          <p:nvPr/>
        </p:nvSpPr>
        <p:spPr>
          <a:xfrm rot="1570162">
            <a:off x="5037218" y="2908802"/>
            <a:ext cx="1228158" cy="381126"/>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A1</a:t>
            </a:r>
          </a:p>
        </p:txBody>
      </p:sp>
      <p:sp>
        <p:nvSpPr>
          <p:cNvPr id="14" name="Trapezoid 13">
            <a:extLst>
              <a:ext uri="{FF2B5EF4-FFF2-40B4-BE49-F238E27FC236}">
                <a16:creationId xmlns:a16="http://schemas.microsoft.com/office/drawing/2014/main" id="{B1A9C3B7-FAE7-7A93-2FE6-8464C33D0F06}"/>
              </a:ext>
            </a:extLst>
          </p:cNvPr>
          <p:cNvSpPr/>
          <p:nvPr/>
        </p:nvSpPr>
        <p:spPr>
          <a:xfrm rot="5123796">
            <a:off x="5199668" y="3474146"/>
            <a:ext cx="642210" cy="820453"/>
          </a:xfrm>
          <a:prstGeom prst="trapezoid">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lumMod val="10000"/>
                  </a:schemeClr>
                </a:solidFill>
              </a:rPr>
              <a:t>H1</a:t>
            </a:r>
          </a:p>
        </p:txBody>
      </p:sp>
      <p:sp>
        <p:nvSpPr>
          <p:cNvPr id="15" name="Arrow: Pentagon 14">
            <a:extLst>
              <a:ext uri="{FF2B5EF4-FFF2-40B4-BE49-F238E27FC236}">
                <a16:creationId xmlns:a16="http://schemas.microsoft.com/office/drawing/2014/main" id="{1F677B8B-4E2C-89A4-96F3-7CFAEC21C7E1}"/>
              </a:ext>
            </a:extLst>
          </p:cNvPr>
          <p:cNvSpPr/>
          <p:nvPr/>
        </p:nvSpPr>
        <p:spPr>
          <a:xfrm rot="20171977">
            <a:off x="5373746" y="4313790"/>
            <a:ext cx="1020339" cy="45742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
            </a:r>
            <a:r>
              <a:rPr lang="en-US" baseline="-25000" dirty="0"/>
              <a:t>1</a:t>
            </a:r>
            <a:r>
              <a:rPr lang="en-US" dirty="0"/>
              <a:t>/M</a:t>
            </a:r>
            <a:r>
              <a:rPr lang="en-US" baseline="-25000" dirty="0"/>
              <a:t>3</a:t>
            </a:r>
          </a:p>
        </p:txBody>
      </p:sp>
      <p:sp>
        <p:nvSpPr>
          <p:cNvPr id="16" name="Text Placeholder 1">
            <a:extLst>
              <a:ext uri="{FF2B5EF4-FFF2-40B4-BE49-F238E27FC236}">
                <a16:creationId xmlns:a16="http://schemas.microsoft.com/office/drawing/2014/main" id="{7EC07B56-4F83-0AFC-0FA4-2301B30F4AA0}"/>
              </a:ext>
            </a:extLst>
          </p:cNvPr>
          <p:cNvSpPr txBox="1">
            <a:spLocks/>
          </p:cNvSpPr>
          <p:nvPr/>
        </p:nvSpPr>
        <p:spPr>
          <a:xfrm>
            <a:off x="1114570" y="3507534"/>
            <a:ext cx="3457430" cy="1066361"/>
          </a:xfrm>
          <a:prstGeom prst="rect">
            <a:avLst/>
          </a:prstGeom>
          <a:solidFill>
            <a:schemeClr val="accent2"/>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50800" lvl="0"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1pPr>
            <a:lvl2pPr marL="914400" marR="0" lvl="1"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2pPr>
            <a:lvl3pPr marL="1371600" marR="0" lvl="2"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3pPr>
            <a:lvl4pPr marL="1828800" marR="0" lvl="3"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4pPr>
            <a:lvl5pPr marL="2286000" marR="0" lvl="4"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5pPr>
            <a:lvl6pPr marL="2743200" marR="0" lvl="5"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6pPr>
            <a:lvl7pPr marL="3200400" marR="0" lvl="6"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7pPr>
            <a:lvl8pPr marL="3657600" marR="0" lvl="7"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8pPr>
            <a:lvl9pPr marL="4114800" marR="0" lvl="8" indent="-317500" algn="l" rtl="0">
              <a:lnSpc>
                <a:spcPct val="115000"/>
              </a:lnSpc>
              <a:spcBef>
                <a:spcPts val="1600"/>
              </a:spcBef>
              <a:spcAft>
                <a:spcPts val="160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9pPr>
          </a:lstStyle>
          <a:p>
            <a:pPr marL="139700" indent="0" algn="ctr">
              <a:buNone/>
            </a:pPr>
            <a:r>
              <a:rPr lang="en-US" sz="1800" u="sng" dirty="0">
                <a:solidFill>
                  <a:schemeClr val="bg1"/>
                </a:solidFill>
              </a:rPr>
              <a:t>Kane Criteria</a:t>
            </a:r>
          </a:p>
          <a:p>
            <a:pPr marL="139700" indent="0" algn="ctr">
              <a:buNone/>
            </a:pPr>
            <a:r>
              <a:rPr lang="en-US" sz="1800" dirty="0">
                <a:solidFill>
                  <a:schemeClr val="bg1"/>
                </a:solidFill>
              </a:rPr>
              <a:t>Failure of 2 antipsychotics at an adequate dose and duration</a:t>
            </a:r>
          </a:p>
        </p:txBody>
      </p:sp>
      <p:sp>
        <p:nvSpPr>
          <p:cNvPr id="17" name="TextBox 16">
            <a:extLst>
              <a:ext uri="{FF2B5EF4-FFF2-40B4-BE49-F238E27FC236}">
                <a16:creationId xmlns:a16="http://schemas.microsoft.com/office/drawing/2014/main" id="{0A85E993-FF76-70C0-3642-4376025E0154}"/>
              </a:ext>
            </a:extLst>
          </p:cNvPr>
          <p:cNvSpPr txBox="1"/>
          <p:nvPr/>
        </p:nvSpPr>
        <p:spPr>
          <a:xfrm>
            <a:off x="649705" y="4779890"/>
            <a:ext cx="4555958" cy="253916"/>
          </a:xfrm>
          <a:prstGeom prst="rect">
            <a:avLst/>
          </a:prstGeom>
          <a:noFill/>
        </p:spPr>
        <p:txBody>
          <a:bodyPr wrap="square" rtlCol="0">
            <a:spAutoFit/>
          </a:bodyPr>
          <a:lstStyle/>
          <a:p>
            <a:r>
              <a:rPr lang="en-US" sz="1000" dirty="0">
                <a:solidFill>
                  <a:schemeClr val="tx2"/>
                </a:solidFill>
                <a:latin typeface="Didact Gothic" panose="00000500000000000000" pitchFamily="2" charset="0"/>
              </a:rPr>
              <a:t>Clozapine Package Insert, FDA. Novartis.</a:t>
            </a:r>
          </a:p>
        </p:txBody>
      </p:sp>
      <p:sp>
        <p:nvSpPr>
          <p:cNvPr id="4" name="TextBox 3">
            <a:extLst>
              <a:ext uri="{FF2B5EF4-FFF2-40B4-BE49-F238E27FC236}">
                <a16:creationId xmlns:a16="http://schemas.microsoft.com/office/drawing/2014/main" id="{B9991C87-BD96-9257-3E85-32AC846BDD62}"/>
              </a:ext>
            </a:extLst>
          </p:cNvPr>
          <p:cNvSpPr txBox="1"/>
          <p:nvPr/>
        </p:nvSpPr>
        <p:spPr>
          <a:xfrm>
            <a:off x="8486274" y="4835723"/>
            <a:ext cx="465220" cy="307777"/>
          </a:xfrm>
          <a:prstGeom prst="rect">
            <a:avLst/>
          </a:prstGeom>
          <a:noFill/>
        </p:spPr>
        <p:txBody>
          <a:bodyPr wrap="square" rtlCol="0">
            <a:spAutoFit/>
          </a:bodyPr>
          <a:lstStyle/>
          <a:p>
            <a:r>
              <a:rPr lang="en-US" dirty="0">
                <a:solidFill>
                  <a:schemeClr val="accent6"/>
                </a:solidFill>
              </a:rPr>
              <a:t>14</a:t>
            </a:r>
          </a:p>
        </p:txBody>
      </p:sp>
    </p:spTree>
    <p:extLst>
      <p:ext uri="{BB962C8B-B14F-4D97-AF65-F5344CB8AC3E}">
        <p14:creationId xmlns:p14="http://schemas.microsoft.com/office/powerpoint/2010/main" val="713192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D9757DFC-2DC4-98C4-1072-DF3F347C46A4}"/>
              </a:ext>
            </a:extLst>
          </p:cNvPr>
          <p:cNvGraphicFramePr/>
          <p:nvPr>
            <p:extLst>
              <p:ext uri="{D42A27DB-BD31-4B8C-83A1-F6EECF244321}">
                <p14:modId xmlns:p14="http://schemas.microsoft.com/office/powerpoint/2010/main" val="2404420752"/>
              </p:ext>
            </p:extLst>
          </p:nvPr>
        </p:nvGraphicFramePr>
        <p:xfrm>
          <a:off x="713225" y="1424150"/>
          <a:ext cx="6075000" cy="325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041D1863-15D8-F711-CDE1-028D10ECA012}"/>
              </a:ext>
            </a:extLst>
          </p:cNvPr>
          <p:cNvSpPr>
            <a:spLocks noGrp="1"/>
          </p:cNvSpPr>
          <p:nvPr>
            <p:ph type="title"/>
          </p:nvPr>
        </p:nvSpPr>
        <p:spPr/>
        <p:txBody>
          <a:bodyPr/>
          <a:lstStyle/>
          <a:p>
            <a:r>
              <a:rPr lang="en-US" dirty="0"/>
              <a:t>Boxed Warnings</a:t>
            </a:r>
          </a:p>
        </p:txBody>
      </p:sp>
      <p:sp>
        <p:nvSpPr>
          <p:cNvPr id="6" name="TextBox 5">
            <a:extLst>
              <a:ext uri="{FF2B5EF4-FFF2-40B4-BE49-F238E27FC236}">
                <a16:creationId xmlns:a16="http://schemas.microsoft.com/office/drawing/2014/main" id="{A706A67F-1FFE-F542-63B9-2DD6C1233E78}"/>
              </a:ext>
            </a:extLst>
          </p:cNvPr>
          <p:cNvSpPr txBox="1"/>
          <p:nvPr/>
        </p:nvSpPr>
        <p:spPr>
          <a:xfrm>
            <a:off x="649705" y="4779890"/>
            <a:ext cx="4555958" cy="253916"/>
          </a:xfrm>
          <a:prstGeom prst="rect">
            <a:avLst/>
          </a:prstGeom>
          <a:noFill/>
        </p:spPr>
        <p:txBody>
          <a:bodyPr wrap="square" rtlCol="0">
            <a:spAutoFit/>
          </a:bodyPr>
          <a:lstStyle/>
          <a:p>
            <a:r>
              <a:rPr lang="en-US" sz="1000" dirty="0">
                <a:solidFill>
                  <a:schemeClr val="tx2"/>
                </a:solidFill>
                <a:latin typeface="Didact Gothic" panose="00000500000000000000" pitchFamily="2" charset="0"/>
              </a:rPr>
              <a:t>Clozapine Package Insert, FDA. Novartis.</a:t>
            </a:r>
          </a:p>
        </p:txBody>
      </p:sp>
      <p:sp>
        <p:nvSpPr>
          <p:cNvPr id="2" name="TextBox 1">
            <a:extLst>
              <a:ext uri="{FF2B5EF4-FFF2-40B4-BE49-F238E27FC236}">
                <a16:creationId xmlns:a16="http://schemas.microsoft.com/office/drawing/2014/main" id="{26C99C72-00F0-FF45-1B57-3771A1238E32}"/>
              </a:ext>
            </a:extLst>
          </p:cNvPr>
          <p:cNvSpPr txBox="1"/>
          <p:nvPr/>
        </p:nvSpPr>
        <p:spPr>
          <a:xfrm>
            <a:off x="8486274" y="4835723"/>
            <a:ext cx="465220" cy="307777"/>
          </a:xfrm>
          <a:prstGeom prst="rect">
            <a:avLst/>
          </a:prstGeom>
          <a:noFill/>
        </p:spPr>
        <p:txBody>
          <a:bodyPr wrap="square" rtlCol="0">
            <a:spAutoFit/>
          </a:bodyPr>
          <a:lstStyle/>
          <a:p>
            <a:r>
              <a:rPr lang="en-US" dirty="0">
                <a:solidFill>
                  <a:schemeClr val="accent6"/>
                </a:solidFill>
              </a:rPr>
              <a:t>15</a:t>
            </a:r>
          </a:p>
        </p:txBody>
      </p:sp>
    </p:spTree>
    <p:extLst>
      <p:ext uri="{BB962C8B-B14F-4D97-AF65-F5344CB8AC3E}">
        <p14:creationId xmlns:p14="http://schemas.microsoft.com/office/powerpoint/2010/main" val="1541942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4B513D3-A26E-7CB9-D02F-E083E3856166}"/>
              </a:ext>
            </a:extLst>
          </p:cNvPr>
          <p:cNvSpPr>
            <a:spLocks noGrp="1"/>
          </p:cNvSpPr>
          <p:nvPr>
            <p:ph type="body" idx="1"/>
          </p:nvPr>
        </p:nvSpPr>
        <p:spPr>
          <a:xfrm>
            <a:off x="1215684" y="1422737"/>
            <a:ext cx="2332483" cy="400708"/>
          </a:xfrm>
          <a:solidFill>
            <a:srgbClr val="660033"/>
          </a:solidFill>
        </p:spPr>
        <p:txBody>
          <a:bodyPr/>
          <a:lstStyle/>
          <a:p>
            <a:pPr marL="139700" indent="0" algn="ctr">
              <a:buNone/>
            </a:pPr>
            <a:r>
              <a:rPr lang="en-US" sz="2000" dirty="0">
                <a:solidFill>
                  <a:schemeClr val="bg1"/>
                </a:solidFill>
              </a:rPr>
              <a:t>Inpatient</a:t>
            </a:r>
          </a:p>
        </p:txBody>
      </p:sp>
      <p:sp>
        <p:nvSpPr>
          <p:cNvPr id="3" name="Title 2">
            <a:extLst>
              <a:ext uri="{FF2B5EF4-FFF2-40B4-BE49-F238E27FC236}">
                <a16:creationId xmlns:a16="http://schemas.microsoft.com/office/drawing/2014/main" id="{00425E2E-FC66-2725-02BE-001CE0BE2329}"/>
              </a:ext>
            </a:extLst>
          </p:cNvPr>
          <p:cNvSpPr>
            <a:spLocks noGrp="1"/>
          </p:cNvSpPr>
          <p:nvPr>
            <p:ph type="title"/>
          </p:nvPr>
        </p:nvSpPr>
        <p:spPr>
          <a:xfrm>
            <a:off x="1687949" y="330230"/>
            <a:ext cx="5768100" cy="528600"/>
          </a:xfrm>
        </p:spPr>
        <p:txBody>
          <a:bodyPr/>
          <a:lstStyle/>
          <a:p>
            <a:pPr algn="ctr"/>
            <a:r>
              <a:rPr lang="en-US" dirty="0"/>
              <a:t>Clozapine Initiation</a:t>
            </a:r>
          </a:p>
        </p:txBody>
      </p:sp>
      <p:sp>
        <p:nvSpPr>
          <p:cNvPr id="4" name="Text Placeholder 1">
            <a:extLst>
              <a:ext uri="{FF2B5EF4-FFF2-40B4-BE49-F238E27FC236}">
                <a16:creationId xmlns:a16="http://schemas.microsoft.com/office/drawing/2014/main" id="{0D61B763-C28E-9D58-4601-5C2022A824B2}"/>
              </a:ext>
            </a:extLst>
          </p:cNvPr>
          <p:cNvSpPr txBox="1">
            <a:spLocks/>
          </p:cNvSpPr>
          <p:nvPr/>
        </p:nvSpPr>
        <p:spPr>
          <a:xfrm>
            <a:off x="2126973" y="3702760"/>
            <a:ext cx="4890053" cy="1030471"/>
          </a:xfrm>
          <a:prstGeom prst="rect">
            <a:avLst/>
          </a:prstGeom>
          <a:solidFill>
            <a:srgbClr val="5C0007"/>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50800" lvl="0"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1pPr>
            <a:lvl2pPr marL="914400" marR="0" lvl="1"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2pPr>
            <a:lvl3pPr marL="1371600" marR="0" lvl="2"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3pPr>
            <a:lvl4pPr marL="1828800" marR="0" lvl="3"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4pPr>
            <a:lvl5pPr marL="2286000" marR="0" lvl="4"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5pPr>
            <a:lvl6pPr marL="2743200" marR="0" lvl="5"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6pPr>
            <a:lvl7pPr marL="3200400" marR="0" lvl="6"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7pPr>
            <a:lvl8pPr marL="3657600" marR="0" lvl="7"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8pPr>
            <a:lvl9pPr marL="4114800" marR="0" lvl="8" indent="-317500" algn="l" rtl="0">
              <a:lnSpc>
                <a:spcPct val="115000"/>
              </a:lnSpc>
              <a:spcBef>
                <a:spcPts val="1600"/>
              </a:spcBef>
              <a:spcAft>
                <a:spcPts val="160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9pPr>
          </a:lstStyle>
          <a:p>
            <a:pPr marL="139700" indent="0" algn="ctr">
              <a:buNone/>
            </a:pPr>
            <a:r>
              <a:rPr lang="en-US" sz="1800" dirty="0">
                <a:solidFill>
                  <a:schemeClr val="bg1"/>
                </a:solidFill>
              </a:rPr>
              <a:t>Target dose of approximately 300 mg total daily dose after </a:t>
            </a:r>
            <a:r>
              <a:rPr lang="en-US" sz="1800" u="sng" dirty="0">
                <a:solidFill>
                  <a:schemeClr val="bg1"/>
                </a:solidFill>
              </a:rPr>
              <a:t>2 weeks of treatment</a:t>
            </a:r>
          </a:p>
          <a:p>
            <a:pPr marL="139700" indent="0" algn="ctr">
              <a:buNone/>
            </a:pPr>
            <a:r>
              <a:rPr lang="en-US" sz="1800" dirty="0">
                <a:solidFill>
                  <a:schemeClr val="bg1"/>
                </a:solidFill>
              </a:rPr>
              <a:t>Maximum of 900 mg total daily dose</a:t>
            </a:r>
          </a:p>
        </p:txBody>
      </p:sp>
      <p:sp>
        <p:nvSpPr>
          <p:cNvPr id="5" name="Text Placeholder 1">
            <a:extLst>
              <a:ext uri="{FF2B5EF4-FFF2-40B4-BE49-F238E27FC236}">
                <a16:creationId xmlns:a16="http://schemas.microsoft.com/office/drawing/2014/main" id="{B366AF69-32C7-C183-3CC2-EA18A29D4039}"/>
              </a:ext>
            </a:extLst>
          </p:cNvPr>
          <p:cNvSpPr txBox="1">
            <a:spLocks/>
          </p:cNvSpPr>
          <p:nvPr/>
        </p:nvSpPr>
        <p:spPr>
          <a:xfrm>
            <a:off x="6136003" y="1406161"/>
            <a:ext cx="1949450" cy="396465"/>
          </a:xfrm>
          <a:prstGeom prst="rect">
            <a:avLst/>
          </a:prstGeom>
          <a:solidFill>
            <a:srgbClr val="800000"/>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50800" lvl="0"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1pPr>
            <a:lvl2pPr marL="914400" marR="0" lvl="1"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2pPr>
            <a:lvl3pPr marL="1371600" marR="0" lvl="2"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3pPr>
            <a:lvl4pPr marL="1828800" marR="0" lvl="3"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4pPr>
            <a:lvl5pPr marL="2286000" marR="0" lvl="4"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5pPr>
            <a:lvl6pPr marL="2743200" marR="0" lvl="5"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6pPr>
            <a:lvl7pPr marL="3200400" marR="0" lvl="6"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7pPr>
            <a:lvl8pPr marL="3657600" marR="0" lvl="7"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8pPr>
            <a:lvl9pPr marL="4114800" marR="0" lvl="8" indent="-317500" algn="l" rtl="0">
              <a:lnSpc>
                <a:spcPct val="115000"/>
              </a:lnSpc>
              <a:spcBef>
                <a:spcPts val="1600"/>
              </a:spcBef>
              <a:spcAft>
                <a:spcPts val="160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9pPr>
          </a:lstStyle>
          <a:p>
            <a:pPr marL="139700" indent="0" algn="ctr">
              <a:buNone/>
            </a:pPr>
            <a:r>
              <a:rPr lang="en-US" sz="2000" dirty="0">
                <a:solidFill>
                  <a:schemeClr val="bg1"/>
                </a:solidFill>
              </a:rPr>
              <a:t>Outpatient</a:t>
            </a:r>
          </a:p>
        </p:txBody>
      </p:sp>
      <p:sp>
        <p:nvSpPr>
          <p:cNvPr id="7" name="Text Placeholder 1">
            <a:extLst>
              <a:ext uri="{FF2B5EF4-FFF2-40B4-BE49-F238E27FC236}">
                <a16:creationId xmlns:a16="http://schemas.microsoft.com/office/drawing/2014/main" id="{A9835BD9-4D7F-ECEF-77EB-2263D8253813}"/>
              </a:ext>
            </a:extLst>
          </p:cNvPr>
          <p:cNvSpPr txBox="1">
            <a:spLocks/>
          </p:cNvSpPr>
          <p:nvPr/>
        </p:nvSpPr>
        <p:spPr>
          <a:xfrm>
            <a:off x="569990" y="2793637"/>
            <a:ext cx="3623873" cy="400707"/>
          </a:xfrm>
          <a:prstGeom prst="rect">
            <a:avLst/>
          </a:prstGeom>
          <a:solidFill>
            <a:schemeClr val="tx2">
              <a:lumMod val="60000"/>
              <a:lumOff val="40000"/>
            </a:schemeClr>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50800" lvl="0"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1pPr>
            <a:lvl2pPr marL="914400" marR="0" lvl="1"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2pPr>
            <a:lvl3pPr marL="1371600" marR="0" lvl="2"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3pPr>
            <a:lvl4pPr marL="1828800" marR="0" lvl="3"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4pPr>
            <a:lvl5pPr marL="2286000" marR="0" lvl="4"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5pPr>
            <a:lvl6pPr marL="2743200" marR="0" lvl="5"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6pPr>
            <a:lvl7pPr marL="3200400" marR="0" lvl="6"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7pPr>
            <a:lvl8pPr marL="3657600" marR="0" lvl="7"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8pPr>
            <a:lvl9pPr marL="4114800" marR="0" lvl="8" indent="-317500" algn="l" rtl="0">
              <a:lnSpc>
                <a:spcPct val="115000"/>
              </a:lnSpc>
              <a:spcBef>
                <a:spcPts val="1600"/>
              </a:spcBef>
              <a:spcAft>
                <a:spcPts val="160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9pPr>
          </a:lstStyle>
          <a:p>
            <a:pPr marL="139700" indent="0" algn="ctr">
              <a:buNone/>
            </a:pPr>
            <a:r>
              <a:rPr lang="en-US" sz="1800" dirty="0"/>
              <a:t>Increase by 25-50 mg daily</a:t>
            </a:r>
          </a:p>
        </p:txBody>
      </p:sp>
      <p:sp>
        <p:nvSpPr>
          <p:cNvPr id="8" name="Text Placeholder 1">
            <a:extLst>
              <a:ext uri="{FF2B5EF4-FFF2-40B4-BE49-F238E27FC236}">
                <a16:creationId xmlns:a16="http://schemas.microsoft.com/office/drawing/2014/main" id="{3FB2EE25-938E-0D04-3E84-BACC979A4A91}"/>
              </a:ext>
            </a:extLst>
          </p:cNvPr>
          <p:cNvSpPr txBox="1">
            <a:spLocks/>
          </p:cNvSpPr>
          <p:nvPr/>
        </p:nvSpPr>
        <p:spPr>
          <a:xfrm>
            <a:off x="569991" y="2053923"/>
            <a:ext cx="3623873" cy="400708"/>
          </a:xfrm>
          <a:prstGeom prst="rect">
            <a:avLst/>
          </a:prstGeom>
          <a:solidFill>
            <a:schemeClr val="tx2">
              <a:lumMod val="40000"/>
              <a:lumOff val="60000"/>
            </a:schemeClr>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50800" lvl="0"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1pPr>
            <a:lvl2pPr marL="914400" marR="0" lvl="1"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2pPr>
            <a:lvl3pPr marL="1371600" marR="0" lvl="2"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3pPr>
            <a:lvl4pPr marL="1828800" marR="0" lvl="3"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4pPr>
            <a:lvl5pPr marL="2286000" marR="0" lvl="4"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5pPr>
            <a:lvl6pPr marL="2743200" marR="0" lvl="5"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6pPr>
            <a:lvl7pPr marL="3200400" marR="0" lvl="6"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7pPr>
            <a:lvl8pPr marL="3657600" marR="0" lvl="7"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8pPr>
            <a:lvl9pPr marL="4114800" marR="0" lvl="8" indent="-317500" algn="l" rtl="0">
              <a:lnSpc>
                <a:spcPct val="115000"/>
              </a:lnSpc>
              <a:spcBef>
                <a:spcPts val="1600"/>
              </a:spcBef>
              <a:spcAft>
                <a:spcPts val="160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9pPr>
          </a:lstStyle>
          <a:p>
            <a:pPr marL="139700" indent="0" algn="ctr">
              <a:buNone/>
            </a:pPr>
            <a:r>
              <a:rPr lang="en-US" sz="1800" dirty="0"/>
              <a:t>Initiate at 12.5-25 mg once daily</a:t>
            </a:r>
          </a:p>
        </p:txBody>
      </p:sp>
      <p:sp>
        <p:nvSpPr>
          <p:cNvPr id="9" name="Text Placeholder 1">
            <a:extLst>
              <a:ext uri="{FF2B5EF4-FFF2-40B4-BE49-F238E27FC236}">
                <a16:creationId xmlns:a16="http://schemas.microsoft.com/office/drawing/2014/main" id="{6B67E895-E423-51D7-02AA-4F6529C74B3D}"/>
              </a:ext>
            </a:extLst>
          </p:cNvPr>
          <p:cNvSpPr txBox="1">
            <a:spLocks/>
          </p:cNvSpPr>
          <p:nvPr/>
        </p:nvSpPr>
        <p:spPr>
          <a:xfrm>
            <a:off x="5298792" y="2053923"/>
            <a:ext cx="3623873" cy="400708"/>
          </a:xfrm>
          <a:prstGeom prst="rect">
            <a:avLst/>
          </a:prstGeom>
          <a:solidFill>
            <a:schemeClr val="bg1">
              <a:lumMod val="50000"/>
            </a:schemeClr>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50800" lvl="0"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1pPr>
            <a:lvl2pPr marL="914400" marR="0" lvl="1"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2pPr>
            <a:lvl3pPr marL="1371600" marR="0" lvl="2"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3pPr>
            <a:lvl4pPr marL="1828800" marR="0" lvl="3"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4pPr>
            <a:lvl5pPr marL="2286000" marR="0" lvl="4"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5pPr>
            <a:lvl6pPr marL="2743200" marR="0" lvl="5"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6pPr>
            <a:lvl7pPr marL="3200400" marR="0" lvl="6"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7pPr>
            <a:lvl8pPr marL="3657600" marR="0" lvl="7"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8pPr>
            <a:lvl9pPr marL="4114800" marR="0" lvl="8" indent="-317500" algn="l" rtl="0">
              <a:lnSpc>
                <a:spcPct val="115000"/>
              </a:lnSpc>
              <a:spcBef>
                <a:spcPts val="1600"/>
              </a:spcBef>
              <a:spcAft>
                <a:spcPts val="160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9pPr>
          </a:lstStyle>
          <a:p>
            <a:pPr marL="139700" indent="0" algn="ctr">
              <a:buNone/>
            </a:pPr>
            <a:r>
              <a:rPr lang="en-US" sz="1800" dirty="0">
                <a:solidFill>
                  <a:schemeClr val="accent6"/>
                </a:solidFill>
              </a:rPr>
              <a:t>Initiate at 12.5-25 mg once daily</a:t>
            </a:r>
          </a:p>
        </p:txBody>
      </p:sp>
      <p:sp>
        <p:nvSpPr>
          <p:cNvPr id="10" name="Text Placeholder 1">
            <a:extLst>
              <a:ext uri="{FF2B5EF4-FFF2-40B4-BE49-F238E27FC236}">
                <a16:creationId xmlns:a16="http://schemas.microsoft.com/office/drawing/2014/main" id="{ACED2C67-46F4-3250-6455-25D17C557EEC}"/>
              </a:ext>
            </a:extLst>
          </p:cNvPr>
          <p:cNvSpPr txBox="1">
            <a:spLocks/>
          </p:cNvSpPr>
          <p:nvPr/>
        </p:nvSpPr>
        <p:spPr>
          <a:xfrm>
            <a:off x="5059725" y="2793635"/>
            <a:ext cx="4102006" cy="400708"/>
          </a:xfrm>
          <a:prstGeom prst="rect">
            <a:avLst/>
          </a:prstGeom>
          <a:solidFill>
            <a:schemeClr val="bg2">
              <a:lumMod val="75000"/>
            </a:schemeClr>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50800" lvl="0"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1pPr>
            <a:lvl2pPr marL="914400" marR="0" lvl="1"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2pPr>
            <a:lvl3pPr marL="1371600" marR="0" lvl="2"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3pPr>
            <a:lvl4pPr marL="1828800" marR="0" lvl="3"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4pPr>
            <a:lvl5pPr marL="2286000" marR="0" lvl="4"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5pPr>
            <a:lvl6pPr marL="2743200" marR="0" lvl="5"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6pPr>
            <a:lvl7pPr marL="3200400" marR="0" lvl="6"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7pPr>
            <a:lvl8pPr marL="3657600" marR="0" lvl="7"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8pPr>
            <a:lvl9pPr marL="4114800" marR="0" lvl="8" indent="-317500" algn="l" rtl="0">
              <a:lnSpc>
                <a:spcPct val="115000"/>
              </a:lnSpc>
              <a:spcBef>
                <a:spcPts val="1600"/>
              </a:spcBef>
              <a:spcAft>
                <a:spcPts val="160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9pPr>
          </a:lstStyle>
          <a:p>
            <a:pPr marL="139700" indent="0" algn="ctr">
              <a:buNone/>
            </a:pPr>
            <a:r>
              <a:rPr lang="en-US" sz="1800" dirty="0">
                <a:solidFill>
                  <a:schemeClr val="accent6"/>
                </a:solidFill>
              </a:rPr>
              <a:t>Increase by 12.5-25 mg every 1-2 days</a:t>
            </a:r>
          </a:p>
        </p:txBody>
      </p:sp>
      <p:cxnSp>
        <p:nvCxnSpPr>
          <p:cNvPr id="11" name="Straight Connector 10">
            <a:extLst>
              <a:ext uri="{FF2B5EF4-FFF2-40B4-BE49-F238E27FC236}">
                <a16:creationId xmlns:a16="http://schemas.microsoft.com/office/drawing/2014/main" id="{B4AB2FBE-31C9-DCED-66A9-4BCA92445414}"/>
              </a:ext>
            </a:extLst>
          </p:cNvPr>
          <p:cNvCxnSpPr>
            <a:stCxn id="2" idx="2"/>
            <a:endCxn id="8" idx="0"/>
          </p:cNvCxnSpPr>
          <p:nvPr/>
        </p:nvCxnSpPr>
        <p:spPr>
          <a:xfrm>
            <a:off x="2381926" y="1823445"/>
            <a:ext cx="2" cy="23047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0700520-2002-2BEC-761F-48125ADB8C87}"/>
              </a:ext>
            </a:extLst>
          </p:cNvPr>
          <p:cNvCxnSpPr>
            <a:cxnSpLocks/>
            <a:stCxn id="8" idx="2"/>
            <a:endCxn id="7" idx="0"/>
          </p:cNvCxnSpPr>
          <p:nvPr/>
        </p:nvCxnSpPr>
        <p:spPr>
          <a:xfrm flipH="1">
            <a:off x="2381927" y="2454631"/>
            <a:ext cx="1" cy="33900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2829434-8B61-E17C-E258-09DC3D43068E}"/>
              </a:ext>
            </a:extLst>
          </p:cNvPr>
          <p:cNvCxnSpPr>
            <a:cxnSpLocks/>
            <a:stCxn id="9" idx="2"/>
            <a:endCxn id="10" idx="0"/>
          </p:cNvCxnSpPr>
          <p:nvPr/>
        </p:nvCxnSpPr>
        <p:spPr>
          <a:xfrm flipH="1">
            <a:off x="7110728" y="2454631"/>
            <a:ext cx="1" cy="33900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FC2CAA6-EB5C-69C4-0AA2-F10C7EDE0005}"/>
              </a:ext>
            </a:extLst>
          </p:cNvPr>
          <p:cNvCxnSpPr>
            <a:cxnSpLocks/>
            <a:stCxn id="5" idx="2"/>
            <a:endCxn id="9" idx="0"/>
          </p:cNvCxnSpPr>
          <p:nvPr/>
        </p:nvCxnSpPr>
        <p:spPr>
          <a:xfrm>
            <a:off x="7110728" y="1802626"/>
            <a:ext cx="1" cy="25129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F516B4B0-2831-CC70-2ED7-BCDC6C74B242}"/>
              </a:ext>
            </a:extLst>
          </p:cNvPr>
          <p:cNvSpPr txBox="1"/>
          <p:nvPr/>
        </p:nvSpPr>
        <p:spPr>
          <a:xfrm>
            <a:off x="649705" y="4779890"/>
            <a:ext cx="4555958" cy="253916"/>
          </a:xfrm>
          <a:prstGeom prst="rect">
            <a:avLst/>
          </a:prstGeom>
          <a:noFill/>
        </p:spPr>
        <p:txBody>
          <a:bodyPr wrap="square" rtlCol="0">
            <a:spAutoFit/>
          </a:bodyPr>
          <a:lstStyle/>
          <a:p>
            <a:r>
              <a:rPr lang="en-US" sz="1000" dirty="0">
                <a:solidFill>
                  <a:schemeClr val="tx2"/>
                </a:solidFill>
                <a:latin typeface="Didact Gothic" panose="00000500000000000000" pitchFamily="2" charset="0"/>
              </a:rPr>
              <a:t>Clozapine Package Insert, FDA. Novartis.</a:t>
            </a:r>
          </a:p>
        </p:txBody>
      </p:sp>
      <p:sp>
        <p:nvSpPr>
          <p:cNvPr id="6" name="TextBox 5">
            <a:extLst>
              <a:ext uri="{FF2B5EF4-FFF2-40B4-BE49-F238E27FC236}">
                <a16:creationId xmlns:a16="http://schemas.microsoft.com/office/drawing/2014/main" id="{E302DC3A-44C6-232D-AF1D-CA6BCAB47EF7}"/>
              </a:ext>
            </a:extLst>
          </p:cNvPr>
          <p:cNvSpPr txBox="1"/>
          <p:nvPr/>
        </p:nvSpPr>
        <p:spPr>
          <a:xfrm>
            <a:off x="8486274" y="4835723"/>
            <a:ext cx="465220" cy="307777"/>
          </a:xfrm>
          <a:prstGeom prst="rect">
            <a:avLst/>
          </a:prstGeom>
          <a:noFill/>
        </p:spPr>
        <p:txBody>
          <a:bodyPr wrap="square" rtlCol="0">
            <a:spAutoFit/>
          </a:bodyPr>
          <a:lstStyle/>
          <a:p>
            <a:r>
              <a:rPr lang="en-US" dirty="0">
                <a:solidFill>
                  <a:schemeClr val="accent6"/>
                </a:solidFill>
              </a:rPr>
              <a:t>16</a:t>
            </a:r>
          </a:p>
        </p:txBody>
      </p:sp>
    </p:spTree>
    <p:extLst>
      <p:ext uri="{BB962C8B-B14F-4D97-AF65-F5344CB8AC3E}">
        <p14:creationId xmlns:p14="http://schemas.microsoft.com/office/powerpoint/2010/main" val="659004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31676E-69F7-E624-839F-FB07588E8FC8}"/>
              </a:ext>
            </a:extLst>
          </p:cNvPr>
          <p:cNvSpPr>
            <a:spLocks noGrp="1"/>
          </p:cNvSpPr>
          <p:nvPr>
            <p:ph type="title"/>
          </p:nvPr>
        </p:nvSpPr>
        <p:spPr>
          <a:xfrm>
            <a:off x="1974298" y="282338"/>
            <a:ext cx="5195400" cy="551852"/>
          </a:xfrm>
          <a:solidFill>
            <a:srgbClr val="660033"/>
          </a:solidFill>
        </p:spPr>
        <p:txBody>
          <a:bodyPr/>
          <a:lstStyle/>
          <a:p>
            <a:r>
              <a:rPr lang="en-US" sz="2800" dirty="0">
                <a:solidFill>
                  <a:schemeClr val="bg1"/>
                </a:solidFill>
              </a:rPr>
              <a:t>Where It All Started…</a:t>
            </a:r>
          </a:p>
        </p:txBody>
      </p:sp>
      <p:sp>
        <p:nvSpPr>
          <p:cNvPr id="9" name="Title 2">
            <a:extLst>
              <a:ext uri="{FF2B5EF4-FFF2-40B4-BE49-F238E27FC236}">
                <a16:creationId xmlns:a16="http://schemas.microsoft.com/office/drawing/2014/main" id="{B258B67D-8754-59AE-82BE-4E7B96F868B2}"/>
              </a:ext>
            </a:extLst>
          </p:cNvPr>
          <p:cNvSpPr txBox="1">
            <a:spLocks/>
          </p:cNvSpPr>
          <p:nvPr/>
        </p:nvSpPr>
        <p:spPr>
          <a:xfrm>
            <a:off x="632837" y="972680"/>
            <a:ext cx="7878325" cy="1257486"/>
          </a:xfrm>
          <a:prstGeom prst="parallelogram">
            <a:avLst/>
          </a:prstGeom>
          <a:solidFill>
            <a:schemeClr val="accent2"/>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700"/>
              <a:buFont typeface="Julius Sans One"/>
              <a:buNone/>
              <a:defRPr sz="3000" b="1" i="0" u="none" strike="noStrike" cap="none">
                <a:solidFill>
                  <a:schemeClr val="dk1"/>
                </a:solidFill>
                <a:latin typeface="Julius Sans One"/>
                <a:ea typeface="Julius Sans One"/>
                <a:cs typeface="Julius Sans One"/>
                <a:sym typeface="Julius Sans One"/>
              </a:defRPr>
            </a:lvl1pPr>
            <a:lvl2pPr marR="0" lvl="1" algn="ctr" rtl="0">
              <a:lnSpc>
                <a:spcPct val="100000"/>
              </a:lnSpc>
              <a:spcBef>
                <a:spcPts val="0"/>
              </a:spcBef>
              <a:spcAft>
                <a:spcPts val="0"/>
              </a:spcAft>
              <a:buClr>
                <a:schemeClr val="dk1"/>
              </a:buClr>
              <a:buSzPts val="3000"/>
              <a:buFont typeface="Julius Sans One"/>
              <a:buNone/>
              <a:defRPr sz="3000" b="1" i="0" u="none" strike="noStrike" cap="none">
                <a:solidFill>
                  <a:schemeClr val="dk1"/>
                </a:solidFill>
                <a:latin typeface="Julius Sans One"/>
                <a:ea typeface="Julius Sans One"/>
                <a:cs typeface="Julius Sans One"/>
                <a:sym typeface="Julius Sans One"/>
              </a:defRPr>
            </a:lvl2pPr>
            <a:lvl3pPr marR="0" lvl="2" algn="ctr" rtl="0">
              <a:lnSpc>
                <a:spcPct val="100000"/>
              </a:lnSpc>
              <a:spcBef>
                <a:spcPts val="0"/>
              </a:spcBef>
              <a:spcAft>
                <a:spcPts val="0"/>
              </a:spcAft>
              <a:buClr>
                <a:schemeClr val="dk1"/>
              </a:buClr>
              <a:buSzPts val="3000"/>
              <a:buFont typeface="Julius Sans One"/>
              <a:buNone/>
              <a:defRPr sz="3000" b="1" i="0" u="none" strike="noStrike" cap="none">
                <a:solidFill>
                  <a:schemeClr val="dk1"/>
                </a:solidFill>
                <a:latin typeface="Julius Sans One"/>
                <a:ea typeface="Julius Sans One"/>
                <a:cs typeface="Julius Sans One"/>
                <a:sym typeface="Julius Sans One"/>
              </a:defRPr>
            </a:lvl3pPr>
            <a:lvl4pPr marR="0" lvl="3" algn="ctr" rtl="0">
              <a:lnSpc>
                <a:spcPct val="100000"/>
              </a:lnSpc>
              <a:spcBef>
                <a:spcPts val="0"/>
              </a:spcBef>
              <a:spcAft>
                <a:spcPts val="0"/>
              </a:spcAft>
              <a:buClr>
                <a:schemeClr val="dk1"/>
              </a:buClr>
              <a:buSzPts val="3000"/>
              <a:buFont typeface="Julius Sans One"/>
              <a:buNone/>
              <a:defRPr sz="3000" b="1" i="0" u="none" strike="noStrike" cap="none">
                <a:solidFill>
                  <a:schemeClr val="dk1"/>
                </a:solidFill>
                <a:latin typeface="Julius Sans One"/>
                <a:ea typeface="Julius Sans One"/>
                <a:cs typeface="Julius Sans One"/>
                <a:sym typeface="Julius Sans One"/>
              </a:defRPr>
            </a:lvl4pPr>
            <a:lvl5pPr marR="0" lvl="4" algn="ctr" rtl="0">
              <a:lnSpc>
                <a:spcPct val="100000"/>
              </a:lnSpc>
              <a:spcBef>
                <a:spcPts val="0"/>
              </a:spcBef>
              <a:spcAft>
                <a:spcPts val="0"/>
              </a:spcAft>
              <a:buClr>
                <a:schemeClr val="dk1"/>
              </a:buClr>
              <a:buSzPts val="3000"/>
              <a:buFont typeface="Julius Sans One"/>
              <a:buNone/>
              <a:defRPr sz="3000" b="1" i="0" u="none" strike="noStrike" cap="none">
                <a:solidFill>
                  <a:schemeClr val="dk1"/>
                </a:solidFill>
                <a:latin typeface="Julius Sans One"/>
                <a:ea typeface="Julius Sans One"/>
                <a:cs typeface="Julius Sans One"/>
                <a:sym typeface="Julius Sans One"/>
              </a:defRPr>
            </a:lvl5pPr>
            <a:lvl6pPr marR="0" lvl="5" algn="ctr" rtl="0">
              <a:lnSpc>
                <a:spcPct val="100000"/>
              </a:lnSpc>
              <a:spcBef>
                <a:spcPts val="0"/>
              </a:spcBef>
              <a:spcAft>
                <a:spcPts val="0"/>
              </a:spcAft>
              <a:buClr>
                <a:schemeClr val="dk1"/>
              </a:buClr>
              <a:buSzPts val="3000"/>
              <a:buFont typeface="Julius Sans One"/>
              <a:buNone/>
              <a:defRPr sz="3000" b="1" i="0" u="none" strike="noStrike" cap="none">
                <a:solidFill>
                  <a:schemeClr val="dk1"/>
                </a:solidFill>
                <a:latin typeface="Julius Sans One"/>
                <a:ea typeface="Julius Sans One"/>
                <a:cs typeface="Julius Sans One"/>
                <a:sym typeface="Julius Sans One"/>
              </a:defRPr>
            </a:lvl6pPr>
            <a:lvl7pPr marR="0" lvl="6" algn="ctr" rtl="0">
              <a:lnSpc>
                <a:spcPct val="100000"/>
              </a:lnSpc>
              <a:spcBef>
                <a:spcPts val="0"/>
              </a:spcBef>
              <a:spcAft>
                <a:spcPts val="0"/>
              </a:spcAft>
              <a:buClr>
                <a:schemeClr val="dk1"/>
              </a:buClr>
              <a:buSzPts val="3000"/>
              <a:buFont typeface="Julius Sans One"/>
              <a:buNone/>
              <a:defRPr sz="3000" b="1" i="0" u="none" strike="noStrike" cap="none">
                <a:solidFill>
                  <a:schemeClr val="dk1"/>
                </a:solidFill>
                <a:latin typeface="Julius Sans One"/>
                <a:ea typeface="Julius Sans One"/>
                <a:cs typeface="Julius Sans One"/>
                <a:sym typeface="Julius Sans One"/>
              </a:defRPr>
            </a:lvl7pPr>
            <a:lvl8pPr marR="0" lvl="7" algn="ctr" rtl="0">
              <a:lnSpc>
                <a:spcPct val="100000"/>
              </a:lnSpc>
              <a:spcBef>
                <a:spcPts val="0"/>
              </a:spcBef>
              <a:spcAft>
                <a:spcPts val="0"/>
              </a:spcAft>
              <a:buClr>
                <a:schemeClr val="dk1"/>
              </a:buClr>
              <a:buSzPts val="3000"/>
              <a:buFont typeface="Julius Sans One"/>
              <a:buNone/>
              <a:defRPr sz="3000" b="1" i="0" u="none" strike="noStrike" cap="none">
                <a:solidFill>
                  <a:schemeClr val="dk1"/>
                </a:solidFill>
                <a:latin typeface="Julius Sans One"/>
                <a:ea typeface="Julius Sans One"/>
                <a:cs typeface="Julius Sans One"/>
                <a:sym typeface="Julius Sans One"/>
              </a:defRPr>
            </a:lvl8pPr>
            <a:lvl9pPr marR="0" lvl="8" algn="ctr" rtl="0">
              <a:lnSpc>
                <a:spcPct val="100000"/>
              </a:lnSpc>
              <a:spcBef>
                <a:spcPts val="0"/>
              </a:spcBef>
              <a:spcAft>
                <a:spcPts val="0"/>
              </a:spcAft>
              <a:buClr>
                <a:schemeClr val="dk1"/>
              </a:buClr>
              <a:buSzPts val="3000"/>
              <a:buFont typeface="Julius Sans One"/>
              <a:buNone/>
              <a:defRPr sz="3000" b="1" i="0" u="none" strike="noStrike" cap="none">
                <a:solidFill>
                  <a:schemeClr val="dk1"/>
                </a:solidFill>
                <a:latin typeface="Julius Sans One"/>
                <a:ea typeface="Julius Sans One"/>
                <a:cs typeface="Julius Sans One"/>
                <a:sym typeface="Julius Sans One"/>
              </a:defRPr>
            </a:lvl9pPr>
          </a:lstStyle>
          <a:p>
            <a:r>
              <a:rPr lang="en-US" sz="2000" dirty="0">
                <a:solidFill>
                  <a:schemeClr val="bg1"/>
                </a:solidFill>
              </a:rPr>
              <a:t>Reduction of Suicidality During Clozapine Treatment of Neuroleptic-Resistant Schizophrenia: Impact on Risk-Benefit Assessment</a:t>
            </a:r>
          </a:p>
        </p:txBody>
      </p:sp>
      <p:sp>
        <p:nvSpPr>
          <p:cNvPr id="10" name="TextBox 9">
            <a:extLst>
              <a:ext uri="{FF2B5EF4-FFF2-40B4-BE49-F238E27FC236}">
                <a16:creationId xmlns:a16="http://schemas.microsoft.com/office/drawing/2014/main" id="{9E2E84B2-9A96-1486-6A4A-94557C10586A}"/>
              </a:ext>
            </a:extLst>
          </p:cNvPr>
          <p:cNvSpPr txBox="1"/>
          <p:nvPr/>
        </p:nvSpPr>
        <p:spPr>
          <a:xfrm>
            <a:off x="632836" y="2369774"/>
            <a:ext cx="4662709" cy="2554545"/>
          </a:xfrm>
          <a:prstGeom prst="rect">
            <a:avLst/>
          </a:prstGeom>
          <a:noFill/>
        </p:spPr>
        <p:txBody>
          <a:bodyPr wrap="square" rtlCol="0">
            <a:spAutoFit/>
          </a:bodyPr>
          <a:lstStyle/>
          <a:p>
            <a:pPr marL="285750" indent="-285750">
              <a:buFont typeface="Courier New" panose="02070309020205020404" pitchFamily="49" charset="0"/>
              <a:buChar char="o"/>
            </a:pPr>
            <a:r>
              <a:rPr lang="en-US" sz="2000" b="1" dirty="0">
                <a:latin typeface="Didact Gothic" panose="00000500000000000000" pitchFamily="2" charset="0"/>
              </a:rPr>
              <a:t>Design:</a:t>
            </a:r>
            <a:r>
              <a:rPr lang="en-US" sz="2000" dirty="0">
                <a:latin typeface="Didact Gothic" panose="00000500000000000000" pitchFamily="2" charset="0"/>
              </a:rPr>
              <a:t> Prospective cohort study to evaluate if clozapine reduced suicidality in 88 patients with treatment resistant schizophrenia and schizoaffective disorder</a:t>
            </a:r>
          </a:p>
          <a:p>
            <a:pPr marL="285750" indent="-285750">
              <a:buFont typeface="Courier New" panose="02070309020205020404" pitchFamily="49" charset="0"/>
              <a:buChar char="o"/>
            </a:pPr>
            <a:r>
              <a:rPr lang="en-US" sz="2000" b="1" dirty="0">
                <a:latin typeface="Didact Gothic" panose="00000500000000000000" pitchFamily="2" charset="0"/>
              </a:rPr>
              <a:t>Outcomes:</a:t>
            </a:r>
            <a:r>
              <a:rPr lang="en-US" sz="2000" dirty="0">
                <a:latin typeface="Didact Gothic" panose="00000500000000000000" pitchFamily="2" charset="0"/>
              </a:rPr>
              <a:t> Baseline suicidality compared to 6 months to 7 years after initiating clozapine</a:t>
            </a:r>
          </a:p>
        </p:txBody>
      </p:sp>
      <p:graphicFrame>
        <p:nvGraphicFramePr>
          <p:cNvPr id="17" name="Diagram 16">
            <a:extLst>
              <a:ext uri="{FF2B5EF4-FFF2-40B4-BE49-F238E27FC236}">
                <a16:creationId xmlns:a16="http://schemas.microsoft.com/office/drawing/2014/main" id="{A5E22DD4-3446-DBC1-15C7-E0996C0256B5}"/>
              </a:ext>
            </a:extLst>
          </p:cNvPr>
          <p:cNvGraphicFramePr/>
          <p:nvPr>
            <p:extLst>
              <p:ext uri="{D42A27DB-BD31-4B8C-83A1-F6EECF244321}">
                <p14:modId xmlns:p14="http://schemas.microsoft.com/office/powerpoint/2010/main" val="3483182771"/>
              </p:ext>
            </p:extLst>
          </p:nvPr>
        </p:nvGraphicFramePr>
        <p:xfrm>
          <a:off x="5295545" y="2368656"/>
          <a:ext cx="3215617" cy="24925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30203EF2-A643-5EC0-553D-450CD9A96261}"/>
              </a:ext>
            </a:extLst>
          </p:cNvPr>
          <p:cNvSpPr txBox="1"/>
          <p:nvPr/>
        </p:nvSpPr>
        <p:spPr>
          <a:xfrm>
            <a:off x="632836" y="4861162"/>
            <a:ext cx="4555958" cy="253916"/>
          </a:xfrm>
          <a:prstGeom prst="rect">
            <a:avLst/>
          </a:prstGeom>
          <a:noFill/>
        </p:spPr>
        <p:txBody>
          <a:bodyPr wrap="square" rtlCol="0">
            <a:spAutoFit/>
          </a:bodyPr>
          <a:lstStyle/>
          <a:p>
            <a:r>
              <a:rPr lang="en-US" sz="1000" dirty="0">
                <a:solidFill>
                  <a:schemeClr val="tx2"/>
                </a:solidFill>
                <a:latin typeface="Didact Gothic" panose="00000500000000000000" pitchFamily="2" charset="0"/>
              </a:rPr>
              <a:t>Meltzer et al, 1995</a:t>
            </a:r>
          </a:p>
        </p:txBody>
      </p:sp>
      <p:sp>
        <p:nvSpPr>
          <p:cNvPr id="2" name="TextBox 1">
            <a:extLst>
              <a:ext uri="{FF2B5EF4-FFF2-40B4-BE49-F238E27FC236}">
                <a16:creationId xmlns:a16="http://schemas.microsoft.com/office/drawing/2014/main" id="{C2803C1C-D578-74E6-A2FA-B646742A778B}"/>
              </a:ext>
            </a:extLst>
          </p:cNvPr>
          <p:cNvSpPr txBox="1"/>
          <p:nvPr/>
        </p:nvSpPr>
        <p:spPr>
          <a:xfrm>
            <a:off x="8486274" y="4835723"/>
            <a:ext cx="465220" cy="307777"/>
          </a:xfrm>
          <a:prstGeom prst="rect">
            <a:avLst/>
          </a:prstGeom>
          <a:noFill/>
        </p:spPr>
        <p:txBody>
          <a:bodyPr wrap="square" rtlCol="0">
            <a:spAutoFit/>
          </a:bodyPr>
          <a:lstStyle/>
          <a:p>
            <a:r>
              <a:rPr lang="en-US" dirty="0">
                <a:solidFill>
                  <a:schemeClr val="accent4"/>
                </a:solidFill>
              </a:rPr>
              <a:t>17</a:t>
            </a:r>
          </a:p>
        </p:txBody>
      </p:sp>
    </p:spTree>
    <p:extLst>
      <p:ext uri="{BB962C8B-B14F-4D97-AF65-F5344CB8AC3E}">
        <p14:creationId xmlns:p14="http://schemas.microsoft.com/office/powerpoint/2010/main" val="2512891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7"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A2CCED2-9837-5D1C-1416-25804B66F08D}"/>
              </a:ext>
            </a:extLst>
          </p:cNvPr>
          <p:cNvSpPr>
            <a:spLocks noGrp="1"/>
          </p:cNvSpPr>
          <p:nvPr>
            <p:ph type="body" idx="1"/>
          </p:nvPr>
        </p:nvSpPr>
        <p:spPr>
          <a:xfrm>
            <a:off x="448531" y="1184221"/>
            <a:ext cx="7323870" cy="2398501"/>
          </a:xfrm>
        </p:spPr>
        <p:txBody>
          <a:bodyPr/>
          <a:lstStyle/>
          <a:p>
            <a:r>
              <a:rPr lang="en-US" sz="1600" b="1" dirty="0"/>
              <a:t>Results:</a:t>
            </a:r>
          </a:p>
          <a:p>
            <a:pPr lvl="1"/>
            <a:r>
              <a:rPr lang="en-US" sz="1600" u="sng" dirty="0"/>
              <a:t>Significant decrease in suicidality (p = 0.0002)</a:t>
            </a:r>
            <a:endParaRPr lang="en-US" sz="1600" dirty="0"/>
          </a:p>
          <a:p>
            <a:pPr lvl="2">
              <a:spcBef>
                <a:spcPts val="0"/>
              </a:spcBef>
            </a:pPr>
            <a:r>
              <a:rPr lang="en-US" sz="1600" dirty="0"/>
              <a:t>51/88 (58%) – same level of suicidality</a:t>
            </a:r>
          </a:p>
          <a:p>
            <a:pPr lvl="2">
              <a:spcBef>
                <a:spcPts val="0"/>
              </a:spcBef>
            </a:pPr>
            <a:r>
              <a:rPr lang="en-US" sz="1600" dirty="0"/>
              <a:t>35/81 (39.8%) – less suicidality</a:t>
            </a:r>
          </a:p>
          <a:p>
            <a:pPr lvl="2">
              <a:spcBef>
                <a:spcPts val="0"/>
              </a:spcBef>
            </a:pPr>
            <a:r>
              <a:rPr lang="en-US" sz="1600" dirty="0"/>
              <a:t>2/81 (2.3%) – more suicidality</a:t>
            </a:r>
          </a:p>
          <a:p>
            <a:pPr lvl="1"/>
            <a:r>
              <a:rPr lang="en-US" sz="1600" u="sng" dirty="0"/>
              <a:t>Number of patients with no suicidality increased from 47 to 77 patients</a:t>
            </a:r>
          </a:p>
          <a:p>
            <a:pPr lvl="1"/>
            <a:r>
              <a:rPr lang="en-US" sz="1600" u="sng" dirty="0"/>
              <a:t>Number of suicide attempts decreased from 22 (25%) to 3 (3.4%) [86.4% decrease]</a:t>
            </a:r>
          </a:p>
          <a:p>
            <a:pPr lvl="2">
              <a:spcBef>
                <a:spcPts val="0"/>
              </a:spcBef>
            </a:pPr>
            <a:r>
              <a:rPr lang="en-US" sz="1600" dirty="0"/>
              <a:t>Number of suicide attempts with a high-probability of success decreased from 5 to 0</a:t>
            </a:r>
          </a:p>
        </p:txBody>
      </p:sp>
      <p:sp>
        <p:nvSpPr>
          <p:cNvPr id="3" name="Title 2">
            <a:extLst>
              <a:ext uri="{FF2B5EF4-FFF2-40B4-BE49-F238E27FC236}">
                <a16:creationId xmlns:a16="http://schemas.microsoft.com/office/drawing/2014/main" id="{21386184-E870-F879-6FE3-EBBBDD6BD86B}"/>
              </a:ext>
            </a:extLst>
          </p:cNvPr>
          <p:cNvSpPr>
            <a:spLocks noGrp="1"/>
          </p:cNvSpPr>
          <p:nvPr>
            <p:ph type="title"/>
          </p:nvPr>
        </p:nvSpPr>
        <p:spPr>
          <a:xfrm>
            <a:off x="713224" y="296779"/>
            <a:ext cx="7878325" cy="762405"/>
          </a:xfrm>
          <a:solidFill>
            <a:schemeClr val="accent2"/>
          </a:solidFill>
        </p:spPr>
        <p:txBody>
          <a:bodyPr/>
          <a:lstStyle/>
          <a:p>
            <a:r>
              <a:rPr lang="en-US" sz="2000" dirty="0">
                <a:solidFill>
                  <a:schemeClr val="bg1"/>
                </a:solidFill>
              </a:rPr>
              <a:t>Reduction of Suicidality During Clozapine Treatment of Treatment Resistant Schizophrenia</a:t>
            </a:r>
          </a:p>
        </p:txBody>
      </p:sp>
      <p:sp>
        <p:nvSpPr>
          <p:cNvPr id="6" name="Text Placeholder 1">
            <a:extLst>
              <a:ext uri="{FF2B5EF4-FFF2-40B4-BE49-F238E27FC236}">
                <a16:creationId xmlns:a16="http://schemas.microsoft.com/office/drawing/2014/main" id="{669EFD27-5E5C-DBAC-678E-979B96A0D369}"/>
              </a:ext>
            </a:extLst>
          </p:cNvPr>
          <p:cNvSpPr txBox="1">
            <a:spLocks/>
          </p:cNvSpPr>
          <p:nvPr/>
        </p:nvSpPr>
        <p:spPr>
          <a:xfrm>
            <a:off x="6008122" y="1184221"/>
            <a:ext cx="2583427" cy="1004224"/>
          </a:xfrm>
          <a:prstGeom prst="snip2DiagRect">
            <a:avLst/>
          </a:prstGeom>
          <a:solidFill>
            <a:srgbClr val="660033"/>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50800" lvl="0"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1pPr>
            <a:lvl2pPr marL="914400" marR="0" lvl="1"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2pPr>
            <a:lvl3pPr marL="1371600" marR="0" lvl="2"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3pPr>
            <a:lvl4pPr marL="1828800" marR="0" lvl="3"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4pPr>
            <a:lvl5pPr marL="2286000" marR="0" lvl="4"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5pPr>
            <a:lvl6pPr marL="2743200" marR="0" lvl="5"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6pPr>
            <a:lvl7pPr marL="3200400" marR="0" lvl="6"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7pPr>
            <a:lvl8pPr marL="3657600" marR="0" lvl="7"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8pPr>
            <a:lvl9pPr marL="4114800" marR="0" lvl="8" indent="-317500" algn="l" rtl="0">
              <a:lnSpc>
                <a:spcPct val="115000"/>
              </a:lnSpc>
              <a:spcBef>
                <a:spcPts val="1600"/>
              </a:spcBef>
              <a:spcAft>
                <a:spcPts val="160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9pPr>
          </a:lstStyle>
          <a:p>
            <a:pPr marL="139700" indent="0" algn="ctr">
              <a:buNone/>
            </a:pPr>
            <a:r>
              <a:rPr lang="en-US" sz="1600" dirty="0">
                <a:solidFill>
                  <a:schemeClr val="bg1"/>
                </a:solidFill>
              </a:rPr>
              <a:t>Mean dose of 500 mg of clozapine, time to effect of 6 weeks</a:t>
            </a:r>
          </a:p>
        </p:txBody>
      </p:sp>
      <p:sp>
        <p:nvSpPr>
          <p:cNvPr id="7" name="Text Placeholder 1">
            <a:extLst>
              <a:ext uri="{FF2B5EF4-FFF2-40B4-BE49-F238E27FC236}">
                <a16:creationId xmlns:a16="http://schemas.microsoft.com/office/drawing/2014/main" id="{A9484AFF-9DB9-7238-47B8-E2F31EBF12A5}"/>
              </a:ext>
            </a:extLst>
          </p:cNvPr>
          <p:cNvSpPr txBox="1">
            <a:spLocks/>
          </p:cNvSpPr>
          <p:nvPr/>
        </p:nvSpPr>
        <p:spPr>
          <a:xfrm>
            <a:off x="1575740" y="3959279"/>
            <a:ext cx="5069452" cy="955621"/>
          </a:xfrm>
          <a:prstGeom prst="snip2DiagRect">
            <a:avLst/>
          </a:prstGeom>
          <a:solidFill>
            <a:srgbClr val="5C0007"/>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50800" lvl="0"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1pPr>
            <a:lvl2pPr marL="914400" marR="0" lvl="1"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2pPr>
            <a:lvl3pPr marL="1371600" marR="0" lvl="2"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3pPr>
            <a:lvl4pPr marL="1828800" marR="0" lvl="3"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4pPr>
            <a:lvl5pPr marL="2286000" marR="0" lvl="4"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5pPr>
            <a:lvl6pPr marL="2743200" marR="0" lvl="5"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6pPr>
            <a:lvl7pPr marL="3200400" marR="0" lvl="6"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7pPr>
            <a:lvl8pPr marL="3657600" marR="0" lvl="7"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8pPr>
            <a:lvl9pPr marL="4114800" marR="0" lvl="8" indent="-317500" algn="l" rtl="0">
              <a:lnSpc>
                <a:spcPct val="115000"/>
              </a:lnSpc>
              <a:spcBef>
                <a:spcPts val="1600"/>
              </a:spcBef>
              <a:spcAft>
                <a:spcPts val="160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9pPr>
          </a:lstStyle>
          <a:p>
            <a:pPr marL="139700" indent="0" algn="ctr">
              <a:buNone/>
            </a:pPr>
            <a:r>
              <a:rPr lang="en-US" sz="2000" dirty="0">
                <a:solidFill>
                  <a:schemeClr val="bg1"/>
                </a:solidFill>
              </a:rPr>
              <a:t>Clozapine may be effective for suicidality in treatment-resistant schizophrenia </a:t>
            </a:r>
          </a:p>
        </p:txBody>
      </p:sp>
      <p:sp>
        <p:nvSpPr>
          <p:cNvPr id="9" name="TextBox 8">
            <a:extLst>
              <a:ext uri="{FF2B5EF4-FFF2-40B4-BE49-F238E27FC236}">
                <a16:creationId xmlns:a16="http://schemas.microsoft.com/office/drawing/2014/main" id="{7A7035AB-4F54-7BD1-EE97-E81D0BEFE935}"/>
              </a:ext>
            </a:extLst>
          </p:cNvPr>
          <p:cNvSpPr txBox="1"/>
          <p:nvPr/>
        </p:nvSpPr>
        <p:spPr>
          <a:xfrm>
            <a:off x="632836" y="4861162"/>
            <a:ext cx="4555958" cy="253916"/>
          </a:xfrm>
          <a:prstGeom prst="rect">
            <a:avLst/>
          </a:prstGeom>
          <a:noFill/>
        </p:spPr>
        <p:txBody>
          <a:bodyPr wrap="square" rtlCol="0">
            <a:spAutoFit/>
          </a:bodyPr>
          <a:lstStyle/>
          <a:p>
            <a:r>
              <a:rPr lang="en-US" sz="1000" dirty="0">
                <a:solidFill>
                  <a:schemeClr val="tx2"/>
                </a:solidFill>
                <a:latin typeface="Didact Gothic" panose="00000500000000000000" pitchFamily="2" charset="0"/>
              </a:rPr>
              <a:t>Meltzer et al, 1995</a:t>
            </a:r>
          </a:p>
        </p:txBody>
      </p:sp>
      <p:sp>
        <p:nvSpPr>
          <p:cNvPr id="4" name="TextBox 3">
            <a:extLst>
              <a:ext uri="{FF2B5EF4-FFF2-40B4-BE49-F238E27FC236}">
                <a16:creationId xmlns:a16="http://schemas.microsoft.com/office/drawing/2014/main" id="{1C28D588-061F-F016-3D26-7A8A18B0DF11}"/>
              </a:ext>
            </a:extLst>
          </p:cNvPr>
          <p:cNvSpPr txBox="1"/>
          <p:nvPr/>
        </p:nvSpPr>
        <p:spPr>
          <a:xfrm>
            <a:off x="8486274" y="4835723"/>
            <a:ext cx="465220" cy="307777"/>
          </a:xfrm>
          <a:prstGeom prst="rect">
            <a:avLst/>
          </a:prstGeom>
          <a:noFill/>
        </p:spPr>
        <p:txBody>
          <a:bodyPr wrap="square" rtlCol="0">
            <a:spAutoFit/>
          </a:bodyPr>
          <a:lstStyle/>
          <a:p>
            <a:r>
              <a:rPr lang="en-US" dirty="0">
                <a:solidFill>
                  <a:schemeClr val="accent6"/>
                </a:solidFill>
              </a:rPr>
              <a:t>18</a:t>
            </a:r>
          </a:p>
        </p:txBody>
      </p:sp>
    </p:spTree>
    <p:extLst>
      <p:ext uri="{BB962C8B-B14F-4D97-AF65-F5344CB8AC3E}">
        <p14:creationId xmlns:p14="http://schemas.microsoft.com/office/powerpoint/2010/main" val="372388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628BB-C090-364E-D2C6-DA7DA5527EA7}"/>
              </a:ext>
            </a:extLst>
          </p:cNvPr>
          <p:cNvSpPr>
            <a:spLocks noGrp="1"/>
          </p:cNvSpPr>
          <p:nvPr>
            <p:ph type="ctrTitle"/>
          </p:nvPr>
        </p:nvSpPr>
        <p:spPr>
          <a:xfrm>
            <a:off x="1386783" y="3295869"/>
            <a:ext cx="6370433" cy="699900"/>
          </a:xfrm>
        </p:spPr>
        <p:txBody>
          <a:bodyPr/>
          <a:lstStyle/>
          <a:p>
            <a:r>
              <a:rPr lang="en-US" sz="2800" dirty="0"/>
              <a:t>Don’t Cloze this Chapter:</a:t>
            </a:r>
            <a:br>
              <a:rPr lang="en-US" sz="2800" dirty="0"/>
            </a:br>
            <a:r>
              <a:rPr lang="en-US" sz="2800" dirty="0"/>
              <a:t>Clozapine for Suicidality in Schizophrenia and Schizoaffective Disorder</a:t>
            </a:r>
          </a:p>
        </p:txBody>
      </p:sp>
      <p:sp>
        <p:nvSpPr>
          <p:cNvPr id="3" name="Subtitle 2">
            <a:extLst>
              <a:ext uri="{FF2B5EF4-FFF2-40B4-BE49-F238E27FC236}">
                <a16:creationId xmlns:a16="http://schemas.microsoft.com/office/drawing/2014/main" id="{8AE8214D-F41E-DCFB-BB16-EB312F9FE0ED}"/>
              </a:ext>
            </a:extLst>
          </p:cNvPr>
          <p:cNvSpPr>
            <a:spLocks noGrp="1"/>
          </p:cNvSpPr>
          <p:nvPr>
            <p:ph type="subTitle" idx="1"/>
          </p:nvPr>
        </p:nvSpPr>
        <p:spPr>
          <a:xfrm>
            <a:off x="3157189" y="4286464"/>
            <a:ext cx="4706400" cy="799500"/>
          </a:xfrm>
        </p:spPr>
        <p:txBody>
          <a:bodyPr/>
          <a:lstStyle/>
          <a:p>
            <a:pPr marL="0" lvl="0" indent="0" algn="r" rtl="0">
              <a:spcBef>
                <a:spcPts val="0"/>
              </a:spcBef>
              <a:spcAft>
                <a:spcPts val="0"/>
              </a:spcAft>
              <a:buNone/>
            </a:pPr>
            <a:r>
              <a:rPr lang="en-US" dirty="0"/>
              <a:t>Harrison Ferro</a:t>
            </a:r>
          </a:p>
          <a:p>
            <a:pPr marL="0" lvl="0" indent="0" algn="r" rtl="0">
              <a:spcBef>
                <a:spcPts val="0"/>
              </a:spcBef>
              <a:spcAft>
                <a:spcPts val="0"/>
              </a:spcAft>
              <a:buNone/>
            </a:pPr>
            <a:r>
              <a:rPr lang="en-US" dirty="0"/>
              <a:t>PGY2 Pharmacy Resident</a:t>
            </a:r>
          </a:p>
          <a:p>
            <a:pPr marL="0" lvl="0" indent="0" algn="r" rtl="0">
              <a:spcBef>
                <a:spcPts val="0"/>
              </a:spcBef>
              <a:spcAft>
                <a:spcPts val="0"/>
              </a:spcAft>
              <a:buNone/>
            </a:pPr>
            <a:r>
              <a:rPr lang="en-US" dirty="0"/>
              <a:t>UPMC Western Psychiatric Hospital</a:t>
            </a:r>
          </a:p>
          <a:p>
            <a:endParaRPr lang="en-US" dirty="0"/>
          </a:p>
        </p:txBody>
      </p:sp>
      <p:cxnSp>
        <p:nvCxnSpPr>
          <p:cNvPr id="5" name="Straight Connector 4">
            <a:extLst>
              <a:ext uri="{FF2B5EF4-FFF2-40B4-BE49-F238E27FC236}">
                <a16:creationId xmlns:a16="http://schemas.microsoft.com/office/drawing/2014/main" id="{A02857FB-6079-4D72-503E-40649F61E934}"/>
              </a:ext>
            </a:extLst>
          </p:cNvPr>
          <p:cNvCxnSpPr>
            <a:cxnSpLocks/>
          </p:cNvCxnSpPr>
          <p:nvPr/>
        </p:nvCxnSpPr>
        <p:spPr>
          <a:xfrm flipV="1">
            <a:off x="0" y="2571750"/>
            <a:ext cx="2628900" cy="11623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840FBA1-1C5B-BCA5-65A5-E404C201C2BF}"/>
              </a:ext>
            </a:extLst>
          </p:cNvPr>
          <p:cNvSpPr txBox="1"/>
          <p:nvPr/>
        </p:nvSpPr>
        <p:spPr>
          <a:xfrm>
            <a:off x="8598568" y="4835723"/>
            <a:ext cx="352926" cy="307777"/>
          </a:xfrm>
          <a:prstGeom prst="rect">
            <a:avLst/>
          </a:prstGeom>
          <a:noFill/>
        </p:spPr>
        <p:txBody>
          <a:bodyPr wrap="square" rtlCol="0">
            <a:spAutoFit/>
          </a:bodyPr>
          <a:lstStyle/>
          <a:p>
            <a:r>
              <a:rPr lang="en-US" dirty="0">
                <a:solidFill>
                  <a:schemeClr val="accent6"/>
                </a:solidFill>
              </a:rPr>
              <a:t>1</a:t>
            </a:r>
          </a:p>
        </p:txBody>
      </p:sp>
    </p:spTree>
    <p:extLst>
      <p:ext uri="{BB962C8B-B14F-4D97-AF65-F5344CB8AC3E}">
        <p14:creationId xmlns:p14="http://schemas.microsoft.com/office/powerpoint/2010/main" val="40790853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633A9FC-729E-1E37-6B70-A5AB9AA641D7}"/>
              </a:ext>
            </a:extLst>
          </p:cNvPr>
          <p:cNvSpPr>
            <a:spLocks noGrp="1"/>
          </p:cNvSpPr>
          <p:nvPr>
            <p:ph type="subTitle" idx="1"/>
          </p:nvPr>
        </p:nvSpPr>
        <p:spPr>
          <a:xfrm>
            <a:off x="761270" y="1262814"/>
            <a:ext cx="7621459" cy="2617871"/>
          </a:xfrm>
        </p:spPr>
        <p:txBody>
          <a:bodyPr/>
          <a:lstStyle/>
          <a:p>
            <a:pPr marL="139700" indent="0" algn="l">
              <a:buNone/>
            </a:pPr>
            <a:r>
              <a:rPr lang="en-US" sz="2000" dirty="0">
                <a:solidFill>
                  <a:schemeClr val="tx1"/>
                </a:solidFill>
              </a:rPr>
              <a:t>Which of the following is true regarding suicide in schizophrenia?</a:t>
            </a:r>
          </a:p>
          <a:p>
            <a:pPr marL="139700" indent="0" algn="l">
              <a:buNone/>
            </a:pPr>
            <a:endParaRPr lang="en-US" sz="2000" dirty="0">
              <a:solidFill>
                <a:schemeClr val="tx1"/>
              </a:solidFill>
            </a:endParaRPr>
          </a:p>
          <a:p>
            <a:pPr marL="596900" indent="-457200" algn="l">
              <a:buFont typeface="+mj-lt"/>
              <a:buAutoNum type="alphaUcPeriod"/>
            </a:pPr>
            <a:r>
              <a:rPr lang="en-US" sz="2000" dirty="0">
                <a:solidFill>
                  <a:schemeClr val="tx1"/>
                </a:solidFill>
              </a:rPr>
              <a:t>Suicidal thoughts are rarer than the general population</a:t>
            </a:r>
          </a:p>
          <a:p>
            <a:pPr marL="596900" indent="-457200" algn="l">
              <a:buFont typeface="+mj-lt"/>
              <a:buAutoNum type="alphaUcPeriod"/>
            </a:pPr>
            <a:r>
              <a:rPr lang="en-US" sz="2000" dirty="0">
                <a:solidFill>
                  <a:schemeClr val="tx1"/>
                </a:solidFill>
              </a:rPr>
              <a:t>Suicide rates are higher in those with schizophrenia compared to the general population</a:t>
            </a:r>
          </a:p>
          <a:p>
            <a:pPr marL="596900" indent="-457200" algn="l">
              <a:buFont typeface="+mj-lt"/>
              <a:buAutoNum type="alphaUcPeriod"/>
            </a:pPr>
            <a:r>
              <a:rPr lang="en-US" sz="2000" dirty="0">
                <a:solidFill>
                  <a:schemeClr val="tx1"/>
                </a:solidFill>
              </a:rPr>
              <a:t>Untreated psychosis is a protective factor for suicidality in schizophrenia</a:t>
            </a:r>
          </a:p>
          <a:p>
            <a:pPr marL="596900" indent="-457200" algn="l">
              <a:buFont typeface="+mj-lt"/>
              <a:buAutoNum type="alphaUcPeriod"/>
            </a:pPr>
            <a:r>
              <a:rPr lang="en-US" sz="2000" dirty="0">
                <a:solidFill>
                  <a:schemeClr val="tx1"/>
                </a:solidFill>
              </a:rPr>
              <a:t>Treatment of psychosis eliminates suicide risk in patients with schizophrenia</a:t>
            </a:r>
          </a:p>
        </p:txBody>
      </p:sp>
      <p:sp>
        <p:nvSpPr>
          <p:cNvPr id="8" name="Title 7">
            <a:extLst>
              <a:ext uri="{FF2B5EF4-FFF2-40B4-BE49-F238E27FC236}">
                <a16:creationId xmlns:a16="http://schemas.microsoft.com/office/drawing/2014/main" id="{C3DAD408-84C8-C692-000A-BDEA12CBCDA4}"/>
              </a:ext>
            </a:extLst>
          </p:cNvPr>
          <p:cNvSpPr>
            <a:spLocks noGrp="1"/>
          </p:cNvSpPr>
          <p:nvPr>
            <p:ph type="title" idx="6"/>
          </p:nvPr>
        </p:nvSpPr>
        <p:spPr/>
        <p:txBody>
          <a:bodyPr/>
          <a:lstStyle/>
          <a:p>
            <a:r>
              <a:rPr lang="en-US" dirty="0"/>
              <a:t>Question 1</a:t>
            </a:r>
          </a:p>
        </p:txBody>
      </p:sp>
      <p:sp>
        <p:nvSpPr>
          <p:cNvPr id="3" name="TextBox 2">
            <a:extLst>
              <a:ext uri="{FF2B5EF4-FFF2-40B4-BE49-F238E27FC236}">
                <a16:creationId xmlns:a16="http://schemas.microsoft.com/office/drawing/2014/main" id="{080FBEC9-F454-A07D-964E-2E11D06FEDDB}"/>
              </a:ext>
            </a:extLst>
          </p:cNvPr>
          <p:cNvSpPr txBox="1"/>
          <p:nvPr/>
        </p:nvSpPr>
        <p:spPr>
          <a:xfrm>
            <a:off x="8486274" y="4835723"/>
            <a:ext cx="465220" cy="307777"/>
          </a:xfrm>
          <a:prstGeom prst="rect">
            <a:avLst/>
          </a:prstGeom>
          <a:noFill/>
        </p:spPr>
        <p:txBody>
          <a:bodyPr wrap="square" rtlCol="0">
            <a:spAutoFit/>
          </a:bodyPr>
          <a:lstStyle/>
          <a:p>
            <a:r>
              <a:rPr lang="en-US" dirty="0">
                <a:solidFill>
                  <a:schemeClr val="accent4"/>
                </a:solidFill>
              </a:rPr>
              <a:t>19</a:t>
            </a:r>
          </a:p>
        </p:txBody>
      </p:sp>
    </p:spTree>
    <p:extLst>
      <p:ext uri="{BB962C8B-B14F-4D97-AF65-F5344CB8AC3E}">
        <p14:creationId xmlns:p14="http://schemas.microsoft.com/office/powerpoint/2010/main" val="133110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2">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6" name="Google Shape;266;p42"/>
          <p:cNvSpPr txBox="1">
            <a:spLocks noGrp="1"/>
          </p:cNvSpPr>
          <p:nvPr>
            <p:ph type="title"/>
          </p:nvPr>
        </p:nvSpPr>
        <p:spPr>
          <a:xfrm>
            <a:off x="3686176" y="2011607"/>
            <a:ext cx="4522300" cy="8622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dirty="0"/>
              <a:t>Clinical Trials Evaluating Suicidality</a:t>
            </a:r>
            <a:endParaRPr dirty="0"/>
          </a:p>
        </p:txBody>
      </p:sp>
      <p:sp>
        <p:nvSpPr>
          <p:cNvPr id="267" name="Google Shape;267;p42"/>
          <p:cNvSpPr txBox="1">
            <a:spLocks noGrp="1"/>
          </p:cNvSpPr>
          <p:nvPr>
            <p:ph type="title" idx="2"/>
          </p:nvPr>
        </p:nvSpPr>
        <p:spPr>
          <a:xfrm>
            <a:off x="5151175" y="1032009"/>
            <a:ext cx="3057300" cy="8622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dirty="0"/>
              <a:t>02</a:t>
            </a:r>
            <a:endParaRPr dirty="0"/>
          </a:p>
        </p:txBody>
      </p:sp>
      <p:cxnSp>
        <p:nvCxnSpPr>
          <p:cNvPr id="269" name="Google Shape;269;p42"/>
          <p:cNvCxnSpPr/>
          <p:nvPr/>
        </p:nvCxnSpPr>
        <p:spPr>
          <a:xfrm>
            <a:off x="7425248" y="3219806"/>
            <a:ext cx="647100" cy="0"/>
          </a:xfrm>
          <a:prstGeom prst="straightConnector1">
            <a:avLst/>
          </a:prstGeom>
          <a:noFill/>
          <a:ln w="19050" cap="flat" cmpd="sng">
            <a:solidFill>
              <a:schemeClr val="dk1"/>
            </a:solidFill>
            <a:prstDash val="solid"/>
            <a:round/>
            <a:headEnd type="none" w="med" len="med"/>
            <a:tailEnd type="none" w="med" len="med"/>
          </a:ln>
        </p:spPr>
      </p:cxnSp>
      <p:sp>
        <p:nvSpPr>
          <p:cNvPr id="2" name="TextBox 1">
            <a:extLst>
              <a:ext uri="{FF2B5EF4-FFF2-40B4-BE49-F238E27FC236}">
                <a16:creationId xmlns:a16="http://schemas.microsoft.com/office/drawing/2014/main" id="{F363C59F-15B4-E81E-1554-905858ECCE73}"/>
              </a:ext>
            </a:extLst>
          </p:cNvPr>
          <p:cNvSpPr txBox="1"/>
          <p:nvPr/>
        </p:nvSpPr>
        <p:spPr>
          <a:xfrm>
            <a:off x="8486274" y="4835723"/>
            <a:ext cx="465220" cy="307777"/>
          </a:xfrm>
          <a:prstGeom prst="rect">
            <a:avLst/>
          </a:prstGeom>
          <a:noFill/>
        </p:spPr>
        <p:txBody>
          <a:bodyPr wrap="square" rtlCol="0">
            <a:spAutoFit/>
          </a:bodyPr>
          <a:lstStyle/>
          <a:p>
            <a:r>
              <a:rPr lang="en-US" dirty="0">
                <a:solidFill>
                  <a:schemeClr val="accent6"/>
                </a:solidFill>
              </a:rPr>
              <a:t>20</a:t>
            </a:r>
          </a:p>
        </p:txBody>
      </p:sp>
    </p:spTree>
    <p:extLst>
      <p:ext uri="{BB962C8B-B14F-4D97-AF65-F5344CB8AC3E}">
        <p14:creationId xmlns:p14="http://schemas.microsoft.com/office/powerpoint/2010/main" val="3074076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382"/>
        <p:cNvGrpSpPr/>
        <p:nvPr/>
      </p:nvGrpSpPr>
      <p:grpSpPr>
        <a:xfrm>
          <a:off x="0" y="0"/>
          <a:ext cx="0" cy="0"/>
          <a:chOff x="0" y="0"/>
          <a:chExt cx="0" cy="0"/>
        </a:xfrm>
      </p:grpSpPr>
      <p:sp>
        <p:nvSpPr>
          <p:cNvPr id="384" name="Google Shape;384;p53"/>
          <p:cNvSpPr txBox="1">
            <a:spLocks noGrp="1"/>
          </p:cNvSpPr>
          <p:nvPr>
            <p:ph type="subTitle" idx="3"/>
          </p:nvPr>
        </p:nvSpPr>
        <p:spPr>
          <a:xfrm>
            <a:off x="5885936" y="1813000"/>
            <a:ext cx="3258064" cy="746700"/>
          </a:xfrm>
          <a:prstGeom prst="rect">
            <a:avLst/>
          </a:prstGeom>
        </p:spPr>
        <p:txBody>
          <a:bodyPr spcFirstLastPara="1" wrap="square" lIns="91425" tIns="91425" rIns="91425" bIns="91425" anchor="t" anchorCtr="0">
            <a:noAutofit/>
          </a:bodyPr>
          <a:lstStyle/>
          <a:p>
            <a:pPr marL="342900" lvl="1" indent="-342900" algn="l">
              <a:spcBef>
                <a:spcPts val="0"/>
              </a:spcBef>
              <a:buClr>
                <a:schemeClr val="accent6"/>
              </a:buClr>
              <a:buFont typeface="+mj-lt"/>
              <a:buAutoNum type="arabicPeriod"/>
            </a:pPr>
            <a:r>
              <a:rPr lang="en-US" sz="1600" u="sng" dirty="0">
                <a:solidFill>
                  <a:schemeClr val="bg1"/>
                </a:solidFill>
              </a:rPr>
              <a:t>Suicide attempts</a:t>
            </a:r>
          </a:p>
          <a:p>
            <a:pPr marL="342900" lvl="1" indent="-342900" algn="l">
              <a:spcBef>
                <a:spcPts val="0"/>
              </a:spcBef>
              <a:buClr>
                <a:schemeClr val="accent6"/>
              </a:buClr>
              <a:buFont typeface="+mj-lt"/>
              <a:buAutoNum type="arabicPeriod"/>
            </a:pPr>
            <a:r>
              <a:rPr lang="en-US" sz="1600" dirty="0">
                <a:solidFill>
                  <a:schemeClr val="bg1"/>
                </a:solidFill>
              </a:rPr>
              <a:t>Hospitalizations to prevent suicide</a:t>
            </a:r>
          </a:p>
          <a:p>
            <a:pPr marL="342900" lvl="1" indent="-342900" algn="l">
              <a:spcBef>
                <a:spcPts val="0"/>
              </a:spcBef>
              <a:buClr>
                <a:schemeClr val="accent6"/>
              </a:buClr>
              <a:buFont typeface="+mj-lt"/>
              <a:buAutoNum type="arabicPeriod"/>
            </a:pPr>
            <a:r>
              <a:rPr lang="en-US" sz="1600" dirty="0">
                <a:solidFill>
                  <a:schemeClr val="bg1"/>
                </a:solidFill>
              </a:rPr>
              <a:t>Ratings of much worsening of suicidality from baseline</a:t>
            </a:r>
          </a:p>
          <a:p>
            <a:pPr marL="742950" lvl="2" indent="-285750" algn="l">
              <a:spcBef>
                <a:spcPts val="0"/>
              </a:spcBef>
              <a:buClr>
                <a:schemeClr val="accent6"/>
              </a:buClr>
              <a:buFont typeface="Courier New" panose="02070309020205020404" pitchFamily="49" charset="0"/>
              <a:buChar char="o"/>
            </a:pPr>
            <a:r>
              <a:rPr lang="en-US" sz="1600" dirty="0">
                <a:solidFill>
                  <a:schemeClr val="bg1"/>
                </a:solidFill>
              </a:rPr>
              <a:t>Measured with </a:t>
            </a:r>
            <a:r>
              <a:rPr lang="en-US" sz="1600" u="sng" dirty="0">
                <a:solidFill>
                  <a:schemeClr val="bg1"/>
                </a:solidFill>
              </a:rPr>
              <a:t>Clinical Global Impression of Suicide Severity (CGI-SS)</a:t>
            </a:r>
          </a:p>
        </p:txBody>
      </p:sp>
      <p:cxnSp>
        <p:nvCxnSpPr>
          <p:cNvPr id="389" name="Google Shape;389;p53"/>
          <p:cNvCxnSpPr/>
          <p:nvPr/>
        </p:nvCxnSpPr>
        <p:spPr>
          <a:xfrm>
            <a:off x="3104611" y="1813000"/>
            <a:ext cx="0" cy="2225700"/>
          </a:xfrm>
          <a:prstGeom prst="straightConnector1">
            <a:avLst/>
          </a:prstGeom>
          <a:noFill/>
          <a:ln w="19050" cap="flat" cmpd="sng">
            <a:solidFill>
              <a:schemeClr val="dk2"/>
            </a:solidFill>
            <a:prstDash val="solid"/>
            <a:round/>
            <a:headEnd type="none" w="med" len="med"/>
            <a:tailEnd type="none" w="med" len="med"/>
          </a:ln>
        </p:spPr>
      </p:cxnSp>
      <p:cxnSp>
        <p:nvCxnSpPr>
          <p:cNvPr id="390" name="Google Shape;390;p53"/>
          <p:cNvCxnSpPr/>
          <p:nvPr/>
        </p:nvCxnSpPr>
        <p:spPr>
          <a:xfrm>
            <a:off x="5896826" y="1813000"/>
            <a:ext cx="0" cy="2225700"/>
          </a:xfrm>
          <a:prstGeom prst="straightConnector1">
            <a:avLst/>
          </a:prstGeom>
          <a:noFill/>
          <a:ln w="19050" cap="flat" cmpd="sng">
            <a:solidFill>
              <a:schemeClr val="dk2"/>
            </a:solidFill>
            <a:prstDash val="solid"/>
            <a:round/>
            <a:headEnd type="none" w="med" len="med"/>
            <a:tailEnd type="none" w="med" len="med"/>
          </a:ln>
        </p:spPr>
      </p:cxnSp>
      <p:sp>
        <p:nvSpPr>
          <p:cNvPr id="391" name="Google Shape;391;p53"/>
          <p:cNvSpPr txBox="1">
            <a:spLocks noGrp="1"/>
          </p:cNvSpPr>
          <p:nvPr>
            <p:ph type="title" idx="6"/>
          </p:nvPr>
        </p:nvSpPr>
        <p:spPr>
          <a:xfrm>
            <a:off x="360954" y="101955"/>
            <a:ext cx="8558453" cy="528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solidFill>
                  <a:schemeClr val="bg1"/>
                </a:solidFill>
              </a:rPr>
              <a:t>Clozapine Treatment for Suicidality in Schizophrenia: International Suicide Prevention Trial (</a:t>
            </a:r>
            <a:r>
              <a:rPr lang="en-US" dirty="0" err="1">
                <a:solidFill>
                  <a:schemeClr val="bg1"/>
                </a:solidFill>
              </a:rPr>
              <a:t>InterSePT</a:t>
            </a:r>
            <a:r>
              <a:rPr lang="en-US" dirty="0">
                <a:solidFill>
                  <a:schemeClr val="bg1"/>
                </a:solidFill>
              </a:rPr>
              <a:t>)</a:t>
            </a:r>
            <a:endParaRPr dirty="0">
              <a:solidFill>
                <a:schemeClr val="bg1"/>
              </a:solidFill>
            </a:endParaRPr>
          </a:p>
        </p:txBody>
      </p:sp>
      <p:cxnSp>
        <p:nvCxnSpPr>
          <p:cNvPr id="392" name="Google Shape;392;p53"/>
          <p:cNvCxnSpPr/>
          <p:nvPr/>
        </p:nvCxnSpPr>
        <p:spPr>
          <a:xfrm>
            <a:off x="4248450" y="1154745"/>
            <a:ext cx="647100" cy="0"/>
          </a:xfrm>
          <a:prstGeom prst="straightConnector1">
            <a:avLst/>
          </a:prstGeom>
          <a:noFill/>
          <a:ln w="19050" cap="flat" cmpd="sng">
            <a:solidFill>
              <a:schemeClr val="lt1"/>
            </a:solidFill>
            <a:prstDash val="solid"/>
            <a:round/>
            <a:headEnd type="none" w="med" len="med"/>
            <a:tailEnd type="none" w="med" len="med"/>
          </a:ln>
        </p:spPr>
      </p:cxnSp>
      <p:sp>
        <p:nvSpPr>
          <p:cNvPr id="8" name="TextBox 7">
            <a:extLst>
              <a:ext uri="{FF2B5EF4-FFF2-40B4-BE49-F238E27FC236}">
                <a16:creationId xmlns:a16="http://schemas.microsoft.com/office/drawing/2014/main" id="{EA29A92F-F79D-4A95-494B-23F6DC852A75}"/>
              </a:ext>
            </a:extLst>
          </p:cNvPr>
          <p:cNvSpPr txBox="1"/>
          <p:nvPr/>
        </p:nvSpPr>
        <p:spPr>
          <a:xfrm>
            <a:off x="634647" y="1443668"/>
            <a:ext cx="2093490" cy="400110"/>
          </a:xfrm>
          <a:prstGeom prst="rect">
            <a:avLst/>
          </a:prstGeom>
          <a:noFill/>
        </p:spPr>
        <p:txBody>
          <a:bodyPr wrap="square" rtlCol="0">
            <a:spAutoFit/>
          </a:bodyPr>
          <a:lstStyle/>
          <a:p>
            <a:pPr algn="ctr"/>
            <a:r>
              <a:rPr lang="en-US" sz="2000" b="1" dirty="0">
                <a:solidFill>
                  <a:schemeClr val="bg1"/>
                </a:solidFill>
                <a:latin typeface="Didact Gothic" panose="00000500000000000000" pitchFamily="2" charset="0"/>
              </a:rPr>
              <a:t>Design</a:t>
            </a:r>
          </a:p>
        </p:txBody>
      </p:sp>
      <p:sp>
        <p:nvSpPr>
          <p:cNvPr id="19" name="TextBox 18">
            <a:extLst>
              <a:ext uri="{FF2B5EF4-FFF2-40B4-BE49-F238E27FC236}">
                <a16:creationId xmlns:a16="http://schemas.microsoft.com/office/drawing/2014/main" id="{397DF9C3-91FE-B083-E82B-B894F5D29F1F}"/>
              </a:ext>
            </a:extLst>
          </p:cNvPr>
          <p:cNvSpPr txBox="1"/>
          <p:nvPr/>
        </p:nvSpPr>
        <p:spPr>
          <a:xfrm>
            <a:off x="3547852" y="1443668"/>
            <a:ext cx="2093490" cy="400110"/>
          </a:xfrm>
          <a:prstGeom prst="rect">
            <a:avLst/>
          </a:prstGeom>
          <a:noFill/>
        </p:spPr>
        <p:txBody>
          <a:bodyPr wrap="square" rtlCol="0">
            <a:spAutoFit/>
          </a:bodyPr>
          <a:lstStyle/>
          <a:p>
            <a:pPr algn="ctr"/>
            <a:r>
              <a:rPr lang="en-US" sz="2000" b="1" dirty="0">
                <a:solidFill>
                  <a:schemeClr val="bg1"/>
                </a:solidFill>
                <a:latin typeface="Didact Gothic" panose="00000500000000000000" pitchFamily="2" charset="0"/>
              </a:rPr>
              <a:t>Comparison</a:t>
            </a:r>
          </a:p>
        </p:txBody>
      </p:sp>
      <p:sp>
        <p:nvSpPr>
          <p:cNvPr id="20" name="TextBox 19">
            <a:extLst>
              <a:ext uri="{FF2B5EF4-FFF2-40B4-BE49-F238E27FC236}">
                <a16:creationId xmlns:a16="http://schemas.microsoft.com/office/drawing/2014/main" id="{0738B2D4-1867-CE3B-BBEB-1597EF9DC238}"/>
              </a:ext>
            </a:extLst>
          </p:cNvPr>
          <p:cNvSpPr txBox="1"/>
          <p:nvPr/>
        </p:nvSpPr>
        <p:spPr>
          <a:xfrm>
            <a:off x="6415863" y="1443668"/>
            <a:ext cx="2093490" cy="400110"/>
          </a:xfrm>
          <a:prstGeom prst="rect">
            <a:avLst/>
          </a:prstGeom>
          <a:noFill/>
        </p:spPr>
        <p:txBody>
          <a:bodyPr wrap="square" rtlCol="0">
            <a:spAutoFit/>
          </a:bodyPr>
          <a:lstStyle/>
          <a:p>
            <a:pPr algn="ctr"/>
            <a:r>
              <a:rPr lang="en-US" sz="2000" b="1" dirty="0">
                <a:solidFill>
                  <a:schemeClr val="bg1"/>
                </a:solidFill>
                <a:latin typeface="Didact Gothic" panose="00000500000000000000" pitchFamily="2" charset="0"/>
              </a:rPr>
              <a:t>Outcomes</a:t>
            </a:r>
          </a:p>
        </p:txBody>
      </p:sp>
      <p:sp>
        <p:nvSpPr>
          <p:cNvPr id="12" name="TextBox 11">
            <a:extLst>
              <a:ext uri="{FF2B5EF4-FFF2-40B4-BE49-F238E27FC236}">
                <a16:creationId xmlns:a16="http://schemas.microsoft.com/office/drawing/2014/main" id="{13238C6E-DB48-BBE4-7A0C-8E107C8AA6C6}"/>
              </a:ext>
            </a:extLst>
          </p:cNvPr>
          <p:cNvSpPr txBox="1"/>
          <p:nvPr/>
        </p:nvSpPr>
        <p:spPr>
          <a:xfrm>
            <a:off x="3953395" y="4889584"/>
            <a:ext cx="4555958" cy="253916"/>
          </a:xfrm>
          <a:prstGeom prst="rect">
            <a:avLst/>
          </a:prstGeom>
          <a:noFill/>
        </p:spPr>
        <p:txBody>
          <a:bodyPr wrap="square" rtlCol="0">
            <a:spAutoFit/>
          </a:bodyPr>
          <a:lstStyle/>
          <a:p>
            <a:r>
              <a:rPr lang="en-US" sz="1000" dirty="0">
                <a:solidFill>
                  <a:schemeClr val="tx1"/>
                </a:solidFill>
                <a:latin typeface="Didact Gothic" panose="00000500000000000000" pitchFamily="2" charset="0"/>
              </a:rPr>
              <a:t>Meltzer et al, 2003</a:t>
            </a:r>
          </a:p>
        </p:txBody>
      </p:sp>
      <p:sp>
        <p:nvSpPr>
          <p:cNvPr id="2" name="Google Shape;384;p53">
            <a:extLst>
              <a:ext uri="{FF2B5EF4-FFF2-40B4-BE49-F238E27FC236}">
                <a16:creationId xmlns:a16="http://schemas.microsoft.com/office/drawing/2014/main" id="{A15626DB-F484-2DD1-FC4C-1351BE321D6B}"/>
              </a:ext>
            </a:extLst>
          </p:cNvPr>
          <p:cNvSpPr txBox="1">
            <a:spLocks/>
          </p:cNvSpPr>
          <p:nvPr/>
        </p:nvSpPr>
        <p:spPr>
          <a:xfrm>
            <a:off x="184033" y="1856832"/>
            <a:ext cx="2994718" cy="746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1400"/>
              <a:buFont typeface="Didact Gothic"/>
              <a:buNone/>
              <a:defRPr sz="1400" b="0" i="0" u="none" strike="noStrike" cap="none">
                <a:solidFill>
                  <a:schemeClr val="lt1"/>
                </a:solidFill>
                <a:latin typeface="Didact Gothic"/>
                <a:ea typeface="Didact Gothic"/>
                <a:cs typeface="Didact Gothic"/>
                <a:sym typeface="Didact Gothic"/>
              </a:defRPr>
            </a:lvl1pPr>
            <a:lvl2pPr marL="914400" marR="0" lvl="1" indent="-317500" algn="ctr" rtl="0">
              <a:lnSpc>
                <a:spcPct val="100000"/>
              </a:lnSpc>
              <a:spcBef>
                <a:spcPts val="160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2pPr>
            <a:lvl3pPr marL="1371600" marR="0" lvl="2" indent="-317500" algn="ct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3pPr>
            <a:lvl4pPr marL="1828800" marR="0" lvl="3" indent="-317500" algn="ct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4pPr>
            <a:lvl5pPr marL="2286000" marR="0" lvl="4" indent="-317500" algn="ct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5pPr>
            <a:lvl6pPr marL="2743200" marR="0" lvl="5" indent="-317500" algn="ct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6pPr>
            <a:lvl7pPr marL="3200400" marR="0" lvl="6" indent="-317500" algn="ct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7pPr>
            <a:lvl8pPr marL="3657600" marR="0" lvl="7" indent="-317500" algn="ct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8pPr>
            <a:lvl9pPr marL="4114800" marR="0" lvl="8" indent="-317500" algn="ct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9pPr>
          </a:lstStyle>
          <a:p>
            <a:pPr marL="285750" lvl="1" indent="-285750" algn="l">
              <a:spcBef>
                <a:spcPts val="0"/>
              </a:spcBef>
              <a:buClr>
                <a:schemeClr val="accent6"/>
              </a:buClr>
              <a:buSzPct val="150000"/>
              <a:buFont typeface="Arial" panose="020B0604020202020204" pitchFamily="34" charset="0"/>
              <a:buChar char="•"/>
            </a:pPr>
            <a:r>
              <a:rPr lang="en-US" sz="1600" dirty="0">
                <a:solidFill>
                  <a:schemeClr val="bg1"/>
                </a:solidFill>
              </a:rPr>
              <a:t>Multicenter, randomized, international, 2-year trial</a:t>
            </a:r>
          </a:p>
          <a:p>
            <a:pPr marL="285750" lvl="1" indent="-285750" algn="l">
              <a:spcBef>
                <a:spcPts val="0"/>
              </a:spcBef>
              <a:buClr>
                <a:schemeClr val="accent6"/>
              </a:buClr>
              <a:buSzPct val="150000"/>
              <a:buFont typeface="Arial" panose="020B0604020202020204" pitchFamily="34" charset="0"/>
              <a:buChar char="•"/>
            </a:pPr>
            <a:r>
              <a:rPr lang="en-US" sz="1600" dirty="0">
                <a:solidFill>
                  <a:schemeClr val="bg1"/>
                </a:solidFill>
              </a:rPr>
              <a:t>Patients with schizophrenia and schizoaffective disorder</a:t>
            </a:r>
          </a:p>
        </p:txBody>
      </p:sp>
      <p:sp>
        <p:nvSpPr>
          <p:cNvPr id="5" name="Google Shape;384;p53">
            <a:extLst>
              <a:ext uri="{FF2B5EF4-FFF2-40B4-BE49-F238E27FC236}">
                <a16:creationId xmlns:a16="http://schemas.microsoft.com/office/drawing/2014/main" id="{96B99A5A-9309-1DB8-E277-0DAE32DFA22C}"/>
              </a:ext>
            </a:extLst>
          </p:cNvPr>
          <p:cNvSpPr txBox="1">
            <a:spLocks/>
          </p:cNvSpPr>
          <p:nvPr/>
        </p:nvSpPr>
        <p:spPr>
          <a:xfrm>
            <a:off x="3115502" y="1843778"/>
            <a:ext cx="2676603" cy="746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1400"/>
              <a:buFont typeface="Didact Gothic"/>
              <a:buNone/>
              <a:defRPr sz="1400" b="0" i="0" u="none" strike="noStrike" cap="none">
                <a:solidFill>
                  <a:schemeClr val="lt1"/>
                </a:solidFill>
                <a:latin typeface="Didact Gothic"/>
                <a:ea typeface="Didact Gothic"/>
                <a:cs typeface="Didact Gothic"/>
                <a:sym typeface="Didact Gothic"/>
              </a:defRPr>
            </a:lvl1pPr>
            <a:lvl2pPr marL="914400" marR="0" lvl="1" indent="-317500" algn="ctr" rtl="0">
              <a:lnSpc>
                <a:spcPct val="100000"/>
              </a:lnSpc>
              <a:spcBef>
                <a:spcPts val="160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2pPr>
            <a:lvl3pPr marL="1371600" marR="0" lvl="2" indent="-317500" algn="ct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3pPr>
            <a:lvl4pPr marL="1828800" marR="0" lvl="3" indent="-317500" algn="ct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4pPr>
            <a:lvl5pPr marL="2286000" marR="0" lvl="4" indent="-317500" algn="ct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5pPr>
            <a:lvl6pPr marL="2743200" marR="0" lvl="5" indent="-317500" algn="ct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6pPr>
            <a:lvl7pPr marL="3200400" marR="0" lvl="6" indent="-317500" algn="ct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7pPr>
            <a:lvl8pPr marL="3657600" marR="0" lvl="7" indent="-317500" algn="ct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8pPr>
            <a:lvl9pPr marL="4114800" marR="0" lvl="8" indent="-317500" algn="ct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9pPr>
          </a:lstStyle>
          <a:p>
            <a:pPr marL="285750" lvl="1" indent="-285750" algn="l">
              <a:spcBef>
                <a:spcPts val="0"/>
              </a:spcBef>
              <a:buClr>
                <a:schemeClr val="accent6"/>
              </a:buClr>
              <a:buSzPct val="150000"/>
              <a:buFont typeface="Arial" panose="020B0604020202020204" pitchFamily="34" charset="0"/>
              <a:buChar char="•"/>
            </a:pPr>
            <a:r>
              <a:rPr lang="en-US" sz="1600" u="sng" dirty="0">
                <a:solidFill>
                  <a:schemeClr val="bg1"/>
                </a:solidFill>
              </a:rPr>
              <a:t>Clozapine vs olanzapine</a:t>
            </a:r>
          </a:p>
          <a:p>
            <a:pPr marL="285750" lvl="1" indent="-285750" algn="l">
              <a:spcBef>
                <a:spcPts val="0"/>
              </a:spcBef>
              <a:buClr>
                <a:schemeClr val="accent6"/>
              </a:buClr>
              <a:buSzPct val="150000"/>
              <a:buFont typeface="Arial" panose="020B0604020202020204" pitchFamily="34" charset="0"/>
              <a:buChar char="•"/>
            </a:pPr>
            <a:r>
              <a:rPr lang="en-US" sz="1600" u="sng" dirty="0">
                <a:solidFill>
                  <a:schemeClr val="bg1"/>
                </a:solidFill>
              </a:rPr>
              <a:t>980 patients with high suicide risk</a:t>
            </a:r>
          </a:p>
          <a:p>
            <a:pPr marL="742950" lvl="2" indent="-285750" algn="l">
              <a:buClr>
                <a:schemeClr val="accent6"/>
              </a:buClr>
              <a:buFont typeface="Courier New" panose="02070309020205020404" pitchFamily="49" charset="0"/>
              <a:buChar char="o"/>
            </a:pPr>
            <a:r>
              <a:rPr lang="en-US" sz="1600" u="sng" dirty="0">
                <a:solidFill>
                  <a:schemeClr val="bg1"/>
                </a:solidFill>
              </a:rPr>
              <a:t>30% of patients with treatment resistant schizophrenia</a:t>
            </a:r>
          </a:p>
        </p:txBody>
      </p:sp>
      <p:sp>
        <p:nvSpPr>
          <p:cNvPr id="3" name="TextBox 2">
            <a:extLst>
              <a:ext uri="{FF2B5EF4-FFF2-40B4-BE49-F238E27FC236}">
                <a16:creationId xmlns:a16="http://schemas.microsoft.com/office/drawing/2014/main" id="{75E5FE26-67E4-C26C-28C0-23F593C2F877}"/>
              </a:ext>
            </a:extLst>
          </p:cNvPr>
          <p:cNvSpPr txBox="1"/>
          <p:nvPr/>
        </p:nvSpPr>
        <p:spPr>
          <a:xfrm>
            <a:off x="8509353" y="4735695"/>
            <a:ext cx="465220" cy="307777"/>
          </a:xfrm>
          <a:prstGeom prst="rect">
            <a:avLst/>
          </a:prstGeom>
          <a:noFill/>
        </p:spPr>
        <p:txBody>
          <a:bodyPr wrap="square" rtlCol="0">
            <a:spAutoFit/>
          </a:bodyPr>
          <a:lstStyle/>
          <a:p>
            <a:r>
              <a:rPr lang="en-US" dirty="0">
                <a:solidFill>
                  <a:schemeClr val="accent6"/>
                </a:solidFill>
              </a:rPr>
              <a:t>21</a:t>
            </a:r>
          </a:p>
        </p:txBody>
      </p:sp>
    </p:spTree>
    <p:extLst>
      <p:ext uri="{BB962C8B-B14F-4D97-AF65-F5344CB8AC3E}">
        <p14:creationId xmlns:p14="http://schemas.microsoft.com/office/powerpoint/2010/main" val="134280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84">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84">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84">
                                            <p:txEl>
                                              <p:pRg st="2" end="2"/>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8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 grpId="0" uiExpand="1" build="allAtOnce"/>
      <p:bldP spid="2" grpId="0" build="allAtOnce"/>
      <p:bldP spid="5"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2FD79234-BE64-A229-D4F6-459BE50DB65C}"/>
              </a:ext>
            </a:extLst>
          </p:cNvPr>
          <p:cNvGraphicFramePr/>
          <p:nvPr>
            <p:extLst>
              <p:ext uri="{D42A27DB-BD31-4B8C-83A1-F6EECF244321}">
                <p14:modId xmlns:p14="http://schemas.microsoft.com/office/powerpoint/2010/main" val="4216871570"/>
              </p:ext>
            </p:extLst>
          </p:nvPr>
        </p:nvGraphicFramePr>
        <p:xfrm>
          <a:off x="713225" y="909490"/>
          <a:ext cx="7082521" cy="32674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a:extLst>
              <a:ext uri="{FF2B5EF4-FFF2-40B4-BE49-F238E27FC236}">
                <a16:creationId xmlns:a16="http://schemas.microsoft.com/office/drawing/2014/main" id="{611BB4EF-7292-EE12-3EAB-524C98A6C740}"/>
              </a:ext>
            </a:extLst>
          </p:cNvPr>
          <p:cNvSpPr>
            <a:spLocks noGrp="1"/>
          </p:cNvSpPr>
          <p:nvPr>
            <p:ph type="title"/>
          </p:nvPr>
        </p:nvSpPr>
        <p:spPr>
          <a:xfrm>
            <a:off x="713225" y="195250"/>
            <a:ext cx="8155767" cy="528600"/>
          </a:xfrm>
        </p:spPr>
        <p:txBody>
          <a:bodyPr/>
          <a:lstStyle/>
          <a:p>
            <a:r>
              <a:rPr lang="en-US" dirty="0" err="1"/>
              <a:t>InterSePT</a:t>
            </a:r>
            <a:r>
              <a:rPr lang="en-US" dirty="0"/>
              <a:t>: Clozapine vs Olanzapine Results</a:t>
            </a:r>
          </a:p>
        </p:txBody>
      </p:sp>
      <p:sp>
        <p:nvSpPr>
          <p:cNvPr id="5" name="TextBox 4">
            <a:extLst>
              <a:ext uri="{FF2B5EF4-FFF2-40B4-BE49-F238E27FC236}">
                <a16:creationId xmlns:a16="http://schemas.microsoft.com/office/drawing/2014/main" id="{E42E8E87-5E5C-9B1D-2BA3-A1A01DA5A795}"/>
              </a:ext>
            </a:extLst>
          </p:cNvPr>
          <p:cNvSpPr txBox="1"/>
          <p:nvPr/>
        </p:nvSpPr>
        <p:spPr>
          <a:xfrm>
            <a:off x="2127794" y="4176904"/>
            <a:ext cx="4203680" cy="771346"/>
          </a:xfrm>
          <a:prstGeom prst="snip2DiagRect">
            <a:avLst/>
          </a:prstGeom>
          <a:solidFill>
            <a:srgbClr val="5C0007"/>
          </a:solidFill>
        </p:spPr>
        <p:txBody>
          <a:bodyPr wrap="square" rtlCol="0">
            <a:spAutoFit/>
          </a:bodyPr>
          <a:lstStyle/>
          <a:p>
            <a:r>
              <a:rPr lang="en-US" sz="1800" dirty="0">
                <a:solidFill>
                  <a:schemeClr val="bg1"/>
                </a:solidFill>
              </a:rPr>
              <a:t>Overall: Significant reduction in 2-year event rate: 32.2% vs 24%, NNT 12</a:t>
            </a:r>
          </a:p>
        </p:txBody>
      </p:sp>
      <p:sp>
        <p:nvSpPr>
          <p:cNvPr id="8" name="TextBox 7">
            <a:extLst>
              <a:ext uri="{FF2B5EF4-FFF2-40B4-BE49-F238E27FC236}">
                <a16:creationId xmlns:a16="http://schemas.microsoft.com/office/drawing/2014/main" id="{179226D9-7A42-898B-B3F0-0C26CB27CF63}"/>
              </a:ext>
            </a:extLst>
          </p:cNvPr>
          <p:cNvSpPr txBox="1"/>
          <p:nvPr/>
        </p:nvSpPr>
        <p:spPr>
          <a:xfrm>
            <a:off x="649705" y="4779890"/>
            <a:ext cx="4555958" cy="253916"/>
          </a:xfrm>
          <a:prstGeom prst="rect">
            <a:avLst/>
          </a:prstGeom>
          <a:noFill/>
        </p:spPr>
        <p:txBody>
          <a:bodyPr wrap="square" rtlCol="0">
            <a:spAutoFit/>
          </a:bodyPr>
          <a:lstStyle/>
          <a:p>
            <a:r>
              <a:rPr lang="en-US" sz="1000" dirty="0">
                <a:solidFill>
                  <a:schemeClr val="tx2"/>
                </a:solidFill>
                <a:latin typeface="Didact Gothic" panose="00000500000000000000" pitchFamily="2" charset="0"/>
              </a:rPr>
              <a:t>Meltzer et al, 2003</a:t>
            </a:r>
          </a:p>
        </p:txBody>
      </p:sp>
      <p:sp>
        <p:nvSpPr>
          <p:cNvPr id="2" name="TextBox 1">
            <a:extLst>
              <a:ext uri="{FF2B5EF4-FFF2-40B4-BE49-F238E27FC236}">
                <a16:creationId xmlns:a16="http://schemas.microsoft.com/office/drawing/2014/main" id="{C5DF88DE-3CF7-4E18-5DAD-56C89788BEF5}"/>
              </a:ext>
            </a:extLst>
          </p:cNvPr>
          <p:cNvSpPr txBox="1"/>
          <p:nvPr/>
        </p:nvSpPr>
        <p:spPr>
          <a:xfrm>
            <a:off x="8509353" y="4735695"/>
            <a:ext cx="465220" cy="307777"/>
          </a:xfrm>
          <a:prstGeom prst="rect">
            <a:avLst/>
          </a:prstGeom>
          <a:noFill/>
        </p:spPr>
        <p:txBody>
          <a:bodyPr wrap="square" rtlCol="0">
            <a:spAutoFit/>
          </a:bodyPr>
          <a:lstStyle/>
          <a:p>
            <a:r>
              <a:rPr lang="en-US" dirty="0">
                <a:solidFill>
                  <a:schemeClr val="accent6"/>
                </a:solidFill>
              </a:rPr>
              <a:t>22</a:t>
            </a:r>
          </a:p>
        </p:txBody>
      </p:sp>
    </p:spTree>
    <p:extLst>
      <p:ext uri="{BB962C8B-B14F-4D97-AF65-F5344CB8AC3E}">
        <p14:creationId xmlns:p14="http://schemas.microsoft.com/office/powerpoint/2010/main" val="1956881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3B93BAD-D488-69D6-5EAB-9AB928A49F25}"/>
              </a:ext>
            </a:extLst>
          </p:cNvPr>
          <p:cNvSpPr>
            <a:spLocks noGrp="1"/>
          </p:cNvSpPr>
          <p:nvPr>
            <p:ph type="body" idx="1"/>
          </p:nvPr>
        </p:nvSpPr>
        <p:spPr>
          <a:xfrm>
            <a:off x="4872188" y="465221"/>
            <a:ext cx="4271812" cy="4678279"/>
          </a:xfrm>
          <a:solidFill>
            <a:schemeClr val="accent2"/>
          </a:solidFill>
        </p:spPr>
        <p:txBody>
          <a:bodyPr/>
          <a:lstStyle/>
          <a:p>
            <a:pPr>
              <a:buClr>
                <a:schemeClr val="bg1"/>
              </a:buClr>
            </a:pPr>
            <a:r>
              <a:rPr lang="en-US" sz="1600" dirty="0">
                <a:solidFill>
                  <a:schemeClr val="bg1"/>
                </a:solidFill>
              </a:rPr>
              <a:t>Limitations</a:t>
            </a:r>
          </a:p>
          <a:p>
            <a:pPr lvl="1">
              <a:buClr>
                <a:schemeClr val="bg1"/>
              </a:buClr>
            </a:pPr>
            <a:r>
              <a:rPr lang="en-US" sz="1600" dirty="0">
                <a:solidFill>
                  <a:schemeClr val="bg1"/>
                </a:solidFill>
              </a:rPr>
              <a:t>Open label</a:t>
            </a:r>
          </a:p>
          <a:p>
            <a:pPr lvl="1">
              <a:buClr>
                <a:schemeClr val="bg1"/>
              </a:buClr>
            </a:pPr>
            <a:r>
              <a:rPr lang="en-US" sz="1600" dirty="0">
                <a:solidFill>
                  <a:schemeClr val="bg1"/>
                </a:solidFill>
              </a:rPr>
              <a:t>Comparison to olanzapine only</a:t>
            </a:r>
          </a:p>
          <a:p>
            <a:pPr lvl="1">
              <a:buClr>
                <a:schemeClr val="bg1"/>
              </a:buClr>
            </a:pPr>
            <a:r>
              <a:rPr lang="en-US" sz="1600" dirty="0">
                <a:solidFill>
                  <a:schemeClr val="bg1"/>
                </a:solidFill>
              </a:rPr>
              <a:t>Patients were previously started on medications</a:t>
            </a:r>
          </a:p>
          <a:p>
            <a:pPr lvl="1">
              <a:buClr>
                <a:schemeClr val="bg1"/>
              </a:buClr>
            </a:pPr>
            <a:r>
              <a:rPr lang="en-US" sz="1600" dirty="0">
                <a:solidFill>
                  <a:schemeClr val="bg1"/>
                </a:solidFill>
              </a:rPr>
              <a:t>Time to effect assessment</a:t>
            </a:r>
          </a:p>
          <a:p>
            <a:pPr lvl="1">
              <a:buClr>
                <a:schemeClr val="bg1"/>
              </a:buClr>
            </a:pPr>
            <a:r>
              <a:rPr lang="en-US" sz="1600" dirty="0">
                <a:solidFill>
                  <a:schemeClr val="bg1"/>
                </a:solidFill>
              </a:rPr>
              <a:t>Frequent health-care exposure</a:t>
            </a:r>
          </a:p>
          <a:p>
            <a:pPr>
              <a:buClr>
                <a:schemeClr val="bg1"/>
              </a:buClr>
            </a:pPr>
            <a:r>
              <a:rPr lang="en-US" sz="1600" dirty="0">
                <a:solidFill>
                  <a:schemeClr val="bg1"/>
                </a:solidFill>
              </a:rPr>
              <a:t>Outcomes resulted in FDA-approved labeling for acute treatment of suicidality in schizophrenia or schizoaffective disorder</a:t>
            </a:r>
          </a:p>
          <a:p>
            <a:pPr lvl="1">
              <a:buClr>
                <a:schemeClr val="bg1"/>
              </a:buClr>
            </a:pPr>
            <a:r>
              <a:rPr lang="en-US" sz="1600" dirty="0">
                <a:solidFill>
                  <a:schemeClr val="bg1"/>
                </a:solidFill>
              </a:rPr>
              <a:t>Median dose: 274 mg</a:t>
            </a:r>
          </a:p>
          <a:p>
            <a:pPr lvl="1">
              <a:buClr>
                <a:schemeClr val="bg1"/>
              </a:buClr>
            </a:pPr>
            <a:r>
              <a:rPr lang="en-US" sz="1600" dirty="0">
                <a:solidFill>
                  <a:schemeClr val="bg1"/>
                </a:solidFill>
              </a:rPr>
              <a:t>Dose range: 119 – 429 mg</a:t>
            </a:r>
          </a:p>
          <a:p>
            <a:pPr>
              <a:buClr>
                <a:schemeClr val="bg1"/>
              </a:buClr>
            </a:pPr>
            <a:r>
              <a:rPr lang="en-US" sz="1600" dirty="0">
                <a:solidFill>
                  <a:schemeClr val="bg1"/>
                </a:solidFill>
              </a:rPr>
              <a:t>Median time to effect unknown:</a:t>
            </a:r>
          </a:p>
          <a:p>
            <a:pPr lvl="1">
              <a:buClr>
                <a:schemeClr val="bg1"/>
              </a:buClr>
            </a:pPr>
            <a:r>
              <a:rPr lang="en-US" sz="1600" dirty="0">
                <a:solidFill>
                  <a:schemeClr val="bg1"/>
                </a:solidFill>
              </a:rPr>
              <a:t>Significance not assessed at individual visits</a:t>
            </a:r>
          </a:p>
          <a:p>
            <a:pPr>
              <a:buClr>
                <a:schemeClr val="bg1"/>
              </a:buClr>
            </a:pPr>
            <a:r>
              <a:rPr lang="en-US" sz="1600" dirty="0">
                <a:solidFill>
                  <a:schemeClr val="bg1"/>
                </a:solidFill>
              </a:rPr>
              <a:t>May suggest superiority to olanzapine</a:t>
            </a:r>
          </a:p>
        </p:txBody>
      </p:sp>
      <p:sp>
        <p:nvSpPr>
          <p:cNvPr id="3" name="Title 2">
            <a:extLst>
              <a:ext uri="{FF2B5EF4-FFF2-40B4-BE49-F238E27FC236}">
                <a16:creationId xmlns:a16="http://schemas.microsoft.com/office/drawing/2014/main" id="{E4EF43A3-0AEC-32B3-CFF2-D8D704EADFAB}"/>
              </a:ext>
            </a:extLst>
          </p:cNvPr>
          <p:cNvSpPr>
            <a:spLocks noGrp="1"/>
          </p:cNvSpPr>
          <p:nvPr>
            <p:ph type="title"/>
          </p:nvPr>
        </p:nvSpPr>
        <p:spPr>
          <a:xfrm>
            <a:off x="713225" y="530584"/>
            <a:ext cx="4271812" cy="528600"/>
          </a:xfrm>
        </p:spPr>
        <p:txBody>
          <a:bodyPr/>
          <a:lstStyle/>
          <a:p>
            <a:r>
              <a:rPr lang="en-US" dirty="0" err="1"/>
              <a:t>InterSePT</a:t>
            </a:r>
            <a:r>
              <a:rPr lang="en-US" dirty="0"/>
              <a:t> Implications</a:t>
            </a:r>
          </a:p>
        </p:txBody>
      </p:sp>
      <p:pic>
        <p:nvPicPr>
          <p:cNvPr id="1026" name="Picture 2">
            <a:extLst>
              <a:ext uri="{FF2B5EF4-FFF2-40B4-BE49-F238E27FC236}">
                <a16:creationId xmlns:a16="http://schemas.microsoft.com/office/drawing/2014/main" id="{5CDFD6EB-A199-FFFF-3BA2-0FC95AE03F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559" y="1211584"/>
            <a:ext cx="3830866" cy="36271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E7F5F53-614E-47C4-7130-87AD25463AC2}"/>
              </a:ext>
            </a:extLst>
          </p:cNvPr>
          <p:cNvSpPr txBox="1"/>
          <p:nvPr/>
        </p:nvSpPr>
        <p:spPr>
          <a:xfrm>
            <a:off x="701796" y="4864146"/>
            <a:ext cx="4555958" cy="253916"/>
          </a:xfrm>
          <a:prstGeom prst="rect">
            <a:avLst/>
          </a:prstGeom>
          <a:noFill/>
        </p:spPr>
        <p:txBody>
          <a:bodyPr wrap="square" rtlCol="0">
            <a:spAutoFit/>
          </a:bodyPr>
          <a:lstStyle/>
          <a:p>
            <a:r>
              <a:rPr lang="en-US" sz="1000" dirty="0">
                <a:solidFill>
                  <a:schemeClr val="tx2"/>
                </a:solidFill>
                <a:latin typeface="Didact Gothic" panose="00000500000000000000" pitchFamily="2" charset="0"/>
              </a:rPr>
              <a:t>Figure 1: Meltzer et al, 2003</a:t>
            </a:r>
          </a:p>
        </p:txBody>
      </p:sp>
      <p:sp>
        <p:nvSpPr>
          <p:cNvPr id="4" name="TextBox 3">
            <a:extLst>
              <a:ext uri="{FF2B5EF4-FFF2-40B4-BE49-F238E27FC236}">
                <a16:creationId xmlns:a16="http://schemas.microsoft.com/office/drawing/2014/main" id="{5B1C2F6E-4C70-EA89-F307-70088E3F3B3B}"/>
              </a:ext>
            </a:extLst>
          </p:cNvPr>
          <p:cNvSpPr txBox="1"/>
          <p:nvPr/>
        </p:nvSpPr>
        <p:spPr>
          <a:xfrm>
            <a:off x="8509353" y="4735695"/>
            <a:ext cx="465220" cy="307777"/>
          </a:xfrm>
          <a:prstGeom prst="rect">
            <a:avLst/>
          </a:prstGeom>
          <a:noFill/>
        </p:spPr>
        <p:txBody>
          <a:bodyPr wrap="square" rtlCol="0">
            <a:spAutoFit/>
          </a:bodyPr>
          <a:lstStyle/>
          <a:p>
            <a:r>
              <a:rPr lang="en-US" dirty="0">
                <a:solidFill>
                  <a:schemeClr val="accent6"/>
                </a:solidFill>
              </a:rPr>
              <a:t>23</a:t>
            </a:r>
          </a:p>
        </p:txBody>
      </p:sp>
    </p:spTree>
    <p:extLst>
      <p:ext uri="{BB962C8B-B14F-4D97-AF65-F5344CB8AC3E}">
        <p14:creationId xmlns:p14="http://schemas.microsoft.com/office/powerpoint/2010/main" val="1408706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513F09A-5A49-0433-EE95-DA4158D6E65E}"/>
              </a:ext>
            </a:extLst>
          </p:cNvPr>
          <p:cNvSpPr>
            <a:spLocks noGrp="1"/>
          </p:cNvSpPr>
          <p:nvPr>
            <p:ph type="title"/>
          </p:nvPr>
        </p:nvSpPr>
        <p:spPr>
          <a:xfrm>
            <a:off x="1688183" y="117903"/>
            <a:ext cx="7203555" cy="528600"/>
          </a:xfrm>
        </p:spPr>
        <p:txBody>
          <a:bodyPr/>
          <a:lstStyle/>
          <a:p>
            <a:r>
              <a:rPr lang="en-US" sz="2400" dirty="0"/>
              <a:t>Comparative Efficacy Between Clozapine and Other Atypical Antipsychotics for Depressive Symptoms in Schizophrenia: a Sub-analysis of the CATIE Trial</a:t>
            </a:r>
          </a:p>
        </p:txBody>
      </p:sp>
      <p:graphicFrame>
        <p:nvGraphicFramePr>
          <p:cNvPr id="6" name="Diagram 5">
            <a:extLst>
              <a:ext uri="{FF2B5EF4-FFF2-40B4-BE49-F238E27FC236}">
                <a16:creationId xmlns:a16="http://schemas.microsoft.com/office/drawing/2014/main" id="{7A14629D-EEC4-DE7D-31E9-558B40463FCE}"/>
              </a:ext>
            </a:extLst>
          </p:cNvPr>
          <p:cNvGraphicFramePr/>
          <p:nvPr>
            <p:extLst>
              <p:ext uri="{D42A27DB-BD31-4B8C-83A1-F6EECF244321}">
                <p14:modId xmlns:p14="http://schemas.microsoft.com/office/powerpoint/2010/main" val="804738808"/>
              </p:ext>
            </p:extLst>
          </p:nvPr>
        </p:nvGraphicFramePr>
        <p:xfrm>
          <a:off x="196515" y="1419332"/>
          <a:ext cx="8750969" cy="32316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03A673E8-D281-B62F-34B7-C224EE6483AA}"/>
              </a:ext>
            </a:extLst>
          </p:cNvPr>
          <p:cNvSpPr txBox="1"/>
          <p:nvPr/>
        </p:nvSpPr>
        <p:spPr>
          <a:xfrm>
            <a:off x="649705" y="4779890"/>
            <a:ext cx="4555958" cy="253916"/>
          </a:xfrm>
          <a:prstGeom prst="rect">
            <a:avLst/>
          </a:prstGeom>
          <a:noFill/>
        </p:spPr>
        <p:txBody>
          <a:bodyPr wrap="square" rtlCol="0">
            <a:spAutoFit/>
          </a:bodyPr>
          <a:lstStyle/>
          <a:p>
            <a:r>
              <a:rPr lang="en-US" sz="1000" dirty="0">
                <a:solidFill>
                  <a:schemeClr val="tx2"/>
                </a:solidFill>
                <a:latin typeface="Didact Gothic" panose="00000500000000000000" pitchFamily="2" charset="0"/>
              </a:rPr>
              <a:t>Nakajima et al, 2014</a:t>
            </a:r>
          </a:p>
        </p:txBody>
      </p:sp>
      <p:sp>
        <p:nvSpPr>
          <p:cNvPr id="2" name="TextBox 1">
            <a:extLst>
              <a:ext uri="{FF2B5EF4-FFF2-40B4-BE49-F238E27FC236}">
                <a16:creationId xmlns:a16="http://schemas.microsoft.com/office/drawing/2014/main" id="{D1B99DF4-002D-D12E-0810-C454CDFAD349}"/>
              </a:ext>
            </a:extLst>
          </p:cNvPr>
          <p:cNvSpPr txBox="1"/>
          <p:nvPr/>
        </p:nvSpPr>
        <p:spPr>
          <a:xfrm>
            <a:off x="8509353" y="4735695"/>
            <a:ext cx="465220" cy="307777"/>
          </a:xfrm>
          <a:prstGeom prst="rect">
            <a:avLst/>
          </a:prstGeom>
          <a:noFill/>
        </p:spPr>
        <p:txBody>
          <a:bodyPr wrap="square" rtlCol="0">
            <a:spAutoFit/>
          </a:bodyPr>
          <a:lstStyle/>
          <a:p>
            <a:r>
              <a:rPr lang="en-US" dirty="0">
                <a:solidFill>
                  <a:schemeClr val="accent6"/>
                </a:solidFill>
              </a:rPr>
              <a:t>24</a:t>
            </a:r>
          </a:p>
        </p:txBody>
      </p:sp>
    </p:spTree>
    <p:extLst>
      <p:ext uri="{BB962C8B-B14F-4D97-AF65-F5344CB8AC3E}">
        <p14:creationId xmlns:p14="http://schemas.microsoft.com/office/powerpoint/2010/main" val="1771999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AC7091B7-FC95-40F5-B748-DC89556B1F3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5565902D-E00A-42C4-BC7F-C6D0E8074113}"/>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graphicEl>
                                              <a:dgm id="{68F1ABAB-46A1-4155-A9B4-ACAC83691994}"/>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BED02E34-522E-4FCA-8983-4F39B569F977}"/>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9B1E7648-AD06-4778-8942-86D27C1B47D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00C939C3-3506-472E-B159-03CCE3E7C0BB}"/>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graphicEl>
                                              <a:dgm id="{A9BA2F37-C4A4-4374-B2EE-F6FD5C721DD3}"/>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graphicEl>
                                              <a:dgm id="{CBC316DA-71E1-4243-B2A6-6448F4D4B392}"/>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graphicEl>
                                              <a:dgm id="{5C49D6EA-76EB-46F0-A23B-5E099C30A4D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E12B42A-847E-4496-654A-FD0F2C5853DB}"/>
              </a:ext>
            </a:extLst>
          </p:cNvPr>
          <p:cNvSpPr>
            <a:spLocks noGrp="1"/>
          </p:cNvSpPr>
          <p:nvPr>
            <p:ph type="body" idx="1"/>
          </p:nvPr>
        </p:nvSpPr>
        <p:spPr>
          <a:xfrm>
            <a:off x="437147" y="1232801"/>
            <a:ext cx="8269705" cy="3259800"/>
          </a:xfrm>
        </p:spPr>
        <p:txBody>
          <a:bodyPr/>
          <a:lstStyle/>
          <a:p>
            <a:r>
              <a:rPr lang="en-US" sz="1600" dirty="0"/>
              <a:t>Results – Efficacy assessed with </a:t>
            </a:r>
            <a:r>
              <a:rPr lang="en-US" sz="1600" u="sng" dirty="0"/>
              <a:t>Calgary Depressive Scale for Schizophrenia</a:t>
            </a:r>
          </a:p>
          <a:p>
            <a:pPr lvl="1"/>
            <a:r>
              <a:rPr lang="en-US" sz="1600" dirty="0"/>
              <a:t>Clozapine demonstrated significant </a:t>
            </a:r>
            <a:r>
              <a:rPr lang="en-US" sz="1600" u="sng" dirty="0"/>
              <a:t>efficacy compared to quetiapine for depression</a:t>
            </a:r>
            <a:r>
              <a:rPr lang="en-US" sz="1600" dirty="0"/>
              <a:t>, hopelessness, self deprecation, guilty areas of reference, pathological guilt</a:t>
            </a:r>
          </a:p>
          <a:p>
            <a:pPr lvl="1"/>
            <a:r>
              <a:rPr lang="en-US" sz="1600" u="sng" dirty="0">
                <a:solidFill>
                  <a:srgbClr val="054B6B"/>
                </a:solidFill>
              </a:rPr>
              <a:t>No significant difference between clozapine and quetiapine for anti-suicidal effects </a:t>
            </a:r>
            <a:r>
              <a:rPr lang="en-US" sz="1600" dirty="0">
                <a:solidFill>
                  <a:srgbClr val="054B6B"/>
                </a:solidFill>
              </a:rPr>
              <a:t>(p = 0.07)</a:t>
            </a:r>
          </a:p>
          <a:p>
            <a:pPr lvl="1"/>
            <a:r>
              <a:rPr lang="en-US" sz="1600" u="sng" dirty="0">
                <a:solidFill>
                  <a:srgbClr val="054B6B"/>
                </a:solidFill>
              </a:rPr>
              <a:t>No significant difference in efficacy for depressive symptoms in clozapine compared to olanzapine or risperidone</a:t>
            </a:r>
          </a:p>
        </p:txBody>
      </p:sp>
      <p:sp>
        <p:nvSpPr>
          <p:cNvPr id="3" name="Title 2">
            <a:extLst>
              <a:ext uri="{FF2B5EF4-FFF2-40B4-BE49-F238E27FC236}">
                <a16:creationId xmlns:a16="http://schemas.microsoft.com/office/drawing/2014/main" id="{A2CF12FE-5F7F-0458-0795-C57122C6811F}"/>
              </a:ext>
            </a:extLst>
          </p:cNvPr>
          <p:cNvSpPr>
            <a:spLocks noGrp="1"/>
          </p:cNvSpPr>
          <p:nvPr>
            <p:ph type="title"/>
          </p:nvPr>
        </p:nvSpPr>
        <p:spPr/>
        <p:txBody>
          <a:bodyPr/>
          <a:lstStyle/>
          <a:p>
            <a:r>
              <a:rPr lang="en-US" dirty="0"/>
              <a:t>CATIE 2E Sub-analysis</a:t>
            </a:r>
          </a:p>
        </p:txBody>
      </p:sp>
      <p:sp>
        <p:nvSpPr>
          <p:cNvPr id="4" name="Text Placeholder 1">
            <a:extLst>
              <a:ext uri="{FF2B5EF4-FFF2-40B4-BE49-F238E27FC236}">
                <a16:creationId xmlns:a16="http://schemas.microsoft.com/office/drawing/2014/main" id="{0892C19D-109C-804C-E60D-404C885DF496}"/>
              </a:ext>
            </a:extLst>
          </p:cNvPr>
          <p:cNvSpPr txBox="1">
            <a:spLocks/>
          </p:cNvSpPr>
          <p:nvPr/>
        </p:nvSpPr>
        <p:spPr>
          <a:xfrm>
            <a:off x="437147" y="4104741"/>
            <a:ext cx="8269705" cy="802107"/>
          </a:xfrm>
          <a:prstGeom prst="rect">
            <a:avLst/>
          </a:prstGeom>
          <a:solidFill>
            <a:srgbClr val="800000"/>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50800" lvl="0"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1pPr>
            <a:lvl2pPr marL="914400" marR="0" lvl="1"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2pPr>
            <a:lvl3pPr marL="1371600" marR="0" lvl="2"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3pPr>
            <a:lvl4pPr marL="1828800" marR="0" lvl="3"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4pPr>
            <a:lvl5pPr marL="2286000" marR="0" lvl="4"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5pPr>
            <a:lvl6pPr marL="2743200" marR="0" lvl="5"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6pPr>
            <a:lvl7pPr marL="3200400" marR="0" lvl="6"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7pPr>
            <a:lvl8pPr marL="3657600" marR="0" lvl="7"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8pPr>
            <a:lvl9pPr marL="4114800" marR="0" lvl="8" indent="-317500" algn="l" rtl="0">
              <a:lnSpc>
                <a:spcPct val="115000"/>
              </a:lnSpc>
              <a:spcBef>
                <a:spcPts val="1600"/>
              </a:spcBef>
              <a:spcAft>
                <a:spcPts val="160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9pPr>
          </a:lstStyle>
          <a:p>
            <a:pPr marL="139700" indent="0" algn="ctr">
              <a:buNone/>
            </a:pPr>
            <a:r>
              <a:rPr lang="en-US" sz="1800" dirty="0">
                <a:solidFill>
                  <a:schemeClr val="bg1"/>
                </a:solidFill>
              </a:rPr>
              <a:t>Bottom line: </a:t>
            </a:r>
            <a:r>
              <a:rPr lang="en-US" sz="1800" u="sng" dirty="0">
                <a:solidFill>
                  <a:schemeClr val="bg1"/>
                </a:solidFill>
              </a:rPr>
              <a:t>Clozapine is superior to quetiapine for depression in schizophrenia</a:t>
            </a:r>
            <a:r>
              <a:rPr lang="en-US" sz="1800" dirty="0">
                <a:solidFill>
                  <a:schemeClr val="bg1"/>
                </a:solidFill>
              </a:rPr>
              <a:t>, but not olanzapine or risperidone</a:t>
            </a:r>
          </a:p>
        </p:txBody>
      </p:sp>
      <p:sp>
        <p:nvSpPr>
          <p:cNvPr id="5" name="Text Placeholder 1">
            <a:extLst>
              <a:ext uri="{FF2B5EF4-FFF2-40B4-BE49-F238E27FC236}">
                <a16:creationId xmlns:a16="http://schemas.microsoft.com/office/drawing/2014/main" id="{3168B17B-9749-7E9D-68FE-46A7972CBF10}"/>
              </a:ext>
            </a:extLst>
          </p:cNvPr>
          <p:cNvSpPr txBox="1">
            <a:spLocks/>
          </p:cNvSpPr>
          <p:nvPr/>
        </p:nvSpPr>
        <p:spPr>
          <a:xfrm>
            <a:off x="284747" y="3453973"/>
            <a:ext cx="1913021" cy="461827"/>
          </a:xfrm>
          <a:prstGeom prst="rect">
            <a:avLst/>
          </a:prstGeom>
          <a:solidFill>
            <a:schemeClr val="accent2"/>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50800" lvl="0"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1pPr>
            <a:lvl2pPr marL="914400" marR="0" lvl="1"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2pPr>
            <a:lvl3pPr marL="1371600" marR="0" lvl="2"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3pPr>
            <a:lvl4pPr marL="1828800" marR="0" lvl="3"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4pPr>
            <a:lvl5pPr marL="2286000" marR="0" lvl="4"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5pPr>
            <a:lvl6pPr marL="2743200" marR="0" lvl="5"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6pPr>
            <a:lvl7pPr marL="3200400" marR="0" lvl="6"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7pPr>
            <a:lvl8pPr marL="3657600" marR="0" lvl="7"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8pPr>
            <a:lvl9pPr marL="4114800" marR="0" lvl="8" indent="-317500" algn="l" rtl="0">
              <a:lnSpc>
                <a:spcPct val="115000"/>
              </a:lnSpc>
              <a:spcBef>
                <a:spcPts val="1600"/>
              </a:spcBef>
              <a:spcAft>
                <a:spcPts val="160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9pPr>
          </a:lstStyle>
          <a:p>
            <a:pPr marL="139700" indent="0" algn="ctr">
              <a:buNone/>
            </a:pPr>
            <a:r>
              <a:rPr lang="en-US" sz="1600" dirty="0">
                <a:solidFill>
                  <a:schemeClr val="bg1"/>
                </a:solidFill>
              </a:rPr>
              <a:t>Clozapine 332 mg</a:t>
            </a:r>
          </a:p>
        </p:txBody>
      </p:sp>
      <p:sp>
        <p:nvSpPr>
          <p:cNvPr id="6" name="Text Placeholder 1">
            <a:extLst>
              <a:ext uri="{FF2B5EF4-FFF2-40B4-BE49-F238E27FC236}">
                <a16:creationId xmlns:a16="http://schemas.microsoft.com/office/drawing/2014/main" id="{8A53F4B2-8401-AA6A-060E-6C8D09CE88F8}"/>
              </a:ext>
            </a:extLst>
          </p:cNvPr>
          <p:cNvSpPr txBox="1">
            <a:spLocks/>
          </p:cNvSpPr>
          <p:nvPr/>
        </p:nvSpPr>
        <p:spPr>
          <a:xfrm>
            <a:off x="2430378" y="3453972"/>
            <a:ext cx="2065421" cy="461827"/>
          </a:xfrm>
          <a:prstGeom prst="rect">
            <a:avLst/>
          </a:prstGeom>
          <a:solidFill>
            <a:schemeClr val="tx2"/>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50800" lvl="0"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1pPr>
            <a:lvl2pPr marL="914400" marR="0" lvl="1"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2pPr>
            <a:lvl3pPr marL="1371600" marR="0" lvl="2"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3pPr>
            <a:lvl4pPr marL="1828800" marR="0" lvl="3"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4pPr>
            <a:lvl5pPr marL="2286000" marR="0" lvl="4"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5pPr>
            <a:lvl6pPr marL="2743200" marR="0" lvl="5"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6pPr>
            <a:lvl7pPr marL="3200400" marR="0" lvl="6"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7pPr>
            <a:lvl8pPr marL="3657600" marR="0" lvl="7"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8pPr>
            <a:lvl9pPr marL="4114800" marR="0" lvl="8" indent="-317500" algn="l" rtl="0">
              <a:lnSpc>
                <a:spcPct val="115000"/>
              </a:lnSpc>
              <a:spcBef>
                <a:spcPts val="1600"/>
              </a:spcBef>
              <a:spcAft>
                <a:spcPts val="160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9pPr>
          </a:lstStyle>
          <a:p>
            <a:pPr marL="139700" indent="0" algn="ctr">
              <a:buNone/>
            </a:pPr>
            <a:r>
              <a:rPr lang="en-US" sz="1600" dirty="0">
                <a:solidFill>
                  <a:schemeClr val="bg1"/>
                </a:solidFill>
              </a:rPr>
              <a:t>Risperidone 4.8 mg</a:t>
            </a:r>
          </a:p>
        </p:txBody>
      </p:sp>
      <p:sp>
        <p:nvSpPr>
          <p:cNvPr id="7" name="Text Placeholder 1">
            <a:extLst>
              <a:ext uri="{FF2B5EF4-FFF2-40B4-BE49-F238E27FC236}">
                <a16:creationId xmlns:a16="http://schemas.microsoft.com/office/drawing/2014/main" id="{5220A195-EF4F-06C5-C606-C998934DCAE2}"/>
              </a:ext>
            </a:extLst>
          </p:cNvPr>
          <p:cNvSpPr txBox="1">
            <a:spLocks/>
          </p:cNvSpPr>
          <p:nvPr/>
        </p:nvSpPr>
        <p:spPr>
          <a:xfrm>
            <a:off x="4728409" y="3453971"/>
            <a:ext cx="2065421" cy="461827"/>
          </a:xfrm>
          <a:prstGeom prst="rect">
            <a:avLst/>
          </a:prstGeom>
          <a:solidFill>
            <a:schemeClr val="accent2"/>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50800" lvl="0"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1pPr>
            <a:lvl2pPr marL="914400" marR="0" lvl="1"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2pPr>
            <a:lvl3pPr marL="1371600" marR="0" lvl="2"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3pPr>
            <a:lvl4pPr marL="1828800" marR="0" lvl="3"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4pPr>
            <a:lvl5pPr marL="2286000" marR="0" lvl="4"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5pPr>
            <a:lvl6pPr marL="2743200" marR="0" lvl="5"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6pPr>
            <a:lvl7pPr marL="3200400" marR="0" lvl="6"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7pPr>
            <a:lvl8pPr marL="3657600" marR="0" lvl="7"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8pPr>
            <a:lvl9pPr marL="4114800" marR="0" lvl="8" indent="-317500" algn="l" rtl="0">
              <a:lnSpc>
                <a:spcPct val="115000"/>
              </a:lnSpc>
              <a:spcBef>
                <a:spcPts val="1600"/>
              </a:spcBef>
              <a:spcAft>
                <a:spcPts val="160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9pPr>
          </a:lstStyle>
          <a:p>
            <a:pPr marL="139700" indent="0" algn="ctr">
              <a:buNone/>
            </a:pPr>
            <a:r>
              <a:rPr lang="en-US" sz="1600" dirty="0">
                <a:solidFill>
                  <a:schemeClr val="bg1"/>
                </a:solidFill>
              </a:rPr>
              <a:t>Quetiapine 642 mg</a:t>
            </a:r>
          </a:p>
        </p:txBody>
      </p:sp>
      <p:sp>
        <p:nvSpPr>
          <p:cNvPr id="8" name="Text Placeholder 1">
            <a:extLst>
              <a:ext uri="{FF2B5EF4-FFF2-40B4-BE49-F238E27FC236}">
                <a16:creationId xmlns:a16="http://schemas.microsoft.com/office/drawing/2014/main" id="{7A26E270-5F3D-9116-1B59-F89B557D9D2E}"/>
              </a:ext>
            </a:extLst>
          </p:cNvPr>
          <p:cNvSpPr txBox="1">
            <a:spLocks/>
          </p:cNvSpPr>
          <p:nvPr/>
        </p:nvSpPr>
        <p:spPr>
          <a:xfrm>
            <a:off x="7010402" y="3453970"/>
            <a:ext cx="2133598" cy="461827"/>
          </a:xfrm>
          <a:prstGeom prst="rect">
            <a:avLst/>
          </a:prstGeom>
          <a:solidFill>
            <a:schemeClr val="tx2"/>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50800" lvl="0"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1pPr>
            <a:lvl2pPr marL="914400" marR="0" lvl="1"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2pPr>
            <a:lvl3pPr marL="1371600" marR="0" lvl="2"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3pPr>
            <a:lvl4pPr marL="1828800" marR="0" lvl="3"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4pPr>
            <a:lvl5pPr marL="2286000" marR="0" lvl="4"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5pPr>
            <a:lvl6pPr marL="2743200" marR="0" lvl="5"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6pPr>
            <a:lvl7pPr marL="3200400" marR="0" lvl="6"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7pPr>
            <a:lvl8pPr marL="3657600" marR="0" lvl="7"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8pPr>
            <a:lvl9pPr marL="4114800" marR="0" lvl="8" indent="-317500" algn="l" rtl="0">
              <a:lnSpc>
                <a:spcPct val="115000"/>
              </a:lnSpc>
              <a:spcBef>
                <a:spcPts val="1600"/>
              </a:spcBef>
              <a:spcAft>
                <a:spcPts val="160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9pPr>
          </a:lstStyle>
          <a:p>
            <a:pPr marL="139700" indent="0" algn="ctr">
              <a:buNone/>
            </a:pPr>
            <a:r>
              <a:rPr lang="en-US" sz="1600" dirty="0">
                <a:solidFill>
                  <a:schemeClr val="bg1"/>
                </a:solidFill>
              </a:rPr>
              <a:t>Olanzapine 23.3 mg</a:t>
            </a:r>
          </a:p>
        </p:txBody>
      </p:sp>
      <p:sp>
        <p:nvSpPr>
          <p:cNvPr id="9" name="TextBox 8">
            <a:extLst>
              <a:ext uri="{FF2B5EF4-FFF2-40B4-BE49-F238E27FC236}">
                <a16:creationId xmlns:a16="http://schemas.microsoft.com/office/drawing/2014/main" id="{F30D7295-7017-1E12-4A0A-6A1E2BF85A26}"/>
              </a:ext>
            </a:extLst>
          </p:cNvPr>
          <p:cNvSpPr txBox="1"/>
          <p:nvPr/>
        </p:nvSpPr>
        <p:spPr>
          <a:xfrm>
            <a:off x="437147" y="4841873"/>
            <a:ext cx="4555958" cy="253916"/>
          </a:xfrm>
          <a:prstGeom prst="rect">
            <a:avLst/>
          </a:prstGeom>
          <a:noFill/>
        </p:spPr>
        <p:txBody>
          <a:bodyPr wrap="square" rtlCol="0">
            <a:spAutoFit/>
          </a:bodyPr>
          <a:lstStyle/>
          <a:p>
            <a:r>
              <a:rPr lang="en-US" sz="1000" dirty="0">
                <a:solidFill>
                  <a:schemeClr val="tx2"/>
                </a:solidFill>
                <a:latin typeface="Didact Gothic" panose="00000500000000000000" pitchFamily="2" charset="0"/>
              </a:rPr>
              <a:t>Nakajima et al, 2014</a:t>
            </a:r>
          </a:p>
        </p:txBody>
      </p:sp>
      <p:sp>
        <p:nvSpPr>
          <p:cNvPr id="10" name="TextBox 9">
            <a:extLst>
              <a:ext uri="{FF2B5EF4-FFF2-40B4-BE49-F238E27FC236}">
                <a16:creationId xmlns:a16="http://schemas.microsoft.com/office/drawing/2014/main" id="{C1447004-BE40-0A8A-26CB-DF0ECF85DF18}"/>
              </a:ext>
            </a:extLst>
          </p:cNvPr>
          <p:cNvSpPr txBox="1"/>
          <p:nvPr/>
        </p:nvSpPr>
        <p:spPr>
          <a:xfrm>
            <a:off x="8637689" y="4735695"/>
            <a:ext cx="465220" cy="307777"/>
          </a:xfrm>
          <a:prstGeom prst="rect">
            <a:avLst/>
          </a:prstGeom>
          <a:noFill/>
        </p:spPr>
        <p:txBody>
          <a:bodyPr wrap="square" rtlCol="0">
            <a:spAutoFit/>
          </a:bodyPr>
          <a:lstStyle/>
          <a:p>
            <a:r>
              <a:rPr lang="en-US" dirty="0">
                <a:solidFill>
                  <a:schemeClr val="accent6"/>
                </a:solidFill>
              </a:rPr>
              <a:t>25</a:t>
            </a:r>
          </a:p>
        </p:txBody>
      </p:sp>
    </p:spTree>
    <p:extLst>
      <p:ext uri="{BB962C8B-B14F-4D97-AF65-F5344CB8AC3E}">
        <p14:creationId xmlns:p14="http://schemas.microsoft.com/office/powerpoint/2010/main" val="3633194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7B797D3E-43D6-8268-D9D0-0B405FE98360}"/>
              </a:ext>
            </a:extLst>
          </p:cNvPr>
          <p:cNvGraphicFramePr/>
          <p:nvPr>
            <p:extLst>
              <p:ext uri="{D42A27DB-BD31-4B8C-83A1-F6EECF244321}">
                <p14:modId xmlns:p14="http://schemas.microsoft.com/office/powerpoint/2010/main" val="358682421"/>
              </p:ext>
            </p:extLst>
          </p:nvPr>
        </p:nvGraphicFramePr>
        <p:xfrm>
          <a:off x="437147" y="1353116"/>
          <a:ext cx="8269705" cy="325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a:extLst>
              <a:ext uri="{FF2B5EF4-FFF2-40B4-BE49-F238E27FC236}">
                <a16:creationId xmlns:a16="http://schemas.microsoft.com/office/drawing/2014/main" id="{A2CF12FE-5F7F-0458-0795-C57122C6811F}"/>
              </a:ext>
            </a:extLst>
          </p:cNvPr>
          <p:cNvSpPr>
            <a:spLocks noGrp="1"/>
          </p:cNvSpPr>
          <p:nvPr>
            <p:ph type="title"/>
          </p:nvPr>
        </p:nvSpPr>
        <p:spPr/>
        <p:txBody>
          <a:bodyPr/>
          <a:lstStyle/>
          <a:p>
            <a:r>
              <a:rPr lang="en-US" dirty="0"/>
              <a:t>CATIE 2E Sub-analysis</a:t>
            </a:r>
          </a:p>
        </p:txBody>
      </p:sp>
      <p:sp>
        <p:nvSpPr>
          <p:cNvPr id="4" name="TextBox 3">
            <a:extLst>
              <a:ext uri="{FF2B5EF4-FFF2-40B4-BE49-F238E27FC236}">
                <a16:creationId xmlns:a16="http://schemas.microsoft.com/office/drawing/2014/main" id="{2C9A3B55-FB24-B3F9-A0CF-E73BE08E6672}"/>
              </a:ext>
            </a:extLst>
          </p:cNvPr>
          <p:cNvSpPr txBox="1"/>
          <p:nvPr/>
        </p:nvSpPr>
        <p:spPr>
          <a:xfrm>
            <a:off x="649705" y="4779890"/>
            <a:ext cx="4555958" cy="253916"/>
          </a:xfrm>
          <a:prstGeom prst="rect">
            <a:avLst/>
          </a:prstGeom>
          <a:noFill/>
        </p:spPr>
        <p:txBody>
          <a:bodyPr wrap="square" rtlCol="0">
            <a:spAutoFit/>
          </a:bodyPr>
          <a:lstStyle/>
          <a:p>
            <a:r>
              <a:rPr lang="en-US" sz="1000" dirty="0">
                <a:solidFill>
                  <a:schemeClr val="tx2"/>
                </a:solidFill>
                <a:latin typeface="Didact Gothic" panose="00000500000000000000" pitchFamily="2" charset="0"/>
              </a:rPr>
              <a:t>Nakajima et al, 2014</a:t>
            </a:r>
          </a:p>
        </p:txBody>
      </p:sp>
      <p:sp>
        <p:nvSpPr>
          <p:cNvPr id="2" name="TextBox 1">
            <a:extLst>
              <a:ext uri="{FF2B5EF4-FFF2-40B4-BE49-F238E27FC236}">
                <a16:creationId xmlns:a16="http://schemas.microsoft.com/office/drawing/2014/main" id="{9DF2AAB4-D799-B33C-72A4-70B531D71A49}"/>
              </a:ext>
            </a:extLst>
          </p:cNvPr>
          <p:cNvSpPr txBox="1"/>
          <p:nvPr/>
        </p:nvSpPr>
        <p:spPr>
          <a:xfrm>
            <a:off x="8509353" y="4735695"/>
            <a:ext cx="465220" cy="307777"/>
          </a:xfrm>
          <a:prstGeom prst="rect">
            <a:avLst/>
          </a:prstGeom>
          <a:noFill/>
        </p:spPr>
        <p:txBody>
          <a:bodyPr wrap="square" rtlCol="0">
            <a:spAutoFit/>
          </a:bodyPr>
          <a:lstStyle/>
          <a:p>
            <a:r>
              <a:rPr lang="en-US" dirty="0">
                <a:solidFill>
                  <a:schemeClr val="accent6"/>
                </a:solidFill>
              </a:rPr>
              <a:t>26</a:t>
            </a:r>
          </a:p>
        </p:txBody>
      </p:sp>
    </p:spTree>
    <p:extLst>
      <p:ext uri="{BB962C8B-B14F-4D97-AF65-F5344CB8AC3E}">
        <p14:creationId xmlns:p14="http://schemas.microsoft.com/office/powerpoint/2010/main" val="11550627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sp>
        <p:nvSpPr>
          <p:cNvPr id="479" name="Google Shape;479;p58"/>
          <p:cNvSpPr txBox="1">
            <a:spLocks noGrp="1"/>
          </p:cNvSpPr>
          <p:nvPr>
            <p:ph type="title" idx="6"/>
          </p:nvPr>
        </p:nvSpPr>
        <p:spPr>
          <a:xfrm>
            <a:off x="340822" y="301793"/>
            <a:ext cx="5993476" cy="52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2800" dirty="0"/>
              <a:t>Clozapine Versus Haloperidol on Impulsive Aggression and Suicidality in Chronic Schizophrenia Patients</a:t>
            </a:r>
            <a:endParaRPr sz="2800" dirty="0"/>
          </a:p>
        </p:txBody>
      </p:sp>
      <p:sp>
        <p:nvSpPr>
          <p:cNvPr id="480" name="Google Shape;480;p58"/>
          <p:cNvSpPr txBox="1">
            <a:spLocks noGrp="1"/>
          </p:cNvSpPr>
          <p:nvPr>
            <p:ph type="title"/>
          </p:nvPr>
        </p:nvSpPr>
        <p:spPr>
          <a:xfrm>
            <a:off x="1441557" y="1980431"/>
            <a:ext cx="1763700" cy="308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t>Design</a:t>
            </a:r>
            <a:endParaRPr sz="2000" dirty="0"/>
          </a:p>
        </p:txBody>
      </p:sp>
      <p:sp>
        <p:nvSpPr>
          <p:cNvPr id="481" name="Google Shape;481;p58"/>
          <p:cNvSpPr txBox="1">
            <a:spLocks noGrp="1"/>
          </p:cNvSpPr>
          <p:nvPr>
            <p:ph type="subTitle" idx="1"/>
          </p:nvPr>
        </p:nvSpPr>
        <p:spPr>
          <a:xfrm>
            <a:off x="74815" y="2346191"/>
            <a:ext cx="4497185" cy="992569"/>
          </a:xfrm>
          <a:prstGeom prst="rect">
            <a:avLst/>
          </a:prstGeom>
        </p:spPr>
        <p:txBody>
          <a:bodyPr spcFirstLastPara="1" wrap="square" lIns="91425" tIns="91425" rIns="91425" bIns="91425" anchor="t" anchorCtr="0">
            <a:noAutofit/>
          </a:bodyPr>
          <a:lstStyle/>
          <a:p>
            <a:pPr marL="457200" marR="50800" lvl="0" indent="-317500" algn="l" defTabSz="914400" rtl="0" eaLnBrk="1" fontAlgn="auto" latinLnBrk="0" hangingPunct="1">
              <a:lnSpc>
                <a:spcPct val="100000"/>
              </a:lnSpc>
              <a:spcBef>
                <a:spcPts val="0"/>
              </a:spcBef>
              <a:spcAft>
                <a:spcPts val="0"/>
              </a:spcAft>
              <a:buClr>
                <a:srgbClr val="383838"/>
              </a:buClr>
              <a:buSzPts val="1400"/>
              <a:buFont typeface="Didact Gothic"/>
              <a:buChar char="●"/>
              <a:tabLst/>
              <a:defRPr/>
            </a:pPr>
            <a:r>
              <a:rPr kumimoji="0" lang="en-US" sz="1800" b="0" i="0" u="none" strike="noStrike" kern="0" cap="none" spc="0" normalizeH="0" baseline="0" noProof="0" dirty="0">
                <a:ln>
                  <a:noFill/>
                </a:ln>
                <a:solidFill>
                  <a:srgbClr val="383838"/>
                </a:solidFill>
                <a:effectLst/>
                <a:uLnTx/>
                <a:uFillTx/>
                <a:latin typeface="Didact Gothic"/>
                <a:sym typeface="Didact Gothic"/>
              </a:rPr>
              <a:t>Open-label, nonrandomized | 6-months </a:t>
            </a:r>
          </a:p>
          <a:p>
            <a:pPr marL="457200" marR="50800" lvl="0" indent="-317500" algn="l" defTabSz="914400" rtl="0" eaLnBrk="1" fontAlgn="auto" latinLnBrk="0" hangingPunct="1">
              <a:lnSpc>
                <a:spcPct val="100000"/>
              </a:lnSpc>
              <a:spcBef>
                <a:spcPts val="0"/>
              </a:spcBef>
              <a:spcAft>
                <a:spcPts val="0"/>
              </a:spcAft>
              <a:buClr>
                <a:srgbClr val="383838"/>
              </a:buClr>
              <a:buSzPts val="1400"/>
              <a:buFont typeface="Didact Gothic"/>
              <a:buChar char="●"/>
              <a:tabLst/>
              <a:defRPr/>
            </a:pPr>
            <a:r>
              <a:rPr lang="en-US" sz="1800" dirty="0">
                <a:solidFill>
                  <a:srgbClr val="383838"/>
                </a:solidFill>
              </a:rPr>
              <a:t>44 patients</a:t>
            </a:r>
            <a:endParaRPr kumimoji="0" lang="en-US" sz="1800" b="0" i="0" u="none" strike="noStrike" kern="0" cap="none" spc="0" normalizeH="0" baseline="0" noProof="0" dirty="0">
              <a:ln>
                <a:noFill/>
              </a:ln>
              <a:solidFill>
                <a:srgbClr val="383838"/>
              </a:solidFill>
              <a:effectLst/>
              <a:uLnTx/>
              <a:uFillTx/>
              <a:latin typeface="Didact Gothic"/>
              <a:sym typeface="Didact Gothic"/>
            </a:endParaRPr>
          </a:p>
          <a:p>
            <a:pPr marR="50800" lvl="1" algn="l">
              <a:buClr>
                <a:srgbClr val="383838"/>
              </a:buClr>
              <a:buFont typeface="Didact Gothic"/>
              <a:buChar char="●"/>
              <a:defRPr/>
            </a:pPr>
            <a:r>
              <a:rPr kumimoji="0" lang="en-US" sz="1800" b="0" i="0" u="none" strike="noStrike" kern="0" cap="none" spc="0" normalizeH="0" baseline="0" noProof="0" dirty="0">
                <a:ln>
                  <a:noFill/>
                </a:ln>
                <a:solidFill>
                  <a:srgbClr val="383838"/>
                </a:solidFill>
                <a:effectLst/>
                <a:uLnTx/>
                <a:uFillTx/>
                <a:latin typeface="Didact Gothic"/>
                <a:sym typeface="Didact Gothic"/>
              </a:rPr>
              <a:t>18 clozapine, 26 haloperidol</a:t>
            </a:r>
          </a:p>
          <a:p>
            <a:pPr marL="457200" marR="50800" lvl="0" indent="-317500" algn="l" defTabSz="914400" rtl="0" eaLnBrk="1" fontAlgn="auto" latinLnBrk="0" hangingPunct="1">
              <a:lnSpc>
                <a:spcPct val="100000"/>
              </a:lnSpc>
              <a:spcBef>
                <a:spcPts val="0"/>
              </a:spcBef>
              <a:spcAft>
                <a:spcPts val="0"/>
              </a:spcAft>
              <a:buClr>
                <a:srgbClr val="383838"/>
              </a:buClr>
              <a:buSzPts val="1400"/>
              <a:buFont typeface="Didact Gothic"/>
              <a:buChar char="●"/>
              <a:tabLst/>
              <a:defRPr/>
            </a:pPr>
            <a:r>
              <a:rPr kumimoji="0" lang="en-US" sz="1800" b="1" i="0" u="none" strike="noStrike" kern="0" cap="none" spc="0" normalizeH="0" baseline="0" noProof="0" dirty="0">
                <a:ln>
                  <a:noFill/>
                </a:ln>
                <a:solidFill>
                  <a:srgbClr val="383838"/>
                </a:solidFill>
                <a:effectLst/>
                <a:uLnTx/>
                <a:uFillTx/>
                <a:latin typeface="Didact Gothic"/>
                <a:sym typeface="Didact Gothic"/>
              </a:rPr>
              <a:t>Clozapine 300-500 mg daily compared to</a:t>
            </a:r>
            <a:r>
              <a:rPr kumimoji="0" lang="en-US" sz="1800" b="0" i="0" u="none" strike="noStrike" kern="0" cap="none" spc="0" normalizeH="0" baseline="0" noProof="0" dirty="0">
                <a:ln>
                  <a:noFill/>
                </a:ln>
                <a:solidFill>
                  <a:srgbClr val="383838"/>
                </a:solidFill>
                <a:effectLst/>
                <a:uLnTx/>
                <a:uFillTx/>
                <a:latin typeface="Didact Gothic"/>
                <a:sym typeface="Didact Gothic"/>
              </a:rPr>
              <a:t> Haloperidol Decanoate 150-300 mg monthly LAIA</a:t>
            </a:r>
          </a:p>
          <a:p>
            <a:pPr marL="0" marR="0" lvl="1" indent="-317500" algn="l" defTabSz="914400" rtl="0" eaLnBrk="1" fontAlgn="auto" latinLnBrk="0" hangingPunct="1">
              <a:lnSpc>
                <a:spcPct val="100000"/>
              </a:lnSpc>
              <a:spcBef>
                <a:spcPts val="0"/>
              </a:spcBef>
              <a:spcAft>
                <a:spcPts val="0"/>
              </a:spcAft>
              <a:buClr>
                <a:srgbClr val="383838"/>
              </a:buClr>
              <a:buSzPts val="1400"/>
              <a:buFont typeface="Didact Gothic"/>
              <a:buChar char="○"/>
              <a:tabLst/>
              <a:defRPr/>
            </a:pPr>
            <a:endParaRPr kumimoji="0" lang="en-US" sz="1800" b="0" i="0" u="none" strike="noStrike" kern="0" cap="none" spc="0" normalizeH="0" baseline="0" noProof="0" dirty="0">
              <a:ln>
                <a:noFill/>
              </a:ln>
              <a:solidFill>
                <a:srgbClr val="383838"/>
              </a:solidFill>
              <a:effectLst/>
              <a:uLnTx/>
              <a:uFillTx/>
              <a:latin typeface="Didact Gothic"/>
              <a:sym typeface="Didact Gothic"/>
            </a:endParaRPr>
          </a:p>
        </p:txBody>
      </p:sp>
      <p:sp>
        <p:nvSpPr>
          <p:cNvPr id="484" name="Google Shape;484;p58"/>
          <p:cNvSpPr txBox="1">
            <a:spLocks noGrp="1"/>
          </p:cNvSpPr>
          <p:nvPr>
            <p:ph type="title" idx="4"/>
          </p:nvPr>
        </p:nvSpPr>
        <p:spPr>
          <a:xfrm>
            <a:off x="5981005" y="1980431"/>
            <a:ext cx="1763700" cy="308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t>Outcomes</a:t>
            </a:r>
            <a:endParaRPr sz="2000" dirty="0"/>
          </a:p>
        </p:txBody>
      </p:sp>
      <p:cxnSp>
        <p:nvCxnSpPr>
          <p:cNvPr id="490" name="Google Shape;490;p58"/>
          <p:cNvCxnSpPr>
            <a:cxnSpLocks/>
          </p:cNvCxnSpPr>
          <p:nvPr/>
        </p:nvCxnSpPr>
        <p:spPr>
          <a:xfrm flipV="1">
            <a:off x="4664139" y="1980431"/>
            <a:ext cx="0" cy="2982267"/>
          </a:xfrm>
          <a:prstGeom prst="straightConnector1">
            <a:avLst/>
          </a:prstGeom>
          <a:noFill/>
          <a:ln w="19050" cap="flat" cmpd="sng">
            <a:solidFill>
              <a:schemeClr val="dk1"/>
            </a:solidFill>
            <a:prstDash val="solid"/>
            <a:round/>
            <a:headEnd type="none" w="med" len="med"/>
            <a:tailEnd type="none" w="med" len="med"/>
          </a:ln>
        </p:spPr>
      </p:cxnSp>
      <p:sp>
        <p:nvSpPr>
          <p:cNvPr id="7" name="Subtitle 6">
            <a:extLst>
              <a:ext uri="{FF2B5EF4-FFF2-40B4-BE49-F238E27FC236}">
                <a16:creationId xmlns:a16="http://schemas.microsoft.com/office/drawing/2014/main" id="{707FD5FB-31CA-1DC4-A253-89AC934C0970}"/>
              </a:ext>
            </a:extLst>
          </p:cNvPr>
          <p:cNvSpPr>
            <a:spLocks noGrp="1"/>
          </p:cNvSpPr>
          <p:nvPr>
            <p:ph type="subTitle" idx="3"/>
          </p:nvPr>
        </p:nvSpPr>
        <p:spPr>
          <a:xfrm>
            <a:off x="4664139" y="2346191"/>
            <a:ext cx="4397433" cy="802500"/>
          </a:xfrm>
        </p:spPr>
        <p:txBody>
          <a:bodyPr/>
          <a:lstStyle/>
          <a:p>
            <a:pPr marL="457200" marR="50800" lvl="0" indent="-317500" algn="l" defTabSz="914400" rtl="0" eaLnBrk="1" fontAlgn="auto" latinLnBrk="0" hangingPunct="1">
              <a:lnSpc>
                <a:spcPct val="100000"/>
              </a:lnSpc>
              <a:spcBef>
                <a:spcPts val="0"/>
              </a:spcBef>
              <a:spcAft>
                <a:spcPts val="0"/>
              </a:spcAft>
              <a:buClr>
                <a:srgbClr val="383838"/>
              </a:buClr>
              <a:buSzPts val="1400"/>
              <a:buFont typeface="Didact Gothic"/>
              <a:buChar char="●"/>
              <a:tabLst/>
              <a:defRPr/>
            </a:pPr>
            <a:r>
              <a:rPr kumimoji="0" lang="en-US" sz="1800" b="0" i="0" u="sng" strike="noStrike" kern="0" cap="none" spc="0" normalizeH="0" baseline="0" noProof="0" dirty="0">
                <a:ln>
                  <a:noFill/>
                </a:ln>
                <a:solidFill>
                  <a:srgbClr val="383838"/>
                </a:solidFill>
                <a:effectLst/>
                <a:uLnTx/>
                <a:uFillTx/>
                <a:latin typeface="Didact Gothic"/>
                <a:sym typeface="Didact Gothic"/>
              </a:rPr>
              <a:t>Change in rating score on physical aggression and self item of Overt Aggression Scale (OAS)</a:t>
            </a:r>
          </a:p>
          <a:p>
            <a:pPr marL="457200" marR="50800" lvl="0" indent="-317500" algn="l" defTabSz="914400" rtl="0" eaLnBrk="1" fontAlgn="auto" latinLnBrk="0" hangingPunct="1">
              <a:lnSpc>
                <a:spcPct val="100000"/>
              </a:lnSpc>
              <a:spcBef>
                <a:spcPts val="0"/>
              </a:spcBef>
              <a:spcAft>
                <a:spcPts val="0"/>
              </a:spcAft>
              <a:buClr>
                <a:srgbClr val="383838"/>
              </a:buClr>
              <a:buSzPts val="1400"/>
              <a:buFont typeface="Didact Gothic"/>
              <a:buChar char="●"/>
              <a:tabLst/>
              <a:defRPr/>
            </a:pPr>
            <a:r>
              <a:rPr lang="en-US" sz="1800" u="sng" dirty="0">
                <a:solidFill>
                  <a:srgbClr val="383838"/>
                </a:solidFill>
              </a:rPr>
              <a:t>Change in </a:t>
            </a:r>
            <a:r>
              <a:rPr kumimoji="0" lang="en-US" sz="1800" b="0" i="0" u="sng" strike="noStrike" kern="0" cap="none" spc="0" normalizeH="0" baseline="0" noProof="0" dirty="0">
                <a:ln>
                  <a:noFill/>
                </a:ln>
                <a:solidFill>
                  <a:srgbClr val="383838"/>
                </a:solidFill>
                <a:effectLst/>
                <a:uLnTx/>
                <a:uFillTx/>
                <a:latin typeface="Didact Gothic"/>
                <a:sym typeface="Didact Gothic"/>
              </a:rPr>
              <a:t>suicidality on suicide item of the Hamilton Rating Scale for Depression (HAM-D)</a:t>
            </a:r>
          </a:p>
          <a:p>
            <a:pPr marL="914400" marR="0" lvl="1" indent="-317500" algn="l" defTabSz="914400" rtl="0" eaLnBrk="1" fontAlgn="auto" latinLnBrk="0" hangingPunct="1">
              <a:lnSpc>
                <a:spcPct val="100000"/>
              </a:lnSpc>
              <a:spcBef>
                <a:spcPts val="0"/>
              </a:spcBef>
              <a:spcAft>
                <a:spcPts val="0"/>
              </a:spcAft>
              <a:buClr>
                <a:srgbClr val="383838"/>
              </a:buClr>
              <a:buSzPts val="1400"/>
              <a:buFont typeface="Didact Gothic"/>
              <a:buChar char="○"/>
              <a:tabLst/>
              <a:defRPr/>
            </a:pPr>
            <a:r>
              <a:rPr kumimoji="0" lang="en-US" sz="1800" b="0" i="0" u="none" strike="noStrike" kern="0" cap="none" spc="0" normalizeH="0" baseline="0" noProof="0" dirty="0">
                <a:ln>
                  <a:noFill/>
                </a:ln>
                <a:solidFill>
                  <a:srgbClr val="383838"/>
                </a:solidFill>
                <a:effectLst/>
                <a:uLnTx/>
                <a:uFillTx/>
                <a:latin typeface="Didact Gothic"/>
                <a:sym typeface="Didact Gothic"/>
              </a:rPr>
              <a:t>Change in rating score on OAS and on the Impulsivity Scale (IS) for impulsiveness and aggression</a:t>
            </a:r>
          </a:p>
          <a:p>
            <a:endParaRPr lang="en-US" dirty="0"/>
          </a:p>
        </p:txBody>
      </p:sp>
      <p:sp>
        <p:nvSpPr>
          <p:cNvPr id="8" name="TextBox 7">
            <a:extLst>
              <a:ext uri="{FF2B5EF4-FFF2-40B4-BE49-F238E27FC236}">
                <a16:creationId xmlns:a16="http://schemas.microsoft.com/office/drawing/2014/main" id="{8B22E1A0-E2CA-5B1F-0D61-CB20566658F1}"/>
              </a:ext>
            </a:extLst>
          </p:cNvPr>
          <p:cNvSpPr txBox="1"/>
          <p:nvPr/>
        </p:nvSpPr>
        <p:spPr>
          <a:xfrm>
            <a:off x="1248221" y="4839587"/>
            <a:ext cx="1586419" cy="246221"/>
          </a:xfrm>
          <a:prstGeom prst="rect">
            <a:avLst/>
          </a:prstGeom>
          <a:noFill/>
        </p:spPr>
        <p:txBody>
          <a:bodyPr wrap="square" rtlCol="0">
            <a:spAutoFit/>
          </a:bodyPr>
          <a:lstStyle/>
          <a:p>
            <a:r>
              <a:rPr lang="en-US" sz="1000" dirty="0">
                <a:solidFill>
                  <a:schemeClr val="tx2"/>
                </a:solidFill>
                <a:latin typeface="Didact Gothic" panose="00000500000000000000" pitchFamily="2" charset="0"/>
              </a:rPr>
              <a:t>Spivak et al 2003</a:t>
            </a:r>
          </a:p>
        </p:txBody>
      </p:sp>
      <p:sp>
        <p:nvSpPr>
          <p:cNvPr id="2" name="TextBox 1">
            <a:extLst>
              <a:ext uri="{FF2B5EF4-FFF2-40B4-BE49-F238E27FC236}">
                <a16:creationId xmlns:a16="http://schemas.microsoft.com/office/drawing/2014/main" id="{D28F7FFB-ECFE-48BC-957F-ECF46AA5F072}"/>
              </a:ext>
            </a:extLst>
          </p:cNvPr>
          <p:cNvSpPr txBox="1"/>
          <p:nvPr/>
        </p:nvSpPr>
        <p:spPr>
          <a:xfrm>
            <a:off x="108212" y="4808808"/>
            <a:ext cx="465220" cy="307777"/>
          </a:xfrm>
          <a:prstGeom prst="rect">
            <a:avLst/>
          </a:prstGeom>
          <a:noFill/>
        </p:spPr>
        <p:txBody>
          <a:bodyPr wrap="square" rtlCol="0">
            <a:spAutoFit/>
          </a:bodyPr>
          <a:lstStyle/>
          <a:p>
            <a:r>
              <a:rPr lang="en-US" dirty="0">
                <a:solidFill>
                  <a:schemeClr val="accent4"/>
                </a:solidFill>
              </a:rPr>
              <a:t>27</a:t>
            </a:r>
          </a:p>
        </p:txBody>
      </p:sp>
    </p:spTree>
    <p:extLst>
      <p:ext uri="{BB962C8B-B14F-4D97-AF65-F5344CB8AC3E}">
        <p14:creationId xmlns:p14="http://schemas.microsoft.com/office/powerpoint/2010/main" val="922928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8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8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 grpId="0" build="allAtOnce"/>
      <p:bldP spid="7" grpId="0" build="allAtOnce"/>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E2B2A9F-29E2-8CA7-C18B-FDF3E75F794D}"/>
              </a:ext>
            </a:extLst>
          </p:cNvPr>
          <p:cNvSpPr>
            <a:spLocks noGrp="1"/>
          </p:cNvSpPr>
          <p:nvPr>
            <p:ph type="body" idx="1"/>
          </p:nvPr>
        </p:nvSpPr>
        <p:spPr>
          <a:xfrm>
            <a:off x="713225" y="2153924"/>
            <a:ext cx="7996436" cy="2564130"/>
          </a:xfrm>
        </p:spPr>
        <p:txBody>
          <a:bodyPr/>
          <a:lstStyle/>
          <a:p>
            <a:r>
              <a:rPr lang="en-US" u="sng" dirty="0"/>
              <a:t>Significantly greater reduction on all outcomes with clozapine</a:t>
            </a:r>
          </a:p>
          <a:p>
            <a:pPr lvl="1">
              <a:spcBef>
                <a:spcPts val="200"/>
              </a:spcBef>
            </a:pPr>
            <a:r>
              <a:rPr lang="en-US" dirty="0"/>
              <a:t>Correlation between reduced impulsive-aggressive behavior and reduction in suicidality</a:t>
            </a:r>
          </a:p>
          <a:p>
            <a:r>
              <a:rPr lang="en-US" dirty="0"/>
              <a:t>No suicide attempts in either group</a:t>
            </a:r>
          </a:p>
          <a:p>
            <a:r>
              <a:rPr lang="en-US" dirty="0"/>
              <a:t>Limitations</a:t>
            </a:r>
          </a:p>
          <a:p>
            <a:pPr lvl="1"/>
            <a:r>
              <a:rPr lang="en-US" dirty="0"/>
              <a:t>Treatment-resistant patients only</a:t>
            </a:r>
          </a:p>
          <a:p>
            <a:pPr lvl="1"/>
            <a:r>
              <a:rPr lang="en-US" dirty="0"/>
              <a:t>Variable dosing</a:t>
            </a:r>
          </a:p>
          <a:p>
            <a:pPr lvl="1"/>
            <a:r>
              <a:rPr lang="en-US" dirty="0"/>
              <a:t>Variable inpatient stay between groups: 12 weeks clozapine vs 6 weeks haloperidol</a:t>
            </a:r>
          </a:p>
          <a:p>
            <a:pPr lvl="1"/>
            <a:r>
              <a:rPr lang="en-US" dirty="0">
                <a:solidFill>
                  <a:srgbClr val="054B6B"/>
                </a:solidFill>
              </a:rPr>
              <a:t>Outcome measurement method – HAM-D</a:t>
            </a:r>
          </a:p>
          <a:p>
            <a:pPr lvl="1"/>
            <a:r>
              <a:rPr lang="en-US" dirty="0"/>
              <a:t>Outcomes assessed at baseline and 6-months only – time to effect</a:t>
            </a:r>
          </a:p>
          <a:p>
            <a:r>
              <a:rPr lang="en-US" dirty="0"/>
              <a:t>Strengths</a:t>
            </a:r>
          </a:p>
          <a:p>
            <a:pPr lvl="1"/>
            <a:r>
              <a:rPr lang="en-US" u="sng" dirty="0">
                <a:solidFill>
                  <a:srgbClr val="054B6B"/>
                </a:solidFill>
              </a:rPr>
              <a:t>High suicidality – multiple suicide attempts in all patients</a:t>
            </a:r>
          </a:p>
          <a:p>
            <a:pPr lvl="1"/>
            <a:r>
              <a:rPr lang="en-US" dirty="0"/>
              <a:t>Adjunctive medications discontinued</a:t>
            </a:r>
          </a:p>
        </p:txBody>
      </p:sp>
      <p:sp>
        <p:nvSpPr>
          <p:cNvPr id="3" name="Title 2">
            <a:extLst>
              <a:ext uri="{FF2B5EF4-FFF2-40B4-BE49-F238E27FC236}">
                <a16:creationId xmlns:a16="http://schemas.microsoft.com/office/drawing/2014/main" id="{611BB4EF-7292-EE12-3EAB-524C98A6C740}"/>
              </a:ext>
            </a:extLst>
          </p:cNvPr>
          <p:cNvSpPr>
            <a:spLocks noGrp="1"/>
          </p:cNvSpPr>
          <p:nvPr>
            <p:ph type="title"/>
          </p:nvPr>
        </p:nvSpPr>
        <p:spPr>
          <a:xfrm>
            <a:off x="563881" y="141964"/>
            <a:ext cx="7866895" cy="528600"/>
          </a:xfrm>
        </p:spPr>
        <p:txBody>
          <a:bodyPr/>
          <a:lstStyle/>
          <a:p>
            <a:r>
              <a:rPr lang="en-US" sz="2400" dirty="0"/>
              <a:t>Clozapine Versus Haloperidol: Results</a:t>
            </a:r>
          </a:p>
        </p:txBody>
      </p:sp>
      <p:graphicFrame>
        <p:nvGraphicFramePr>
          <p:cNvPr id="4" name="Table 4">
            <a:extLst>
              <a:ext uri="{FF2B5EF4-FFF2-40B4-BE49-F238E27FC236}">
                <a16:creationId xmlns:a16="http://schemas.microsoft.com/office/drawing/2014/main" id="{D3E8270C-B729-3DBB-55E9-68FC06160016}"/>
              </a:ext>
            </a:extLst>
          </p:cNvPr>
          <p:cNvGraphicFramePr>
            <a:graphicFrameLocks noGrp="1"/>
          </p:cNvGraphicFramePr>
          <p:nvPr>
            <p:extLst>
              <p:ext uri="{D42A27DB-BD31-4B8C-83A1-F6EECF244321}">
                <p14:modId xmlns:p14="http://schemas.microsoft.com/office/powerpoint/2010/main" val="106000636"/>
              </p:ext>
            </p:extLst>
          </p:nvPr>
        </p:nvGraphicFramePr>
        <p:xfrm>
          <a:off x="583684" y="670564"/>
          <a:ext cx="7996435" cy="1483360"/>
        </p:xfrm>
        <a:graphic>
          <a:graphicData uri="http://schemas.openxmlformats.org/drawingml/2006/table">
            <a:tbl>
              <a:tblPr firstRow="1" bandRow="1">
                <a:tableStyleId>{3C2FFA5D-87B4-456A-9821-1D502468CF0F}</a:tableStyleId>
              </a:tblPr>
              <a:tblGrid>
                <a:gridCol w="3462536">
                  <a:extLst>
                    <a:ext uri="{9D8B030D-6E8A-4147-A177-3AD203B41FA5}">
                      <a16:colId xmlns:a16="http://schemas.microsoft.com/office/drawing/2014/main" val="3137931971"/>
                    </a:ext>
                  </a:extLst>
                </a:gridCol>
                <a:gridCol w="1173480">
                  <a:extLst>
                    <a:ext uri="{9D8B030D-6E8A-4147-A177-3AD203B41FA5}">
                      <a16:colId xmlns:a16="http://schemas.microsoft.com/office/drawing/2014/main" val="564817261"/>
                    </a:ext>
                  </a:extLst>
                </a:gridCol>
                <a:gridCol w="1234440">
                  <a:extLst>
                    <a:ext uri="{9D8B030D-6E8A-4147-A177-3AD203B41FA5}">
                      <a16:colId xmlns:a16="http://schemas.microsoft.com/office/drawing/2014/main" val="3864721804"/>
                    </a:ext>
                  </a:extLst>
                </a:gridCol>
                <a:gridCol w="1112520">
                  <a:extLst>
                    <a:ext uri="{9D8B030D-6E8A-4147-A177-3AD203B41FA5}">
                      <a16:colId xmlns:a16="http://schemas.microsoft.com/office/drawing/2014/main" val="1233218952"/>
                    </a:ext>
                  </a:extLst>
                </a:gridCol>
                <a:gridCol w="1013459">
                  <a:extLst>
                    <a:ext uri="{9D8B030D-6E8A-4147-A177-3AD203B41FA5}">
                      <a16:colId xmlns:a16="http://schemas.microsoft.com/office/drawing/2014/main" val="4162890659"/>
                    </a:ext>
                  </a:extLst>
                </a:gridCol>
              </a:tblGrid>
              <a:tr h="370840">
                <a:tc>
                  <a:txBody>
                    <a:bodyPr/>
                    <a:lstStyle/>
                    <a:p>
                      <a:endParaRPr lang="en-US" sz="1400" dirty="0"/>
                    </a:p>
                  </a:txBody>
                  <a:tcPr/>
                </a:tc>
                <a:tc gridSpan="2">
                  <a:txBody>
                    <a:bodyPr/>
                    <a:lstStyle/>
                    <a:p>
                      <a:r>
                        <a:rPr lang="en-US" sz="1400" dirty="0"/>
                        <a:t>Clozapine</a:t>
                      </a:r>
                    </a:p>
                  </a:txBody>
                  <a:tcPr/>
                </a:tc>
                <a:tc hMerge="1">
                  <a:txBody>
                    <a:bodyPr/>
                    <a:lstStyle/>
                    <a:p>
                      <a:endParaRPr lang="en-US"/>
                    </a:p>
                  </a:txBody>
                  <a:tcPr/>
                </a:tc>
                <a:tc gridSpan="2">
                  <a:txBody>
                    <a:bodyPr/>
                    <a:lstStyle/>
                    <a:p>
                      <a:r>
                        <a:rPr lang="en-US" sz="1400" dirty="0"/>
                        <a:t>Haloperidol</a:t>
                      </a:r>
                    </a:p>
                  </a:txBody>
                  <a:tcPr/>
                </a:tc>
                <a:tc hMerge="1">
                  <a:txBody>
                    <a:bodyPr/>
                    <a:lstStyle/>
                    <a:p>
                      <a:endParaRPr lang="en-US"/>
                    </a:p>
                  </a:txBody>
                  <a:tcPr/>
                </a:tc>
                <a:extLst>
                  <a:ext uri="{0D108BD9-81ED-4DB2-BD59-A6C34878D82A}">
                    <a16:rowId xmlns:a16="http://schemas.microsoft.com/office/drawing/2014/main" val="3450674454"/>
                  </a:ext>
                </a:extLst>
              </a:tr>
              <a:tr h="370840">
                <a:tc>
                  <a:txBody>
                    <a:bodyPr/>
                    <a:lstStyle/>
                    <a:p>
                      <a:r>
                        <a:rPr lang="en-US" sz="1400" dirty="0">
                          <a:solidFill>
                            <a:schemeClr val="accent6"/>
                          </a:solidFill>
                        </a:rPr>
                        <a:t>Assessment</a:t>
                      </a:r>
                    </a:p>
                  </a:txBody>
                  <a:tcPr/>
                </a:tc>
                <a:tc>
                  <a:txBody>
                    <a:bodyPr/>
                    <a:lstStyle/>
                    <a:p>
                      <a:r>
                        <a:rPr lang="en-US" sz="1400" dirty="0">
                          <a:solidFill>
                            <a:schemeClr val="accent6"/>
                          </a:solidFill>
                        </a:rPr>
                        <a:t>Baseline</a:t>
                      </a:r>
                    </a:p>
                  </a:txBody>
                  <a:tcPr/>
                </a:tc>
                <a:tc>
                  <a:txBody>
                    <a:bodyPr/>
                    <a:lstStyle/>
                    <a:p>
                      <a:r>
                        <a:rPr lang="en-US" sz="1400" dirty="0">
                          <a:solidFill>
                            <a:schemeClr val="accent6"/>
                          </a:solidFill>
                        </a:rPr>
                        <a:t>6-Month</a:t>
                      </a:r>
                    </a:p>
                  </a:txBody>
                  <a:tcPr/>
                </a:tc>
                <a:tc>
                  <a:txBody>
                    <a:bodyPr/>
                    <a:lstStyle/>
                    <a:p>
                      <a:r>
                        <a:rPr lang="en-US" sz="1400" dirty="0">
                          <a:solidFill>
                            <a:schemeClr val="accent6"/>
                          </a:solidFill>
                        </a:rPr>
                        <a:t>Baseline</a:t>
                      </a:r>
                    </a:p>
                  </a:txBody>
                  <a:tcPr/>
                </a:tc>
                <a:tc>
                  <a:txBody>
                    <a:bodyPr/>
                    <a:lstStyle/>
                    <a:p>
                      <a:r>
                        <a:rPr lang="en-US" sz="1400" dirty="0">
                          <a:solidFill>
                            <a:schemeClr val="accent6"/>
                          </a:solidFill>
                        </a:rPr>
                        <a:t>6-Month</a:t>
                      </a:r>
                    </a:p>
                  </a:txBody>
                  <a:tcPr/>
                </a:tc>
                <a:extLst>
                  <a:ext uri="{0D108BD9-81ED-4DB2-BD59-A6C34878D82A}">
                    <a16:rowId xmlns:a16="http://schemas.microsoft.com/office/drawing/2014/main" val="2485421139"/>
                  </a:ext>
                </a:extLst>
              </a:tr>
              <a:tr h="370840">
                <a:tc>
                  <a:txBody>
                    <a:bodyPr/>
                    <a:lstStyle/>
                    <a:p>
                      <a:r>
                        <a:rPr lang="en-US" sz="1400" dirty="0"/>
                        <a:t>OAS Physical Assessment Against Self</a:t>
                      </a:r>
                    </a:p>
                  </a:txBody>
                  <a:tcPr/>
                </a:tc>
                <a:tc>
                  <a:txBody>
                    <a:bodyPr/>
                    <a:lstStyle/>
                    <a:p>
                      <a:r>
                        <a:rPr lang="en-US" sz="1400" dirty="0"/>
                        <a:t>2.1 ± 1.2</a:t>
                      </a:r>
                    </a:p>
                  </a:txBody>
                  <a:tcPr/>
                </a:tc>
                <a:tc>
                  <a:txBody>
                    <a:bodyPr/>
                    <a:lstStyle/>
                    <a:p>
                      <a:r>
                        <a:rPr lang="en-US" sz="1400" dirty="0"/>
                        <a:t>0 ± 0</a:t>
                      </a:r>
                    </a:p>
                  </a:txBody>
                  <a:tcPr/>
                </a:tc>
                <a:tc>
                  <a:txBody>
                    <a:bodyPr/>
                    <a:lstStyle/>
                    <a:p>
                      <a:r>
                        <a:rPr lang="en-US" sz="1400" dirty="0"/>
                        <a:t>1.3 ±1.2</a:t>
                      </a:r>
                    </a:p>
                  </a:txBody>
                  <a:tcPr/>
                </a:tc>
                <a:tc>
                  <a:txBody>
                    <a:bodyPr/>
                    <a:lstStyle/>
                    <a:p>
                      <a:r>
                        <a:rPr lang="en-US" sz="1400" dirty="0"/>
                        <a:t>0.9</a:t>
                      </a:r>
                    </a:p>
                  </a:txBody>
                  <a:tcPr/>
                </a:tc>
                <a:extLst>
                  <a:ext uri="{0D108BD9-81ED-4DB2-BD59-A6C34878D82A}">
                    <a16:rowId xmlns:a16="http://schemas.microsoft.com/office/drawing/2014/main" val="1459299541"/>
                  </a:ext>
                </a:extLst>
              </a:tr>
              <a:tr h="370840">
                <a:tc>
                  <a:txBody>
                    <a:bodyPr/>
                    <a:lstStyle/>
                    <a:p>
                      <a:r>
                        <a:rPr lang="en-US" sz="1400" dirty="0">
                          <a:solidFill>
                            <a:schemeClr val="accent6"/>
                          </a:solidFill>
                        </a:rPr>
                        <a:t>HAM-D Suicide Item</a:t>
                      </a:r>
                    </a:p>
                  </a:txBody>
                  <a:tcPr/>
                </a:tc>
                <a:tc>
                  <a:txBody>
                    <a:bodyPr/>
                    <a:lstStyle/>
                    <a:p>
                      <a:r>
                        <a:rPr lang="en-US" sz="1400" dirty="0">
                          <a:solidFill>
                            <a:schemeClr val="accent6"/>
                          </a:solidFill>
                        </a:rPr>
                        <a:t>2.2 ± 1.1</a:t>
                      </a:r>
                    </a:p>
                  </a:txBody>
                  <a:tcPr/>
                </a:tc>
                <a:tc>
                  <a:txBody>
                    <a:bodyPr/>
                    <a:lstStyle/>
                    <a:p>
                      <a:r>
                        <a:rPr lang="en-US" sz="1400" dirty="0">
                          <a:solidFill>
                            <a:schemeClr val="accent6"/>
                          </a:solidFill>
                        </a:rPr>
                        <a:t>0 ± 0</a:t>
                      </a:r>
                    </a:p>
                  </a:txBody>
                  <a:tcPr/>
                </a:tc>
                <a:tc>
                  <a:txBody>
                    <a:bodyPr/>
                    <a:lstStyle/>
                    <a:p>
                      <a:r>
                        <a:rPr lang="en-US" sz="1400" dirty="0">
                          <a:solidFill>
                            <a:schemeClr val="accent6"/>
                          </a:solidFill>
                        </a:rPr>
                        <a:t>2.4 ± 1.1</a:t>
                      </a:r>
                    </a:p>
                  </a:txBody>
                  <a:tcPr/>
                </a:tc>
                <a:tc>
                  <a:txBody>
                    <a:bodyPr/>
                    <a:lstStyle/>
                    <a:p>
                      <a:r>
                        <a:rPr lang="en-US" sz="1400" dirty="0">
                          <a:solidFill>
                            <a:schemeClr val="accent6"/>
                          </a:solidFill>
                        </a:rPr>
                        <a:t>1.1 ± 0.9</a:t>
                      </a:r>
                    </a:p>
                  </a:txBody>
                  <a:tcPr/>
                </a:tc>
                <a:extLst>
                  <a:ext uri="{0D108BD9-81ED-4DB2-BD59-A6C34878D82A}">
                    <a16:rowId xmlns:a16="http://schemas.microsoft.com/office/drawing/2014/main" val="4094816556"/>
                  </a:ext>
                </a:extLst>
              </a:tr>
            </a:tbl>
          </a:graphicData>
        </a:graphic>
      </p:graphicFrame>
      <p:sp>
        <p:nvSpPr>
          <p:cNvPr id="5" name="TextBox 4">
            <a:extLst>
              <a:ext uri="{FF2B5EF4-FFF2-40B4-BE49-F238E27FC236}">
                <a16:creationId xmlns:a16="http://schemas.microsoft.com/office/drawing/2014/main" id="{8D929E5F-CA0B-7E1B-7494-5F5E0D74F985}"/>
              </a:ext>
            </a:extLst>
          </p:cNvPr>
          <p:cNvSpPr txBox="1"/>
          <p:nvPr/>
        </p:nvSpPr>
        <p:spPr>
          <a:xfrm>
            <a:off x="649705" y="4836037"/>
            <a:ext cx="4555958" cy="253916"/>
          </a:xfrm>
          <a:prstGeom prst="rect">
            <a:avLst/>
          </a:prstGeom>
          <a:noFill/>
        </p:spPr>
        <p:txBody>
          <a:bodyPr wrap="square" rtlCol="0">
            <a:spAutoFit/>
          </a:bodyPr>
          <a:lstStyle/>
          <a:p>
            <a:r>
              <a:rPr lang="en-US" sz="1000" dirty="0">
                <a:solidFill>
                  <a:schemeClr val="tx2"/>
                </a:solidFill>
                <a:latin typeface="Didact Gothic" panose="00000500000000000000" pitchFamily="2" charset="0"/>
              </a:rPr>
              <a:t>Spivak et al, 2003</a:t>
            </a:r>
          </a:p>
        </p:txBody>
      </p:sp>
      <p:sp>
        <p:nvSpPr>
          <p:cNvPr id="6" name="TextBox 5">
            <a:extLst>
              <a:ext uri="{FF2B5EF4-FFF2-40B4-BE49-F238E27FC236}">
                <a16:creationId xmlns:a16="http://schemas.microsoft.com/office/drawing/2014/main" id="{17D1CE03-6539-EA2E-14ED-68A86DC62658}"/>
              </a:ext>
            </a:extLst>
          </p:cNvPr>
          <p:cNvSpPr txBox="1"/>
          <p:nvPr/>
        </p:nvSpPr>
        <p:spPr>
          <a:xfrm>
            <a:off x="8509353" y="4735695"/>
            <a:ext cx="465220" cy="307777"/>
          </a:xfrm>
          <a:prstGeom prst="rect">
            <a:avLst/>
          </a:prstGeom>
          <a:noFill/>
        </p:spPr>
        <p:txBody>
          <a:bodyPr wrap="square" rtlCol="0">
            <a:spAutoFit/>
          </a:bodyPr>
          <a:lstStyle/>
          <a:p>
            <a:r>
              <a:rPr lang="en-US" dirty="0">
                <a:solidFill>
                  <a:schemeClr val="accent6"/>
                </a:solidFill>
              </a:rPr>
              <a:t>28</a:t>
            </a:r>
          </a:p>
        </p:txBody>
      </p:sp>
    </p:spTree>
    <p:extLst>
      <p:ext uri="{BB962C8B-B14F-4D97-AF65-F5344CB8AC3E}">
        <p14:creationId xmlns:p14="http://schemas.microsoft.com/office/powerpoint/2010/main" val="552968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C4654-6568-CDE6-DC0D-55156299E7E1}"/>
              </a:ext>
            </a:extLst>
          </p:cNvPr>
          <p:cNvSpPr>
            <a:spLocks noGrp="1"/>
          </p:cNvSpPr>
          <p:nvPr>
            <p:ph type="title"/>
          </p:nvPr>
        </p:nvSpPr>
        <p:spPr/>
        <p:txBody>
          <a:bodyPr/>
          <a:lstStyle/>
          <a:p>
            <a:r>
              <a:rPr lang="en-US" sz="4000" dirty="0"/>
              <a:t>Disclosures</a:t>
            </a:r>
          </a:p>
        </p:txBody>
      </p:sp>
      <p:sp>
        <p:nvSpPr>
          <p:cNvPr id="3" name="TextBox 2">
            <a:extLst>
              <a:ext uri="{FF2B5EF4-FFF2-40B4-BE49-F238E27FC236}">
                <a16:creationId xmlns:a16="http://schemas.microsoft.com/office/drawing/2014/main" id="{484EC633-F39A-8DA9-FC40-5547B853541B}"/>
              </a:ext>
            </a:extLst>
          </p:cNvPr>
          <p:cNvSpPr txBox="1"/>
          <p:nvPr/>
        </p:nvSpPr>
        <p:spPr>
          <a:xfrm>
            <a:off x="1700463" y="753978"/>
            <a:ext cx="7154779" cy="2677656"/>
          </a:xfrm>
          <a:prstGeom prst="rect">
            <a:avLst/>
          </a:prstGeom>
          <a:noFill/>
        </p:spPr>
        <p:txBody>
          <a:bodyPr wrap="square" rtlCol="0">
            <a:spAutoFit/>
          </a:bodyPr>
          <a:lstStyle/>
          <a:p>
            <a:r>
              <a:rPr lang="en-US" sz="2400" dirty="0">
                <a:solidFill>
                  <a:schemeClr val="bg2">
                    <a:lumMod val="10000"/>
                  </a:schemeClr>
                </a:solidFill>
                <a:latin typeface="Didact Gothic" panose="00000500000000000000" pitchFamily="2" charset="0"/>
              </a:rPr>
              <a:t>No members of the planning committee, speakers, authors, content reviewers and/or anyone else in a position to control the content of this education activity have relevant financial relationships with any entity producing, marketing, reselling, or distributing healthcare goods or services, used on, or consumed by, patients to disclose. </a:t>
            </a:r>
          </a:p>
        </p:txBody>
      </p:sp>
      <p:sp>
        <p:nvSpPr>
          <p:cNvPr id="4" name="TextBox 3">
            <a:extLst>
              <a:ext uri="{FF2B5EF4-FFF2-40B4-BE49-F238E27FC236}">
                <a16:creationId xmlns:a16="http://schemas.microsoft.com/office/drawing/2014/main" id="{6742F91D-CA98-E59A-7429-8F02822FDA3E}"/>
              </a:ext>
            </a:extLst>
          </p:cNvPr>
          <p:cNvSpPr txBox="1"/>
          <p:nvPr/>
        </p:nvSpPr>
        <p:spPr>
          <a:xfrm>
            <a:off x="8598568" y="4835723"/>
            <a:ext cx="352926" cy="307777"/>
          </a:xfrm>
          <a:prstGeom prst="rect">
            <a:avLst/>
          </a:prstGeom>
          <a:noFill/>
        </p:spPr>
        <p:txBody>
          <a:bodyPr wrap="square" rtlCol="0">
            <a:spAutoFit/>
          </a:bodyPr>
          <a:lstStyle/>
          <a:p>
            <a:r>
              <a:rPr lang="en-US" dirty="0">
                <a:solidFill>
                  <a:schemeClr val="tx1"/>
                </a:solidFill>
              </a:rPr>
              <a:t>2</a:t>
            </a:r>
          </a:p>
        </p:txBody>
      </p:sp>
    </p:spTree>
    <p:extLst>
      <p:ext uri="{BB962C8B-B14F-4D97-AF65-F5344CB8AC3E}">
        <p14:creationId xmlns:p14="http://schemas.microsoft.com/office/powerpoint/2010/main" val="37439883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B71AA5E-FFFA-3153-E98C-BD9863895F32}"/>
              </a:ext>
            </a:extLst>
          </p:cNvPr>
          <p:cNvSpPr>
            <a:spLocks noGrp="1"/>
          </p:cNvSpPr>
          <p:nvPr>
            <p:ph type="title"/>
          </p:nvPr>
        </p:nvSpPr>
        <p:spPr>
          <a:xfrm>
            <a:off x="1426500" y="100028"/>
            <a:ext cx="7717500" cy="648300"/>
          </a:xfrm>
        </p:spPr>
        <p:txBody>
          <a:bodyPr/>
          <a:lstStyle/>
          <a:p>
            <a:r>
              <a:rPr lang="en-US" sz="3600" dirty="0"/>
              <a:t>Summary of Clinical Trials</a:t>
            </a:r>
          </a:p>
        </p:txBody>
      </p:sp>
      <p:graphicFrame>
        <p:nvGraphicFramePr>
          <p:cNvPr id="4" name="Table 4">
            <a:extLst>
              <a:ext uri="{FF2B5EF4-FFF2-40B4-BE49-F238E27FC236}">
                <a16:creationId xmlns:a16="http://schemas.microsoft.com/office/drawing/2014/main" id="{431BE438-6FE2-5B5B-63B8-C55BE23AD3B7}"/>
              </a:ext>
            </a:extLst>
          </p:cNvPr>
          <p:cNvGraphicFramePr>
            <a:graphicFrameLocks noGrp="1"/>
          </p:cNvGraphicFramePr>
          <p:nvPr>
            <p:extLst>
              <p:ext uri="{D42A27DB-BD31-4B8C-83A1-F6EECF244321}">
                <p14:modId xmlns:p14="http://schemas.microsoft.com/office/powerpoint/2010/main" val="1557357903"/>
              </p:ext>
            </p:extLst>
          </p:nvPr>
        </p:nvGraphicFramePr>
        <p:xfrm>
          <a:off x="162389" y="817253"/>
          <a:ext cx="8702843" cy="3829563"/>
        </p:xfrm>
        <a:graphic>
          <a:graphicData uri="http://schemas.openxmlformats.org/drawingml/2006/table">
            <a:tbl>
              <a:tblPr firstRow="1" bandRow="1">
                <a:tableStyleId>{0505E3EF-67EA-436B-97B2-0124C06EBD24}</a:tableStyleId>
              </a:tblPr>
              <a:tblGrid>
                <a:gridCol w="2198426">
                  <a:extLst>
                    <a:ext uri="{9D8B030D-6E8A-4147-A177-3AD203B41FA5}">
                      <a16:colId xmlns:a16="http://schemas.microsoft.com/office/drawing/2014/main" val="3098443162"/>
                    </a:ext>
                  </a:extLst>
                </a:gridCol>
                <a:gridCol w="2043241">
                  <a:extLst>
                    <a:ext uri="{9D8B030D-6E8A-4147-A177-3AD203B41FA5}">
                      <a16:colId xmlns:a16="http://schemas.microsoft.com/office/drawing/2014/main" val="542679562"/>
                    </a:ext>
                  </a:extLst>
                </a:gridCol>
                <a:gridCol w="2709955">
                  <a:extLst>
                    <a:ext uri="{9D8B030D-6E8A-4147-A177-3AD203B41FA5}">
                      <a16:colId xmlns:a16="http://schemas.microsoft.com/office/drawing/2014/main" val="1758636576"/>
                    </a:ext>
                  </a:extLst>
                </a:gridCol>
                <a:gridCol w="1751221">
                  <a:extLst>
                    <a:ext uri="{9D8B030D-6E8A-4147-A177-3AD203B41FA5}">
                      <a16:colId xmlns:a16="http://schemas.microsoft.com/office/drawing/2014/main" val="4225794426"/>
                    </a:ext>
                  </a:extLst>
                </a:gridCol>
              </a:tblGrid>
              <a:tr h="598369">
                <a:tc>
                  <a:txBody>
                    <a:bodyPr/>
                    <a:lstStyle/>
                    <a:p>
                      <a:r>
                        <a:rPr lang="en-US" sz="1200" dirty="0"/>
                        <a:t>Trial and Comparison</a:t>
                      </a:r>
                    </a:p>
                  </a:txBody>
                  <a:tcPr/>
                </a:tc>
                <a:tc>
                  <a:txBody>
                    <a:bodyPr/>
                    <a:lstStyle/>
                    <a:p>
                      <a:r>
                        <a:rPr lang="en-US" sz="1200" dirty="0"/>
                        <a:t>Population</a:t>
                      </a:r>
                    </a:p>
                  </a:txBody>
                  <a:tcPr/>
                </a:tc>
                <a:tc>
                  <a:txBody>
                    <a:bodyPr/>
                    <a:lstStyle/>
                    <a:p>
                      <a:r>
                        <a:rPr lang="en-US" sz="1200" dirty="0"/>
                        <a:t>Outcomes</a:t>
                      </a:r>
                    </a:p>
                  </a:txBody>
                  <a:tcPr/>
                </a:tc>
                <a:tc>
                  <a:txBody>
                    <a:bodyPr/>
                    <a:lstStyle/>
                    <a:p>
                      <a:r>
                        <a:rPr lang="en-US" sz="1200" dirty="0"/>
                        <a:t>Outcome Measurement</a:t>
                      </a:r>
                    </a:p>
                  </a:txBody>
                  <a:tcPr/>
                </a:tc>
                <a:extLst>
                  <a:ext uri="{0D108BD9-81ED-4DB2-BD59-A6C34878D82A}">
                    <a16:rowId xmlns:a16="http://schemas.microsoft.com/office/drawing/2014/main" val="79322757"/>
                  </a:ext>
                </a:extLst>
              </a:tr>
              <a:tr h="1077065">
                <a:tc>
                  <a:txBody>
                    <a:bodyPr/>
                    <a:lstStyle/>
                    <a:p>
                      <a:r>
                        <a:rPr lang="en-US" sz="1200" dirty="0" err="1"/>
                        <a:t>InterSePT</a:t>
                      </a:r>
                    </a:p>
                    <a:p>
                      <a:r>
                        <a:rPr lang="en-US" sz="1200" dirty="0"/>
                        <a:t>Clozapine vs olanzapine</a:t>
                      </a:r>
                    </a:p>
                  </a:txBody>
                  <a:tcPr/>
                </a:tc>
                <a:tc>
                  <a:txBody>
                    <a:bodyPr/>
                    <a:lstStyle/>
                    <a:p>
                      <a:pPr marL="171450" indent="-171450">
                        <a:buSzPct val="125000"/>
                        <a:buFont typeface="Arial" panose="020B0604020202020204" pitchFamily="34" charset="0"/>
                        <a:buChar char="•"/>
                      </a:pPr>
                      <a:r>
                        <a:rPr lang="en-US" sz="1200" dirty="0"/>
                        <a:t>Schizophrenia</a:t>
                      </a:r>
                    </a:p>
                    <a:p>
                      <a:pPr marL="171450" indent="-171450">
                        <a:buSzPct val="125000"/>
                        <a:buFont typeface="Arial" panose="020B0604020202020204" pitchFamily="34" charset="0"/>
                        <a:buChar char="•"/>
                      </a:pPr>
                      <a:r>
                        <a:rPr lang="en-US" sz="1200" dirty="0"/>
                        <a:t>TRS</a:t>
                      </a:r>
                    </a:p>
                    <a:p>
                      <a:pPr marL="171450" indent="-171450">
                        <a:buSzPct val="125000"/>
                        <a:buFont typeface="Arial" panose="020B0604020202020204" pitchFamily="34" charset="0"/>
                        <a:buChar char="•"/>
                      </a:pPr>
                      <a:r>
                        <a:rPr lang="en-US" sz="1200" dirty="0"/>
                        <a:t>Schizoaffective disorder</a:t>
                      </a:r>
                    </a:p>
                  </a:txBody>
                  <a:tcPr/>
                </a:tc>
                <a:tc>
                  <a:txBody>
                    <a:bodyPr/>
                    <a:lstStyle/>
                    <a:p>
                      <a:pPr marL="285750" indent="-285750">
                        <a:buSzPct val="125000"/>
                        <a:buFont typeface="Arial" panose="020B0604020202020204" pitchFamily="34" charset="0"/>
                        <a:buChar char="•"/>
                      </a:pPr>
                      <a:r>
                        <a:rPr lang="en-US" sz="1200" dirty="0"/>
                        <a:t>Clozapine superior to olanzapine for suicidality </a:t>
                      </a:r>
                    </a:p>
                  </a:txBody>
                  <a:tcPr/>
                </a:tc>
                <a:tc>
                  <a:txBody>
                    <a:bodyPr/>
                    <a:lstStyle/>
                    <a:p>
                      <a:pPr marL="285750" indent="-285750">
                        <a:buSzPct val="125000"/>
                        <a:buFont typeface="Arial" panose="020B0604020202020204" pitchFamily="34" charset="0"/>
                        <a:buChar char="•"/>
                      </a:pPr>
                      <a:r>
                        <a:rPr lang="en-US" sz="1200" dirty="0"/>
                        <a:t>CGI-SS</a:t>
                      </a:r>
                    </a:p>
                    <a:p>
                      <a:pPr marL="285750" indent="-285750">
                        <a:buSzPct val="125000"/>
                        <a:buFont typeface="Arial" panose="020B0604020202020204" pitchFamily="34" charset="0"/>
                        <a:buChar char="•"/>
                      </a:pPr>
                      <a:r>
                        <a:rPr lang="en-US" sz="1200" dirty="0"/>
                        <a:t>Suicide attempts</a:t>
                      </a:r>
                    </a:p>
                    <a:p>
                      <a:pPr marL="285750" indent="-285750">
                        <a:buSzPct val="125000"/>
                        <a:buFont typeface="Arial" panose="020B0604020202020204" pitchFamily="34" charset="0"/>
                        <a:buChar char="•"/>
                      </a:pPr>
                      <a:r>
                        <a:rPr lang="en-US" sz="1200" dirty="0"/>
                        <a:t>Hospitalizations for suicide attempt</a:t>
                      </a:r>
                    </a:p>
                  </a:txBody>
                  <a:tcPr/>
                </a:tc>
                <a:extLst>
                  <a:ext uri="{0D108BD9-81ED-4DB2-BD59-A6C34878D82A}">
                    <a16:rowId xmlns:a16="http://schemas.microsoft.com/office/drawing/2014/main" val="412915902"/>
                  </a:ext>
                </a:extLst>
              </a:tr>
              <a:tr h="1555760">
                <a:tc>
                  <a:txBody>
                    <a:bodyPr/>
                    <a:lstStyle/>
                    <a:p>
                      <a:r>
                        <a:rPr lang="en-US" sz="1200" dirty="0"/>
                        <a:t>CATIE-2E</a:t>
                      </a:r>
                    </a:p>
                    <a:p>
                      <a:r>
                        <a:rPr lang="en-US" sz="1200" dirty="0"/>
                        <a:t>Clozapine vs risperidone, quetiapine, and olanzapine </a:t>
                      </a:r>
                    </a:p>
                  </a:txBody>
                  <a:tcPr/>
                </a:tc>
                <a:tc>
                  <a:txBody>
                    <a:bodyPr/>
                    <a:lstStyle/>
                    <a:p>
                      <a:pPr marL="171450" indent="-171450">
                        <a:buSzPct val="125000"/>
                        <a:buFont typeface="Arial" panose="020B0604020202020204" pitchFamily="34" charset="0"/>
                        <a:buChar char="•"/>
                      </a:pPr>
                      <a:r>
                        <a:rPr lang="en-US" sz="1200" dirty="0"/>
                        <a:t>TRS</a:t>
                      </a:r>
                    </a:p>
                  </a:txBody>
                  <a:tcPr/>
                </a:tc>
                <a:tc>
                  <a:txBody>
                    <a:bodyPr/>
                    <a:lstStyle/>
                    <a:p>
                      <a:pPr marL="285750" indent="-285750">
                        <a:buSzPct val="125000"/>
                        <a:buFont typeface="Arial" panose="020B0604020202020204" pitchFamily="34" charset="0"/>
                        <a:buChar char="•"/>
                      </a:pPr>
                      <a:r>
                        <a:rPr lang="en-US" sz="1200" dirty="0"/>
                        <a:t>Clozapine superior to quetiapine for depressive symptoms, but not suicidality </a:t>
                      </a:r>
                    </a:p>
                    <a:p>
                      <a:pPr marL="285750" indent="-285750">
                        <a:buSzPct val="125000"/>
                        <a:buFont typeface="Arial" panose="020B0604020202020204" pitchFamily="34" charset="0"/>
                        <a:buChar char="•"/>
                      </a:pPr>
                      <a:r>
                        <a:rPr lang="en-US" sz="1200" dirty="0"/>
                        <a:t>Clozapine equally efficacious as risperidone and olanzapine for depressive symptoms</a:t>
                      </a:r>
                    </a:p>
                  </a:txBody>
                  <a:tcPr/>
                </a:tc>
                <a:tc>
                  <a:txBody>
                    <a:bodyPr/>
                    <a:lstStyle/>
                    <a:p>
                      <a:pPr marL="285750" indent="-285750">
                        <a:buSzPct val="125000"/>
                        <a:buFont typeface="Arial" panose="020B0604020202020204" pitchFamily="34" charset="0"/>
                        <a:buChar char="•"/>
                      </a:pPr>
                      <a:r>
                        <a:rPr lang="en-US" sz="1200" u="none" dirty="0"/>
                        <a:t>Calgary Depressive Scale for Schizophrenia</a:t>
                      </a:r>
                    </a:p>
                  </a:txBody>
                  <a:tcPr/>
                </a:tc>
                <a:extLst>
                  <a:ext uri="{0D108BD9-81ED-4DB2-BD59-A6C34878D82A}">
                    <a16:rowId xmlns:a16="http://schemas.microsoft.com/office/drawing/2014/main" val="1133569355"/>
                  </a:ext>
                </a:extLst>
              </a:tr>
              <a:tr h="598369">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Spivak</a:t>
                      </a:r>
                    </a:p>
                    <a:p>
                      <a:r>
                        <a:rPr lang="en-US" sz="1200" dirty="0"/>
                        <a:t>Clozapine vs haloperidol</a:t>
                      </a:r>
                    </a:p>
                  </a:txBody>
                  <a:tcPr/>
                </a:tc>
                <a:tc>
                  <a:txBody>
                    <a:bodyPr/>
                    <a:lstStyle/>
                    <a:p>
                      <a:pPr marL="171450" indent="-171450">
                        <a:buSzPct val="125000"/>
                        <a:buFont typeface="Arial" panose="020B0604020202020204" pitchFamily="34" charset="0"/>
                        <a:buChar char="•"/>
                      </a:pPr>
                      <a:r>
                        <a:rPr lang="en-US" sz="1200" dirty="0"/>
                        <a:t>TRS</a:t>
                      </a:r>
                    </a:p>
                  </a:txBody>
                  <a:tcPr/>
                </a:tc>
                <a:tc>
                  <a:txBody>
                    <a:bodyPr/>
                    <a:lstStyle/>
                    <a:p>
                      <a:pPr marL="285750" indent="-285750">
                        <a:buSzPct val="125000"/>
                        <a:buFont typeface="Arial" panose="020B0604020202020204" pitchFamily="34" charset="0"/>
                        <a:buChar char="•"/>
                      </a:pPr>
                      <a:r>
                        <a:rPr lang="en-US" sz="1200" dirty="0"/>
                        <a:t>Clozapine superior to haloperidol for suicidality</a:t>
                      </a:r>
                    </a:p>
                  </a:txBody>
                  <a:tcPr/>
                </a:tc>
                <a:tc>
                  <a:txBody>
                    <a:bodyPr/>
                    <a:lstStyle/>
                    <a:p>
                      <a:pPr marL="285750" indent="-285750">
                        <a:buSzPct val="125000"/>
                        <a:buFont typeface="Arial" panose="020B0604020202020204" pitchFamily="34" charset="0"/>
                        <a:buChar char="•"/>
                      </a:pPr>
                      <a:r>
                        <a:rPr lang="en-US" sz="1200" dirty="0"/>
                        <a:t>HAM-D</a:t>
                      </a:r>
                    </a:p>
                    <a:p>
                      <a:pPr marL="285750" indent="-285750">
                        <a:buSzPct val="125000"/>
                        <a:buFont typeface="Arial" panose="020B0604020202020204" pitchFamily="34" charset="0"/>
                        <a:buChar char="•"/>
                      </a:pPr>
                      <a:r>
                        <a:rPr lang="en-US" sz="1200" dirty="0"/>
                        <a:t>OAS</a:t>
                      </a:r>
                    </a:p>
                  </a:txBody>
                  <a:tcPr/>
                </a:tc>
                <a:extLst>
                  <a:ext uri="{0D108BD9-81ED-4DB2-BD59-A6C34878D82A}">
                    <a16:rowId xmlns:a16="http://schemas.microsoft.com/office/drawing/2014/main" val="4005777148"/>
                  </a:ext>
                </a:extLst>
              </a:tr>
            </a:tbl>
          </a:graphicData>
        </a:graphic>
      </p:graphicFrame>
      <p:sp>
        <p:nvSpPr>
          <p:cNvPr id="2" name="TextBox 1">
            <a:extLst>
              <a:ext uri="{FF2B5EF4-FFF2-40B4-BE49-F238E27FC236}">
                <a16:creationId xmlns:a16="http://schemas.microsoft.com/office/drawing/2014/main" id="{302D4220-16EC-F64F-3408-F576D4BA61AA}"/>
              </a:ext>
            </a:extLst>
          </p:cNvPr>
          <p:cNvSpPr txBox="1"/>
          <p:nvPr/>
        </p:nvSpPr>
        <p:spPr>
          <a:xfrm>
            <a:off x="8509353" y="4735695"/>
            <a:ext cx="465220" cy="307777"/>
          </a:xfrm>
          <a:prstGeom prst="rect">
            <a:avLst/>
          </a:prstGeom>
          <a:noFill/>
        </p:spPr>
        <p:txBody>
          <a:bodyPr wrap="square" rtlCol="0">
            <a:spAutoFit/>
          </a:bodyPr>
          <a:lstStyle/>
          <a:p>
            <a:r>
              <a:rPr lang="en-US" dirty="0">
                <a:solidFill>
                  <a:schemeClr val="accent6"/>
                </a:solidFill>
              </a:rPr>
              <a:t>29</a:t>
            </a:r>
          </a:p>
        </p:txBody>
      </p:sp>
    </p:spTree>
    <p:extLst>
      <p:ext uri="{BB962C8B-B14F-4D97-AF65-F5344CB8AC3E}">
        <p14:creationId xmlns:p14="http://schemas.microsoft.com/office/powerpoint/2010/main" val="27339016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633A9FC-729E-1E37-6B70-A5AB9AA641D7}"/>
              </a:ext>
            </a:extLst>
          </p:cNvPr>
          <p:cNvSpPr>
            <a:spLocks noGrp="1"/>
          </p:cNvSpPr>
          <p:nvPr>
            <p:ph type="subTitle" idx="1"/>
          </p:nvPr>
        </p:nvSpPr>
        <p:spPr>
          <a:xfrm>
            <a:off x="761270" y="1262814"/>
            <a:ext cx="7621459" cy="2617871"/>
          </a:xfrm>
        </p:spPr>
        <p:txBody>
          <a:bodyPr/>
          <a:lstStyle/>
          <a:p>
            <a:pPr marL="139700" indent="0" algn="l">
              <a:buNone/>
            </a:pPr>
            <a:r>
              <a:rPr lang="en-US" sz="2000" dirty="0">
                <a:solidFill>
                  <a:schemeClr val="tx1"/>
                </a:solidFill>
              </a:rPr>
              <a:t>Which of the following is true regarding suicidality prevention with clozapine based on randomized trials?</a:t>
            </a:r>
          </a:p>
          <a:p>
            <a:pPr marL="139700" indent="0" algn="l">
              <a:buNone/>
            </a:pPr>
            <a:endParaRPr lang="en-US" sz="2000" dirty="0">
              <a:solidFill>
                <a:schemeClr val="tx1"/>
              </a:solidFill>
            </a:endParaRPr>
          </a:p>
          <a:p>
            <a:pPr marL="596900" indent="-457200" algn="l">
              <a:buFont typeface="+mj-lt"/>
              <a:buAutoNum type="alphaUcPeriod"/>
            </a:pPr>
            <a:r>
              <a:rPr lang="en-US" sz="2000" dirty="0">
                <a:solidFill>
                  <a:schemeClr val="tx1"/>
                </a:solidFill>
              </a:rPr>
              <a:t>Equal efficacy to olanzapine</a:t>
            </a:r>
          </a:p>
          <a:p>
            <a:pPr marL="596900" indent="-457200" algn="l">
              <a:buFont typeface="+mj-lt"/>
              <a:buAutoNum type="alphaUcPeriod"/>
            </a:pPr>
            <a:r>
              <a:rPr lang="en-US" sz="2000" dirty="0">
                <a:solidFill>
                  <a:schemeClr val="tx1"/>
                </a:solidFill>
              </a:rPr>
              <a:t>Time to effect of 6 months</a:t>
            </a:r>
          </a:p>
          <a:p>
            <a:pPr marL="596900" indent="-457200" algn="l">
              <a:buFont typeface="+mj-lt"/>
              <a:buAutoNum type="alphaUcPeriod"/>
            </a:pPr>
            <a:r>
              <a:rPr lang="en-US" sz="2000" dirty="0">
                <a:solidFill>
                  <a:schemeClr val="tx1"/>
                </a:solidFill>
              </a:rPr>
              <a:t>Superior efficacy compared to haloperidol</a:t>
            </a:r>
          </a:p>
          <a:p>
            <a:pPr marL="596900" indent="-457200" algn="l">
              <a:buFont typeface="+mj-lt"/>
              <a:buAutoNum type="alphaUcPeriod"/>
            </a:pPr>
            <a:r>
              <a:rPr lang="en-US" sz="2000" dirty="0">
                <a:solidFill>
                  <a:schemeClr val="tx1"/>
                </a:solidFill>
              </a:rPr>
              <a:t>Reduced efficacy compared to quetiapine</a:t>
            </a:r>
          </a:p>
        </p:txBody>
      </p:sp>
      <p:sp>
        <p:nvSpPr>
          <p:cNvPr id="8" name="Title 7">
            <a:extLst>
              <a:ext uri="{FF2B5EF4-FFF2-40B4-BE49-F238E27FC236}">
                <a16:creationId xmlns:a16="http://schemas.microsoft.com/office/drawing/2014/main" id="{C3DAD408-84C8-C692-000A-BDEA12CBCDA4}"/>
              </a:ext>
            </a:extLst>
          </p:cNvPr>
          <p:cNvSpPr>
            <a:spLocks noGrp="1"/>
          </p:cNvSpPr>
          <p:nvPr>
            <p:ph type="title" idx="6"/>
          </p:nvPr>
        </p:nvSpPr>
        <p:spPr/>
        <p:txBody>
          <a:bodyPr/>
          <a:lstStyle/>
          <a:p>
            <a:r>
              <a:rPr lang="en-US" dirty="0"/>
              <a:t>Question 2</a:t>
            </a:r>
          </a:p>
        </p:txBody>
      </p:sp>
      <p:sp>
        <p:nvSpPr>
          <p:cNvPr id="3" name="TextBox 2">
            <a:extLst>
              <a:ext uri="{FF2B5EF4-FFF2-40B4-BE49-F238E27FC236}">
                <a16:creationId xmlns:a16="http://schemas.microsoft.com/office/drawing/2014/main" id="{346039E7-380E-82B5-7151-B3C00D567144}"/>
              </a:ext>
            </a:extLst>
          </p:cNvPr>
          <p:cNvSpPr txBox="1"/>
          <p:nvPr/>
        </p:nvSpPr>
        <p:spPr>
          <a:xfrm>
            <a:off x="8509353" y="4735695"/>
            <a:ext cx="465220" cy="307777"/>
          </a:xfrm>
          <a:prstGeom prst="rect">
            <a:avLst/>
          </a:prstGeom>
          <a:noFill/>
        </p:spPr>
        <p:txBody>
          <a:bodyPr wrap="square" rtlCol="0">
            <a:spAutoFit/>
          </a:bodyPr>
          <a:lstStyle/>
          <a:p>
            <a:r>
              <a:rPr lang="en-US" dirty="0">
                <a:solidFill>
                  <a:schemeClr val="accent4"/>
                </a:solidFill>
              </a:rPr>
              <a:t>30</a:t>
            </a:r>
          </a:p>
        </p:txBody>
      </p:sp>
    </p:spTree>
    <p:extLst>
      <p:ext uri="{BB962C8B-B14F-4D97-AF65-F5344CB8AC3E}">
        <p14:creationId xmlns:p14="http://schemas.microsoft.com/office/powerpoint/2010/main" val="4102401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2">
                                            <p:txEl>
                                              <p:pRg st="4" end="4"/>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6" name="Google Shape;266;p42"/>
          <p:cNvSpPr txBox="1">
            <a:spLocks noGrp="1"/>
          </p:cNvSpPr>
          <p:nvPr>
            <p:ph type="title"/>
          </p:nvPr>
        </p:nvSpPr>
        <p:spPr>
          <a:xfrm>
            <a:off x="3564732" y="2011607"/>
            <a:ext cx="4643744" cy="8622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dirty="0"/>
              <a:t>Long-Term Cohort Studies Evaluating Suicidality</a:t>
            </a:r>
            <a:endParaRPr dirty="0"/>
          </a:p>
        </p:txBody>
      </p:sp>
      <p:sp>
        <p:nvSpPr>
          <p:cNvPr id="267" name="Google Shape;267;p42"/>
          <p:cNvSpPr txBox="1">
            <a:spLocks noGrp="1"/>
          </p:cNvSpPr>
          <p:nvPr>
            <p:ph type="title" idx="2"/>
          </p:nvPr>
        </p:nvSpPr>
        <p:spPr>
          <a:xfrm>
            <a:off x="5151176" y="803408"/>
            <a:ext cx="3057300" cy="8622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dirty="0"/>
              <a:t>03</a:t>
            </a:r>
            <a:endParaRPr dirty="0"/>
          </a:p>
        </p:txBody>
      </p:sp>
      <p:cxnSp>
        <p:nvCxnSpPr>
          <p:cNvPr id="269" name="Google Shape;269;p42"/>
          <p:cNvCxnSpPr>
            <a:cxnSpLocks/>
          </p:cNvCxnSpPr>
          <p:nvPr/>
        </p:nvCxnSpPr>
        <p:spPr>
          <a:xfrm>
            <a:off x="6296526" y="3219806"/>
            <a:ext cx="1775822" cy="0"/>
          </a:xfrm>
          <a:prstGeom prst="straightConnector1">
            <a:avLst/>
          </a:prstGeom>
          <a:noFill/>
          <a:ln w="19050" cap="flat" cmpd="sng">
            <a:solidFill>
              <a:schemeClr val="dk1"/>
            </a:solidFill>
            <a:prstDash val="solid"/>
            <a:round/>
            <a:headEnd type="none" w="med" len="med"/>
            <a:tailEnd type="none" w="med" len="med"/>
          </a:ln>
        </p:spPr>
      </p:cxnSp>
      <p:sp>
        <p:nvSpPr>
          <p:cNvPr id="2" name="TextBox 1">
            <a:extLst>
              <a:ext uri="{FF2B5EF4-FFF2-40B4-BE49-F238E27FC236}">
                <a16:creationId xmlns:a16="http://schemas.microsoft.com/office/drawing/2014/main" id="{2B4E616B-7084-D290-FE00-2A0D2C4E4331}"/>
              </a:ext>
            </a:extLst>
          </p:cNvPr>
          <p:cNvSpPr txBox="1"/>
          <p:nvPr/>
        </p:nvSpPr>
        <p:spPr>
          <a:xfrm>
            <a:off x="8509353" y="4735695"/>
            <a:ext cx="465220" cy="307777"/>
          </a:xfrm>
          <a:prstGeom prst="rect">
            <a:avLst/>
          </a:prstGeom>
          <a:noFill/>
        </p:spPr>
        <p:txBody>
          <a:bodyPr wrap="square" rtlCol="0">
            <a:spAutoFit/>
          </a:bodyPr>
          <a:lstStyle/>
          <a:p>
            <a:r>
              <a:rPr lang="en-US" dirty="0">
                <a:solidFill>
                  <a:schemeClr val="accent6"/>
                </a:solidFill>
              </a:rPr>
              <a:t>31</a:t>
            </a:r>
          </a:p>
        </p:txBody>
      </p:sp>
    </p:spTree>
    <p:extLst>
      <p:ext uri="{BB962C8B-B14F-4D97-AF65-F5344CB8AC3E}">
        <p14:creationId xmlns:p14="http://schemas.microsoft.com/office/powerpoint/2010/main" val="26092634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Diagram 16">
            <a:extLst>
              <a:ext uri="{FF2B5EF4-FFF2-40B4-BE49-F238E27FC236}">
                <a16:creationId xmlns:a16="http://schemas.microsoft.com/office/drawing/2014/main" id="{95D67160-CAAA-DF99-3580-4F1E9F4F51AE}"/>
              </a:ext>
            </a:extLst>
          </p:cNvPr>
          <p:cNvGraphicFramePr/>
          <p:nvPr>
            <p:extLst>
              <p:ext uri="{D42A27DB-BD31-4B8C-83A1-F6EECF244321}">
                <p14:modId xmlns:p14="http://schemas.microsoft.com/office/powerpoint/2010/main" val="657357359"/>
              </p:ext>
            </p:extLst>
          </p:nvPr>
        </p:nvGraphicFramePr>
        <p:xfrm>
          <a:off x="4427220" y="99060"/>
          <a:ext cx="4640580" cy="46558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itle 13">
            <a:extLst>
              <a:ext uri="{FF2B5EF4-FFF2-40B4-BE49-F238E27FC236}">
                <a16:creationId xmlns:a16="http://schemas.microsoft.com/office/drawing/2014/main" id="{8F1E1063-FA36-4F47-83FA-BB88D634E563}"/>
              </a:ext>
            </a:extLst>
          </p:cNvPr>
          <p:cNvSpPr>
            <a:spLocks noGrp="1"/>
          </p:cNvSpPr>
          <p:nvPr>
            <p:ph type="title" idx="15"/>
          </p:nvPr>
        </p:nvSpPr>
        <p:spPr>
          <a:xfrm>
            <a:off x="172204" y="302769"/>
            <a:ext cx="3995935" cy="528600"/>
          </a:xfrm>
        </p:spPr>
        <p:txBody>
          <a:bodyPr/>
          <a:lstStyle/>
          <a:p>
            <a:r>
              <a:rPr lang="en-US" dirty="0"/>
              <a:t>Impact of Clozapine on Completed Suicide</a:t>
            </a:r>
          </a:p>
        </p:txBody>
      </p:sp>
      <p:sp>
        <p:nvSpPr>
          <p:cNvPr id="18" name="TextBox 17">
            <a:extLst>
              <a:ext uri="{FF2B5EF4-FFF2-40B4-BE49-F238E27FC236}">
                <a16:creationId xmlns:a16="http://schemas.microsoft.com/office/drawing/2014/main" id="{159BA475-D1A0-EB2F-A44D-AA5D5DDB0BE4}"/>
              </a:ext>
            </a:extLst>
          </p:cNvPr>
          <p:cNvSpPr txBox="1"/>
          <p:nvPr/>
        </p:nvSpPr>
        <p:spPr>
          <a:xfrm>
            <a:off x="373380" y="2109341"/>
            <a:ext cx="3360420" cy="1200329"/>
          </a:xfrm>
          <a:prstGeom prst="rect">
            <a:avLst/>
          </a:prstGeom>
          <a:noFill/>
        </p:spPr>
        <p:txBody>
          <a:bodyPr wrap="square" rtlCol="0">
            <a:spAutoFit/>
          </a:bodyPr>
          <a:lstStyle/>
          <a:p>
            <a:pPr algn="ctr"/>
            <a:r>
              <a:rPr lang="en-US" sz="1800" b="0" i="0" dirty="0">
                <a:solidFill>
                  <a:schemeClr val="accent6"/>
                </a:solidFill>
                <a:latin typeface="Didact Gothic" panose="00000500000000000000" pitchFamily="2" charset="0"/>
              </a:rPr>
              <a:t>Objective: identify benefit for clozapine in suicide prevention in schizophrenia</a:t>
            </a:r>
            <a:endParaRPr lang="en-US" sz="1800" dirty="0">
              <a:solidFill>
                <a:schemeClr val="accent6"/>
              </a:solidFill>
              <a:latin typeface="Didact Gothic" panose="00000500000000000000" pitchFamily="2" charset="0"/>
            </a:endParaRPr>
          </a:p>
          <a:p>
            <a:pPr algn="ctr"/>
            <a:endParaRPr lang="en-US" sz="1800" dirty="0">
              <a:solidFill>
                <a:schemeClr val="accent6"/>
              </a:solidFill>
              <a:latin typeface="Didact Gothic" panose="00000500000000000000" pitchFamily="2" charset="0"/>
            </a:endParaRPr>
          </a:p>
        </p:txBody>
      </p:sp>
      <p:sp>
        <p:nvSpPr>
          <p:cNvPr id="19" name="Arrow: Down 18">
            <a:extLst>
              <a:ext uri="{FF2B5EF4-FFF2-40B4-BE49-F238E27FC236}">
                <a16:creationId xmlns:a16="http://schemas.microsoft.com/office/drawing/2014/main" id="{FCDB3556-36EE-27A7-AA83-86C336612039}"/>
              </a:ext>
            </a:extLst>
          </p:cNvPr>
          <p:cNvSpPr/>
          <p:nvPr/>
        </p:nvSpPr>
        <p:spPr>
          <a:xfrm>
            <a:off x="1901190" y="1351851"/>
            <a:ext cx="304800" cy="82296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4F2F66A-EC5B-C78C-66B3-B1334809B426}"/>
              </a:ext>
            </a:extLst>
          </p:cNvPr>
          <p:cNvSpPr txBox="1"/>
          <p:nvPr/>
        </p:nvSpPr>
        <p:spPr>
          <a:xfrm>
            <a:off x="4588042" y="4796941"/>
            <a:ext cx="4555958" cy="253916"/>
          </a:xfrm>
          <a:prstGeom prst="rect">
            <a:avLst/>
          </a:prstGeom>
          <a:noFill/>
        </p:spPr>
        <p:txBody>
          <a:bodyPr wrap="square" rtlCol="0">
            <a:spAutoFit/>
          </a:bodyPr>
          <a:lstStyle/>
          <a:p>
            <a:r>
              <a:rPr lang="en-US" sz="1000" dirty="0" err="1">
                <a:solidFill>
                  <a:schemeClr val="tx2"/>
                </a:solidFill>
                <a:latin typeface="Didact Gothic" panose="00000500000000000000" pitchFamily="2" charset="0"/>
              </a:rPr>
              <a:t>Sernyak</a:t>
            </a:r>
            <a:r>
              <a:rPr lang="en-US" sz="1000" dirty="0">
                <a:solidFill>
                  <a:schemeClr val="tx2"/>
                </a:solidFill>
                <a:latin typeface="Didact Gothic" panose="00000500000000000000" pitchFamily="2" charset="0"/>
              </a:rPr>
              <a:t> et al, 2001</a:t>
            </a:r>
          </a:p>
        </p:txBody>
      </p:sp>
      <p:sp>
        <p:nvSpPr>
          <p:cNvPr id="2" name="TextBox 1">
            <a:extLst>
              <a:ext uri="{FF2B5EF4-FFF2-40B4-BE49-F238E27FC236}">
                <a16:creationId xmlns:a16="http://schemas.microsoft.com/office/drawing/2014/main" id="{B3528B2C-0B5F-5FB8-6F56-8A0ED376FF87}"/>
              </a:ext>
            </a:extLst>
          </p:cNvPr>
          <p:cNvSpPr txBox="1"/>
          <p:nvPr/>
        </p:nvSpPr>
        <p:spPr>
          <a:xfrm>
            <a:off x="-91840" y="4796941"/>
            <a:ext cx="465220" cy="307777"/>
          </a:xfrm>
          <a:prstGeom prst="rect">
            <a:avLst/>
          </a:prstGeom>
          <a:noFill/>
        </p:spPr>
        <p:txBody>
          <a:bodyPr wrap="square" rtlCol="0">
            <a:spAutoFit/>
          </a:bodyPr>
          <a:lstStyle/>
          <a:p>
            <a:r>
              <a:rPr lang="en-US" dirty="0">
                <a:solidFill>
                  <a:schemeClr val="accent6"/>
                </a:solidFill>
              </a:rPr>
              <a:t>32</a:t>
            </a:r>
          </a:p>
        </p:txBody>
      </p:sp>
    </p:spTree>
    <p:extLst>
      <p:ext uri="{BB962C8B-B14F-4D97-AF65-F5344CB8AC3E}">
        <p14:creationId xmlns:p14="http://schemas.microsoft.com/office/powerpoint/2010/main" val="1758133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graphicEl>
                                              <a:dgm id="{959006A0-E9A2-46AB-8CF2-1A6EB9BBE805}"/>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graphicEl>
                                              <a:dgm id="{316B1658-8FB7-47DA-B0D7-94EA82524475}"/>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graphicEl>
                                              <a:dgm id="{AFDA02B6-F56E-415F-9D2D-79BC992BBCF0}"/>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
                                            <p:graphicEl>
                                              <a:dgm id="{6EF3CC4C-788D-48F7-857E-4F8D1BC77A5A}"/>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graphicEl>
                                              <a:dgm id="{D8D77843-6B15-4AE2-BF2D-3A63D60E8DD6}"/>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graphicEl>
                                              <a:dgm id="{56DC7257-5C8D-4886-9536-C67231F5854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7" grpId="0">
        <p:bldSub>
          <a:bldDgm bld="one"/>
        </p:bldSub>
      </p:bldGraphic>
      <p:bldP spid="18" grpId="0"/>
      <p:bldP spid="1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22F3155-1533-4952-3BC2-9E6081860B16}"/>
              </a:ext>
            </a:extLst>
          </p:cNvPr>
          <p:cNvSpPr>
            <a:spLocks noGrp="1"/>
          </p:cNvSpPr>
          <p:nvPr>
            <p:ph type="body" idx="1"/>
          </p:nvPr>
        </p:nvSpPr>
        <p:spPr>
          <a:xfrm>
            <a:off x="713224" y="1430106"/>
            <a:ext cx="4285495" cy="1141644"/>
          </a:xfrm>
        </p:spPr>
        <p:txBody>
          <a:bodyPr/>
          <a:lstStyle/>
          <a:p>
            <a:r>
              <a:rPr lang="en-US" sz="1800" dirty="0"/>
              <a:t>Matched cohort of 4000 patients with schizophrenia or schizoaffective disorder</a:t>
            </a:r>
          </a:p>
        </p:txBody>
      </p:sp>
      <p:sp>
        <p:nvSpPr>
          <p:cNvPr id="3" name="Title 2">
            <a:extLst>
              <a:ext uri="{FF2B5EF4-FFF2-40B4-BE49-F238E27FC236}">
                <a16:creationId xmlns:a16="http://schemas.microsoft.com/office/drawing/2014/main" id="{C88E7F4B-B915-4AD2-0B4C-853C2D15A33E}"/>
              </a:ext>
            </a:extLst>
          </p:cNvPr>
          <p:cNvSpPr>
            <a:spLocks noGrp="1"/>
          </p:cNvSpPr>
          <p:nvPr>
            <p:ph type="title"/>
          </p:nvPr>
        </p:nvSpPr>
        <p:spPr>
          <a:xfrm>
            <a:off x="713224" y="319624"/>
            <a:ext cx="7295395" cy="528600"/>
          </a:xfrm>
        </p:spPr>
        <p:txBody>
          <a:bodyPr/>
          <a:lstStyle/>
          <a:p>
            <a:r>
              <a:rPr lang="en-US" dirty="0"/>
              <a:t>Medication and Suicide Risk in Schizophrenia: A Nested Case-Control Study</a:t>
            </a:r>
          </a:p>
        </p:txBody>
      </p:sp>
      <p:graphicFrame>
        <p:nvGraphicFramePr>
          <p:cNvPr id="4" name="Table 4">
            <a:extLst>
              <a:ext uri="{FF2B5EF4-FFF2-40B4-BE49-F238E27FC236}">
                <a16:creationId xmlns:a16="http://schemas.microsoft.com/office/drawing/2014/main" id="{CD1A9DA7-9EF6-F4BB-B55F-372008AE4F1F}"/>
              </a:ext>
            </a:extLst>
          </p:cNvPr>
          <p:cNvGraphicFramePr>
            <a:graphicFrameLocks noGrp="1"/>
          </p:cNvGraphicFramePr>
          <p:nvPr>
            <p:extLst>
              <p:ext uri="{D42A27DB-BD31-4B8C-83A1-F6EECF244321}">
                <p14:modId xmlns:p14="http://schemas.microsoft.com/office/powerpoint/2010/main" val="3427877649"/>
              </p:ext>
            </p:extLst>
          </p:nvPr>
        </p:nvGraphicFramePr>
        <p:xfrm>
          <a:off x="5114472" y="1430106"/>
          <a:ext cx="3780876" cy="3541736"/>
        </p:xfrm>
        <a:graphic>
          <a:graphicData uri="http://schemas.openxmlformats.org/drawingml/2006/table">
            <a:tbl>
              <a:tblPr firstRow="1" bandRow="1">
                <a:tableStyleId>{284E427A-3D55-4303-BF80-6455036E1DE7}</a:tableStyleId>
              </a:tblPr>
              <a:tblGrid>
                <a:gridCol w="1929914">
                  <a:extLst>
                    <a:ext uri="{9D8B030D-6E8A-4147-A177-3AD203B41FA5}">
                      <a16:colId xmlns:a16="http://schemas.microsoft.com/office/drawing/2014/main" val="1607847345"/>
                    </a:ext>
                  </a:extLst>
                </a:gridCol>
                <a:gridCol w="1850962">
                  <a:extLst>
                    <a:ext uri="{9D8B030D-6E8A-4147-A177-3AD203B41FA5}">
                      <a16:colId xmlns:a16="http://schemas.microsoft.com/office/drawing/2014/main" val="2351153360"/>
                    </a:ext>
                  </a:extLst>
                </a:gridCol>
              </a:tblGrid>
              <a:tr h="399268">
                <a:tc gridSpan="2">
                  <a:txBody>
                    <a:bodyPr/>
                    <a:lstStyle/>
                    <a:p>
                      <a:pPr algn="ctr"/>
                      <a:r>
                        <a:rPr lang="en-US" sz="1800" dirty="0"/>
                        <a:t>Antipsychotics</a:t>
                      </a:r>
                    </a:p>
                  </a:txBody>
                  <a:tcPr/>
                </a:tc>
                <a:tc hMerge="1">
                  <a:txBody>
                    <a:bodyPr/>
                    <a:lstStyle/>
                    <a:p>
                      <a:endParaRPr lang="en-US" sz="1100" dirty="0"/>
                    </a:p>
                  </a:txBody>
                  <a:tcPr/>
                </a:tc>
                <a:extLst>
                  <a:ext uri="{0D108BD9-81ED-4DB2-BD59-A6C34878D82A}">
                    <a16:rowId xmlns:a16="http://schemas.microsoft.com/office/drawing/2014/main" val="1182424021"/>
                  </a:ext>
                </a:extLst>
              </a:tr>
              <a:tr h="399268">
                <a:tc>
                  <a:txBody>
                    <a:bodyPr/>
                    <a:lstStyle/>
                    <a:p>
                      <a:r>
                        <a:rPr lang="en-US" sz="1400" b="1" dirty="0"/>
                        <a:t>FGA</a:t>
                      </a:r>
                    </a:p>
                  </a:txBody>
                  <a:tcPr/>
                </a:tc>
                <a:tc>
                  <a:txBody>
                    <a:bodyPr/>
                    <a:lstStyle/>
                    <a:p>
                      <a:r>
                        <a:rPr lang="en-US" sz="1400" b="1" dirty="0"/>
                        <a:t>SGA</a:t>
                      </a:r>
                    </a:p>
                  </a:txBody>
                  <a:tcPr/>
                </a:tc>
                <a:extLst>
                  <a:ext uri="{0D108BD9-81ED-4DB2-BD59-A6C34878D82A}">
                    <a16:rowId xmlns:a16="http://schemas.microsoft.com/office/drawing/2014/main" val="1874105767"/>
                  </a:ext>
                </a:extLst>
              </a:tr>
              <a:tr h="295349">
                <a:tc>
                  <a:txBody>
                    <a:bodyPr/>
                    <a:lstStyle/>
                    <a:p>
                      <a:r>
                        <a:rPr lang="en-US" sz="1400" dirty="0"/>
                        <a:t>Fluphenazine</a:t>
                      </a:r>
                    </a:p>
                  </a:txBody>
                  <a:tcPr/>
                </a:tc>
                <a:tc>
                  <a:txBody>
                    <a:bodyPr/>
                    <a:lstStyle/>
                    <a:p>
                      <a:r>
                        <a:rPr lang="en-US" sz="1400" dirty="0"/>
                        <a:t>Clozapine</a:t>
                      </a:r>
                    </a:p>
                  </a:txBody>
                  <a:tcPr/>
                </a:tc>
                <a:extLst>
                  <a:ext uri="{0D108BD9-81ED-4DB2-BD59-A6C34878D82A}">
                    <a16:rowId xmlns:a16="http://schemas.microsoft.com/office/drawing/2014/main" val="4031215953"/>
                  </a:ext>
                </a:extLst>
              </a:tr>
              <a:tr h="295349">
                <a:tc>
                  <a:txBody>
                    <a:bodyPr/>
                    <a:lstStyle/>
                    <a:p>
                      <a:r>
                        <a:rPr lang="en-US" sz="1400" dirty="0"/>
                        <a:t>Flupentixol</a:t>
                      </a:r>
                    </a:p>
                  </a:txBody>
                  <a:tcPr/>
                </a:tc>
                <a:tc>
                  <a:txBody>
                    <a:bodyPr/>
                    <a:lstStyle/>
                    <a:p>
                      <a:r>
                        <a:rPr lang="en-US" sz="1400" dirty="0"/>
                        <a:t>Olanzapine</a:t>
                      </a:r>
                    </a:p>
                  </a:txBody>
                  <a:tcPr/>
                </a:tc>
                <a:extLst>
                  <a:ext uri="{0D108BD9-81ED-4DB2-BD59-A6C34878D82A}">
                    <a16:rowId xmlns:a16="http://schemas.microsoft.com/office/drawing/2014/main" val="71866882"/>
                  </a:ext>
                </a:extLst>
              </a:tr>
              <a:tr h="295349">
                <a:tc>
                  <a:txBody>
                    <a:bodyPr/>
                    <a:lstStyle/>
                    <a:p>
                      <a:r>
                        <a:rPr lang="en-US" sz="1400" dirty="0"/>
                        <a:t>Haloperidol</a:t>
                      </a:r>
                    </a:p>
                  </a:txBody>
                  <a:tcPr/>
                </a:tc>
                <a:tc>
                  <a:txBody>
                    <a:bodyPr/>
                    <a:lstStyle/>
                    <a:p>
                      <a:r>
                        <a:rPr lang="en-US" sz="1400" dirty="0"/>
                        <a:t>Risperidone</a:t>
                      </a:r>
                    </a:p>
                  </a:txBody>
                  <a:tcPr/>
                </a:tc>
                <a:extLst>
                  <a:ext uri="{0D108BD9-81ED-4DB2-BD59-A6C34878D82A}">
                    <a16:rowId xmlns:a16="http://schemas.microsoft.com/office/drawing/2014/main" val="3218842119"/>
                  </a:ext>
                </a:extLst>
              </a:tr>
              <a:tr h="295349">
                <a:tc>
                  <a:txBody>
                    <a:bodyPr/>
                    <a:lstStyle/>
                    <a:p>
                      <a:r>
                        <a:rPr lang="en-US" sz="1400" dirty="0"/>
                        <a:t>Chlorpromazine</a:t>
                      </a:r>
                    </a:p>
                  </a:txBody>
                  <a:tcPr/>
                </a:tc>
                <a:tc>
                  <a:txBody>
                    <a:bodyPr/>
                    <a:lstStyle/>
                    <a:p>
                      <a:r>
                        <a:rPr lang="en-US" sz="1400" dirty="0"/>
                        <a:t>Olanzapine</a:t>
                      </a:r>
                    </a:p>
                  </a:txBody>
                  <a:tcPr/>
                </a:tc>
                <a:extLst>
                  <a:ext uri="{0D108BD9-81ED-4DB2-BD59-A6C34878D82A}">
                    <a16:rowId xmlns:a16="http://schemas.microsoft.com/office/drawing/2014/main" val="2595585689"/>
                  </a:ext>
                </a:extLst>
              </a:tr>
              <a:tr h="295349">
                <a:tc>
                  <a:txBody>
                    <a:bodyPr/>
                    <a:lstStyle/>
                    <a:p>
                      <a:r>
                        <a:rPr lang="en-US" sz="1400" dirty="0"/>
                        <a:t>Perphenazine</a:t>
                      </a:r>
                    </a:p>
                  </a:txBody>
                  <a:tcPr/>
                </a:tc>
                <a:tc>
                  <a:txBody>
                    <a:bodyPr/>
                    <a:lstStyle/>
                    <a:p>
                      <a:r>
                        <a:rPr lang="en-US" sz="1400" dirty="0"/>
                        <a:t>Ziprasidone</a:t>
                      </a:r>
                    </a:p>
                  </a:txBody>
                  <a:tcPr/>
                </a:tc>
                <a:extLst>
                  <a:ext uri="{0D108BD9-81ED-4DB2-BD59-A6C34878D82A}">
                    <a16:rowId xmlns:a16="http://schemas.microsoft.com/office/drawing/2014/main" val="521468897"/>
                  </a:ext>
                </a:extLst>
              </a:tr>
              <a:tr h="295349">
                <a:tc>
                  <a:txBody>
                    <a:bodyPr/>
                    <a:lstStyle/>
                    <a:p>
                      <a:r>
                        <a:rPr lang="en-US" sz="1400" dirty="0"/>
                        <a:t>Pimozide</a:t>
                      </a:r>
                    </a:p>
                  </a:txBody>
                  <a:tcPr/>
                </a:tc>
                <a:tc>
                  <a:txBody>
                    <a:bodyPr/>
                    <a:lstStyle/>
                    <a:p>
                      <a:endParaRPr lang="en-US" sz="1400" dirty="0"/>
                    </a:p>
                  </a:txBody>
                  <a:tcPr/>
                </a:tc>
                <a:extLst>
                  <a:ext uri="{0D108BD9-81ED-4DB2-BD59-A6C34878D82A}">
                    <a16:rowId xmlns:a16="http://schemas.microsoft.com/office/drawing/2014/main" val="2463772395"/>
                  </a:ext>
                </a:extLst>
              </a:tr>
              <a:tr h="295349">
                <a:tc>
                  <a:txBody>
                    <a:bodyPr/>
                    <a:lstStyle/>
                    <a:p>
                      <a:r>
                        <a:rPr lang="en-US" sz="1400" dirty="0"/>
                        <a:t>Prochlorperazine</a:t>
                      </a:r>
                    </a:p>
                  </a:txBody>
                  <a:tcPr/>
                </a:tc>
                <a:tc>
                  <a:txBody>
                    <a:bodyPr/>
                    <a:lstStyle/>
                    <a:p>
                      <a:endParaRPr lang="en-US" sz="1400" dirty="0"/>
                    </a:p>
                  </a:txBody>
                  <a:tcPr/>
                </a:tc>
                <a:extLst>
                  <a:ext uri="{0D108BD9-81ED-4DB2-BD59-A6C34878D82A}">
                    <a16:rowId xmlns:a16="http://schemas.microsoft.com/office/drawing/2014/main" val="3912084357"/>
                  </a:ext>
                </a:extLst>
              </a:tr>
              <a:tr h="295349">
                <a:tc>
                  <a:txBody>
                    <a:bodyPr/>
                    <a:lstStyle/>
                    <a:p>
                      <a:r>
                        <a:rPr lang="en-US" sz="1400" dirty="0"/>
                        <a:t>Thioridazine</a:t>
                      </a:r>
                    </a:p>
                  </a:txBody>
                  <a:tcPr/>
                </a:tc>
                <a:tc>
                  <a:txBody>
                    <a:bodyPr/>
                    <a:lstStyle/>
                    <a:p>
                      <a:endParaRPr lang="en-US" sz="1400" dirty="0"/>
                    </a:p>
                  </a:txBody>
                  <a:tcPr/>
                </a:tc>
                <a:extLst>
                  <a:ext uri="{0D108BD9-81ED-4DB2-BD59-A6C34878D82A}">
                    <a16:rowId xmlns:a16="http://schemas.microsoft.com/office/drawing/2014/main" val="2053242895"/>
                  </a:ext>
                </a:extLst>
              </a:tr>
              <a:tr h="295349">
                <a:tc>
                  <a:txBody>
                    <a:bodyPr/>
                    <a:lstStyle/>
                    <a:p>
                      <a:r>
                        <a:rPr lang="en-US" sz="1400" dirty="0"/>
                        <a:t>Trifluoperazine</a:t>
                      </a:r>
                    </a:p>
                  </a:txBody>
                  <a:tcPr/>
                </a:tc>
                <a:tc>
                  <a:txBody>
                    <a:bodyPr/>
                    <a:lstStyle/>
                    <a:p>
                      <a:endParaRPr lang="en-US" sz="1400" dirty="0"/>
                    </a:p>
                  </a:txBody>
                  <a:tcPr/>
                </a:tc>
                <a:extLst>
                  <a:ext uri="{0D108BD9-81ED-4DB2-BD59-A6C34878D82A}">
                    <a16:rowId xmlns:a16="http://schemas.microsoft.com/office/drawing/2014/main" val="1274048433"/>
                  </a:ext>
                </a:extLst>
              </a:tr>
            </a:tbl>
          </a:graphicData>
        </a:graphic>
      </p:graphicFrame>
      <p:sp>
        <p:nvSpPr>
          <p:cNvPr id="5" name="TextBox 4">
            <a:extLst>
              <a:ext uri="{FF2B5EF4-FFF2-40B4-BE49-F238E27FC236}">
                <a16:creationId xmlns:a16="http://schemas.microsoft.com/office/drawing/2014/main" id="{8442DB39-C60E-7ED0-CA1B-D78537474C79}"/>
              </a:ext>
            </a:extLst>
          </p:cNvPr>
          <p:cNvSpPr txBox="1"/>
          <p:nvPr/>
        </p:nvSpPr>
        <p:spPr>
          <a:xfrm>
            <a:off x="649705" y="4779890"/>
            <a:ext cx="4555958" cy="253916"/>
          </a:xfrm>
          <a:prstGeom prst="rect">
            <a:avLst/>
          </a:prstGeom>
          <a:noFill/>
        </p:spPr>
        <p:txBody>
          <a:bodyPr wrap="square" rtlCol="0">
            <a:spAutoFit/>
          </a:bodyPr>
          <a:lstStyle/>
          <a:p>
            <a:r>
              <a:rPr lang="en-US" sz="1000" dirty="0" err="1">
                <a:solidFill>
                  <a:schemeClr val="tx2"/>
                </a:solidFill>
                <a:latin typeface="Didact Gothic" panose="00000500000000000000" pitchFamily="2" charset="0"/>
              </a:rPr>
              <a:t>Reutfors</a:t>
            </a:r>
            <a:r>
              <a:rPr lang="en-US" sz="1000" dirty="0">
                <a:solidFill>
                  <a:schemeClr val="tx2"/>
                </a:solidFill>
                <a:latin typeface="Didact Gothic" panose="00000500000000000000" pitchFamily="2" charset="0"/>
              </a:rPr>
              <a:t> et al, 2013</a:t>
            </a:r>
          </a:p>
        </p:txBody>
      </p:sp>
      <p:sp>
        <p:nvSpPr>
          <p:cNvPr id="6" name="Text Placeholder 1">
            <a:extLst>
              <a:ext uri="{FF2B5EF4-FFF2-40B4-BE49-F238E27FC236}">
                <a16:creationId xmlns:a16="http://schemas.microsoft.com/office/drawing/2014/main" id="{2E75A168-2895-A563-BD1C-01A1984FC0F5}"/>
              </a:ext>
            </a:extLst>
          </p:cNvPr>
          <p:cNvSpPr txBox="1">
            <a:spLocks/>
          </p:cNvSpPr>
          <p:nvPr/>
        </p:nvSpPr>
        <p:spPr>
          <a:xfrm>
            <a:off x="713223" y="2267094"/>
            <a:ext cx="4285495" cy="296183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50800" lvl="0"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1pPr>
            <a:lvl2pPr marL="914400" marR="0" lvl="1"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2pPr>
            <a:lvl3pPr marL="1371600" marR="0" lvl="2"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3pPr>
            <a:lvl4pPr marL="1828800" marR="0" lvl="3"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4pPr>
            <a:lvl5pPr marL="2286000" marR="0" lvl="4"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5pPr>
            <a:lvl6pPr marL="2743200" marR="0" lvl="5"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6pPr>
            <a:lvl7pPr marL="3200400" marR="0" lvl="6"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7pPr>
            <a:lvl8pPr marL="3657600" marR="0" lvl="7"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8pPr>
            <a:lvl9pPr marL="4114800" marR="0" lvl="8" indent="-317500" algn="l" rtl="0">
              <a:lnSpc>
                <a:spcPct val="115000"/>
              </a:lnSpc>
              <a:spcBef>
                <a:spcPts val="1600"/>
              </a:spcBef>
              <a:spcAft>
                <a:spcPts val="160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9pPr>
          </a:lstStyle>
          <a:p>
            <a:r>
              <a:rPr lang="en-US" sz="1800" dirty="0"/>
              <a:t>84 deaths due to suicide </a:t>
            </a:r>
            <a:r>
              <a:rPr lang="en-US" sz="1800" u="sng" dirty="0"/>
              <a:t>within 5 years of diagnosis</a:t>
            </a:r>
          </a:p>
          <a:p>
            <a:r>
              <a:rPr lang="en-US" sz="1800" dirty="0">
                <a:solidFill>
                  <a:srgbClr val="054B6B"/>
                </a:solidFill>
              </a:rPr>
              <a:t>70% suicide risk reduction in patients prescribed SGA </a:t>
            </a:r>
            <a:r>
              <a:rPr lang="en-US" sz="1800" dirty="0"/>
              <a:t>– clozapine, olanzapine, risperidone, or ziprasidone compared to those not </a:t>
            </a:r>
          </a:p>
          <a:p>
            <a:r>
              <a:rPr lang="en-US" sz="1800" u="sng" dirty="0">
                <a:solidFill>
                  <a:srgbClr val="054B6B"/>
                </a:solidFill>
              </a:rPr>
              <a:t>Non-significant lower risk of suicide observed with clozapine compared to other SGAs</a:t>
            </a:r>
          </a:p>
        </p:txBody>
      </p:sp>
      <p:sp>
        <p:nvSpPr>
          <p:cNvPr id="7" name="TextBox 6">
            <a:extLst>
              <a:ext uri="{FF2B5EF4-FFF2-40B4-BE49-F238E27FC236}">
                <a16:creationId xmlns:a16="http://schemas.microsoft.com/office/drawing/2014/main" id="{0EA99A4D-EC72-7156-CA90-9F5306182014}"/>
              </a:ext>
            </a:extLst>
          </p:cNvPr>
          <p:cNvSpPr txBox="1"/>
          <p:nvPr/>
        </p:nvSpPr>
        <p:spPr>
          <a:xfrm>
            <a:off x="8509353" y="4735695"/>
            <a:ext cx="465220" cy="307777"/>
          </a:xfrm>
          <a:prstGeom prst="rect">
            <a:avLst/>
          </a:prstGeom>
          <a:noFill/>
        </p:spPr>
        <p:txBody>
          <a:bodyPr wrap="square" rtlCol="0">
            <a:spAutoFit/>
          </a:bodyPr>
          <a:lstStyle/>
          <a:p>
            <a:r>
              <a:rPr lang="en-US" dirty="0">
                <a:solidFill>
                  <a:schemeClr val="accent6"/>
                </a:solidFill>
              </a:rPr>
              <a:t>33</a:t>
            </a:r>
          </a:p>
        </p:txBody>
      </p:sp>
    </p:spTree>
    <p:extLst>
      <p:ext uri="{BB962C8B-B14F-4D97-AF65-F5344CB8AC3E}">
        <p14:creationId xmlns:p14="http://schemas.microsoft.com/office/powerpoint/2010/main" val="1405285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DE2B532-FE0B-2291-413F-55E5655DD29E}"/>
              </a:ext>
            </a:extLst>
          </p:cNvPr>
          <p:cNvSpPr>
            <a:spLocks noGrp="1"/>
          </p:cNvSpPr>
          <p:nvPr>
            <p:ph type="subTitle" idx="1"/>
          </p:nvPr>
        </p:nvSpPr>
        <p:spPr>
          <a:xfrm>
            <a:off x="102511" y="1883700"/>
            <a:ext cx="3100800" cy="2413980"/>
          </a:xfrm>
          <a:ln w="12700">
            <a:solidFill>
              <a:schemeClr val="tx1"/>
            </a:solidFill>
          </a:ln>
        </p:spPr>
        <p:txBody>
          <a:bodyPr/>
          <a:lstStyle/>
          <a:p>
            <a:pPr algn="l"/>
            <a:r>
              <a:rPr lang="en-US" sz="1600" dirty="0"/>
              <a:t>Matched </a:t>
            </a:r>
            <a:r>
              <a:rPr lang="en-US" sz="1600" u="sng" dirty="0"/>
              <a:t>cohort</a:t>
            </a:r>
            <a:r>
              <a:rPr lang="en-US" sz="1600" dirty="0"/>
              <a:t> of 2,370 patients followed until death, self-harm, or date of June 1</a:t>
            </a:r>
            <a:r>
              <a:rPr lang="en-US" sz="1600" baseline="30000" dirty="0"/>
              <a:t>st</a:t>
            </a:r>
            <a:r>
              <a:rPr lang="en-US" sz="1600" dirty="0"/>
              <a:t>, 2013</a:t>
            </a:r>
          </a:p>
          <a:p>
            <a:pPr algn="l"/>
            <a:r>
              <a:rPr lang="en-US" sz="1600" dirty="0"/>
              <a:t>Assessed </a:t>
            </a:r>
            <a:r>
              <a:rPr lang="en-US" sz="1600" u="sng" dirty="0"/>
              <a:t>outcomes of death and self-harm </a:t>
            </a:r>
            <a:r>
              <a:rPr lang="en-US" sz="1600" dirty="0"/>
              <a:t>in patients treated with clozapine compared to non-clozapine treatment</a:t>
            </a:r>
          </a:p>
        </p:txBody>
      </p:sp>
      <p:sp>
        <p:nvSpPr>
          <p:cNvPr id="3" name="Title 2">
            <a:extLst>
              <a:ext uri="{FF2B5EF4-FFF2-40B4-BE49-F238E27FC236}">
                <a16:creationId xmlns:a16="http://schemas.microsoft.com/office/drawing/2014/main" id="{84A2968A-178E-EC2A-7DFB-07A5845CFB9F}"/>
              </a:ext>
            </a:extLst>
          </p:cNvPr>
          <p:cNvSpPr>
            <a:spLocks noGrp="1"/>
          </p:cNvSpPr>
          <p:nvPr>
            <p:ph type="title"/>
          </p:nvPr>
        </p:nvSpPr>
        <p:spPr>
          <a:xfrm>
            <a:off x="621030" y="1092790"/>
            <a:ext cx="7901939" cy="308700"/>
          </a:xfrm>
        </p:spPr>
        <p:txBody>
          <a:bodyPr/>
          <a:lstStyle/>
          <a:p>
            <a:r>
              <a:rPr lang="en-US" dirty="0"/>
              <a:t>Mortality and Self-Harm in Association with Clozapine in Treatment Resistant Schizophrenia</a:t>
            </a:r>
          </a:p>
        </p:txBody>
      </p:sp>
      <p:sp>
        <p:nvSpPr>
          <p:cNvPr id="4" name="Text Placeholder 1">
            <a:extLst>
              <a:ext uri="{FF2B5EF4-FFF2-40B4-BE49-F238E27FC236}">
                <a16:creationId xmlns:a16="http://schemas.microsoft.com/office/drawing/2014/main" id="{20970765-5001-4D68-3C3B-91DB7398F5C6}"/>
              </a:ext>
            </a:extLst>
          </p:cNvPr>
          <p:cNvSpPr txBox="1">
            <a:spLocks/>
          </p:cNvSpPr>
          <p:nvPr/>
        </p:nvSpPr>
        <p:spPr>
          <a:xfrm>
            <a:off x="5291664" y="1883700"/>
            <a:ext cx="3771901" cy="2413980"/>
          </a:xfrm>
          <a:prstGeom prst="rect">
            <a:avLst/>
          </a:prstGeom>
          <a:noFill/>
          <a:ln w="12700">
            <a:solidFill>
              <a:schemeClr val="tx1"/>
            </a:solid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50800" lvl="0"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1pPr>
            <a:lvl2pPr marL="914400" marR="0" lvl="1"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2pPr>
            <a:lvl3pPr marL="1371600" marR="0" lvl="2"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3pPr>
            <a:lvl4pPr marL="1828800" marR="0" lvl="3"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4pPr>
            <a:lvl5pPr marL="2286000" marR="0" lvl="4"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5pPr>
            <a:lvl6pPr marL="2743200" marR="0" lvl="5"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6pPr>
            <a:lvl7pPr marL="3200400" marR="0" lvl="6"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7pPr>
            <a:lvl8pPr marL="3657600" marR="0" lvl="7"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8pPr>
            <a:lvl9pPr marL="4114800" marR="0" lvl="8" indent="-317500" algn="l" rtl="0">
              <a:lnSpc>
                <a:spcPct val="115000"/>
              </a:lnSpc>
              <a:spcBef>
                <a:spcPts val="1600"/>
              </a:spcBef>
              <a:spcAft>
                <a:spcPts val="160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9pPr>
          </a:lstStyle>
          <a:p>
            <a:pPr marL="0"/>
            <a:r>
              <a:rPr lang="en-US" sz="1600" b="1" dirty="0"/>
              <a:t>Self-Harm:</a:t>
            </a:r>
          </a:p>
          <a:p>
            <a:pPr marL="457200" lvl="1"/>
            <a:r>
              <a:rPr lang="en-US" sz="1600" u="sng" dirty="0"/>
              <a:t>Non-clozapine treatment associated with non-significant higher rate of self harm </a:t>
            </a:r>
            <a:r>
              <a:rPr lang="en-US" sz="1600" dirty="0"/>
              <a:t>(HR 1.36) compared to clozapine</a:t>
            </a:r>
          </a:p>
          <a:p>
            <a:pPr marL="0"/>
            <a:r>
              <a:rPr lang="en-US" sz="1600" b="1" dirty="0"/>
              <a:t>All-Cause Mortality</a:t>
            </a:r>
          </a:p>
          <a:p>
            <a:pPr marL="457200" lvl="1"/>
            <a:r>
              <a:rPr lang="en-US" sz="1600" u="sng" dirty="0"/>
              <a:t>Greater risk of all-cause mortality in non-clozapine treatment</a:t>
            </a:r>
            <a:r>
              <a:rPr lang="en-US" sz="1600" dirty="0"/>
              <a:t> and no  treatment compared to clozapine</a:t>
            </a:r>
          </a:p>
        </p:txBody>
      </p:sp>
      <p:cxnSp>
        <p:nvCxnSpPr>
          <p:cNvPr id="8" name="Straight Connector 7">
            <a:extLst>
              <a:ext uri="{FF2B5EF4-FFF2-40B4-BE49-F238E27FC236}">
                <a16:creationId xmlns:a16="http://schemas.microsoft.com/office/drawing/2014/main" id="{8DC5CD81-8A81-2628-7823-A11FF6A4AD91}"/>
              </a:ext>
            </a:extLst>
          </p:cNvPr>
          <p:cNvCxnSpPr>
            <a:cxnSpLocks/>
          </p:cNvCxnSpPr>
          <p:nvPr/>
        </p:nvCxnSpPr>
        <p:spPr>
          <a:xfrm>
            <a:off x="3195625" y="3090690"/>
            <a:ext cx="2096039"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BD842A2-01E8-E22E-3619-38040C4D9FAF}"/>
              </a:ext>
            </a:extLst>
          </p:cNvPr>
          <p:cNvCxnSpPr>
            <a:cxnSpLocks/>
            <a:stCxn id="12" idx="0"/>
            <a:endCxn id="13" idx="2"/>
          </p:cNvCxnSpPr>
          <p:nvPr/>
        </p:nvCxnSpPr>
        <p:spPr>
          <a:xfrm flipV="1">
            <a:off x="4243644" y="3074686"/>
            <a:ext cx="0" cy="1409677"/>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043E53C8-0B9D-9F37-7ACC-9354C0C89D5E}"/>
              </a:ext>
            </a:extLst>
          </p:cNvPr>
          <p:cNvSpPr txBox="1"/>
          <p:nvPr/>
        </p:nvSpPr>
        <p:spPr>
          <a:xfrm>
            <a:off x="879414" y="4484363"/>
            <a:ext cx="6728460" cy="338554"/>
          </a:xfrm>
          <a:prstGeom prst="rect">
            <a:avLst/>
          </a:prstGeom>
          <a:solidFill>
            <a:srgbClr val="800000"/>
          </a:solidFill>
        </p:spPr>
        <p:txBody>
          <a:bodyPr wrap="square" rtlCol="0">
            <a:spAutoFit/>
          </a:bodyPr>
          <a:lstStyle/>
          <a:p>
            <a:pPr algn="ctr"/>
            <a:r>
              <a:rPr lang="en-US" sz="1600" dirty="0">
                <a:solidFill>
                  <a:schemeClr val="bg1"/>
                </a:solidFill>
                <a:latin typeface="Didact Gothic" panose="00000500000000000000" pitchFamily="2" charset="0"/>
              </a:rPr>
              <a:t>Clozapine may not reduce self-harm, but may improve all-cause mortality</a:t>
            </a:r>
          </a:p>
        </p:txBody>
      </p:sp>
      <p:sp>
        <p:nvSpPr>
          <p:cNvPr id="13" name="TextBox 12">
            <a:extLst>
              <a:ext uri="{FF2B5EF4-FFF2-40B4-BE49-F238E27FC236}">
                <a16:creationId xmlns:a16="http://schemas.microsoft.com/office/drawing/2014/main" id="{218913CB-776F-8D2B-284A-06FC98AF3EB7}"/>
              </a:ext>
            </a:extLst>
          </p:cNvPr>
          <p:cNvSpPr txBox="1"/>
          <p:nvPr/>
        </p:nvSpPr>
        <p:spPr>
          <a:xfrm>
            <a:off x="3542470" y="2736132"/>
            <a:ext cx="1402347" cy="338554"/>
          </a:xfrm>
          <a:prstGeom prst="rect">
            <a:avLst/>
          </a:prstGeom>
          <a:noFill/>
        </p:spPr>
        <p:txBody>
          <a:bodyPr wrap="square" rtlCol="0">
            <a:spAutoFit/>
          </a:bodyPr>
          <a:lstStyle/>
          <a:p>
            <a:pPr algn="ctr"/>
            <a:r>
              <a:rPr lang="en-US" sz="1600" dirty="0">
                <a:solidFill>
                  <a:schemeClr val="tx1"/>
                </a:solidFill>
                <a:latin typeface="Didact Gothic" panose="00000500000000000000" pitchFamily="2" charset="0"/>
              </a:rPr>
              <a:t>7-9 years</a:t>
            </a:r>
          </a:p>
        </p:txBody>
      </p:sp>
      <p:sp>
        <p:nvSpPr>
          <p:cNvPr id="10" name="TextBox 9">
            <a:extLst>
              <a:ext uri="{FF2B5EF4-FFF2-40B4-BE49-F238E27FC236}">
                <a16:creationId xmlns:a16="http://schemas.microsoft.com/office/drawing/2014/main" id="{9DFE63FB-05EA-F108-2E32-8E3C28ABCEE2}"/>
              </a:ext>
            </a:extLst>
          </p:cNvPr>
          <p:cNvSpPr txBox="1"/>
          <p:nvPr/>
        </p:nvSpPr>
        <p:spPr>
          <a:xfrm>
            <a:off x="649705" y="4779890"/>
            <a:ext cx="4555958" cy="253916"/>
          </a:xfrm>
          <a:prstGeom prst="rect">
            <a:avLst/>
          </a:prstGeom>
          <a:noFill/>
        </p:spPr>
        <p:txBody>
          <a:bodyPr wrap="square" rtlCol="0">
            <a:spAutoFit/>
          </a:bodyPr>
          <a:lstStyle/>
          <a:p>
            <a:r>
              <a:rPr lang="en-US" sz="1000" dirty="0" err="1">
                <a:solidFill>
                  <a:schemeClr val="tx2"/>
                </a:solidFill>
                <a:latin typeface="Didact Gothic" panose="00000500000000000000" pitchFamily="2" charset="0"/>
              </a:rPr>
              <a:t>Wimverley</a:t>
            </a:r>
            <a:r>
              <a:rPr lang="en-US" sz="1000" dirty="0">
                <a:solidFill>
                  <a:schemeClr val="tx2"/>
                </a:solidFill>
                <a:latin typeface="Didact Gothic" panose="00000500000000000000" pitchFamily="2" charset="0"/>
              </a:rPr>
              <a:t> et al, 2017</a:t>
            </a:r>
          </a:p>
        </p:txBody>
      </p:sp>
      <p:sp>
        <p:nvSpPr>
          <p:cNvPr id="5" name="TextBox 4">
            <a:extLst>
              <a:ext uri="{FF2B5EF4-FFF2-40B4-BE49-F238E27FC236}">
                <a16:creationId xmlns:a16="http://schemas.microsoft.com/office/drawing/2014/main" id="{301A9340-97AC-C7DE-5FDF-85659BCFE499}"/>
              </a:ext>
            </a:extLst>
          </p:cNvPr>
          <p:cNvSpPr txBox="1"/>
          <p:nvPr/>
        </p:nvSpPr>
        <p:spPr>
          <a:xfrm>
            <a:off x="8509353" y="4735695"/>
            <a:ext cx="465220" cy="307777"/>
          </a:xfrm>
          <a:prstGeom prst="rect">
            <a:avLst/>
          </a:prstGeom>
          <a:noFill/>
        </p:spPr>
        <p:txBody>
          <a:bodyPr wrap="square" rtlCol="0">
            <a:spAutoFit/>
          </a:bodyPr>
          <a:lstStyle/>
          <a:p>
            <a:r>
              <a:rPr lang="en-US" dirty="0">
                <a:solidFill>
                  <a:schemeClr val="accent4"/>
                </a:solidFill>
              </a:rPr>
              <a:t>34</a:t>
            </a:r>
          </a:p>
        </p:txBody>
      </p:sp>
    </p:spTree>
    <p:extLst>
      <p:ext uri="{BB962C8B-B14F-4D97-AF65-F5344CB8AC3E}">
        <p14:creationId xmlns:p14="http://schemas.microsoft.com/office/powerpoint/2010/main" val="867411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P spid="1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FA24A64-CFFE-B3BF-754C-957B4F2564DE}"/>
              </a:ext>
            </a:extLst>
          </p:cNvPr>
          <p:cNvSpPr>
            <a:spLocks noGrp="1"/>
          </p:cNvSpPr>
          <p:nvPr>
            <p:ph type="title"/>
          </p:nvPr>
        </p:nvSpPr>
        <p:spPr>
          <a:xfrm>
            <a:off x="713224" y="133488"/>
            <a:ext cx="7889755" cy="528600"/>
          </a:xfrm>
        </p:spPr>
        <p:txBody>
          <a:bodyPr/>
          <a:lstStyle/>
          <a:p>
            <a:r>
              <a:rPr lang="en-US" sz="2400" dirty="0"/>
              <a:t>Mortality, Attempted Suicide, Re-hospitalization, and Prescription Refill for Clozapine and Other Antipsychotics in Sweden – A Register-Based Study</a:t>
            </a:r>
          </a:p>
        </p:txBody>
      </p:sp>
      <p:sp>
        <p:nvSpPr>
          <p:cNvPr id="4" name="TextBox 3">
            <a:extLst>
              <a:ext uri="{FF2B5EF4-FFF2-40B4-BE49-F238E27FC236}">
                <a16:creationId xmlns:a16="http://schemas.microsoft.com/office/drawing/2014/main" id="{F9D92B2F-BB4F-F0E4-5D27-D47035862770}"/>
              </a:ext>
            </a:extLst>
          </p:cNvPr>
          <p:cNvSpPr txBox="1"/>
          <p:nvPr/>
        </p:nvSpPr>
        <p:spPr>
          <a:xfrm>
            <a:off x="649705" y="4779890"/>
            <a:ext cx="4555958" cy="253916"/>
          </a:xfrm>
          <a:prstGeom prst="rect">
            <a:avLst/>
          </a:prstGeom>
          <a:noFill/>
        </p:spPr>
        <p:txBody>
          <a:bodyPr wrap="square" rtlCol="0">
            <a:spAutoFit/>
          </a:bodyPr>
          <a:lstStyle/>
          <a:p>
            <a:r>
              <a:rPr lang="en-US" sz="1000" dirty="0" err="1">
                <a:solidFill>
                  <a:schemeClr val="tx2"/>
                </a:solidFill>
                <a:latin typeface="Didact Gothic" panose="00000500000000000000" pitchFamily="2" charset="0"/>
              </a:rPr>
              <a:t>Weitoft</a:t>
            </a:r>
            <a:r>
              <a:rPr lang="en-US" sz="1000" dirty="0">
                <a:solidFill>
                  <a:schemeClr val="tx2"/>
                </a:solidFill>
                <a:latin typeface="Didact Gothic" panose="00000500000000000000" pitchFamily="2" charset="0"/>
              </a:rPr>
              <a:t> et al, 2014</a:t>
            </a:r>
          </a:p>
        </p:txBody>
      </p:sp>
      <p:graphicFrame>
        <p:nvGraphicFramePr>
          <p:cNvPr id="12" name="Diagram 11">
            <a:extLst>
              <a:ext uri="{FF2B5EF4-FFF2-40B4-BE49-F238E27FC236}">
                <a16:creationId xmlns:a16="http://schemas.microsoft.com/office/drawing/2014/main" id="{293949AE-C505-1746-51AD-4B3088D2C59C}"/>
              </a:ext>
            </a:extLst>
          </p:cNvPr>
          <p:cNvGraphicFramePr/>
          <p:nvPr>
            <p:extLst>
              <p:ext uri="{D42A27DB-BD31-4B8C-83A1-F6EECF244321}">
                <p14:modId xmlns:p14="http://schemas.microsoft.com/office/powerpoint/2010/main" val="2813929805"/>
              </p:ext>
            </p:extLst>
          </p:nvPr>
        </p:nvGraphicFramePr>
        <p:xfrm>
          <a:off x="583407" y="1339516"/>
          <a:ext cx="7221078" cy="34403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C9C750B5-4977-999E-609B-C63AF2872F7C}"/>
              </a:ext>
            </a:extLst>
          </p:cNvPr>
          <p:cNvSpPr txBox="1"/>
          <p:nvPr/>
        </p:nvSpPr>
        <p:spPr>
          <a:xfrm>
            <a:off x="8509353" y="4735695"/>
            <a:ext cx="465220" cy="307777"/>
          </a:xfrm>
          <a:prstGeom prst="rect">
            <a:avLst/>
          </a:prstGeom>
          <a:noFill/>
        </p:spPr>
        <p:txBody>
          <a:bodyPr wrap="square" rtlCol="0">
            <a:spAutoFit/>
          </a:bodyPr>
          <a:lstStyle/>
          <a:p>
            <a:r>
              <a:rPr lang="en-US" dirty="0">
                <a:solidFill>
                  <a:schemeClr val="accent6"/>
                </a:solidFill>
              </a:rPr>
              <a:t>35</a:t>
            </a:r>
          </a:p>
        </p:txBody>
      </p:sp>
    </p:spTree>
    <p:extLst>
      <p:ext uri="{BB962C8B-B14F-4D97-AF65-F5344CB8AC3E}">
        <p14:creationId xmlns:p14="http://schemas.microsoft.com/office/powerpoint/2010/main" val="3510075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graphicEl>
                                              <a:dgm id="{A4C4705D-F7A5-4A1E-9A2F-3A0B8DF4C29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graphicEl>
                                              <a:dgm id="{7DA03FEA-4DB9-4D9B-822F-FA82F6C1C8CF}"/>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graphicEl>
                                              <a:dgm id="{113A4A4A-C325-4006-88E3-09D899ED3AFE}"/>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graphicEl>
                                              <a:dgm id="{D22B817C-D584-4D46-8B49-23447D011F6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Sub>
          <a:bldDgm bld="one"/>
        </p:bldSub>
      </p:bldGraphic>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7FA3963-5620-3A9C-7B80-0C47C7841FD5}"/>
              </a:ext>
            </a:extLst>
          </p:cNvPr>
          <p:cNvSpPr>
            <a:spLocks noGrp="1"/>
          </p:cNvSpPr>
          <p:nvPr>
            <p:ph type="title"/>
          </p:nvPr>
        </p:nvSpPr>
        <p:spPr>
          <a:xfrm>
            <a:off x="892050" y="210685"/>
            <a:ext cx="7359900" cy="528600"/>
          </a:xfrm>
        </p:spPr>
        <p:txBody>
          <a:bodyPr/>
          <a:lstStyle/>
          <a:p>
            <a:r>
              <a:rPr lang="en-US" dirty="0"/>
              <a:t>Sweden Cohort Results</a:t>
            </a:r>
          </a:p>
        </p:txBody>
      </p:sp>
      <p:graphicFrame>
        <p:nvGraphicFramePr>
          <p:cNvPr id="4" name="Table 4">
            <a:extLst>
              <a:ext uri="{FF2B5EF4-FFF2-40B4-BE49-F238E27FC236}">
                <a16:creationId xmlns:a16="http://schemas.microsoft.com/office/drawing/2014/main" id="{AD55C2B6-21D8-2D5B-50CB-7CCA8BF2E580}"/>
              </a:ext>
            </a:extLst>
          </p:cNvPr>
          <p:cNvGraphicFramePr>
            <a:graphicFrameLocks noGrp="1"/>
          </p:cNvGraphicFramePr>
          <p:nvPr>
            <p:extLst>
              <p:ext uri="{D42A27DB-BD31-4B8C-83A1-F6EECF244321}">
                <p14:modId xmlns:p14="http://schemas.microsoft.com/office/powerpoint/2010/main" val="2246536638"/>
              </p:ext>
            </p:extLst>
          </p:nvPr>
        </p:nvGraphicFramePr>
        <p:xfrm>
          <a:off x="515105" y="1052530"/>
          <a:ext cx="4056895" cy="3484880"/>
        </p:xfrm>
        <a:graphic>
          <a:graphicData uri="http://schemas.openxmlformats.org/drawingml/2006/table">
            <a:tbl>
              <a:tblPr firstRow="1" bandRow="1">
                <a:tableStyleId>{3C2FFA5D-87B4-456A-9821-1D502468CF0F}</a:tableStyleId>
              </a:tblPr>
              <a:tblGrid>
                <a:gridCol w="1248560">
                  <a:extLst>
                    <a:ext uri="{9D8B030D-6E8A-4147-A177-3AD203B41FA5}">
                      <a16:colId xmlns:a16="http://schemas.microsoft.com/office/drawing/2014/main" val="3137931971"/>
                    </a:ext>
                  </a:extLst>
                </a:gridCol>
                <a:gridCol w="1902617">
                  <a:extLst>
                    <a:ext uri="{9D8B030D-6E8A-4147-A177-3AD203B41FA5}">
                      <a16:colId xmlns:a16="http://schemas.microsoft.com/office/drawing/2014/main" val="564817261"/>
                    </a:ext>
                  </a:extLst>
                </a:gridCol>
                <a:gridCol w="905718">
                  <a:extLst>
                    <a:ext uri="{9D8B030D-6E8A-4147-A177-3AD203B41FA5}">
                      <a16:colId xmlns:a16="http://schemas.microsoft.com/office/drawing/2014/main" val="1233218952"/>
                    </a:ext>
                  </a:extLst>
                </a:gridCol>
              </a:tblGrid>
              <a:tr h="370840">
                <a:tc gridSpan="3">
                  <a:txBody>
                    <a:bodyPr/>
                    <a:lstStyle/>
                    <a:p>
                      <a:r>
                        <a:rPr lang="en-US" sz="1200" dirty="0"/>
                        <a:t>Suicide Deaths (222 of 25,318)</a:t>
                      </a:r>
                    </a:p>
                  </a:txBody>
                  <a:tcPr/>
                </a:tc>
                <a:tc hMerge="1">
                  <a:txBody>
                    <a:bodyPr/>
                    <a:lstStyle/>
                    <a:p>
                      <a:endParaRPr lang="en-US" sz="1200" dirty="0"/>
                    </a:p>
                  </a:txBody>
                  <a:tcPr/>
                </a:tc>
                <a:tc hMerge="1">
                  <a:txBody>
                    <a:bodyPr/>
                    <a:lstStyle/>
                    <a:p>
                      <a:endParaRPr lang="en-US" sz="1200" dirty="0"/>
                    </a:p>
                  </a:txBody>
                  <a:tcPr/>
                </a:tc>
                <a:extLst>
                  <a:ext uri="{0D108BD9-81ED-4DB2-BD59-A6C34878D82A}">
                    <a16:rowId xmlns:a16="http://schemas.microsoft.com/office/drawing/2014/main" val="2699510305"/>
                  </a:ext>
                </a:extLst>
              </a:tr>
              <a:tr h="370840">
                <a:tc>
                  <a:txBody>
                    <a:bodyPr/>
                    <a:lstStyle/>
                    <a:p>
                      <a:r>
                        <a:rPr lang="en-US" sz="1200" dirty="0"/>
                        <a:t>Medication</a:t>
                      </a:r>
                    </a:p>
                  </a:txBody>
                  <a:tcPr/>
                </a:tc>
                <a:tc>
                  <a:txBody>
                    <a:bodyPr/>
                    <a:lstStyle/>
                    <a:p>
                      <a:r>
                        <a:rPr lang="en-US" sz="1200" dirty="0"/>
                        <a:t>Deaths</a:t>
                      </a:r>
                    </a:p>
                  </a:txBody>
                  <a:tcPr/>
                </a:tc>
                <a:tc>
                  <a:txBody>
                    <a:bodyPr/>
                    <a:lstStyle/>
                    <a:p>
                      <a:r>
                        <a:rPr lang="en-US" sz="1200" dirty="0"/>
                        <a:t>OR</a:t>
                      </a:r>
                    </a:p>
                  </a:txBody>
                  <a:tcPr/>
                </a:tc>
                <a:extLst>
                  <a:ext uri="{0D108BD9-81ED-4DB2-BD59-A6C34878D82A}">
                    <a16:rowId xmlns:a16="http://schemas.microsoft.com/office/drawing/2014/main" val="3450674454"/>
                  </a:ext>
                </a:extLst>
              </a:tr>
              <a:tr h="0">
                <a:tc>
                  <a:txBody>
                    <a:bodyPr/>
                    <a:lstStyle/>
                    <a:p>
                      <a:r>
                        <a:rPr lang="en-US" sz="1200" dirty="0"/>
                        <a:t>Olanzapine</a:t>
                      </a:r>
                    </a:p>
                  </a:txBody>
                  <a:tcPr/>
                </a:tc>
                <a:tc>
                  <a:txBody>
                    <a:bodyPr/>
                    <a:lstStyle/>
                    <a:p>
                      <a:r>
                        <a:rPr lang="en-US" sz="1200" dirty="0"/>
                        <a:t>19 (0.6%)</a:t>
                      </a:r>
                    </a:p>
                  </a:txBody>
                  <a:tcPr/>
                </a:tc>
                <a:tc>
                  <a:txBody>
                    <a:bodyPr/>
                    <a:lstStyle/>
                    <a:p>
                      <a:r>
                        <a:rPr lang="en-US" sz="1200" b="1" dirty="0"/>
                        <a:t>0.44</a:t>
                      </a:r>
                    </a:p>
                  </a:txBody>
                  <a:tcPr/>
                </a:tc>
                <a:extLst>
                  <a:ext uri="{0D108BD9-81ED-4DB2-BD59-A6C34878D82A}">
                    <a16:rowId xmlns:a16="http://schemas.microsoft.com/office/drawing/2014/main" val="2485421139"/>
                  </a:ext>
                </a:extLst>
              </a:tr>
              <a:tr h="0">
                <a:tc>
                  <a:txBody>
                    <a:bodyPr/>
                    <a:lstStyle/>
                    <a:p>
                      <a:r>
                        <a:rPr lang="en-US" sz="1200" dirty="0"/>
                        <a:t>Risperidone</a:t>
                      </a:r>
                    </a:p>
                  </a:txBody>
                  <a:tcPr/>
                </a:tc>
                <a:tc>
                  <a:txBody>
                    <a:bodyPr/>
                    <a:lstStyle/>
                    <a:p>
                      <a:r>
                        <a:rPr lang="en-US" sz="1200" dirty="0"/>
                        <a:t>19 (0.7%)</a:t>
                      </a:r>
                    </a:p>
                  </a:txBody>
                  <a:tcPr/>
                </a:tc>
                <a:tc>
                  <a:txBody>
                    <a:bodyPr/>
                    <a:lstStyle/>
                    <a:p>
                      <a:r>
                        <a:rPr lang="en-US" sz="1200" dirty="0"/>
                        <a:t>0.53</a:t>
                      </a:r>
                    </a:p>
                  </a:txBody>
                  <a:tcPr/>
                </a:tc>
                <a:extLst>
                  <a:ext uri="{0D108BD9-81ED-4DB2-BD59-A6C34878D82A}">
                    <a16:rowId xmlns:a16="http://schemas.microsoft.com/office/drawing/2014/main" val="1459299541"/>
                  </a:ext>
                </a:extLst>
              </a:tr>
              <a:tr h="0">
                <a:tc>
                  <a:txBody>
                    <a:bodyPr/>
                    <a:lstStyle/>
                    <a:p>
                      <a:r>
                        <a:rPr lang="en-US" sz="1200" dirty="0"/>
                        <a:t>Clozapine</a:t>
                      </a:r>
                    </a:p>
                  </a:txBody>
                  <a:tcPr/>
                </a:tc>
                <a:tc>
                  <a:txBody>
                    <a:bodyPr/>
                    <a:lstStyle/>
                    <a:p>
                      <a:r>
                        <a:rPr lang="en-US" sz="1200" dirty="0"/>
                        <a:t>13 (0.6%)</a:t>
                      </a:r>
                    </a:p>
                  </a:txBody>
                  <a:tcPr/>
                </a:tc>
                <a:tc>
                  <a:txBody>
                    <a:bodyPr/>
                    <a:lstStyle/>
                    <a:p>
                      <a:r>
                        <a:rPr lang="en-US" sz="1200" b="1" dirty="0"/>
                        <a:t>0.45</a:t>
                      </a:r>
                    </a:p>
                  </a:txBody>
                  <a:tcPr/>
                </a:tc>
                <a:extLst>
                  <a:ext uri="{0D108BD9-81ED-4DB2-BD59-A6C34878D82A}">
                    <a16:rowId xmlns:a16="http://schemas.microsoft.com/office/drawing/2014/main" val="4094816556"/>
                  </a:ext>
                </a:extLst>
              </a:tr>
              <a:tr h="0">
                <a:tc>
                  <a:txBody>
                    <a:bodyPr/>
                    <a:lstStyle/>
                    <a:p>
                      <a:r>
                        <a:rPr lang="en-US" sz="1200" dirty="0"/>
                        <a:t>Perphenazine</a:t>
                      </a:r>
                    </a:p>
                  </a:txBody>
                  <a:tcPr/>
                </a:tc>
                <a:tc>
                  <a:txBody>
                    <a:bodyPr/>
                    <a:lstStyle/>
                    <a:p>
                      <a:r>
                        <a:rPr lang="en-US" sz="1200" dirty="0"/>
                        <a:t>12 (0.9%)</a:t>
                      </a:r>
                    </a:p>
                  </a:txBody>
                  <a:tcPr/>
                </a:tc>
                <a:tc>
                  <a:txBody>
                    <a:bodyPr/>
                    <a:lstStyle/>
                    <a:p>
                      <a:r>
                        <a:rPr lang="en-US" sz="1200" dirty="0"/>
                        <a:t>0.77</a:t>
                      </a:r>
                    </a:p>
                  </a:txBody>
                  <a:tcPr/>
                </a:tc>
                <a:extLst>
                  <a:ext uri="{0D108BD9-81ED-4DB2-BD59-A6C34878D82A}">
                    <a16:rowId xmlns:a16="http://schemas.microsoft.com/office/drawing/2014/main" val="1187732800"/>
                  </a:ext>
                </a:extLst>
              </a:tr>
              <a:tr h="0">
                <a:tc>
                  <a:txBody>
                    <a:bodyPr/>
                    <a:lstStyle/>
                    <a:p>
                      <a:r>
                        <a:rPr lang="en-US" sz="1200" dirty="0"/>
                        <a:t>Aripiprazole</a:t>
                      </a:r>
                    </a:p>
                  </a:txBody>
                  <a:tcPr/>
                </a:tc>
                <a:tc>
                  <a:txBody>
                    <a:bodyPr/>
                    <a:lstStyle/>
                    <a:p>
                      <a:r>
                        <a:rPr lang="en-US" sz="1200" dirty="0"/>
                        <a:t>2 (0.3%)</a:t>
                      </a:r>
                    </a:p>
                  </a:txBody>
                  <a:tcPr/>
                </a:tc>
                <a:tc>
                  <a:txBody>
                    <a:bodyPr/>
                    <a:lstStyle/>
                    <a:p>
                      <a:r>
                        <a:rPr lang="en-US" sz="1200" b="1" dirty="0"/>
                        <a:t>0.19</a:t>
                      </a:r>
                    </a:p>
                  </a:txBody>
                  <a:tcPr/>
                </a:tc>
                <a:extLst>
                  <a:ext uri="{0D108BD9-81ED-4DB2-BD59-A6C34878D82A}">
                    <a16:rowId xmlns:a16="http://schemas.microsoft.com/office/drawing/2014/main" val="4084317830"/>
                  </a:ext>
                </a:extLst>
              </a:tr>
              <a:tr h="0">
                <a:tc>
                  <a:txBody>
                    <a:bodyPr/>
                    <a:lstStyle/>
                    <a:p>
                      <a:r>
                        <a:rPr lang="en-US" sz="1200" dirty="0"/>
                        <a:t>Flupentixol</a:t>
                      </a:r>
                    </a:p>
                  </a:txBody>
                  <a:tcPr/>
                </a:tc>
                <a:tc>
                  <a:txBody>
                    <a:bodyPr/>
                    <a:lstStyle/>
                    <a:p>
                      <a:r>
                        <a:rPr lang="en-US" sz="1200" dirty="0"/>
                        <a:t>5 (0.9%)</a:t>
                      </a:r>
                    </a:p>
                  </a:txBody>
                  <a:tcPr/>
                </a:tc>
                <a:tc>
                  <a:txBody>
                    <a:bodyPr/>
                    <a:lstStyle/>
                    <a:p>
                      <a:r>
                        <a:rPr lang="en-US" sz="1200" dirty="0"/>
                        <a:t>0.76</a:t>
                      </a:r>
                    </a:p>
                  </a:txBody>
                  <a:tcPr/>
                </a:tc>
                <a:extLst>
                  <a:ext uri="{0D108BD9-81ED-4DB2-BD59-A6C34878D82A}">
                    <a16:rowId xmlns:a16="http://schemas.microsoft.com/office/drawing/2014/main" val="3205680984"/>
                  </a:ext>
                </a:extLst>
              </a:tr>
              <a:tr h="0">
                <a:tc>
                  <a:txBody>
                    <a:bodyPr/>
                    <a:lstStyle/>
                    <a:p>
                      <a:r>
                        <a:rPr lang="en-US" sz="1200" dirty="0"/>
                        <a:t>Quetiapine</a:t>
                      </a:r>
                    </a:p>
                  </a:txBody>
                  <a:tcPr/>
                </a:tc>
                <a:tc>
                  <a:txBody>
                    <a:bodyPr/>
                    <a:lstStyle/>
                    <a:p>
                      <a:r>
                        <a:rPr lang="en-US" sz="1200" dirty="0"/>
                        <a:t>9 (1.2%)</a:t>
                      </a:r>
                    </a:p>
                  </a:txBody>
                  <a:tcPr/>
                </a:tc>
                <a:tc>
                  <a:txBody>
                    <a:bodyPr/>
                    <a:lstStyle/>
                    <a:p>
                      <a:r>
                        <a:rPr lang="en-US" sz="1200" dirty="0"/>
                        <a:t>1.00</a:t>
                      </a:r>
                    </a:p>
                  </a:txBody>
                  <a:tcPr/>
                </a:tc>
                <a:extLst>
                  <a:ext uri="{0D108BD9-81ED-4DB2-BD59-A6C34878D82A}">
                    <a16:rowId xmlns:a16="http://schemas.microsoft.com/office/drawing/2014/main" val="464980540"/>
                  </a:ext>
                </a:extLst>
              </a:tr>
              <a:tr h="0">
                <a:tc>
                  <a:txBody>
                    <a:bodyPr/>
                    <a:lstStyle/>
                    <a:p>
                      <a:r>
                        <a:rPr lang="en-US" sz="1200" dirty="0"/>
                        <a:t>Ziprasidone</a:t>
                      </a:r>
                    </a:p>
                  </a:txBody>
                  <a:tcPr/>
                </a:tc>
                <a:tc>
                  <a:txBody>
                    <a:bodyPr/>
                    <a:lstStyle/>
                    <a:p>
                      <a:r>
                        <a:rPr lang="en-US" sz="1200" dirty="0"/>
                        <a:t>2 (0.6%)</a:t>
                      </a:r>
                    </a:p>
                  </a:txBody>
                  <a:tcPr/>
                </a:tc>
                <a:tc>
                  <a:txBody>
                    <a:bodyPr/>
                    <a:lstStyle/>
                    <a:p>
                      <a:r>
                        <a:rPr lang="en-US" sz="1200" dirty="0"/>
                        <a:t>0.46</a:t>
                      </a:r>
                    </a:p>
                  </a:txBody>
                  <a:tcPr/>
                </a:tc>
                <a:extLst>
                  <a:ext uri="{0D108BD9-81ED-4DB2-BD59-A6C34878D82A}">
                    <a16:rowId xmlns:a16="http://schemas.microsoft.com/office/drawing/2014/main" val="2188477443"/>
                  </a:ext>
                </a:extLst>
              </a:tr>
              <a:tr h="0">
                <a:tc>
                  <a:txBody>
                    <a:bodyPr/>
                    <a:lstStyle/>
                    <a:p>
                      <a:r>
                        <a:rPr lang="en-US" sz="1200" dirty="0"/>
                        <a:t>Haloperidol</a:t>
                      </a:r>
                    </a:p>
                  </a:txBody>
                  <a:tcPr/>
                </a:tc>
                <a:tc>
                  <a:txBody>
                    <a:bodyPr/>
                    <a:lstStyle/>
                    <a:p>
                      <a:r>
                        <a:rPr lang="en-US" sz="1200" dirty="0"/>
                        <a:t>12 (1.2%)</a:t>
                      </a:r>
                    </a:p>
                  </a:txBody>
                  <a:tcPr/>
                </a:tc>
                <a:tc>
                  <a:txBody>
                    <a:bodyPr/>
                    <a:lstStyle/>
                    <a:p>
                      <a:r>
                        <a:rPr lang="en-US" sz="1200" dirty="0"/>
                        <a:t>1.00 (ref)</a:t>
                      </a:r>
                    </a:p>
                  </a:txBody>
                  <a:tcPr/>
                </a:tc>
                <a:extLst>
                  <a:ext uri="{0D108BD9-81ED-4DB2-BD59-A6C34878D82A}">
                    <a16:rowId xmlns:a16="http://schemas.microsoft.com/office/drawing/2014/main" val="117088349"/>
                  </a:ext>
                </a:extLst>
              </a:tr>
              <a:tr h="0">
                <a:tc>
                  <a:txBody>
                    <a:bodyPr/>
                    <a:lstStyle/>
                    <a:p>
                      <a:r>
                        <a:rPr lang="en-US" sz="1200" dirty="0"/>
                        <a:t>No medication</a:t>
                      </a:r>
                    </a:p>
                  </a:txBody>
                  <a:tcPr/>
                </a:tc>
                <a:tc>
                  <a:txBody>
                    <a:bodyPr/>
                    <a:lstStyle/>
                    <a:p>
                      <a:r>
                        <a:rPr lang="en-US" sz="1200" dirty="0"/>
                        <a:t>82 (1.3%)</a:t>
                      </a:r>
                    </a:p>
                  </a:txBody>
                  <a:tcPr/>
                </a:tc>
                <a:tc>
                  <a:txBody>
                    <a:bodyPr/>
                    <a:lstStyle/>
                    <a:p>
                      <a:r>
                        <a:rPr lang="en-US" sz="1200" dirty="0"/>
                        <a:t>1.03</a:t>
                      </a:r>
                    </a:p>
                  </a:txBody>
                  <a:tcPr/>
                </a:tc>
                <a:extLst>
                  <a:ext uri="{0D108BD9-81ED-4DB2-BD59-A6C34878D82A}">
                    <a16:rowId xmlns:a16="http://schemas.microsoft.com/office/drawing/2014/main" val="1127674165"/>
                  </a:ext>
                </a:extLst>
              </a:tr>
            </a:tbl>
          </a:graphicData>
        </a:graphic>
      </p:graphicFrame>
      <p:graphicFrame>
        <p:nvGraphicFramePr>
          <p:cNvPr id="5" name="Table 4">
            <a:extLst>
              <a:ext uri="{FF2B5EF4-FFF2-40B4-BE49-F238E27FC236}">
                <a16:creationId xmlns:a16="http://schemas.microsoft.com/office/drawing/2014/main" id="{61B5059D-9D7A-1C57-96C2-AE91DD50A2D4}"/>
              </a:ext>
            </a:extLst>
          </p:cNvPr>
          <p:cNvGraphicFramePr>
            <a:graphicFrameLocks noGrp="1"/>
          </p:cNvGraphicFramePr>
          <p:nvPr>
            <p:extLst>
              <p:ext uri="{D42A27DB-BD31-4B8C-83A1-F6EECF244321}">
                <p14:modId xmlns:p14="http://schemas.microsoft.com/office/powerpoint/2010/main" val="2683288259"/>
              </p:ext>
            </p:extLst>
          </p:nvPr>
        </p:nvGraphicFramePr>
        <p:xfrm>
          <a:off x="4935037" y="1052530"/>
          <a:ext cx="4056895" cy="3484880"/>
        </p:xfrm>
        <a:graphic>
          <a:graphicData uri="http://schemas.openxmlformats.org/drawingml/2006/table">
            <a:tbl>
              <a:tblPr firstRow="1" bandRow="1">
                <a:tableStyleId>{3C2FFA5D-87B4-456A-9821-1D502468CF0F}</a:tableStyleId>
              </a:tblPr>
              <a:tblGrid>
                <a:gridCol w="1248560">
                  <a:extLst>
                    <a:ext uri="{9D8B030D-6E8A-4147-A177-3AD203B41FA5}">
                      <a16:colId xmlns:a16="http://schemas.microsoft.com/office/drawing/2014/main" val="3137931971"/>
                    </a:ext>
                  </a:extLst>
                </a:gridCol>
                <a:gridCol w="1902617">
                  <a:extLst>
                    <a:ext uri="{9D8B030D-6E8A-4147-A177-3AD203B41FA5}">
                      <a16:colId xmlns:a16="http://schemas.microsoft.com/office/drawing/2014/main" val="564817261"/>
                    </a:ext>
                  </a:extLst>
                </a:gridCol>
                <a:gridCol w="905718">
                  <a:extLst>
                    <a:ext uri="{9D8B030D-6E8A-4147-A177-3AD203B41FA5}">
                      <a16:colId xmlns:a16="http://schemas.microsoft.com/office/drawing/2014/main" val="1233218952"/>
                    </a:ext>
                  </a:extLst>
                </a:gridCol>
              </a:tblGrid>
              <a:tr h="370840">
                <a:tc gridSpan="3">
                  <a:txBody>
                    <a:bodyPr/>
                    <a:lstStyle/>
                    <a:p>
                      <a:r>
                        <a:rPr lang="en-US" sz="1200" dirty="0"/>
                        <a:t>Suicide Attempts (831 of 25,325) </a:t>
                      </a:r>
                    </a:p>
                  </a:txBody>
                  <a:tcPr/>
                </a:tc>
                <a:tc hMerge="1">
                  <a:txBody>
                    <a:bodyPr/>
                    <a:lstStyle/>
                    <a:p>
                      <a:endParaRPr lang="en-US" sz="1200" dirty="0"/>
                    </a:p>
                  </a:txBody>
                  <a:tcPr/>
                </a:tc>
                <a:tc hMerge="1">
                  <a:txBody>
                    <a:bodyPr/>
                    <a:lstStyle/>
                    <a:p>
                      <a:endParaRPr lang="en-US" sz="1200" dirty="0"/>
                    </a:p>
                  </a:txBody>
                  <a:tcPr/>
                </a:tc>
                <a:extLst>
                  <a:ext uri="{0D108BD9-81ED-4DB2-BD59-A6C34878D82A}">
                    <a16:rowId xmlns:a16="http://schemas.microsoft.com/office/drawing/2014/main" val="2699510305"/>
                  </a:ext>
                </a:extLst>
              </a:tr>
              <a:tr h="370840">
                <a:tc>
                  <a:txBody>
                    <a:bodyPr/>
                    <a:lstStyle/>
                    <a:p>
                      <a:r>
                        <a:rPr lang="en-US" sz="1200" dirty="0"/>
                        <a:t>Medication</a:t>
                      </a:r>
                    </a:p>
                  </a:txBody>
                  <a:tcPr/>
                </a:tc>
                <a:tc>
                  <a:txBody>
                    <a:bodyPr/>
                    <a:lstStyle/>
                    <a:p>
                      <a:r>
                        <a:rPr lang="en-US" sz="1200" dirty="0"/>
                        <a:t>Suicide Attempts</a:t>
                      </a:r>
                    </a:p>
                  </a:txBody>
                  <a:tcPr/>
                </a:tc>
                <a:tc>
                  <a:txBody>
                    <a:bodyPr/>
                    <a:lstStyle/>
                    <a:p>
                      <a:r>
                        <a:rPr lang="en-US" sz="1200" dirty="0"/>
                        <a:t>OR</a:t>
                      </a:r>
                    </a:p>
                  </a:txBody>
                  <a:tcPr/>
                </a:tc>
                <a:extLst>
                  <a:ext uri="{0D108BD9-81ED-4DB2-BD59-A6C34878D82A}">
                    <a16:rowId xmlns:a16="http://schemas.microsoft.com/office/drawing/2014/main" val="3450674454"/>
                  </a:ext>
                </a:extLst>
              </a:tr>
              <a:tr h="0">
                <a:tc>
                  <a:txBody>
                    <a:bodyPr/>
                    <a:lstStyle/>
                    <a:p>
                      <a:r>
                        <a:rPr lang="en-US" sz="1200" dirty="0"/>
                        <a:t>Olanzapine</a:t>
                      </a:r>
                    </a:p>
                  </a:txBody>
                  <a:tcPr/>
                </a:tc>
                <a:tc>
                  <a:txBody>
                    <a:bodyPr/>
                    <a:lstStyle/>
                    <a:p>
                      <a:r>
                        <a:rPr lang="en-US" sz="1200" dirty="0"/>
                        <a:t>87 (2.6%)</a:t>
                      </a:r>
                    </a:p>
                  </a:txBody>
                  <a:tcPr/>
                </a:tc>
                <a:tc>
                  <a:txBody>
                    <a:bodyPr/>
                    <a:lstStyle/>
                    <a:p>
                      <a:r>
                        <a:rPr lang="en-US" sz="1200" b="1" dirty="0"/>
                        <a:t>0.61</a:t>
                      </a:r>
                    </a:p>
                  </a:txBody>
                  <a:tcPr/>
                </a:tc>
                <a:extLst>
                  <a:ext uri="{0D108BD9-81ED-4DB2-BD59-A6C34878D82A}">
                    <a16:rowId xmlns:a16="http://schemas.microsoft.com/office/drawing/2014/main" val="2485421139"/>
                  </a:ext>
                </a:extLst>
              </a:tr>
              <a:tr h="0">
                <a:tc>
                  <a:txBody>
                    <a:bodyPr/>
                    <a:lstStyle/>
                    <a:p>
                      <a:r>
                        <a:rPr lang="en-US" sz="1200" dirty="0"/>
                        <a:t>Risperidone</a:t>
                      </a:r>
                    </a:p>
                  </a:txBody>
                  <a:tcPr/>
                </a:tc>
                <a:tc>
                  <a:txBody>
                    <a:bodyPr/>
                    <a:lstStyle/>
                    <a:p>
                      <a:r>
                        <a:rPr lang="en-US" sz="1200" dirty="0"/>
                        <a:t>71 (2.5%)</a:t>
                      </a:r>
                    </a:p>
                  </a:txBody>
                  <a:tcPr/>
                </a:tc>
                <a:tc>
                  <a:txBody>
                    <a:bodyPr/>
                    <a:lstStyle/>
                    <a:p>
                      <a:r>
                        <a:rPr lang="en-US" sz="1200" b="1" dirty="0"/>
                        <a:t>0.60</a:t>
                      </a:r>
                    </a:p>
                  </a:txBody>
                  <a:tcPr/>
                </a:tc>
                <a:extLst>
                  <a:ext uri="{0D108BD9-81ED-4DB2-BD59-A6C34878D82A}">
                    <a16:rowId xmlns:a16="http://schemas.microsoft.com/office/drawing/2014/main" val="1459299541"/>
                  </a:ext>
                </a:extLst>
              </a:tr>
              <a:tr h="0">
                <a:tc>
                  <a:txBody>
                    <a:bodyPr/>
                    <a:lstStyle/>
                    <a:p>
                      <a:r>
                        <a:rPr lang="en-US" sz="1200" dirty="0"/>
                        <a:t>Clozapine</a:t>
                      </a:r>
                    </a:p>
                  </a:txBody>
                  <a:tcPr/>
                </a:tc>
                <a:tc>
                  <a:txBody>
                    <a:bodyPr/>
                    <a:lstStyle/>
                    <a:p>
                      <a:r>
                        <a:rPr lang="en-US" sz="1200" dirty="0"/>
                        <a:t>42 (2.0%)</a:t>
                      </a:r>
                    </a:p>
                  </a:txBody>
                  <a:tcPr/>
                </a:tc>
                <a:tc>
                  <a:txBody>
                    <a:bodyPr/>
                    <a:lstStyle/>
                    <a:p>
                      <a:r>
                        <a:rPr lang="en-US" sz="1200" b="1" dirty="0"/>
                        <a:t>0.44</a:t>
                      </a:r>
                    </a:p>
                  </a:txBody>
                  <a:tcPr/>
                </a:tc>
                <a:extLst>
                  <a:ext uri="{0D108BD9-81ED-4DB2-BD59-A6C34878D82A}">
                    <a16:rowId xmlns:a16="http://schemas.microsoft.com/office/drawing/2014/main" val="4094816556"/>
                  </a:ext>
                </a:extLst>
              </a:tr>
              <a:tr h="0">
                <a:tc>
                  <a:txBody>
                    <a:bodyPr/>
                    <a:lstStyle/>
                    <a:p>
                      <a:r>
                        <a:rPr lang="en-US" sz="1200" dirty="0"/>
                        <a:t>Perphenazine</a:t>
                      </a:r>
                    </a:p>
                  </a:txBody>
                  <a:tcPr/>
                </a:tc>
                <a:tc>
                  <a:txBody>
                    <a:bodyPr/>
                    <a:lstStyle/>
                    <a:p>
                      <a:r>
                        <a:rPr lang="en-US" sz="1200" dirty="0"/>
                        <a:t>48 (3.6%)</a:t>
                      </a:r>
                    </a:p>
                  </a:txBody>
                  <a:tcPr/>
                </a:tc>
                <a:tc>
                  <a:txBody>
                    <a:bodyPr/>
                    <a:lstStyle/>
                    <a:p>
                      <a:r>
                        <a:rPr lang="en-US" sz="1200" dirty="0"/>
                        <a:t>1.03</a:t>
                      </a:r>
                    </a:p>
                  </a:txBody>
                  <a:tcPr/>
                </a:tc>
                <a:extLst>
                  <a:ext uri="{0D108BD9-81ED-4DB2-BD59-A6C34878D82A}">
                    <a16:rowId xmlns:a16="http://schemas.microsoft.com/office/drawing/2014/main" val="1187732800"/>
                  </a:ext>
                </a:extLst>
              </a:tr>
              <a:tr h="0">
                <a:tc>
                  <a:txBody>
                    <a:bodyPr/>
                    <a:lstStyle/>
                    <a:p>
                      <a:r>
                        <a:rPr lang="en-US" sz="1200" dirty="0"/>
                        <a:t>Aripiprazole</a:t>
                      </a:r>
                    </a:p>
                  </a:txBody>
                  <a:tcPr/>
                </a:tc>
                <a:tc>
                  <a:txBody>
                    <a:bodyPr/>
                    <a:lstStyle/>
                    <a:p>
                      <a:r>
                        <a:rPr lang="en-US" sz="1200" dirty="0"/>
                        <a:t>26 (3.6%)</a:t>
                      </a:r>
                    </a:p>
                  </a:txBody>
                  <a:tcPr/>
                </a:tc>
                <a:tc>
                  <a:txBody>
                    <a:bodyPr/>
                    <a:lstStyle/>
                    <a:p>
                      <a:r>
                        <a:rPr lang="en-US" sz="1200" b="0" dirty="0"/>
                        <a:t>0.63</a:t>
                      </a:r>
                    </a:p>
                  </a:txBody>
                  <a:tcPr/>
                </a:tc>
                <a:extLst>
                  <a:ext uri="{0D108BD9-81ED-4DB2-BD59-A6C34878D82A}">
                    <a16:rowId xmlns:a16="http://schemas.microsoft.com/office/drawing/2014/main" val="4084317830"/>
                  </a:ext>
                </a:extLst>
              </a:tr>
              <a:tr h="0">
                <a:tc>
                  <a:txBody>
                    <a:bodyPr/>
                    <a:lstStyle/>
                    <a:p>
                      <a:r>
                        <a:rPr lang="en-US" sz="1200" dirty="0"/>
                        <a:t>Flupentixol</a:t>
                      </a:r>
                    </a:p>
                  </a:txBody>
                  <a:tcPr/>
                </a:tc>
                <a:tc>
                  <a:txBody>
                    <a:bodyPr/>
                    <a:lstStyle/>
                    <a:p>
                      <a:r>
                        <a:rPr lang="en-US" sz="1200" dirty="0"/>
                        <a:t>17 (2.9%)</a:t>
                      </a:r>
                    </a:p>
                  </a:txBody>
                  <a:tcPr/>
                </a:tc>
                <a:tc>
                  <a:txBody>
                    <a:bodyPr/>
                    <a:lstStyle/>
                    <a:p>
                      <a:r>
                        <a:rPr lang="en-US" sz="1200" dirty="0"/>
                        <a:t>0.83</a:t>
                      </a:r>
                    </a:p>
                  </a:txBody>
                  <a:tcPr/>
                </a:tc>
                <a:extLst>
                  <a:ext uri="{0D108BD9-81ED-4DB2-BD59-A6C34878D82A}">
                    <a16:rowId xmlns:a16="http://schemas.microsoft.com/office/drawing/2014/main" val="3205680984"/>
                  </a:ext>
                </a:extLst>
              </a:tr>
              <a:tr h="0">
                <a:tc>
                  <a:txBody>
                    <a:bodyPr/>
                    <a:lstStyle/>
                    <a:p>
                      <a:r>
                        <a:rPr lang="en-US" sz="1200" dirty="0"/>
                        <a:t>Quetiapine</a:t>
                      </a:r>
                    </a:p>
                  </a:txBody>
                  <a:tcPr/>
                </a:tc>
                <a:tc>
                  <a:txBody>
                    <a:bodyPr/>
                    <a:lstStyle/>
                    <a:p>
                      <a:r>
                        <a:rPr lang="en-US" sz="1200" dirty="0"/>
                        <a:t>46 (6.1%)</a:t>
                      </a:r>
                    </a:p>
                  </a:txBody>
                  <a:tcPr/>
                </a:tc>
                <a:tc>
                  <a:txBody>
                    <a:bodyPr/>
                    <a:lstStyle/>
                    <a:p>
                      <a:r>
                        <a:rPr lang="en-US" sz="1200" dirty="0"/>
                        <a:t>1.24</a:t>
                      </a:r>
                    </a:p>
                  </a:txBody>
                  <a:tcPr/>
                </a:tc>
                <a:extLst>
                  <a:ext uri="{0D108BD9-81ED-4DB2-BD59-A6C34878D82A}">
                    <a16:rowId xmlns:a16="http://schemas.microsoft.com/office/drawing/2014/main" val="464980540"/>
                  </a:ext>
                </a:extLst>
              </a:tr>
              <a:tr h="0">
                <a:tc>
                  <a:txBody>
                    <a:bodyPr/>
                    <a:lstStyle/>
                    <a:p>
                      <a:r>
                        <a:rPr lang="en-US" sz="1200" dirty="0"/>
                        <a:t>Ziprasidone</a:t>
                      </a:r>
                    </a:p>
                  </a:txBody>
                  <a:tcPr/>
                </a:tc>
                <a:tc>
                  <a:txBody>
                    <a:bodyPr/>
                    <a:lstStyle/>
                    <a:p>
                      <a:r>
                        <a:rPr lang="en-US" sz="1200" dirty="0"/>
                        <a:t>24 (6.5%)</a:t>
                      </a:r>
                    </a:p>
                  </a:txBody>
                  <a:tcPr/>
                </a:tc>
                <a:tc>
                  <a:txBody>
                    <a:bodyPr/>
                    <a:lstStyle/>
                    <a:p>
                      <a:r>
                        <a:rPr lang="en-US" sz="1200" dirty="0"/>
                        <a:t>1.35</a:t>
                      </a:r>
                    </a:p>
                  </a:txBody>
                  <a:tcPr/>
                </a:tc>
                <a:extLst>
                  <a:ext uri="{0D108BD9-81ED-4DB2-BD59-A6C34878D82A}">
                    <a16:rowId xmlns:a16="http://schemas.microsoft.com/office/drawing/2014/main" val="2188477443"/>
                  </a:ext>
                </a:extLst>
              </a:tr>
              <a:tr h="0">
                <a:tc>
                  <a:txBody>
                    <a:bodyPr/>
                    <a:lstStyle/>
                    <a:p>
                      <a:r>
                        <a:rPr lang="en-US" sz="1200" dirty="0"/>
                        <a:t>Haloperidol</a:t>
                      </a:r>
                    </a:p>
                  </a:txBody>
                  <a:tcPr/>
                </a:tc>
                <a:tc>
                  <a:txBody>
                    <a:bodyPr/>
                    <a:lstStyle/>
                    <a:p>
                      <a:r>
                        <a:rPr lang="en-US" sz="1200" dirty="0"/>
                        <a:t>36 (3.4%)</a:t>
                      </a:r>
                    </a:p>
                  </a:txBody>
                  <a:tcPr/>
                </a:tc>
                <a:tc>
                  <a:txBody>
                    <a:bodyPr/>
                    <a:lstStyle/>
                    <a:p>
                      <a:r>
                        <a:rPr lang="en-US" sz="1200" dirty="0"/>
                        <a:t>1.00 (ref)</a:t>
                      </a:r>
                    </a:p>
                  </a:txBody>
                  <a:tcPr/>
                </a:tc>
                <a:extLst>
                  <a:ext uri="{0D108BD9-81ED-4DB2-BD59-A6C34878D82A}">
                    <a16:rowId xmlns:a16="http://schemas.microsoft.com/office/drawing/2014/main" val="117088349"/>
                  </a:ext>
                </a:extLst>
              </a:tr>
              <a:tr h="0">
                <a:tc>
                  <a:txBody>
                    <a:bodyPr/>
                    <a:lstStyle/>
                    <a:p>
                      <a:r>
                        <a:rPr lang="en-US" sz="1200" dirty="0"/>
                        <a:t>No medication</a:t>
                      </a:r>
                    </a:p>
                  </a:txBody>
                  <a:tcPr/>
                </a:tc>
                <a:tc>
                  <a:txBody>
                    <a:bodyPr/>
                    <a:lstStyle/>
                    <a:p>
                      <a:r>
                        <a:rPr lang="en-US" sz="1200" dirty="0"/>
                        <a:t>174 (2.8)</a:t>
                      </a:r>
                    </a:p>
                  </a:txBody>
                  <a:tcPr/>
                </a:tc>
                <a:tc>
                  <a:txBody>
                    <a:bodyPr/>
                    <a:lstStyle/>
                    <a:p>
                      <a:r>
                        <a:rPr lang="en-US" sz="1200" b="1" dirty="0"/>
                        <a:t>0.64</a:t>
                      </a:r>
                    </a:p>
                  </a:txBody>
                  <a:tcPr/>
                </a:tc>
                <a:extLst>
                  <a:ext uri="{0D108BD9-81ED-4DB2-BD59-A6C34878D82A}">
                    <a16:rowId xmlns:a16="http://schemas.microsoft.com/office/drawing/2014/main" val="1127674165"/>
                  </a:ext>
                </a:extLst>
              </a:tr>
            </a:tbl>
          </a:graphicData>
        </a:graphic>
      </p:graphicFrame>
      <p:sp>
        <p:nvSpPr>
          <p:cNvPr id="2" name="Rectangle 1">
            <a:extLst>
              <a:ext uri="{FF2B5EF4-FFF2-40B4-BE49-F238E27FC236}">
                <a16:creationId xmlns:a16="http://schemas.microsoft.com/office/drawing/2014/main" id="{43A2251A-FF35-CE99-07F7-A031200BB5C6}"/>
              </a:ext>
            </a:extLst>
          </p:cNvPr>
          <p:cNvSpPr/>
          <p:nvPr/>
        </p:nvSpPr>
        <p:spPr>
          <a:xfrm>
            <a:off x="515105" y="1767840"/>
            <a:ext cx="4056895" cy="32004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61BFC067-F758-1834-1910-790E47D55D25}"/>
              </a:ext>
            </a:extLst>
          </p:cNvPr>
          <p:cNvSpPr/>
          <p:nvPr/>
        </p:nvSpPr>
        <p:spPr>
          <a:xfrm>
            <a:off x="4935036" y="1767840"/>
            <a:ext cx="4056895" cy="80391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C6B28F49-DF84-F8A6-3EA9-C75B4E6B1217}"/>
              </a:ext>
            </a:extLst>
          </p:cNvPr>
          <p:cNvSpPr/>
          <p:nvPr/>
        </p:nvSpPr>
        <p:spPr>
          <a:xfrm>
            <a:off x="515103" y="2331720"/>
            <a:ext cx="4056895" cy="32004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85ADC3B-82FC-CC6E-9B57-D2AA0C245777}"/>
              </a:ext>
            </a:extLst>
          </p:cNvPr>
          <p:cNvSpPr/>
          <p:nvPr/>
        </p:nvSpPr>
        <p:spPr>
          <a:xfrm>
            <a:off x="515104" y="2895601"/>
            <a:ext cx="4056895" cy="32004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F0081BD-3947-2CDA-1A76-4F10C0E16187}"/>
              </a:ext>
            </a:extLst>
          </p:cNvPr>
          <p:cNvSpPr/>
          <p:nvPr/>
        </p:nvSpPr>
        <p:spPr>
          <a:xfrm>
            <a:off x="4935035" y="4217370"/>
            <a:ext cx="4056895" cy="32004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F397641E-6D63-7805-5D1F-8C939A294384}"/>
              </a:ext>
            </a:extLst>
          </p:cNvPr>
          <p:cNvSpPr txBox="1"/>
          <p:nvPr/>
        </p:nvSpPr>
        <p:spPr>
          <a:xfrm>
            <a:off x="649705" y="4779890"/>
            <a:ext cx="4555958" cy="253916"/>
          </a:xfrm>
          <a:prstGeom prst="rect">
            <a:avLst/>
          </a:prstGeom>
          <a:noFill/>
        </p:spPr>
        <p:txBody>
          <a:bodyPr wrap="square" rtlCol="0">
            <a:spAutoFit/>
          </a:bodyPr>
          <a:lstStyle/>
          <a:p>
            <a:r>
              <a:rPr lang="en-US" sz="1000" dirty="0" err="1">
                <a:solidFill>
                  <a:schemeClr val="tx2"/>
                </a:solidFill>
                <a:latin typeface="Didact Gothic" panose="00000500000000000000" pitchFamily="2" charset="0"/>
              </a:rPr>
              <a:t>Weitoft</a:t>
            </a:r>
            <a:r>
              <a:rPr lang="en-US" sz="1000" dirty="0">
                <a:solidFill>
                  <a:schemeClr val="tx2"/>
                </a:solidFill>
                <a:latin typeface="Didact Gothic" panose="00000500000000000000" pitchFamily="2" charset="0"/>
              </a:rPr>
              <a:t> et al, 2014</a:t>
            </a:r>
          </a:p>
        </p:txBody>
      </p:sp>
      <p:sp>
        <p:nvSpPr>
          <p:cNvPr id="11" name="TextBox 10">
            <a:extLst>
              <a:ext uri="{FF2B5EF4-FFF2-40B4-BE49-F238E27FC236}">
                <a16:creationId xmlns:a16="http://schemas.microsoft.com/office/drawing/2014/main" id="{BEBAAE8A-BA03-8DBF-FA3D-CEFE112648DB}"/>
              </a:ext>
            </a:extLst>
          </p:cNvPr>
          <p:cNvSpPr txBox="1"/>
          <p:nvPr/>
        </p:nvSpPr>
        <p:spPr>
          <a:xfrm>
            <a:off x="8509353" y="4735695"/>
            <a:ext cx="465220" cy="307777"/>
          </a:xfrm>
          <a:prstGeom prst="rect">
            <a:avLst/>
          </a:prstGeom>
          <a:noFill/>
        </p:spPr>
        <p:txBody>
          <a:bodyPr wrap="square" rtlCol="0">
            <a:spAutoFit/>
          </a:bodyPr>
          <a:lstStyle/>
          <a:p>
            <a:r>
              <a:rPr lang="en-US" dirty="0">
                <a:solidFill>
                  <a:schemeClr val="accent6"/>
                </a:solidFill>
              </a:rPr>
              <a:t>36</a:t>
            </a:r>
          </a:p>
        </p:txBody>
      </p:sp>
    </p:spTree>
    <p:extLst>
      <p:ext uri="{BB962C8B-B14F-4D97-AF65-F5344CB8AC3E}">
        <p14:creationId xmlns:p14="http://schemas.microsoft.com/office/powerpoint/2010/main" val="2393935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P spid="9"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24710E3-B63A-4313-0ED8-A154C9D6AF4E}"/>
              </a:ext>
            </a:extLst>
          </p:cNvPr>
          <p:cNvSpPr>
            <a:spLocks noGrp="1"/>
          </p:cNvSpPr>
          <p:nvPr>
            <p:ph type="subTitle" idx="1"/>
          </p:nvPr>
        </p:nvSpPr>
        <p:spPr>
          <a:xfrm>
            <a:off x="270067" y="1133799"/>
            <a:ext cx="8598728" cy="990600"/>
          </a:xfrm>
        </p:spPr>
        <p:txBody>
          <a:bodyPr/>
          <a:lstStyle/>
          <a:p>
            <a:pPr algn="l"/>
            <a:r>
              <a:rPr lang="en-US" sz="1600" u="sng" dirty="0"/>
              <a:t>Cohort of 66, 881 patients with schizophrenia</a:t>
            </a:r>
            <a:r>
              <a:rPr lang="en-US" sz="1600" dirty="0"/>
              <a:t> followed after discharge</a:t>
            </a:r>
          </a:p>
          <a:p>
            <a:pPr algn="l"/>
            <a:r>
              <a:rPr lang="en-US" sz="1600" dirty="0"/>
              <a:t>Compared mortality with first generations to second generations</a:t>
            </a:r>
          </a:p>
          <a:p>
            <a:pPr lvl="1" algn="l"/>
            <a:r>
              <a:rPr lang="en-US" sz="1600" dirty="0"/>
              <a:t>Perphenazine, thioridazine, and haloperidol</a:t>
            </a:r>
          </a:p>
          <a:p>
            <a:pPr lvl="1" algn="l"/>
            <a:r>
              <a:rPr lang="en-US" sz="1600" b="1" dirty="0"/>
              <a:t>Clozapine</a:t>
            </a:r>
            <a:r>
              <a:rPr lang="en-US" sz="1600" dirty="0"/>
              <a:t>, olanzapine, risperidone, and quetiapine</a:t>
            </a:r>
          </a:p>
          <a:p>
            <a:pPr algn="l"/>
            <a:endParaRPr lang="en-US" sz="1600" dirty="0"/>
          </a:p>
        </p:txBody>
      </p:sp>
      <p:sp>
        <p:nvSpPr>
          <p:cNvPr id="11" name="Subtitle 10">
            <a:extLst>
              <a:ext uri="{FF2B5EF4-FFF2-40B4-BE49-F238E27FC236}">
                <a16:creationId xmlns:a16="http://schemas.microsoft.com/office/drawing/2014/main" id="{513A0672-6583-D80B-A009-EBCFAF67FB6C}"/>
              </a:ext>
            </a:extLst>
          </p:cNvPr>
          <p:cNvSpPr>
            <a:spLocks noGrp="1"/>
          </p:cNvSpPr>
          <p:nvPr>
            <p:ph type="subTitle" idx="2"/>
          </p:nvPr>
        </p:nvSpPr>
        <p:spPr/>
        <p:txBody>
          <a:bodyPr/>
          <a:lstStyle/>
          <a:p>
            <a:endParaRPr lang="en-US"/>
          </a:p>
        </p:txBody>
      </p:sp>
      <p:sp>
        <p:nvSpPr>
          <p:cNvPr id="3" name="Title 2">
            <a:extLst>
              <a:ext uri="{FF2B5EF4-FFF2-40B4-BE49-F238E27FC236}">
                <a16:creationId xmlns:a16="http://schemas.microsoft.com/office/drawing/2014/main" id="{962D411C-C93B-DC4C-F7D4-3752A8F5DFC5}"/>
              </a:ext>
            </a:extLst>
          </p:cNvPr>
          <p:cNvSpPr>
            <a:spLocks noGrp="1"/>
          </p:cNvSpPr>
          <p:nvPr>
            <p:ph type="title"/>
          </p:nvPr>
        </p:nvSpPr>
        <p:spPr>
          <a:xfrm>
            <a:off x="410969" y="136430"/>
            <a:ext cx="8316925" cy="909760"/>
          </a:xfrm>
          <a:solidFill>
            <a:schemeClr val="tx1"/>
          </a:solidFill>
        </p:spPr>
        <p:txBody>
          <a:bodyPr/>
          <a:lstStyle/>
          <a:p>
            <a:pPr algn="ctr"/>
            <a:r>
              <a:rPr lang="en-US" sz="2400" dirty="0">
                <a:solidFill>
                  <a:schemeClr val="bg1"/>
                </a:solidFill>
              </a:rPr>
              <a:t>11-Year Follow-Up of Mortality in Patients with Schizophrenia: A Population-Based Cohort Study: FIN11 Study</a:t>
            </a:r>
          </a:p>
        </p:txBody>
      </p:sp>
      <p:pic>
        <p:nvPicPr>
          <p:cNvPr id="5" name="Picture 4">
            <a:extLst>
              <a:ext uri="{FF2B5EF4-FFF2-40B4-BE49-F238E27FC236}">
                <a16:creationId xmlns:a16="http://schemas.microsoft.com/office/drawing/2014/main" id="{F2119343-1D98-11E9-333C-31D191499D66}"/>
              </a:ext>
            </a:extLst>
          </p:cNvPr>
          <p:cNvPicPr>
            <a:picLocks noChangeAspect="1"/>
          </p:cNvPicPr>
          <p:nvPr/>
        </p:nvPicPr>
        <p:blipFill>
          <a:blip r:embed="rId3"/>
          <a:stretch>
            <a:fillRect/>
          </a:stretch>
        </p:blipFill>
        <p:spPr>
          <a:xfrm>
            <a:off x="457255" y="2620139"/>
            <a:ext cx="8229488" cy="1871764"/>
          </a:xfrm>
          <a:prstGeom prst="rect">
            <a:avLst/>
          </a:prstGeom>
        </p:spPr>
      </p:pic>
      <p:sp>
        <p:nvSpPr>
          <p:cNvPr id="6" name="Text Placeholder 1">
            <a:extLst>
              <a:ext uri="{FF2B5EF4-FFF2-40B4-BE49-F238E27FC236}">
                <a16:creationId xmlns:a16="http://schemas.microsoft.com/office/drawing/2014/main" id="{77450172-9174-E590-A2DB-AFFC98EA85C5}"/>
              </a:ext>
            </a:extLst>
          </p:cNvPr>
          <p:cNvSpPr txBox="1">
            <a:spLocks/>
          </p:cNvSpPr>
          <p:nvPr/>
        </p:nvSpPr>
        <p:spPr>
          <a:xfrm>
            <a:off x="396615" y="4473974"/>
            <a:ext cx="8350767" cy="385519"/>
          </a:xfrm>
          <a:prstGeom prst="rect">
            <a:avLst/>
          </a:prstGeom>
          <a:solidFill>
            <a:srgbClr val="800000"/>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50800" lvl="0"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1pPr>
            <a:lvl2pPr marL="914400" marR="0" lvl="1"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2pPr>
            <a:lvl3pPr marL="1371600" marR="0" lvl="2"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3pPr>
            <a:lvl4pPr marL="1828800" marR="0" lvl="3"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4pPr>
            <a:lvl5pPr marL="2286000" marR="0" lvl="4"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5pPr>
            <a:lvl6pPr marL="2743200" marR="0" lvl="5"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6pPr>
            <a:lvl7pPr marL="3200400" marR="0" lvl="6"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7pPr>
            <a:lvl8pPr marL="3657600" marR="0" lvl="7"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8pPr>
            <a:lvl9pPr marL="4114800" marR="0" lvl="8" indent="-317500" algn="l" rtl="0">
              <a:lnSpc>
                <a:spcPct val="115000"/>
              </a:lnSpc>
              <a:spcBef>
                <a:spcPts val="1600"/>
              </a:spcBef>
              <a:spcAft>
                <a:spcPts val="160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9pPr>
          </a:lstStyle>
          <a:p>
            <a:pPr marL="139700" indent="0" algn="ctr">
              <a:buNone/>
            </a:pPr>
            <a:r>
              <a:rPr lang="en-US" sz="1600" u="sng" dirty="0">
                <a:solidFill>
                  <a:schemeClr val="bg1"/>
                </a:solidFill>
              </a:rPr>
              <a:t>Clozapine resulted in lowest risk for a suicide </a:t>
            </a:r>
            <a:r>
              <a:rPr lang="en-US" sz="1600" dirty="0">
                <a:solidFill>
                  <a:schemeClr val="bg1"/>
                </a:solidFill>
              </a:rPr>
              <a:t>compared to all other antipsychotics</a:t>
            </a:r>
          </a:p>
        </p:txBody>
      </p:sp>
      <p:sp>
        <p:nvSpPr>
          <p:cNvPr id="7" name="Rectangle 6">
            <a:extLst>
              <a:ext uri="{FF2B5EF4-FFF2-40B4-BE49-F238E27FC236}">
                <a16:creationId xmlns:a16="http://schemas.microsoft.com/office/drawing/2014/main" id="{ADA7EC64-2EF6-B86D-2D12-5A4A10D035C2}"/>
              </a:ext>
            </a:extLst>
          </p:cNvPr>
          <p:cNvSpPr/>
          <p:nvPr/>
        </p:nvSpPr>
        <p:spPr>
          <a:xfrm>
            <a:off x="690365" y="2794970"/>
            <a:ext cx="4864615" cy="16002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94EA615E-53A2-8E22-F6E5-82DABAEE3FE3}"/>
              </a:ext>
            </a:extLst>
          </p:cNvPr>
          <p:cNvPicPr>
            <a:picLocks noChangeAspect="1"/>
          </p:cNvPicPr>
          <p:nvPr/>
        </p:nvPicPr>
        <p:blipFill rotWithShape="1">
          <a:blip r:embed="rId4"/>
          <a:srcRect l="10103" b="90668"/>
          <a:stretch/>
        </p:blipFill>
        <p:spPr>
          <a:xfrm>
            <a:off x="1383029" y="2285062"/>
            <a:ext cx="7520941" cy="353780"/>
          </a:xfrm>
          <a:prstGeom prst="rect">
            <a:avLst/>
          </a:prstGeom>
        </p:spPr>
      </p:pic>
      <p:sp>
        <p:nvSpPr>
          <p:cNvPr id="9" name="TextBox 8">
            <a:extLst>
              <a:ext uri="{FF2B5EF4-FFF2-40B4-BE49-F238E27FC236}">
                <a16:creationId xmlns:a16="http://schemas.microsoft.com/office/drawing/2014/main" id="{996D8D01-27C6-C898-583D-8948C0E9DC5A}"/>
              </a:ext>
            </a:extLst>
          </p:cNvPr>
          <p:cNvSpPr txBox="1"/>
          <p:nvPr/>
        </p:nvSpPr>
        <p:spPr>
          <a:xfrm>
            <a:off x="649705" y="4828016"/>
            <a:ext cx="4555958" cy="253916"/>
          </a:xfrm>
          <a:prstGeom prst="rect">
            <a:avLst/>
          </a:prstGeom>
          <a:noFill/>
        </p:spPr>
        <p:txBody>
          <a:bodyPr wrap="square" rtlCol="0">
            <a:spAutoFit/>
          </a:bodyPr>
          <a:lstStyle/>
          <a:p>
            <a:r>
              <a:rPr lang="en-US" sz="1000" dirty="0" err="1">
                <a:solidFill>
                  <a:schemeClr val="tx2"/>
                </a:solidFill>
                <a:latin typeface="Didact Gothic" panose="00000500000000000000" pitchFamily="2" charset="0"/>
              </a:rPr>
              <a:t>Tiihonen</a:t>
            </a:r>
            <a:r>
              <a:rPr lang="en-US" sz="1000" dirty="0">
                <a:solidFill>
                  <a:schemeClr val="tx2"/>
                </a:solidFill>
                <a:latin typeface="Didact Gothic" panose="00000500000000000000" pitchFamily="2" charset="0"/>
              </a:rPr>
              <a:t> et al, 2009</a:t>
            </a:r>
          </a:p>
        </p:txBody>
      </p:sp>
      <p:sp>
        <p:nvSpPr>
          <p:cNvPr id="4" name="TextBox 3">
            <a:extLst>
              <a:ext uri="{FF2B5EF4-FFF2-40B4-BE49-F238E27FC236}">
                <a16:creationId xmlns:a16="http://schemas.microsoft.com/office/drawing/2014/main" id="{B6AD48AF-BAB8-6A13-BEE2-08FA868876D2}"/>
              </a:ext>
            </a:extLst>
          </p:cNvPr>
          <p:cNvSpPr txBox="1"/>
          <p:nvPr/>
        </p:nvSpPr>
        <p:spPr>
          <a:xfrm>
            <a:off x="8509353" y="4735695"/>
            <a:ext cx="465220" cy="307777"/>
          </a:xfrm>
          <a:prstGeom prst="rect">
            <a:avLst/>
          </a:prstGeom>
          <a:noFill/>
        </p:spPr>
        <p:txBody>
          <a:bodyPr wrap="square" rtlCol="0">
            <a:spAutoFit/>
          </a:bodyPr>
          <a:lstStyle/>
          <a:p>
            <a:r>
              <a:rPr lang="en-US" dirty="0">
                <a:solidFill>
                  <a:schemeClr val="accent4"/>
                </a:solidFill>
              </a:rPr>
              <a:t>37</a:t>
            </a:r>
          </a:p>
        </p:txBody>
      </p:sp>
      <p:sp>
        <p:nvSpPr>
          <p:cNvPr id="8" name="TextBox 7">
            <a:extLst>
              <a:ext uri="{FF2B5EF4-FFF2-40B4-BE49-F238E27FC236}">
                <a16:creationId xmlns:a16="http://schemas.microsoft.com/office/drawing/2014/main" id="{0E4087D5-D61C-6906-A3BC-3C01F4948BE7}"/>
              </a:ext>
            </a:extLst>
          </p:cNvPr>
          <p:cNvSpPr txBox="1"/>
          <p:nvPr/>
        </p:nvSpPr>
        <p:spPr>
          <a:xfrm>
            <a:off x="6587708" y="2437567"/>
            <a:ext cx="1921645" cy="246221"/>
          </a:xfrm>
          <a:prstGeom prst="rect">
            <a:avLst/>
          </a:prstGeom>
          <a:noFill/>
        </p:spPr>
        <p:txBody>
          <a:bodyPr wrap="square" rtlCol="0">
            <a:spAutoFit/>
          </a:bodyPr>
          <a:lstStyle/>
          <a:p>
            <a:r>
              <a:rPr lang="en-US" sz="1000" dirty="0">
                <a:solidFill>
                  <a:schemeClr val="tx2"/>
                </a:solidFill>
                <a:latin typeface="Didact Gothic" panose="00000500000000000000" pitchFamily="2" charset="0"/>
              </a:rPr>
              <a:t>Figure 1A: </a:t>
            </a:r>
            <a:r>
              <a:rPr lang="en-US" sz="1000" dirty="0" err="1">
                <a:solidFill>
                  <a:schemeClr val="tx2"/>
                </a:solidFill>
                <a:latin typeface="Didact Gothic" panose="00000500000000000000" pitchFamily="2" charset="0"/>
              </a:rPr>
              <a:t>Tiihonen</a:t>
            </a:r>
            <a:r>
              <a:rPr lang="en-US" sz="1000" dirty="0">
                <a:solidFill>
                  <a:schemeClr val="tx2"/>
                </a:solidFill>
                <a:latin typeface="Didact Gothic" panose="00000500000000000000" pitchFamily="2" charset="0"/>
              </a:rPr>
              <a:t> et al, 2009</a:t>
            </a:r>
          </a:p>
        </p:txBody>
      </p:sp>
    </p:spTree>
    <p:extLst>
      <p:ext uri="{BB962C8B-B14F-4D97-AF65-F5344CB8AC3E}">
        <p14:creationId xmlns:p14="http://schemas.microsoft.com/office/powerpoint/2010/main" val="389982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1AEF101-1830-3D29-67BC-9B02133EA939}"/>
              </a:ext>
            </a:extLst>
          </p:cNvPr>
          <p:cNvSpPr>
            <a:spLocks noGrp="1"/>
          </p:cNvSpPr>
          <p:nvPr>
            <p:ph type="title"/>
          </p:nvPr>
        </p:nvSpPr>
        <p:spPr>
          <a:xfrm>
            <a:off x="1974300" y="1337"/>
            <a:ext cx="5195400" cy="528600"/>
          </a:xfrm>
        </p:spPr>
        <p:txBody>
          <a:bodyPr/>
          <a:lstStyle/>
          <a:p>
            <a:r>
              <a:rPr lang="en-US" dirty="0"/>
              <a:t>Summary of Cohort Studies</a:t>
            </a:r>
          </a:p>
        </p:txBody>
      </p:sp>
      <p:graphicFrame>
        <p:nvGraphicFramePr>
          <p:cNvPr id="5" name="Table 5">
            <a:extLst>
              <a:ext uri="{FF2B5EF4-FFF2-40B4-BE49-F238E27FC236}">
                <a16:creationId xmlns:a16="http://schemas.microsoft.com/office/drawing/2014/main" id="{A09463E6-F726-4B1C-1FA6-7FA515970C7B}"/>
              </a:ext>
            </a:extLst>
          </p:cNvPr>
          <p:cNvGraphicFramePr>
            <a:graphicFrameLocks noGrp="1"/>
          </p:cNvGraphicFramePr>
          <p:nvPr>
            <p:extLst>
              <p:ext uri="{D42A27DB-BD31-4B8C-83A1-F6EECF244321}">
                <p14:modId xmlns:p14="http://schemas.microsoft.com/office/powerpoint/2010/main" val="1553224958"/>
              </p:ext>
            </p:extLst>
          </p:nvPr>
        </p:nvGraphicFramePr>
        <p:xfrm>
          <a:off x="282331" y="819634"/>
          <a:ext cx="8579337" cy="4069949"/>
        </p:xfrm>
        <a:graphic>
          <a:graphicData uri="http://schemas.openxmlformats.org/drawingml/2006/table">
            <a:tbl>
              <a:tblPr firstRow="1" bandRow="1">
                <a:tableStyleId>{C4B1156A-380E-4F78-BDF5-A606A8083BF9}</a:tableStyleId>
              </a:tblPr>
              <a:tblGrid>
                <a:gridCol w="2731169">
                  <a:extLst>
                    <a:ext uri="{9D8B030D-6E8A-4147-A177-3AD203B41FA5}">
                      <a16:colId xmlns:a16="http://schemas.microsoft.com/office/drawing/2014/main" val="3246849548"/>
                    </a:ext>
                  </a:extLst>
                </a:gridCol>
                <a:gridCol w="2010093">
                  <a:extLst>
                    <a:ext uri="{9D8B030D-6E8A-4147-A177-3AD203B41FA5}">
                      <a16:colId xmlns:a16="http://schemas.microsoft.com/office/drawing/2014/main" val="2478376060"/>
                    </a:ext>
                  </a:extLst>
                </a:gridCol>
                <a:gridCol w="2377423">
                  <a:extLst>
                    <a:ext uri="{9D8B030D-6E8A-4147-A177-3AD203B41FA5}">
                      <a16:colId xmlns:a16="http://schemas.microsoft.com/office/drawing/2014/main" val="2997908283"/>
                    </a:ext>
                  </a:extLst>
                </a:gridCol>
                <a:gridCol w="1460652">
                  <a:extLst>
                    <a:ext uri="{9D8B030D-6E8A-4147-A177-3AD203B41FA5}">
                      <a16:colId xmlns:a16="http://schemas.microsoft.com/office/drawing/2014/main" val="4019326810"/>
                    </a:ext>
                  </a:extLst>
                </a:gridCol>
              </a:tblGrid>
              <a:tr h="508744">
                <a:tc>
                  <a:txBody>
                    <a:bodyPr/>
                    <a:lstStyle/>
                    <a:p>
                      <a:r>
                        <a:rPr lang="en-US" sz="1200" dirty="0"/>
                        <a:t>Trial and Comparison</a:t>
                      </a:r>
                    </a:p>
                  </a:txBody>
                  <a:tcPr/>
                </a:tc>
                <a:tc>
                  <a:txBody>
                    <a:bodyPr/>
                    <a:lstStyle/>
                    <a:p>
                      <a:r>
                        <a:rPr lang="en-US" sz="1200" dirty="0"/>
                        <a:t>Population</a:t>
                      </a:r>
                    </a:p>
                  </a:txBody>
                  <a:tcPr/>
                </a:tc>
                <a:tc>
                  <a:txBody>
                    <a:bodyPr/>
                    <a:lstStyle/>
                    <a:p>
                      <a:r>
                        <a:rPr lang="en-US" sz="1200" dirty="0"/>
                        <a:t>Outcome</a:t>
                      </a:r>
                    </a:p>
                  </a:txBody>
                  <a:tcPr/>
                </a:tc>
                <a:tc>
                  <a:txBody>
                    <a:bodyPr/>
                    <a:lstStyle/>
                    <a:p>
                      <a:r>
                        <a:rPr lang="en-US" sz="1200" dirty="0"/>
                        <a:t>Outcome Measurement</a:t>
                      </a:r>
                    </a:p>
                  </a:txBody>
                  <a:tcPr/>
                </a:tc>
                <a:extLst>
                  <a:ext uri="{0D108BD9-81ED-4DB2-BD59-A6C34878D82A}">
                    <a16:rowId xmlns:a16="http://schemas.microsoft.com/office/drawing/2014/main" val="1862385938"/>
                  </a:ext>
                </a:extLst>
              </a:tr>
              <a:tr h="508744">
                <a:tc>
                  <a:txBody>
                    <a:bodyPr/>
                    <a:lstStyle/>
                    <a:p>
                      <a:r>
                        <a:rPr lang="en-US" sz="1200" dirty="0" err="1"/>
                        <a:t>Sernyak</a:t>
                      </a:r>
                      <a:r>
                        <a:rPr lang="en-US" sz="1200" dirty="0"/>
                        <a:t> – VA Cohort (n = 4,245)</a:t>
                      </a:r>
                    </a:p>
                    <a:p>
                      <a:r>
                        <a:rPr lang="en-US" sz="1200" dirty="0"/>
                        <a:t>Clozapine vs unknown antipsychotics </a:t>
                      </a:r>
                    </a:p>
                  </a:txBody>
                  <a:tcPr/>
                </a:tc>
                <a:tc>
                  <a:txBody>
                    <a:bodyPr/>
                    <a:lstStyle/>
                    <a:p>
                      <a:pPr marL="171450" indent="-171450">
                        <a:buSzPct val="125000"/>
                        <a:buFont typeface="Arial" panose="020B0604020202020204" pitchFamily="34" charset="0"/>
                        <a:buChar char="•"/>
                      </a:pPr>
                      <a:r>
                        <a:rPr lang="en-US" sz="1200" dirty="0"/>
                        <a:t>Schizophrenia</a:t>
                      </a:r>
                    </a:p>
                    <a:p>
                      <a:pPr marL="171450" indent="-171450">
                        <a:buSzPct val="125000"/>
                        <a:buFont typeface="Arial" panose="020B0604020202020204" pitchFamily="34" charset="0"/>
                        <a:buChar char="•"/>
                      </a:pPr>
                      <a:r>
                        <a:rPr lang="en-US" sz="1200" dirty="0"/>
                        <a:t>Unspecified if TRS </a:t>
                      </a:r>
                    </a:p>
                  </a:txBody>
                  <a:tcPr/>
                </a:tc>
                <a:tc>
                  <a:txBody>
                    <a:bodyPr/>
                    <a:lstStyle/>
                    <a:p>
                      <a:pPr marL="285750" indent="-285750">
                        <a:buSzPct val="125000"/>
                        <a:buFont typeface="Arial" panose="020B0604020202020204" pitchFamily="34" charset="0"/>
                        <a:buChar char="•"/>
                      </a:pPr>
                      <a:r>
                        <a:rPr lang="en-US" sz="1200" dirty="0"/>
                        <a:t>No difference in suicidality</a:t>
                      </a:r>
                    </a:p>
                  </a:txBody>
                  <a:tcPr/>
                </a:tc>
                <a:tc>
                  <a:txBody>
                    <a:bodyPr/>
                    <a:lstStyle/>
                    <a:p>
                      <a:pPr marL="285750" indent="-285750">
                        <a:buSzPct val="125000"/>
                        <a:buFont typeface="Arial" panose="020B0604020202020204" pitchFamily="34" charset="0"/>
                        <a:buChar char="•"/>
                      </a:pPr>
                      <a:r>
                        <a:rPr lang="en-US" sz="1200" dirty="0"/>
                        <a:t>Suicide rate</a:t>
                      </a:r>
                    </a:p>
                    <a:p>
                      <a:pPr marL="285750" indent="-285750">
                        <a:buSzPct val="125000"/>
                        <a:buFont typeface="Arial" panose="020B0604020202020204" pitchFamily="34" charset="0"/>
                        <a:buChar char="•"/>
                      </a:pPr>
                      <a:r>
                        <a:rPr lang="en-US" sz="1200" dirty="0"/>
                        <a:t>Mortality rate</a:t>
                      </a:r>
                    </a:p>
                  </a:txBody>
                  <a:tcPr/>
                </a:tc>
                <a:extLst>
                  <a:ext uri="{0D108BD9-81ED-4DB2-BD59-A6C34878D82A}">
                    <a16:rowId xmlns:a16="http://schemas.microsoft.com/office/drawing/2014/main" val="1087825485"/>
                  </a:ext>
                </a:extLst>
              </a:tr>
              <a:tr h="712241">
                <a:tc>
                  <a:txBody>
                    <a:bodyPr/>
                    <a:lstStyle/>
                    <a:p>
                      <a:r>
                        <a:rPr lang="en-US" sz="1200" dirty="0" err="1"/>
                        <a:t>Reutfors</a:t>
                      </a:r>
                      <a:r>
                        <a:rPr lang="en-US" sz="1200" dirty="0"/>
                        <a:t> – Sweden Cohort 1            (n = 4,000)</a:t>
                      </a:r>
                    </a:p>
                    <a:p>
                      <a:r>
                        <a:rPr lang="en-US" sz="1200" dirty="0"/>
                        <a:t>Clozapine vs FGA/SGA</a:t>
                      </a:r>
                    </a:p>
                  </a:txBody>
                  <a:tcPr/>
                </a:tc>
                <a:tc>
                  <a:txBody>
                    <a:bodyPr/>
                    <a:lstStyle/>
                    <a:p>
                      <a:pPr marL="171450" indent="-171450">
                        <a:buSzPct val="125000"/>
                        <a:buFont typeface="Arial" panose="020B0604020202020204" pitchFamily="34" charset="0"/>
                        <a:buChar char="•"/>
                      </a:pPr>
                      <a:r>
                        <a:rPr lang="en-US" sz="1200" dirty="0"/>
                        <a:t>Schizophrenia</a:t>
                      </a:r>
                    </a:p>
                    <a:p>
                      <a:pPr marL="171450" indent="-171450">
                        <a:buSzPct val="125000"/>
                        <a:buFont typeface="Arial" panose="020B0604020202020204" pitchFamily="34" charset="0"/>
                        <a:buChar char="•"/>
                      </a:pPr>
                      <a:r>
                        <a:rPr lang="en-US" sz="1200" dirty="0"/>
                        <a:t>Unspecified if TRS</a:t>
                      </a:r>
                    </a:p>
                    <a:p>
                      <a:pPr marL="171450" indent="-171450">
                        <a:buSzPct val="125000"/>
                        <a:buFont typeface="Arial" panose="020B0604020202020204" pitchFamily="34" charset="0"/>
                        <a:buChar char="•"/>
                      </a:pPr>
                      <a:r>
                        <a:rPr lang="en-US" sz="1200" dirty="0"/>
                        <a:t>Schizoaffective disorder</a:t>
                      </a:r>
                    </a:p>
                  </a:txBody>
                  <a:tcPr/>
                </a:tc>
                <a:tc>
                  <a:txBody>
                    <a:bodyPr/>
                    <a:lstStyle/>
                    <a:p>
                      <a:pPr marL="285750" indent="-285750">
                        <a:buSzPct val="125000"/>
                        <a:buFont typeface="Arial" panose="020B0604020202020204" pitchFamily="34" charset="0"/>
                        <a:buChar char="•"/>
                      </a:pPr>
                      <a:r>
                        <a:rPr lang="en-US" sz="1200" dirty="0"/>
                        <a:t>No difference in suicidality reduction than SGA</a:t>
                      </a:r>
                    </a:p>
                  </a:txBody>
                  <a:tcPr/>
                </a:tc>
                <a:tc>
                  <a:txBody>
                    <a:bodyPr/>
                    <a:lstStyle/>
                    <a:p>
                      <a:pPr marL="285750" indent="-285750">
                        <a:buSzPct val="125000"/>
                        <a:buFont typeface="Arial" panose="020B0604020202020204" pitchFamily="34" charset="0"/>
                        <a:buChar char="•"/>
                      </a:pPr>
                      <a:r>
                        <a:rPr lang="en-US" sz="1200" dirty="0"/>
                        <a:t>Suicide rate</a:t>
                      </a:r>
                    </a:p>
                  </a:txBody>
                  <a:tcPr/>
                </a:tc>
                <a:extLst>
                  <a:ext uri="{0D108BD9-81ED-4DB2-BD59-A6C34878D82A}">
                    <a16:rowId xmlns:a16="http://schemas.microsoft.com/office/drawing/2014/main" val="3968355234"/>
                  </a:ext>
                </a:extLst>
              </a:tr>
              <a:tr h="712241">
                <a:tc>
                  <a:txBody>
                    <a:bodyPr/>
                    <a:lstStyle/>
                    <a:p>
                      <a:r>
                        <a:rPr lang="en-US" sz="1200" dirty="0"/>
                        <a:t>Wimberley – Danish Cohort             (n = 2,370)</a:t>
                      </a:r>
                    </a:p>
                    <a:p>
                      <a:r>
                        <a:rPr lang="en-US" sz="1200" dirty="0"/>
                        <a:t>Clozapine vs unknown antipsychotics </a:t>
                      </a:r>
                    </a:p>
                  </a:txBody>
                  <a:tcPr/>
                </a:tc>
                <a:tc>
                  <a:txBody>
                    <a:bodyPr/>
                    <a:lstStyle/>
                    <a:p>
                      <a:pPr marL="171450" indent="-171450">
                        <a:buSzPct val="125000"/>
                        <a:buFont typeface="Arial" panose="020B0604020202020204" pitchFamily="34" charset="0"/>
                        <a:buChar char="•"/>
                      </a:pPr>
                      <a:r>
                        <a:rPr lang="en-US" sz="1200" dirty="0"/>
                        <a:t>TRS</a:t>
                      </a:r>
                    </a:p>
                  </a:txBody>
                  <a:tcPr/>
                </a:tc>
                <a:tc>
                  <a:txBody>
                    <a:bodyPr/>
                    <a:lstStyle/>
                    <a:p>
                      <a:pPr marL="285750" indent="-285750">
                        <a:buSzPct val="125000"/>
                        <a:buFont typeface="Arial" panose="020B0604020202020204" pitchFamily="34" charset="0"/>
                        <a:buChar char="•"/>
                      </a:pPr>
                      <a:r>
                        <a:rPr lang="en-US" sz="1200" dirty="0"/>
                        <a:t>Non-significant reduced self harm, but significant mortality reduction</a:t>
                      </a:r>
                    </a:p>
                  </a:txBody>
                  <a:tcPr/>
                </a:tc>
                <a:tc>
                  <a:txBody>
                    <a:bodyPr/>
                    <a:lstStyle/>
                    <a:p>
                      <a:pPr marL="285750" indent="-285750">
                        <a:buSzPct val="125000"/>
                        <a:buFont typeface="Arial" panose="020B0604020202020204" pitchFamily="34" charset="0"/>
                        <a:buChar char="•"/>
                      </a:pPr>
                      <a:r>
                        <a:rPr lang="en-US" sz="1200" dirty="0"/>
                        <a:t>Suicide rate</a:t>
                      </a:r>
                    </a:p>
                    <a:p>
                      <a:pPr marL="285750" indent="-285750">
                        <a:buSzPct val="125000"/>
                        <a:buFont typeface="Arial" panose="020B0604020202020204" pitchFamily="34" charset="0"/>
                        <a:buChar char="•"/>
                      </a:pPr>
                      <a:r>
                        <a:rPr lang="en-US" sz="1200" dirty="0"/>
                        <a:t>Morality rate</a:t>
                      </a:r>
                    </a:p>
                  </a:txBody>
                  <a:tcPr/>
                </a:tc>
                <a:extLst>
                  <a:ext uri="{0D108BD9-81ED-4DB2-BD59-A6C34878D82A}">
                    <a16:rowId xmlns:a16="http://schemas.microsoft.com/office/drawing/2014/main" val="3386141915"/>
                  </a:ext>
                </a:extLst>
              </a:tr>
              <a:tr h="915738">
                <a:tc>
                  <a:txBody>
                    <a:bodyPr/>
                    <a:lstStyle/>
                    <a:p>
                      <a:r>
                        <a:rPr lang="en-US" sz="1200" dirty="0" err="1"/>
                        <a:t>Weitoft</a:t>
                      </a:r>
                      <a:r>
                        <a:rPr lang="en-US" sz="1200" dirty="0"/>
                        <a:t> – Sweden Cohort 2 (n = 26,046)</a:t>
                      </a:r>
                    </a:p>
                    <a:p>
                      <a:r>
                        <a:rPr lang="en-US" sz="1200" dirty="0"/>
                        <a:t>Clozapine vs FGA/SGA</a:t>
                      </a:r>
                    </a:p>
                  </a:txBody>
                  <a:tcPr/>
                </a:tc>
                <a:tc>
                  <a:txBody>
                    <a:bodyPr/>
                    <a:lstStyle/>
                    <a:p>
                      <a:pPr marL="171450" indent="-171450">
                        <a:buSzPct val="125000"/>
                        <a:buFont typeface="Arial" panose="020B0604020202020204" pitchFamily="34" charset="0"/>
                        <a:buChar char="•"/>
                      </a:pPr>
                      <a:r>
                        <a:rPr lang="en-US" sz="1200" dirty="0"/>
                        <a:t>Schizophrenia</a:t>
                      </a:r>
                    </a:p>
                    <a:p>
                      <a:pPr marL="171450" indent="-171450">
                        <a:buSzPct val="125000"/>
                        <a:buFont typeface="Arial" panose="020B0604020202020204" pitchFamily="34" charset="0"/>
                        <a:buChar char="•"/>
                      </a:pPr>
                      <a:r>
                        <a:rPr lang="en-US" sz="1200" dirty="0"/>
                        <a:t>TRS</a:t>
                      </a:r>
                    </a:p>
                    <a:p>
                      <a:pPr marL="171450" indent="-171450">
                        <a:buSzPct val="125000"/>
                        <a:buFont typeface="Arial" panose="020B0604020202020204" pitchFamily="34" charset="0"/>
                        <a:buChar char="•"/>
                      </a:pPr>
                      <a:r>
                        <a:rPr lang="en-US" sz="1200" dirty="0"/>
                        <a:t>Schizoaffective disorder</a:t>
                      </a:r>
                    </a:p>
                  </a:txBody>
                  <a:tcPr/>
                </a:tc>
                <a:tc>
                  <a:txBody>
                    <a:bodyPr/>
                    <a:lstStyle/>
                    <a:p>
                      <a:pPr marL="285750" indent="-285750">
                        <a:buSzPct val="125000"/>
                        <a:buFont typeface="Arial" panose="020B0604020202020204" pitchFamily="34" charset="0"/>
                        <a:buChar char="•"/>
                      </a:pPr>
                      <a:r>
                        <a:rPr lang="en-US" sz="1200" u="sng" dirty="0"/>
                        <a:t>Clozapine superior to haloperidol </a:t>
                      </a:r>
                      <a:r>
                        <a:rPr lang="en-US" sz="1200" dirty="0"/>
                        <a:t>for suicidality and suicide attempts</a:t>
                      </a:r>
                    </a:p>
                    <a:p>
                      <a:pPr marL="285750" indent="-285750">
                        <a:buSzPct val="125000"/>
                        <a:buFont typeface="Arial" panose="020B0604020202020204" pitchFamily="34" charset="0"/>
                        <a:buChar char="•"/>
                      </a:pPr>
                      <a:r>
                        <a:rPr lang="en-US" sz="1200" u="sng" dirty="0"/>
                        <a:t>Equal efficacy to SGAs</a:t>
                      </a:r>
                    </a:p>
                  </a:txBody>
                  <a:tcPr/>
                </a:tc>
                <a:tc>
                  <a:txBody>
                    <a:bodyPr/>
                    <a:lstStyle/>
                    <a:p>
                      <a:pPr marL="285750" indent="-285750">
                        <a:buSzPct val="125000"/>
                        <a:buFont typeface="Arial" panose="020B0604020202020204" pitchFamily="34" charset="0"/>
                        <a:buChar char="•"/>
                      </a:pPr>
                      <a:r>
                        <a:rPr lang="en-US" sz="1200" dirty="0"/>
                        <a:t>Suicide rates</a:t>
                      </a:r>
                    </a:p>
                    <a:p>
                      <a:pPr marL="285750" indent="-285750">
                        <a:buSzPct val="125000"/>
                        <a:buFont typeface="Arial" panose="020B0604020202020204" pitchFamily="34" charset="0"/>
                        <a:buChar char="•"/>
                      </a:pPr>
                      <a:r>
                        <a:rPr lang="en-US" sz="1200" dirty="0"/>
                        <a:t>Suicide attempts</a:t>
                      </a:r>
                    </a:p>
                  </a:txBody>
                  <a:tcPr/>
                </a:tc>
                <a:extLst>
                  <a:ext uri="{0D108BD9-81ED-4DB2-BD59-A6C34878D82A}">
                    <a16:rowId xmlns:a16="http://schemas.microsoft.com/office/drawing/2014/main" val="163271029"/>
                  </a:ext>
                </a:extLst>
              </a:tr>
              <a:tr h="712241">
                <a:tc>
                  <a:txBody>
                    <a:bodyPr/>
                    <a:lstStyle/>
                    <a:p>
                      <a:r>
                        <a:rPr lang="en-US" sz="1200" dirty="0" err="1"/>
                        <a:t>Tiihonen</a:t>
                      </a:r>
                      <a:r>
                        <a:rPr lang="en-US" sz="1200" dirty="0"/>
                        <a:t> – Finland Cohort                (n = 66,881)</a:t>
                      </a:r>
                    </a:p>
                    <a:p>
                      <a:r>
                        <a:rPr lang="en-US" sz="1200" dirty="0"/>
                        <a:t>Clozapine vs FGA/SGA</a:t>
                      </a:r>
                    </a:p>
                  </a:txBody>
                  <a:tcPr/>
                </a:tc>
                <a:tc>
                  <a:txBody>
                    <a:bodyPr/>
                    <a:lstStyle/>
                    <a:p>
                      <a:pPr marL="171450" indent="-171450">
                        <a:buSzPct val="125000"/>
                        <a:buFont typeface="Arial" panose="020B0604020202020204" pitchFamily="34" charset="0"/>
                        <a:buChar char="•"/>
                      </a:pPr>
                      <a:r>
                        <a:rPr lang="en-US" sz="1200" dirty="0"/>
                        <a:t>Schizophrenia</a:t>
                      </a:r>
                    </a:p>
                    <a:p>
                      <a:pPr marL="171450" indent="-171450">
                        <a:buSzPct val="125000"/>
                        <a:buFont typeface="Arial" panose="020B0604020202020204" pitchFamily="34" charset="0"/>
                        <a:buChar char="•"/>
                      </a:pPr>
                      <a:r>
                        <a:rPr lang="en-US" sz="1200" dirty="0"/>
                        <a:t>TRS</a:t>
                      </a:r>
                    </a:p>
                  </a:txBody>
                  <a:tcPr/>
                </a:tc>
                <a:tc>
                  <a:txBody>
                    <a:bodyPr/>
                    <a:lstStyle/>
                    <a:p>
                      <a:pPr marL="285750" indent="-285750">
                        <a:buSzPct val="125000"/>
                        <a:buFont typeface="Arial" panose="020B0604020202020204" pitchFamily="34" charset="0"/>
                        <a:buChar char="•"/>
                      </a:pPr>
                      <a:r>
                        <a:rPr lang="en-US" sz="1200" u="sng" dirty="0"/>
                        <a:t>Clozapine superior to FGA/SGA </a:t>
                      </a:r>
                      <a:r>
                        <a:rPr lang="en-US" sz="1200" dirty="0"/>
                        <a:t>for suicidality</a:t>
                      </a:r>
                    </a:p>
                  </a:txBody>
                  <a:tcPr/>
                </a:tc>
                <a:tc>
                  <a:txBody>
                    <a:bodyPr/>
                    <a:lstStyle/>
                    <a:p>
                      <a:pPr marL="285750" indent="-285750">
                        <a:buSzPct val="125000"/>
                        <a:buFont typeface="Arial" panose="020B0604020202020204" pitchFamily="34" charset="0"/>
                        <a:buChar char="•"/>
                      </a:pPr>
                      <a:r>
                        <a:rPr lang="en-US" sz="1200" dirty="0"/>
                        <a:t>Suicide rate</a:t>
                      </a:r>
                    </a:p>
                    <a:p>
                      <a:pPr marL="285750" indent="-285750">
                        <a:buSzPct val="125000"/>
                        <a:buFont typeface="Arial" panose="020B0604020202020204" pitchFamily="34" charset="0"/>
                        <a:buChar char="•"/>
                      </a:pPr>
                      <a:r>
                        <a:rPr lang="en-US" sz="1200" dirty="0"/>
                        <a:t>Mortality rate</a:t>
                      </a:r>
                    </a:p>
                  </a:txBody>
                  <a:tcPr/>
                </a:tc>
                <a:extLst>
                  <a:ext uri="{0D108BD9-81ED-4DB2-BD59-A6C34878D82A}">
                    <a16:rowId xmlns:a16="http://schemas.microsoft.com/office/drawing/2014/main" val="1790180207"/>
                  </a:ext>
                </a:extLst>
              </a:tr>
            </a:tbl>
          </a:graphicData>
        </a:graphic>
      </p:graphicFrame>
      <p:sp>
        <p:nvSpPr>
          <p:cNvPr id="2" name="TextBox 1">
            <a:extLst>
              <a:ext uri="{FF2B5EF4-FFF2-40B4-BE49-F238E27FC236}">
                <a16:creationId xmlns:a16="http://schemas.microsoft.com/office/drawing/2014/main" id="{5A4242EC-BBDE-2CD1-0FB0-BCED580F18C3}"/>
              </a:ext>
            </a:extLst>
          </p:cNvPr>
          <p:cNvSpPr txBox="1"/>
          <p:nvPr/>
        </p:nvSpPr>
        <p:spPr>
          <a:xfrm>
            <a:off x="8509353" y="4735695"/>
            <a:ext cx="465220" cy="307777"/>
          </a:xfrm>
          <a:prstGeom prst="rect">
            <a:avLst/>
          </a:prstGeom>
          <a:noFill/>
        </p:spPr>
        <p:txBody>
          <a:bodyPr wrap="square" rtlCol="0">
            <a:spAutoFit/>
          </a:bodyPr>
          <a:lstStyle/>
          <a:p>
            <a:r>
              <a:rPr lang="en-US" dirty="0">
                <a:solidFill>
                  <a:schemeClr val="accent4"/>
                </a:solidFill>
              </a:rPr>
              <a:t>38</a:t>
            </a:r>
          </a:p>
        </p:txBody>
      </p:sp>
    </p:spTree>
    <p:extLst>
      <p:ext uri="{BB962C8B-B14F-4D97-AF65-F5344CB8AC3E}">
        <p14:creationId xmlns:p14="http://schemas.microsoft.com/office/powerpoint/2010/main" val="3597637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41"/>
          <p:cNvSpPr txBox="1">
            <a:spLocks noGrp="1"/>
          </p:cNvSpPr>
          <p:nvPr>
            <p:ph type="title" idx="15"/>
          </p:nvPr>
        </p:nvSpPr>
        <p:spPr>
          <a:xfrm>
            <a:off x="713225" y="2198800"/>
            <a:ext cx="3416400" cy="528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600" b="1" dirty="0">
                <a:solidFill>
                  <a:schemeClr val="lt1"/>
                </a:solidFill>
              </a:rPr>
              <a:t>Outline</a:t>
            </a:r>
            <a:endParaRPr sz="3600" b="1" dirty="0">
              <a:solidFill>
                <a:schemeClr val="lt1"/>
              </a:solidFill>
            </a:endParaRPr>
          </a:p>
        </p:txBody>
      </p:sp>
      <p:sp>
        <p:nvSpPr>
          <p:cNvPr id="248" name="Google Shape;248;p41"/>
          <p:cNvSpPr txBox="1">
            <a:spLocks noGrp="1"/>
          </p:cNvSpPr>
          <p:nvPr>
            <p:ph type="title" idx="5"/>
          </p:nvPr>
        </p:nvSpPr>
        <p:spPr>
          <a:xfrm>
            <a:off x="4856293" y="408477"/>
            <a:ext cx="4231559" cy="325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400" dirty="0">
                <a:solidFill>
                  <a:schemeClr val="dk1"/>
                </a:solidFill>
              </a:rPr>
              <a:t>Background on Schizophrenia, Schizoaffective Disorder,       and Clozapine</a:t>
            </a:r>
            <a:endParaRPr sz="2400" dirty="0">
              <a:solidFill>
                <a:schemeClr val="dk1"/>
              </a:solidFill>
            </a:endParaRPr>
          </a:p>
        </p:txBody>
      </p:sp>
      <p:sp>
        <p:nvSpPr>
          <p:cNvPr id="249" name="Google Shape;249;p41"/>
          <p:cNvSpPr txBox="1">
            <a:spLocks noGrp="1"/>
          </p:cNvSpPr>
          <p:nvPr>
            <p:ph type="title"/>
          </p:nvPr>
        </p:nvSpPr>
        <p:spPr>
          <a:xfrm>
            <a:off x="4856293" y="1651653"/>
            <a:ext cx="4231559" cy="325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400" dirty="0">
                <a:solidFill>
                  <a:schemeClr val="dk1"/>
                </a:solidFill>
              </a:rPr>
              <a:t>Clinical Trials Evaluating Suicidality Benefit of  Clozapine</a:t>
            </a:r>
            <a:endParaRPr sz="2400" dirty="0">
              <a:solidFill>
                <a:schemeClr val="dk1"/>
              </a:solidFill>
            </a:endParaRPr>
          </a:p>
        </p:txBody>
      </p:sp>
      <p:sp>
        <p:nvSpPr>
          <p:cNvPr id="251" name="Google Shape;251;p41"/>
          <p:cNvSpPr txBox="1">
            <a:spLocks noGrp="1"/>
          </p:cNvSpPr>
          <p:nvPr>
            <p:ph type="title" idx="2"/>
          </p:nvPr>
        </p:nvSpPr>
        <p:spPr>
          <a:xfrm>
            <a:off x="4172644" y="442173"/>
            <a:ext cx="684600" cy="2904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sz="2800" dirty="0"/>
              <a:t>01</a:t>
            </a:r>
            <a:endParaRPr sz="2800" dirty="0"/>
          </a:p>
        </p:txBody>
      </p:sp>
      <p:sp>
        <p:nvSpPr>
          <p:cNvPr id="252" name="Google Shape;252;p41"/>
          <p:cNvSpPr txBox="1">
            <a:spLocks noGrp="1"/>
          </p:cNvSpPr>
          <p:nvPr>
            <p:ph type="title" idx="3"/>
          </p:nvPr>
        </p:nvSpPr>
        <p:spPr>
          <a:xfrm>
            <a:off x="4171693" y="1686453"/>
            <a:ext cx="684600" cy="2904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sz="2800" dirty="0"/>
              <a:t>02</a:t>
            </a:r>
            <a:endParaRPr sz="2800" dirty="0"/>
          </a:p>
        </p:txBody>
      </p:sp>
      <p:sp>
        <p:nvSpPr>
          <p:cNvPr id="253" name="Google Shape;253;p41"/>
          <p:cNvSpPr txBox="1">
            <a:spLocks noGrp="1"/>
          </p:cNvSpPr>
          <p:nvPr>
            <p:ph type="title" idx="6"/>
          </p:nvPr>
        </p:nvSpPr>
        <p:spPr>
          <a:xfrm>
            <a:off x="4856294" y="3040028"/>
            <a:ext cx="3902696" cy="325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400" dirty="0">
                <a:solidFill>
                  <a:schemeClr val="dk1"/>
                </a:solidFill>
              </a:rPr>
              <a:t>Long-Term Cohort Studies Evaluating Suicidality Benefit of Clozapine</a:t>
            </a:r>
            <a:endParaRPr sz="2400" dirty="0">
              <a:solidFill>
                <a:schemeClr val="dk1"/>
              </a:solidFill>
            </a:endParaRPr>
          </a:p>
        </p:txBody>
      </p:sp>
      <p:sp>
        <p:nvSpPr>
          <p:cNvPr id="255" name="Google Shape;255;p41"/>
          <p:cNvSpPr txBox="1">
            <a:spLocks noGrp="1"/>
          </p:cNvSpPr>
          <p:nvPr>
            <p:ph type="title" idx="4"/>
          </p:nvPr>
        </p:nvSpPr>
        <p:spPr>
          <a:xfrm>
            <a:off x="4856293" y="4428404"/>
            <a:ext cx="4028157" cy="325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400" dirty="0">
                <a:solidFill>
                  <a:schemeClr val="dk1"/>
                </a:solidFill>
              </a:rPr>
              <a:t>Take-Aways and Conclusion</a:t>
            </a:r>
            <a:endParaRPr sz="2400" dirty="0">
              <a:solidFill>
                <a:schemeClr val="dk1"/>
              </a:solidFill>
            </a:endParaRPr>
          </a:p>
        </p:txBody>
      </p:sp>
      <p:sp>
        <p:nvSpPr>
          <p:cNvPr id="257" name="Google Shape;257;p41"/>
          <p:cNvSpPr txBox="1">
            <a:spLocks noGrp="1"/>
          </p:cNvSpPr>
          <p:nvPr>
            <p:ph type="title" idx="7"/>
          </p:nvPr>
        </p:nvSpPr>
        <p:spPr>
          <a:xfrm>
            <a:off x="4171693" y="3057428"/>
            <a:ext cx="684600" cy="2904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sz="2800" dirty="0"/>
              <a:t>03</a:t>
            </a:r>
            <a:endParaRPr sz="2800" dirty="0"/>
          </a:p>
        </p:txBody>
      </p:sp>
      <p:sp>
        <p:nvSpPr>
          <p:cNvPr id="258" name="Google Shape;258;p41"/>
          <p:cNvSpPr txBox="1">
            <a:spLocks noGrp="1"/>
          </p:cNvSpPr>
          <p:nvPr>
            <p:ph type="title" idx="8"/>
          </p:nvPr>
        </p:nvSpPr>
        <p:spPr>
          <a:xfrm>
            <a:off x="4171693" y="4484493"/>
            <a:ext cx="684600" cy="2904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sz="2800"/>
              <a:t>04</a:t>
            </a:r>
            <a:endParaRPr sz="2800"/>
          </a:p>
        </p:txBody>
      </p:sp>
      <p:cxnSp>
        <p:nvCxnSpPr>
          <p:cNvPr id="259" name="Google Shape;259;p41"/>
          <p:cNvCxnSpPr/>
          <p:nvPr/>
        </p:nvCxnSpPr>
        <p:spPr>
          <a:xfrm>
            <a:off x="819525" y="3102205"/>
            <a:ext cx="647100" cy="0"/>
          </a:xfrm>
          <a:prstGeom prst="straightConnector1">
            <a:avLst/>
          </a:prstGeom>
          <a:noFill/>
          <a:ln w="19050" cap="flat" cmpd="sng">
            <a:solidFill>
              <a:schemeClr val="lt1"/>
            </a:solidFill>
            <a:prstDash val="solid"/>
            <a:round/>
            <a:headEnd type="none" w="med" len="med"/>
            <a:tailEnd type="none" w="med" len="med"/>
          </a:ln>
        </p:spPr>
      </p:cxnSp>
      <p:sp>
        <p:nvSpPr>
          <p:cNvPr id="2" name="TextBox 1">
            <a:extLst>
              <a:ext uri="{FF2B5EF4-FFF2-40B4-BE49-F238E27FC236}">
                <a16:creationId xmlns:a16="http://schemas.microsoft.com/office/drawing/2014/main" id="{71EF3106-C29D-8E92-7F81-ACD7698F43F8}"/>
              </a:ext>
            </a:extLst>
          </p:cNvPr>
          <p:cNvSpPr txBox="1"/>
          <p:nvPr/>
        </p:nvSpPr>
        <p:spPr>
          <a:xfrm>
            <a:off x="8598568" y="4835723"/>
            <a:ext cx="352926" cy="307777"/>
          </a:xfrm>
          <a:prstGeom prst="rect">
            <a:avLst/>
          </a:prstGeom>
          <a:noFill/>
        </p:spPr>
        <p:txBody>
          <a:bodyPr wrap="square" rtlCol="0">
            <a:spAutoFit/>
          </a:bodyPr>
          <a:lstStyle/>
          <a:p>
            <a:r>
              <a:rPr lang="en-US" dirty="0">
                <a:solidFill>
                  <a:schemeClr val="tx1"/>
                </a:solidFill>
              </a:rPr>
              <a:t>3</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633A9FC-729E-1E37-6B70-A5AB9AA641D7}"/>
              </a:ext>
            </a:extLst>
          </p:cNvPr>
          <p:cNvSpPr>
            <a:spLocks noGrp="1"/>
          </p:cNvSpPr>
          <p:nvPr>
            <p:ph type="subTitle" idx="1"/>
          </p:nvPr>
        </p:nvSpPr>
        <p:spPr>
          <a:xfrm>
            <a:off x="761270" y="1262814"/>
            <a:ext cx="7621459" cy="2617871"/>
          </a:xfrm>
        </p:spPr>
        <p:txBody>
          <a:bodyPr/>
          <a:lstStyle/>
          <a:p>
            <a:pPr marL="139700" indent="0" algn="l">
              <a:buNone/>
            </a:pPr>
            <a:r>
              <a:rPr lang="en-US" sz="2000" dirty="0">
                <a:solidFill>
                  <a:schemeClr val="tx1"/>
                </a:solidFill>
              </a:rPr>
              <a:t>Which of the following is true regarding suicidality outcomes in long-term cohort studies involving clozapine?</a:t>
            </a:r>
          </a:p>
          <a:p>
            <a:pPr marL="139700" indent="0" algn="l">
              <a:buNone/>
            </a:pPr>
            <a:endParaRPr lang="en-US" sz="2000" dirty="0">
              <a:solidFill>
                <a:schemeClr val="tx1"/>
              </a:solidFill>
            </a:endParaRPr>
          </a:p>
          <a:p>
            <a:pPr marL="482600" indent="-342900" algn="l">
              <a:buFont typeface="+mj-lt"/>
              <a:buAutoNum type="alphaUcPeriod"/>
            </a:pPr>
            <a:r>
              <a:rPr lang="en-US" sz="2000" dirty="0">
                <a:solidFill>
                  <a:schemeClr val="tx1"/>
                </a:solidFill>
              </a:rPr>
              <a:t>Clozapine has demonstrated superiority compared to both second- and first-generation antipsychotics</a:t>
            </a:r>
          </a:p>
          <a:p>
            <a:pPr marL="482600" indent="-342900" algn="l">
              <a:buFont typeface="+mj-lt"/>
              <a:buAutoNum type="alphaUcPeriod"/>
            </a:pPr>
            <a:r>
              <a:rPr lang="en-US" sz="2000" dirty="0">
                <a:solidFill>
                  <a:schemeClr val="tx1"/>
                </a:solidFill>
              </a:rPr>
              <a:t>Clozapine has demonstrated a benefit in all long-term studies</a:t>
            </a:r>
          </a:p>
          <a:p>
            <a:pPr marL="482600" indent="-342900" algn="l">
              <a:buFont typeface="+mj-lt"/>
              <a:buAutoNum type="alphaUcPeriod"/>
            </a:pPr>
            <a:r>
              <a:rPr lang="en-US" sz="2000" dirty="0">
                <a:solidFill>
                  <a:schemeClr val="tx1"/>
                </a:solidFill>
              </a:rPr>
              <a:t>Clozapine’s suicidality benefits have only been observed in non-treatment resistant schizophrenia</a:t>
            </a:r>
          </a:p>
          <a:p>
            <a:pPr marL="482600" indent="-342900" algn="l">
              <a:buFont typeface="+mj-lt"/>
              <a:buAutoNum type="alphaUcPeriod"/>
            </a:pPr>
            <a:r>
              <a:rPr lang="en-US" sz="2000" dirty="0">
                <a:solidFill>
                  <a:schemeClr val="tx1"/>
                </a:solidFill>
              </a:rPr>
              <a:t>Clozapine’s benefits for suicidality have only been observed when used as adjunctive treatment in schizophrenia</a:t>
            </a:r>
          </a:p>
        </p:txBody>
      </p:sp>
      <p:sp>
        <p:nvSpPr>
          <p:cNvPr id="8" name="Title 7">
            <a:extLst>
              <a:ext uri="{FF2B5EF4-FFF2-40B4-BE49-F238E27FC236}">
                <a16:creationId xmlns:a16="http://schemas.microsoft.com/office/drawing/2014/main" id="{C3DAD408-84C8-C692-000A-BDEA12CBCDA4}"/>
              </a:ext>
            </a:extLst>
          </p:cNvPr>
          <p:cNvSpPr>
            <a:spLocks noGrp="1"/>
          </p:cNvSpPr>
          <p:nvPr>
            <p:ph type="title" idx="6"/>
          </p:nvPr>
        </p:nvSpPr>
        <p:spPr/>
        <p:txBody>
          <a:bodyPr/>
          <a:lstStyle/>
          <a:p>
            <a:r>
              <a:rPr lang="en-US" dirty="0"/>
              <a:t>Question 3</a:t>
            </a:r>
          </a:p>
        </p:txBody>
      </p:sp>
      <p:sp>
        <p:nvSpPr>
          <p:cNvPr id="3" name="TextBox 2">
            <a:extLst>
              <a:ext uri="{FF2B5EF4-FFF2-40B4-BE49-F238E27FC236}">
                <a16:creationId xmlns:a16="http://schemas.microsoft.com/office/drawing/2014/main" id="{18737368-F194-1A1A-A59D-4ADEA315FD69}"/>
              </a:ext>
            </a:extLst>
          </p:cNvPr>
          <p:cNvSpPr txBox="1"/>
          <p:nvPr/>
        </p:nvSpPr>
        <p:spPr>
          <a:xfrm>
            <a:off x="8509353" y="4735695"/>
            <a:ext cx="465220" cy="307777"/>
          </a:xfrm>
          <a:prstGeom prst="rect">
            <a:avLst/>
          </a:prstGeom>
          <a:noFill/>
        </p:spPr>
        <p:txBody>
          <a:bodyPr wrap="square" rtlCol="0">
            <a:spAutoFit/>
          </a:bodyPr>
          <a:lstStyle/>
          <a:p>
            <a:r>
              <a:rPr lang="en-US" dirty="0">
                <a:solidFill>
                  <a:schemeClr val="accent4"/>
                </a:solidFill>
              </a:rPr>
              <a:t>39</a:t>
            </a:r>
          </a:p>
        </p:txBody>
      </p:sp>
    </p:spTree>
    <p:extLst>
      <p:ext uri="{BB962C8B-B14F-4D97-AF65-F5344CB8AC3E}">
        <p14:creationId xmlns:p14="http://schemas.microsoft.com/office/powerpoint/2010/main" val="3184111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2">
                                            <p:txEl>
                                              <p:pRg st="2" end="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6" name="Google Shape;266;p42"/>
          <p:cNvSpPr txBox="1">
            <a:spLocks noGrp="1"/>
          </p:cNvSpPr>
          <p:nvPr>
            <p:ph type="title"/>
          </p:nvPr>
        </p:nvSpPr>
        <p:spPr>
          <a:xfrm>
            <a:off x="4050506" y="2011607"/>
            <a:ext cx="4157969" cy="8622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dirty="0"/>
              <a:t>Take-Aways and Conclusion</a:t>
            </a:r>
            <a:endParaRPr dirty="0"/>
          </a:p>
        </p:txBody>
      </p:sp>
      <p:sp>
        <p:nvSpPr>
          <p:cNvPr id="267" name="Google Shape;267;p42"/>
          <p:cNvSpPr txBox="1">
            <a:spLocks noGrp="1"/>
          </p:cNvSpPr>
          <p:nvPr>
            <p:ph type="title" idx="2"/>
          </p:nvPr>
        </p:nvSpPr>
        <p:spPr>
          <a:xfrm>
            <a:off x="5151175" y="1032009"/>
            <a:ext cx="3057300" cy="8622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dirty="0"/>
              <a:t>04</a:t>
            </a:r>
            <a:endParaRPr dirty="0"/>
          </a:p>
        </p:txBody>
      </p:sp>
      <p:cxnSp>
        <p:nvCxnSpPr>
          <p:cNvPr id="269" name="Google Shape;269;p42"/>
          <p:cNvCxnSpPr/>
          <p:nvPr/>
        </p:nvCxnSpPr>
        <p:spPr>
          <a:xfrm>
            <a:off x="7425248" y="3219806"/>
            <a:ext cx="647100" cy="0"/>
          </a:xfrm>
          <a:prstGeom prst="straightConnector1">
            <a:avLst/>
          </a:prstGeom>
          <a:noFill/>
          <a:ln w="19050" cap="flat" cmpd="sng">
            <a:solidFill>
              <a:schemeClr val="dk1"/>
            </a:solidFill>
            <a:prstDash val="solid"/>
            <a:round/>
            <a:headEnd type="none" w="med" len="med"/>
            <a:tailEnd type="none" w="med" len="med"/>
          </a:ln>
        </p:spPr>
      </p:cxnSp>
      <p:sp>
        <p:nvSpPr>
          <p:cNvPr id="2" name="TextBox 1">
            <a:extLst>
              <a:ext uri="{FF2B5EF4-FFF2-40B4-BE49-F238E27FC236}">
                <a16:creationId xmlns:a16="http://schemas.microsoft.com/office/drawing/2014/main" id="{DA98602D-0259-37AC-37D5-46DBBB5AD002}"/>
              </a:ext>
            </a:extLst>
          </p:cNvPr>
          <p:cNvSpPr txBox="1"/>
          <p:nvPr/>
        </p:nvSpPr>
        <p:spPr>
          <a:xfrm>
            <a:off x="8509353" y="4735695"/>
            <a:ext cx="465220" cy="307777"/>
          </a:xfrm>
          <a:prstGeom prst="rect">
            <a:avLst/>
          </a:prstGeom>
          <a:noFill/>
        </p:spPr>
        <p:txBody>
          <a:bodyPr wrap="square" rtlCol="0">
            <a:spAutoFit/>
          </a:bodyPr>
          <a:lstStyle/>
          <a:p>
            <a:r>
              <a:rPr lang="en-US" dirty="0">
                <a:solidFill>
                  <a:schemeClr val="accent6"/>
                </a:solidFill>
              </a:rPr>
              <a:t>40</a:t>
            </a:r>
          </a:p>
        </p:txBody>
      </p:sp>
    </p:spTree>
    <p:extLst>
      <p:ext uri="{BB962C8B-B14F-4D97-AF65-F5344CB8AC3E}">
        <p14:creationId xmlns:p14="http://schemas.microsoft.com/office/powerpoint/2010/main" val="41600275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347"/>
        <p:cNvGrpSpPr/>
        <p:nvPr/>
      </p:nvGrpSpPr>
      <p:grpSpPr>
        <a:xfrm>
          <a:off x="0" y="0"/>
          <a:ext cx="0" cy="0"/>
          <a:chOff x="0" y="0"/>
          <a:chExt cx="0" cy="0"/>
        </a:xfrm>
      </p:grpSpPr>
      <p:sp>
        <p:nvSpPr>
          <p:cNvPr id="348" name="Google Shape;348;p51"/>
          <p:cNvSpPr txBox="1">
            <a:spLocks noGrp="1"/>
          </p:cNvSpPr>
          <p:nvPr>
            <p:ph type="title"/>
          </p:nvPr>
        </p:nvSpPr>
        <p:spPr>
          <a:xfrm>
            <a:off x="1383600" y="2307450"/>
            <a:ext cx="6376800" cy="528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b="1" dirty="0"/>
              <a:t>Clozapine for Suicidality</a:t>
            </a:r>
            <a:endParaRPr sz="2400" b="1" dirty="0"/>
          </a:p>
        </p:txBody>
      </p:sp>
      <p:sp>
        <p:nvSpPr>
          <p:cNvPr id="349" name="Google Shape;349;p51"/>
          <p:cNvSpPr txBox="1">
            <a:spLocks noGrp="1"/>
          </p:cNvSpPr>
          <p:nvPr>
            <p:ph type="title" idx="2"/>
          </p:nvPr>
        </p:nvSpPr>
        <p:spPr>
          <a:xfrm>
            <a:off x="1120875" y="899475"/>
            <a:ext cx="1959300" cy="333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Evidence for Use</a:t>
            </a:r>
            <a:endParaRPr dirty="0"/>
          </a:p>
        </p:txBody>
      </p:sp>
      <p:sp>
        <p:nvSpPr>
          <p:cNvPr id="350" name="Google Shape;350;p51"/>
          <p:cNvSpPr txBox="1">
            <a:spLocks noGrp="1"/>
          </p:cNvSpPr>
          <p:nvPr>
            <p:ph type="subTitle" idx="1"/>
          </p:nvPr>
        </p:nvSpPr>
        <p:spPr>
          <a:xfrm>
            <a:off x="734175" y="1166874"/>
            <a:ext cx="2732700" cy="807300"/>
          </a:xfrm>
          <a:prstGeom prst="rect">
            <a:avLst/>
          </a:prstGeom>
        </p:spPr>
        <p:txBody>
          <a:bodyPr spcFirstLastPara="1" wrap="square" lIns="91425" tIns="91425" rIns="91425" bIns="91425" anchor="t" anchorCtr="0">
            <a:noAutofit/>
          </a:bodyPr>
          <a:lstStyle/>
          <a:p>
            <a:pPr marL="0" algn="l"/>
            <a:r>
              <a:rPr lang="en-US" dirty="0"/>
              <a:t>Evidence for use of clozapine for acute suicidality appears modest</a:t>
            </a:r>
          </a:p>
          <a:p>
            <a:pPr marL="0" algn="l"/>
            <a:r>
              <a:rPr lang="en-US" dirty="0"/>
              <a:t>May reserve for TRS given risks</a:t>
            </a:r>
          </a:p>
        </p:txBody>
      </p:sp>
      <p:sp>
        <p:nvSpPr>
          <p:cNvPr id="351" name="Google Shape;351;p51"/>
          <p:cNvSpPr txBox="1">
            <a:spLocks noGrp="1"/>
          </p:cNvSpPr>
          <p:nvPr>
            <p:ph type="title" idx="3"/>
          </p:nvPr>
        </p:nvSpPr>
        <p:spPr>
          <a:xfrm>
            <a:off x="1120875" y="3477975"/>
            <a:ext cx="1959300" cy="333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Limitations</a:t>
            </a:r>
            <a:endParaRPr dirty="0"/>
          </a:p>
        </p:txBody>
      </p:sp>
      <p:sp>
        <p:nvSpPr>
          <p:cNvPr id="352" name="Google Shape;352;p51"/>
          <p:cNvSpPr txBox="1">
            <a:spLocks noGrp="1"/>
          </p:cNvSpPr>
          <p:nvPr>
            <p:ph type="subTitle" idx="4"/>
          </p:nvPr>
        </p:nvSpPr>
        <p:spPr>
          <a:xfrm>
            <a:off x="734175" y="3747815"/>
            <a:ext cx="2732700" cy="807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Trial size</a:t>
            </a:r>
          </a:p>
          <a:p>
            <a:pPr marL="0" lvl="0" indent="0" algn="l" rtl="0">
              <a:spcBef>
                <a:spcPts val="0"/>
              </a:spcBef>
              <a:spcAft>
                <a:spcPts val="0"/>
              </a:spcAft>
              <a:buNone/>
            </a:pPr>
            <a:r>
              <a:rPr lang="en-US" dirty="0"/>
              <a:t>Enrolling patients</a:t>
            </a:r>
          </a:p>
          <a:p>
            <a:pPr marL="0" lvl="0" indent="0" algn="l" rtl="0">
              <a:spcBef>
                <a:spcPts val="0"/>
              </a:spcBef>
              <a:spcAft>
                <a:spcPts val="0"/>
              </a:spcAft>
              <a:buNone/>
            </a:pPr>
            <a:r>
              <a:rPr lang="en-US" dirty="0"/>
              <a:t>Assessing outcomes</a:t>
            </a:r>
            <a:endParaRPr dirty="0"/>
          </a:p>
          <a:p>
            <a:pPr marL="0" lvl="0" indent="0" algn="l" rtl="0">
              <a:spcBef>
                <a:spcPts val="0"/>
              </a:spcBef>
              <a:spcAft>
                <a:spcPts val="0"/>
              </a:spcAft>
              <a:buNone/>
            </a:pPr>
            <a:endParaRPr dirty="0"/>
          </a:p>
        </p:txBody>
      </p:sp>
      <p:sp>
        <p:nvSpPr>
          <p:cNvPr id="353" name="Google Shape;353;p51"/>
          <p:cNvSpPr txBox="1">
            <a:spLocks noGrp="1"/>
          </p:cNvSpPr>
          <p:nvPr>
            <p:ph type="title" idx="5"/>
          </p:nvPr>
        </p:nvSpPr>
        <p:spPr>
          <a:xfrm>
            <a:off x="6063846" y="899475"/>
            <a:ext cx="1959300" cy="333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Efficacy</a:t>
            </a:r>
            <a:endParaRPr dirty="0"/>
          </a:p>
        </p:txBody>
      </p:sp>
      <p:sp>
        <p:nvSpPr>
          <p:cNvPr id="354" name="Google Shape;354;p51"/>
          <p:cNvSpPr txBox="1">
            <a:spLocks noGrp="1"/>
          </p:cNvSpPr>
          <p:nvPr>
            <p:ph type="subTitle" idx="6"/>
          </p:nvPr>
        </p:nvSpPr>
        <p:spPr>
          <a:xfrm>
            <a:off x="5677150" y="1166874"/>
            <a:ext cx="2732700" cy="807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Strongest evidence demonstrated in one RCT comparing clozapine to one SGA</a:t>
            </a:r>
            <a:endParaRPr dirty="0"/>
          </a:p>
          <a:p>
            <a:pPr marL="0" lvl="0" indent="0" algn="l" rtl="0">
              <a:spcBef>
                <a:spcPts val="0"/>
              </a:spcBef>
              <a:spcAft>
                <a:spcPts val="0"/>
              </a:spcAft>
              <a:buNone/>
            </a:pPr>
            <a:endParaRPr dirty="0"/>
          </a:p>
        </p:txBody>
      </p:sp>
      <p:sp>
        <p:nvSpPr>
          <p:cNvPr id="355" name="Google Shape;355;p51"/>
          <p:cNvSpPr txBox="1">
            <a:spLocks noGrp="1"/>
          </p:cNvSpPr>
          <p:nvPr>
            <p:ph type="title" idx="7"/>
          </p:nvPr>
        </p:nvSpPr>
        <p:spPr>
          <a:xfrm>
            <a:off x="6063846" y="3478125"/>
            <a:ext cx="1959300" cy="333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Ideal World</a:t>
            </a:r>
            <a:endParaRPr dirty="0"/>
          </a:p>
        </p:txBody>
      </p:sp>
      <p:sp>
        <p:nvSpPr>
          <p:cNvPr id="356" name="Google Shape;356;p51"/>
          <p:cNvSpPr txBox="1">
            <a:spLocks noGrp="1"/>
          </p:cNvSpPr>
          <p:nvPr>
            <p:ph type="subTitle" idx="8"/>
          </p:nvPr>
        </p:nvSpPr>
        <p:spPr>
          <a:xfrm>
            <a:off x="5677150" y="3746088"/>
            <a:ext cx="2732700" cy="807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RCT comparing clozapine to SGA/FGA assessing suicidality using validated scale such as Columbia-Suicide Severity Rating Scale</a:t>
            </a:r>
            <a:endParaRPr dirty="0"/>
          </a:p>
          <a:p>
            <a:pPr marL="0" lvl="0" indent="0" algn="l" rtl="0">
              <a:spcBef>
                <a:spcPts val="0"/>
              </a:spcBef>
              <a:spcAft>
                <a:spcPts val="0"/>
              </a:spcAft>
              <a:buNone/>
            </a:pPr>
            <a:endParaRPr dirty="0"/>
          </a:p>
        </p:txBody>
      </p:sp>
      <p:sp>
        <p:nvSpPr>
          <p:cNvPr id="357" name="Google Shape;357;p51"/>
          <p:cNvSpPr/>
          <p:nvPr/>
        </p:nvSpPr>
        <p:spPr>
          <a:xfrm rot="10800000">
            <a:off x="1682775" y="545312"/>
            <a:ext cx="835500" cy="259800"/>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51"/>
          <p:cNvSpPr/>
          <p:nvPr/>
        </p:nvSpPr>
        <p:spPr>
          <a:xfrm rot="10800000">
            <a:off x="1682775" y="3132225"/>
            <a:ext cx="835500" cy="259800"/>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51"/>
          <p:cNvSpPr/>
          <p:nvPr/>
        </p:nvSpPr>
        <p:spPr>
          <a:xfrm rot="10800000">
            <a:off x="6625746" y="545312"/>
            <a:ext cx="835500" cy="259800"/>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51"/>
          <p:cNvSpPr/>
          <p:nvPr/>
        </p:nvSpPr>
        <p:spPr>
          <a:xfrm rot="10800000">
            <a:off x="6625746" y="3132000"/>
            <a:ext cx="835500" cy="259800"/>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61" name="Google Shape;361;p51"/>
          <p:cNvCxnSpPr/>
          <p:nvPr/>
        </p:nvCxnSpPr>
        <p:spPr>
          <a:xfrm>
            <a:off x="-22525" y="2564950"/>
            <a:ext cx="2858700" cy="0"/>
          </a:xfrm>
          <a:prstGeom prst="straightConnector1">
            <a:avLst/>
          </a:prstGeom>
          <a:noFill/>
          <a:ln w="19050" cap="flat" cmpd="sng">
            <a:solidFill>
              <a:schemeClr val="dk1"/>
            </a:solidFill>
            <a:prstDash val="solid"/>
            <a:round/>
            <a:headEnd type="none" w="med" len="med"/>
            <a:tailEnd type="none" w="med" len="med"/>
          </a:ln>
        </p:spPr>
      </p:cxnSp>
      <p:cxnSp>
        <p:nvCxnSpPr>
          <p:cNvPr id="362" name="Google Shape;362;p51"/>
          <p:cNvCxnSpPr/>
          <p:nvPr/>
        </p:nvCxnSpPr>
        <p:spPr>
          <a:xfrm>
            <a:off x="6285300" y="2571750"/>
            <a:ext cx="2858700" cy="0"/>
          </a:xfrm>
          <a:prstGeom prst="straightConnector1">
            <a:avLst/>
          </a:prstGeom>
          <a:noFill/>
          <a:ln w="19050" cap="flat" cmpd="sng">
            <a:solidFill>
              <a:schemeClr val="dk1"/>
            </a:solidFill>
            <a:prstDash val="solid"/>
            <a:round/>
            <a:headEnd type="none" w="med" len="med"/>
            <a:tailEnd type="none" w="med" len="med"/>
          </a:ln>
        </p:spPr>
      </p:cxnSp>
      <p:cxnSp>
        <p:nvCxnSpPr>
          <p:cNvPr id="363" name="Google Shape;363;p51"/>
          <p:cNvCxnSpPr/>
          <p:nvPr/>
        </p:nvCxnSpPr>
        <p:spPr>
          <a:xfrm>
            <a:off x="4572000" y="3179625"/>
            <a:ext cx="0" cy="930900"/>
          </a:xfrm>
          <a:prstGeom prst="straightConnector1">
            <a:avLst/>
          </a:prstGeom>
          <a:noFill/>
          <a:ln w="19050" cap="flat" cmpd="sng">
            <a:solidFill>
              <a:schemeClr val="dk1"/>
            </a:solidFill>
            <a:prstDash val="solid"/>
            <a:round/>
            <a:headEnd type="none" w="med" len="med"/>
            <a:tailEnd type="none" w="med" len="med"/>
          </a:ln>
        </p:spPr>
      </p:cxnSp>
      <p:cxnSp>
        <p:nvCxnSpPr>
          <p:cNvPr id="364" name="Google Shape;364;p51"/>
          <p:cNvCxnSpPr/>
          <p:nvPr/>
        </p:nvCxnSpPr>
        <p:spPr>
          <a:xfrm>
            <a:off x="4572000" y="1276600"/>
            <a:ext cx="0" cy="930900"/>
          </a:xfrm>
          <a:prstGeom prst="straightConnector1">
            <a:avLst/>
          </a:prstGeom>
          <a:noFill/>
          <a:ln w="19050" cap="flat" cmpd="sng">
            <a:solidFill>
              <a:schemeClr val="dk1"/>
            </a:solidFill>
            <a:prstDash val="solid"/>
            <a:round/>
            <a:headEnd type="none" w="med" len="med"/>
            <a:tailEnd type="none" w="med" len="med"/>
          </a:ln>
        </p:spPr>
      </p:cxnSp>
      <p:sp>
        <p:nvSpPr>
          <p:cNvPr id="19" name="TextBox 18">
            <a:extLst>
              <a:ext uri="{FF2B5EF4-FFF2-40B4-BE49-F238E27FC236}">
                <a16:creationId xmlns:a16="http://schemas.microsoft.com/office/drawing/2014/main" id="{3F069470-9271-329B-0449-007888CBFA9A}"/>
              </a:ext>
            </a:extLst>
          </p:cNvPr>
          <p:cNvSpPr txBox="1"/>
          <p:nvPr/>
        </p:nvSpPr>
        <p:spPr>
          <a:xfrm>
            <a:off x="649705" y="4787911"/>
            <a:ext cx="4555958" cy="253916"/>
          </a:xfrm>
          <a:prstGeom prst="rect">
            <a:avLst/>
          </a:prstGeom>
          <a:noFill/>
        </p:spPr>
        <p:txBody>
          <a:bodyPr wrap="square" rtlCol="0">
            <a:spAutoFit/>
          </a:bodyPr>
          <a:lstStyle/>
          <a:p>
            <a:r>
              <a:rPr lang="en-US" sz="1000" dirty="0">
                <a:solidFill>
                  <a:schemeClr val="tx2"/>
                </a:solidFill>
                <a:latin typeface="Didact Gothic" panose="00000500000000000000" pitchFamily="2" charset="0"/>
              </a:rPr>
              <a:t>Diagnostic and Statistical Manual of Mental Disorders 5</a:t>
            </a:r>
            <a:r>
              <a:rPr lang="en-US" sz="1000" baseline="30000" dirty="0">
                <a:solidFill>
                  <a:schemeClr val="tx2"/>
                </a:solidFill>
                <a:latin typeface="Didact Gothic" panose="00000500000000000000" pitchFamily="2" charset="0"/>
              </a:rPr>
              <a:t>th</a:t>
            </a:r>
            <a:r>
              <a:rPr lang="en-US" sz="1000" dirty="0">
                <a:solidFill>
                  <a:schemeClr val="tx2"/>
                </a:solidFill>
                <a:latin typeface="Didact Gothic" panose="00000500000000000000" pitchFamily="2" charset="0"/>
              </a:rPr>
              <a:t> Edition</a:t>
            </a:r>
          </a:p>
        </p:txBody>
      </p:sp>
      <p:sp>
        <p:nvSpPr>
          <p:cNvPr id="2" name="TextBox 1">
            <a:extLst>
              <a:ext uri="{FF2B5EF4-FFF2-40B4-BE49-F238E27FC236}">
                <a16:creationId xmlns:a16="http://schemas.microsoft.com/office/drawing/2014/main" id="{FF69D131-356A-62DE-2615-086778750438}"/>
              </a:ext>
            </a:extLst>
          </p:cNvPr>
          <p:cNvSpPr txBox="1"/>
          <p:nvPr/>
        </p:nvSpPr>
        <p:spPr>
          <a:xfrm>
            <a:off x="8509353" y="4735695"/>
            <a:ext cx="465220" cy="307777"/>
          </a:xfrm>
          <a:prstGeom prst="rect">
            <a:avLst/>
          </a:prstGeom>
          <a:noFill/>
        </p:spPr>
        <p:txBody>
          <a:bodyPr wrap="square" rtlCol="0">
            <a:spAutoFit/>
          </a:bodyPr>
          <a:lstStyle/>
          <a:p>
            <a:r>
              <a:rPr lang="en-US" dirty="0">
                <a:solidFill>
                  <a:schemeClr val="accent4"/>
                </a:solidFill>
              </a:rPr>
              <a:t>41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2">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52">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52">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0" grpId="0" build="p"/>
      <p:bldP spid="352" grpId="0" build="allAtOnce"/>
      <p:bldP spid="354" grpId="0" build="p"/>
      <p:bldP spid="356"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0426CC61-D519-E59D-8A71-BB1F05B353FD}"/>
              </a:ext>
            </a:extLst>
          </p:cNvPr>
          <p:cNvGraphicFramePr/>
          <p:nvPr>
            <p:extLst>
              <p:ext uri="{D42A27DB-BD31-4B8C-83A1-F6EECF244321}">
                <p14:modId xmlns:p14="http://schemas.microsoft.com/office/powerpoint/2010/main" val="1743840162"/>
              </p:ext>
            </p:extLst>
          </p:nvPr>
        </p:nvGraphicFramePr>
        <p:xfrm>
          <a:off x="-1332143" y="1239665"/>
          <a:ext cx="6075000" cy="325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a:extLst>
              <a:ext uri="{FF2B5EF4-FFF2-40B4-BE49-F238E27FC236}">
                <a16:creationId xmlns:a16="http://schemas.microsoft.com/office/drawing/2014/main" id="{CF9628D9-0788-640E-C8A0-5399F6277299}"/>
              </a:ext>
            </a:extLst>
          </p:cNvPr>
          <p:cNvSpPr>
            <a:spLocks noGrp="1"/>
          </p:cNvSpPr>
          <p:nvPr>
            <p:ph type="title"/>
          </p:nvPr>
        </p:nvSpPr>
        <p:spPr>
          <a:xfrm>
            <a:off x="713225" y="443953"/>
            <a:ext cx="5768100" cy="528600"/>
          </a:xfrm>
        </p:spPr>
        <p:txBody>
          <a:bodyPr/>
          <a:lstStyle/>
          <a:p>
            <a:r>
              <a:rPr lang="en-US" sz="3600" dirty="0"/>
              <a:t>Dosing and Time to Effect</a:t>
            </a:r>
          </a:p>
        </p:txBody>
      </p:sp>
      <p:cxnSp>
        <p:nvCxnSpPr>
          <p:cNvPr id="5" name="Connector: Elbow 4">
            <a:extLst>
              <a:ext uri="{FF2B5EF4-FFF2-40B4-BE49-F238E27FC236}">
                <a16:creationId xmlns:a16="http://schemas.microsoft.com/office/drawing/2014/main" id="{3849B582-5E39-CD81-D5CD-17A623317730}"/>
              </a:ext>
            </a:extLst>
          </p:cNvPr>
          <p:cNvCxnSpPr/>
          <p:nvPr/>
        </p:nvCxnSpPr>
        <p:spPr>
          <a:xfrm flipV="1">
            <a:off x="2863516" y="1772652"/>
            <a:ext cx="2478505" cy="2398295"/>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CCF981A5-2764-120F-5A6C-7E4CDC8D4942}"/>
              </a:ext>
            </a:extLst>
          </p:cNvPr>
          <p:cNvSpPr txBox="1"/>
          <p:nvPr/>
        </p:nvSpPr>
        <p:spPr>
          <a:xfrm>
            <a:off x="5622758" y="1094422"/>
            <a:ext cx="3315758" cy="1477328"/>
          </a:xfrm>
          <a:prstGeom prst="rect">
            <a:avLst/>
          </a:prstGeom>
          <a:solidFill>
            <a:srgbClr val="054B6B"/>
          </a:solidFill>
        </p:spPr>
        <p:txBody>
          <a:bodyPr wrap="square" rtlCol="0">
            <a:spAutoFit/>
          </a:bodyPr>
          <a:lstStyle/>
          <a:p>
            <a:r>
              <a:rPr lang="en-US" sz="1800" dirty="0">
                <a:solidFill>
                  <a:schemeClr val="accent5"/>
                </a:solidFill>
                <a:latin typeface="Didact Gothic" panose="00000500000000000000" pitchFamily="2" charset="0"/>
              </a:rPr>
              <a:t>Consideration:</a:t>
            </a:r>
          </a:p>
          <a:p>
            <a:pPr marL="285750" indent="-285750">
              <a:buFont typeface="Arial" panose="020B0604020202020204" pitchFamily="34" charset="0"/>
              <a:buChar char="•"/>
            </a:pPr>
            <a:r>
              <a:rPr lang="en-US" sz="1800" dirty="0">
                <a:solidFill>
                  <a:schemeClr val="accent5"/>
                </a:solidFill>
                <a:latin typeface="Didact Gothic" panose="00000500000000000000" pitchFamily="2" charset="0"/>
              </a:rPr>
              <a:t>Clozapine titration itself may take 1-2 weeks</a:t>
            </a:r>
          </a:p>
          <a:p>
            <a:pPr marL="285750" indent="-285750">
              <a:buFont typeface="Arial" panose="020B0604020202020204" pitchFamily="34" charset="0"/>
              <a:buChar char="•"/>
            </a:pPr>
            <a:r>
              <a:rPr lang="en-US" sz="1800" dirty="0">
                <a:solidFill>
                  <a:schemeClr val="accent5"/>
                </a:solidFill>
                <a:latin typeface="Didact Gothic" panose="00000500000000000000" pitchFamily="2" charset="0"/>
              </a:rPr>
              <a:t>Expect benefit at/after 4 weeks at a therapeutic dose</a:t>
            </a:r>
          </a:p>
        </p:txBody>
      </p:sp>
      <p:sp>
        <p:nvSpPr>
          <p:cNvPr id="2" name="TextBox 1">
            <a:extLst>
              <a:ext uri="{FF2B5EF4-FFF2-40B4-BE49-F238E27FC236}">
                <a16:creationId xmlns:a16="http://schemas.microsoft.com/office/drawing/2014/main" id="{29AB6570-7A15-885F-364A-491979B186EE}"/>
              </a:ext>
            </a:extLst>
          </p:cNvPr>
          <p:cNvSpPr txBox="1"/>
          <p:nvPr/>
        </p:nvSpPr>
        <p:spPr>
          <a:xfrm>
            <a:off x="8509353" y="4735695"/>
            <a:ext cx="465220" cy="307777"/>
          </a:xfrm>
          <a:prstGeom prst="rect">
            <a:avLst/>
          </a:prstGeom>
          <a:noFill/>
        </p:spPr>
        <p:txBody>
          <a:bodyPr wrap="square" rtlCol="0">
            <a:spAutoFit/>
          </a:bodyPr>
          <a:lstStyle/>
          <a:p>
            <a:r>
              <a:rPr lang="en-US" dirty="0">
                <a:solidFill>
                  <a:schemeClr val="accent5"/>
                </a:solidFill>
              </a:rPr>
              <a:t>42</a:t>
            </a:r>
          </a:p>
        </p:txBody>
      </p:sp>
    </p:spTree>
    <p:extLst>
      <p:ext uri="{BB962C8B-B14F-4D97-AF65-F5344CB8AC3E}">
        <p14:creationId xmlns:p14="http://schemas.microsoft.com/office/powerpoint/2010/main" val="3520256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2CF12FE-5F7F-0458-0795-C57122C6811F}"/>
              </a:ext>
            </a:extLst>
          </p:cNvPr>
          <p:cNvSpPr>
            <a:spLocks noGrp="1"/>
          </p:cNvSpPr>
          <p:nvPr>
            <p:ph type="title"/>
          </p:nvPr>
        </p:nvSpPr>
        <p:spPr/>
        <p:txBody>
          <a:bodyPr/>
          <a:lstStyle/>
          <a:p>
            <a:r>
              <a:rPr lang="en-US" dirty="0" err="1"/>
              <a:t>Clozing</a:t>
            </a:r>
            <a:r>
              <a:rPr lang="en-US" dirty="0"/>
              <a:t> it Out</a:t>
            </a:r>
          </a:p>
        </p:txBody>
      </p:sp>
      <p:sp>
        <p:nvSpPr>
          <p:cNvPr id="2" name="Text Placeholder 1">
            <a:extLst>
              <a:ext uri="{FF2B5EF4-FFF2-40B4-BE49-F238E27FC236}">
                <a16:creationId xmlns:a16="http://schemas.microsoft.com/office/drawing/2014/main" id="{9E12B42A-847E-4496-654A-FD0F2C5853DB}"/>
              </a:ext>
            </a:extLst>
          </p:cNvPr>
          <p:cNvSpPr>
            <a:spLocks noGrp="1"/>
          </p:cNvSpPr>
          <p:nvPr>
            <p:ph type="subTitle" idx="1"/>
          </p:nvPr>
        </p:nvSpPr>
        <p:spPr>
          <a:xfrm>
            <a:off x="4827125" y="2110886"/>
            <a:ext cx="4316875" cy="1317300"/>
          </a:xfrm>
        </p:spPr>
        <p:txBody>
          <a:bodyPr/>
          <a:lstStyle/>
          <a:p>
            <a:pPr>
              <a:buClr>
                <a:schemeClr val="accent5"/>
              </a:buClr>
              <a:buFont typeface="Arial" panose="020B0604020202020204" pitchFamily="34" charset="0"/>
              <a:buChar char="•"/>
            </a:pPr>
            <a:r>
              <a:rPr lang="en-US" sz="1600" dirty="0">
                <a:solidFill>
                  <a:schemeClr val="accent5"/>
                </a:solidFill>
              </a:rPr>
              <a:t>Suicidality affects many with schizophrenia</a:t>
            </a:r>
          </a:p>
          <a:p>
            <a:pPr>
              <a:buClr>
                <a:schemeClr val="accent5"/>
              </a:buClr>
              <a:buFont typeface="Arial" panose="020B0604020202020204" pitchFamily="34" charset="0"/>
              <a:buChar char="•"/>
            </a:pPr>
            <a:r>
              <a:rPr lang="en-US" sz="1600" dirty="0">
                <a:solidFill>
                  <a:schemeClr val="accent5"/>
                </a:solidFill>
              </a:rPr>
              <a:t>Clozapine may offer a benefit for those with suicidality</a:t>
            </a:r>
          </a:p>
        </p:txBody>
      </p:sp>
      <p:pic>
        <p:nvPicPr>
          <p:cNvPr id="5" name="Picture 4">
            <a:extLst>
              <a:ext uri="{FF2B5EF4-FFF2-40B4-BE49-F238E27FC236}">
                <a16:creationId xmlns:a16="http://schemas.microsoft.com/office/drawing/2014/main" id="{F20E4011-FA43-C6E8-9FC3-38BD3F8E7AC9}"/>
              </a:ext>
            </a:extLst>
          </p:cNvPr>
          <p:cNvPicPr>
            <a:picLocks noChangeAspect="1"/>
          </p:cNvPicPr>
          <p:nvPr/>
        </p:nvPicPr>
        <p:blipFill>
          <a:blip r:embed="rId3"/>
          <a:stretch>
            <a:fillRect/>
          </a:stretch>
        </p:blipFill>
        <p:spPr>
          <a:xfrm>
            <a:off x="0" y="2035668"/>
            <a:ext cx="4707757" cy="2744879"/>
          </a:xfrm>
          <a:prstGeom prst="rect">
            <a:avLst/>
          </a:prstGeom>
        </p:spPr>
      </p:pic>
      <p:sp>
        <p:nvSpPr>
          <p:cNvPr id="6" name="TextBox 5">
            <a:extLst>
              <a:ext uri="{FF2B5EF4-FFF2-40B4-BE49-F238E27FC236}">
                <a16:creationId xmlns:a16="http://schemas.microsoft.com/office/drawing/2014/main" id="{0F755336-DF26-CB0D-B02D-6C7B2B08E93E}"/>
              </a:ext>
            </a:extLst>
          </p:cNvPr>
          <p:cNvSpPr txBox="1"/>
          <p:nvPr/>
        </p:nvSpPr>
        <p:spPr>
          <a:xfrm>
            <a:off x="649705" y="4779890"/>
            <a:ext cx="4555958" cy="253916"/>
          </a:xfrm>
          <a:prstGeom prst="rect">
            <a:avLst/>
          </a:prstGeom>
          <a:noFill/>
        </p:spPr>
        <p:txBody>
          <a:bodyPr wrap="square" rtlCol="0">
            <a:spAutoFit/>
          </a:bodyPr>
          <a:lstStyle/>
          <a:p>
            <a:r>
              <a:rPr lang="en-US" sz="1000" dirty="0">
                <a:solidFill>
                  <a:schemeClr val="tx2"/>
                </a:solidFill>
                <a:latin typeface="Didact Gothic" panose="00000500000000000000" pitchFamily="2" charset="0"/>
              </a:rPr>
              <a:t>Wilkinson et al, 2021</a:t>
            </a:r>
          </a:p>
        </p:txBody>
      </p:sp>
      <p:sp>
        <p:nvSpPr>
          <p:cNvPr id="4" name="Text Placeholder 1">
            <a:extLst>
              <a:ext uri="{FF2B5EF4-FFF2-40B4-BE49-F238E27FC236}">
                <a16:creationId xmlns:a16="http://schemas.microsoft.com/office/drawing/2014/main" id="{748DE784-C7D8-6F08-E122-A4155A34AB60}"/>
              </a:ext>
            </a:extLst>
          </p:cNvPr>
          <p:cNvSpPr txBox="1">
            <a:spLocks/>
          </p:cNvSpPr>
          <p:nvPr/>
        </p:nvSpPr>
        <p:spPr>
          <a:xfrm>
            <a:off x="4827125" y="3137581"/>
            <a:ext cx="4316875" cy="13173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1pPr>
            <a:lvl2pPr marL="914400" marR="0" lvl="1" indent="-317500" algn="l" rtl="0">
              <a:lnSpc>
                <a:spcPct val="115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2pPr>
            <a:lvl3pPr marL="1371600" marR="0" lvl="2" indent="-317500" algn="l" rtl="0">
              <a:lnSpc>
                <a:spcPct val="115000"/>
              </a:lnSpc>
              <a:spcBef>
                <a:spcPts val="160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3pPr>
            <a:lvl4pPr marL="1828800" marR="0" lvl="3" indent="-317500" algn="l" rtl="0">
              <a:lnSpc>
                <a:spcPct val="115000"/>
              </a:lnSpc>
              <a:spcBef>
                <a:spcPts val="160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4pPr>
            <a:lvl5pPr marL="2286000" marR="0" lvl="4" indent="-317500" algn="l" rtl="0">
              <a:lnSpc>
                <a:spcPct val="115000"/>
              </a:lnSpc>
              <a:spcBef>
                <a:spcPts val="160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5pPr>
            <a:lvl6pPr marL="2743200" marR="0" lvl="5" indent="-317500" algn="l" rtl="0">
              <a:lnSpc>
                <a:spcPct val="115000"/>
              </a:lnSpc>
              <a:spcBef>
                <a:spcPts val="160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6pPr>
            <a:lvl7pPr marL="3200400" marR="0" lvl="6" indent="-317500" algn="l" rtl="0">
              <a:lnSpc>
                <a:spcPct val="115000"/>
              </a:lnSpc>
              <a:spcBef>
                <a:spcPts val="160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7pPr>
            <a:lvl8pPr marL="3657600" marR="0" lvl="7" indent="-317500" algn="l" rtl="0">
              <a:lnSpc>
                <a:spcPct val="115000"/>
              </a:lnSpc>
              <a:spcBef>
                <a:spcPts val="160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8pPr>
            <a:lvl9pPr marL="4114800" marR="0" lvl="8" indent="-317500" algn="l" rtl="0">
              <a:lnSpc>
                <a:spcPct val="115000"/>
              </a:lnSpc>
              <a:spcBef>
                <a:spcPts val="1600"/>
              </a:spcBef>
              <a:spcAft>
                <a:spcPts val="160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9pPr>
          </a:lstStyle>
          <a:p>
            <a:pPr>
              <a:buClr>
                <a:schemeClr val="accent5"/>
              </a:buClr>
              <a:buFont typeface="Arial" panose="020B0604020202020204" pitchFamily="34" charset="0"/>
              <a:buChar char="•"/>
            </a:pPr>
            <a:r>
              <a:rPr lang="en-US" sz="1600" dirty="0">
                <a:solidFill>
                  <a:schemeClr val="accent5"/>
                </a:solidFill>
              </a:rPr>
              <a:t>When comparing some of the included literature, a systematic review found a reduced odds of suicide with clozapine    (p = 0.007)</a:t>
            </a:r>
          </a:p>
          <a:p>
            <a:pPr lvl="1">
              <a:buClr>
                <a:schemeClr val="accent5"/>
              </a:buClr>
              <a:buFont typeface="Arial" panose="020B0604020202020204" pitchFamily="34" charset="0"/>
              <a:buChar char="•"/>
            </a:pPr>
            <a:r>
              <a:rPr lang="en-US" sz="1600" dirty="0">
                <a:solidFill>
                  <a:schemeClr val="accent5"/>
                </a:solidFill>
              </a:rPr>
              <a:t>Large heterogeneity between studies</a:t>
            </a:r>
          </a:p>
        </p:txBody>
      </p:sp>
      <p:sp>
        <p:nvSpPr>
          <p:cNvPr id="7" name="TextBox 6">
            <a:extLst>
              <a:ext uri="{FF2B5EF4-FFF2-40B4-BE49-F238E27FC236}">
                <a16:creationId xmlns:a16="http://schemas.microsoft.com/office/drawing/2014/main" id="{F86A7199-BA7E-E3EF-A3EB-EE831D0B7F8F}"/>
              </a:ext>
            </a:extLst>
          </p:cNvPr>
          <p:cNvSpPr txBox="1"/>
          <p:nvPr/>
        </p:nvSpPr>
        <p:spPr>
          <a:xfrm>
            <a:off x="8509353" y="4735695"/>
            <a:ext cx="465220" cy="307777"/>
          </a:xfrm>
          <a:prstGeom prst="rect">
            <a:avLst/>
          </a:prstGeom>
          <a:noFill/>
        </p:spPr>
        <p:txBody>
          <a:bodyPr wrap="square" rtlCol="0">
            <a:spAutoFit/>
          </a:bodyPr>
          <a:lstStyle/>
          <a:p>
            <a:r>
              <a:rPr lang="en-US" dirty="0">
                <a:solidFill>
                  <a:schemeClr val="accent5"/>
                </a:solidFill>
              </a:rPr>
              <a:t>43</a:t>
            </a:r>
          </a:p>
        </p:txBody>
      </p:sp>
    </p:spTree>
    <p:extLst>
      <p:ext uri="{BB962C8B-B14F-4D97-AF65-F5344CB8AC3E}">
        <p14:creationId xmlns:p14="http://schemas.microsoft.com/office/powerpoint/2010/main" val="362549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8F76091-C3C7-0998-FBCE-C9A2C7923F86}"/>
              </a:ext>
            </a:extLst>
          </p:cNvPr>
          <p:cNvSpPr>
            <a:spLocks noGrp="1"/>
          </p:cNvSpPr>
          <p:nvPr>
            <p:ph type="body" idx="1"/>
          </p:nvPr>
        </p:nvSpPr>
        <p:spPr>
          <a:xfrm>
            <a:off x="697833" y="1315834"/>
            <a:ext cx="2548852" cy="1569264"/>
          </a:xfrm>
          <a:prstGeom prst="triangle">
            <a:avLst/>
          </a:prstGeom>
          <a:noFill/>
          <a:ln w="38100">
            <a:solidFill>
              <a:srgbClr val="054B6B"/>
            </a:solidFill>
          </a:ln>
        </p:spPr>
        <p:txBody>
          <a:bodyPr/>
          <a:lstStyle/>
          <a:p>
            <a:pPr marL="139700" indent="0" algn="ctr">
              <a:buNone/>
            </a:pPr>
            <a:r>
              <a:rPr lang="en-US" sz="2000" dirty="0"/>
              <a:t>Clinical Trials</a:t>
            </a:r>
          </a:p>
        </p:txBody>
      </p:sp>
      <p:sp>
        <p:nvSpPr>
          <p:cNvPr id="3" name="Title 2">
            <a:extLst>
              <a:ext uri="{FF2B5EF4-FFF2-40B4-BE49-F238E27FC236}">
                <a16:creationId xmlns:a16="http://schemas.microsoft.com/office/drawing/2014/main" id="{ED9CA4AE-2050-0003-A713-7465F3ED579E}"/>
              </a:ext>
            </a:extLst>
          </p:cNvPr>
          <p:cNvSpPr>
            <a:spLocks noGrp="1"/>
          </p:cNvSpPr>
          <p:nvPr>
            <p:ph type="title"/>
          </p:nvPr>
        </p:nvSpPr>
        <p:spPr/>
        <p:txBody>
          <a:bodyPr/>
          <a:lstStyle/>
          <a:p>
            <a:r>
              <a:rPr lang="en-US" dirty="0"/>
              <a:t>Possible Benefit Compared to:</a:t>
            </a:r>
          </a:p>
        </p:txBody>
      </p:sp>
      <p:sp>
        <p:nvSpPr>
          <p:cNvPr id="4" name="Text Placeholder 1">
            <a:extLst>
              <a:ext uri="{FF2B5EF4-FFF2-40B4-BE49-F238E27FC236}">
                <a16:creationId xmlns:a16="http://schemas.microsoft.com/office/drawing/2014/main" id="{97924989-D88C-D846-545B-AA20ED87F6D3}"/>
              </a:ext>
            </a:extLst>
          </p:cNvPr>
          <p:cNvSpPr txBox="1">
            <a:spLocks/>
          </p:cNvSpPr>
          <p:nvPr/>
        </p:nvSpPr>
        <p:spPr>
          <a:xfrm>
            <a:off x="4567418" y="4007126"/>
            <a:ext cx="1673323" cy="42429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50800" lvl="0"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1pPr>
            <a:lvl2pPr marL="914400" marR="0" lvl="1"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2pPr>
            <a:lvl3pPr marL="1371600" marR="0" lvl="2"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3pPr>
            <a:lvl4pPr marL="1828800" marR="0" lvl="3"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4pPr>
            <a:lvl5pPr marL="2286000" marR="0" lvl="4"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5pPr>
            <a:lvl6pPr marL="2743200" marR="0" lvl="5"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6pPr>
            <a:lvl7pPr marL="3200400" marR="0" lvl="6"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7pPr>
            <a:lvl8pPr marL="3657600" marR="0" lvl="7"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8pPr>
            <a:lvl9pPr marL="4114800" marR="0" lvl="8" indent="-317500" algn="l" rtl="0">
              <a:lnSpc>
                <a:spcPct val="115000"/>
              </a:lnSpc>
              <a:spcBef>
                <a:spcPts val="1600"/>
              </a:spcBef>
              <a:spcAft>
                <a:spcPts val="160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9pPr>
          </a:lstStyle>
          <a:p>
            <a:pPr marL="139700" indent="0">
              <a:buNone/>
            </a:pPr>
            <a:r>
              <a:rPr lang="en-US" sz="1800" dirty="0"/>
              <a:t>Haloperidol</a:t>
            </a:r>
          </a:p>
        </p:txBody>
      </p:sp>
      <p:sp>
        <p:nvSpPr>
          <p:cNvPr id="6" name="Text Placeholder 1">
            <a:extLst>
              <a:ext uri="{FF2B5EF4-FFF2-40B4-BE49-F238E27FC236}">
                <a16:creationId xmlns:a16="http://schemas.microsoft.com/office/drawing/2014/main" id="{F2EFF019-05E3-79EF-32E9-1BC75DB1CA9D}"/>
              </a:ext>
            </a:extLst>
          </p:cNvPr>
          <p:cNvSpPr txBox="1">
            <a:spLocks/>
          </p:cNvSpPr>
          <p:nvPr/>
        </p:nvSpPr>
        <p:spPr>
          <a:xfrm>
            <a:off x="1169830" y="3576665"/>
            <a:ext cx="1604858" cy="42429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50800" lvl="0"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1pPr>
            <a:lvl2pPr marL="914400" marR="0" lvl="1"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2pPr>
            <a:lvl3pPr marL="1371600" marR="0" lvl="2"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3pPr>
            <a:lvl4pPr marL="1828800" marR="0" lvl="3"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4pPr>
            <a:lvl5pPr marL="2286000" marR="0" lvl="4"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5pPr>
            <a:lvl6pPr marL="2743200" marR="0" lvl="5"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6pPr>
            <a:lvl7pPr marL="3200400" marR="0" lvl="6"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7pPr>
            <a:lvl8pPr marL="3657600" marR="0" lvl="7"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8pPr>
            <a:lvl9pPr marL="4114800" marR="0" lvl="8" indent="-317500" algn="l" rtl="0">
              <a:lnSpc>
                <a:spcPct val="115000"/>
              </a:lnSpc>
              <a:spcBef>
                <a:spcPts val="1600"/>
              </a:spcBef>
              <a:spcAft>
                <a:spcPts val="160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9pPr>
          </a:lstStyle>
          <a:p>
            <a:pPr marL="139700" indent="0">
              <a:buNone/>
            </a:pPr>
            <a:r>
              <a:rPr lang="en-US" sz="1800" dirty="0"/>
              <a:t>Quetiapine</a:t>
            </a:r>
          </a:p>
        </p:txBody>
      </p:sp>
      <p:sp>
        <p:nvSpPr>
          <p:cNvPr id="7" name="Text Placeholder 1">
            <a:extLst>
              <a:ext uri="{FF2B5EF4-FFF2-40B4-BE49-F238E27FC236}">
                <a16:creationId xmlns:a16="http://schemas.microsoft.com/office/drawing/2014/main" id="{B629D807-D15C-E343-2A07-059F7FCDACDF}"/>
              </a:ext>
            </a:extLst>
          </p:cNvPr>
          <p:cNvSpPr txBox="1">
            <a:spLocks/>
          </p:cNvSpPr>
          <p:nvPr/>
        </p:nvSpPr>
        <p:spPr>
          <a:xfrm>
            <a:off x="378945" y="3096887"/>
            <a:ext cx="1604858" cy="42429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50800" lvl="0"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1pPr>
            <a:lvl2pPr marL="914400" marR="0" lvl="1"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2pPr>
            <a:lvl3pPr marL="1371600" marR="0" lvl="2"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3pPr>
            <a:lvl4pPr marL="1828800" marR="0" lvl="3"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4pPr>
            <a:lvl5pPr marL="2286000" marR="0" lvl="4"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5pPr>
            <a:lvl6pPr marL="2743200" marR="0" lvl="5"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6pPr>
            <a:lvl7pPr marL="3200400" marR="0" lvl="6"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7pPr>
            <a:lvl8pPr marL="3657600" marR="0" lvl="7"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8pPr>
            <a:lvl9pPr marL="4114800" marR="0" lvl="8" indent="-317500" algn="l" rtl="0">
              <a:lnSpc>
                <a:spcPct val="115000"/>
              </a:lnSpc>
              <a:spcBef>
                <a:spcPts val="1600"/>
              </a:spcBef>
              <a:spcAft>
                <a:spcPts val="160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9pPr>
          </a:lstStyle>
          <a:p>
            <a:pPr marL="139700" indent="0">
              <a:buNone/>
            </a:pPr>
            <a:r>
              <a:rPr lang="en-US" sz="1800" dirty="0"/>
              <a:t>Olanzapine</a:t>
            </a:r>
          </a:p>
        </p:txBody>
      </p:sp>
      <p:sp>
        <p:nvSpPr>
          <p:cNvPr id="8" name="Text Placeholder 1">
            <a:extLst>
              <a:ext uri="{FF2B5EF4-FFF2-40B4-BE49-F238E27FC236}">
                <a16:creationId xmlns:a16="http://schemas.microsoft.com/office/drawing/2014/main" id="{62FA4383-9C6E-F95C-D060-A5AEA67EE181}"/>
              </a:ext>
            </a:extLst>
          </p:cNvPr>
          <p:cNvSpPr txBox="1">
            <a:spLocks/>
          </p:cNvSpPr>
          <p:nvPr/>
        </p:nvSpPr>
        <p:spPr>
          <a:xfrm>
            <a:off x="1972259" y="3096887"/>
            <a:ext cx="1604858" cy="42429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50800" lvl="0"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1pPr>
            <a:lvl2pPr marL="914400" marR="0" lvl="1"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2pPr>
            <a:lvl3pPr marL="1371600" marR="0" lvl="2"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3pPr>
            <a:lvl4pPr marL="1828800" marR="0" lvl="3"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4pPr>
            <a:lvl5pPr marL="2286000" marR="0" lvl="4"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5pPr>
            <a:lvl6pPr marL="2743200" marR="0" lvl="5"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6pPr>
            <a:lvl7pPr marL="3200400" marR="0" lvl="6"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7pPr>
            <a:lvl8pPr marL="3657600" marR="0" lvl="7"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8pPr>
            <a:lvl9pPr marL="4114800" marR="0" lvl="8" indent="-317500" algn="l" rtl="0">
              <a:lnSpc>
                <a:spcPct val="115000"/>
              </a:lnSpc>
              <a:spcBef>
                <a:spcPts val="1600"/>
              </a:spcBef>
              <a:spcAft>
                <a:spcPts val="160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9pPr>
          </a:lstStyle>
          <a:p>
            <a:pPr marL="139700" indent="0">
              <a:buNone/>
            </a:pPr>
            <a:r>
              <a:rPr lang="en-US" sz="1800" dirty="0"/>
              <a:t>Haloperidol</a:t>
            </a:r>
          </a:p>
        </p:txBody>
      </p:sp>
      <p:sp>
        <p:nvSpPr>
          <p:cNvPr id="9" name="Text Placeholder 1">
            <a:extLst>
              <a:ext uri="{FF2B5EF4-FFF2-40B4-BE49-F238E27FC236}">
                <a16:creationId xmlns:a16="http://schemas.microsoft.com/office/drawing/2014/main" id="{6C7E1EBE-B92F-97D4-DE35-ABCCD19DADA4}"/>
              </a:ext>
            </a:extLst>
          </p:cNvPr>
          <p:cNvSpPr txBox="1">
            <a:spLocks/>
          </p:cNvSpPr>
          <p:nvPr/>
        </p:nvSpPr>
        <p:spPr>
          <a:xfrm>
            <a:off x="4572000" y="3093958"/>
            <a:ext cx="2220688" cy="42429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50800" lvl="0"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1pPr>
            <a:lvl2pPr marL="914400" marR="0" lvl="1"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2pPr>
            <a:lvl3pPr marL="1371600" marR="0" lvl="2"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3pPr>
            <a:lvl4pPr marL="1828800" marR="0" lvl="3"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4pPr>
            <a:lvl5pPr marL="2286000" marR="0" lvl="4"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5pPr>
            <a:lvl6pPr marL="2743200" marR="0" lvl="5"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6pPr>
            <a:lvl7pPr marL="3200400" marR="0" lvl="6"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7pPr>
            <a:lvl8pPr marL="3657600" marR="0" lvl="7"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8pPr>
            <a:lvl9pPr marL="4114800" marR="0" lvl="8" indent="-317500" algn="l" rtl="0">
              <a:lnSpc>
                <a:spcPct val="115000"/>
              </a:lnSpc>
              <a:spcBef>
                <a:spcPts val="1600"/>
              </a:spcBef>
              <a:spcAft>
                <a:spcPts val="160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9pPr>
          </a:lstStyle>
          <a:p>
            <a:pPr marL="139700" indent="0">
              <a:buNone/>
            </a:pPr>
            <a:r>
              <a:rPr lang="en-US" sz="1800" dirty="0"/>
              <a:t>Perphenazine</a:t>
            </a:r>
          </a:p>
        </p:txBody>
      </p:sp>
      <p:sp>
        <p:nvSpPr>
          <p:cNvPr id="10" name="Text Placeholder 1">
            <a:extLst>
              <a:ext uri="{FF2B5EF4-FFF2-40B4-BE49-F238E27FC236}">
                <a16:creationId xmlns:a16="http://schemas.microsoft.com/office/drawing/2014/main" id="{C6D8BC75-F5EA-B651-8E90-51BB963053B4}"/>
              </a:ext>
            </a:extLst>
          </p:cNvPr>
          <p:cNvSpPr txBox="1">
            <a:spLocks/>
          </p:cNvSpPr>
          <p:nvPr/>
        </p:nvSpPr>
        <p:spPr>
          <a:xfrm>
            <a:off x="6260147" y="3574437"/>
            <a:ext cx="2028097" cy="42429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50800" lvl="0"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1pPr>
            <a:lvl2pPr marL="914400" marR="0" lvl="1"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2pPr>
            <a:lvl3pPr marL="1371600" marR="0" lvl="2"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3pPr>
            <a:lvl4pPr marL="1828800" marR="0" lvl="3"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4pPr>
            <a:lvl5pPr marL="2286000" marR="0" lvl="4"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5pPr>
            <a:lvl6pPr marL="2743200" marR="0" lvl="5"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6pPr>
            <a:lvl7pPr marL="3200400" marR="0" lvl="6"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7pPr>
            <a:lvl8pPr marL="3657600" marR="0" lvl="7"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8pPr>
            <a:lvl9pPr marL="4114800" marR="0" lvl="8" indent="-317500" algn="l" rtl="0">
              <a:lnSpc>
                <a:spcPct val="115000"/>
              </a:lnSpc>
              <a:spcBef>
                <a:spcPts val="1600"/>
              </a:spcBef>
              <a:spcAft>
                <a:spcPts val="160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9pPr>
          </a:lstStyle>
          <a:p>
            <a:pPr marL="139700" indent="0">
              <a:buNone/>
            </a:pPr>
            <a:r>
              <a:rPr lang="en-US" sz="1800" dirty="0"/>
              <a:t>Thioridazine</a:t>
            </a:r>
          </a:p>
        </p:txBody>
      </p:sp>
      <p:sp>
        <p:nvSpPr>
          <p:cNvPr id="11" name="Text Placeholder 1">
            <a:extLst>
              <a:ext uri="{FF2B5EF4-FFF2-40B4-BE49-F238E27FC236}">
                <a16:creationId xmlns:a16="http://schemas.microsoft.com/office/drawing/2014/main" id="{47BB492F-47DC-40D5-A6BC-6BC932604FE7}"/>
              </a:ext>
            </a:extLst>
          </p:cNvPr>
          <p:cNvSpPr txBox="1">
            <a:spLocks/>
          </p:cNvSpPr>
          <p:nvPr/>
        </p:nvSpPr>
        <p:spPr>
          <a:xfrm>
            <a:off x="6260147" y="3093958"/>
            <a:ext cx="2028097" cy="42429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50800" lvl="0"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1pPr>
            <a:lvl2pPr marL="914400" marR="0" lvl="1"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2pPr>
            <a:lvl3pPr marL="1371600" marR="0" lvl="2"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3pPr>
            <a:lvl4pPr marL="1828800" marR="0" lvl="3"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4pPr>
            <a:lvl5pPr marL="2286000" marR="0" lvl="4"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5pPr>
            <a:lvl6pPr marL="2743200" marR="0" lvl="5"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6pPr>
            <a:lvl7pPr marL="3200400" marR="0" lvl="6"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7pPr>
            <a:lvl8pPr marL="3657600" marR="0" lvl="7"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8pPr>
            <a:lvl9pPr marL="4114800" marR="0" lvl="8" indent="-317500" algn="l" rtl="0">
              <a:lnSpc>
                <a:spcPct val="115000"/>
              </a:lnSpc>
              <a:spcBef>
                <a:spcPts val="1600"/>
              </a:spcBef>
              <a:spcAft>
                <a:spcPts val="160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9pPr>
          </a:lstStyle>
          <a:p>
            <a:pPr marL="139700" indent="0">
              <a:buNone/>
            </a:pPr>
            <a:r>
              <a:rPr lang="en-US" sz="1800" dirty="0"/>
              <a:t>Fluphenazine</a:t>
            </a:r>
          </a:p>
        </p:txBody>
      </p:sp>
      <p:sp>
        <p:nvSpPr>
          <p:cNvPr id="12" name="Text Placeholder 1">
            <a:extLst>
              <a:ext uri="{FF2B5EF4-FFF2-40B4-BE49-F238E27FC236}">
                <a16:creationId xmlns:a16="http://schemas.microsoft.com/office/drawing/2014/main" id="{2AD1308D-1D00-C654-83EA-A33D168782EB}"/>
              </a:ext>
            </a:extLst>
          </p:cNvPr>
          <p:cNvSpPr txBox="1">
            <a:spLocks/>
          </p:cNvSpPr>
          <p:nvPr/>
        </p:nvSpPr>
        <p:spPr>
          <a:xfrm>
            <a:off x="6260147" y="4015733"/>
            <a:ext cx="2028097" cy="42429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50800" lvl="0"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1pPr>
            <a:lvl2pPr marL="914400" marR="0" lvl="1"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2pPr>
            <a:lvl3pPr marL="1371600" marR="0" lvl="2"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3pPr>
            <a:lvl4pPr marL="1828800" marR="0" lvl="3"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4pPr>
            <a:lvl5pPr marL="2286000" marR="0" lvl="4"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5pPr>
            <a:lvl6pPr marL="2743200" marR="0" lvl="5"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6pPr>
            <a:lvl7pPr marL="3200400" marR="0" lvl="6"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7pPr>
            <a:lvl8pPr marL="3657600" marR="0" lvl="7"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8pPr>
            <a:lvl9pPr marL="4114800" marR="0" lvl="8" indent="-317500" algn="l" rtl="0">
              <a:lnSpc>
                <a:spcPct val="115000"/>
              </a:lnSpc>
              <a:spcBef>
                <a:spcPts val="1600"/>
              </a:spcBef>
              <a:spcAft>
                <a:spcPts val="160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9pPr>
          </a:lstStyle>
          <a:p>
            <a:pPr marL="139700" indent="0">
              <a:buNone/>
            </a:pPr>
            <a:r>
              <a:rPr lang="en-US" sz="1800" dirty="0"/>
              <a:t>Risperidone</a:t>
            </a:r>
          </a:p>
        </p:txBody>
      </p:sp>
      <p:sp>
        <p:nvSpPr>
          <p:cNvPr id="14" name="Text Placeholder 1">
            <a:extLst>
              <a:ext uri="{FF2B5EF4-FFF2-40B4-BE49-F238E27FC236}">
                <a16:creationId xmlns:a16="http://schemas.microsoft.com/office/drawing/2014/main" id="{7F587B79-89C0-2396-E39F-7DB5106BD2CC}"/>
              </a:ext>
            </a:extLst>
          </p:cNvPr>
          <p:cNvSpPr txBox="1">
            <a:spLocks/>
          </p:cNvSpPr>
          <p:nvPr/>
        </p:nvSpPr>
        <p:spPr>
          <a:xfrm>
            <a:off x="5423485" y="4453767"/>
            <a:ext cx="1673323" cy="42429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50800" lvl="0"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1pPr>
            <a:lvl2pPr marL="914400" marR="0" lvl="1"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2pPr>
            <a:lvl3pPr marL="1371600" marR="0" lvl="2"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3pPr>
            <a:lvl4pPr marL="1828800" marR="0" lvl="3"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4pPr>
            <a:lvl5pPr marL="2286000" marR="0" lvl="4"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5pPr>
            <a:lvl6pPr marL="2743200" marR="0" lvl="5"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6pPr>
            <a:lvl7pPr marL="3200400" marR="0" lvl="6"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7pPr>
            <a:lvl8pPr marL="3657600" marR="0" lvl="7"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8pPr>
            <a:lvl9pPr marL="4114800" marR="0" lvl="8" indent="-317500" algn="l" rtl="0">
              <a:lnSpc>
                <a:spcPct val="115000"/>
              </a:lnSpc>
              <a:spcBef>
                <a:spcPts val="1600"/>
              </a:spcBef>
              <a:spcAft>
                <a:spcPts val="160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9pPr>
          </a:lstStyle>
          <a:p>
            <a:pPr marL="139700" indent="0">
              <a:buNone/>
            </a:pPr>
            <a:r>
              <a:rPr lang="en-US" sz="1800" dirty="0"/>
              <a:t>Olanzapine</a:t>
            </a:r>
          </a:p>
        </p:txBody>
      </p:sp>
      <p:sp>
        <p:nvSpPr>
          <p:cNvPr id="15" name="Text Placeholder 1">
            <a:extLst>
              <a:ext uri="{FF2B5EF4-FFF2-40B4-BE49-F238E27FC236}">
                <a16:creationId xmlns:a16="http://schemas.microsoft.com/office/drawing/2014/main" id="{52C6B860-286B-0D3F-3F97-3FC7762F57B8}"/>
              </a:ext>
            </a:extLst>
          </p:cNvPr>
          <p:cNvSpPr txBox="1">
            <a:spLocks/>
          </p:cNvSpPr>
          <p:nvPr/>
        </p:nvSpPr>
        <p:spPr>
          <a:xfrm>
            <a:off x="4572000" y="3574437"/>
            <a:ext cx="1673323" cy="42429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50800" lvl="0"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1pPr>
            <a:lvl2pPr marL="914400" marR="0" lvl="1"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2pPr>
            <a:lvl3pPr marL="1371600" marR="0" lvl="2"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3pPr>
            <a:lvl4pPr marL="1828800" marR="0" lvl="3"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4pPr>
            <a:lvl5pPr marL="2286000" marR="0" lvl="4"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5pPr>
            <a:lvl6pPr marL="2743200" marR="0" lvl="5"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6pPr>
            <a:lvl7pPr marL="3200400" marR="0" lvl="6"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7pPr>
            <a:lvl8pPr marL="3657600" marR="0" lvl="7"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8pPr>
            <a:lvl9pPr marL="4114800" marR="0" lvl="8" indent="-317500" algn="l" rtl="0">
              <a:lnSpc>
                <a:spcPct val="115000"/>
              </a:lnSpc>
              <a:spcBef>
                <a:spcPts val="1600"/>
              </a:spcBef>
              <a:spcAft>
                <a:spcPts val="160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9pPr>
          </a:lstStyle>
          <a:p>
            <a:pPr marL="139700" indent="0">
              <a:buNone/>
            </a:pPr>
            <a:r>
              <a:rPr lang="en-US" sz="1800" dirty="0"/>
              <a:t>Quetiapine</a:t>
            </a:r>
          </a:p>
        </p:txBody>
      </p:sp>
      <p:sp>
        <p:nvSpPr>
          <p:cNvPr id="16" name="Text Placeholder 1">
            <a:extLst>
              <a:ext uri="{FF2B5EF4-FFF2-40B4-BE49-F238E27FC236}">
                <a16:creationId xmlns:a16="http://schemas.microsoft.com/office/drawing/2014/main" id="{ACC208E7-90C8-401A-BA8C-F2515AD6DAB5}"/>
              </a:ext>
            </a:extLst>
          </p:cNvPr>
          <p:cNvSpPr txBox="1">
            <a:spLocks/>
          </p:cNvSpPr>
          <p:nvPr/>
        </p:nvSpPr>
        <p:spPr>
          <a:xfrm>
            <a:off x="4985720" y="1315834"/>
            <a:ext cx="2548852" cy="1569264"/>
          </a:xfrm>
          <a:prstGeom prst="triangle">
            <a:avLst/>
          </a:prstGeom>
          <a:noFill/>
          <a:ln w="38100">
            <a:solidFill>
              <a:srgbClr val="480404"/>
            </a:solid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50800" lvl="0"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1pPr>
            <a:lvl2pPr marL="914400" marR="0" lvl="1" indent="-317500" algn="l" rtl="0">
              <a:lnSpc>
                <a:spcPct val="100000"/>
              </a:lnSpc>
              <a:spcBef>
                <a:spcPts val="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2pPr>
            <a:lvl3pPr marL="1371600" marR="0" lvl="2"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3pPr>
            <a:lvl4pPr marL="1828800" marR="0" lvl="3"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4pPr>
            <a:lvl5pPr marL="2286000" marR="0" lvl="4"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5pPr>
            <a:lvl6pPr marL="2743200" marR="0" lvl="5"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6pPr>
            <a:lvl7pPr marL="3200400" marR="0" lvl="6"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7pPr>
            <a:lvl8pPr marL="3657600" marR="0" lvl="7" indent="-317500" algn="l" rtl="0">
              <a:lnSpc>
                <a:spcPct val="115000"/>
              </a:lnSpc>
              <a:spcBef>
                <a:spcPts val="1600"/>
              </a:spcBef>
              <a:spcAft>
                <a:spcPts val="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8pPr>
            <a:lvl9pPr marL="4114800" marR="0" lvl="8" indent="-317500" algn="l" rtl="0">
              <a:lnSpc>
                <a:spcPct val="115000"/>
              </a:lnSpc>
              <a:spcBef>
                <a:spcPts val="1600"/>
              </a:spcBef>
              <a:spcAft>
                <a:spcPts val="1600"/>
              </a:spcAft>
              <a:buClr>
                <a:schemeClr val="dk1"/>
              </a:buClr>
              <a:buSzPts val="1400"/>
              <a:buFont typeface="Didact Gothic"/>
              <a:buChar char="■"/>
              <a:defRPr sz="1400" b="0" i="0" u="none" strike="noStrike" cap="none">
                <a:solidFill>
                  <a:schemeClr val="dk1"/>
                </a:solidFill>
                <a:latin typeface="Didact Gothic"/>
                <a:ea typeface="Didact Gothic"/>
                <a:cs typeface="Didact Gothic"/>
                <a:sym typeface="Didact Gothic"/>
              </a:defRPr>
            </a:lvl9pPr>
          </a:lstStyle>
          <a:p>
            <a:pPr marL="139700" indent="0" algn="ctr">
              <a:buFont typeface="Didact Gothic"/>
              <a:buNone/>
            </a:pPr>
            <a:r>
              <a:rPr lang="en-US" sz="2000" dirty="0"/>
              <a:t>Cohort Studies</a:t>
            </a:r>
          </a:p>
        </p:txBody>
      </p:sp>
      <p:sp>
        <p:nvSpPr>
          <p:cNvPr id="17" name="TextBox 16">
            <a:extLst>
              <a:ext uri="{FF2B5EF4-FFF2-40B4-BE49-F238E27FC236}">
                <a16:creationId xmlns:a16="http://schemas.microsoft.com/office/drawing/2014/main" id="{18DFF14D-FCB9-41EE-3ED7-AA9DB1ED548B}"/>
              </a:ext>
            </a:extLst>
          </p:cNvPr>
          <p:cNvSpPr txBox="1"/>
          <p:nvPr/>
        </p:nvSpPr>
        <p:spPr>
          <a:xfrm>
            <a:off x="457200" y="4227878"/>
            <a:ext cx="3737811" cy="738664"/>
          </a:xfrm>
          <a:prstGeom prst="rect">
            <a:avLst/>
          </a:prstGeom>
          <a:solidFill>
            <a:srgbClr val="800000"/>
          </a:solidFill>
        </p:spPr>
        <p:txBody>
          <a:bodyPr wrap="square" rtlCol="0">
            <a:spAutoFit/>
          </a:bodyPr>
          <a:lstStyle/>
          <a:p>
            <a:r>
              <a:rPr lang="en-US" dirty="0">
                <a:solidFill>
                  <a:schemeClr val="accent5"/>
                </a:solidFill>
              </a:rPr>
              <a:t>Recall the limitations of the trials in outcome measurements</a:t>
            </a:r>
          </a:p>
          <a:p>
            <a:r>
              <a:rPr lang="en-US" dirty="0">
                <a:solidFill>
                  <a:schemeClr val="accent5"/>
                </a:solidFill>
              </a:rPr>
              <a:t>Repeated measures not utilized across trials</a:t>
            </a:r>
          </a:p>
        </p:txBody>
      </p:sp>
      <p:sp>
        <p:nvSpPr>
          <p:cNvPr id="5" name="TextBox 4">
            <a:extLst>
              <a:ext uri="{FF2B5EF4-FFF2-40B4-BE49-F238E27FC236}">
                <a16:creationId xmlns:a16="http://schemas.microsoft.com/office/drawing/2014/main" id="{FB988A53-5A78-5677-BC44-8A13BB349A71}"/>
              </a:ext>
            </a:extLst>
          </p:cNvPr>
          <p:cNvSpPr txBox="1"/>
          <p:nvPr/>
        </p:nvSpPr>
        <p:spPr>
          <a:xfrm>
            <a:off x="8509353" y="4735695"/>
            <a:ext cx="465220" cy="307777"/>
          </a:xfrm>
          <a:prstGeom prst="rect">
            <a:avLst/>
          </a:prstGeom>
          <a:noFill/>
        </p:spPr>
        <p:txBody>
          <a:bodyPr wrap="square" rtlCol="0">
            <a:spAutoFit/>
          </a:bodyPr>
          <a:lstStyle/>
          <a:p>
            <a:r>
              <a:rPr lang="en-US" dirty="0">
                <a:solidFill>
                  <a:schemeClr val="accent5"/>
                </a:solidFill>
              </a:rPr>
              <a:t>44</a:t>
            </a:r>
          </a:p>
        </p:txBody>
      </p:sp>
    </p:spTree>
    <p:extLst>
      <p:ext uri="{BB962C8B-B14F-4D97-AF65-F5344CB8AC3E}">
        <p14:creationId xmlns:p14="http://schemas.microsoft.com/office/powerpoint/2010/main" val="1177743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P spid="11" grpId="0"/>
      <p:bldP spid="12" grpId="0"/>
      <p:bldP spid="14" grpId="0"/>
      <p:bldP spid="15" grpId="0"/>
      <p:bldP spid="17"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633A9FC-729E-1E37-6B70-A5AB9AA641D7}"/>
              </a:ext>
            </a:extLst>
          </p:cNvPr>
          <p:cNvSpPr>
            <a:spLocks noGrp="1"/>
          </p:cNvSpPr>
          <p:nvPr>
            <p:ph type="subTitle" idx="1"/>
          </p:nvPr>
        </p:nvSpPr>
        <p:spPr>
          <a:xfrm>
            <a:off x="761270" y="874296"/>
            <a:ext cx="7621459" cy="3006390"/>
          </a:xfrm>
        </p:spPr>
        <p:txBody>
          <a:bodyPr/>
          <a:lstStyle/>
          <a:p>
            <a:pPr marL="139700" indent="0" algn="l">
              <a:buNone/>
            </a:pPr>
            <a:r>
              <a:rPr lang="en-US" sz="2000" dirty="0">
                <a:solidFill>
                  <a:schemeClr val="tx1"/>
                </a:solidFill>
              </a:rPr>
              <a:t>DD, a 26-year-old male with a past medical history of schizophrenia and hypertension presents to the emergency room after a suicide attempt via wrist cutting. He has been managed on aripiprazole 20 mg daily for 5 years since his first episode of psychosis after failure with risperidone. He has been admitted to an inpatient unit for safety. Which of the following is an appropriate option for management of schizophrenia and DD’s suicidality?</a:t>
            </a:r>
          </a:p>
          <a:p>
            <a:pPr marL="139700" indent="0" algn="l">
              <a:buNone/>
            </a:pPr>
            <a:endParaRPr lang="en-US" sz="2000" dirty="0">
              <a:solidFill>
                <a:schemeClr val="tx1"/>
              </a:solidFill>
            </a:endParaRPr>
          </a:p>
          <a:p>
            <a:pPr marL="482600" indent="-342900" algn="l">
              <a:buFont typeface="+mj-lt"/>
              <a:buAutoNum type="alphaUcPeriod"/>
            </a:pPr>
            <a:r>
              <a:rPr lang="en-US" sz="2000" dirty="0">
                <a:solidFill>
                  <a:schemeClr val="tx1"/>
                </a:solidFill>
              </a:rPr>
              <a:t>Discontinue aripiprazole and initiate clozapine at 100 mg at bedtime</a:t>
            </a:r>
          </a:p>
          <a:p>
            <a:pPr marL="482600" indent="-342900" algn="l">
              <a:buFont typeface="+mj-lt"/>
              <a:buAutoNum type="alphaUcPeriod"/>
            </a:pPr>
            <a:r>
              <a:rPr lang="en-US" sz="2000" dirty="0">
                <a:solidFill>
                  <a:schemeClr val="tx1"/>
                </a:solidFill>
              </a:rPr>
              <a:t>Increase aripiprazole to 25 mg daily</a:t>
            </a:r>
          </a:p>
          <a:p>
            <a:pPr marL="482600" indent="-342900" algn="l">
              <a:buFont typeface="+mj-lt"/>
              <a:buAutoNum type="alphaUcPeriod"/>
            </a:pPr>
            <a:r>
              <a:rPr lang="en-US" sz="2000" dirty="0">
                <a:solidFill>
                  <a:schemeClr val="tx1"/>
                </a:solidFill>
              </a:rPr>
              <a:t>Discontinue aripiprazole and initiate clozapine at 25 mg daily</a:t>
            </a:r>
          </a:p>
          <a:p>
            <a:pPr marL="482600" indent="-342900" algn="l">
              <a:buFont typeface="+mj-lt"/>
              <a:buAutoNum type="alphaUcPeriod"/>
            </a:pPr>
            <a:r>
              <a:rPr lang="en-US" sz="2000" dirty="0">
                <a:solidFill>
                  <a:schemeClr val="tx1"/>
                </a:solidFill>
              </a:rPr>
              <a:t>Continue aripiprazole and add-on clozapine at 50 mg daily</a:t>
            </a:r>
          </a:p>
        </p:txBody>
      </p:sp>
      <p:sp>
        <p:nvSpPr>
          <p:cNvPr id="8" name="Title 7">
            <a:extLst>
              <a:ext uri="{FF2B5EF4-FFF2-40B4-BE49-F238E27FC236}">
                <a16:creationId xmlns:a16="http://schemas.microsoft.com/office/drawing/2014/main" id="{C3DAD408-84C8-C692-000A-BDEA12CBCDA4}"/>
              </a:ext>
            </a:extLst>
          </p:cNvPr>
          <p:cNvSpPr>
            <a:spLocks noGrp="1"/>
          </p:cNvSpPr>
          <p:nvPr>
            <p:ph type="title" idx="6"/>
          </p:nvPr>
        </p:nvSpPr>
        <p:spPr>
          <a:xfrm>
            <a:off x="1974299" y="185820"/>
            <a:ext cx="5195400" cy="528600"/>
          </a:xfrm>
        </p:spPr>
        <p:txBody>
          <a:bodyPr/>
          <a:lstStyle/>
          <a:p>
            <a:r>
              <a:rPr lang="en-US" dirty="0"/>
              <a:t>Question 4</a:t>
            </a:r>
          </a:p>
        </p:txBody>
      </p:sp>
      <p:sp>
        <p:nvSpPr>
          <p:cNvPr id="3" name="TextBox 2">
            <a:extLst>
              <a:ext uri="{FF2B5EF4-FFF2-40B4-BE49-F238E27FC236}">
                <a16:creationId xmlns:a16="http://schemas.microsoft.com/office/drawing/2014/main" id="{07E760EC-074A-9891-66AA-5E426F13060B}"/>
              </a:ext>
            </a:extLst>
          </p:cNvPr>
          <p:cNvSpPr txBox="1"/>
          <p:nvPr/>
        </p:nvSpPr>
        <p:spPr>
          <a:xfrm>
            <a:off x="8509353" y="4735695"/>
            <a:ext cx="465220" cy="307777"/>
          </a:xfrm>
          <a:prstGeom prst="rect">
            <a:avLst/>
          </a:prstGeom>
          <a:noFill/>
        </p:spPr>
        <p:txBody>
          <a:bodyPr wrap="square" rtlCol="0">
            <a:spAutoFit/>
          </a:bodyPr>
          <a:lstStyle/>
          <a:p>
            <a:r>
              <a:rPr lang="en-US" dirty="0">
                <a:solidFill>
                  <a:schemeClr val="tx1"/>
                </a:solidFill>
              </a:rPr>
              <a:t>45</a:t>
            </a:r>
          </a:p>
        </p:txBody>
      </p:sp>
    </p:spTree>
    <p:extLst>
      <p:ext uri="{BB962C8B-B14F-4D97-AF65-F5344CB8AC3E}">
        <p14:creationId xmlns:p14="http://schemas.microsoft.com/office/powerpoint/2010/main" val="3154543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2">
                                            <p:txEl>
                                              <p:pRg st="4" end="4"/>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672"/>
        <p:cNvGrpSpPr/>
        <p:nvPr/>
      </p:nvGrpSpPr>
      <p:grpSpPr>
        <a:xfrm>
          <a:off x="0" y="0"/>
          <a:ext cx="0" cy="0"/>
          <a:chOff x="0" y="0"/>
          <a:chExt cx="0" cy="0"/>
        </a:xfrm>
      </p:grpSpPr>
      <p:sp>
        <p:nvSpPr>
          <p:cNvPr id="2" name="Rectangle 1">
            <a:extLst>
              <a:ext uri="{FF2B5EF4-FFF2-40B4-BE49-F238E27FC236}">
                <a16:creationId xmlns:a16="http://schemas.microsoft.com/office/drawing/2014/main" id="{D2C88206-CDDA-9EF4-FDB3-2A851A035EC2}"/>
              </a:ext>
            </a:extLst>
          </p:cNvPr>
          <p:cNvSpPr/>
          <p:nvPr/>
        </p:nvSpPr>
        <p:spPr>
          <a:xfrm>
            <a:off x="2394065" y="3399905"/>
            <a:ext cx="4372495" cy="64839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3" name="Google Shape;673;p67"/>
          <p:cNvSpPr txBox="1">
            <a:spLocks noGrp="1"/>
          </p:cNvSpPr>
          <p:nvPr>
            <p:ph type="title"/>
          </p:nvPr>
        </p:nvSpPr>
        <p:spPr>
          <a:xfrm>
            <a:off x="502920" y="487035"/>
            <a:ext cx="8138160" cy="1296600"/>
          </a:xfrm>
          <a:prstGeom prst="rect">
            <a:avLst/>
          </a:prstGeom>
          <a:noFill/>
        </p:spPr>
        <p:txBody>
          <a:bodyPr spcFirstLastPara="1" wrap="square" lIns="91425" tIns="91425" rIns="91425" bIns="91425" anchor="t" anchorCtr="0">
            <a:noAutofit/>
          </a:bodyPr>
          <a:lstStyle/>
          <a:p>
            <a:pPr marL="0" lvl="0" indent="0" algn="ctr" rtl="0">
              <a:spcBef>
                <a:spcPts val="0"/>
              </a:spcBef>
              <a:spcAft>
                <a:spcPts val="0"/>
              </a:spcAft>
              <a:buNone/>
            </a:pPr>
            <a:r>
              <a:rPr lang="en" sz="4800" dirty="0"/>
              <a:t>Questions?</a:t>
            </a:r>
            <a:br>
              <a:rPr lang="en" sz="3600" dirty="0"/>
            </a:br>
            <a:br>
              <a:rPr lang="en" sz="3600" dirty="0"/>
            </a:br>
            <a:r>
              <a:rPr lang="en" sz="3200" dirty="0"/>
              <a:t>Clozapine for Suicidality in Schizophrenia and Schizoaffective Disorder</a:t>
            </a:r>
            <a:br>
              <a:rPr lang="en" sz="3200" dirty="0"/>
            </a:br>
            <a:br>
              <a:rPr lang="en" sz="3200" dirty="0"/>
            </a:br>
            <a:r>
              <a:rPr lang="en" sz="2000" dirty="0"/>
              <a:t>Harrison Ferro</a:t>
            </a:r>
            <a:br>
              <a:rPr lang="en" sz="2000" dirty="0"/>
            </a:br>
            <a:r>
              <a:rPr lang="en" sz="2000" dirty="0"/>
              <a:t>PGY2 Pharmacy Resident</a:t>
            </a:r>
            <a:br>
              <a:rPr lang="en" sz="2000" dirty="0"/>
            </a:br>
            <a:r>
              <a:rPr lang="en" sz="2000" dirty="0"/>
              <a:t>UPMC Western Psychiatric Hospital</a:t>
            </a:r>
            <a:endParaRPr sz="3600" dirty="0"/>
          </a:p>
        </p:txBody>
      </p:sp>
      <p:sp>
        <p:nvSpPr>
          <p:cNvPr id="3" name="TextBox 2">
            <a:extLst>
              <a:ext uri="{FF2B5EF4-FFF2-40B4-BE49-F238E27FC236}">
                <a16:creationId xmlns:a16="http://schemas.microsoft.com/office/drawing/2014/main" id="{E4785ABE-0B81-6A3F-01FF-C381AAFB39AD}"/>
              </a:ext>
            </a:extLst>
          </p:cNvPr>
          <p:cNvSpPr txBox="1"/>
          <p:nvPr/>
        </p:nvSpPr>
        <p:spPr>
          <a:xfrm>
            <a:off x="8509353" y="4735695"/>
            <a:ext cx="465220" cy="307777"/>
          </a:xfrm>
          <a:prstGeom prst="rect">
            <a:avLst/>
          </a:prstGeom>
          <a:noFill/>
        </p:spPr>
        <p:txBody>
          <a:bodyPr wrap="square" rtlCol="0">
            <a:spAutoFit/>
          </a:bodyPr>
          <a:lstStyle/>
          <a:p>
            <a:r>
              <a:rPr lang="en-US" dirty="0">
                <a:solidFill>
                  <a:schemeClr val="accent5"/>
                </a:solidFill>
              </a:rPr>
              <a:t>46</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691"/>
        <p:cNvGrpSpPr/>
        <p:nvPr/>
      </p:nvGrpSpPr>
      <p:grpSpPr>
        <a:xfrm>
          <a:off x="0" y="0"/>
          <a:ext cx="0" cy="0"/>
          <a:chOff x="0" y="0"/>
          <a:chExt cx="0" cy="0"/>
        </a:xfrm>
      </p:grpSpPr>
      <p:sp>
        <p:nvSpPr>
          <p:cNvPr id="692" name="Google Shape;692;p68"/>
          <p:cNvSpPr txBox="1">
            <a:spLocks noGrp="1"/>
          </p:cNvSpPr>
          <p:nvPr>
            <p:ph type="body" idx="1"/>
          </p:nvPr>
        </p:nvSpPr>
        <p:spPr>
          <a:xfrm>
            <a:off x="0" y="1353116"/>
            <a:ext cx="7716901" cy="3259800"/>
          </a:xfrm>
          <a:prstGeom prst="rect">
            <a:avLst/>
          </a:prstGeom>
        </p:spPr>
        <p:txBody>
          <a:bodyPr spcFirstLastPara="1" wrap="square" lIns="91425" tIns="91425" rIns="91425" bIns="91425" anchor="t" anchorCtr="0">
            <a:noAutofit/>
          </a:bodyPr>
          <a:lstStyle/>
          <a:p>
            <a:pPr marL="800100" marR="50800" lvl="0" indent="-342900" algn="l" rtl="0">
              <a:lnSpc>
                <a:spcPct val="100000"/>
              </a:lnSpc>
              <a:spcBef>
                <a:spcPts val="0"/>
              </a:spcBef>
              <a:spcAft>
                <a:spcPts val="0"/>
              </a:spcAft>
              <a:buFont typeface="+mj-lt"/>
              <a:buAutoNum type="arabicPeriod"/>
            </a:pPr>
            <a:r>
              <a:rPr lang="en-US" sz="1200" dirty="0">
                <a:solidFill>
                  <a:schemeClr val="tx1"/>
                </a:solidFill>
                <a:latin typeface="Didact Gothic" panose="00000500000000000000" pitchFamily="2" charset="0"/>
              </a:rPr>
              <a:t>Diagnostic and Statistical Manual of Mental Disorders, 5</a:t>
            </a:r>
            <a:r>
              <a:rPr lang="en-US" sz="1200" baseline="30000" dirty="0">
                <a:solidFill>
                  <a:schemeClr val="tx1"/>
                </a:solidFill>
                <a:latin typeface="Didact Gothic" panose="00000500000000000000" pitchFamily="2" charset="0"/>
              </a:rPr>
              <a:t>th</a:t>
            </a:r>
            <a:r>
              <a:rPr lang="en-US" sz="1200" dirty="0">
                <a:solidFill>
                  <a:schemeClr val="tx1"/>
                </a:solidFill>
                <a:latin typeface="Didact Gothic" panose="00000500000000000000" pitchFamily="2" charset="0"/>
              </a:rPr>
              <a:t> Edition. APA. 2022.</a:t>
            </a:r>
          </a:p>
          <a:p>
            <a:pPr marL="800100" marR="50800" lvl="0" indent="-342900" algn="l" rtl="0">
              <a:lnSpc>
                <a:spcPct val="100000"/>
              </a:lnSpc>
              <a:spcBef>
                <a:spcPts val="0"/>
              </a:spcBef>
              <a:spcAft>
                <a:spcPts val="0"/>
              </a:spcAft>
              <a:buFont typeface="+mj-lt"/>
              <a:buAutoNum type="arabicPeriod"/>
            </a:pPr>
            <a:r>
              <a:rPr lang="en-US" sz="1200" b="0" i="0" dirty="0">
                <a:solidFill>
                  <a:schemeClr val="tx1"/>
                </a:solidFill>
                <a:effectLst/>
                <a:latin typeface="Didact Gothic" panose="00000500000000000000" pitchFamily="2" charset="0"/>
              </a:rPr>
              <a:t>Piotrowski P, </a:t>
            </a:r>
            <a:r>
              <a:rPr lang="en-US" sz="1200" b="0" i="0" dirty="0" err="1">
                <a:solidFill>
                  <a:schemeClr val="tx1"/>
                </a:solidFill>
                <a:effectLst/>
                <a:latin typeface="Didact Gothic" panose="00000500000000000000" pitchFamily="2" charset="0"/>
              </a:rPr>
              <a:t>Gondek</a:t>
            </a:r>
            <a:r>
              <a:rPr lang="en-US" sz="1200" b="0" i="0" dirty="0">
                <a:solidFill>
                  <a:schemeClr val="tx1"/>
                </a:solidFill>
                <a:effectLst/>
                <a:latin typeface="Didact Gothic" panose="00000500000000000000" pitchFamily="2" charset="0"/>
              </a:rPr>
              <a:t> TM, </a:t>
            </a:r>
            <a:r>
              <a:rPr lang="en-US" sz="1200" b="0" i="0" dirty="0" err="1">
                <a:solidFill>
                  <a:schemeClr val="tx1"/>
                </a:solidFill>
                <a:effectLst/>
                <a:latin typeface="Didact Gothic" panose="00000500000000000000" pitchFamily="2" charset="0"/>
              </a:rPr>
              <a:t>Królicka-Deręgowska</a:t>
            </a:r>
            <a:r>
              <a:rPr lang="en-US" sz="1200" b="0" i="0" dirty="0">
                <a:solidFill>
                  <a:schemeClr val="tx1"/>
                </a:solidFill>
                <a:effectLst/>
                <a:latin typeface="Didact Gothic" panose="00000500000000000000" pitchFamily="2" charset="0"/>
              </a:rPr>
              <a:t> A, </a:t>
            </a:r>
            <a:r>
              <a:rPr lang="en-US" sz="1200" b="0" i="0" dirty="0" err="1">
                <a:solidFill>
                  <a:schemeClr val="tx1"/>
                </a:solidFill>
                <a:effectLst/>
                <a:latin typeface="Didact Gothic" panose="00000500000000000000" pitchFamily="2" charset="0"/>
              </a:rPr>
              <a:t>Misiak</a:t>
            </a:r>
            <a:r>
              <a:rPr lang="en-US" sz="1200" b="0" i="0" dirty="0">
                <a:solidFill>
                  <a:schemeClr val="tx1"/>
                </a:solidFill>
                <a:effectLst/>
                <a:latin typeface="Didact Gothic" panose="00000500000000000000" pitchFamily="2" charset="0"/>
              </a:rPr>
              <a:t> B, </a:t>
            </a:r>
            <a:r>
              <a:rPr lang="en-US" sz="1200" b="0" i="0" dirty="0" err="1">
                <a:solidFill>
                  <a:schemeClr val="tx1"/>
                </a:solidFill>
                <a:effectLst/>
                <a:latin typeface="Didact Gothic" panose="00000500000000000000" pitchFamily="2" charset="0"/>
              </a:rPr>
              <a:t>Adamowski</a:t>
            </a:r>
            <a:r>
              <a:rPr lang="en-US" sz="1200" b="0" i="0" dirty="0">
                <a:solidFill>
                  <a:schemeClr val="tx1"/>
                </a:solidFill>
                <a:effectLst/>
                <a:latin typeface="Didact Gothic" panose="00000500000000000000" pitchFamily="2" charset="0"/>
              </a:rPr>
              <a:t> T, </a:t>
            </a:r>
            <a:r>
              <a:rPr lang="en-US" sz="1200" b="0" i="0" dirty="0" err="1">
                <a:solidFill>
                  <a:schemeClr val="tx1"/>
                </a:solidFill>
                <a:effectLst/>
                <a:latin typeface="Didact Gothic" panose="00000500000000000000" pitchFamily="2" charset="0"/>
              </a:rPr>
              <a:t>Kiejna</a:t>
            </a:r>
            <a:r>
              <a:rPr lang="en-US" sz="1200" b="0" i="0" dirty="0">
                <a:solidFill>
                  <a:schemeClr val="tx1"/>
                </a:solidFill>
                <a:effectLst/>
                <a:latin typeface="Didact Gothic" panose="00000500000000000000" pitchFamily="2" charset="0"/>
              </a:rPr>
              <a:t> A. Causes of mortality in schizophrenia: An updated review of European studies. </a:t>
            </a:r>
            <a:r>
              <a:rPr lang="en-US" sz="1200" b="0" i="0" dirty="0" err="1">
                <a:solidFill>
                  <a:schemeClr val="tx1"/>
                </a:solidFill>
                <a:effectLst/>
                <a:latin typeface="Didact Gothic" panose="00000500000000000000" pitchFamily="2" charset="0"/>
              </a:rPr>
              <a:t>Psychiatr</a:t>
            </a:r>
            <a:r>
              <a:rPr lang="en-US" sz="1200" b="0" i="0" dirty="0">
                <a:solidFill>
                  <a:schemeClr val="tx1"/>
                </a:solidFill>
                <a:effectLst/>
                <a:latin typeface="Didact Gothic" panose="00000500000000000000" pitchFamily="2" charset="0"/>
              </a:rPr>
              <a:t> </a:t>
            </a:r>
            <a:r>
              <a:rPr lang="en-US" sz="1200" b="0" i="0" dirty="0" err="1">
                <a:solidFill>
                  <a:schemeClr val="tx1"/>
                </a:solidFill>
                <a:effectLst/>
                <a:latin typeface="Didact Gothic" panose="00000500000000000000" pitchFamily="2" charset="0"/>
              </a:rPr>
              <a:t>Danub</a:t>
            </a:r>
            <a:r>
              <a:rPr lang="en-US" sz="1200" b="0" i="0" dirty="0">
                <a:solidFill>
                  <a:schemeClr val="tx1"/>
                </a:solidFill>
                <a:effectLst/>
                <a:latin typeface="Didact Gothic" panose="00000500000000000000" pitchFamily="2" charset="0"/>
              </a:rPr>
              <a:t>. 2017 Jun;29(2):108-120. </a:t>
            </a:r>
          </a:p>
          <a:p>
            <a:pPr marL="800100" marR="50800" lvl="0" indent="-342900" algn="l" rtl="0">
              <a:lnSpc>
                <a:spcPct val="100000"/>
              </a:lnSpc>
              <a:spcBef>
                <a:spcPts val="0"/>
              </a:spcBef>
              <a:spcAft>
                <a:spcPts val="0"/>
              </a:spcAft>
              <a:buFont typeface="+mj-lt"/>
              <a:buAutoNum type="arabicPeriod"/>
            </a:pPr>
            <a:r>
              <a:rPr lang="en-US" sz="1200" b="0" i="0" dirty="0">
                <a:solidFill>
                  <a:schemeClr val="tx1"/>
                </a:solidFill>
                <a:effectLst/>
                <a:latin typeface="Didact Gothic" panose="00000500000000000000" pitchFamily="2" charset="0"/>
              </a:rPr>
              <a:t>Palmer BA, </a:t>
            </a:r>
            <a:r>
              <a:rPr lang="en-US" sz="1200" b="0" i="0" dirty="0" err="1">
                <a:solidFill>
                  <a:schemeClr val="tx1"/>
                </a:solidFill>
                <a:effectLst/>
                <a:latin typeface="Didact Gothic" panose="00000500000000000000" pitchFamily="2" charset="0"/>
              </a:rPr>
              <a:t>Pankratz</a:t>
            </a:r>
            <a:r>
              <a:rPr lang="en-US" sz="1200" b="0" i="0" dirty="0">
                <a:solidFill>
                  <a:schemeClr val="tx1"/>
                </a:solidFill>
                <a:effectLst/>
                <a:latin typeface="Didact Gothic" panose="00000500000000000000" pitchFamily="2" charset="0"/>
              </a:rPr>
              <a:t> VS, Bostwick JM. The Lifetime Risk of Suicide in Schizophrenia: A Reexamination. </a:t>
            </a:r>
            <a:r>
              <a:rPr lang="en-US" sz="1200" b="0" i="1" dirty="0">
                <a:solidFill>
                  <a:schemeClr val="tx1"/>
                </a:solidFill>
                <a:effectLst/>
                <a:latin typeface="Didact Gothic" panose="00000500000000000000" pitchFamily="2" charset="0"/>
              </a:rPr>
              <a:t>Arch Gen Psychiatry.</a:t>
            </a:r>
            <a:r>
              <a:rPr lang="en-US" sz="1200" b="0" i="0" dirty="0">
                <a:solidFill>
                  <a:schemeClr val="tx1"/>
                </a:solidFill>
                <a:effectLst/>
                <a:latin typeface="Didact Gothic" panose="00000500000000000000" pitchFamily="2" charset="0"/>
              </a:rPr>
              <a:t> 2005;62(3):247–253.</a:t>
            </a:r>
          </a:p>
          <a:p>
            <a:pPr marL="800100" marR="50800" lvl="0" indent="-342900" algn="l" rtl="0">
              <a:lnSpc>
                <a:spcPct val="100000"/>
              </a:lnSpc>
              <a:spcBef>
                <a:spcPts val="0"/>
              </a:spcBef>
              <a:spcAft>
                <a:spcPts val="0"/>
              </a:spcAft>
              <a:buFont typeface="+mj-lt"/>
              <a:buAutoNum type="arabicPeriod"/>
            </a:pPr>
            <a:r>
              <a:rPr lang="en-US" sz="1200" b="0" i="0" dirty="0" err="1">
                <a:solidFill>
                  <a:schemeClr val="tx1"/>
                </a:solidFill>
                <a:effectLst/>
                <a:latin typeface="Didact Gothic" panose="00000500000000000000" pitchFamily="2" charset="0"/>
              </a:rPr>
              <a:t>Ventriglio</a:t>
            </a:r>
            <a:r>
              <a:rPr lang="en-US" sz="1200" b="0" i="0" dirty="0">
                <a:solidFill>
                  <a:schemeClr val="tx1"/>
                </a:solidFill>
                <a:effectLst/>
                <a:latin typeface="Didact Gothic" panose="00000500000000000000" pitchFamily="2" charset="0"/>
              </a:rPr>
              <a:t> A, Gentile A, </a:t>
            </a:r>
            <a:r>
              <a:rPr lang="en-US" sz="1200" b="0" i="0" dirty="0" err="1">
                <a:solidFill>
                  <a:schemeClr val="tx1"/>
                </a:solidFill>
                <a:effectLst/>
                <a:latin typeface="Didact Gothic" panose="00000500000000000000" pitchFamily="2" charset="0"/>
              </a:rPr>
              <a:t>Bonfitto</a:t>
            </a:r>
            <a:r>
              <a:rPr lang="en-US" sz="1200" b="0" i="0" dirty="0">
                <a:solidFill>
                  <a:schemeClr val="tx1"/>
                </a:solidFill>
                <a:effectLst/>
                <a:latin typeface="Didact Gothic" panose="00000500000000000000" pitchFamily="2" charset="0"/>
              </a:rPr>
              <a:t> I, Stella E, Mari M, </a:t>
            </a:r>
            <a:r>
              <a:rPr lang="en-US" sz="1200" b="0" i="0" dirty="0" err="1">
                <a:solidFill>
                  <a:schemeClr val="tx1"/>
                </a:solidFill>
                <a:effectLst/>
                <a:latin typeface="Didact Gothic" panose="00000500000000000000" pitchFamily="2" charset="0"/>
              </a:rPr>
              <a:t>Steardo</a:t>
            </a:r>
            <a:r>
              <a:rPr lang="en-US" sz="1200" b="0" i="0" dirty="0">
                <a:solidFill>
                  <a:schemeClr val="tx1"/>
                </a:solidFill>
                <a:effectLst/>
                <a:latin typeface="Didact Gothic" panose="00000500000000000000" pitchFamily="2" charset="0"/>
              </a:rPr>
              <a:t> L, </a:t>
            </a:r>
            <a:r>
              <a:rPr lang="en-US" sz="1200" b="0" i="0" dirty="0" err="1">
                <a:solidFill>
                  <a:schemeClr val="tx1"/>
                </a:solidFill>
                <a:effectLst/>
                <a:latin typeface="Didact Gothic" panose="00000500000000000000" pitchFamily="2" charset="0"/>
              </a:rPr>
              <a:t>Bellomo</a:t>
            </a:r>
            <a:r>
              <a:rPr lang="en-US" sz="1200" b="0" i="0" dirty="0">
                <a:solidFill>
                  <a:schemeClr val="tx1"/>
                </a:solidFill>
                <a:effectLst/>
                <a:latin typeface="Didact Gothic" panose="00000500000000000000" pitchFamily="2" charset="0"/>
              </a:rPr>
              <a:t> A. Suicide in the Early Stage of Schizophrenia. Front Psychiatry. 2016 Jun 27;7:116.</a:t>
            </a:r>
            <a:endParaRPr lang="en-US" sz="1200" dirty="0">
              <a:solidFill>
                <a:schemeClr val="tx1"/>
              </a:solidFill>
              <a:latin typeface="Didact Gothic" panose="00000500000000000000" pitchFamily="2" charset="0"/>
            </a:endParaRPr>
          </a:p>
          <a:p>
            <a:pPr marL="800100" marR="50800" lvl="0" indent="-342900" algn="l" rtl="0">
              <a:lnSpc>
                <a:spcPct val="100000"/>
              </a:lnSpc>
              <a:spcBef>
                <a:spcPts val="0"/>
              </a:spcBef>
              <a:spcAft>
                <a:spcPts val="0"/>
              </a:spcAft>
              <a:buFont typeface="+mj-lt"/>
              <a:buAutoNum type="arabicPeriod"/>
            </a:pPr>
            <a:r>
              <a:rPr lang="en-US" sz="1200" b="0" i="0" dirty="0">
                <a:solidFill>
                  <a:schemeClr val="tx1"/>
                </a:solidFill>
                <a:effectLst/>
                <a:latin typeface="Didact Gothic" panose="00000500000000000000" pitchFamily="2" charset="0"/>
              </a:rPr>
              <a:t>Popovic D, </a:t>
            </a:r>
            <a:r>
              <a:rPr lang="en-US" sz="1200" b="0" i="0" dirty="0" err="1">
                <a:solidFill>
                  <a:schemeClr val="tx1"/>
                </a:solidFill>
                <a:effectLst/>
                <a:latin typeface="Didact Gothic" panose="00000500000000000000" pitchFamily="2" charset="0"/>
              </a:rPr>
              <a:t>Benabarre</a:t>
            </a:r>
            <a:r>
              <a:rPr lang="en-US" sz="1200" b="0" i="0" dirty="0">
                <a:solidFill>
                  <a:schemeClr val="tx1"/>
                </a:solidFill>
                <a:effectLst/>
                <a:latin typeface="Didact Gothic" panose="00000500000000000000" pitchFamily="2" charset="0"/>
              </a:rPr>
              <a:t> A, Crespo JM, </a:t>
            </a:r>
            <a:r>
              <a:rPr lang="en-US" sz="1200" b="0" i="0" dirty="0" err="1">
                <a:solidFill>
                  <a:schemeClr val="tx1"/>
                </a:solidFill>
                <a:effectLst/>
                <a:latin typeface="Didact Gothic" panose="00000500000000000000" pitchFamily="2" charset="0"/>
              </a:rPr>
              <a:t>Goikolea</a:t>
            </a:r>
            <a:r>
              <a:rPr lang="en-US" sz="1200" b="0" i="0" dirty="0">
                <a:solidFill>
                  <a:schemeClr val="tx1"/>
                </a:solidFill>
                <a:effectLst/>
                <a:latin typeface="Didact Gothic" panose="00000500000000000000" pitchFamily="2" charset="0"/>
              </a:rPr>
              <a:t> JM, González-Pinto A, Gutiérrez-Rojas L, Montes JM, Vieta E. Risk factors for suicide in schizophrenia: systematic review and clinical recommendations. Acta </a:t>
            </a:r>
            <a:r>
              <a:rPr lang="en-US" sz="1200" b="0" i="0" dirty="0" err="1">
                <a:solidFill>
                  <a:schemeClr val="tx1"/>
                </a:solidFill>
                <a:effectLst/>
                <a:latin typeface="Didact Gothic" panose="00000500000000000000" pitchFamily="2" charset="0"/>
              </a:rPr>
              <a:t>Psychiatr</a:t>
            </a:r>
            <a:r>
              <a:rPr lang="en-US" sz="1200" b="0" i="0" dirty="0">
                <a:solidFill>
                  <a:schemeClr val="tx1"/>
                </a:solidFill>
                <a:effectLst/>
                <a:latin typeface="Didact Gothic" panose="00000500000000000000" pitchFamily="2" charset="0"/>
              </a:rPr>
              <a:t> Scand. 2014 Dec;130(6):418-26. </a:t>
            </a:r>
          </a:p>
          <a:p>
            <a:pPr marL="800100" marR="50800" lvl="0" indent="-342900" algn="l" rtl="0">
              <a:lnSpc>
                <a:spcPct val="100000"/>
              </a:lnSpc>
              <a:spcBef>
                <a:spcPts val="0"/>
              </a:spcBef>
              <a:spcAft>
                <a:spcPts val="0"/>
              </a:spcAft>
              <a:buFont typeface="+mj-lt"/>
              <a:buAutoNum type="arabicPeriod"/>
            </a:pPr>
            <a:r>
              <a:rPr lang="en-US" sz="1200" b="0" i="0" dirty="0" err="1">
                <a:solidFill>
                  <a:schemeClr val="tx1"/>
                </a:solidFill>
                <a:effectLst/>
                <a:latin typeface="Didact Gothic" panose="00000500000000000000" pitchFamily="2" charset="0"/>
              </a:rPr>
              <a:t>Donker</a:t>
            </a:r>
            <a:r>
              <a:rPr lang="en-US" sz="1200" b="0" i="0" dirty="0">
                <a:solidFill>
                  <a:schemeClr val="tx1"/>
                </a:solidFill>
                <a:effectLst/>
                <a:latin typeface="Didact Gothic" panose="00000500000000000000" pitchFamily="2" charset="0"/>
              </a:rPr>
              <a:t>, T., </a:t>
            </a:r>
            <a:r>
              <a:rPr lang="en-US" sz="1200" b="0" i="0" dirty="0" err="1">
                <a:solidFill>
                  <a:schemeClr val="tx1"/>
                </a:solidFill>
                <a:effectLst/>
                <a:latin typeface="Didact Gothic" panose="00000500000000000000" pitchFamily="2" charset="0"/>
              </a:rPr>
              <a:t>Calear</a:t>
            </a:r>
            <a:r>
              <a:rPr lang="en-US" sz="1200" b="0" i="0" dirty="0">
                <a:solidFill>
                  <a:schemeClr val="tx1"/>
                </a:solidFill>
                <a:effectLst/>
                <a:latin typeface="Didact Gothic" panose="00000500000000000000" pitchFamily="2" charset="0"/>
              </a:rPr>
              <a:t>, A., Grant, J.B. </a:t>
            </a:r>
            <a:r>
              <a:rPr lang="en-US" sz="1200" b="0" i="1" dirty="0">
                <a:solidFill>
                  <a:schemeClr val="tx1"/>
                </a:solidFill>
                <a:effectLst/>
                <a:latin typeface="Didact Gothic" panose="00000500000000000000" pitchFamily="2" charset="0"/>
              </a:rPr>
              <a:t>et al.</a:t>
            </a:r>
            <a:r>
              <a:rPr lang="en-US" sz="1200" b="0" i="0" dirty="0">
                <a:solidFill>
                  <a:schemeClr val="tx1"/>
                </a:solidFill>
                <a:effectLst/>
                <a:latin typeface="Didact Gothic" panose="00000500000000000000" pitchFamily="2" charset="0"/>
              </a:rPr>
              <a:t> Suicide prevention in schizophrenia spectrum disorders and psychosis: a systematic review. </a:t>
            </a:r>
            <a:r>
              <a:rPr lang="en-US" sz="1200" b="0" i="1" dirty="0">
                <a:solidFill>
                  <a:schemeClr val="tx1"/>
                </a:solidFill>
                <a:effectLst/>
                <a:latin typeface="Didact Gothic" panose="00000500000000000000" pitchFamily="2" charset="0"/>
              </a:rPr>
              <a:t>BMC Psychol</a:t>
            </a:r>
            <a:r>
              <a:rPr lang="en-US" sz="1200" b="0" i="0" dirty="0">
                <a:solidFill>
                  <a:schemeClr val="tx1"/>
                </a:solidFill>
                <a:effectLst/>
                <a:latin typeface="Didact Gothic" panose="00000500000000000000" pitchFamily="2" charset="0"/>
              </a:rPr>
              <a:t> </a:t>
            </a:r>
            <a:r>
              <a:rPr lang="en-US" sz="1200" b="1" i="0" dirty="0">
                <a:solidFill>
                  <a:schemeClr val="tx1"/>
                </a:solidFill>
                <a:effectLst/>
                <a:latin typeface="Didact Gothic" panose="00000500000000000000" pitchFamily="2" charset="0"/>
              </a:rPr>
              <a:t>1</a:t>
            </a:r>
            <a:r>
              <a:rPr lang="en-US" sz="1200" b="0" i="0" dirty="0">
                <a:solidFill>
                  <a:schemeClr val="tx1"/>
                </a:solidFill>
                <a:effectLst/>
                <a:latin typeface="Didact Gothic" panose="00000500000000000000" pitchFamily="2" charset="0"/>
              </a:rPr>
              <a:t>, 6 (2013). </a:t>
            </a:r>
          </a:p>
          <a:p>
            <a:pPr marL="800100" marR="50800" lvl="0" indent="-342900" algn="l" rtl="0">
              <a:lnSpc>
                <a:spcPct val="100000"/>
              </a:lnSpc>
              <a:spcBef>
                <a:spcPts val="0"/>
              </a:spcBef>
              <a:spcAft>
                <a:spcPts val="0"/>
              </a:spcAft>
              <a:buFont typeface="+mj-lt"/>
              <a:buAutoNum type="arabicPeriod"/>
            </a:pPr>
            <a:r>
              <a:rPr lang="en-US" sz="1200" dirty="0">
                <a:solidFill>
                  <a:schemeClr val="tx1"/>
                </a:solidFill>
                <a:latin typeface="Didact Gothic" panose="00000500000000000000" pitchFamily="2" charset="0"/>
              </a:rPr>
              <a:t>Clozapine Package Insert. FDA. Novartis.</a:t>
            </a:r>
          </a:p>
          <a:p>
            <a:pPr marL="800100" marR="50800" lvl="0" indent="-342900" algn="l" rtl="0">
              <a:lnSpc>
                <a:spcPct val="100000"/>
              </a:lnSpc>
              <a:spcBef>
                <a:spcPts val="0"/>
              </a:spcBef>
              <a:spcAft>
                <a:spcPts val="0"/>
              </a:spcAft>
              <a:buFont typeface="+mj-lt"/>
              <a:buAutoNum type="arabicPeriod"/>
            </a:pPr>
            <a:r>
              <a:rPr lang="en-US" sz="1200" b="0" i="0" dirty="0">
                <a:solidFill>
                  <a:srgbClr val="212121"/>
                </a:solidFill>
                <a:effectLst/>
                <a:latin typeface="Didact Gothic" panose="00000500000000000000" pitchFamily="2" charset="0"/>
              </a:rPr>
              <a:t>Meltzer HY, </a:t>
            </a:r>
            <a:r>
              <a:rPr lang="en-US" sz="1200" b="0" i="0" dirty="0" err="1">
                <a:solidFill>
                  <a:srgbClr val="212121"/>
                </a:solidFill>
                <a:effectLst/>
                <a:latin typeface="Didact Gothic" panose="00000500000000000000" pitchFamily="2" charset="0"/>
              </a:rPr>
              <a:t>Okayli</a:t>
            </a:r>
            <a:r>
              <a:rPr lang="en-US" sz="1200" b="0" i="0" dirty="0">
                <a:solidFill>
                  <a:srgbClr val="212121"/>
                </a:solidFill>
                <a:effectLst/>
                <a:latin typeface="Didact Gothic" panose="00000500000000000000" pitchFamily="2" charset="0"/>
              </a:rPr>
              <a:t> G. Reduction of suicidality during clozapine treatment of neuroleptic-resistant schizophrenia: impact on risk-benefit assessment. Am J Psychiatry. 1995 Feb;152(2):183-90. </a:t>
            </a:r>
          </a:p>
          <a:p>
            <a:pPr marL="800100" marR="50800" lvl="0" indent="-342900" algn="l" rtl="0">
              <a:lnSpc>
                <a:spcPct val="100000"/>
              </a:lnSpc>
              <a:spcBef>
                <a:spcPts val="0"/>
              </a:spcBef>
              <a:spcAft>
                <a:spcPts val="0"/>
              </a:spcAft>
              <a:buFont typeface="+mj-lt"/>
              <a:buAutoNum type="arabicPeriod"/>
            </a:pPr>
            <a:r>
              <a:rPr lang="en-US" sz="1200" b="0" i="0" dirty="0">
                <a:solidFill>
                  <a:srgbClr val="212121"/>
                </a:solidFill>
                <a:effectLst/>
                <a:latin typeface="Didact Gothic" panose="00000500000000000000" pitchFamily="2" charset="0"/>
              </a:rPr>
              <a:t>Meltzer HY, </a:t>
            </a:r>
            <a:r>
              <a:rPr lang="en-US" sz="1200" b="0" i="0" dirty="0" err="1">
                <a:solidFill>
                  <a:srgbClr val="212121"/>
                </a:solidFill>
                <a:effectLst/>
                <a:latin typeface="Didact Gothic" panose="00000500000000000000" pitchFamily="2" charset="0"/>
              </a:rPr>
              <a:t>Alphs</a:t>
            </a:r>
            <a:r>
              <a:rPr lang="en-US" sz="1200" b="0" i="0" dirty="0">
                <a:solidFill>
                  <a:srgbClr val="212121"/>
                </a:solidFill>
                <a:effectLst/>
                <a:latin typeface="Didact Gothic" panose="00000500000000000000" pitchFamily="2" charset="0"/>
              </a:rPr>
              <a:t> L, Green AI, Altamura AC, Anand R, Bertoldi A, Bourgeois M, Chouinard G, Islam MZ, Kane J, Krishnan R, </a:t>
            </a:r>
            <a:r>
              <a:rPr lang="en-US" sz="1200" b="0" i="0" dirty="0" err="1">
                <a:solidFill>
                  <a:srgbClr val="212121"/>
                </a:solidFill>
                <a:effectLst/>
                <a:latin typeface="Didact Gothic" panose="00000500000000000000" pitchFamily="2" charset="0"/>
              </a:rPr>
              <a:t>Lindenmayer</a:t>
            </a:r>
            <a:r>
              <a:rPr lang="en-US" sz="1200" b="0" i="0" dirty="0">
                <a:solidFill>
                  <a:srgbClr val="212121"/>
                </a:solidFill>
                <a:effectLst/>
                <a:latin typeface="Didact Gothic" panose="00000500000000000000" pitchFamily="2" charset="0"/>
              </a:rPr>
              <a:t> JP, </a:t>
            </a:r>
            <a:r>
              <a:rPr lang="en-US" sz="1200" b="0" i="0" dirty="0" err="1">
                <a:solidFill>
                  <a:srgbClr val="212121"/>
                </a:solidFill>
                <a:effectLst/>
                <a:latin typeface="Didact Gothic" panose="00000500000000000000" pitchFamily="2" charset="0"/>
              </a:rPr>
              <a:t>Potkin</a:t>
            </a:r>
            <a:r>
              <a:rPr lang="en-US" sz="1200" b="0" i="0" dirty="0">
                <a:solidFill>
                  <a:srgbClr val="212121"/>
                </a:solidFill>
                <a:effectLst/>
                <a:latin typeface="Didact Gothic" panose="00000500000000000000" pitchFamily="2" charset="0"/>
              </a:rPr>
              <a:t> S; International Suicide Prevention Trial Study Group. Clozapine treatment for suicidality in schizophrenia: International Suicide Prevention Trial (</a:t>
            </a:r>
            <a:r>
              <a:rPr lang="en-US" sz="1200" b="0" i="0" dirty="0" err="1">
                <a:solidFill>
                  <a:srgbClr val="212121"/>
                </a:solidFill>
                <a:effectLst/>
                <a:latin typeface="Didact Gothic" panose="00000500000000000000" pitchFamily="2" charset="0"/>
              </a:rPr>
              <a:t>InterSePT</a:t>
            </a:r>
            <a:r>
              <a:rPr lang="en-US" sz="1200" b="0" i="0" dirty="0">
                <a:solidFill>
                  <a:srgbClr val="212121"/>
                </a:solidFill>
                <a:effectLst/>
                <a:latin typeface="Didact Gothic" panose="00000500000000000000" pitchFamily="2" charset="0"/>
              </a:rPr>
              <a:t>). Arch Gen Psychiatry. 2003 Jan;60(1):82-91.</a:t>
            </a:r>
          </a:p>
        </p:txBody>
      </p:sp>
      <p:sp>
        <p:nvSpPr>
          <p:cNvPr id="693" name="Google Shape;693;p68"/>
          <p:cNvSpPr txBox="1">
            <a:spLocks noGrp="1"/>
          </p:cNvSpPr>
          <p:nvPr>
            <p:ph type="title"/>
          </p:nvPr>
        </p:nvSpPr>
        <p:spPr>
          <a:xfrm>
            <a:off x="713225" y="530584"/>
            <a:ext cx="5768100" cy="52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References</a:t>
            </a:r>
            <a:endParaRPr dirty="0"/>
          </a:p>
        </p:txBody>
      </p:sp>
      <p:cxnSp>
        <p:nvCxnSpPr>
          <p:cNvPr id="694" name="Google Shape;694;p68"/>
          <p:cNvCxnSpPr/>
          <p:nvPr/>
        </p:nvCxnSpPr>
        <p:spPr>
          <a:xfrm>
            <a:off x="814975" y="1263460"/>
            <a:ext cx="647100" cy="0"/>
          </a:xfrm>
          <a:prstGeom prst="straightConnector1">
            <a:avLst/>
          </a:prstGeom>
          <a:noFill/>
          <a:ln w="19050" cap="flat" cmpd="sng">
            <a:solidFill>
              <a:schemeClr val="dk1"/>
            </a:solidFill>
            <a:prstDash val="solid"/>
            <a:round/>
            <a:headEnd type="none" w="med" len="med"/>
            <a:tailEnd type="none" w="med" len="med"/>
          </a:ln>
        </p:spPr>
      </p:cxnSp>
    </p:spTree>
    <p:extLst>
      <p:ext uri="{BB962C8B-B14F-4D97-AF65-F5344CB8AC3E}">
        <p14:creationId xmlns:p14="http://schemas.microsoft.com/office/powerpoint/2010/main" val="25999693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69"/>
          <p:cNvSpPr txBox="1">
            <a:spLocks noGrp="1"/>
          </p:cNvSpPr>
          <p:nvPr>
            <p:ph type="title"/>
          </p:nvPr>
        </p:nvSpPr>
        <p:spPr>
          <a:xfrm>
            <a:off x="713225" y="530584"/>
            <a:ext cx="5768100" cy="52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References</a:t>
            </a:r>
            <a:endParaRPr dirty="0"/>
          </a:p>
        </p:txBody>
      </p:sp>
      <p:sp>
        <p:nvSpPr>
          <p:cNvPr id="700" name="Google Shape;700;p69"/>
          <p:cNvSpPr txBox="1">
            <a:spLocks noGrp="1"/>
          </p:cNvSpPr>
          <p:nvPr>
            <p:ph type="body" idx="1"/>
          </p:nvPr>
        </p:nvSpPr>
        <p:spPr>
          <a:xfrm>
            <a:off x="167792" y="1263460"/>
            <a:ext cx="7724923" cy="3259800"/>
          </a:xfrm>
          <a:prstGeom prst="rect">
            <a:avLst/>
          </a:prstGeom>
        </p:spPr>
        <p:txBody>
          <a:bodyPr spcFirstLastPara="1" wrap="square" lIns="91425" tIns="91425" rIns="91425" bIns="91425" anchor="t" anchorCtr="0">
            <a:noAutofit/>
          </a:bodyPr>
          <a:lstStyle/>
          <a:p>
            <a:pPr marL="482600" lvl="0" indent="-342900" algn="l" rtl="0">
              <a:spcBef>
                <a:spcPts val="0"/>
              </a:spcBef>
              <a:spcAft>
                <a:spcPts val="0"/>
              </a:spcAft>
              <a:buSzPts val="1400"/>
              <a:buFont typeface="+mj-lt"/>
              <a:buAutoNum type="arabicPeriod" startAt="10"/>
            </a:pPr>
            <a:r>
              <a:rPr lang="en-US" sz="1200" b="0" i="0" dirty="0">
                <a:solidFill>
                  <a:srgbClr val="212121"/>
                </a:solidFill>
                <a:effectLst/>
                <a:latin typeface="Didact Gothic" panose="00000500000000000000" pitchFamily="2" charset="0"/>
              </a:rPr>
              <a:t>Nakajima S, Takeuchi H, </a:t>
            </a:r>
            <a:r>
              <a:rPr lang="en-US" sz="1200" b="0" i="0" dirty="0" err="1">
                <a:solidFill>
                  <a:srgbClr val="212121"/>
                </a:solidFill>
                <a:effectLst/>
                <a:latin typeface="Didact Gothic" panose="00000500000000000000" pitchFamily="2" charset="0"/>
              </a:rPr>
              <a:t>Fervaha</a:t>
            </a:r>
            <a:r>
              <a:rPr lang="en-US" sz="1200" b="0" i="0" dirty="0">
                <a:solidFill>
                  <a:srgbClr val="212121"/>
                </a:solidFill>
                <a:effectLst/>
                <a:latin typeface="Didact Gothic" panose="00000500000000000000" pitchFamily="2" charset="0"/>
              </a:rPr>
              <a:t> G, </a:t>
            </a:r>
            <a:r>
              <a:rPr lang="en-US" sz="1200" b="0" i="0" dirty="0" err="1">
                <a:solidFill>
                  <a:srgbClr val="212121"/>
                </a:solidFill>
                <a:effectLst/>
                <a:latin typeface="Didact Gothic" panose="00000500000000000000" pitchFamily="2" charset="0"/>
              </a:rPr>
              <a:t>Plitman</a:t>
            </a:r>
            <a:r>
              <a:rPr lang="en-US" sz="1200" b="0" i="0" dirty="0">
                <a:solidFill>
                  <a:srgbClr val="212121"/>
                </a:solidFill>
                <a:effectLst/>
                <a:latin typeface="Didact Gothic" panose="00000500000000000000" pitchFamily="2" charset="0"/>
              </a:rPr>
              <a:t> E, Chung JK, Caravaggio F, Iwata Y, </a:t>
            </a:r>
            <a:r>
              <a:rPr lang="en-US" sz="1200" b="0" i="0" dirty="0" err="1">
                <a:solidFill>
                  <a:srgbClr val="212121"/>
                </a:solidFill>
                <a:effectLst/>
                <a:latin typeface="Didact Gothic" panose="00000500000000000000" pitchFamily="2" charset="0"/>
              </a:rPr>
              <a:t>Mihashi</a:t>
            </a:r>
            <a:r>
              <a:rPr lang="en-US" sz="1200" b="0" i="0" dirty="0">
                <a:solidFill>
                  <a:srgbClr val="212121"/>
                </a:solidFill>
                <a:effectLst/>
                <a:latin typeface="Didact Gothic" panose="00000500000000000000" pitchFamily="2" charset="0"/>
              </a:rPr>
              <a:t> Y, </a:t>
            </a:r>
            <a:r>
              <a:rPr lang="en-US" sz="1200" b="0" i="0" dirty="0" err="1">
                <a:solidFill>
                  <a:srgbClr val="212121"/>
                </a:solidFill>
                <a:effectLst/>
                <a:latin typeface="Didact Gothic" panose="00000500000000000000" pitchFamily="2" charset="0"/>
              </a:rPr>
              <a:t>Gerretsen</a:t>
            </a:r>
            <a:r>
              <a:rPr lang="en-US" sz="1200" b="0" i="0" dirty="0">
                <a:solidFill>
                  <a:srgbClr val="212121"/>
                </a:solidFill>
                <a:effectLst/>
                <a:latin typeface="Didact Gothic" panose="00000500000000000000" pitchFamily="2" charset="0"/>
              </a:rPr>
              <a:t> P, Remington G, </a:t>
            </a:r>
            <a:r>
              <a:rPr lang="en-US" sz="1200" b="0" i="0" dirty="0" err="1">
                <a:solidFill>
                  <a:srgbClr val="212121"/>
                </a:solidFill>
                <a:effectLst/>
                <a:latin typeface="Didact Gothic" panose="00000500000000000000" pitchFamily="2" charset="0"/>
              </a:rPr>
              <a:t>Mulsant</a:t>
            </a:r>
            <a:r>
              <a:rPr lang="en-US" sz="1200" b="0" i="0" dirty="0">
                <a:solidFill>
                  <a:srgbClr val="212121"/>
                </a:solidFill>
                <a:effectLst/>
                <a:latin typeface="Didact Gothic" panose="00000500000000000000" pitchFamily="2" charset="0"/>
              </a:rPr>
              <a:t> B, Graff-Guerrero A. Comparative efficacy between clozapine and other atypical antipsychotics on depressive symptoms in patients with schizophrenia: analysis of the CATIE phase 2E data. </a:t>
            </a:r>
            <a:r>
              <a:rPr lang="en-US" sz="1200" b="0" i="0" dirty="0" err="1">
                <a:solidFill>
                  <a:srgbClr val="212121"/>
                </a:solidFill>
                <a:effectLst/>
                <a:latin typeface="Didact Gothic" panose="00000500000000000000" pitchFamily="2" charset="0"/>
              </a:rPr>
              <a:t>Schizophr</a:t>
            </a:r>
            <a:r>
              <a:rPr lang="en-US" sz="1200" b="0" i="0" dirty="0">
                <a:solidFill>
                  <a:srgbClr val="212121"/>
                </a:solidFill>
                <a:effectLst/>
                <a:latin typeface="Didact Gothic" panose="00000500000000000000" pitchFamily="2" charset="0"/>
              </a:rPr>
              <a:t> Res. 2015 Feb;161(2-3):429-33. </a:t>
            </a:r>
          </a:p>
          <a:p>
            <a:pPr marL="482600" lvl="0" indent="-342900" algn="l" rtl="0">
              <a:spcBef>
                <a:spcPts val="0"/>
              </a:spcBef>
              <a:spcAft>
                <a:spcPts val="0"/>
              </a:spcAft>
              <a:buSzPts val="1400"/>
              <a:buFont typeface="+mj-lt"/>
              <a:buAutoNum type="arabicPeriod" startAt="10"/>
            </a:pPr>
            <a:r>
              <a:rPr lang="en-US" sz="1200" b="0" i="0" dirty="0">
                <a:solidFill>
                  <a:srgbClr val="212121"/>
                </a:solidFill>
                <a:effectLst/>
                <a:latin typeface="Didact Gothic" panose="00000500000000000000" pitchFamily="2" charset="0"/>
              </a:rPr>
              <a:t>Spivak B, Shabash E, </a:t>
            </a:r>
            <a:r>
              <a:rPr lang="en-US" sz="1200" b="0" i="0" dirty="0" err="1">
                <a:solidFill>
                  <a:srgbClr val="212121"/>
                </a:solidFill>
                <a:effectLst/>
                <a:latin typeface="Didact Gothic" panose="00000500000000000000" pitchFamily="2" charset="0"/>
              </a:rPr>
              <a:t>Sheitman</a:t>
            </a:r>
            <a:r>
              <a:rPr lang="en-US" sz="1200" b="0" i="0" dirty="0">
                <a:solidFill>
                  <a:srgbClr val="212121"/>
                </a:solidFill>
                <a:effectLst/>
                <a:latin typeface="Didact Gothic" panose="00000500000000000000" pitchFamily="2" charset="0"/>
              </a:rPr>
              <a:t> B, </a:t>
            </a:r>
            <a:r>
              <a:rPr lang="en-US" sz="1200" b="0" i="0" dirty="0" err="1">
                <a:solidFill>
                  <a:srgbClr val="212121"/>
                </a:solidFill>
                <a:effectLst/>
                <a:latin typeface="Didact Gothic" panose="00000500000000000000" pitchFamily="2" charset="0"/>
              </a:rPr>
              <a:t>Weizman</a:t>
            </a:r>
            <a:r>
              <a:rPr lang="en-US" sz="1200" b="0" i="0" dirty="0">
                <a:solidFill>
                  <a:srgbClr val="212121"/>
                </a:solidFill>
                <a:effectLst/>
                <a:latin typeface="Didact Gothic" panose="00000500000000000000" pitchFamily="2" charset="0"/>
              </a:rPr>
              <a:t> A, </a:t>
            </a:r>
            <a:r>
              <a:rPr lang="en-US" sz="1200" b="0" i="0" dirty="0" err="1">
                <a:solidFill>
                  <a:srgbClr val="212121"/>
                </a:solidFill>
                <a:effectLst/>
                <a:latin typeface="Didact Gothic" panose="00000500000000000000" pitchFamily="2" charset="0"/>
              </a:rPr>
              <a:t>Mester</a:t>
            </a:r>
            <a:r>
              <a:rPr lang="en-US" sz="1200" b="0" i="0" dirty="0">
                <a:solidFill>
                  <a:srgbClr val="212121"/>
                </a:solidFill>
                <a:effectLst/>
                <a:latin typeface="Didact Gothic" panose="00000500000000000000" pitchFamily="2" charset="0"/>
              </a:rPr>
              <a:t> R. The effects of clozapine versus haloperidol on measures of impulsive aggression and suicidality in chronic schizophrenia patients: an open, nonrandomized, 6-month study. J Clin Psychiatry. 2003 Jul;64(7):755-60. </a:t>
            </a:r>
          </a:p>
          <a:p>
            <a:pPr marL="482600" indent="-342900" algn="l">
              <a:buFont typeface="+mj-lt"/>
              <a:buAutoNum type="arabicPeriod" startAt="10"/>
            </a:pPr>
            <a:r>
              <a:rPr lang="en-US" sz="1200" b="0" i="0" dirty="0">
                <a:solidFill>
                  <a:srgbClr val="333333"/>
                </a:solidFill>
                <a:effectLst/>
                <a:latin typeface="Didact Gothic" panose="00000500000000000000" pitchFamily="2" charset="0"/>
              </a:rPr>
              <a:t>Michael J. </a:t>
            </a:r>
            <a:r>
              <a:rPr lang="en-US" sz="1200" b="0" i="0" dirty="0" err="1">
                <a:solidFill>
                  <a:srgbClr val="333333"/>
                </a:solidFill>
                <a:effectLst/>
                <a:latin typeface="Didact Gothic" panose="00000500000000000000" pitchFamily="2" charset="0"/>
              </a:rPr>
              <a:t>Sernyak</a:t>
            </a:r>
            <a:r>
              <a:rPr lang="en-US" sz="1200" b="0" i="0" dirty="0">
                <a:solidFill>
                  <a:srgbClr val="333333"/>
                </a:solidFill>
                <a:effectLst/>
                <a:latin typeface="Didact Gothic" panose="00000500000000000000" pitchFamily="2" charset="0"/>
              </a:rPr>
              <a:t>, Rani Desai, Marilyn </a:t>
            </a:r>
            <a:r>
              <a:rPr lang="en-US" sz="1200" b="0" i="0" dirty="0" err="1">
                <a:solidFill>
                  <a:srgbClr val="333333"/>
                </a:solidFill>
                <a:effectLst/>
                <a:latin typeface="Didact Gothic" panose="00000500000000000000" pitchFamily="2" charset="0"/>
              </a:rPr>
              <a:t>Stolar</a:t>
            </a:r>
            <a:r>
              <a:rPr lang="en-US" sz="1200" b="0" i="0" dirty="0">
                <a:solidFill>
                  <a:srgbClr val="333333"/>
                </a:solidFill>
                <a:effectLst/>
                <a:latin typeface="Didact Gothic" panose="00000500000000000000" pitchFamily="2" charset="0"/>
              </a:rPr>
              <a:t>, and Robert </a:t>
            </a:r>
            <a:r>
              <a:rPr lang="en-US" sz="1200" b="0" i="0" dirty="0" err="1">
                <a:solidFill>
                  <a:srgbClr val="333333"/>
                </a:solidFill>
                <a:effectLst/>
                <a:latin typeface="Didact Gothic" panose="00000500000000000000" pitchFamily="2" charset="0"/>
              </a:rPr>
              <a:t>Rosenheck</a:t>
            </a:r>
            <a:r>
              <a:rPr lang="en-US" sz="1200" dirty="0">
                <a:solidFill>
                  <a:srgbClr val="333333"/>
                </a:solidFill>
                <a:latin typeface="Didact Gothic" panose="00000500000000000000" pitchFamily="2" charset="0"/>
              </a:rPr>
              <a:t>. </a:t>
            </a:r>
            <a:r>
              <a:rPr lang="en-US" sz="1200" b="0" i="0" u="none" strike="noStrike" dirty="0">
                <a:solidFill>
                  <a:srgbClr val="333333"/>
                </a:solidFill>
                <a:effectLst/>
                <a:latin typeface="Didact Gothic" panose="00000500000000000000" pitchFamily="2" charset="0"/>
                <a:hlinkClick r:id="rId3"/>
              </a:rPr>
              <a:t>Impact of Clozapine on Completed Suicide</a:t>
            </a:r>
            <a:r>
              <a:rPr lang="en-US" sz="1200" dirty="0">
                <a:solidFill>
                  <a:srgbClr val="333333"/>
                </a:solidFill>
                <a:latin typeface="Didact Gothic" panose="00000500000000000000" pitchFamily="2" charset="0"/>
              </a:rPr>
              <a:t>. </a:t>
            </a:r>
            <a:r>
              <a:rPr lang="en-US" sz="1200" b="0" i="0" dirty="0">
                <a:solidFill>
                  <a:srgbClr val="333333"/>
                </a:solidFill>
                <a:effectLst/>
                <a:latin typeface="Didact Gothic" panose="00000500000000000000" pitchFamily="2" charset="0"/>
              </a:rPr>
              <a:t>American Journal of Psychiatry 2001 158:6, 931-937</a:t>
            </a:r>
          </a:p>
          <a:p>
            <a:pPr marL="482600" indent="-342900" algn="l">
              <a:buFont typeface="+mj-lt"/>
              <a:buAutoNum type="arabicPeriod" startAt="10"/>
            </a:pPr>
            <a:r>
              <a:rPr lang="en-US" sz="1200" b="0" i="0" dirty="0" err="1">
                <a:solidFill>
                  <a:srgbClr val="212121"/>
                </a:solidFill>
                <a:effectLst/>
                <a:latin typeface="Didact Gothic" panose="00000500000000000000" pitchFamily="2" charset="0"/>
              </a:rPr>
              <a:t>Reutfors</a:t>
            </a:r>
            <a:r>
              <a:rPr lang="en-US" sz="1200" b="0" i="0" dirty="0">
                <a:solidFill>
                  <a:srgbClr val="212121"/>
                </a:solidFill>
                <a:effectLst/>
                <a:latin typeface="Didact Gothic" panose="00000500000000000000" pitchFamily="2" charset="0"/>
              </a:rPr>
              <a:t> J, </a:t>
            </a:r>
            <a:r>
              <a:rPr lang="en-US" sz="1200" b="0" i="0" dirty="0" err="1">
                <a:solidFill>
                  <a:srgbClr val="212121"/>
                </a:solidFill>
                <a:effectLst/>
                <a:latin typeface="Didact Gothic" panose="00000500000000000000" pitchFamily="2" charset="0"/>
              </a:rPr>
              <a:t>Bahmanyar</a:t>
            </a:r>
            <a:r>
              <a:rPr lang="en-US" sz="1200" b="0" i="0" dirty="0">
                <a:solidFill>
                  <a:srgbClr val="212121"/>
                </a:solidFill>
                <a:effectLst/>
                <a:latin typeface="Didact Gothic" panose="00000500000000000000" pitchFamily="2" charset="0"/>
              </a:rPr>
              <a:t> S, </a:t>
            </a:r>
            <a:r>
              <a:rPr lang="en-US" sz="1200" b="0" i="0" dirty="0" err="1">
                <a:solidFill>
                  <a:srgbClr val="212121"/>
                </a:solidFill>
                <a:effectLst/>
                <a:latin typeface="Didact Gothic" panose="00000500000000000000" pitchFamily="2" charset="0"/>
              </a:rPr>
              <a:t>Jönsson</a:t>
            </a:r>
            <a:r>
              <a:rPr lang="en-US" sz="1200" b="0" i="0" dirty="0">
                <a:solidFill>
                  <a:srgbClr val="212121"/>
                </a:solidFill>
                <a:effectLst/>
                <a:latin typeface="Didact Gothic" panose="00000500000000000000" pitchFamily="2" charset="0"/>
              </a:rPr>
              <a:t> EG, Brandt L, </a:t>
            </a:r>
            <a:r>
              <a:rPr lang="en-US" sz="1200" b="0" i="0" dirty="0" err="1">
                <a:solidFill>
                  <a:srgbClr val="212121"/>
                </a:solidFill>
                <a:effectLst/>
                <a:latin typeface="Didact Gothic" panose="00000500000000000000" pitchFamily="2" charset="0"/>
              </a:rPr>
              <a:t>Bodén</a:t>
            </a:r>
            <a:r>
              <a:rPr lang="en-US" sz="1200" b="0" i="0" dirty="0">
                <a:solidFill>
                  <a:srgbClr val="212121"/>
                </a:solidFill>
                <a:effectLst/>
                <a:latin typeface="Didact Gothic" panose="00000500000000000000" pitchFamily="2" charset="0"/>
              </a:rPr>
              <a:t> R, Ekbom A, </a:t>
            </a:r>
            <a:r>
              <a:rPr lang="en-US" sz="1200" b="0" i="0" dirty="0" err="1">
                <a:solidFill>
                  <a:srgbClr val="212121"/>
                </a:solidFill>
                <a:effectLst/>
                <a:latin typeface="Didact Gothic" panose="00000500000000000000" pitchFamily="2" charset="0"/>
              </a:rPr>
              <a:t>Osby</a:t>
            </a:r>
            <a:r>
              <a:rPr lang="en-US" sz="1200" b="0" i="0" dirty="0">
                <a:solidFill>
                  <a:srgbClr val="212121"/>
                </a:solidFill>
                <a:effectLst/>
                <a:latin typeface="Didact Gothic" panose="00000500000000000000" pitchFamily="2" charset="0"/>
              </a:rPr>
              <a:t> U. Medication and suicide risk in schizophrenia: a nested case-control study. </a:t>
            </a:r>
            <a:r>
              <a:rPr lang="en-US" sz="1200" b="0" i="0" dirty="0" err="1">
                <a:solidFill>
                  <a:srgbClr val="212121"/>
                </a:solidFill>
                <a:effectLst/>
                <a:latin typeface="Didact Gothic" panose="00000500000000000000" pitchFamily="2" charset="0"/>
              </a:rPr>
              <a:t>Schizophr</a:t>
            </a:r>
            <a:r>
              <a:rPr lang="en-US" sz="1200" b="0" i="0" dirty="0">
                <a:solidFill>
                  <a:srgbClr val="212121"/>
                </a:solidFill>
                <a:effectLst/>
                <a:latin typeface="Didact Gothic" panose="00000500000000000000" pitchFamily="2" charset="0"/>
              </a:rPr>
              <a:t> Res. 2013 Nov;150(2-3):416-20.</a:t>
            </a:r>
          </a:p>
          <a:p>
            <a:pPr marL="482600" indent="-342900" algn="l">
              <a:buFont typeface="+mj-lt"/>
              <a:buAutoNum type="arabicPeriod" startAt="10"/>
            </a:pPr>
            <a:r>
              <a:rPr lang="en-US" sz="1200" b="0" i="0" dirty="0">
                <a:solidFill>
                  <a:srgbClr val="212121"/>
                </a:solidFill>
                <a:effectLst/>
                <a:latin typeface="Didact Gothic" panose="00000500000000000000" pitchFamily="2" charset="0"/>
              </a:rPr>
              <a:t>Wimberley T, </a:t>
            </a:r>
            <a:r>
              <a:rPr lang="en-US" sz="1200" b="0" i="0" dirty="0" err="1">
                <a:solidFill>
                  <a:srgbClr val="212121"/>
                </a:solidFill>
                <a:effectLst/>
                <a:latin typeface="Didact Gothic" panose="00000500000000000000" pitchFamily="2" charset="0"/>
              </a:rPr>
              <a:t>MacCabe</a:t>
            </a:r>
            <a:r>
              <a:rPr lang="en-US" sz="1200" b="0" i="0" dirty="0">
                <a:solidFill>
                  <a:srgbClr val="212121"/>
                </a:solidFill>
                <a:effectLst/>
                <a:latin typeface="Didact Gothic" panose="00000500000000000000" pitchFamily="2" charset="0"/>
              </a:rPr>
              <a:t> JH, </a:t>
            </a:r>
            <a:r>
              <a:rPr lang="en-US" sz="1200" b="0" i="0" dirty="0" err="1">
                <a:solidFill>
                  <a:srgbClr val="212121"/>
                </a:solidFill>
                <a:effectLst/>
                <a:latin typeface="Didact Gothic" panose="00000500000000000000" pitchFamily="2" charset="0"/>
              </a:rPr>
              <a:t>Laursen</a:t>
            </a:r>
            <a:r>
              <a:rPr lang="en-US" sz="1200" b="0" i="0" dirty="0">
                <a:solidFill>
                  <a:srgbClr val="212121"/>
                </a:solidFill>
                <a:effectLst/>
                <a:latin typeface="Didact Gothic" panose="00000500000000000000" pitchFamily="2" charset="0"/>
              </a:rPr>
              <a:t> TM, </a:t>
            </a:r>
            <a:r>
              <a:rPr lang="en-US" sz="1200" b="0" i="0" dirty="0" err="1">
                <a:solidFill>
                  <a:srgbClr val="212121"/>
                </a:solidFill>
                <a:effectLst/>
                <a:latin typeface="Didact Gothic" panose="00000500000000000000" pitchFamily="2" charset="0"/>
              </a:rPr>
              <a:t>Sørensen</a:t>
            </a:r>
            <a:r>
              <a:rPr lang="en-US" sz="1200" b="0" i="0" dirty="0">
                <a:solidFill>
                  <a:srgbClr val="212121"/>
                </a:solidFill>
                <a:effectLst/>
                <a:latin typeface="Didact Gothic" panose="00000500000000000000" pitchFamily="2" charset="0"/>
              </a:rPr>
              <a:t> HJ, </a:t>
            </a:r>
            <a:r>
              <a:rPr lang="en-US" sz="1200" b="0" i="0" dirty="0" err="1">
                <a:solidFill>
                  <a:srgbClr val="212121"/>
                </a:solidFill>
                <a:effectLst/>
                <a:latin typeface="Didact Gothic" panose="00000500000000000000" pitchFamily="2" charset="0"/>
              </a:rPr>
              <a:t>Astrup</a:t>
            </a:r>
            <a:r>
              <a:rPr lang="en-US" sz="1200" b="0" i="0" dirty="0">
                <a:solidFill>
                  <a:srgbClr val="212121"/>
                </a:solidFill>
                <a:effectLst/>
                <a:latin typeface="Didact Gothic" panose="00000500000000000000" pitchFamily="2" charset="0"/>
              </a:rPr>
              <a:t> A, </a:t>
            </a:r>
            <a:r>
              <a:rPr lang="en-US" sz="1200" b="0" i="0" dirty="0" err="1">
                <a:solidFill>
                  <a:srgbClr val="212121"/>
                </a:solidFill>
                <a:effectLst/>
                <a:latin typeface="Didact Gothic" panose="00000500000000000000" pitchFamily="2" charset="0"/>
              </a:rPr>
              <a:t>Horsdal</a:t>
            </a:r>
            <a:r>
              <a:rPr lang="en-US" sz="1200" b="0" i="0" dirty="0">
                <a:solidFill>
                  <a:srgbClr val="212121"/>
                </a:solidFill>
                <a:effectLst/>
                <a:latin typeface="Didact Gothic" panose="00000500000000000000" pitchFamily="2" charset="0"/>
              </a:rPr>
              <a:t> HT, </a:t>
            </a:r>
            <a:r>
              <a:rPr lang="en-US" sz="1200" b="0" i="0" dirty="0" err="1">
                <a:solidFill>
                  <a:srgbClr val="212121"/>
                </a:solidFill>
                <a:effectLst/>
                <a:latin typeface="Didact Gothic" panose="00000500000000000000" pitchFamily="2" charset="0"/>
              </a:rPr>
              <a:t>Gasse</a:t>
            </a:r>
            <a:r>
              <a:rPr lang="en-US" sz="1200" b="0" i="0" dirty="0">
                <a:solidFill>
                  <a:srgbClr val="212121"/>
                </a:solidFill>
                <a:effectLst/>
                <a:latin typeface="Didact Gothic" panose="00000500000000000000" pitchFamily="2" charset="0"/>
              </a:rPr>
              <a:t> C, </a:t>
            </a:r>
            <a:r>
              <a:rPr lang="en-US" sz="1200" b="0" i="0" dirty="0" err="1">
                <a:solidFill>
                  <a:srgbClr val="212121"/>
                </a:solidFill>
                <a:effectLst/>
                <a:latin typeface="Didact Gothic" panose="00000500000000000000" pitchFamily="2" charset="0"/>
              </a:rPr>
              <a:t>Støvring</a:t>
            </a:r>
            <a:r>
              <a:rPr lang="en-US" sz="1200" b="0" i="0" dirty="0">
                <a:solidFill>
                  <a:srgbClr val="212121"/>
                </a:solidFill>
                <a:effectLst/>
                <a:latin typeface="Didact Gothic" panose="00000500000000000000" pitchFamily="2" charset="0"/>
              </a:rPr>
              <a:t> H. Mortality and Self-Harm in Association With Clozapine in Treatment-Resistant Schizophrenia. Am J Psychiatry. 2017 Oct 1;174(10):990-998. </a:t>
            </a:r>
          </a:p>
          <a:p>
            <a:pPr marL="482600" indent="-342900" algn="l">
              <a:buFont typeface="+mj-lt"/>
              <a:buAutoNum type="arabicPeriod" startAt="10"/>
            </a:pPr>
            <a:r>
              <a:rPr lang="en-US" sz="1200" b="0" i="0" dirty="0" err="1">
                <a:solidFill>
                  <a:srgbClr val="212121"/>
                </a:solidFill>
                <a:effectLst/>
                <a:latin typeface="Didact Gothic" panose="00000500000000000000" pitchFamily="2" charset="0"/>
              </a:rPr>
              <a:t>Ringbäck</a:t>
            </a:r>
            <a:r>
              <a:rPr lang="en-US" sz="1200" b="0" i="0" dirty="0">
                <a:solidFill>
                  <a:srgbClr val="212121"/>
                </a:solidFill>
                <a:effectLst/>
                <a:latin typeface="Didact Gothic" panose="00000500000000000000" pitchFamily="2" charset="0"/>
              </a:rPr>
              <a:t> </a:t>
            </a:r>
            <a:r>
              <a:rPr lang="en-US" sz="1200" b="0" i="0" dirty="0" err="1">
                <a:solidFill>
                  <a:srgbClr val="212121"/>
                </a:solidFill>
                <a:effectLst/>
                <a:latin typeface="Didact Gothic" panose="00000500000000000000" pitchFamily="2" charset="0"/>
              </a:rPr>
              <a:t>Weitoft</a:t>
            </a:r>
            <a:r>
              <a:rPr lang="en-US" sz="1200" b="0" i="0" dirty="0">
                <a:solidFill>
                  <a:srgbClr val="212121"/>
                </a:solidFill>
                <a:effectLst/>
                <a:latin typeface="Didact Gothic" panose="00000500000000000000" pitchFamily="2" charset="0"/>
              </a:rPr>
              <a:t> G, Berglund M, </a:t>
            </a:r>
            <a:r>
              <a:rPr lang="en-US" sz="1200" b="0" i="0" dirty="0" err="1">
                <a:solidFill>
                  <a:srgbClr val="212121"/>
                </a:solidFill>
                <a:effectLst/>
                <a:latin typeface="Didact Gothic" panose="00000500000000000000" pitchFamily="2" charset="0"/>
              </a:rPr>
              <a:t>Lindström</a:t>
            </a:r>
            <a:r>
              <a:rPr lang="en-US" sz="1200" b="0" i="0" dirty="0">
                <a:solidFill>
                  <a:srgbClr val="212121"/>
                </a:solidFill>
                <a:effectLst/>
                <a:latin typeface="Didact Gothic" panose="00000500000000000000" pitchFamily="2" charset="0"/>
              </a:rPr>
              <a:t> EA, Nilsson M, Salmi P, </a:t>
            </a:r>
            <a:r>
              <a:rPr lang="en-US" sz="1200" b="0" i="0" dirty="0" err="1">
                <a:solidFill>
                  <a:srgbClr val="212121"/>
                </a:solidFill>
                <a:effectLst/>
                <a:latin typeface="Didact Gothic" panose="00000500000000000000" pitchFamily="2" charset="0"/>
              </a:rPr>
              <a:t>Rosén</a:t>
            </a:r>
            <a:r>
              <a:rPr lang="en-US" sz="1200" b="0" i="0" dirty="0">
                <a:solidFill>
                  <a:srgbClr val="212121"/>
                </a:solidFill>
                <a:effectLst/>
                <a:latin typeface="Didact Gothic" panose="00000500000000000000" pitchFamily="2" charset="0"/>
              </a:rPr>
              <a:t> M. Mortality, attempted suicide, re-</a:t>
            </a:r>
            <a:r>
              <a:rPr lang="en-US" sz="1200" b="0" i="0" dirty="0" err="1">
                <a:solidFill>
                  <a:srgbClr val="212121"/>
                </a:solidFill>
                <a:effectLst/>
                <a:latin typeface="Didact Gothic" panose="00000500000000000000" pitchFamily="2" charset="0"/>
              </a:rPr>
              <a:t>hospitalisation</a:t>
            </a:r>
            <a:r>
              <a:rPr lang="en-US" sz="1200" b="0" i="0" dirty="0">
                <a:solidFill>
                  <a:srgbClr val="212121"/>
                </a:solidFill>
                <a:effectLst/>
                <a:latin typeface="Didact Gothic" panose="00000500000000000000" pitchFamily="2" charset="0"/>
              </a:rPr>
              <a:t> and prescription refill for clozapine and other antipsychotics in Sweden-a register-based study. </a:t>
            </a:r>
            <a:r>
              <a:rPr lang="en-US" sz="1200" b="0" i="0" dirty="0" err="1">
                <a:solidFill>
                  <a:srgbClr val="212121"/>
                </a:solidFill>
                <a:effectLst/>
                <a:latin typeface="Didact Gothic" panose="00000500000000000000" pitchFamily="2" charset="0"/>
              </a:rPr>
              <a:t>Pharmacoepidemiol</a:t>
            </a:r>
            <a:r>
              <a:rPr lang="en-US" sz="1200" b="0" i="0" dirty="0">
                <a:solidFill>
                  <a:srgbClr val="212121"/>
                </a:solidFill>
                <a:effectLst/>
                <a:latin typeface="Didact Gothic" panose="00000500000000000000" pitchFamily="2" charset="0"/>
              </a:rPr>
              <a:t> Drug </a:t>
            </a:r>
            <a:r>
              <a:rPr lang="en-US" sz="1200" b="0" i="0" dirty="0" err="1">
                <a:solidFill>
                  <a:srgbClr val="212121"/>
                </a:solidFill>
                <a:effectLst/>
                <a:latin typeface="Didact Gothic" panose="00000500000000000000" pitchFamily="2" charset="0"/>
              </a:rPr>
              <a:t>Saf</a:t>
            </a:r>
            <a:r>
              <a:rPr lang="en-US" sz="1200" b="0" i="0" dirty="0">
                <a:solidFill>
                  <a:srgbClr val="212121"/>
                </a:solidFill>
                <a:effectLst/>
                <a:latin typeface="Didact Gothic" panose="00000500000000000000" pitchFamily="2" charset="0"/>
              </a:rPr>
              <a:t>. 2014 Mar;23(3):290-8. </a:t>
            </a:r>
            <a:endParaRPr sz="1200" dirty="0">
              <a:latin typeface="Didact Gothic" panose="00000500000000000000" pitchFamily="2" charset="0"/>
            </a:endParaRPr>
          </a:p>
        </p:txBody>
      </p:sp>
      <p:cxnSp>
        <p:nvCxnSpPr>
          <p:cNvPr id="701" name="Google Shape;701;p69"/>
          <p:cNvCxnSpPr/>
          <p:nvPr/>
        </p:nvCxnSpPr>
        <p:spPr>
          <a:xfrm>
            <a:off x="814975" y="1263460"/>
            <a:ext cx="647100" cy="0"/>
          </a:xfrm>
          <a:prstGeom prst="straightConnector1">
            <a:avLst/>
          </a:prstGeom>
          <a:noFill/>
          <a:ln w="19050" cap="flat" cmpd="sng">
            <a:solidFill>
              <a:schemeClr val="dk1"/>
            </a:solidFill>
            <a:prstDash val="solid"/>
            <a:round/>
            <a:headEnd type="none" w="med" len="med"/>
            <a:tailEnd type="none" w="med" len="med"/>
          </a:ln>
        </p:spPr>
      </p:cxnSp>
    </p:spTree>
    <p:extLst>
      <p:ext uri="{BB962C8B-B14F-4D97-AF65-F5344CB8AC3E}">
        <p14:creationId xmlns:p14="http://schemas.microsoft.com/office/powerpoint/2010/main" val="2157737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710123A3-BDAD-442B-F294-4F7FE1536A24}"/>
              </a:ext>
            </a:extLst>
          </p:cNvPr>
          <p:cNvGraphicFramePr/>
          <p:nvPr>
            <p:extLst>
              <p:ext uri="{D42A27DB-BD31-4B8C-83A1-F6EECF244321}">
                <p14:modId xmlns:p14="http://schemas.microsoft.com/office/powerpoint/2010/main" val="1155062024"/>
              </p:ext>
            </p:extLst>
          </p:nvPr>
        </p:nvGraphicFramePr>
        <p:xfrm>
          <a:off x="2078824" y="1394460"/>
          <a:ext cx="6102649" cy="33664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Title 13">
            <a:extLst>
              <a:ext uri="{FF2B5EF4-FFF2-40B4-BE49-F238E27FC236}">
                <a16:creationId xmlns:a16="http://schemas.microsoft.com/office/drawing/2014/main" id="{A06DFE37-3F7D-4B5E-86B0-58665A1534FF}"/>
              </a:ext>
            </a:extLst>
          </p:cNvPr>
          <p:cNvSpPr>
            <a:spLocks noGrp="1"/>
          </p:cNvSpPr>
          <p:nvPr>
            <p:ph type="title"/>
          </p:nvPr>
        </p:nvSpPr>
        <p:spPr/>
        <p:txBody>
          <a:bodyPr/>
          <a:lstStyle/>
          <a:p>
            <a:r>
              <a:rPr lang="en-US" dirty="0"/>
              <a:t>Objectives</a:t>
            </a:r>
          </a:p>
        </p:txBody>
      </p:sp>
      <p:sp>
        <p:nvSpPr>
          <p:cNvPr id="3" name="TextBox 2">
            <a:extLst>
              <a:ext uri="{FF2B5EF4-FFF2-40B4-BE49-F238E27FC236}">
                <a16:creationId xmlns:a16="http://schemas.microsoft.com/office/drawing/2014/main" id="{72590BE5-DC4F-D5C6-7AAC-44D0811F2D62}"/>
              </a:ext>
            </a:extLst>
          </p:cNvPr>
          <p:cNvSpPr txBox="1"/>
          <p:nvPr/>
        </p:nvSpPr>
        <p:spPr>
          <a:xfrm>
            <a:off x="8598568" y="4835723"/>
            <a:ext cx="352926" cy="307777"/>
          </a:xfrm>
          <a:prstGeom prst="rect">
            <a:avLst/>
          </a:prstGeom>
          <a:noFill/>
        </p:spPr>
        <p:txBody>
          <a:bodyPr wrap="square" rtlCol="0">
            <a:spAutoFit/>
          </a:bodyPr>
          <a:lstStyle/>
          <a:p>
            <a:r>
              <a:rPr lang="en-US" dirty="0">
                <a:solidFill>
                  <a:schemeClr val="tx1"/>
                </a:solidFill>
              </a:rPr>
              <a:t>4</a:t>
            </a:r>
          </a:p>
        </p:txBody>
      </p:sp>
    </p:spTree>
    <p:extLst>
      <p:ext uri="{BB962C8B-B14F-4D97-AF65-F5344CB8AC3E}">
        <p14:creationId xmlns:p14="http://schemas.microsoft.com/office/powerpoint/2010/main" val="26324643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6" name="Google Shape;706;p70"/>
          <p:cNvSpPr txBox="1">
            <a:spLocks noGrp="1"/>
          </p:cNvSpPr>
          <p:nvPr>
            <p:ph type="title"/>
          </p:nvPr>
        </p:nvSpPr>
        <p:spPr>
          <a:xfrm>
            <a:off x="713225" y="530584"/>
            <a:ext cx="5768100" cy="52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References</a:t>
            </a:r>
            <a:endParaRPr dirty="0"/>
          </a:p>
        </p:txBody>
      </p:sp>
      <p:sp>
        <p:nvSpPr>
          <p:cNvPr id="707" name="Google Shape;707;p70"/>
          <p:cNvSpPr txBox="1">
            <a:spLocks noGrp="1"/>
          </p:cNvSpPr>
          <p:nvPr>
            <p:ph type="body" idx="1"/>
          </p:nvPr>
        </p:nvSpPr>
        <p:spPr>
          <a:xfrm>
            <a:off x="713224" y="1424150"/>
            <a:ext cx="7925449" cy="3259800"/>
          </a:xfrm>
          <a:prstGeom prst="rect">
            <a:avLst/>
          </a:prstGeom>
        </p:spPr>
        <p:txBody>
          <a:bodyPr spcFirstLastPara="1" wrap="square" lIns="91425" tIns="91425" rIns="91425" bIns="91425" anchor="t" anchorCtr="0">
            <a:noAutofit/>
          </a:bodyPr>
          <a:lstStyle/>
          <a:p>
            <a:pPr marL="482600" indent="-342900" algn="l">
              <a:buFont typeface="+mj-lt"/>
              <a:buAutoNum type="arabicPeriod" startAt="16"/>
            </a:pPr>
            <a:endParaRPr lang="en-US" sz="1200" b="0" i="0" dirty="0">
              <a:solidFill>
                <a:srgbClr val="212121"/>
              </a:solidFill>
              <a:effectLst/>
              <a:latin typeface="Didact Gothic" panose="00000500000000000000" pitchFamily="2" charset="0"/>
            </a:endParaRPr>
          </a:p>
          <a:p>
            <a:pPr marL="482600" indent="-342900" algn="l">
              <a:buFont typeface="+mj-lt"/>
              <a:buAutoNum type="arabicPeriod" startAt="16"/>
            </a:pPr>
            <a:r>
              <a:rPr lang="en-US" sz="1200" b="0" i="0" dirty="0" err="1">
                <a:solidFill>
                  <a:srgbClr val="212121"/>
                </a:solidFill>
                <a:effectLst/>
                <a:latin typeface="Didact Gothic" panose="00000500000000000000" pitchFamily="2" charset="0"/>
              </a:rPr>
              <a:t>Tiihonen</a:t>
            </a:r>
            <a:r>
              <a:rPr lang="en-US" sz="1200" b="0" i="0" dirty="0">
                <a:solidFill>
                  <a:srgbClr val="212121"/>
                </a:solidFill>
                <a:effectLst/>
                <a:latin typeface="Didact Gothic" panose="00000500000000000000" pitchFamily="2" charset="0"/>
              </a:rPr>
              <a:t> J, </a:t>
            </a:r>
            <a:r>
              <a:rPr lang="en-US" sz="1200" b="0" i="0" dirty="0" err="1">
                <a:solidFill>
                  <a:srgbClr val="212121"/>
                </a:solidFill>
                <a:effectLst/>
                <a:latin typeface="Didact Gothic" panose="00000500000000000000" pitchFamily="2" charset="0"/>
              </a:rPr>
              <a:t>Lönnqvist</a:t>
            </a:r>
            <a:r>
              <a:rPr lang="en-US" sz="1200" b="0" i="0" dirty="0">
                <a:solidFill>
                  <a:srgbClr val="212121"/>
                </a:solidFill>
                <a:effectLst/>
                <a:latin typeface="Didact Gothic" panose="00000500000000000000" pitchFamily="2" charset="0"/>
              </a:rPr>
              <a:t> J, </a:t>
            </a:r>
            <a:r>
              <a:rPr lang="en-US" sz="1200" b="0" i="0" dirty="0" err="1">
                <a:solidFill>
                  <a:srgbClr val="212121"/>
                </a:solidFill>
                <a:effectLst/>
                <a:latin typeface="Didact Gothic" panose="00000500000000000000" pitchFamily="2" charset="0"/>
              </a:rPr>
              <a:t>Wahlbeck</a:t>
            </a:r>
            <a:r>
              <a:rPr lang="en-US" sz="1200" b="0" i="0" dirty="0">
                <a:solidFill>
                  <a:srgbClr val="212121"/>
                </a:solidFill>
                <a:effectLst/>
                <a:latin typeface="Didact Gothic" panose="00000500000000000000" pitchFamily="2" charset="0"/>
              </a:rPr>
              <a:t> K, </a:t>
            </a:r>
            <a:r>
              <a:rPr lang="en-US" sz="1200" b="0" i="0" dirty="0" err="1">
                <a:solidFill>
                  <a:srgbClr val="212121"/>
                </a:solidFill>
                <a:effectLst/>
                <a:latin typeface="Didact Gothic" panose="00000500000000000000" pitchFamily="2" charset="0"/>
              </a:rPr>
              <a:t>Klaukka</a:t>
            </a:r>
            <a:r>
              <a:rPr lang="en-US" sz="1200" b="0" i="0" dirty="0">
                <a:solidFill>
                  <a:srgbClr val="212121"/>
                </a:solidFill>
                <a:effectLst/>
                <a:latin typeface="Didact Gothic" panose="00000500000000000000" pitchFamily="2" charset="0"/>
              </a:rPr>
              <a:t> T, </a:t>
            </a:r>
            <a:r>
              <a:rPr lang="en-US" sz="1200" b="0" i="0" dirty="0" err="1">
                <a:solidFill>
                  <a:srgbClr val="212121"/>
                </a:solidFill>
                <a:effectLst/>
                <a:latin typeface="Didact Gothic" panose="00000500000000000000" pitchFamily="2" charset="0"/>
              </a:rPr>
              <a:t>Niskanen</a:t>
            </a:r>
            <a:r>
              <a:rPr lang="en-US" sz="1200" b="0" i="0" dirty="0">
                <a:solidFill>
                  <a:srgbClr val="212121"/>
                </a:solidFill>
                <a:effectLst/>
                <a:latin typeface="Didact Gothic" panose="00000500000000000000" pitchFamily="2" charset="0"/>
              </a:rPr>
              <a:t> L, </a:t>
            </a:r>
            <a:r>
              <a:rPr lang="en-US" sz="1200" b="0" i="0" dirty="0" err="1">
                <a:solidFill>
                  <a:srgbClr val="212121"/>
                </a:solidFill>
                <a:effectLst/>
                <a:latin typeface="Didact Gothic" panose="00000500000000000000" pitchFamily="2" charset="0"/>
              </a:rPr>
              <a:t>Tanskanen</a:t>
            </a:r>
            <a:r>
              <a:rPr lang="en-US" sz="1200" b="0" i="0" dirty="0">
                <a:solidFill>
                  <a:srgbClr val="212121"/>
                </a:solidFill>
                <a:effectLst/>
                <a:latin typeface="Didact Gothic" panose="00000500000000000000" pitchFamily="2" charset="0"/>
              </a:rPr>
              <a:t> A, </a:t>
            </a:r>
            <a:r>
              <a:rPr lang="en-US" sz="1200" b="0" i="0" dirty="0" err="1">
                <a:solidFill>
                  <a:srgbClr val="212121"/>
                </a:solidFill>
                <a:effectLst/>
                <a:latin typeface="Didact Gothic" panose="00000500000000000000" pitchFamily="2" charset="0"/>
              </a:rPr>
              <a:t>Haukka</a:t>
            </a:r>
            <a:r>
              <a:rPr lang="en-US" sz="1200" b="0" i="0" dirty="0">
                <a:solidFill>
                  <a:srgbClr val="212121"/>
                </a:solidFill>
                <a:effectLst/>
                <a:latin typeface="Didact Gothic" panose="00000500000000000000" pitchFamily="2" charset="0"/>
              </a:rPr>
              <a:t> J. 11-year follow-up of mortality in patients with schizophrenia: a population-based cohort study (FIN11 study). Lancet. 2009 Aug 22;374(9690):620-7. </a:t>
            </a:r>
          </a:p>
          <a:p>
            <a:pPr marL="482600" indent="-342900" algn="l">
              <a:buFont typeface="+mj-lt"/>
              <a:buAutoNum type="arabicPeriod" startAt="16"/>
            </a:pPr>
            <a:r>
              <a:rPr lang="en-US" sz="1200" b="0" i="0" dirty="0">
                <a:solidFill>
                  <a:srgbClr val="1C1D1E"/>
                </a:solidFill>
                <a:effectLst/>
                <a:latin typeface="Didact Gothic" panose="00000500000000000000" pitchFamily="2" charset="0"/>
              </a:rPr>
              <a:t>Wilkinson, S. T., Trujillo Diaz, D., Rupp, Z. W., </a:t>
            </a:r>
            <a:r>
              <a:rPr lang="en-US" sz="1200" b="0" i="0" dirty="0" err="1">
                <a:solidFill>
                  <a:srgbClr val="1C1D1E"/>
                </a:solidFill>
                <a:effectLst/>
                <a:latin typeface="Didact Gothic" panose="00000500000000000000" pitchFamily="2" charset="0"/>
              </a:rPr>
              <a:t>Kidambi</a:t>
            </a:r>
            <a:r>
              <a:rPr lang="en-US" sz="1200" b="0" i="0" dirty="0">
                <a:solidFill>
                  <a:srgbClr val="1C1D1E"/>
                </a:solidFill>
                <a:effectLst/>
                <a:latin typeface="Didact Gothic" panose="00000500000000000000" pitchFamily="2" charset="0"/>
              </a:rPr>
              <a:t>, A., Ramirez, K. L., Flores, J. M., Avila-Quintero, V. J., Rhee, T. G., </a:t>
            </a:r>
            <a:r>
              <a:rPr lang="en-US" sz="1200" b="0" i="0" dirty="0" err="1">
                <a:solidFill>
                  <a:srgbClr val="1C1D1E"/>
                </a:solidFill>
                <a:effectLst/>
                <a:latin typeface="Didact Gothic" panose="00000500000000000000" pitchFamily="2" charset="0"/>
              </a:rPr>
              <a:t>Olfson</a:t>
            </a:r>
            <a:r>
              <a:rPr lang="en-US" sz="1200" b="0" i="0" dirty="0">
                <a:solidFill>
                  <a:srgbClr val="1C1D1E"/>
                </a:solidFill>
                <a:effectLst/>
                <a:latin typeface="Didact Gothic" panose="00000500000000000000" pitchFamily="2" charset="0"/>
              </a:rPr>
              <a:t>, M., &amp; Bloch, M. H. (2022). Pharmacological and somatic treatment effects on suicide in adults: a systematic review and meta-analysis. </a:t>
            </a:r>
            <a:r>
              <a:rPr lang="en-US" sz="1200" b="0" i="1" dirty="0">
                <a:solidFill>
                  <a:srgbClr val="1C1D1E"/>
                </a:solidFill>
                <a:effectLst/>
                <a:latin typeface="Didact Gothic" panose="00000500000000000000" pitchFamily="2" charset="0"/>
              </a:rPr>
              <a:t>Depression and Anxiety</a:t>
            </a:r>
            <a:r>
              <a:rPr lang="en-US" sz="1200" b="0" i="0" dirty="0">
                <a:solidFill>
                  <a:srgbClr val="1C1D1E"/>
                </a:solidFill>
                <a:effectLst/>
                <a:latin typeface="Didact Gothic" panose="00000500000000000000" pitchFamily="2" charset="0"/>
              </a:rPr>
              <a:t>, 39, 100– 112.</a:t>
            </a:r>
            <a:endParaRPr lang="en-US" sz="1200" dirty="0">
              <a:latin typeface="Didact Gothic" panose="00000500000000000000" pitchFamily="2" charset="0"/>
            </a:endParaRPr>
          </a:p>
        </p:txBody>
      </p:sp>
      <p:cxnSp>
        <p:nvCxnSpPr>
          <p:cNvPr id="708" name="Google Shape;708;p70"/>
          <p:cNvCxnSpPr/>
          <p:nvPr/>
        </p:nvCxnSpPr>
        <p:spPr>
          <a:xfrm>
            <a:off x="814975" y="1263460"/>
            <a:ext cx="647100" cy="0"/>
          </a:xfrm>
          <a:prstGeom prst="straightConnector1">
            <a:avLst/>
          </a:prstGeom>
          <a:noFill/>
          <a:ln w="19050" cap="flat" cmpd="sng">
            <a:solidFill>
              <a:schemeClr val="dk1"/>
            </a:solidFill>
            <a:prstDash val="solid"/>
            <a:round/>
            <a:headEnd type="none" w="med" len="med"/>
            <a:tailEnd type="none" w="med" len="med"/>
          </a:ln>
        </p:spPr>
      </p:cxnSp>
    </p:spTree>
    <p:extLst>
      <p:ext uri="{BB962C8B-B14F-4D97-AF65-F5344CB8AC3E}">
        <p14:creationId xmlns:p14="http://schemas.microsoft.com/office/powerpoint/2010/main" val="5514063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6F9FB-7BD9-4D11-BF98-BED924973DA0}"/>
              </a:ext>
            </a:extLst>
          </p:cNvPr>
          <p:cNvSpPr>
            <a:spLocks noGrp="1"/>
          </p:cNvSpPr>
          <p:nvPr>
            <p:ph type="title"/>
          </p:nvPr>
        </p:nvSpPr>
        <p:spPr>
          <a:xfrm>
            <a:off x="621653" y="357820"/>
            <a:ext cx="7886700" cy="994172"/>
          </a:xfrm>
        </p:spPr>
        <p:txBody>
          <a:bodyPr>
            <a:normAutofit/>
          </a:bodyPr>
          <a:lstStyle/>
          <a:p>
            <a:pPr algn="ctr"/>
            <a:r>
              <a:rPr lang="en-US" b="1" dirty="0"/>
              <a:t>Record your Attendance by SMS Text</a:t>
            </a:r>
          </a:p>
        </p:txBody>
      </p:sp>
      <p:sp>
        <p:nvSpPr>
          <p:cNvPr id="3" name="Content Placeholder 2">
            <a:extLst>
              <a:ext uri="{FF2B5EF4-FFF2-40B4-BE49-F238E27FC236}">
                <a16:creationId xmlns:a16="http://schemas.microsoft.com/office/drawing/2014/main" id="{13A676FD-FEB0-42B7-99BC-B69412C0C7D0}"/>
              </a:ext>
            </a:extLst>
          </p:cNvPr>
          <p:cNvSpPr>
            <a:spLocks noGrp="1"/>
          </p:cNvSpPr>
          <p:nvPr>
            <p:ph idx="1"/>
          </p:nvPr>
        </p:nvSpPr>
        <p:spPr>
          <a:xfrm>
            <a:off x="635648" y="1088668"/>
            <a:ext cx="8046839" cy="622637"/>
          </a:xfrm>
          <a:solidFill>
            <a:srgbClr val="CCFFFF"/>
          </a:solidFill>
        </p:spPr>
        <p:txBody>
          <a:bodyPr>
            <a:noAutofit/>
          </a:bodyPr>
          <a:lstStyle/>
          <a:p>
            <a:pPr marL="0" indent="0" algn="ctr">
              <a:buNone/>
            </a:pPr>
            <a:r>
              <a:rPr lang="en-US" sz="1350" dirty="0"/>
              <a:t>To enable the SMS texting feature, login to your account @ </a:t>
            </a:r>
            <a:r>
              <a:rPr lang="en-US" sz="1350" dirty="0">
                <a:hlinkClick r:id="rId2">
                  <a:extLst>
                    <a:ext uri="{A12FA001-AC4F-418D-AE19-62706E023703}">
                      <ahyp:hlinkClr xmlns:ahyp="http://schemas.microsoft.com/office/drawing/2018/hyperlinkcolor" val="tx"/>
                    </a:ext>
                  </a:extLst>
                </a:hlinkClick>
              </a:rPr>
              <a:t>http://cce.upmc.com</a:t>
            </a:r>
            <a:r>
              <a:rPr lang="en-US" sz="1350" dirty="0"/>
              <a:t> .</a:t>
            </a:r>
          </a:p>
          <a:p>
            <a:pPr marL="0" indent="0" algn="ctr">
              <a:buNone/>
            </a:pPr>
            <a:r>
              <a:rPr lang="en-US" sz="1350" dirty="0"/>
              <a:t>Click the “Mobile” tab to add your ten-digit mobile phone. </a:t>
            </a:r>
          </a:p>
        </p:txBody>
      </p:sp>
      <p:sp>
        <p:nvSpPr>
          <p:cNvPr id="4" name="TextBox 3">
            <a:extLst>
              <a:ext uri="{FF2B5EF4-FFF2-40B4-BE49-F238E27FC236}">
                <a16:creationId xmlns:a16="http://schemas.microsoft.com/office/drawing/2014/main" id="{032560AE-49F7-4FC7-8D21-CCA39BFA9BED}"/>
              </a:ext>
            </a:extLst>
          </p:cNvPr>
          <p:cNvSpPr txBox="1"/>
          <p:nvPr/>
        </p:nvSpPr>
        <p:spPr>
          <a:xfrm>
            <a:off x="2679752" y="1991862"/>
            <a:ext cx="3538728" cy="715581"/>
          </a:xfrm>
          <a:prstGeom prst="rect">
            <a:avLst/>
          </a:prstGeom>
          <a:noFill/>
        </p:spPr>
        <p:txBody>
          <a:bodyPr wrap="square" rtlCol="0">
            <a:spAutoFit/>
          </a:bodyPr>
          <a:lstStyle/>
          <a:p>
            <a:pPr algn="ctr" defTabSz="457189"/>
            <a:r>
              <a:rPr lang="en-US" sz="4050" b="1" dirty="0">
                <a:solidFill>
                  <a:srgbClr val="FF0000"/>
                </a:solidFill>
                <a:latin typeface="Calibri"/>
              </a:rPr>
              <a:t>VABWEG</a:t>
            </a:r>
            <a:endParaRPr lang="en-US" sz="7200" b="1" dirty="0">
              <a:solidFill>
                <a:srgbClr val="FF0000"/>
              </a:solidFill>
              <a:latin typeface="Calibri"/>
            </a:endParaRPr>
          </a:p>
        </p:txBody>
      </p:sp>
      <p:sp>
        <p:nvSpPr>
          <p:cNvPr id="7" name="TextBox 6">
            <a:extLst>
              <a:ext uri="{FF2B5EF4-FFF2-40B4-BE49-F238E27FC236}">
                <a16:creationId xmlns:a16="http://schemas.microsoft.com/office/drawing/2014/main" id="{099FEE6F-E0F2-4BD5-BCAE-85E90A72EFDF}"/>
              </a:ext>
            </a:extLst>
          </p:cNvPr>
          <p:cNvSpPr txBox="1"/>
          <p:nvPr/>
        </p:nvSpPr>
        <p:spPr>
          <a:xfrm>
            <a:off x="1070153" y="1632548"/>
            <a:ext cx="7200899" cy="461665"/>
          </a:xfrm>
          <a:prstGeom prst="rect">
            <a:avLst/>
          </a:prstGeom>
          <a:noFill/>
        </p:spPr>
        <p:txBody>
          <a:bodyPr wrap="square" rtlCol="0">
            <a:spAutoFit/>
          </a:bodyPr>
          <a:lstStyle/>
          <a:p>
            <a:pPr algn="ctr" defTabSz="457189"/>
            <a:r>
              <a:rPr lang="en-US" sz="2400" dirty="0">
                <a:solidFill>
                  <a:srgbClr val="771B61"/>
                </a:solidFill>
                <a:latin typeface="Calibri"/>
              </a:rPr>
              <a:t>Receive credit instantly by texting the following code:</a:t>
            </a:r>
          </a:p>
        </p:txBody>
      </p:sp>
      <p:sp>
        <p:nvSpPr>
          <p:cNvPr id="8" name="TextBox 7">
            <a:extLst>
              <a:ext uri="{FF2B5EF4-FFF2-40B4-BE49-F238E27FC236}">
                <a16:creationId xmlns:a16="http://schemas.microsoft.com/office/drawing/2014/main" id="{F9EAD448-89BB-496D-9D71-91042B0DB465}"/>
              </a:ext>
            </a:extLst>
          </p:cNvPr>
          <p:cNvSpPr txBox="1"/>
          <p:nvPr/>
        </p:nvSpPr>
        <p:spPr>
          <a:xfrm>
            <a:off x="925527" y="2593705"/>
            <a:ext cx="7200899" cy="1754326"/>
          </a:xfrm>
          <a:prstGeom prst="rect">
            <a:avLst/>
          </a:prstGeom>
          <a:noFill/>
        </p:spPr>
        <p:txBody>
          <a:bodyPr wrap="square" rtlCol="0">
            <a:spAutoFit/>
          </a:bodyPr>
          <a:lstStyle/>
          <a:p>
            <a:pPr algn="ctr" defTabSz="457189"/>
            <a:r>
              <a:rPr lang="en-US" sz="1800" dirty="0">
                <a:solidFill>
                  <a:srgbClr val="771B61"/>
                </a:solidFill>
                <a:latin typeface="Calibri"/>
              </a:rPr>
              <a:t>to</a:t>
            </a:r>
          </a:p>
          <a:p>
            <a:pPr algn="ctr" defTabSz="457189"/>
            <a:r>
              <a:rPr lang="en-US" sz="3000" dirty="0">
                <a:solidFill>
                  <a:srgbClr val="FF0000"/>
                </a:solidFill>
                <a:latin typeface="Calibri"/>
              </a:rPr>
              <a:t>412-312-4424</a:t>
            </a:r>
          </a:p>
          <a:p>
            <a:pPr algn="ctr" defTabSz="457189"/>
            <a:endParaRPr lang="en-US" sz="3000" dirty="0">
              <a:solidFill>
                <a:srgbClr val="FF0000"/>
              </a:solidFill>
              <a:latin typeface="Calibri"/>
            </a:endParaRPr>
          </a:p>
          <a:p>
            <a:pPr algn="ctr" defTabSz="457189"/>
            <a:r>
              <a:rPr lang="en-US" sz="3000" dirty="0">
                <a:solidFill>
                  <a:srgbClr val="771B61"/>
                </a:solidFill>
                <a:latin typeface="Calibri"/>
              </a:rPr>
              <a:t>Code MUST be texted by </a:t>
            </a:r>
            <a:r>
              <a:rPr lang="en-US" sz="3000" u="sng" dirty="0">
                <a:solidFill>
                  <a:srgbClr val="771B61"/>
                </a:solidFill>
                <a:latin typeface="Calibri"/>
              </a:rPr>
              <a:t>today</a:t>
            </a:r>
            <a:r>
              <a:rPr lang="en-US" sz="3000" dirty="0">
                <a:solidFill>
                  <a:srgbClr val="771B61"/>
                </a:solidFill>
                <a:latin typeface="Calibri"/>
              </a:rPr>
              <a:t> at 11:59pm.</a:t>
            </a:r>
          </a:p>
        </p:txBody>
      </p:sp>
    </p:spTree>
    <p:extLst>
      <p:ext uri="{BB962C8B-B14F-4D97-AF65-F5344CB8AC3E}">
        <p14:creationId xmlns:p14="http://schemas.microsoft.com/office/powerpoint/2010/main" val="2091904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8DA53-5BF5-8EA5-BB16-F91E46DA763D}"/>
              </a:ext>
            </a:extLst>
          </p:cNvPr>
          <p:cNvSpPr>
            <a:spLocks noGrp="1"/>
          </p:cNvSpPr>
          <p:nvPr>
            <p:ph type="title"/>
          </p:nvPr>
        </p:nvSpPr>
        <p:spPr/>
        <p:txBody>
          <a:bodyPr/>
          <a:lstStyle/>
          <a:p>
            <a:r>
              <a:rPr lang="en-US" dirty="0"/>
              <a:t>Abbreviations</a:t>
            </a:r>
          </a:p>
        </p:txBody>
      </p:sp>
      <p:graphicFrame>
        <p:nvGraphicFramePr>
          <p:cNvPr id="3" name="Table 3">
            <a:extLst>
              <a:ext uri="{FF2B5EF4-FFF2-40B4-BE49-F238E27FC236}">
                <a16:creationId xmlns:a16="http://schemas.microsoft.com/office/drawing/2014/main" id="{43FA215E-DEB0-0A2A-F0EA-1C864E12DFCB}"/>
              </a:ext>
            </a:extLst>
          </p:cNvPr>
          <p:cNvGraphicFramePr>
            <a:graphicFrameLocks noGrp="1"/>
          </p:cNvGraphicFramePr>
          <p:nvPr>
            <p:extLst>
              <p:ext uri="{D42A27DB-BD31-4B8C-83A1-F6EECF244321}">
                <p14:modId xmlns:p14="http://schemas.microsoft.com/office/powerpoint/2010/main" val="3600206159"/>
              </p:ext>
            </p:extLst>
          </p:nvPr>
        </p:nvGraphicFramePr>
        <p:xfrm>
          <a:off x="1524000" y="1574466"/>
          <a:ext cx="6096000" cy="3337560"/>
        </p:xfrm>
        <a:graphic>
          <a:graphicData uri="http://schemas.openxmlformats.org/drawingml/2006/table">
            <a:tbl>
              <a:tblPr firstRow="1" bandRow="1">
                <a:tableStyleId>{616DA210-FB5B-4158-B5E0-FEB733F419BA}</a:tableStyleId>
              </a:tblPr>
              <a:tblGrid>
                <a:gridCol w="3048000">
                  <a:extLst>
                    <a:ext uri="{9D8B030D-6E8A-4147-A177-3AD203B41FA5}">
                      <a16:colId xmlns:a16="http://schemas.microsoft.com/office/drawing/2014/main" val="720264723"/>
                    </a:ext>
                  </a:extLst>
                </a:gridCol>
                <a:gridCol w="3048000">
                  <a:extLst>
                    <a:ext uri="{9D8B030D-6E8A-4147-A177-3AD203B41FA5}">
                      <a16:colId xmlns:a16="http://schemas.microsoft.com/office/drawing/2014/main" val="4144878554"/>
                    </a:ext>
                  </a:extLst>
                </a:gridCol>
              </a:tblGrid>
              <a:tr h="370840">
                <a:tc>
                  <a:txBody>
                    <a:bodyPr/>
                    <a:lstStyle/>
                    <a:p>
                      <a:r>
                        <a:rPr lang="en-US" b="0" dirty="0"/>
                        <a:t>First Generation Antipsychotic</a:t>
                      </a:r>
                    </a:p>
                  </a:txBody>
                  <a:tcPr/>
                </a:tc>
                <a:tc>
                  <a:txBody>
                    <a:bodyPr/>
                    <a:lstStyle/>
                    <a:p>
                      <a:r>
                        <a:rPr lang="en-US" b="0" dirty="0"/>
                        <a:t>FGA</a:t>
                      </a:r>
                    </a:p>
                  </a:txBody>
                  <a:tcPr/>
                </a:tc>
                <a:extLst>
                  <a:ext uri="{0D108BD9-81ED-4DB2-BD59-A6C34878D82A}">
                    <a16:rowId xmlns:a16="http://schemas.microsoft.com/office/drawing/2014/main" val="3209939650"/>
                  </a:ext>
                </a:extLst>
              </a:tr>
              <a:tr h="370840">
                <a:tc>
                  <a:txBody>
                    <a:bodyPr/>
                    <a:lstStyle/>
                    <a:p>
                      <a:r>
                        <a:rPr lang="en-US" b="0" dirty="0"/>
                        <a:t>Second Generation Antipsychotic</a:t>
                      </a:r>
                    </a:p>
                  </a:txBody>
                  <a:tcPr/>
                </a:tc>
                <a:tc>
                  <a:txBody>
                    <a:bodyPr/>
                    <a:lstStyle/>
                    <a:p>
                      <a:r>
                        <a:rPr lang="en-US" b="0" dirty="0"/>
                        <a:t>SGA</a:t>
                      </a:r>
                    </a:p>
                  </a:txBody>
                  <a:tcPr/>
                </a:tc>
                <a:extLst>
                  <a:ext uri="{0D108BD9-81ED-4DB2-BD59-A6C34878D82A}">
                    <a16:rowId xmlns:a16="http://schemas.microsoft.com/office/drawing/2014/main" val="918690054"/>
                  </a:ext>
                </a:extLst>
              </a:tr>
              <a:tr h="370840">
                <a:tc>
                  <a:txBody>
                    <a:bodyPr/>
                    <a:lstStyle/>
                    <a:p>
                      <a:r>
                        <a:rPr lang="en-US" b="0" dirty="0"/>
                        <a:t>Long-Acting Injectable Antipsychotic</a:t>
                      </a:r>
                    </a:p>
                  </a:txBody>
                  <a:tcPr/>
                </a:tc>
                <a:tc>
                  <a:txBody>
                    <a:bodyPr/>
                    <a:lstStyle/>
                    <a:p>
                      <a:r>
                        <a:rPr lang="en-US" b="0" dirty="0"/>
                        <a:t>LAIA</a:t>
                      </a:r>
                    </a:p>
                  </a:txBody>
                  <a:tcPr/>
                </a:tc>
                <a:extLst>
                  <a:ext uri="{0D108BD9-81ED-4DB2-BD59-A6C34878D82A}">
                    <a16:rowId xmlns:a16="http://schemas.microsoft.com/office/drawing/2014/main" val="4137979430"/>
                  </a:ext>
                </a:extLst>
              </a:tr>
              <a:tr h="370840">
                <a:tc>
                  <a:txBody>
                    <a:bodyPr/>
                    <a:lstStyle/>
                    <a:p>
                      <a:r>
                        <a:rPr lang="en-US" b="0" dirty="0"/>
                        <a:t>Treatment Resistant Schizophrenia</a:t>
                      </a:r>
                    </a:p>
                  </a:txBody>
                  <a:tcPr/>
                </a:tc>
                <a:tc>
                  <a:txBody>
                    <a:bodyPr/>
                    <a:lstStyle/>
                    <a:p>
                      <a:r>
                        <a:rPr lang="en-US" b="0" dirty="0"/>
                        <a:t>TRS</a:t>
                      </a:r>
                    </a:p>
                  </a:txBody>
                  <a:tcPr/>
                </a:tc>
                <a:extLst>
                  <a:ext uri="{0D108BD9-81ED-4DB2-BD59-A6C34878D82A}">
                    <a16:rowId xmlns:a16="http://schemas.microsoft.com/office/drawing/2014/main" val="180282050"/>
                  </a:ext>
                </a:extLst>
              </a:tr>
              <a:tr h="370840">
                <a:tc>
                  <a:txBody>
                    <a:bodyPr/>
                    <a:lstStyle/>
                    <a:p>
                      <a:r>
                        <a:rPr lang="en-US" b="0" dirty="0"/>
                        <a:t>Electroconvulsive Therapy</a:t>
                      </a:r>
                    </a:p>
                  </a:txBody>
                  <a:tcPr/>
                </a:tc>
                <a:tc>
                  <a:txBody>
                    <a:bodyPr/>
                    <a:lstStyle/>
                    <a:p>
                      <a:r>
                        <a:rPr lang="en-US" b="0" dirty="0"/>
                        <a:t>ECT</a:t>
                      </a:r>
                    </a:p>
                  </a:txBody>
                  <a:tcPr/>
                </a:tc>
                <a:extLst>
                  <a:ext uri="{0D108BD9-81ED-4DB2-BD59-A6C34878D82A}">
                    <a16:rowId xmlns:a16="http://schemas.microsoft.com/office/drawing/2014/main" val="2434588078"/>
                  </a:ext>
                </a:extLst>
              </a:tr>
              <a:tr h="370840">
                <a:tc>
                  <a:txBody>
                    <a:bodyPr/>
                    <a:lstStyle/>
                    <a:p>
                      <a:r>
                        <a:rPr lang="en-US" b="0"/>
                        <a:t>C</a:t>
                      </a:r>
                      <a:r>
                        <a:rPr lang="en-US" b="0" dirty="0"/>
                        <a:t>o</a:t>
                      </a:r>
                      <a:r>
                        <a:rPr lang="en-US" b="0"/>
                        <a:t>gnitive </a:t>
                      </a:r>
                      <a:r>
                        <a:rPr lang="en-US" b="0" dirty="0"/>
                        <a:t>Behavioral Therapy</a:t>
                      </a:r>
                    </a:p>
                  </a:txBody>
                  <a:tcPr/>
                </a:tc>
                <a:tc>
                  <a:txBody>
                    <a:bodyPr/>
                    <a:lstStyle/>
                    <a:p>
                      <a:r>
                        <a:rPr lang="en-US" b="0" dirty="0"/>
                        <a:t>CBT</a:t>
                      </a:r>
                    </a:p>
                  </a:txBody>
                  <a:tcPr/>
                </a:tc>
                <a:extLst>
                  <a:ext uri="{0D108BD9-81ED-4DB2-BD59-A6C34878D82A}">
                    <a16:rowId xmlns:a16="http://schemas.microsoft.com/office/drawing/2014/main" val="2195678249"/>
                  </a:ext>
                </a:extLst>
              </a:tr>
              <a:tr h="370840">
                <a:tc>
                  <a:txBody>
                    <a:bodyPr/>
                    <a:lstStyle/>
                    <a:p>
                      <a:r>
                        <a:rPr lang="en-US" b="0" dirty="0"/>
                        <a:t>Cardiovascular Disease</a:t>
                      </a:r>
                    </a:p>
                  </a:txBody>
                  <a:tcPr/>
                </a:tc>
                <a:tc>
                  <a:txBody>
                    <a:bodyPr/>
                    <a:lstStyle/>
                    <a:p>
                      <a:r>
                        <a:rPr lang="en-US" b="0" dirty="0"/>
                        <a:t>CVD</a:t>
                      </a:r>
                    </a:p>
                  </a:txBody>
                  <a:tcPr/>
                </a:tc>
                <a:extLst>
                  <a:ext uri="{0D108BD9-81ED-4DB2-BD59-A6C34878D82A}">
                    <a16:rowId xmlns:a16="http://schemas.microsoft.com/office/drawing/2014/main" val="3170650800"/>
                  </a:ext>
                </a:extLst>
              </a:tr>
              <a:tr h="370840">
                <a:tc>
                  <a:txBody>
                    <a:bodyPr/>
                    <a:lstStyle/>
                    <a:p>
                      <a:r>
                        <a:rPr lang="en-US" b="0" dirty="0"/>
                        <a:t>Odd Ratio</a:t>
                      </a:r>
                    </a:p>
                  </a:txBody>
                  <a:tcPr/>
                </a:tc>
                <a:tc>
                  <a:txBody>
                    <a:bodyPr/>
                    <a:lstStyle/>
                    <a:p>
                      <a:r>
                        <a:rPr lang="en-US" b="0" dirty="0"/>
                        <a:t>OR</a:t>
                      </a:r>
                    </a:p>
                  </a:txBody>
                  <a:tcPr/>
                </a:tc>
                <a:extLst>
                  <a:ext uri="{0D108BD9-81ED-4DB2-BD59-A6C34878D82A}">
                    <a16:rowId xmlns:a16="http://schemas.microsoft.com/office/drawing/2014/main" val="3996695509"/>
                  </a:ext>
                </a:extLst>
              </a:tr>
              <a:tr h="370840">
                <a:tc>
                  <a:txBody>
                    <a:bodyPr/>
                    <a:lstStyle/>
                    <a:p>
                      <a:r>
                        <a:rPr lang="en-US" b="0" dirty="0"/>
                        <a:t>Hazard Ratio</a:t>
                      </a:r>
                    </a:p>
                  </a:txBody>
                  <a:tcPr/>
                </a:tc>
                <a:tc>
                  <a:txBody>
                    <a:bodyPr/>
                    <a:lstStyle/>
                    <a:p>
                      <a:r>
                        <a:rPr lang="en-US" b="0" dirty="0"/>
                        <a:t>HR</a:t>
                      </a:r>
                    </a:p>
                  </a:txBody>
                  <a:tcPr/>
                </a:tc>
                <a:extLst>
                  <a:ext uri="{0D108BD9-81ED-4DB2-BD59-A6C34878D82A}">
                    <a16:rowId xmlns:a16="http://schemas.microsoft.com/office/drawing/2014/main" val="3387074990"/>
                  </a:ext>
                </a:extLst>
              </a:tr>
            </a:tbl>
          </a:graphicData>
        </a:graphic>
      </p:graphicFrame>
      <p:sp>
        <p:nvSpPr>
          <p:cNvPr id="4" name="TextBox 3">
            <a:extLst>
              <a:ext uri="{FF2B5EF4-FFF2-40B4-BE49-F238E27FC236}">
                <a16:creationId xmlns:a16="http://schemas.microsoft.com/office/drawing/2014/main" id="{AD5B45B2-6642-810D-BB1E-3068614859E0}"/>
              </a:ext>
            </a:extLst>
          </p:cNvPr>
          <p:cNvSpPr txBox="1"/>
          <p:nvPr/>
        </p:nvSpPr>
        <p:spPr>
          <a:xfrm>
            <a:off x="8598568" y="4835723"/>
            <a:ext cx="352926" cy="307777"/>
          </a:xfrm>
          <a:prstGeom prst="rect">
            <a:avLst/>
          </a:prstGeom>
          <a:noFill/>
        </p:spPr>
        <p:txBody>
          <a:bodyPr wrap="square" rtlCol="0">
            <a:spAutoFit/>
          </a:bodyPr>
          <a:lstStyle/>
          <a:p>
            <a:r>
              <a:rPr lang="en-US" dirty="0">
                <a:solidFill>
                  <a:schemeClr val="tx1"/>
                </a:solidFill>
              </a:rPr>
              <a:t>5</a:t>
            </a:r>
          </a:p>
        </p:txBody>
      </p:sp>
    </p:spTree>
    <p:extLst>
      <p:ext uri="{BB962C8B-B14F-4D97-AF65-F5344CB8AC3E}">
        <p14:creationId xmlns:p14="http://schemas.microsoft.com/office/powerpoint/2010/main" val="3878813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6" name="Google Shape;266;p42"/>
          <p:cNvSpPr txBox="1">
            <a:spLocks noGrp="1"/>
          </p:cNvSpPr>
          <p:nvPr>
            <p:ph type="title"/>
          </p:nvPr>
        </p:nvSpPr>
        <p:spPr>
          <a:xfrm>
            <a:off x="2245895" y="2715805"/>
            <a:ext cx="6836871" cy="8622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sz="3200" dirty="0"/>
              <a:t>Background on Schizophrenia, Schizoaffective Disorder, and Clozapine</a:t>
            </a:r>
            <a:endParaRPr sz="3200" dirty="0"/>
          </a:p>
        </p:txBody>
      </p:sp>
      <p:sp>
        <p:nvSpPr>
          <p:cNvPr id="267" name="Google Shape;267;p42"/>
          <p:cNvSpPr txBox="1">
            <a:spLocks noGrp="1"/>
          </p:cNvSpPr>
          <p:nvPr>
            <p:ph type="title" idx="2"/>
          </p:nvPr>
        </p:nvSpPr>
        <p:spPr>
          <a:xfrm>
            <a:off x="5945259" y="1489209"/>
            <a:ext cx="3057300" cy="8622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dirty="0"/>
              <a:t>01</a:t>
            </a:r>
            <a:endParaRPr dirty="0"/>
          </a:p>
        </p:txBody>
      </p:sp>
      <p:sp>
        <p:nvSpPr>
          <p:cNvPr id="2" name="TextBox 1">
            <a:extLst>
              <a:ext uri="{FF2B5EF4-FFF2-40B4-BE49-F238E27FC236}">
                <a16:creationId xmlns:a16="http://schemas.microsoft.com/office/drawing/2014/main" id="{4708CF30-7C89-E4AF-B0CF-60C8B114174B}"/>
              </a:ext>
            </a:extLst>
          </p:cNvPr>
          <p:cNvSpPr txBox="1"/>
          <p:nvPr/>
        </p:nvSpPr>
        <p:spPr>
          <a:xfrm>
            <a:off x="8598568" y="4835723"/>
            <a:ext cx="352926" cy="307777"/>
          </a:xfrm>
          <a:prstGeom prst="rect">
            <a:avLst/>
          </a:prstGeom>
          <a:noFill/>
        </p:spPr>
        <p:txBody>
          <a:bodyPr wrap="square" rtlCol="0">
            <a:spAutoFit/>
          </a:bodyPr>
          <a:lstStyle/>
          <a:p>
            <a:r>
              <a:rPr lang="en-US" dirty="0">
                <a:solidFill>
                  <a:schemeClr val="accent6"/>
                </a:solidFill>
              </a:rPr>
              <a:t>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0443D05F-D365-7FBB-2A92-B9CC9A986DBA}"/>
              </a:ext>
            </a:extLst>
          </p:cNvPr>
          <p:cNvGraphicFramePr/>
          <p:nvPr>
            <p:extLst>
              <p:ext uri="{D42A27DB-BD31-4B8C-83A1-F6EECF244321}">
                <p14:modId xmlns:p14="http://schemas.microsoft.com/office/powerpoint/2010/main" val="1145182894"/>
              </p:ext>
            </p:extLst>
          </p:nvPr>
        </p:nvGraphicFramePr>
        <p:xfrm>
          <a:off x="-1491915" y="881921"/>
          <a:ext cx="8382000" cy="4066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a:extLst>
              <a:ext uri="{FF2B5EF4-FFF2-40B4-BE49-F238E27FC236}">
                <a16:creationId xmlns:a16="http://schemas.microsoft.com/office/drawing/2014/main" id="{8405A01C-C4D6-26B1-209A-DADC54F51F58}"/>
              </a:ext>
            </a:extLst>
          </p:cNvPr>
          <p:cNvSpPr>
            <a:spLocks noGrp="1"/>
          </p:cNvSpPr>
          <p:nvPr>
            <p:ph type="title"/>
          </p:nvPr>
        </p:nvSpPr>
        <p:spPr>
          <a:xfrm>
            <a:off x="2699085" y="353321"/>
            <a:ext cx="5879432" cy="528600"/>
          </a:xfrm>
          <a:solidFill>
            <a:schemeClr val="accent2"/>
          </a:solidFill>
        </p:spPr>
        <p:txBody>
          <a:bodyPr/>
          <a:lstStyle/>
          <a:p>
            <a:r>
              <a:rPr lang="en-US" dirty="0">
                <a:solidFill>
                  <a:schemeClr val="bg1"/>
                </a:solidFill>
              </a:rPr>
              <a:t>Schizophrenia Spectrum Disorders</a:t>
            </a:r>
          </a:p>
        </p:txBody>
      </p:sp>
      <p:sp>
        <p:nvSpPr>
          <p:cNvPr id="5" name="TextBox 4">
            <a:extLst>
              <a:ext uri="{FF2B5EF4-FFF2-40B4-BE49-F238E27FC236}">
                <a16:creationId xmlns:a16="http://schemas.microsoft.com/office/drawing/2014/main" id="{8CDFE6E7-5B6B-EC23-B52A-E54F0946FE06}"/>
              </a:ext>
            </a:extLst>
          </p:cNvPr>
          <p:cNvSpPr txBox="1"/>
          <p:nvPr/>
        </p:nvSpPr>
        <p:spPr>
          <a:xfrm>
            <a:off x="4810627" y="4677734"/>
            <a:ext cx="2207794" cy="400110"/>
          </a:xfrm>
          <a:prstGeom prst="rect">
            <a:avLst/>
          </a:prstGeom>
          <a:noFill/>
        </p:spPr>
        <p:txBody>
          <a:bodyPr wrap="square" rtlCol="0">
            <a:spAutoFit/>
          </a:bodyPr>
          <a:lstStyle/>
          <a:p>
            <a:r>
              <a:rPr lang="en-US" sz="1000" dirty="0">
                <a:solidFill>
                  <a:schemeClr val="tx2"/>
                </a:solidFill>
                <a:latin typeface="Didact Gothic" panose="00000500000000000000" pitchFamily="2" charset="0"/>
              </a:rPr>
              <a:t>Diagnostic and Statistical Manual of Mental Disorders 5</a:t>
            </a:r>
            <a:r>
              <a:rPr lang="en-US" sz="1000" baseline="30000" dirty="0">
                <a:solidFill>
                  <a:schemeClr val="tx2"/>
                </a:solidFill>
                <a:latin typeface="Didact Gothic" panose="00000500000000000000" pitchFamily="2" charset="0"/>
              </a:rPr>
              <a:t>th</a:t>
            </a:r>
            <a:r>
              <a:rPr lang="en-US" sz="1000" dirty="0">
                <a:solidFill>
                  <a:schemeClr val="tx2"/>
                </a:solidFill>
                <a:latin typeface="Didact Gothic" panose="00000500000000000000" pitchFamily="2" charset="0"/>
              </a:rPr>
              <a:t> Edition</a:t>
            </a:r>
          </a:p>
        </p:txBody>
      </p:sp>
      <p:sp>
        <p:nvSpPr>
          <p:cNvPr id="2" name="TextBox 1">
            <a:extLst>
              <a:ext uri="{FF2B5EF4-FFF2-40B4-BE49-F238E27FC236}">
                <a16:creationId xmlns:a16="http://schemas.microsoft.com/office/drawing/2014/main" id="{25C8F8B6-794C-7629-4841-732167F651EE}"/>
              </a:ext>
            </a:extLst>
          </p:cNvPr>
          <p:cNvSpPr txBox="1"/>
          <p:nvPr/>
        </p:nvSpPr>
        <p:spPr>
          <a:xfrm>
            <a:off x="8598568" y="4835723"/>
            <a:ext cx="352926" cy="307777"/>
          </a:xfrm>
          <a:prstGeom prst="rect">
            <a:avLst/>
          </a:prstGeom>
          <a:noFill/>
        </p:spPr>
        <p:txBody>
          <a:bodyPr wrap="square" rtlCol="0">
            <a:spAutoFit/>
          </a:bodyPr>
          <a:lstStyle/>
          <a:p>
            <a:r>
              <a:rPr lang="en-US" dirty="0">
                <a:solidFill>
                  <a:schemeClr val="accent6"/>
                </a:solidFill>
              </a:rPr>
              <a:t>7</a:t>
            </a:r>
          </a:p>
        </p:txBody>
      </p:sp>
    </p:spTree>
    <p:extLst>
      <p:ext uri="{BB962C8B-B14F-4D97-AF65-F5344CB8AC3E}">
        <p14:creationId xmlns:p14="http://schemas.microsoft.com/office/powerpoint/2010/main" val="2123113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8056008-C1CA-A948-90B5-E27E82D19415}"/>
              </a:ext>
            </a:extLst>
          </p:cNvPr>
          <p:cNvSpPr>
            <a:spLocks noGrp="1"/>
          </p:cNvSpPr>
          <p:nvPr>
            <p:ph type="body" idx="1"/>
          </p:nvPr>
        </p:nvSpPr>
        <p:spPr>
          <a:xfrm>
            <a:off x="713225" y="1353116"/>
            <a:ext cx="6075000" cy="3259800"/>
          </a:xfrm>
        </p:spPr>
        <p:txBody>
          <a:bodyPr/>
          <a:lstStyle/>
          <a:p>
            <a:r>
              <a:rPr lang="en-US" sz="1800" dirty="0"/>
              <a:t>Chronic mental illness involving</a:t>
            </a:r>
          </a:p>
          <a:p>
            <a:pPr lvl="1"/>
            <a:r>
              <a:rPr lang="en-US" sz="1800" u="sng" dirty="0"/>
              <a:t>Delusions</a:t>
            </a:r>
          </a:p>
          <a:p>
            <a:pPr lvl="1"/>
            <a:r>
              <a:rPr lang="en-US" sz="1800" u="sng" dirty="0"/>
              <a:t>Hallucinations</a:t>
            </a:r>
          </a:p>
          <a:p>
            <a:pPr lvl="1"/>
            <a:r>
              <a:rPr lang="en-US" sz="1800" u="sng" dirty="0"/>
              <a:t>Disorganized thinking</a:t>
            </a:r>
          </a:p>
          <a:p>
            <a:pPr lvl="1"/>
            <a:r>
              <a:rPr lang="en-US" sz="1800" dirty="0"/>
              <a:t>Grossly disorganized or abnormal motor behavior</a:t>
            </a:r>
          </a:p>
          <a:p>
            <a:pPr lvl="1"/>
            <a:r>
              <a:rPr lang="en-US" sz="1800" dirty="0"/>
              <a:t>Negative Symptoms</a:t>
            </a:r>
          </a:p>
          <a:p>
            <a:pPr lvl="2">
              <a:spcBef>
                <a:spcPts val="200"/>
              </a:spcBef>
            </a:pPr>
            <a:r>
              <a:rPr lang="en-US" sz="1600" dirty="0"/>
              <a:t>Diminished emotional expression</a:t>
            </a:r>
          </a:p>
          <a:p>
            <a:pPr lvl="2">
              <a:spcBef>
                <a:spcPts val="200"/>
              </a:spcBef>
            </a:pPr>
            <a:r>
              <a:rPr lang="en-US" sz="1600" dirty="0"/>
              <a:t>Avolition</a:t>
            </a:r>
          </a:p>
          <a:p>
            <a:pPr lvl="2">
              <a:spcBef>
                <a:spcPts val="200"/>
              </a:spcBef>
            </a:pPr>
            <a:r>
              <a:rPr lang="en-US" sz="1600" dirty="0"/>
              <a:t>Alogia</a:t>
            </a:r>
          </a:p>
          <a:p>
            <a:pPr lvl="2">
              <a:spcBef>
                <a:spcPts val="200"/>
              </a:spcBef>
            </a:pPr>
            <a:r>
              <a:rPr lang="en-US" sz="1600" dirty="0"/>
              <a:t>Anhedonia</a:t>
            </a:r>
          </a:p>
          <a:p>
            <a:pPr lvl="2">
              <a:spcBef>
                <a:spcPts val="200"/>
              </a:spcBef>
            </a:pPr>
            <a:r>
              <a:rPr lang="en-US" sz="1600" dirty="0" err="1"/>
              <a:t>Asociality</a:t>
            </a:r>
            <a:endParaRPr lang="en-US" sz="1600" dirty="0"/>
          </a:p>
        </p:txBody>
      </p:sp>
      <p:sp>
        <p:nvSpPr>
          <p:cNvPr id="3" name="Title 2">
            <a:extLst>
              <a:ext uri="{FF2B5EF4-FFF2-40B4-BE49-F238E27FC236}">
                <a16:creationId xmlns:a16="http://schemas.microsoft.com/office/drawing/2014/main" id="{C698E788-BA34-3BFD-61FC-40A1CF67D3C7}"/>
              </a:ext>
            </a:extLst>
          </p:cNvPr>
          <p:cNvSpPr>
            <a:spLocks noGrp="1"/>
          </p:cNvSpPr>
          <p:nvPr>
            <p:ph type="title"/>
          </p:nvPr>
        </p:nvSpPr>
        <p:spPr/>
        <p:txBody>
          <a:bodyPr/>
          <a:lstStyle/>
          <a:p>
            <a:r>
              <a:rPr lang="en-US" dirty="0"/>
              <a:t>Schizophrenia</a:t>
            </a:r>
          </a:p>
        </p:txBody>
      </p:sp>
      <p:sp>
        <p:nvSpPr>
          <p:cNvPr id="4" name="TextBox 3">
            <a:extLst>
              <a:ext uri="{FF2B5EF4-FFF2-40B4-BE49-F238E27FC236}">
                <a16:creationId xmlns:a16="http://schemas.microsoft.com/office/drawing/2014/main" id="{F404E796-0ACD-0961-8BD5-37740ABEB985}"/>
              </a:ext>
            </a:extLst>
          </p:cNvPr>
          <p:cNvSpPr txBox="1"/>
          <p:nvPr/>
        </p:nvSpPr>
        <p:spPr>
          <a:xfrm>
            <a:off x="649705" y="4779890"/>
            <a:ext cx="4555958" cy="253916"/>
          </a:xfrm>
          <a:prstGeom prst="rect">
            <a:avLst/>
          </a:prstGeom>
          <a:noFill/>
        </p:spPr>
        <p:txBody>
          <a:bodyPr wrap="square" rtlCol="0">
            <a:spAutoFit/>
          </a:bodyPr>
          <a:lstStyle/>
          <a:p>
            <a:r>
              <a:rPr lang="en-US" sz="1000" dirty="0">
                <a:solidFill>
                  <a:schemeClr val="tx2"/>
                </a:solidFill>
                <a:latin typeface="Didact Gothic" panose="00000500000000000000" pitchFamily="2" charset="0"/>
              </a:rPr>
              <a:t>Diagnostic and Statistical Manual of Mental Disorders 5</a:t>
            </a:r>
            <a:r>
              <a:rPr lang="en-US" sz="1000" baseline="30000" dirty="0">
                <a:solidFill>
                  <a:schemeClr val="tx2"/>
                </a:solidFill>
                <a:latin typeface="Didact Gothic" panose="00000500000000000000" pitchFamily="2" charset="0"/>
              </a:rPr>
              <a:t>th</a:t>
            </a:r>
            <a:r>
              <a:rPr lang="en-US" sz="1000" dirty="0">
                <a:solidFill>
                  <a:schemeClr val="tx2"/>
                </a:solidFill>
                <a:latin typeface="Didact Gothic" panose="00000500000000000000" pitchFamily="2" charset="0"/>
              </a:rPr>
              <a:t> Edition</a:t>
            </a:r>
          </a:p>
        </p:txBody>
      </p:sp>
      <p:sp>
        <p:nvSpPr>
          <p:cNvPr id="6" name="TextBox 5">
            <a:extLst>
              <a:ext uri="{FF2B5EF4-FFF2-40B4-BE49-F238E27FC236}">
                <a16:creationId xmlns:a16="http://schemas.microsoft.com/office/drawing/2014/main" id="{ADE4600B-0BA5-92E6-3AC7-AC7E8BE374FA}"/>
              </a:ext>
            </a:extLst>
          </p:cNvPr>
          <p:cNvSpPr txBox="1"/>
          <p:nvPr/>
        </p:nvSpPr>
        <p:spPr>
          <a:xfrm>
            <a:off x="8598568" y="4835723"/>
            <a:ext cx="352926" cy="307777"/>
          </a:xfrm>
          <a:prstGeom prst="rect">
            <a:avLst/>
          </a:prstGeom>
          <a:noFill/>
        </p:spPr>
        <p:txBody>
          <a:bodyPr wrap="square" rtlCol="0">
            <a:spAutoFit/>
          </a:bodyPr>
          <a:lstStyle/>
          <a:p>
            <a:r>
              <a:rPr lang="en-US" dirty="0">
                <a:solidFill>
                  <a:schemeClr val="accent6"/>
                </a:solidFill>
              </a:rPr>
              <a:t>8</a:t>
            </a:r>
          </a:p>
        </p:txBody>
      </p:sp>
    </p:spTree>
    <p:extLst>
      <p:ext uri="{BB962C8B-B14F-4D97-AF65-F5344CB8AC3E}">
        <p14:creationId xmlns:p14="http://schemas.microsoft.com/office/powerpoint/2010/main" val="2896000884"/>
      </p:ext>
    </p:extLst>
  </p:cSld>
  <p:clrMapOvr>
    <a:masterClrMapping/>
  </p:clrMapOvr>
</p:sld>
</file>

<file path=ppt/theme/theme1.xml><?xml version="1.0" encoding="utf-8"?>
<a:theme xmlns:a="http://schemas.openxmlformats.org/drawingml/2006/main" name="Minimalist Grayscale Pitch Deck by Slidesgo">
  <a:themeElements>
    <a:clrScheme name="Simple Light">
      <a:dk1>
        <a:srgbClr val="383838"/>
      </a:dk1>
      <a:lt1>
        <a:srgbClr val="EEEEEE"/>
      </a:lt1>
      <a:dk2>
        <a:srgbClr val="DBDBDB"/>
      </a:dk2>
      <a:lt2>
        <a:srgbClr val="929292"/>
      </a:lt2>
      <a:accent1>
        <a:srgbClr val="383838"/>
      </a:accent1>
      <a:accent2>
        <a:srgbClr val="383838"/>
      </a:accent2>
      <a:accent3>
        <a:srgbClr val="383838"/>
      </a:accent3>
      <a:accent4>
        <a:srgbClr val="383838"/>
      </a:accent4>
      <a:accent5>
        <a:srgbClr val="FFFFFF"/>
      </a:accent5>
      <a:accent6>
        <a:srgbClr val="FFFFFF"/>
      </a:accent6>
      <a:hlink>
        <a:srgbClr val="383838"/>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2446</TotalTime>
  <Words>5375</Words>
  <Application>Microsoft Office PowerPoint</Application>
  <PresentationFormat>On-screen Show (16:9)</PresentationFormat>
  <Paragraphs>782</Paragraphs>
  <Slides>51</Slides>
  <Notes>42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51</vt:i4>
      </vt:variant>
    </vt:vector>
  </HeadingPairs>
  <TitlesOfParts>
    <vt:vector size="61" baseType="lpstr">
      <vt:lpstr>Arial</vt:lpstr>
      <vt:lpstr>Calibri</vt:lpstr>
      <vt:lpstr>Courier New</vt:lpstr>
      <vt:lpstr>Didact Gothic</vt:lpstr>
      <vt:lpstr>Guardian TextSans Web</vt:lpstr>
      <vt:lpstr>Julius Sans One</vt:lpstr>
      <vt:lpstr>NexusSerif</vt:lpstr>
      <vt:lpstr>Questrial</vt:lpstr>
      <vt:lpstr>Source Serif Pro</vt:lpstr>
      <vt:lpstr>Minimalist Grayscale Pitch Deck by Slidesgo</vt:lpstr>
      <vt:lpstr>Record your Attendance by SMS Text</vt:lpstr>
      <vt:lpstr>Don’t Cloze this Chapter: Clozapine for Suicidality in Schizophrenia and Schizoaffective Disorder</vt:lpstr>
      <vt:lpstr>Disclosures</vt:lpstr>
      <vt:lpstr>Outline</vt:lpstr>
      <vt:lpstr>Objectives</vt:lpstr>
      <vt:lpstr>Abbreviations</vt:lpstr>
      <vt:lpstr>Background on Schizophrenia, Schizoaffective Disorder, and Clozapine</vt:lpstr>
      <vt:lpstr>Schizophrenia Spectrum Disorders</vt:lpstr>
      <vt:lpstr>Schizophrenia</vt:lpstr>
      <vt:lpstr>Mortality in Schizophrenia</vt:lpstr>
      <vt:lpstr>Suicide Prevalence in Schizophrenia</vt:lpstr>
      <vt:lpstr>Risk Factors for Suicide in Schizophrenia</vt:lpstr>
      <vt:lpstr>Schizophrenia Phases and Suicide</vt:lpstr>
      <vt:lpstr>Suicide Prevention and Treatment</vt:lpstr>
      <vt:lpstr>Clozapine</vt:lpstr>
      <vt:lpstr>Boxed Warnings</vt:lpstr>
      <vt:lpstr>Clozapine Initiation</vt:lpstr>
      <vt:lpstr>Where It All Started…</vt:lpstr>
      <vt:lpstr>Reduction of Suicidality During Clozapine Treatment of Treatment Resistant Schizophrenia</vt:lpstr>
      <vt:lpstr>Question 1</vt:lpstr>
      <vt:lpstr>Clinical Trials Evaluating Suicidality</vt:lpstr>
      <vt:lpstr>Clozapine Treatment for Suicidality in Schizophrenia: International Suicide Prevention Trial (InterSePT)</vt:lpstr>
      <vt:lpstr>InterSePT: Clozapine vs Olanzapine Results</vt:lpstr>
      <vt:lpstr>InterSePT Implications</vt:lpstr>
      <vt:lpstr>Comparative Efficacy Between Clozapine and Other Atypical Antipsychotics for Depressive Symptoms in Schizophrenia: a Sub-analysis of the CATIE Trial</vt:lpstr>
      <vt:lpstr>CATIE 2E Sub-analysis</vt:lpstr>
      <vt:lpstr>CATIE 2E Sub-analysis</vt:lpstr>
      <vt:lpstr>Clozapine Versus Haloperidol on Impulsive Aggression and Suicidality in Chronic Schizophrenia Patients</vt:lpstr>
      <vt:lpstr>Clozapine Versus Haloperidol: Results</vt:lpstr>
      <vt:lpstr>Summary of Clinical Trials</vt:lpstr>
      <vt:lpstr>Question 2</vt:lpstr>
      <vt:lpstr>Long-Term Cohort Studies Evaluating Suicidality</vt:lpstr>
      <vt:lpstr>Impact of Clozapine on Completed Suicide</vt:lpstr>
      <vt:lpstr>Medication and Suicide Risk in Schizophrenia: A Nested Case-Control Study</vt:lpstr>
      <vt:lpstr>Mortality and Self-Harm in Association with Clozapine in Treatment Resistant Schizophrenia</vt:lpstr>
      <vt:lpstr>Mortality, Attempted Suicide, Re-hospitalization, and Prescription Refill for Clozapine and Other Antipsychotics in Sweden – A Register-Based Study</vt:lpstr>
      <vt:lpstr>Sweden Cohort Results</vt:lpstr>
      <vt:lpstr>11-Year Follow-Up of Mortality in Patients with Schizophrenia: A Population-Based Cohort Study: FIN11 Study</vt:lpstr>
      <vt:lpstr>Summary of Cohort Studies</vt:lpstr>
      <vt:lpstr>Question 3</vt:lpstr>
      <vt:lpstr>Take-Aways and Conclusion</vt:lpstr>
      <vt:lpstr>Clozapine for Suicidality</vt:lpstr>
      <vt:lpstr>Dosing and Time to Effect</vt:lpstr>
      <vt:lpstr>Clozing it Out</vt:lpstr>
      <vt:lpstr>Possible Benefit Compared to:</vt:lpstr>
      <vt:lpstr>Question 4</vt:lpstr>
      <vt:lpstr>Questions?  Clozapine for Suicidality in Schizophrenia and Schizoaffective Disorder  Harrison Ferro PGY2 Pharmacy Resident UPMC Western Psychiatric Hospital</vt:lpstr>
      <vt:lpstr>References</vt:lpstr>
      <vt:lpstr>References</vt:lpstr>
      <vt:lpstr>References</vt:lpstr>
      <vt:lpstr>Record your Attendance by SMS Text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MINIMALIST GRAYSCALE PITCH DECK</dc:title>
  <dc:creator>Ferro, Harrison P</dc:creator>
  <cp:lastModifiedBy>Ferro, Harrison P</cp:lastModifiedBy>
  <cp:revision>1</cp:revision>
  <dcterms:modified xsi:type="dcterms:W3CDTF">2022-10-11T16:55:42Z</dcterms:modified>
</cp:coreProperties>
</file>