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10/5/2022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10/5/2022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10/5/2022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10/5/2022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10/5/2022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10/5/2022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10/5/2022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10/5/2022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2.0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4466</TotalTime>
  <Words>332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57</cp:revision>
  <dcterms:created xsi:type="dcterms:W3CDTF">2010-08-03T12:49:34Z</dcterms:created>
  <dcterms:modified xsi:type="dcterms:W3CDTF">2022-10-05T15:03:37Z</dcterms:modified>
</cp:coreProperties>
</file>