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2.0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4466</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2022-10-05T15:03:37Z</dcterms:modified>
</cp:coreProperties>
</file>