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8" r:id="rId2"/>
    <p:sldId id="263" r:id="rId3"/>
    <p:sldId id="266" r:id="rId4"/>
    <p:sldId id="261"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41C2238-81FD-4B7B-9562-2DC6A2B6E263}" v="8" dt="2022-11-02T16:12:00.42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6" d="100"/>
          <a:sy n="76" d="100"/>
        </p:scale>
        <p:origin x="72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aire Meredith" userId="f07baae9-3c0f-4f8f-8ff0-7d641683ffb0" providerId="ADAL" clId="{95076027-7ACF-4E2B-B181-D5B98609881C}"/>
    <pc:docChg chg="modSld">
      <pc:chgData name="Claire Meredith" userId="f07baae9-3c0f-4f8f-8ff0-7d641683ffb0" providerId="ADAL" clId="{95076027-7ACF-4E2B-B181-D5B98609881C}" dt="2022-10-26T13:29:29.783" v="0" actId="403"/>
      <pc:docMkLst>
        <pc:docMk/>
      </pc:docMkLst>
      <pc:sldChg chg="modSp mod">
        <pc:chgData name="Claire Meredith" userId="f07baae9-3c0f-4f8f-8ff0-7d641683ffb0" providerId="ADAL" clId="{95076027-7ACF-4E2B-B181-D5B98609881C}" dt="2022-10-26T13:29:29.783" v="0" actId="403"/>
        <pc:sldMkLst>
          <pc:docMk/>
          <pc:sldMk cId="987316508" sldId="261"/>
        </pc:sldMkLst>
        <pc:spChg chg="mod">
          <ac:chgData name="Claire Meredith" userId="f07baae9-3c0f-4f8f-8ff0-7d641683ffb0" providerId="ADAL" clId="{95076027-7ACF-4E2B-B181-D5B98609881C}" dt="2022-10-26T13:29:29.783" v="0" actId="403"/>
          <ac:spMkLst>
            <pc:docMk/>
            <pc:sldMk cId="987316508" sldId="261"/>
            <ac:spMk id="3" creationId="{C37DDCBD-899A-172B-7E69-7A2C7A58D1F9}"/>
          </ac:spMkLst>
        </pc:spChg>
      </pc:sldChg>
    </pc:docChg>
  </pc:docChgLst>
  <pc:docChgLst>
    <pc:chgData name="Claire Meredith" userId="f07baae9-3c0f-4f8f-8ff0-7d641683ffb0" providerId="ADAL" clId="{341C2238-81FD-4B7B-9562-2DC6A2B6E263}"/>
    <pc:docChg chg="undo redo custSel addSld delSld modSld sldOrd delMainMaster">
      <pc:chgData name="Claire Meredith" userId="f07baae9-3c0f-4f8f-8ff0-7d641683ffb0" providerId="ADAL" clId="{341C2238-81FD-4B7B-9562-2DC6A2B6E263}" dt="2022-11-02T17:10:14.647" v="264"/>
      <pc:docMkLst>
        <pc:docMk/>
      </pc:docMkLst>
      <pc:sldChg chg="addSp modSp add mod ord setBg">
        <pc:chgData name="Claire Meredith" userId="f07baae9-3c0f-4f8f-8ff0-7d641683ffb0" providerId="ADAL" clId="{341C2238-81FD-4B7B-9562-2DC6A2B6E263}" dt="2022-11-02T15:16:57.242" v="25" actId="242"/>
        <pc:sldMkLst>
          <pc:docMk/>
          <pc:sldMk cId="1309075713" sldId="258"/>
        </pc:sldMkLst>
        <pc:spChg chg="add mod">
          <ac:chgData name="Claire Meredith" userId="f07baae9-3c0f-4f8f-8ff0-7d641683ffb0" providerId="ADAL" clId="{341C2238-81FD-4B7B-9562-2DC6A2B6E263}" dt="2022-11-02T15:15:41.986" v="11" actId="26606"/>
          <ac:spMkLst>
            <pc:docMk/>
            <pc:sldMk cId="1309075713" sldId="258"/>
            <ac:spMk id="3" creationId="{F333A9D3-B7EB-2FEC-E8E6-C444E1BC224E}"/>
          </ac:spMkLst>
        </pc:spChg>
        <pc:spChg chg="mod">
          <ac:chgData name="Claire Meredith" userId="f07baae9-3c0f-4f8f-8ff0-7d641683ffb0" providerId="ADAL" clId="{341C2238-81FD-4B7B-9562-2DC6A2B6E263}" dt="2022-11-02T15:15:41.986" v="11" actId="26606"/>
          <ac:spMkLst>
            <pc:docMk/>
            <pc:sldMk cId="1309075713" sldId="258"/>
            <ac:spMk id="4" creationId="{00000000-0000-0000-0000-000000000000}"/>
          </ac:spMkLst>
        </pc:spChg>
        <pc:spChg chg="mod">
          <ac:chgData name="Claire Meredith" userId="f07baae9-3c0f-4f8f-8ff0-7d641683ffb0" providerId="ADAL" clId="{341C2238-81FD-4B7B-9562-2DC6A2B6E263}" dt="2022-11-02T15:15:41.986" v="11" actId="26606"/>
          <ac:spMkLst>
            <pc:docMk/>
            <pc:sldMk cId="1309075713" sldId="258"/>
            <ac:spMk id="5" creationId="{00000000-0000-0000-0000-000000000000}"/>
          </ac:spMkLst>
        </pc:spChg>
        <pc:spChg chg="mod">
          <ac:chgData name="Claire Meredith" userId="f07baae9-3c0f-4f8f-8ff0-7d641683ffb0" providerId="ADAL" clId="{341C2238-81FD-4B7B-9562-2DC6A2B6E263}" dt="2022-11-02T15:16:57.242" v="25" actId="242"/>
          <ac:spMkLst>
            <pc:docMk/>
            <pc:sldMk cId="1309075713" sldId="258"/>
            <ac:spMk id="6" creationId="{00000000-0000-0000-0000-000000000000}"/>
          </ac:spMkLst>
        </pc:spChg>
        <pc:spChg chg="mod">
          <ac:chgData name="Claire Meredith" userId="f07baae9-3c0f-4f8f-8ff0-7d641683ffb0" providerId="ADAL" clId="{341C2238-81FD-4B7B-9562-2DC6A2B6E263}" dt="2022-11-02T15:15:41.986" v="11" actId="26606"/>
          <ac:spMkLst>
            <pc:docMk/>
            <pc:sldMk cId="1309075713" sldId="258"/>
            <ac:spMk id="7" creationId="{00000000-0000-0000-0000-000000000000}"/>
          </ac:spMkLst>
        </pc:spChg>
        <pc:spChg chg="add">
          <ac:chgData name="Claire Meredith" userId="f07baae9-3c0f-4f8f-8ff0-7d641683ffb0" providerId="ADAL" clId="{341C2238-81FD-4B7B-9562-2DC6A2B6E263}" dt="2022-11-02T15:15:41.986" v="11" actId="26606"/>
          <ac:spMkLst>
            <pc:docMk/>
            <pc:sldMk cId="1309075713" sldId="258"/>
            <ac:spMk id="12" creationId="{46D6306C-ED4F-4AAE-B4A5-EEA6AFAD726E}"/>
          </ac:spMkLst>
        </pc:spChg>
        <pc:spChg chg="add">
          <ac:chgData name="Claire Meredith" userId="f07baae9-3c0f-4f8f-8ff0-7d641683ffb0" providerId="ADAL" clId="{341C2238-81FD-4B7B-9562-2DC6A2B6E263}" dt="2022-11-02T15:15:41.986" v="11" actId="26606"/>
          <ac:spMkLst>
            <pc:docMk/>
            <pc:sldMk cId="1309075713" sldId="258"/>
            <ac:spMk id="14" creationId="{0EC5361D-F897-4856-B945-0455A365EB24}"/>
          </ac:spMkLst>
        </pc:spChg>
        <pc:spChg chg="add">
          <ac:chgData name="Claire Meredith" userId="f07baae9-3c0f-4f8f-8ff0-7d641683ffb0" providerId="ADAL" clId="{341C2238-81FD-4B7B-9562-2DC6A2B6E263}" dt="2022-11-02T15:15:41.986" v="11" actId="26606"/>
          <ac:spMkLst>
            <pc:docMk/>
            <pc:sldMk cId="1309075713" sldId="258"/>
            <ac:spMk id="16" creationId="{4508C0C5-2268-42B5-B3C8-4D0899E05F8C}"/>
          </ac:spMkLst>
        </pc:spChg>
        <pc:spChg chg="add">
          <ac:chgData name="Claire Meredith" userId="f07baae9-3c0f-4f8f-8ff0-7d641683ffb0" providerId="ADAL" clId="{341C2238-81FD-4B7B-9562-2DC6A2B6E263}" dt="2022-11-02T15:15:41.986" v="11" actId="26606"/>
          <ac:spMkLst>
            <pc:docMk/>
            <pc:sldMk cId="1309075713" sldId="258"/>
            <ac:spMk id="18" creationId="{141ACBDB-38F8-4B34-8183-BD95B4E55A62}"/>
          </ac:spMkLst>
        </pc:spChg>
        <pc:spChg chg="add">
          <ac:chgData name="Claire Meredith" userId="f07baae9-3c0f-4f8f-8ff0-7d641683ffb0" providerId="ADAL" clId="{341C2238-81FD-4B7B-9562-2DC6A2B6E263}" dt="2022-11-02T15:15:41.986" v="11" actId="26606"/>
          <ac:spMkLst>
            <pc:docMk/>
            <pc:sldMk cId="1309075713" sldId="258"/>
            <ac:spMk id="20" creationId="{DE00DB52-3455-4E2F-867B-A6D0516E175B}"/>
          </ac:spMkLst>
        </pc:spChg>
        <pc:spChg chg="add">
          <ac:chgData name="Claire Meredith" userId="f07baae9-3c0f-4f8f-8ff0-7d641683ffb0" providerId="ADAL" clId="{341C2238-81FD-4B7B-9562-2DC6A2B6E263}" dt="2022-11-02T15:15:41.986" v="11" actId="26606"/>
          <ac:spMkLst>
            <pc:docMk/>
            <pc:sldMk cId="1309075713" sldId="258"/>
            <ac:spMk id="22" creationId="{9E914C83-E0D8-4953-92D5-169D28CB43AE}"/>
          </ac:spMkLst>
        </pc:spChg>
        <pc:spChg chg="add">
          <ac:chgData name="Claire Meredith" userId="f07baae9-3c0f-4f8f-8ff0-7d641683ffb0" providerId="ADAL" clId="{341C2238-81FD-4B7B-9562-2DC6A2B6E263}" dt="2022-11-02T15:15:41.986" v="11" actId="26606"/>
          <ac:spMkLst>
            <pc:docMk/>
            <pc:sldMk cId="1309075713" sldId="258"/>
            <ac:spMk id="24" creationId="{3512E083-F550-46AF-8490-767ECFD00CB7}"/>
          </ac:spMkLst>
        </pc:spChg>
      </pc:sldChg>
      <pc:sldChg chg="addSp delSp mod">
        <pc:chgData name="Claire Meredith" userId="f07baae9-3c0f-4f8f-8ff0-7d641683ffb0" providerId="ADAL" clId="{341C2238-81FD-4B7B-9562-2DC6A2B6E263}" dt="2022-11-02T15:14:08.993" v="1" actId="22"/>
        <pc:sldMkLst>
          <pc:docMk/>
          <pc:sldMk cId="1309030131" sldId="260"/>
        </pc:sldMkLst>
        <pc:spChg chg="add del">
          <ac:chgData name="Claire Meredith" userId="f07baae9-3c0f-4f8f-8ff0-7d641683ffb0" providerId="ADAL" clId="{341C2238-81FD-4B7B-9562-2DC6A2B6E263}" dt="2022-11-02T15:14:08.993" v="1" actId="22"/>
          <ac:spMkLst>
            <pc:docMk/>
            <pc:sldMk cId="1309030131" sldId="260"/>
            <ac:spMk id="5" creationId="{CCFC0723-16E1-66E0-6C11-1C7EA218FD2B}"/>
          </ac:spMkLst>
        </pc:spChg>
      </pc:sldChg>
      <pc:sldChg chg="new del">
        <pc:chgData name="Claire Meredith" userId="f07baae9-3c0f-4f8f-8ff0-7d641683ffb0" providerId="ADAL" clId="{341C2238-81FD-4B7B-9562-2DC6A2B6E263}" dt="2022-11-02T15:18:04.847" v="29" actId="2696"/>
        <pc:sldMkLst>
          <pc:docMk/>
          <pc:sldMk cId="3736633172" sldId="262"/>
        </pc:sldMkLst>
      </pc:sldChg>
      <pc:sldChg chg="addSp modSp add del mod ord setBg">
        <pc:chgData name="Claire Meredith" userId="f07baae9-3c0f-4f8f-8ff0-7d641683ffb0" providerId="ADAL" clId="{341C2238-81FD-4B7B-9562-2DC6A2B6E263}" dt="2022-11-02T17:10:06.925" v="262" actId="255"/>
        <pc:sldMkLst>
          <pc:docMk/>
          <pc:sldMk cId="2470811364" sldId="263"/>
        </pc:sldMkLst>
        <pc:spChg chg="mod">
          <ac:chgData name="Claire Meredith" userId="f07baae9-3c0f-4f8f-8ff0-7d641683ffb0" providerId="ADAL" clId="{341C2238-81FD-4B7B-9562-2DC6A2B6E263}" dt="2022-11-02T15:18:31.381" v="30" actId="26606"/>
          <ac:spMkLst>
            <pc:docMk/>
            <pc:sldMk cId="2470811364" sldId="263"/>
            <ac:spMk id="4" creationId="{00000000-0000-0000-0000-000000000000}"/>
          </ac:spMkLst>
        </pc:spChg>
        <pc:spChg chg="mod">
          <ac:chgData name="Claire Meredith" userId="f07baae9-3c0f-4f8f-8ff0-7d641683ffb0" providerId="ADAL" clId="{341C2238-81FD-4B7B-9562-2DC6A2B6E263}" dt="2022-11-02T15:18:31.381" v="30" actId="26606"/>
          <ac:spMkLst>
            <pc:docMk/>
            <pc:sldMk cId="2470811364" sldId="263"/>
            <ac:spMk id="5" creationId="{00000000-0000-0000-0000-000000000000}"/>
          </ac:spMkLst>
        </pc:spChg>
        <pc:spChg chg="mod">
          <ac:chgData name="Claire Meredith" userId="f07baae9-3c0f-4f8f-8ff0-7d641683ffb0" providerId="ADAL" clId="{341C2238-81FD-4B7B-9562-2DC6A2B6E263}" dt="2022-11-02T15:18:51.511" v="35" actId="403"/>
          <ac:spMkLst>
            <pc:docMk/>
            <pc:sldMk cId="2470811364" sldId="263"/>
            <ac:spMk id="6" creationId="{00000000-0000-0000-0000-000000000000}"/>
          </ac:spMkLst>
        </pc:spChg>
        <pc:spChg chg="mod">
          <ac:chgData name="Claire Meredith" userId="f07baae9-3c0f-4f8f-8ff0-7d641683ffb0" providerId="ADAL" clId="{341C2238-81FD-4B7B-9562-2DC6A2B6E263}" dt="2022-11-02T17:10:06.925" v="262" actId="255"/>
          <ac:spMkLst>
            <pc:docMk/>
            <pc:sldMk cId="2470811364" sldId="263"/>
            <ac:spMk id="7" creationId="{00000000-0000-0000-0000-000000000000}"/>
          </ac:spMkLst>
        </pc:spChg>
        <pc:spChg chg="add">
          <ac:chgData name="Claire Meredith" userId="f07baae9-3c0f-4f8f-8ff0-7d641683ffb0" providerId="ADAL" clId="{341C2238-81FD-4B7B-9562-2DC6A2B6E263}" dt="2022-11-02T15:18:31.381" v="30" actId="26606"/>
          <ac:spMkLst>
            <pc:docMk/>
            <pc:sldMk cId="2470811364" sldId="263"/>
            <ac:spMk id="12" creationId="{2B566528-1B12-4246-9431-5C2D7D081168}"/>
          </ac:spMkLst>
        </pc:spChg>
        <pc:spChg chg="add">
          <ac:chgData name="Claire Meredith" userId="f07baae9-3c0f-4f8f-8ff0-7d641683ffb0" providerId="ADAL" clId="{341C2238-81FD-4B7B-9562-2DC6A2B6E263}" dt="2022-11-02T15:18:31.381" v="30" actId="26606"/>
          <ac:spMkLst>
            <pc:docMk/>
            <pc:sldMk cId="2470811364" sldId="263"/>
            <ac:spMk id="14" creationId="{2E80C965-DB6D-4F81-9E9E-B027384D0BD6}"/>
          </ac:spMkLst>
        </pc:spChg>
        <pc:spChg chg="add">
          <ac:chgData name="Claire Meredith" userId="f07baae9-3c0f-4f8f-8ff0-7d641683ffb0" providerId="ADAL" clId="{341C2238-81FD-4B7B-9562-2DC6A2B6E263}" dt="2022-11-02T15:18:31.381" v="30" actId="26606"/>
          <ac:spMkLst>
            <pc:docMk/>
            <pc:sldMk cId="2470811364" sldId="263"/>
            <ac:spMk id="16" creationId="{A580F890-B085-4E95-96AA-55AEBEC5CE6E}"/>
          </ac:spMkLst>
        </pc:spChg>
        <pc:spChg chg="add">
          <ac:chgData name="Claire Meredith" userId="f07baae9-3c0f-4f8f-8ff0-7d641683ffb0" providerId="ADAL" clId="{341C2238-81FD-4B7B-9562-2DC6A2B6E263}" dt="2022-11-02T15:18:31.381" v="30" actId="26606"/>
          <ac:spMkLst>
            <pc:docMk/>
            <pc:sldMk cId="2470811364" sldId="263"/>
            <ac:spMk id="18" creationId="{D3F51FEB-38FB-4F6C-9F7B-2F2AFAB65463}"/>
          </ac:spMkLst>
        </pc:spChg>
        <pc:spChg chg="add">
          <ac:chgData name="Claire Meredith" userId="f07baae9-3c0f-4f8f-8ff0-7d641683ffb0" providerId="ADAL" clId="{341C2238-81FD-4B7B-9562-2DC6A2B6E263}" dt="2022-11-02T15:18:31.381" v="30" actId="26606"/>
          <ac:spMkLst>
            <pc:docMk/>
            <pc:sldMk cId="2470811364" sldId="263"/>
            <ac:spMk id="20" creationId="{1E547BA6-BAE0-43BB-A7CA-60F69CE252F0}"/>
          </ac:spMkLst>
        </pc:spChg>
      </pc:sldChg>
      <pc:sldChg chg="add del">
        <pc:chgData name="Claire Meredith" userId="f07baae9-3c0f-4f8f-8ff0-7d641683ffb0" providerId="ADAL" clId="{341C2238-81FD-4B7B-9562-2DC6A2B6E263}" dt="2022-11-02T15:14:39.490" v="7" actId="2696"/>
        <pc:sldMkLst>
          <pc:docMk/>
          <pc:sldMk cId="3645378463" sldId="263"/>
        </pc:sldMkLst>
      </pc:sldChg>
      <pc:sldChg chg="ord delDesignElem">
        <pc:chgData name="Claire Meredith" userId="f07baae9-3c0f-4f8f-8ff0-7d641683ffb0" providerId="ADAL" clId="{341C2238-81FD-4B7B-9562-2DC6A2B6E263}" dt="2022-11-02T17:10:14.647" v="264"/>
        <pc:sldMkLst>
          <pc:docMk/>
          <pc:sldMk cId="1800163007" sldId="266"/>
        </pc:sldMkLst>
      </pc:sldChg>
      <pc:sldMasterChg chg="del delSldLayout">
        <pc:chgData name="Claire Meredith" userId="f07baae9-3c0f-4f8f-8ff0-7d641683ffb0" providerId="ADAL" clId="{341C2238-81FD-4B7B-9562-2DC6A2B6E263}" dt="2022-11-02T15:14:39.490" v="7" actId="2696"/>
        <pc:sldMasterMkLst>
          <pc:docMk/>
          <pc:sldMasterMk cId="1337746383" sldId="2147483660"/>
        </pc:sldMasterMkLst>
        <pc:sldLayoutChg chg="del">
          <pc:chgData name="Claire Meredith" userId="f07baae9-3c0f-4f8f-8ff0-7d641683ffb0" providerId="ADAL" clId="{341C2238-81FD-4B7B-9562-2DC6A2B6E263}" dt="2022-11-02T15:14:39.490" v="7" actId="2696"/>
          <pc:sldLayoutMkLst>
            <pc:docMk/>
            <pc:sldMasterMk cId="1337746383" sldId="2147483660"/>
            <pc:sldLayoutMk cId="8189340" sldId="2147483661"/>
          </pc:sldLayoutMkLst>
        </pc:sldLayoutChg>
        <pc:sldLayoutChg chg="del">
          <pc:chgData name="Claire Meredith" userId="f07baae9-3c0f-4f8f-8ff0-7d641683ffb0" providerId="ADAL" clId="{341C2238-81FD-4B7B-9562-2DC6A2B6E263}" dt="2022-11-02T15:14:39.490" v="7" actId="2696"/>
          <pc:sldLayoutMkLst>
            <pc:docMk/>
            <pc:sldMasterMk cId="1337746383" sldId="2147483660"/>
            <pc:sldLayoutMk cId="32657616" sldId="2147483662"/>
          </pc:sldLayoutMkLst>
        </pc:sldLayoutChg>
        <pc:sldLayoutChg chg="del">
          <pc:chgData name="Claire Meredith" userId="f07baae9-3c0f-4f8f-8ff0-7d641683ffb0" providerId="ADAL" clId="{341C2238-81FD-4B7B-9562-2DC6A2B6E263}" dt="2022-11-02T15:14:39.490" v="7" actId="2696"/>
          <pc:sldLayoutMkLst>
            <pc:docMk/>
            <pc:sldMasterMk cId="1337746383" sldId="2147483660"/>
            <pc:sldLayoutMk cId="3942479037" sldId="2147483663"/>
          </pc:sldLayoutMkLst>
        </pc:sldLayoutChg>
        <pc:sldLayoutChg chg="del">
          <pc:chgData name="Claire Meredith" userId="f07baae9-3c0f-4f8f-8ff0-7d641683ffb0" providerId="ADAL" clId="{341C2238-81FD-4B7B-9562-2DC6A2B6E263}" dt="2022-11-02T15:14:39.490" v="7" actId="2696"/>
          <pc:sldLayoutMkLst>
            <pc:docMk/>
            <pc:sldMasterMk cId="1337746383" sldId="2147483660"/>
            <pc:sldLayoutMk cId="1480140709" sldId="2147483664"/>
          </pc:sldLayoutMkLst>
        </pc:sldLayoutChg>
        <pc:sldLayoutChg chg="del">
          <pc:chgData name="Claire Meredith" userId="f07baae9-3c0f-4f8f-8ff0-7d641683ffb0" providerId="ADAL" clId="{341C2238-81FD-4B7B-9562-2DC6A2B6E263}" dt="2022-11-02T15:14:39.490" v="7" actId="2696"/>
          <pc:sldLayoutMkLst>
            <pc:docMk/>
            <pc:sldMasterMk cId="1337746383" sldId="2147483660"/>
            <pc:sldLayoutMk cId="1979997128" sldId="2147483665"/>
          </pc:sldLayoutMkLst>
        </pc:sldLayoutChg>
        <pc:sldLayoutChg chg="del">
          <pc:chgData name="Claire Meredith" userId="f07baae9-3c0f-4f8f-8ff0-7d641683ffb0" providerId="ADAL" clId="{341C2238-81FD-4B7B-9562-2DC6A2B6E263}" dt="2022-11-02T15:14:39.490" v="7" actId="2696"/>
          <pc:sldLayoutMkLst>
            <pc:docMk/>
            <pc:sldMasterMk cId="1337746383" sldId="2147483660"/>
            <pc:sldLayoutMk cId="1699367117" sldId="2147483666"/>
          </pc:sldLayoutMkLst>
        </pc:sldLayoutChg>
        <pc:sldLayoutChg chg="del">
          <pc:chgData name="Claire Meredith" userId="f07baae9-3c0f-4f8f-8ff0-7d641683ffb0" providerId="ADAL" clId="{341C2238-81FD-4B7B-9562-2DC6A2B6E263}" dt="2022-11-02T15:14:39.490" v="7" actId="2696"/>
          <pc:sldLayoutMkLst>
            <pc:docMk/>
            <pc:sldMasterMk cId="1337746383" sldId="2147483660"/>
            <pc:sldLayoutMk cId="338825707" sldId="2147483667"/>
          </pc:sldLayoutMkLst>
        </pc:sldLayoutChg>
        <pc:sldLayoutChg chg="del">
          <pc:chgData name="Claire Meredith" userId="f07baae9-3c0f-4f8f-8ff0-7d641683ffb0" providerId="ADAL" clId="{341C2238-81FD-4B7B-9562-2DC6A2B6E263}" dt="2022-11-02T15:14:39.490" v="7" actId="2696"/>
          <pc:sldLayoutMkLst>
            <pc:docMk/>
            <pc:sldMasterMk cId="1337746383" sldId="2147483660"/>
            <pc:sldLayoutMk cId="3212537090" sldId="2147483668"/>
          </pc:sldLayoutMkLst>
        </pc:sldLayoutChg>
        <pc:sldLayoutChg chg="del">
          <pc:chgData name="Claire Meredith" userId="f07baae9-3c0f-4f8f-8ff0-7d641683ffb0" providerId="ADAL" clId="{341C2238-81FD-4B7B-9562-2DC6A2B6E263}" dt="2022-11-02T15:14:39.490" v="7" actId="2696"/>
          <pc:sldLayoutMkLst>
            <pc:docMk/>
            <pc:sldMasterMk cId="1337746383" sldId="2147483660"/>
            <pc:sldLayoutMk cId="1691101198" sldId="2147483669"/>
          </pc:sldLayoutMkLst>
        </pc:sldLayoutChg>
        <pc:sldLayoutChg chg="del">
          <pc:chgData name="Claire Meredith" userId="f07baae9-3c0f-4f8f-8ff0-7d641683ffb0" providerId="ADAL" clId="{341C2238-81FD-4B7B-9562-2DC6A2B6E263}" dt="2022-11-02T15:14:39.490" v="7" actId="2696"/>
          <pc:sldLayoutMkLst>
            <pc:docMk/>
            <pc:sldMasterMk cId="1337746383" sldId="2147483660"/>
            <pc:sldLayoutMk cId="2414928340" sldId="2147483670"/>
          </pc:sldLayoutMkLst>
        </pc:sldLayoutChg>
        <pc:sldLayoutChg chg="del">
          <pc:chgData name="Claire Meredith" userId="f07baae9-3c0f-4f8f-8ff0-7d641683ffb0" providerId="ADAL" clId="{341C2238-81FD-4B7B-9562-2DC6A2B6E263}" dt="2022-11-02T15:14:39.490" v="7" actId="2696"/>
          <pc:sldLayoutMkLst>
            <pc:docMk/>
            <pc:sldMasterMk cId="1337746383" sldId="2147483660"/>
            <pc:sldLayoutMk cId="1572264230" sldId="2147483671"/>
          </pc:sldLayoutMkLst>
        </pc:sldLayoutChg>
        <pc:sldLayoutChg chg="del">
          <pc:chgData name="Claire Meredith" userId="f07baae9-3c0f-4f8f-8ff0-7d641683ffb0" providerId="ADAL" clId="{341C2238-81FD-4B7B-9562-2DC6A2B6E263}" dt="2022-11-02T15:14:39.490" v="7" actId="2696"/>
          <pc:sldLayoutMkLst>
            <pc:docMk/>
            <pc:sldMasterMk cId="1337746383" sldId="2147483660"/>
            <pc:sldLayoutMk cId="1299323689" sldId="2147483672"/>
          </pc:sldLayoutMkLst>
        </pc:sldLayoutChg>
        <pc:sldLayoutChg chg="del">
          <pc:chgData name="Claire Meredith" userId="f07baae9-3c0f-4f8f-8ff0-7d641683ffb0" providerId="ADAL" clId="{341C2238-81FD-4B7B-9562-2DC6A2B6E263}" dt="2022-11-02T15:14:39.490" v="7" actId="2696"/>
          <pc:sldLayoutMkLst>
            <pc:docMk/>
            <pc:sldMasterMk cId="1337746383" sldId="2147483660"/>
            <pc:sldLayoutMk cId="81218018" sldId="2147483673"/>
          </pc:sldLayoutMkLst>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C2DDAE2-EDF8-41A7-9FD8-0A04BBE59E56}" type="doc">
      <dgm:prSet loTypeId="urn:microsoft.com/office/officeart/2016/7/layout/LinearBlockProcessNumbered" loCatId="process" qsTypeId="urn:microsoft.com/office/officeart/2005/8/quickstyle/simple1" qsCatId="simple" csTypeId="urn:microsoft.com/office/officeart/2005/8/colors/accent3_2" csCatId="accent3" phldr="1"/>
      <dgm:spPr/>
      <dgm:t>
        <a:bodyPr/>
        <a:lstStyle/>
        <a:p>
          <a:endParaRPr lang="en-US"/>
        </a:p>
      </dgm:t>
    </dgm:pt>
    <dgm:pt modelId="{50782629-23A4-441D-8566-4B7B2D494AFA}">
      <dgm:prSet phldrT="[Text]"/>
      <dgm:spPr/>
      <dgm:t>
        <a:bodyPr/>
        <a:lstStyle/>
        <a:p>
          <a:r>
            <a:rPr lang="en-US" dirty="0"/>
            <a:t>Review the types of central venous catheters common to a home infusion setting</a:t>
          </a:r>
        </a:p>
      </dgm:t>
    </dgm:pt>
    <dgm:pt modelId="{136F7CE7-C540-4ADA-AF5F-63793C8E3A2F}" type="parTrans" cxnId="{A0B6C4D3-8850-4B5A-B8AE-6D06E00345C1}">
      <dgm:prSet/>
      <dgm:spPr/>
      <dgm:t>
        <a:bodyPr/>
        <a:lstStyle/>
        <a:p>
          <a:endParaRPr lang="en-US"/>
        </a:p>
      </dgm:t>
    </dgm:pt>
    <dgm:pt modelId="{24D92FFE-7B6A-473F-BF6E-B1C1AAC8A9EF}" type="sibTrans" cxnId="{A0B6C4D3-8850-4B5A-B8AE-6D06E00345C1}">
      <dgm:prSet phldrT="01"/>
      <dgm:spPr/>
      <dgm:t>
        <a:bodyPr/>
        <a:lstStyle/>
        <a:p>
          <a:r>
            <a:rPr lang="en-US"/>
            <a:t>01</a:t>
          </a:r>
        </a:p>
      </dgm:t>
    </dgm:pt>
    <dgm:pt modelId="{1863B923-A7AC-4A7A-91E4-0D199B641C49}">
      <dgm:prSet phldrT="[Text]"/>
      <dgm:spPr/>
      <dgm:t>
        <a:bodyPr/>
        <a:lstStyle/>
        <a:p>
          <a:r>
            <a:rPr lang="en-US" dirty="0"/>
            <a:t>Describe the current roles of therapies to maintain line patency</a:t>
          </a:r>
        </a:p>
      </dgm:t>
    </dgm:pt>
    <dgm:pt modelId="{C7B2F562-DFCF-47AB-881D-FD03312BEEC9}" type="parTrans" cxnId="{90ABD802-C06C-4F37-9409-0E72F035F239}">
      <dgm:prSet/>
      <dgm:spPr/>
      <dgm:t>
        <a:bodyPr/>
        <a:lstStyle/>
        <a:p>
          <a:endParaRPr lang="en-US"/>
        </a:p>
      </dgm:t>
    </dgm:pt>
    <dgm:pt modelId="{8502812E-0840-45A2-BE76-A5E83486D4C4}" type="sibTrans" cxnId="{90ABD802-C06C-4F37-9409-0E72F035F239}">
      <dgm:prSet phldrT="02"/>
      <dgm:spPr/>
      <dgm:t>
        <a:bodyPr/>
        <a:lstStyle/>
        <a:p>
          <a:r>
            <a:rPr lang="en-US"/>
            <a:t>02</a:t>
          </a:r>
        </a:p>
      </dgm:t>
    </dgm:pt>
    <dgm:pt modelId="{363FBB4E-8E4A-4542-A036-B1379D573769}">
      <dgm:prSet phldrT="[Text]"/>
      <dgm:spPr/>
      <dgm:t>
        <a:bodyPr/>
        <a:lstStyle/>
        <a:p>
          <a:r>
            <a:rPr lang="en-US" dirty="0"/>
            <a:t>Discuss emerging literature influencing protocols for central line maintenance in an outpatient setting</a:t>
          </a:r>
        </a:p>
      </dgm:t>
    </dgm:pt>
    <dgm:pt modelId="{A241AF65-F342-4365-86E3-DD6C7205F777}" type="parTrans" cxnId="{99055825-7F91-4D46-BAF6-074EC13A2506}">
      <dgm:prSet/>
      <dgm:spPr/>
      <dgm:t>
        <a:bodyPr/>
        <a:lstStyle/>
        <a:p>
          <a:endParaRPr lang="en-US"/>
        </a:p>
      </dgm:t>
    </dgm:pt>
    <dgm:pt modelId="{DED763F2-DC11-4FCF-A011-33E41CA45D46}" type="sibTrans" cxnId="{99055825-7F91-4D46-BAF6-074EC13A2506}">
      <dgm:prSet phldrT="03"/>
      <dgm:spPr/>
      <dgm:t>
        <a:bodyPr/>
        <a:lstStyle/>
        <a:p>
          <a:r>
            <a:rPr lang="en-US"/>
            <a:t>03</a:t>
          </a:r>
        </a:p>
      </dgm:t>
    </dgm:pt>
    <dgm:pt modelId="{8CD39125-638E-44BE-8171-BA21440E0D15}" type="pres">
      <dgm:prSet presAssocID="{DC2DDAE2-EDF8-41A7-9FD8-0A04BBE59E56}" presName="Name0" presStyleCnt="0">
        <dgm:presLayoutVars>
          <dgm:animLvl val="lvl"/>
          <dgm:resizeHandles val="exact"/>
        </dgm:presLayoutVars>
      </dgm:prSet>
      <dgm:spPr/>
    </dgm:pt>
    <dgm:pt modelId="{52A1892E-594A-4BA4-9D12-3C3D9E11B459}" type="pres">
      <dgm:prSet presAssocID="{50782629-23A4-441D-8566-4B7B2D494AFA}" presName="compositeNode" presStyleCnt="0">
        <dgm:presLayoutVars>
          <dgm:bulletEnabled val="1"/>
        </dgm:presLayoutVars>
      </dgm:prSet>
      <dgm:spPr/>
    </dgm:pt>
    <dgm:pt modelId="{0BB14530-49B4-4AD9-9BCB-09D003BCBF42}" type="pres">
      <dgm:prSet presAssocID="{50782629-23A4-441D-8566-4B7B2D494AFA}" presName="bgRect" presStyleLbl="alignNode1" presStyleIdx="0" presStyleCnt="3"/>
      <dgm:spPr/>
    </dgm:pt>
    <dgm:pt modelId="{29813D7D-D23B-459C-B336-0051CB587FA1}" type="pres">
      <dgm:prSet presAssocID="{24D92FFE-7B6A-473F-BF6E-B1C1AAC8A9EF}" presName="sibTransNodeRect" presStyleLbl="alignNode1" presStyleIdx="0" presStyleCnt="3">
        <dgm:presLayoutVars>
          <dgm:chMax val="0"/>
          <dgm:bulletEnabled val="1"/>
        </dgm:presLayoutVars>
      </dgm:prSet>
      <dgm:spPr/>
    </dgm:pt>
    <dgm:pt modelId="{B77DC95B-A0BC-4BD0-B73D-88529BB78E24}" type="pres">
      <dgm:prSet presAssocID="{50782629-23A4-441D-8566-4B7B2D494AFA}" presName="nodeRect" presStyleLbl="alignNode1" presStyleIdx="0" presStyleCnt="3">
        <dgm:presLayoutVars>
          <dgm:bulletEnabled val="1"/>
        </dgm:presLayoutVars>
      </dgm:prSet>
      <dgm:spPr/>
    </dgm:pt>
    <dgm:pt modelId="{0B9196FB-8F3B-4D7C-B19C-76FC921F33F3}" type="pres">
      <dgm:prSet presAssocID="{24D92FFE-7B6A-473F-BF6E-B1C1AAC8A9EF}" presName="sibTrans" presStyleCnt="0"/>
      <dgm:spPr/>
    </dgm:pt>
    <dgm:pt modelId="{21410763-EB11-4B33-9FD3-13A50B719BDF}" type="pres">
      <dgm:prSet presAssocID="{1863B923-A7AC-4A7A-91E4-0D199B641C49}" presName="compositeNode" presStyleCnt="0">
        <dgm:presLayoutVars>
          <dgm:bulletEnabled val="1"/>
        </dgm:presLayoutVars>
      </dgm:prSet>
      <dgm:spPr/>
    </dgm:pt>
    <dgm:pt modelId="{99523B1E-2997-4D66-ADB0-E4CFD10DE80F}" type="pres">
      <dgm:prSet presAssocID="{1863B923-A7AC-4A7A-91E4-0D199B641C49}" presName="bgRect" presStyleLbl="alignNode1" presStyleIdx="1" presStyleCnt="3"/>
      <dgm:spPr/>
    </dgm:pt>
    <dgm:pt modelId="{381A3118-9F7C-48BD-A37B-C45C041E93CD}" type="pres">
      <dgm:prSet presAssocID="{8502812E-0840-45A2-BE76-A5E83486D4C4}" presName="sibTransNodeRect" presStyleLbl="alignNode1" presStyleIdx="1" presStyleCnt="3">
        <dgm:presLayoutVars>
          <dgm:chMax val="0"/>
          <dgm:bulletEnabled val="1"/>
        </dgm:presLayoutVars>
      </dgm:prSet>
      <dgm:spPr/>
    </dgm:pt>
    <dgm:pt modelId="{A9EA37B8-55A0-45A8-8631-64904F5166AA}" type="pres">
      <dgm:prSet presAssocID="{1863B923-A7AC-4A7A-91E4-0D199B641C49}" presName="nodeRect" presStyleLbl="alignNode1" presStyleIdx="1" presStyleCnt="3">
        <dgm:presLayoutVars>
          <dgm:bulletEnabled val="1"/>
        </dgm:presLayoutVars>
      </dgm:prSet>
      <dgm:spPr/>
    </dgm:pt>
    <dgm:pt modelId="{BC44F93C-8334-4C77-B534-CBE4EB735944}" type="pres">
      <dgm:prSet presAssocID="{8502812E-0840-45A2-BE76-A5E83486D4C4}" presName="sibTrans" presStyleCnt="0"/>
      <dgm:spPr/>
    </dgm:pt>
    <dgm:pt modelId="{248160AB-6503-44E0-AF75-52AEF345B405}" type="pres">
      <dgm:prSet presAssocID="{363FBB4E-8E4A-4542-A036-B1379D573769}" presName="compositeNode" presStyleCnt="0">
        <dgm:presLayoutVars>
          <dgm:bulletEnabled val="1"/>
        </dgm:presLayoutVars>
      </dgm:prSet>
      <dgm:spPr/>
    </dgm:pt>
    <dgm:pt modelId="{E4C1CBFE-28B0-4CAB-8C90-57B6FB9EB66E}" type="pres">
      <dgm:prSet presAssocID="{363FBB4E-8E4A-4542-A036-B1379D573769}" presName="bgRect" presStyleLbl="alignNode1" presStyleIdx="2" presStyleCnt="3"/>
      <dgm:spPr/>
    </dgm:pt>
    <dgm:pt modelId="{B8325906-B227-4A2D-BA4F-6BB4C120DB9F}" type="pres">
      <dgm:prSet presAssocID="{DED763F2-DC11-4FCF-A011-33E41CA45D46}" presName="sibTransNodeRect" presStyleLbl="alignNode1" presStyleIdx="2" presStyleCnt="3">
        <dgm:presLayoutVars>
          <dgm:chMax val="0"/>
          <dgm:bulletEnabled val="1"/>
        </dgm:presLayoutVars>
      </dgm:prSet>
      <dgm:spPr/>
    </dgm:pt>
    <dgm:pt modelId="{6E089837-A5EF-4D01-9854-AE23D437EC15}" type="pres">
      <dgm:prSet presAssocID="{363FBB4E-8E4A-4542-A036-B1379D573769}" presName="nodeRect" presStyleLbl="alignNode1" presStyleIdx="2" presStyleCnt="3">
        <dgm:presLayoutVars>
          <dgm:bulletEnabled val="1"/>
        </dgm:presLayoutVars>
      </dgm:prSet>
      <dgm:spPr/>
    </dgm:pt>
  </dgm:ptLst>
  <dgm:cxnLst>
    <dgm:cxn modelId="{90ABD802-C06C-4F37-9409-0E72F035F239}" srcId="{DC2DDAE2-EDF8-41A7-9FD8-0A04BBE59E56}" destId="{1863B923-A7AC-4A7A-91E4-0D199B641C49}" srcOrd="1" destOrd="0" parTransId="{C7B2F562-DFCF-47AB-881D-FD03312BEEC9}" sibTransId="{8502812E-0840-45A2-BE76-A5E83486D4C4}"/>
    <dgm:cxn modelId="{DAE7CD19-8614-45AE-BFDB-DCB57DE6E0BD}" type="presOf" srcId="{DED763F2-DC11-4FCF-A011-33E41CA45D46}" destId="{B8325906-B227-4A2D-BA4F-6BB4C120DB9F}" srcOrd="0" destOrd="0" presId="urn:microsoft.com/office/officeart/2016/7/layout/LinearBlockProcessNumbered"/>
    <dgm:cxn modelId="{2947EB24-D3BD-4A3F-9292-9BCEDA7402E2}" type="presOf" srcId="{50782629-23A4-441D-8566-4B7B2D494AFA}" destId="{0BB14530-49B4-4AD9-9BCB-09D003BCBF42}" srcOrd="0" destOrd="0" presId="urn:microsoft.com/office/officeart/2016/7/layout/LinearBlockProcessNumbered"/>
    <dgm:cxn modelId="{99055825-7F91-4D46-BAF6-074EC13A2506}" srcId="{DC2DDAE2-EDF8-41A7-9FD8-0A04BBE59E56}" destId="{363FBB4E-8E4A-4542-A036-B1379D573769}" srcOrd="2" destOrd="0" parTransId="{A241AF65-F342-4365-86E3-DD6C7205F777}" sibTransId="{DED763F2-DC11-4FCF-A011-33E41CA45D46}"/>
    <dgm:cxn modelId="{70188A34-CE46-4296-B636-EE8D1F0D8DA1}" type="presOf" srcId="{8502812E-0840-45A2-BE76-A5E83486D4C4}" destId="{381A3118-9F7C-48BD-A37B-C45C041E93CD}" srcOrd="0" destOrd="0" presId="urn:microsoft.com/office/officeart/2016/7/layout/LinearBlockProcessNumbered"/>
    <dgm:cxn modelId="{4BC21773-9E49-41D0-8595-AE9DB8A9AB70}" type="presOf" srcId="{363FBB4E-8E4A-4542-A036-B1379D573769}" destId="{6E089837-A5EF-4D01-9854-AE23D437EC15}" srcOrd="1" destOrd="0" presId="urn:microsoft.com/office/officeart/2016/7/layout/LinearBlockProcessNumbered"/>
    <dgm:cxn modelId="{CD4BFB59-9524-49B6-A83B-C11493EB68A1}" type="presOf" srcId="{1863B923-A7AC-4A7A-91E4-0D199B641C49}" destId="{99523B1E-2997-4D66-ADB0-E4CFD10DE80F}" srcOrd="0" destOrd="0" presId="urn:microsoft.com/office/officeart/2016/7/layout/LinearBlockProcessNumbered"/>
    <dgm:cxn modelId="{B64A1F89-BA75-4DEA-9FF2-371A0F3B33D2}" type="presOf" srcId="{50782629-23A4-441D-8566-4B7B2D494AFA}" destId="{B77DC95B-A0BC-4BD0-B73D-88529BB78E24}" srcOrd="1" destOrd="0" presId="urn:microsoft.com/office/officeart/2016/7/layout/LinearBlockProcessNumbered"/>
    <dgm:cxn modelId="{65C26391-9771-4AA6-B60E-7CEC4253C132}" type="presOf" srcId="{363FBB4E-8E4A-4542-A036-B1379D573769}" destId="{E4C1CBFE-28B0-4CAB-8C90-57B6FB9EB66E}" srcOrd="0" destOrd="0" presId="urn:microsoft.com/office/officeart/2016/7/layout/LinearBlockProcessNumbered"/>
    <dgm:cxn modelId="{5C6106AD-FB9D-4F42-990F-2F50647B4724}" type="presOf" srcId="{DC2DDAE2-EDF8-41A7-9FD8-0A04BBE59E56}" destId="{8CD39125-638E-44BE-8171-BA21440E0D15}" srcOrd="0" destOrd="0" presId="urn:microsoft.com/office/officeart/2016/7/layout/LinearBlockProcessNumbered"/>
    <dgm:cxn modelId="{AF527DCA-FBF2-4D98-A54F-C78F89E623FF}" type="presOf" srcId="{1863B923-A7AC-4A7A-91E4-0D199B641C49}" destId="{A9EA37B8-55A0-45A8-8631-64904F5166AA}" srcOrd="1" destOrd="0" presId="urn:microsoft.com/office/officeart/2016/7/layout/LinearBlockProcessNumbered"/>
    <dgm:cxn modelId="{A0B6C4D3-8850-4B5A-B8AE-6D06E00345C1}" srcId="{DC2DDAE2-EDF8-41A7-9FD8-0A04BBE59E56}" destId="{50782629-23A4-441D-8566-4B7B2D494AFA}" srcOrd="0" destOrd="0" parTransId="{136F7CE7-C540-4ADA-AF5F-63793C8E3A2F}" sibTransId="{24D92FFE-7B6A-473F-BF6E-B1C1AAC8A9EF}"/>
    <dgm:cxn modelId="{05EC91F4-7105-402B-9655-E58215373A61}" type="presOf" srcId="{24D92FFE-7B6A-473F-BF6E-B1C1AAC8A9EF}" destId="{29813D7D-D23B-459C-B336-0051CB587FA1}" srcOrd="0" destOrd="0" presId="urn:microsoft.com/office/officeart/2016/7/layout/LinearBlockProcessNumbered"/>
    <dgm:cxn modelId="{489FCB39-CA50-4D4C-ACBF-A742698F295B}" type="presParOf" srcId="{8CD39125-638E-44BE-8171-BA21440E0D15}" destId="{52A1892E-594A-4BA4-9D12-3C3D9E11B459}" srcOrd="0" destOrd="0" presId="urn:microsoft.com/office/officeart/2016/7/layout/LinearBlockProcessNumbered"/>
    <dgm:cxn modelId="{E4F13A40-664B-43EA-BEEC-DA19B48858EF}" type="presParOf" srcId="{52A1892E-594A-4BA4-9D12-3C3D9E11B459}" destId="{0BB14530-49B4-4AD9-9BCB-09D003BCBF42}" srcOrd="0" destOrd="0" presId="urn:microsoft.com/office/officeart/2016/7/layout/LinearBlockProcessNumbered"/>
    <dgm:cxn modelId="{740925AA-C9AC-43DE-A1C8-1497B699BC2B}" type="presParOf" srcId="{52A1892E-594A-4BA4-9D12-3C3D9E11B459}" destId="{29813D7D-D23B-459C-B336-0051CB587FA1}" srcOrd="1" destOrd="0" presId="urn:microsoft.com/office/officeart/2016/7/layout/LinearBlockProcessNumbered"/>
    <dgm:cxn modelId="{7967E104-9CEB-4F78-817B-AC0C817DC961}" type="presParOf" srcId="{52A1892E-594A-4BA4-9D12-3C3D9E11B459}" destId="{B77DC95B-A0BC-4BD0-B73D-88529BB78E24}" srcOrd="2" destOrd="0" presId="urn:microsoft.com/office/officeart/2016/7/layout/LinearBlockProcessNumbered"/>
    <dgm:cxn modelId="{06D8987C-D5F5-49D3-8B0D-47FD8997A24A}" type="presParOf" srcId="{8CD39125-638E-44BE-8171-BA21440E0D15}" destId="{0B9196FB-8F3B-4D7C-B19C-76FC921F33F3}" srcOrd="1" destOrd="0" presId="urn:microsoft.com/office/officeart/2016/7/layout/LinearBlockProcessNumbered"/>
    <dgm:cxn modelId="{E71A70D5-29FB-4299-B80A-3B269D6EDFCC}" type="presParOf" srcId="{8CD39125-638E-44BE-8171-BA21440E0D15}" destId="{21410763-EB11-4B33-9FD3-13A50B719BDF}" srcOrd="2" destOrd="0" presId="urn:microsoft.com/office/officeart/2016/7/layout/LinearBlockProcessNumbered"/>
    <dgm:cxn modelId="{329EA369-F688-4D67-B959-00636CC222A9}" type="presParOf" srcId="{21410763-EB11-4B33-9FD3-13A50B719BDF}" destId="{99523B1E-2997-4D66-ADB0-E4CFD10DE80F}" srcOrd="0" destOrd="0" presId="urn:microsoft.com/office/officeart/2016/7/layout/LinearBlockProcessNumbered"/>
    <dgm:cxn modelId="{A288D207-D4EC-4993-91D9-76A74C1E3CE2}" type="presParOf" srcId="{21410763-EB11-4B33-9FD3-13A50B719BDF}" destId="{381A3118-9F7C-48BD-A37B-C45C041E93CD}" srcOrd="1" destOrd="0" presId="urn:microsoft.com/office/officeart/2016/7/layout/LinearBlockProcessNumbered"/>
    <dgm:cxn modelId="{5DDAEDD4-402D-43D5-BB08-DEB76D1F1826}" type="presParOf" srcId="{21410763-EB11-4B33-9FD3-13A50B719BDF}" destId="{A9EA37B8-55A0-45A8-8631-64904F5166AA}" srcOrd="2" destOrd="0" presId="urn:microsoft.com/office/officeart/2016/7/layout/LinearBlockProcessNumbered"/>
    <dgm:cxn modelId="{9E35729E-886A-4496-91D9-22C3527C3D55}" type="presParOf" srcId="{8CD39125-638E-44BE-8171-BA21440E0D15}" destId="{BC44F93C-8334-4C77-B534-CBE4EB735944}" srcOrd="3" destOrd="0" presId="urn:microsoft.com/office/officeart/2016/7/layout/LinearBlockProcessNumbered"/>
    <dgm:cxn modelId="{90B7993F-FECC-4442-9E77-6F5AAB1F3BE9}" type="presParOf" srcId="{8CD39125-638E-44BE-8171-BA21440E0D15}" destId="{248160AB-6503-44E0-AF75-52AEF345B405}" srcOrd="4" destOrd="0" presId="urn:microsoft.com/office/officeart/2016/7/layout/LinearBlockProcessNumbered"/>
    <dgm:cxn modelId="{2508AAE7-504A-4CFE-B313-E6FF96EB53BB}" type="presParOf" srcId="{248160AB-6503-44E0-AF75-52AEF345B405}" destId="{E4C1CBFE-28B0-4CAB-8C90-57B6FB9EB66E}" srcOrd="0" destOrd="0" presId="urn:microsoft.com/office/officeart/2016/7/layout/LinearBlockProcessNumbered"/>
    <dgm:cxn modelId="{93519E09-B525-4A67-88EF-BBED8EC4B530}" type="presParOf" srcId="{248160AB-6503-44E0-AF75-52AEF345B405}" destId="{B8325906-B227-4A2D-BA4F-6BB4C120DB9F}" srcOrd="1" destOrd="0" presId="urn:microsoft.com/office/officeart/2016/7/layout/LinearBlockProcessNumbered"/>
    <dgm:cxn modelId="{B29362BC-F2F5-4858-A781-98488370C654}" type="presParOf" srcId="{248160AB-6503-44E0-AF75-52AEF345B405}" destId="{6E089837-A5EF-4D01-9854-AE23D437EC15}" srcOrd="2" destOrd="0" presId="urn:microsoft.com/office/officeart/2016/7/layout/LinearBlockProcessNumbered"/>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B14530-49B4-4AD9-9BCB-09D003BCBF42}">
      <dsp:nvSpPr>
        <dsp:cNvPr id="0" name=""/>
        <dsp:cNvSpPr/>
      </dsp:nvSpPr>
      <dsp:spPr>
        <a:xfrm>
          <a:off x="538" y="888742"/>
          <a:ext cx="2180414" cy="2616497"/>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377" tIns="0" rIns="215377" bIns="330200" numCol="1" spcCol="1270" anchor="t" anchorCtr="0">
          <a:noAutofit/>
        </a:bodyPr>
        <a:lstStyle/>
        <a:p>
          <a:pPr marL="0" lvl="0" indent="0" algn="l" defTabSz="711200">
            <a:lnSpc>
              <a:spcPct val="90000"/>
            </a:lnSpc>
            <a:spcBef>
              <a:spcPct val="0"/>
            </a:spcBef>
            <a:spcAft>
              <a:spcPct val="35000"/>
            </a:spcAft>
            <a:buNone/>
          </a:pPr>
          <a:r>
            <a:rPr lang="en-US" sz="1600" kern="1200" dirty="0"/>
            <a:t>Review the types of central venous catheters common to a home infusion setting</a:t>
          </a:r>
        </a:p>
      </dsp:txBody>
      <dsp:txXfrm>
        <a:off x="538" y="1935341"/>
        <a:ext cx="2180414" cy="1569898"/>
      </dsp:txXfrm>
    </dsp:sp>
    <dsp:sp modelId="{29813D7D-D23B-459C-B336-0051CB587FA1}">
      <dsp:nvSpPr>
        <dsp:cNvPr id="0" name=""/>
        <dsp:cNvSpPr/>
      </dsp:nvSpPr>
      <dsp:spPr>
        <a:xfrm>
          <a:off x="538" y="888742"/>
          <a:ext cx="2180414" cy="1046599"/>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215377" tIns="165100" rIns="215377" bIns="165100" numCol="1" spcCol="1270" anchor="ctr" anchorCtr="0">
          <a:noAutofit/>
        </a:bodyPr>
        <a:lstStyle/>
        <a:p>
          <a:pPr marL="0" lvl="0" indent="0" algn="l" defTabSz="2266950">
            <a:lnSpc>
              <a:spcPct val="90000"/>
            </a:lnSpc>
            <a:spcBef>
              <a:spcPct val="0"/>
            </a:spcBef>
            <a:spcAft>
              <a:spcPct val="35000"/>
            </a:spcAft>
            <a:buNone/>
          </a:pPr>
          <a:r>
            <a:rPr lang="en-US" sz="5100" kern="1200"/>
            <a:t>01</a:t>
          </a:r>
        </a:p>
      </dsp:txBody>
      <dsp:txXfrm>
        <a:off x="538" y="888742"/>
        <a:ext cx="2180414" cy="1046599"/>
      </dsp:txXfrm>
    </dsp:sp>
    <dsp:sp modelId="{99523B1E-2997-4D66-ADB0-E4CFD10DE80F}">
      <dsp:nvSpPr>
        <dsp:cNvPr id="0" name=""/>
        <dsp:cNvSpPr/>
      </dsp:nvSpPr>
      <dsp:spPr>
        <a:xfrm>
          <a:off x="2355386" y="888742"/>
          <a:ext cx="2180414" cy="2616497"/>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377" tIns="0" rIns="215377" bIns="330200" numCol="1" spcCol="1270" anchor="t" anchorCtr="0">
          <a:noAutofit/>
        </a:bodyPr>
        <a:lstStyle/>
        <a:p>
          <a:pPr marL="0" lvl="0" indent="0" algn="l" defTabSz="711200">
            <a:lnSpc>
              <a:spcPct val="90000"/>
            </a:lnSpc>
            <a:spcBef>
              <a:spcPct val="0"/>
            </a:spcBef>
            <a:spcAft>
              <a:spcPct val="35000"/>
            </a:spcAft>
            <a:buNone/>
          </a:pPr>
          <a:r>
            <a:rPr lang="en-US" sz="1600" kern="1200" dirty="0"/>
            <a:t>Describe the current roles of therapies to maintain line patency</a:t>
          </a:r>
        </a:p>
      </dsp:txBody>
      <dsp:txXfrm>
        <a:off x="2355386" y="1935341"/>
        <a:ext cx="2180414" cy="1569898"/>
      </dsp:txXfrm>
    </dsp:sp>
    <dsp:sp modelId="{381A3118-9F7C-48BD-A37B-C45C041E93CD}">
      <dsp:nvSpPr>
        <dsp:cNvPr id="0" name=""/>
        <dsp:cNvSpPr/>
      </dsp:nvSpPr>
      <dsp:spPr>
        <a:xfrm>
          <a:off x="2355386" y="888742"/>
          <a:ext cx="2180414" cy="1046599"/>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215377" tIns="165100" rIns="215377" bIns="165100" numCol="1" spcCol="1270" anchor="ctr" anchorCtr="0">
          <a:noAutofit/>
        </a:bodyPr>
        <a:lstStyle/>
        <a:p>
          <a:pPr marL="0" lvl="0" indent="0" algn="l" defTabSz="2266950">
            <a:lnSpc>
              <a:spcPct val="90000"/>
            </a:lnSpc>
            <a:spcBef>
              <a:spcPct val="0"/>
            </a:spcBef>
            <a:spcAft>
              <a:spcPct val="35000"/>
            </a:spcAft>
            <a:buNone/>
          </a:pPr>
          <a:r>
            <a:rPr lang="en-US" sz="5100" kern="1200"/>
            <a:t>02</a:t>
          </a:r>
        </a:p>
      </dsp:txBody>
      <dsp:txXfrm>
        <a:off x="2355386" y="888742"/>
        <a:ext cx="2180414" cy="1046599"/>
      </dsp:txXfrm>
    </dsp:sp>
    <dsp:sp modelId="{E4C1CBFE-28B0-4CAB-8C90-57B6FB9EB66E}">
      <dsp:nvSpPr>
        <dsp:cNvPr id="0" name=""/>
        <dsp:cNvSpPr/>
      </dsp:nvSpPr>
      <dsp:spPr>
        <a:xfrm>
          <a:off x="4710234" y="888742"/>
          <a:ext cx="2180414" cy="2616497"/>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377" tIns="0" rIns="215377" bIns="330200" numCol="1" spcCol="1270" anchor="t" anchorCtr="0">
          <a:noAutofit/>
        </a:bodyPr>
        <a:lstStyle/>
        <a:p>
          <a:pPr marL="0" lvl="0" indent="0" algn="l" defTabSz="711200">
            <a:lnSpc>
              <a:spcPct val="90000"/>
            </a:lnSpc>
            <a:spcBef>
              <a:spcPct val="0"/>
            </a:spcBef>
            <a:spcAft>
              <a:spcPct val="35000"/>
            </a:spcAft>
            <a:buNone/>
          </a:pPr>
          <a:r>
            <a:rPr lang="en-US" sz="1600" kern="1200" dirty="0"/>
            <a:t>Discuss emerging literature influencing protocols for central line maintenance in an outpatient setting</a:t>
          </a:r>
        </a:p>
      </dsp:txBody>
      <dsp:txXfrm>
        <a:off x="4710234" y="1935341"/>
        <a:ext cx="2180414" cy="1569898"/>
      </dsp:txXfrm>
    </dsp:sp>
    <dsp:sp modelId="{B8325906-B227-4A2D-BA4F-6BB4C120DB9F}">
      <dsp:nvSpPr>
        <dsp:cNvPr id="0" name=""/>
        <dsp:cNvSpPr/>
      </dsp:nvSpPr>
      <dsp:spPr>
        <a:xfrm>
          <a:off x="4710234" y="888742"/>
          <a:ext cx="2180414" cy="1046599"/>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215377" tIns="165100" rIns="215377" bIns="165100" numCol="1" spcCol="1270" anchor="ctr" anchorCtr="0">
          <a:noAutofit/>
        </a:bodyPr>
        <a:lstStyle/>
        <a:p>
          <a:pPr marL="0" lvl="0" indent="0" algn="l" defTabSz="2266950">
            <a:lnSpc>
              <a:spcPct val="90000"/>
            </a:lnSpc>
            <a:spcBef>
              <a:spcPct val="0"/>
            </a:spcBef>
            <a:spcAft>
              <a:spcPct val="35000"/>
            </a:spcAft>
            <a:buNone/>
          </a:pPr>
          <a:r>
            <a:rPr lang="en-US" sz="5100" kern="1200"/>
            <a:t>03</a:t>
          </a:r>
        </a:p>
      </dsp:txBody>
      <dsp:txXfrm>
        <a:off x="4710234" y="888742"/>
        <a:ext cx="2180414" cy="1046599"/>
      </dsp:txXfrm>
    </dsp:sp>
  </dsp:spTree>
</dsp:drawing>
</file>

<file path=ppt/diagrams/layout1.xml><?xml version="1.0" encoding="utf-8"?>
<dgm:layoutDef xmlns:dgm="http://schemas.openxmlformats.org/drawingml/2006/diagram" xmlns:a="http://schemas.openxmlformats.org/drawingml/2006/main" uniqueId="urn:microsoft.com/office/officeart/2016/7/layout/LinearBlockProcessNumbered">
  <dgm:title val="Linear Block Process Numbered"/>
  <dgm:desc val="Used to show a progression; a timeline; sequential steps in a task, process, or workflow; or to emphasize movement or direction. Automatic numbers have been introduced to show the steps of the process. Level 1 text and Level 2 text both appears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01</a:t>
              </a:r>
            </a:p>
          </dgm:t>
        </dgm:pt>
        <dgm:pt modelId="201" type="sibTrans" cxnId="5">
          <dgm:prSet phldrT="2"/>
          <dgm:t>
            <a:bodyPr/>
            <a:lstStyle/>
            <a:p>
              <a:r>
                <a:t>02</a:t>
              </a:r>
            </a:p>
          </dgm:t>
        </dgm:pt>
        <dgm:pt modelId="301" type="sibTrans" cxnId="6">
          <dgm:prSet phldrT="3"/>
          <dgm:t>
            <a:bodyPr/>
            <a:lstStyle/>
            <a:p>
              <a:r>
                <a:t>03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sibTransNodeRect" op="equ"/>
      <dgm:constr type="primFontSz" for="des" forName="nodeRect" op="equ"/>
    </dgm:constrLst>
    <dgm:ruleLst/>
    <dgm:forEach name="Name4" axis="ch" ptType="node">
      <dgm:layoutNode name="compositeNode">
        <dgm:varLst>
          <dgm:bulletEnabled val="1"/>
        </dgm:varLst>
        <dgm:alg type="composite"/>
        <dgm:constrLst>
          <dgm:constr type="h" refType="w" op="lte" fact="1.2"/>
          <dgm:constr type="w" for="ch" forName="bgRect" refType="w"/>
          <dgm:constr type="h" for="ch" forName="bgRect" refType="h"/>
          <dgm:constr type="t" for="ch" forName="bgRect"/>
          <dgm:constr type="l" for="ch" forName="bgRect"/>
          <dgm:constr type="w" for="ch" forName="sibTransNodeRect" refType="w" refFor="ch" refForName="bgRect"/>
          <dgm:constr type="h" for="ch" forName="sibTransNodeRect" refType="h" refFor="ch" refForName="bgRect" fact="0.4"/>
          <dgm:constr type="t" for="ch" forName="sibTransNodeRect"/>
          <dgm:constr type="l" for="ch" forName="sibTransNodeRect"/>
          <dgm:constr type="r" for="ch" forName="nodeRect" refType="r" refFor="ch" refForName="bgRect"/>
          <dgm:constr type="h" for="ch" forName="nodeRect" refType="h" refFor="ch" refForName="bgRect" fact="0.6"/>
          <dgm:constr type="t" for="ch" forName="nodeRect" refType="b" refFor="ch" refForName="sibTransNodeRect"/>
          <dgm:constr type="l" for="ch" forName="nodeRect" refType="l" refFor="ch" refForName="bgRect"/>
        </dgm:constrLst>
        <dgm:ruleLst>
          <dgm:rule type="w" for="ch" forName="nodeRect" val="NaN" fact="NaN" max="30"/>
        </dgm:ruleLst>
        <dgm:layoutNode name="bgRect" styleLbl="alignNode1">
          <dgm:alg type="sp"/>
          <dgm:shape xmlns:r="http://schemas.openxmlformats.org/officeDocument/2006/relationships" type="rect" r:blip="">
            <dgm:adjLst>
              <dgm:adj idx="1" val="0.05"/>
            </dgm:adjLst>
          </dgm:shape>
          <dgm:presOf axis="self"/>
          <dgm:constrLst/>
          <dgm:ruleLst/>
        </dgm:layoutNode>
        <dgm:forEach name="Name19" axis="followSib" ptType="sibTrans" hideLastTrans="0" cnt="1">
          <dgm:layoutNode name="sibTransNodeRect" styleLbl="alignNode1">
            <dgm:varLst>
              <dgm:chMax val="0"/>
              <dgm:bulletEnabled val="1"/>
            </dgm:varLst>
            <dgm:presOf axis="self"/>
            <dgm:alg type="tx">
              <dgm:param type="parTxLTRAlign" val="l"/>
              <dgm:param type="parTxRTLAlign" val="l"/>
            </dgm:alg>
            <dgm:shape xmlns:r="http://schemas.openxmlformats.org/officeDocument/2006/relationships" type="rect" r:blip="" hideGeom="1">
              <dgm:adjLst/>
            </dgm:shape>
            <dgm:constrLst>
              <dgm:constr type="primFontSz" val="66"/>
              <dgm:constr type="tMarg" val="13"/>
              <dgm:constr type="lMarg" refType="w" fact="0.28"/>
              <dgm:constr type="rMarg" refType="w" fact="0.28"/>
              <dgm:constr type="bMarg" val="13"/>
            </dgm:constrLst>
            <dgm:ruleLst>
              <dgm:rule type="primFontSz" val="14" fact="NaN" max="NaN"/>
              <dgm:rule type="tMarg" val="13" fact="NaN" max="NaN"/>
            </dgm:ruleLst>
          </dgm:layoutNode>
        </dgm:forEach>
        <dgm:layoutNode name="nodeRect" styleLbl="alignNode1" moveWith="bgRect">
          <dgm:varLst>
            <dgm:bulletEnabled val="1"/>
          </dgm:varLst>
          <dgm:alg type="tx">
            <dgm:param type="parTxLTRAlign" val="l"/>
            <dgm:param type="parTxRTLAlign" val="r"/>
            <dgm:param type="txAnchorVert" val="t"/>
            <dgm:param type="stBulletLvl" val="2"/>
          </dgm:alg>
          <dgm:shape xmlns:r="http://schemas.openxmlformats.org/officeDocument/2006/relationships" type="rect" r:blip="" hideGeom="1">
            <dgm:adjLst/>
          </dgm:shape>
          <dgm:presOf axis="desOrSelf" ptType="node"/>
          <dgm:constrLst>
            <dgm:constr type="primFontSz" val="26"/>
            <dgm:constr type="tMarg"/>
            <dgm:constr type="lMarg" refType="w" fact="0.28"/>
            <dgm:constr type="rMarg" refType="w" fact="0.28"/>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1">
            <a:buAutoNum type="arabicParenBoth"/>
          </dgm1611:buPr>
        </dgm1611:autoBuNodeInfo>
      </dgm1611:autoBuNodeInfoLst>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B9186E-13F5-4DF2-AA53-F9B16B9A4B79}" type="datetimeFigureOut">
              <a:rPr lang="en-US" smtClean="0"/>
              <a:t>11/2/2022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2A5959-F6FB-4CB6-A532-F43A7CB593B4}" type="slidenum">
              <a:rPr lang="en-US" smtClean="0"/>
              <a:t>‹#›</a:t>
            </a:fld>
            <a:endParaRPr lang="en-US"/>
          </a:p>
        </p:txBody>
      </p:sp>
    </p:spTree>
    <p:extLst>
      <p:ext uri="{BB962C8B-B14F-4D97-AF65-F5344CB8AC3E}">
        <p14:creationId xmlns:p14="http://schemas.microsoft.com/office/powerpoint/2010/main" val="22937758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E3AE369-DFCC-4EE3-B5B1-D01CEC24FDF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15130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BC0DC5-B45E-975C-E35C-F68CACDFE44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6AAFB86-6FDC-D726-1097-3BBEF80C62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126DA7A-C4D8-160A-6FFB-C2C90F991A11}"/>
              </a:ext>
            </a:extLst>
          </p:cNvPr>
          <p:cNvSpPr>
            <a:spLocks noGrp="1"/>
          </p:cNvSpPr>
          <p:nvPr>
            <p:ph type="dt" sz="half" idx="10"/>
          </p:nvPr>
        </p:nvSpPr>
        <p:spPr/>
        <p:txBody>
          <a:bodyPr/>
          <a:lstStyle/>
          <a:p>
            <a:fld id="{3CBD4A70-3ABB-4A2C-9224-472A3D95C756}" type="datetimeFigureOut">
              <a:rPr lang="en-US" smtClean="0"/>
              <a:t>11/2/2022</a:t>
            </a:fld>
            <a:endParaRPr lang="en-US"/>
          </a:p>
        </p:txBody>
      </p:sp>
      <p:sp>
        <p:nvSpPr>
          <p:cNvPr id="5" name="Footer Placeholder 4">
            <a:extLst>
              <a:ext uri="{FF2B5EF4-FFF2-40B4-BE49-F238E27FC236}">
                <a16:creationId xmlns:a16="http://schemas.microsoft.com/office/drawing/2014/main" id="{22727DF7-3CCF-9D73-924E-6F1CED81DB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8CB2A3-A2B3-3F3A-C400-D8321A4BA6D3}"/>
              </a:ext>
            </a:extLst>
          </p:cNvPr>
          <p:cNvSpPr>
            <a:spLocks noGrp="1"/>
          </p:cNvSpPr>
          <p:nvPr>
            <p:ph type="sldNum" sz="quarter" idx="12"/>
          </p:nvPr>
        </p:nvSpPr>
        <p:spPr/>
        <p:txBody>
          <a:bodyPr/>
          <a:lstStyle/>
          <a:p>
            <a:fld id="{35C74E2F-07F0-4BBF-A8C8-0BEC911C1FCD}" type="slidenum">
              <a:rPr lang="en-US" smtClean="0"/>
              <a:t>‹#›</a:t>
            </a:fld>
            <a:endParaRPr lang="en-US"/>
          </a:p>
        </p:txBody>
      </p:sp>
    </p:spTree>
    <p:extLst>
      <p:ext uri="{BB962C8B-B14F-4D97-AF65-F5344CB8AC3E}">
        <p14:creationId xmlns:p14="http://schemas.microsoft.com/office/powerpoint/2010/main" val="2073110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F48FC-525F-C55B-1AB8-B3B977789F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7FE6CBF-7A01-19A9-4A6A-006B936ADBE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5F26F6-46EC-FE97-0084-51B6706C3839}"/>
              </a:ext>
            </a:extLst>
          </p:cNvPr>
          <p:cNvSpPr>
            <a:spLocks noGrp="1"/>
          </p:cNvSpPr>
          <p:nvPr>
            <p:ph type="dt" sz="half" idx="10"/>
          </p:nvPr>
        </p:nvSpPr>
        <p:spPr/>
        <p:txBody>
          <a:bodyPr/>
          <a:lstStyle/>
          <a:p>
            <a:fld id="{3CBD4A70-3ABB-4A2C-9224-472A3D95C756}" type="datetimeFigureOut">
              <a:rPr lang="en-US" smtClean="0"/>
              <a:t>11/2/2022</a:t>
            </a:fld>
            <a:endParaRPr lang="en-US"/>
          </a:p>
        </p:txBody>
      </p:sp>
      <p:sp>
        <p:nvSpPr>
          <p:cNvPr id="5" name="Footer Placeholder 4">
            <a:extLst>
              <a:ext uri="{FF2B5EF4-FFF2-40B4-BE49-F238E27FC236}">
                <a16:creationId xmlns:a16="http://schemas.microsoft.com/office/drawing/2014/main" id="{CCE88D37-A875-32D5-496F-EA8731F66E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BDBA9C-EF4B-EEEB-3D45-574B6BCCC36A}"/>
              </a:ext>
            </a:extLst>
          </p:cNvPr>
          <p:cNvSpPr>
            <a:spLocks noGrp="1"/>
          </p:cNvSpPr>
          <p:nvPr>
            <p:ph type="sldNum" sz="quarter" idx="12"/>
          </p:nvPr>
        </p:nvSpPr>
        <p:spPr/>
        <p:txBody>
          <a:bodyPr/>
          <a:lstStyle/>
          <a:p>
            <a:fld id="{35C74E2F-07F0-4BBF-A8C8-0BEC911C1FCD}" type="slidenum">
              <a:rPr lang="en-US" smtClean="0"/>
              <a:t>‹#›</a:t>
            </a:fld>
            <a:endParaRPr lang="en-US"/>
          </a:p>
        </p:txBody>
      </p:sp>
    </p:spTree>
    <p:extLst>
      <p:ext uri="{BB962C8B-B14F-4D97-AF65-F5344CB8AC3E}">
        <p14:creationId xmlns:p14="http://schemas.microsoft.com/office/powerpoint/2010/main" val="16077100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7692E47-82FA-4313-2FC0-35AA7F76DE3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BABE2F4-48F1-7DA1-CF0A-0A9AF06591D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AD8754-4974-DEF5-7181-110FB43BB10F}"/>
              </a:ext>
            </a:extLst>
          </p:cNvPr>
          <p:cNvSpPr>
            <a:spLocks noGrp="1"/>
          </p:cNvSpPr>
          <p:nvPr>
            <p:ph type="dt" sz="half" idx="10"/>
          </p:nvPr>
        </p:nvSpPr>
        <p:spPr/>
        <p:txBody>
          <a:bodyPr/>
          <a:lstStyle/>
          <a:p>
            <a:fld id="{3CBD4A70-3ABB-4A2C-9224-472A3D95C756}" type="datetimeFigureOut">
              <a:rPr lang="en-US" smtClean="0"/>
              <a:t>11/2/2022</a:t>
            </a:fld>
            <a:endParaRPr lang="en-US"/>
          </a:p>
        </p:txBody>
      </p:sp>
      <p:sp>
        <p:nvSpPr>
          <p:cNvPr id="5" name="Footer Placeholder 4">
            <a:extLst>
              <a:ext uri="{FF2B5EF4-FFF2-40B4-BE49-F238E27FC236}">
                <a16:creationId xmlns:a16="http://schemas.microsoft.com/office/drawing/2014/main" id="{25B33DA7-408A-D7F8-66AC-E12D7192A2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F6F0C3-286C-F3A3-3095-79549C3B29CE}"/>
              </a:ext>
            </a:extLst>
          </p:cNvPr>
          <p:cNvSpPr>
            <a:spLocks noGrp="1"/>
          </p:cNvSpPr>
          <p:nvPr>
            <p:ph type="sldNum" sz="quarter" idx="12"/>
          </p:nvPr>
        </p:nvSpPr>
        <p:spPr/>
        <p:txBody>
          <a:bodyPr/>
          <a:lstStyle/>
          <a:p>
            <a:fld id="{35C74E2F-07F0-4BBF-A8C8-0BEC911C1FCD}" type="slidenum">
              <a:rPr lang="en-US" smtClean="0"/>
              <a:t>‹#›</a:t>
            </a:fld>
            <a:endParaRPr lang="en-US"/>
          </a:p>
        </p:txBody>
      </p:sp>
    </p:spTree>
    <p:extLst>
      <p:ext uri="{BB962C8B-B14F-4D97-AF65-F5344CB8AC3E}">
        <p14:creationId xmlns:p14="http://schemas.microsoft.com/office/powerpoint/2010/main" val="982579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A9397-DD97-0186-9AA7-A7EC5B7A0CC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A9607DB-61C6-9F27-0D24-7277A5C45D6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21E35B-6D48-3BA9-6266-009609B70384}"/>
              </a:ext>
            </a:extLst>
          </p:cNvPr>
          <p:cNvSpPr>
            <a:spLocks noGrp="1"/>
          </p:cNvSpPr>
          <p:nvPr>
            <p:ph type="dt" sz="half" idx="10"/>
          </p:nvPr>
        </p:nvSpPr>
        <p:spPr/>
        <p:txBody>
          <a:bodyPr/>
          <a:lstStyle/>
          <a:p>
            <a:fld id="{3CBD4A70-3ABB-4A2C-9224-472A3D95C756}" type="datetimeFigureOut">
              <a:rPr lang="en-US" smtClean="0"/>
              <a:t>11/2/2022</a:t>
            </a:fld>
            <a:endParaRPr lang="en-US"/>
          </a:p>
        </p:txBody>
      </p:sp>
      <p:sp>
        <p:nvSpPr>
          <p:cNvPr id="5" name="Footer Placeholder 4">
            <a:extLst>
              <a:ext uri="{FF2B5EF4-FFF2-40B4-BE49-F238E27FC236}">
                <a16:creationId xmlns:a16="http://schemas.microsoft.com/office/drawing/2014/main" id="{BF5BDC60-7ADA-3AFE-74C6-0243761B22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E14347-6F45-1370-EAE3-96858E28A1D0}"/>
              </a:ext>
            </a:extLst>
          </p:cNvPr>
          <p:cNvSpPr>
            <a:spLocks noGrp="1"/>
          </p:cNvSpPr>
          <p:nvPr>
            <p:ph type="sldNum" sz="quarter" idx="12"/>
          </p:nvPr>
        </p:nvSpPr>
        <p:spPr/>
        <p:txBody>
          <a:bodyPr/>
          <a:lstStyle/>
          <a:p>
            <a:fld id="{35C74E2F-07F0-4BBF-A8C8-0BEC911C1FCD}" type="slidenum">
              <a:rPr lang="en-US" smtClean="0"/>
              <a:t>‹#›</a:t>
            </a:fld>
            <a:endParaRPr lang="en-US"/>
          </a:p>
        </p:txBody>
      </p:sp>
    </p:spTree>
    <p:extLst>
      <p:ext uri="{BB962C8B-B14F-4D97-AF65-F5344CB8AC3E}">
        <p14:creationId xmlns:p14="http://schemas.microsoft.com/office/powerpoint/2010/main" val="1531879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97418-128A-AF50-75D8-5AA573091F8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85A84C3-8DF1-A3EB-4AAF-D59AC8B9BF3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0A15786-FEFA-E01A-388C-3551E938B377}"/>
              </a:ext>
            </a:extLst>
          </p:cNvPr>
          <p:cNvSpPr>
            <a:spLocks noGrp="1"/>
          </p:cNvSpPr>
          <p:nvPr>
            <p:ph type="dt" sz="half" idx="10"/>
          </p:nvPr>
        </p:nvSpPr>
        <p:spPr/>
        <p:txBody>
          <a:bodyPr/>
          <a:lstStyle/>
          <a:p>
            <a:fld id="{3CBD4A70-3ABB-4A2C-9224-472A3D95C756}" type="datetimeFigureOut">
              <a:rPr lang="en-US" smtClean="0"/>
              <a:t>11/2/2022</a:t>
            </a:fld>
            <a:endParaRPr lang="en-US"/>
          </a:p>
        </p:txBody>
      </p:sp>
      <p:sp>
        <p:nvSpPr>
          <p:cNvPr id="5" name="Footer Placeholder 4">
            <a:extLst>
              <a:ext uri="{FF2B5EF4-FFF2-40B4-BE49-F238E27FC236}">
                <a16:creationId xmlns:a16="http://schemas.microsoft.com/office/drawing/2014/main" id="{4CAA9FCF-733F-4068-993B-8A4B5EDFBF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93CBFD-81C5-56FC-FAA4-FCA582BEFE49}"/>
              </a:ext>
            </a:extLst>
          </p:cNvPr>
          <p:cNvSpPr>
            <a:spLocks noGrp="1"/>
          </p:cNvSpPr>
          <p:nvPr>
            <p:ph type="sldNum" sz="quarter" idx="12"/>
          </p:nvPr>
        </p:nvSpPr>
        <p:spPr/>
        <p:txBody>
          <a:bodyPr/>
          <a:lstStyle/>
          <a:p>
            <a:fld id="{35C74E2F-07F0-4BBF-A8C8-0BEC911C1FCD}" type="slidenum">
              <a:rPr lang="en-US" smtClean="0"/>
              <a:t>‹#›</a:t>
            </a:fld>
            <a:endParaRPr lang="en-US"/>
          </a:p>
        </p:txBody>
      </p:sp>
    </p:spTree>
    <p:extLst>
      <p:ext uri="{BB962C8B-B14F-4D97-AF65-F5344CB8AC3E}">
        <p14:creationId xmlns:p14="http://schemas.microsoft.com/office/powerpoint/2010/main" val="3980133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173A36-DE5F-A33F-DE70-63CAE80626F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4B8294D-FCBF-E98D-6C66-7A89D7291AC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F6FB5BF-B436-8978-B3AA-0F53D78D076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36AD64C-3FC5-4206-65A7-B6366E9286C8}"/>
              </a:ext>
            </a:extLst>
          </p:cNvPr>
          <p:cNvSpPr>
            <a:spLocks noGrp="1"/>
          </p:cNvSpPr>
          <p:nvPr>
            <p:ph type="dt" sz="half" idx="10"/>
          </p:nvPr>
        </p:nvSpPr>
        <p:spPr/>
        <p:txBody>
          <a:bodyPr/>
          <a:lstStyle/>
          <a:p>
            <a:fld id="{3CBD4A70-3ABB-4A2C-9224-472A3D95C756}" type="datetimeFigureOut">
              <a:rPr lang="en-US" smtClean="0"/>
              <a:t>11/2/2022</a:t>
            </a:fld>
            <a:endParaRPr lang="en-US"/>
          </a:p>
        </p:txBody>
      </p:sp>
      <p:sp>
        <p:nvSpPr>
          <p:cNvPr id="6" name="Footer Placeholder 5">
            <a:extLst>
              <a:ext uri="{FF2B5EF4-FFF2-40B4-BE49-F238E27FC236}">
                <a16:creationId xmlns:a16="http://schemas.microsoft.com/office/drawing/2014/main" id="{3A72ED31-5403-9D51-6DC4-0B0BE889AC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8659CA-6758-ADC8-95A1-6D9939F791E7}"/>
              </a:ext>
            </a:extLst>
          </p:cNvPr>
          <p:cNvSpPr>
            <a:spLocks noGrp="1"/>
          </p:cNvSpPr>
          <p:nvPr>
            <p:ph type="sldNum" sz="quarter" idx="12"/>
          </p:nvPr>
        </p:nvSpPr>
        <p:spPr/>
        <p:txBody>
          <a:bodyPr/>
          <a:lstStyle/>
          <a:p>
            <a:fld id="{35C74E2F-07F0-4BBF-A8C8-0BEC911C1FCD}" type="slidenum">
              <a:rPr lang="en-US" smtClean="0"/>
              <a:t>‹#›</a:t>
            </a:fld>
            <a:endParaRPr lang="en-US"/>
          </a:p>
        </p:txBody>
      </p:sp>
    </p:spTree>
    <p:extLst>
      <p:ext uri="{BB962C8B-B14F-4D97-AF65-F5344CB8AC3E}">
        <p14:creationId xmlns:p14="http://schemas.microsoft.com/office/powerpoint/2010/main" val="2047672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5DD9B-8BAB-03BF-342C-21D8ACD6685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3D65BDA-B4CC-297B-B91D-07CB3CC8057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66E8C16-AC8B-C512-7DCD-E1C4DC8754F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DD79B1D-E068-E589-9D1A-A5C27250D59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5979DFF-9D79-A74C-557E-BFD43960151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05D1878-1C6B-801A-5763-24D5CD94FA6F}"/>
              </a:ext>
            </a:extLst>
          </p:cNvPr>
          <p:cNvSpPr>
            <a:spLocks noGrp="1"/>
          </p:cNvSpPr>
          <p:nvPr>
            <p:ph type="dt" sz="half" idx="10"/>
          </p:nvPr>
        </p:nvSpPr>
        <p:spPr/>
        <p:txBody>
          <a:bodyPr/>
          <a:lstStyle/>
          <a:p>
            <a:fld id="{3CBD4A70-3ABB-4A2C-9224-472A3D95C756}" type="datetimeFigureOut">
              <a:rPr lang="en-US" smtClean="0"/>
              <a:t>11/2/2022</a:t>
            </a:fld>
            <a:endParaRPr lang="en-US"/>
          </a:p>
        </p:txBody>
      </p:sp>
      <p:sp>
        <p:nvSpPr>
          <p:cNvPr id="8" name="Footer Placeholder 7">
            <a:extLst>
              <a:ext uri="{FF2B5EF4-FFF2-40B4-BE49-F238E27FC236}">
                <a16:creationId xmlns:a16="http://schemas.microsoft.com/office/drawing/2014/main" id="{E27453BC-0781-D793-4299-C529D75D3BC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269DCE7-4CE4-8467-4348-C0147E08FFDC}"/>
              </a:ext>
            </a:extLst>
          </p:cNvPr>
          <p:cNvSpPr>
            <a:spLocks noGrp="1"/>
          </p:cNvSpPr>
          <p:nvPr>
            <p:ph type="sldNum" sz="quarter" idx="12"/>
          </p:nvPr>
        </p:nvSpPr>
        <p:spPr/>
        <p:txBody>
          <a:bodyPr/>
          <a:lstStyle/>
          <a:p>
            <a:fld id="{35C74E2F-07F0-4BBF-A8C8-0BEC911C1FCD}" type="slidenum">
              <a:rPr lang="en-US" smtClean="0"/>
              <a:t>‹#›</a:t>
            </a:fld>
            <a:endParaRPr lang="en-US"/>
          </a:p>
        </p:txBody>
      </p:sp>
    </p:spTree>
    <p:extLst>
      <p:ext uri="{BB962C8B-B14F-4D97-AF65-F5344CB8AC3E}">
        <p14:creationId xmlns:p14="http://schemas.microsoft.com/office/powerpoint/2010/main" val="1130895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310DF-8A06-A7E7-20C3-E980E296DB9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4A8EAA8-6AC7-3595-CE44-E437DCA40A4D}"/>
              </a:ext>
            </a:extLst>
          </p:cNvPr>
          <p:cNvSpPr>
            <a:spLocks noGrp="1"/>
          </p:cNvSpPr>
          <p:nvPr>
            <p:ph type="dt" sz="half" idx="10"/>
          </p:nvPr>
        </p:nvSpPr>
        <p:spPr/>
        <p:txBody>
          <a:bodyPr/>
          <a:lstStyle/>
          <a:p>
            <a:fld id="{3CBD4A70-3ABB-4A2C-9224-472A3D95C756}" type="datetimeFigureOut">
              <a:rPr lang="en-US" smtClean="0"/>
              <a:t>11/2/2022</a:t>
            </a:fld>
            <a:endParaRPr lang="en-US"/>
          </a:p>
        </p:txBody>
      </p:sp>
      <p:sp>
        <p:nvSpPr>
          <p:cNvPr id="4" name="Footer Placeholder 3">
            <a:extLst>
              <a:ext uri="{FF2B5EF4-FFF2-40B4-BE49-F238E27FC236}">
                <a16:creationId xmlns:a16="http://schemas.microsoft.com/office/drawing/2014/main" id="{73BC4254-CAF8-0554-548E-90B71F71DD7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17C5978-4A67-3BFC-2E4C-1726F4DA3A7A}"/>
              </a:ext>
            </a:extLst>
          </p:cNvPr>
          <p:cNvSpPr>
            <a:spLocks noGrp="1"/>
          </p:cNvSpPr>
          <p:nvPr>
            <p:ph type="sldNum" sz="quarter" idx="12"/>
          </p:nvPr>
        </p:nvSpPr>
        <p:spPr/>
        <p:txBody>
          <a:bodyPr/>
          <a:lstStyle/>
          <a:p>
            <a:fld id="{35C74E2F-07F0-4BBF-A8C8-0BEC911C1FCD}" type="slidenum">
              <a:rPr lang="en-US" smtClean="0"/>
              <a:t>‹#›</a:t>
            </a:fld>
            <a:endParaRPr lang="en-US"/>
          </a:p>
        </p:txBody>
      </p:sp>
    </p:spTree>
    <p:extLst>
      <p:ext uri="{BB962C8B-B14F-4D97-AF65-F5344CB8AC3E}">
        <p14:creationId xmlns:p14="http://schemas.microsoft.com/office/powerpoint/2010/main" val="4032116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97CD88-C6EF-4C1D-852B-93387F59256F}"/>
              </a:ext>
            </a:extLst>
          </p:cNvPr>
          <p:cNvSpPr>
            <a:spLocks noGrp="1"/>
          </p:cNvSpPr>
          <p:nvPr>
            <p:ph type="dt" sz="half" idx="10"/>
          </p:nvPr>
        </p:nvSpPr>
        <p:spPr/>
        <p:txBody>
          <a:bodyPr/>
          <a:lstStyle/>
          <a:p>
            <a:fld id="{3CBD4A70-3ABB-4A2C-9224-472A3D95C756}" type="datetimeFigureOut">
              <a:rPr lang="en-US" smtClean="0"/>
              <a:t>11/2/2022</a:t>
            </a:fld>
            <a:endParaRPr lang="en-US"/>
          </a:p>
        </p:txBody>
      </p:sp>
      <p:sp>
        <p:nvSpPr>
          <p:cNvPr id="3" name="Footer Placeholder 2">
            <a:extLst>
              <a:ext uri="{FF2B5EF4-FFF2-40B4-BE49-F238E27FC236}">
                <a16:creationId xmlns:a16="http://schemas.microsoft.com/office/drawing/2014/main" id="{363B5ABF-0E60-FB2C-A760-AC24410BA43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DA93B6B-2D5E-E1F0-5C7E-0F1CFC9502B6}"/>
              </a:ext>
            </a:extLst>
          </p:cNvPr>
          <p:cNvSpPr>
            <a:spLocks noGrp="1"/>
          </p:cNvSpPr>
          <p:nvPr>
            <p:ph type="sldNum" sz="quarter" idx="12"/>
          </p:nvPr>
        </p:nvSpPr>
        <p:spPr/>
        <p:txBody>
          <a:bodyPr/>
          <a:lstStyle/>
          <a:p>
            <a:fld id="{35C74E2F-07F0-4BBF-A8C8-0BEC911C1FCD}" type="slidenum">
              <a:rPr lang="en-US" smtClean="0"/>
              <a:t>‹#›</a:t>
            </a:fld>
            <a:endParaRPr lang="en-US"/>
          </a:p>
        </p:txBody>
      </p:sp>
    </p:spTree>
    <p:extLst>
      <p:ext uri="{BB962C8B-B14F-4D97-AF65-F5344CB8AC3E}">
        <p14:creationId xmlns:p14="http://schemas.microsoft.com/office/powerpoint/2010/main" val="3753345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3A26D-6420-629E-6218-2D621B20E0F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F774748-6555-CBD0-BC89-55F9F83D921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5B978A0-3920-3271-17F5-2BB6B16A32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DE7C7D5-6CB5-4F04-F1A4-25E874161CDD}"/>
              </a:ext>
            </a:extLst>
          </p:cNvPr>
          <p:cNvSpPr>
            <a:spLocks noGrp="1"/>
          </p:cNvSpPr>
          <p:nvPr>
            <p:ph type="dt" sz="half" idx="10"/>
          </p:nvPr>
        </p:nvSpPr>
        <p:spPr/>
        <p:txBody>
          <a:bodyPr/>
          <a:lstStyle/>
          <a:p>
            <a:fld id="{3CBD4A70-3ABB-4A2C-9224-472A3D95C756}" type="datetimeFigureOut">
              <a:rPr lang="en-US" smtClean="0"/>
              <a:t>11/2/2022</a:t>
            </a:fld>
            <a:endParaRPr lang="en-US"/>
          </a:p>
        </p:txBody>
      </p:sp>
      <p:sp>
        <p:nvSpPr>
          <p:cNvPr id="6" name="Footer Placeholder 5">
            <a:extLst>
              <a:ext uri="{FF2B5EF4-FFF2-40B4-BE49-F238E27FC236}">
                <a16:creationId xmlns:a16="http://schemas.microsoft.com/office/drawing/2014/main" id="{F9AD89EE-21F9-20A8-58D6-BE881ADF6C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8DB5FA-D9AA-1266-78A1-B44C6DFAEF03}"/>
              </a:ext>
            </a:extLst>
          </p:cNvPr>
          <p:cNvSpPr>
            <a:spLocks noGrp="1"/>
          </p:cNvSpPr>
          <p:nvPr>
            <p:ph type="sldNum" sz="quarter" idx="12"/>
          </p:nvPr>
        </p:nvSpPr>
        <p:spPr/>
        <p:txBody>
          <a:bodyPr/>
          <a:lstStyle/>
          <a:p>
            <a:fld id="{35C74E2F-07F0-4BBF-A8C8-0BEC911C1FCD}" type="slidenum">
              <a:rPr lang="en-US" smtClean="0"/>
              <a:t>‹#›</a:t>
            </a:fld>
            <a:endParaRPr lang="en-US"/>
          </a:p>
        </p:txBody>
      </p:sp>
    </p:spTree>
    <p:extLst>
      <p:ext uri="{BB962C8B-B14F-4D97-AF65-F5344CB8AC3E}">
        <p14:creationId xmlns:p14="http://schemas.microsoft.com/office/powerpoint/2010/main" val="880956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4AE10-669F-5E51-596D-E3022C3E186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32A7EA5-A312-C525-8A25-FD0CF70898A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C4CB4A5-A2FF-2EF1-DE94-212B5D5982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252A92-6EAF-A5CE-41C4-C529BEFCB816}"/>
              </a:ext>
            </a:extLst>
          </p:cNvPr>
          <p:cNvSpPr>
            <a:spLocks noGrp="1"/>
          </p:cNvSpPr>
          <p:nvPr>
            <p:ph type="dt" sz="half" idx="10"/>
          </p:nvPr>
        </p:nvSpPr>
        <p:spPr/>
        <p:txBody>
          <a:bodyPr/>
          <a:lstStyle/>
          <a:p>
            <a:fld id="{3CBD4A70-3ABB-4A2C-9224-472A3D95C756}" type="datetimeFigureOut">
              <a:rPr lang="en-US" smtClean="0"/>
              <a:t>11/2/2022</a:t>
            </a:fld>
            <a:endParaRPr lang="en-US"/>
          </a:p>
        </p:txBody>
      </p:sp>
      <p:sp>
        <p:nvSpPr>
          <p:cNvPr id="6" name="Footer Placeholder 5">
            <a:extLst>
              <a:ext uri="{FF2B5EF4-FFF2-40B4-BE49-F238E27FC236}">
                <a16:creationId xmlns:a16="http://schemas.microsoft.com/office/drawing/2014/main" id="{CA23116B-6BF9-49E5-28AE-3457BC2AC7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BFED2AF-5010-C422-238C-030A8981EB60}"/>
              </a:ext>
            </a:extLst>
          </p:cNvPr>
          <p:cNvSpPr>
            <a:spLocks noGrp="1"/>
          </p:cNvSpPr>
          <p:nvPr>
            <p:ph type="sldNum" sz="quarter" idx="12"/>
          </p:nvPr>
        </p:nvSpPr>
        <p:spPr/>
        <p:txBody>
          <a:bodyPr/>
          <a:lstStyle/>
          <a:p>
            <a:fld id="{35C74E2F-07F0-4BBF-A8C8-0BEC911C1FCD}" type="slidenum">
              <a:rPr lang="en-US" smtClean="0"/>
              <a:t>‹#›</a:t>
            </a:fld>
            <a:endParaRPr lang="en-US"/>
          </a:p>
        </p:txBody>
      </p:sp>
    </p:spTree>
    <p:extLst>
      <p:ext uri="{BB962C8B-B14F-4D97-AF65-F5344CB8AC3E}">
        <p14:creationId xmlns:p14="http://schemas.microsoft.com/office/powerpoint/2010/main" val="3574177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10D27CC-362F-C060-526A-CB4BF3D0F67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F13596A-DF5F-CDBF-6A4B-E40794F13B9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32C4CC-0BBC-F4AE-800A-2E738374FE9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BD4A70-3ABB-4A2C-9224-472A3D95C756}" type="datetimeFigureOut">
              <a:rPr lang="en-US" smtClean="0"/>
              <a:t>11/2/2022</a:t>
            </a:fld>
            <a:endParaRPr lang="en-US"/>
          </a:p>
        </p:txBody>
      </p:sp>
      <p:sp>
        <p:nvSpPr>
          <p:cNvPr id="5" name="Footer Placeholder 4">
            <a:extLst>
              <a:ext uri="{FF2B5EF4-FFF2-40B4-BE49-F238E27FC236}">
                <a16:creationId xmlns:a16="http://schemas.microsoft.com/office/drawing/2014/main" id="{560B83C9-A289-9F89-5600-D12FD7F50DB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387E927-685E-DBC9-CDE4-EE43A92DF25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C74E2F-07F0-4BBF-A8C8-0BEC911C1FCD}" type="slidenum">
              <a:rPr lang="en-US" smtClean="0"/>
              <a:t>‹#›</a:t>
            </a:fld>
            <a:endParaRPr lang="en-US"/>
          </a:p>
        </p:txBody>
      </p:sp>
    </p:spTree>
    <p:extLst>
      <p:ext uri="{BB962C8B-B14F-4D97-AF65-F5344CB8AC3E}">
        <p14:creationId xmlns:p14="http://schemas.microsoft.com/office/powerpoint/2010/main" val="16581418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46D6306C-ED4F-4AAE-B4A5-EEA6AFAD7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itle 5"/>
          <p:cNvSpPr>
            <a:spLocks noGrp="1"/>
          </p:cNvSpPr>
          <p:nvPr>
            <p:ph type="title"/>
          </p:nvPr>
        </p:nvSpPr>
        <p:spPr>
          <a:xfrm>
            <a:off x="643467" y="1698171"/>
            <a:ext cx="3962061" cy="4516360"/>
          </a:xfrm>
        </p:spPr>
        <p:txBody>
          <a:bodyPr anchor="ctr">
            <a:normAutofit/>
          </a:bodyPr>
          <a:lstStyle/>
          <a:p>
            <a:pPr algn="ctr"/>
            <a:r>
              <a:rPr lang="en-US" sz="6000" dirty="0"/>
              <a:t>Continuing Education Information</a:t>
            </a:r>
          </a:p>
        </p:txBody>
      </p:sp>
      <p:sp>
        <p:nvSpPr>
          <p:cNvPr id="14" name="Rectangle 13">
            <a:extLst>
              <a:ext uri="{FF2B5EF4-FFF2-40B4-BE49-F238E27FC236}">
                <a16:creationId xmlns:a16="http://schemas.microsoft.com/office/drawing/2014/main" id="{0EC5361D-F897-4856-B945-0455A365EB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15435"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4508C0C5-2268-42B5-B3C8-4D0899E05F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Freeform: Shape 17">
            <a:extLst>
              <a:ext uri="{FF2B5EF4-FFF2-40B4-BE49-F238E27FC236}">
                <a16:creationId xmlns:a16="http://schemas.microsoft.com/office/drawing/2014/main" id="{141ACBDB-38F8-4B34-8183-BD95B4E55A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739327"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DE00DB52-3455-4E2F-867B-A6D0516E17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653800"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 name="Content Placeholder 6"/>
          <p:cNvSpPr>
            <a:spLocks noGrp="1"/>
          </p:cNvSpPr>
          <p:nvPr>
            <p:ph idx="1"/>
          </p:nvPr>
        </p:nvSpPr>
        <p:spPr>
          <a:xfrm>
            <a:off x="5070020" y="1698170"/>
            <a:ext cx="6478513" cy="4516361"/>
          </a:xfrm>
        </p:spPr>
        <p:txBody>
          <a:bodyPr>
            <a:normAutofit/>
          </a:bodyPr>
          <a:lstStyle/>
          <a:p>
            <a:pPr marL="228600" marR="0">
              <a:spcBef>
                <a:spcPts val="525"/>
              </a:spcBef>
              <a:spcAft>
                <a:spcPts val="525"/>
              </a:spcAft>
            </a:pPr>
            <a:r>
              <a:rPr lang="en-US" sz="2000">
                <a:effectLst/>
                <a:latin typeface="Calibri" panose="020F0502020204030204" pitchFamily="34" charset="0"/>
                <a:ea typeface="Times New Roman" panose="02020603050405020304" pitchFamily="18"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a:t>
            </a:r>
          </a:p>
          <a:p>
            <a:pPr marL="228600" marR="0">
              <a:spcBef>
                <a:spcPts val="525"/>
              </a:spcBef>
              <a:spcAft>
                <a:spcPts val="525"/>
              </a:spcAft>
            </a:pPr>
            <a:r>
              <a:rPr lang="en-US" sz="2000">
                <a:effectLst/>
                <a:latin typeface="Calibri" panose="020F0502020204030204" pitchFamily="34" charset="0"/>
                <a:ea typeface="Times New Roman" panose="02020603050405020304" pitchFamily="18" charset="0"/>
                <a:cs typeface="Calibri" panose="020F0502020204030204" pitchFamily="34" charset="0"/>
              </a:rPr>
              <a:t>Pharmacy (CPE)</a:t>
            </a:r>
          </a:p>
          <a:p>
            <a:pPr marL="228600" marR="0">
              <a:spcBef>
                <a:spcPts val="525"/>
              </a:spcBef>
              <a:spcAft>
                <a:spcPts val="525"/>
              </a:spcAft>
            </a:pPr>
            <a:r>
              <a:rPr lang="en-US" sz="2000">
                <a:effectLst/>
                <a:latin typeface="Calibri" panose="020F0502020204030204" pitchFamily="34" charset="0"/>
                <a:ea typeface="Times New Roman" panose="02020603050405020304" pitchFamily="18" charset="0"/>
                <a:cs typeface="Calibri" panose="020F0502020204030204" pitchFamily="34" charset="0"/>
              </a:rPr>
              <a:t>This knowledge-based activity provides 1.0 contact hours of continuing pharmacy education credit</a:t>
            </a:r>
          </a:p>
          <a:p>
            <a:pPr marL="228600" marR="0">
              <a:spcBef>
                <a:spcPts val="525"/>
              </a:spcBef>
              <a:spcAft>
                <a:spcPts val="525"/>
              </a:spcAft>
            </a:pPr>
            <a:endParaRPr lang="en-US" sz="2000">
              <a:latin typeface="Calibri" panose="020F0502020204030204" pitchFamily="34" charset="0"/>
              <a:ea typeface="Times New Roman" panose="02020603050405020304" pitchFamily="18" charset="0"/>
              <a:cs typeface="Calibri" panose="020F0502020204030204" pitchFamily="34" charset="0"/>
            </a:endParaRPr>
          </a:p>
          <a:p>
            <a:pPr marL="228600" marR="0">
              <a:spcBef>
                <a:spcPts val="525"/>
              </a:spcBef>
              <a:spcAft>
                <a:spcPts val="525"/>
              </a:spcAft>
            </a:pPr>
            <a:r>
              <a:rPr lang="en-US" sz="2000">
                <a:effectLst/>
                <a:latin typeface="Calibri" panose="020F0502020204030204" pitchFamily="34" charset="0"/>
                <a:ea typeface="Times New Roman" panose="02020603050405020304" pitchFamily="18" charset="0"/>
                <a:cs typeface="Calibri" panose="020F0502020204030204" pitchFamily="34" charset="0"/>
              </a:rPr>
              <a:t>Other health care professionals will receive a certificate of attendance confirming the number of contact hours commensurate with the extent of participation in this activity.</a:t>
            </a:r>
          </a:p>
          <a:p>
            <a:endParaRPr lang="en-US" sz="2000"/>
          </a:p>
        </p:txBody>
      </p:sp>
      <p:sp>
        <p:nvSpPr>
          <p:cNvPr id="5" name="Slide Number Placeholder 4"/>
          <p:cNvSpPr>
            <a:spLocks noGrp="1"/>
          </p:cNvSpPr>
          <p:nvPr>
            <p:ph type="sldNum" sz="quarter" idx="12"/>
          </p:nvPr>
        </p:nvSpPr>
        <p:spPr>
          <a:xfrm>
            <a:off x="8805333" y="6356350"/>
            <a:ext cx="2743200" cy="365125"/>
          </a:xfrm>
        </p:spPr>
        <p:txBody>
          <a:bodyPr>
            <a:normAutofit/>
          </a:bodyPr>
          <a:lstStyle/>
          <a:p>
            <a:pPr marL="0" marR="0" lvl="0" indent="0" defTabSz="914400" rtl="0" eaLnBrk="1" fontAlgn="auto" latinLnBrk="0" hangingPunct="1">
              <a:spcBef>
                <a:spcPts val="0"/>
              </a:spcBef>
              <a:spcAft>
                <a:spcPts val="600"/>
              </a:spcAft>
              <a:buClrTx/>
              <a:buSzTx/>
              <a:buFontTx/>
              <a:buNone/>
              <a:tabLst/>
              <a:defRPr/>
            </a:pPr>
            <a:fld id="{E7000212-68E8-4E0F-BB6F-A6238CCAF7D0}" type="slidenum">
              <a:rPr kumimoji="0" lang="en-US" b="0" i="0" u="none" strike="noStrike" kern="1200" cap="none" spc="0" normalizeH="0" baseline="0" noProof="0" smtClean="0">
                <a:ln>
                  <a:noFill/>
                </a:ln>
                <a:effectLst/>
                <a:uLnTx/>
                <a:uFillTx/>
                <a:latin typeface="Calibri" panose="020F0502020204030204"/>
                <a:ea typeface="+mn-ea"/>
                <a:cs typeface="+mn-cs"/>
              </a:rPr>
              <a:pPr marL="0" marR="0" lvl="0" indent="0" defTabSz="914400" rtl="0" eaLnBrk="1" fontAlgn="auto" latinLnBrk="0" hangingPunct="1">
                <a:spcBef>
                  <a:spcPts val="0"/>
                </a:spcBef>
                <a:spcAft>
                  <a:spcPts val="600"/>
                </a:spcAft>
                <a:buClrTx/>
                <a:buSzTx/>
                <a:buFontTx/>
                <a:buNone/>
                <a:tabLst/>
                <a:defRPr/>
              </a:pPr>
              <a:t>1</a:t>
            </a:fld>
            <a:endParaRPr kumimoji="0" lang="en-US" b="0" i="0" u="none" strike="noStrike" kern="1200" cap="none" spc="0" normalizeH="0" baseline="0" noProof="0">
              <a:ln>
                <a:noFill/>
              </a:ln>
              <a:effectLst/>
              <a:uLnTx/>
              <a:uFillTx/>
              <a:latin typeface="Calibri" panose="020F0502020204030204"/>
              <a:ea typeface="+mn-ea"/>
              <a:cs typeface="+mn-cs"/>
            </a:endParaRPr>
          </a:p>
        </p:txBody>
      </p:sp>
      <p:sp>
        <p:nvSpPr>
          <p:cNvPr id="22" name="Isosceles Triangle 21">
            <a:extLst>
              <a:ext uri="{FF2B5EF4-FFF2-40B4-BE49-F238E27FC236}">
                <a16:creationId xmlns:a16="http://schemas.microsoft.com/office/drawing/2014/main" id="{9E914C83-E0D8-4953-92D5-169D28CB4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5423"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Isosceles Triangle 23">
            <a:extLst>
              <a:ext uri="{FF2B5EF4-FFF2-40B4-BE49-F238E27FC236}">
                <a16:creationId xmlns:a16="http://schemas.microsoft.com/office/drawing/2014/main" id="{3512E083-F550-46AF-8490-767ECFD00C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67297"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TextBox 2">
            <a:extLst>
              <a:ext uri="{FF2B5EF4-FFF2-40B4-BE49-F238E27FC236}">
                <a16:creationId xmlns:a16="http://schemas.microsoft.com/office/drawing/2014/main" id="{F333A9D3-B7EB-2FEC-E8E6-C444E1BC224E}"/>
              </a:ext>
            </a:extLst>
          </p:cNvPr>
          <p:cNvSpPr txBox="1"/>
          <p:nvPr/>
        </p:nvSpPr>
        <p:spPr>
          <a:xfrm>
            <a:off x="3048000" y="3244334"/>
            <a:ext cx="6096000" cy="369332"/>
          </a:xfrm>
          <a:prstGeom prst="rect">
            <a:avLst/>
          </a:prstGeom>
          <a:noFill/>
        </p:spPr>
        <p:txBody>
          <a:bodyPr wrap="square">
            <a:spAutoFit/>
          </a:bodyPr>
          <a:lstStyle/>
          <a:p>
            <a:pPr>
              <a:spcAft>
                <a:spcPts val="600"/>
              </a:spcAft>
            </a:pPr>
            <a:r>
              <a:rPr lang="en-US" dirty="0"/>
              <a:t> </a:t>
            </a:r>
            <a:endParaRPr lang="en-US"/>
          </a:p>
        </p:txBody>
      </p:sp>
    </p:spTree>
    <p:extLst>
      <p:ext uri="{BB962C8B-B14F-4D97-AF65-F5344CB8AC3E}">
        <p14:creationId xmlns:p14="http://schemas.microsoft.com/office/powerpoint/2010/main" val="1309075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itle 5"/>
          <p:cNvSpPr>
            <a:spLocks noGrp="1"/>
          </p:cNvSpPr>
          <p:nvPr>
            <p:ph type="title"/>
          </p:nvPr>
        </p:nvSpPr>
        <p:spPr>
          <a:xfrm>
            <a:off x="643467" y="321734"/>
            <a:ext cx="10905066" cy="1135737"/>
          </a:xfrm>
        </p:spPr>
        <p:txBody>
          <a:bodyPr>
            <a:normAutofit/>
          </a:bodyPr>
          <a:lstStyle/>
          <a:p>
            <a:r>
              <a:rPr lang="en-US" sz="6000" dirty="0"/>
              <a:t>Continuing Education Information</a:t>
            </a:r>
          </a:p>
        </p:txBody>
      </p:sp>
      <p:sp>
        <p:nvSpPr>
          <p:cNvPr id="7" name="Content Placeholder 6"/>
          <p:cNvSpPr>
            <a:spLocks noGrp="1"/>
          </p:cNvSpPr>
          <p:nvPr>
            <p:ph idx="1"/>
          </p:nvPr>
        </p:nvSpPr>
        <p:spPr>
          <a:xfrm>
            <a:off x="643467" y="1782981"/>
            <a:ext cx="10905066" cy="4393982"/>
          </a:xfrm>
        </p:spPr>
        <p:txBody>
          <a:bodyPr>
            <a:normAutofit/>
          </a:bodyPr>
          <a:lstStyle/>
          <a:p>
            <a:pPr marL="514350" marR="0" indent="-285750">
              <a:spcBef>
                <a:spcPts val="525"/>
              </a:spcBef>
              <a:spcAft>
                <a:spcPts val="525"/>
              </a:spcAft>
              <a:buFont typeface="Arial" panose="020B0604020202020204" pitchFamily="34" charset="0"/>
              <a:buChar char="•"/>
            </a:pPr>
            <a:r>
              <a:rPr lang="en-US" sz="2000" dirty="0">
                <a:effectLst/>
                <a:ea typeface="Times New Roman" panose="02020603050405020304" pitchFamily="18" charset="0"/>
                <a:cs typeface="Times New Roman" panose="02020603050405020304" pitchFamily="18" charset="0"/>
              </a:rPr>
              <a:t>Target Audience: UPMC pharmacy residents, pharmacists, and pharmacy students</a:t>
            </a:r>
          </a:p>
          <a:p>
            <a:pPr marL="514350" marR="0" indent="-285750">
              <a:spcBef>
                <a:spcPts val="525"/>
              </a:spcBef>
              <a:spcAft>
                <a:spcPts val="525"/>
              </a:spcAft>
              <a:buFont typeface="Arial" panose="020B0604020202020204" pitchFamily="34" charset="0"/>
              <a:buChar char="•"/>
            </a:pPr>
            <a:r>
              <a:rPr lang="en-US" sz="2000" dirty="0">
                <a:ea typeface="Times New Roman" panose="02020603050405020304" pitchFamily="18" charset="0"/>
                <a:cs typeface="Times New Roman" panose="02020603050405020304" pitchFamily="18" charset="0"/>
              </a:rPr>
              <a:t>Objectives:</a:t>
            </a:r>
          </a:p>
          <a:p>
            <a:pPr marL="1028700" lvl="1" indent="-342900">
              <a:spcBef>
                <a:spcPts val="525"/>
              </a:spcBef>
              <a:spcAft>
                <a:spcPts val="525"/>
              </a:spcAft>
              <a:buFont typeface="+mj-lt"/>
              <a:buAutoNum type="arabicPeriod"/>
            </a:pPr>
            <a:r>
              <a:rPr lang="en-US" sz="2000" dirty="0">
                <a:ea typeface="Times New Roman" panose="02020603050405020304" pitchFamily="18" charset="0"/>
                <a:cs typeface="Times New Roman" panose="02020603050405020304" pitchFamily="18" charset="0"/>
              </a:rPr>
              <a:t>Review the types of central venous catheters common to a home infusion setting</a:t>
            </a:r>
          </a:p>
          <a:p>
            <a:pPr marL="1028700" lvl="1" indent="-342900">
              <a:spcBef>
                <a:spcPts val="525"/>
              </a:spcBef>
              <a:spcAft>
                <a:spcPts val="525"/>
              </a:spcAft>
              <a:buFont typeface="+mj-lt"/>
              <a:buAutoNum type="arabicPeriod"/>
            </a:pPr>
            <a:r>
              <a:rPr lang="en-US" sz="2000" dirty="0">
                <a:ea typeface="Times New Roman" panose="02020603050405020304" pitchFamily="18" charset="0"/>
                <a:cs typeface="Times New Roman" panose="02020603050405020304" pitchFamily="18" charset="0"/>
              </a:rPr>
              <a:t>Describe the current roles of therapies to maintain line patency</a:t>
            </a:r>
          </a:p>
          <a:p>
            <a:pPr marL="1028700" lvl="1" indent="-342900">
              <a:spcBef>
                <a:spcPts val="525"/>
              </a:spcBef>
              <a:spcAft>
                <a:spcPts val="525"/>
              </a:spcAft>
              <a:buFont typeface="+mj-lt"/>
              <a:buAutoNum type="arabicPeriod"/>
            </a:pPr>
            <a:r>
              <a:rPr lang="en-US" sz="2000" dirty="0">
                <a:ea typeface="Times New Roman" panose="02020603050405020304" pitchFamily="18" charset="0"/>
                <a:cs typeface="Times New Roman" panose="02020603050405020304" pitchFamily="18" charset="0"/>
              </a:rPr>
              <a:t>Discuss emerging literature influencing protocols for central line maintenance in an outpatient setting</a:t>
            </a:r>
          </a:p>
          <a:p>
            <a:pPr marL="1028700" lvl="1" indent="-342900">
              <a:spcBef>
                <a:spcPts val="525"/>
              </a:spcBef>
              <a:spcAft>
                <a:spcPts val="525"/>
              </a:spcAft>
              <a:buFont typeface="+mj-lt"/>
              <a:buAutoNum type="arabicPeriod"/>
            </a:pPr>
            <a:endParaRPr lang="en-US" sz="1600" dirty="0">
              <a:ea typeface="Times New Roman" panose="02020603050405020304" pitchFamily="18" charset="0"/>
              <a:cs typeface="Times New Roman" panose="02020603050405020304" pitchFamily="18" charset="0"/>
            </a:endParaRPr>
          </a:p>
          <a:p>
            <a:pPr marL="1028700" lvl="1" indent="-342900">
              <a:spcBef>
                <a:spcPts val="525"/>
              </a:spcBef>
              <a:spcAft>
                <a:spcPts val="525"/>
              </a:spcAft>
              <a:buFont typeface="+mj-lt"/>
              <a:buAutoNum type="arabicPeriod"/>
            </a:pPr>
            <a:endParaRPr lang="en-US" sz="1600" dirty="0">
              <a:ea typeface="Times New Roman" panose="02020603050405020304" pitchFamily="18" charset="0"/>
              <a:cs typeface="Times New Roman" panose="02020603050405020304" pitchFamily="18" charset="0"/>
            </a:endParaRPr>
          </a:p>
        </p:txBody>
      </p:sp>
      <p:sp>
        <p:nvSpPr>
          <p:cNvPr id="14" name="Rectangle 13">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Isosceles Triangle 15">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sosceles Triangle 17">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Slide Number Placeholder 4"/>
          <p:cNvSpPr>
            <a:spLocks noGrp="1"/>
          </p:cNvSpPr>
          <p:nvPr>
            <p:ph type="sldNum" sz="quarter" idx="12"/>
          </p:nvPr>
        </p:nvSpPr>
        <p:spPr>
          <a:xfrm>
            <a:off x="8805333" y="6356350"/>
            <a:ext cx="2743200" cy="365125"/>
          </a:xfrm>
        </p:spPr>
        <p:txBody>
          <a:bodyPr>
            <a:normAutofit/>
          </a:bodyPr>
          <a:lstStyle/>
          <a:p>
            <a:pPr marL="0" marR="0" lvl="0" indent="0" defTabSz="914400" rtl="0" eaLnBrk="1" fontAlgn="auto" latinLnBrk="0" hangingPunct="1">
              <a:spcBef>
                <a:spcPts val="0"/>
              </a:spcBef>
              <a:spcAft>
                <a:spcPts val="600"/>
              </a:spcAft>
              <a:buClrTx/>
              <a:buSzTx/>
              <a:buFontTx/>
              <a:buNone/>
              <a:tabLst/>
              <a:defRPr/>
            </a:pPr>
            <a:fld id="{E7000212-68E8-4E0F-BB6F-A6238CCAF7D0}" type="slidenum">
              <a:rPr kumimoji="0" lang="en-US" b="0" i="0" u="none" strike="noStrike" kern="1200" cap="none" spc="0" normalizeH="0" baseline="0" noProof="0" smtClean="0">
                <a:ln>
                  <a:noFill/>
                </a:ln>
                <a:effectLst/>
                <a:uLnTx/>
                <a:uFillTx/>
                <a:latin typeface="Calibri" panose="020F0502020204030204"/>
                <a:ea typeface="+mn-ea"/>
                <a:cs typeface="+mn-cs"/>
              </a:rPr>
              <a:pPr marL="0" marR="0" lvl="0" indent="0" defTabSz="914400" rtl="0" eaLnBrk="1" fontAlgn="auto" latinLnBrk="0" hangingPunct="1">
                <a:spcBef>
                  <a:spcPts val="0"/>
                </a:spcBef>
                <a:spcAft>
                  <a:spcPts val="600"/>
                </a:spcAft>
                <a:buClrTx/>
                <a:buSzTx/>
                <a:buFontTx/>
                <a:buNone/>
                <a:tabLst/>
                <a:defRPr/>
              </a:pPr>
              <a:t>2</a:t>
            </a:fld>
            <a:endParaRPr kumimoji="0" lang="en-US" b="0" i="0" u="none" strike="noStrike" kern="1200" cap="none" spc="0" normalizeH="0" baseline="0" noProof="0">
              <a:ln>
                <a:noFill/>
              </a:ln>
              <a:effectLst/>
              <a:uLnTx/>
              <a:uFillTx/>
              <a:latin typeface="Calibri" panose="020F0502020204030204"/>
              <a:ea typeface="+mn-ea"/>
              <a:cs typeface="+mn-cs"/>
            </a:endParaRPr>
          </a:p>
        </p:txBody>
      </p:sp>
    </p:spTree>
    <p:extLst>
      <p:ext uri="{BB962C8B-B14F-4D97-AF65-F5344CB8AC3E}">
        <p14:creationId xmlns:p14="http://schemas.microsoft.com/office/powerpoint/2010/main" val="2470811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FE9373-9913-CA51-E52F-C0C9A45CC1E5}"/>
              </a:ext>
            </a:extLst>
          </p:cNvPr>
          <p:cNvSpPr>
            <a:spLocks noGrp="1"/>
          </p:cNvSpPr>
          <p:nvPr>
            <p:ph type="title"/>
          </p:nvPr>
        </p:nvSpPr>
        <p:spPr>
          <a:xfrm>
            <a:off x="643467" y="321734"/>
            <a:ext cx="10905066" cy="1135737"/>
          </a:xfrm>
        </p:spPr>
        <p:txBody>
          <a:bodyPr>
            <a:normAutofit/>
          </a:bodyPr>
          <a:lstStyle/>
          <a:p>
            <a:r>
              <a:rPr lang="en-US" sz="3600"/>
              <a:t>Objectives</a:t>
            </a:r>
          </a:p>
        </p:txBody>
      </p:sp>
      <p:pic>
        <p:nvPicPr>
          <p:cNvPr id="10" name="Picture 6">
            <a:extLst>
              <a:ext uri="{FF2B5EF4-FFF2-40B4-BE49-F238E27FC236}">
                <a16:creationId xmlns:a16="http://schemas.microsoft.com/office/drawing/2014/main" id="{1DBA87BD-1F81-1403-828D-1139F4CB8A39}"/>
              </a:ext>
            </a:extLst>
          </p:cNvPr>
          <p:cNvPicPr>
            <a:picLocks noChangeAspect="1"/>
          </p:cNvPicPr>
          <p:nvPr/>
        </p:nvPicPr>
        <p:blipFill rotWithShape="1">
          <a:blip r:embed="rId2"/>
          <a:srcRect l="19132" r="22538" b="-2"/>
          <a:stretch/>
        </p:blipFill>
        <p:spPr>
          <a:xfrm>
            <a:off x="7777393" y="1976277"/>
            <a:ext cx="4414606" cy="4881723"/>
          </a:xfrm>
          <a:custGeom>
            <a:avLst/>
            <a:gdLst/>
            <a:ahLst/>
            <a:cxnLst/>
            <a:rect l="l" t="t" r="r" b="b"/>
            <a:pathLst>
              <a:path w="4414606" h="4881723">
                <a:moveTo>
                  <a:pt x="3151661" y="0"/>
                </a:moveTo>
                <a:lnTo>
                  <a:pt x="4414606" y="1262946"/>
                </a:lnTo>
                <a:lnTo>
                  <a:pt x="4414606" y="4881723"/>
                </a:lnTo>
                <a:lnTo>
                  <a:pt x="1730061" y="4881723"/>
                </a:lnTo>
                <a:lnTo>
                  <a:pt x="0" y="3151662"/>
                </a:lnTo>
                <a:close/>
              </a:path>
            </a:pathLst>
          </a:custGeom>
        </p:spPr>
      </p:pic>
      <p:graphicFrame>
        <p:nvGraphicFramePr>
          <p:cNvPr id="5" name="Content Placeholder 4">
            <a:extLst>
              <a:ext uri="{FF2B5EF4-FFF2-40B4-BE49-F238E27FC236}">
                <a16:creationId xmlns:a16="http://schemas.microsoft.com/office/drawing/2014/main" id="{E02187BE-45E6-71D6-A7FD-0FD6E6BF1574}"/>
              </a:ext>
            </a:extLst>
          </p:cNvPr>
          <p:cNvGraphicFramePr>
            <a:graphicFrameLocks noGrp="1"/>
          </p:cNvGraphicFramePr>
          <p:nvPr>
            <p:ph idx="1"/>
          </p:nvPr>
        </p:nvGraphicFramePr>
        <p:xfrm>
          <a:off x="643468" y="1782981"/>
          <a:ext cx="6891188" cy="43939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00163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1C5B916-5AE4-4DD3-4FF8-6B9E45E02B90}"/>
              </a:ext>
            </a:extLst>
          </p:cNvPr>
          <p:cNvSpPr>
            <a:spLocks noGrp="1"/>
          </p:cNvSpPr>
          <p:nvPr>
            <p:ph type="title"/>
          </p:nvPr>
        </p:nvSpPr>
        <p:spPr>
          <a:xfrm>
            <a:off x="643467" y="321734"/>
            <a:ext cx="10905066" cy="1135737"/>
          </a:xfrm>
        </p:spPr>
        <p:txBody>
          <a:bodyPr>
            <a:normAutofit/>
          </a:bodyPr>
          <a:lstStyle/>
          <a:p>
            <a:r>
              <a:rPr lang="en-US" sz="6000" dirty="0"/>
              <a:t>Disclosures</a:t>
            </a:r>
          </a:p>
        </p:txBody>
      </p:sp>
      <p:sp>
        <p:nvSpPr>
          <p:cNvPr id="3" name="Content Placeholder 2">
            <a:extLst>
              <a:ext uri="{FF2B5EF4-FFF2-40B4-BE49-F238E27FC236}">
                <a16:creationId xmlns:a16="http://schemas.microsoft.com/office/drawing/2014/main" id="{C37DDCBD-899A-172B-7E69-7A2C7A58D1F9}"/>
              </a:ext>
            </a:extLst>
          </p:cNvPr>
          <p:cNvSpPr>
            <a:spLocks noGrp="1"/>
          </p:cNvSpPr>
          <p:nvPr>
            <p:ph idx="1"/>
          </p:nvPr>
        </p:nvSpPr>
        <p:spPr>
          <a:xfrm>
            <a:off x="643467" y="1782981"/>
            <a:ext cx="10275501" cy="4393982"/>
          </a:xfrm>
        </p:spPr>
        <p:txBody>
          <a:bodyPr>
            <a:normAutofit/>
          </a:bodyPr>
          <a:lstStyle/>
          <a:p>
            <a:pPr marL="0" indent="0">
              <a:buNone/>
            </a:pPr>
            <a:r>
              <a:rPr lang="en-US" dirty="0"/>
              <a:t>No members of the planning committee, speakers, presenters, authors, content reviewers and/or anyone else in a position to control the content of this education activity have relevant financial relationships with any entity producing, marketing, re-selling, or distributing health care goods or services, used on, or consumed by, patients to disclose.</a:t>
            </a: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873165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6D6306C-ED4F-4AAE-B4A5-EEA6AFAD7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6F02EA5-9160-5C69-9714-58B96C2F2FAF}"/>
              </a:ext>
            </a:extLst>
          </p:cNvPr>
          <p:cNvSpPr>
            <a:spLocks noGrp="1"/>
          </p:cNvSpPr>
          <p:nvPr>
            <p:ph type="title"/>
          </p:nvPr>
        </p:nvSpPr>
        <p:spPr>
          <a:xfrm>
            <a:off x="643467" y="1370792"/>
            <a:ext cx="3962061" cy="4516360"/>
          </a:xfrm>
        </p:spPr>
        <p:txBody>
          <a:bodyPr anchor="t">
            <a:normAutofit/>
          </a:bodyPr>
          <a:lstStyle/>
          <a:p>
            <a:pPr algn="ctr"/>
            <a:br>
              <a:rPr lang="en-US" sz="3600" dirty="0"/>
            </a:br>
            <a:br>
              <a:rPr lang="en-US" sz="3600" dirty="0"/>
            </a:br>
            <a:br>
              <a:rPr lang="en-US" sz="6000" dirty="0"/>
            </a:br>
            <a:r>
              <a:rPr lang="en-US" sz="6000" dirty="0"/>
              <a:t>Disclaimer</a:t>
            </a:r>
            <a:endParaRPr lang="en-US" sz="3600" dirty="0"/>
          </a:p>
        </p:txBody>
      </p:sp>
      <p:sp>
        <p:nvSpPr>
          <p:cNvPr id="10" name="Rectangle 9">
            <a:extLst>
              <a:ext uri="{FF2B5EF4-FFF2-40B4-BE49-F238E27FC236}">
                <a16:creationId xmlns:a16="http://schemas.microsoft.com/office/drawing/2014/main" id="{0EC5361D-F897-4856-B945-0455A365EB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15435"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4508C0C5-2268-42B5-B3C8-4D0899E05F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 name="Freeform: Shape 13">
            <a:extLst>
              <a:ext uri="{FF2B5EF4-FFF2-40B4-BE49-F238E27FC236}">
                <a16:creationId xmlns:a16="http://schemas.microsoft.com/office/drawing/2014/main" id="{141ACBDB-38F8-4B34-8183-BD95B4E55A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739327"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E00DB52-3455-4E2F-867B-A6D0516E17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653800"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28A09326-DBAF-456E-B275-A152A0C48E95}"/>
              </a:ext>
            </a:extLst>
          </p:cNvPr>
          <p:cNvSpPr>
            <a:spLocks noGrp="1"/>
          </p:cNvSpPr>
          <p:nvPr>
            <p:ph idx="1"/>
          </p:nvPr>
        </p:nvSpPr>
        <p:spPr>
          <a:xfrm>
            <a:off x="4756935" y="1370792"/>
            <a:ext cx="6791598" cy="5176841"/>
          </a:xfrm>
        </p:spPr>
        <p:txBody>
          <a:bodyPr>
            <a:normAutofit fontScale="92500" lnSpcReduction="10000"/>
          </a:bodyPr>
          <a:lstStyle/>
          <a:p>
            <a:pPr marL="0" indent="0">
              <a:buNone/>
            </a:pPr>
            <a:r>
              <a:rPr lang="en-US" sz="2400" dirty="0"/>
              <a:t>The information presented at this Center for Continuing Education in Health Sciences program represents the views and opinions of the individual presenter and does not constitute the opinion or endorsement of, or promotion by, the UPMC Center for Continuing Education in the Health Sciences, UPMC/University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judgement when considering further application of this information, particularly as it may relate to patient diagnostic or treatment decisions including, without limitation, FDA-approved uses and any off-label uses.</a:t>
            </a:r>
          </a:p>
        </p:txBody>
      </p:sp>
      <p:sp>
        <p:nvSpPr>
          <p:cNvPr id="18" name="Isosceles Triangle 17">
            <a:extLst>
              <a:ext uri="{FF2B5EF4-FFF2-40B4-BE49-F238E27FC236}">
                <a16:creationId xmlns:a16="http://schemas.microsoft.com/office/drawing/2014/main" id="{9E914C83-E0D8-4953-92D5-169D28CB4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5423"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Isosceles Triangle 19">
            <a:extLst>
              <a:ext uri="{FF2B5EF4-FFF2-40B4-BE49-F238E27FC236}">
                <a16:creationId xmlns:a16="http://schemas.microsoft.com/office/drawing/2014/main" id="{3512E083-F550-46AF-8490-767ECFD00C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67297"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090301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TotalTime>
  <Words>397</Words>
  <Application>Microsoft Office PowerPoint</Application>
  <PresentationFormat>Widescreen</PresentationFormat>
  <Paragraphs>25</Paragraphs>
  <Slides>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Continuing Education Information</vt:lpstr>
      <vt:lpstr>Continuing Education Information</vt:lpstr>
      <vt:lpstr>Objectives</vt:lpstr>
      <vt:lpstr>Disclosures</vt:lpstr>
      <vt:lpstr>   Disclaimer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Disclosures</dc:title>
  <dc:creator>Claire Meredith</dc:creator>
  <cp:lastModifiedBy>Claire Meredith</cp:lastModifiedBy>
  <cp:revision>1</cp:revision>
  <dcterms:created xsi:type="dcterms:W3CDTF">2022-10-26T13:26:21Z</dcterms:created>
  <dcterms:modified xsi:type="dcterms:W3CDTF">2022-11-02T17:10:15Z</dcterms:modified>
</cp:coreProperties>
</file>