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11/29/2022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29495" y="360164"/>
            <a:ext cx="7886700" cy="994172"/>
          </a:xfrm>
        </p:spPr>
        <p:txBody>
          <a:bodyPr>
            <a:normAutofit/>
          </a:bodyPr>
          <a:lstStyle/>
          <a:p>
            <a:pPr algn="ctr"/>
            <a:r>
              <a:rPr lang="en-US" sz="2700" b="1" u="sng" dirty="0"/>
              <a:t>Instructions for Claiming Credit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dirty="0"/>
              <a:t>To enable the SMS texting feature, login to your account @ </a:t>
            </a:r>
            <a:r>
              <a:rPr lang="en-US" sz="1800" dirty="0">
                <a:hlinkClick r:id="rId2"/>
              </a:rPr>
              <a:t>http://cce.upmc.com</a:t>
            </a:r>
            <a:r>
              <a:rPr lang="en-US" sz="1800" dirty="0"/>
              <a:t> .</a:t>
            </a:r>
          </a:p>
          <a:p>
            <a:pPr marL="0" indent="0" algn="ctr">
              <a:spcBef>
                <a:spcPts val="0"/>
              </a:spcBef>
              <a:buNone/>
            </a:pPr>
            <a:r>
              <a:rPr lang="en-US" sz="18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rtlCol="0">
            <a:spAutoFit/>
          </a:bodyPr>
          <a:lstStyle/>
          <a:p>
            <a:pPr lvl="0"/>
            <a:r>
              <a:rPr lang="en-US" sz="2100" dirty="0">
                <a:solidFill>
                  <a:srgbClr val="FF0000"/>
                </a:solidFill>
              </a:rPr>
              <a:t>[MUTWEF]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dirty="0">
                <a:solidFill>
                  <a:srgbClr val="FF0000"/>
                </a:solidFill>
              </a:rPr>
              <a:t>Step One: </a:t>
            </a:r>
            <a:r>
              <a:rPr lang="en-US" sz="2100" dirty="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60612"/>
            <a:ext cx="7200899" cy="1038746"/>
          </a:xfrm>
          <a:prstGeom prst="rect">
            <a:avLst/>
          </a:prstGeom>
          <a:noFill/>
        </p:spPr>
        <p:txBody>
          <a:bodyPr wrap="square" rtlCol="0">
            <a:spAutoFit/>
          </a:bodyPr>
          <a:lstStyle/>
          <a:p>
            <a:r>
              <a:rPr lang="en-US" sz="2100" dirty="0">
                <a:solidFill>
                  <a:srgbClr val="FF0000"/>
                </a:solidFill>
              </a:rPr>
              <a:t>Step Two: </a:t>
            </a:r>
            <a:r>
              <a:rPr lang="en-US" sz="2100" dirty="0"/>
              <a:t>Login to your account, </a:t>
            </a:r>
            <a:r>
              <a:rPr lang="en-US" sz="2100" u="sng" dirty="0">
                <a:solidFill>
                  <a:srgbClr val="0000FF"/>
                </a:solidFill>
                <a:latin typeface="Calibri" panose="020F0502020204030204" pitchFamily="34" charset="0"/>
                <a:ea typeface="Times New Roman" panose="02020603050405020304" pitchFamily="18" charset="0"/>
                <a:hlinkClick r:id="rId2"/>
              </a:rPr>
              <a:t>http://cce.upmc.com</a:t>
            </a:r>
            <a:r>
              <a:rPr lang="en-US" sz="2100" dirty="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Go to </a:t>
            </a:r>
            <a:r>
              <a:rPr lang="en-US" sz="1350" b="1" dirty="0">
                <a:latin typeface="Calibri" panose="020F0502020204030204" pitchFamily="34" charset="0"/>
                <a:ea typeface="Times New Roman" panose="02020603050405020304" pitchFamily="18" charset="0"/>
              </a:rPr>
              <a:t>My Account</a:t>
            </a:r>
            <a:r>
              <a:rPr lang="en-US" sz="1350" dirty="0">
                <a:latin typeface="Calibri" panose="020F0502020204030204" pitchFamily="34" charset="0"/>
                <a:ea typeface="Times New Roman" panose="02020603050405020304" pitchFamily="18" charset="0"/>
              </a:rPr>
              <a:t>, </a:t>
            </a:r>
            <a:r>
              <a:rPr lang="en-US" sz="1350" b="1" dirty="0">
                <a:latin typeface="Calibri" panose="020F0502020204030204" pitchFamily="34" charset="0"/>
                <a:ea typeface="Times New Roman" panose="02020603050405020304" pitchFamily="18" charset="0"/>
              </a:rPr>
              <a:t>My Courses, </a:t>
            </a:r>
            <a:r>
              <a:rPr lang="en-US" sz="1350" dirty="0">
                <a:latin typeface="Calibri" panose="020F0502020204030204" pitchFamily="34" charset="0"/>
                <a:ea typeface="Times New Roman" panose="02020603050405020304" pitchFamily="18" charset="0"/>
              </a:rPr>
              <a:t>Choose </a:t>
            </a:r>
            <a:r>
              <a:rPr lang="en-US" sz="1350" b="1" dirty="0">
                <a:latin typeface="Calibri" panose="020F0502020204030204" pitchFamily="34" charset="0"/>
                <a:ea typeface="Times New Roman" panose="02020603050405020304" pitchFamily="18" charset="0"/>
              </a:rPr>
              <a:t>Pending Activities</a:t>
            </a:r>
            <a:endParaRPr lang="en-US" sz="1350" dirty="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Click on the </a:t>
            </a:r>
            <a:r>
              <a:rPr lang="en-US" sz="1350" b="1" dirty="0">
                <a:latin typeface="Calibri" panose="020F0502020204030204" pitchFamily="34" charset="0"/>
                <a:ea typeface="Times New Roman" panose="02020603050405020304" pitchFamily="18" charset="0"/>
              </a:rPr>
              <a:t>course title</a:t>
            </a:r>
            <a:r>
              <a:rPr lang="en-US" sz="1350" dirty="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dirty="0">
                <a:latin typeface="Calibri" panose="020F0502020204030204" pitchFamily="34" charset="0"/>
              </a:rPr>
              <a:t>Certificates will be available to download and stored for future reference.</a:t>
            </a:r>
            <a:endParaRPr lang="en-US" sz="1350" dirty="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738664"/>
          </a:xfrm>
          <a:prstGeom prst="rect">
            <a:avLst/>
          </a:prstGeom>
          <a:noFill/>
        </p:spPr>
        <p:txBody>
          <a:bodyPr wrap="square">
            <a:spAutoFit/>
          </a:bodyPr>
          <a:lstStyle/>
          <a:p>
            <a:r>
              <a:rPr lang="en-US" sz="2100" dirty="0">
                <a:highlight>
                  <a:srgbClr val="FFFF00"/>
                </a:highlight>
              </a:rPr>
              <a:t>Step One and Step Two must be complete </a:t>
            </a:r>
            <a:r>
              <a:rPr lang="en-US" sz="2100" dirty="0">
                <a:solidFill>
                  <a:srgbClr val="FF0000"/>
                </a:solidFill>
                <a:highlight>
                  <a:srgbClr val="FFFF00"/>
                </a:highlight>
              </a:rPr>
              <a:t>before</a:t>
            </a:r>
            <a:r>
              <a:rPr lang="en-US" sz="2100" dirty="0">
                <a:highlight>
                  <a:srgbClr val="FFFF00"/>
                </a:highlight>
              </a:rPr>
              <a:t> </a:t>
            </a:r>
            <a:r>
              <a:rPr lang="en-US" sz="2100" u="sng" dirty="0">
                <a:highlight>
                  <a:srgbClr val="FFFF00"/>
                </a:highlight>
              </a:rPr>
              <a:t>December 18</a:t>
            </a:r>
            <a:r>
              <a:rPr lang="en-US" sz="2100" u="sng" baseline="30000" dirty="0">
                <a:highlight>
                  <a:srgbClr val="FFFF00"/>
                </a:highlight>
              </a:rPr>
              <a:t>th</a:t>
            </a:r>
            <a:r>
              <a:rPr lang="en-US" sz="2100" u="sng" dirty="0">
                <a:highlight>
                  <a:srgbClr val="FFFF00"/>
                </a:highlight>
              </a:rPr>
              <a:t>  </a:t>
            </a:r>
            <a:r>
              <a:rPr lang="en-US" sz="2100" dirty="0">
                <a:highlight>
                  <a:srgbClr val="FFFF00"/>
                </a:highlight>
              </a:rPr>
              <a:t>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2900</TotalTime>
  <Words>428</Words>
  <Application>Microsoft Office PowerPoint</Application>
  <PresentationFormat>On-screen Show (4:3)</PresentationFormat>
  <Paragraphs>27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Instructions for Claiming Credit</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2022-11-29T17:37:29Z</dcterms:modified>
</cp:coreProperties>
</file>