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23.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4.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5.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3090" r:id="rId2"/>
    <p:sldId id="256" r:id="rId3"/>
    <p:sldId id="261" r:id="rId4"/>
    <p:sldId id="260" r:id="rId5"/>
    <p:sldId id="266" r:id="rId6"/>
    <p:sldId id="332" r:id="rId7"/>
    <p:sldId id="292" r:id="rId8"/>
    <p:sldId id="360" r:id="rId9"/>
    <p:sldId id="257" r:id="rId10"/>
    <p:sldId id="310" r:id="rId11"/>
    <p:sldId id="326" r:id="rId12"/>
    <p:sldId id="323" r:id="rId13"/>
    <p:sldId id="258" r:id="rId14"/>
    <p:sldId id="324" r:id="rId15"/>
    <p:sldId id="348" r:id="rId16"/>
    <p:sldId id="3089" r:id="rId17"/>
    <p:sldId id="333" r:id="rId18"/>
    <p:sldId id="263" r:id="rId19"/>
    <p:sldId id="330" r:id="rId20"/>
    <p:sldId id="317" r:id="rId21"/>
    <p:sldId id="321" r:id="rId22"/>
    <p:sldId id="334" r:id="rId23"/>
    <p:sldId id="264" r:id="rId24"/>
    <p:sldId id="318" r:id="rId25"/>
    <p:sldId id="329" r:id="rId26"/>
    <p:sldId id="338" r:id="rId27"/>
    <p:sldId id="270" r:id="rId28"/>
    <p:sldId id="328" r:id="rId29"/>
    <p:sldId id="340" r:id="rId30"/>
    <p:sldId id="341" r:id="rId31"/>
    <p:sldId id="343" r:id="rId32"/>
    <p:sldId id="342" r:id="rId33"/>
    <p:sldId id="344" r:id="rId34"/>
    <p:sldId id="350" r:id="rId35"/>
    <p:sldId id="351" r:id="rId36"/>
    <p:sldId id="345" r:id="rId37"/>
    <p:sldId id="362" r:id="rId38"/>
    <p:sldId id="325" r:id="rId39"/>
    <p:sldId id="269" r:id="rId40"/>
    <p:sldId id="335" r:id="rId41"/>
    <p:sldId id="336" r:id="rId42"/>
    <p:sldId id="337" r:id="rId43"/>
    <p:sldId id="356" r:id="rId44"/>
    <p:sldId id="347" r:id="rId45"/>
    <p:sldId id="319" r:id="rId46"/>
    <p:sldId id="3091" r:id="rId47"/>
    <p:sldId id="353" r:id="rId48"/>
    <p:sldId id="354" r:id="rId49"/>
    <p:sldId id="311" r:id="rId50"/>
    <p:sldId id="359" r:id="rId51"/>
    <p:sldId id="364" r:id="rId52"/>
    <p:sldId id="346" r:id="rId53"/>
    <p:sldId id="355" r:id="rId54"/>
    <p:sldId id="365" r:id="rId55"/>
    <p:sldId id="367" r:id="rId56"/>
    <p:sldId id="369" r:id="rId57"/>
    <p:sldId id="363" r:id="rId58"/>
    <p:sldId id="300" r:id="rId59"/>
    <p:sldId id="301" r:id="rId60"/>
    <p:sldId id="308" r:id="rId61"/>
    <p:sldId id="309" r:id="rId62"/>
    <p:sldId id="339" r:id="rId63"/>
    <p:sldId id="368" r:id="rId64"/>
    <p:sldId id="3088"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CBD18-EAEF-4436-8A71-914F55D9E903}" v="1620" dt="2022-12-02T21:51:44.9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eredith" userId="f07baae9-3c0f-4f8f-8ff0-7d641683ffb0" providerId="ADAL" clId="{E105C27F-603C-4C2A-8ED8-9FB5137A0AA0}"/>
    <pc:docChg chg="modSld">
      <pc:chgData name="Claire Meredith" userId="f07baae9-3c0f-4f8f-8ff0-7d641683ffb0" providerId="ADAL" clId="{E105C27F-603C-4C2A-8ED8-9FB5137A0AA0}" dt="2022-11-30T22:11:32.472" v="3" actId="20577"/>
      <pc:docMkLst>
        <pc:docMk/>
      </pc:docMkLst>
      <pc:sldChg chg="modSp">
        <pc:chgData name="Claire Meredith" userId="f07baae9-3c0f-4f8f-8ff0-7d641683ffb0" providerId="ADAL" clId="{E105C27F-603C-4C2A-8ED8-9FB5137A0AA0}" dt="2022-11-30T22:11:32.472" v="3" actId="20577"/>
        <pc:sldMkLst>
          <pc:docMk/>
          <pc:sldMk cId="2142514733" sldId="338"/>
        </pc:sldMkLst>
        <pc:graphicFrameChg chg="mod">
          <ac:chgData name="Claire Meredith" userId="f07baae9-3c0f-4f8f-8ff0-7d641683ffb0" providerId="ADAL" clId="{E105C27F-603C-4C2A-8ED8-9FB5137A0AA0}" dt="2022-11-30T22:11:32.472" v="3" actId="20577"/>
          <ac:graphicFrameMkLst>
            <pc:docMk/>
            <pc:sldMk cId="2142514733" sldId="338"/>
            <ac:graphicFrameMk id="8" creationId="{97379766-2A9E-C7B1-D944-B742CB04D40A}"/>
          </ac:graphicFrameMkLst>
        </pc:graphicFrameChg>
      </pc:sldChg>
    </pc:docChg>
  </pc:docChgLst>
  <pc:docChgLst>
    <pc:chgData name="Claire Meredith" userId="f07baae9-3c0f-4f8f-8ff0-7d641683ffb0" providerId="ADAL" clId="{29577FDE-07C2-4BC9-8468-AAEDEF2F1983}"/>
    <pc:docChg chg="undo redo custSel addSld delSld modSld sldOrd">
      <pc:chgData name="Claire Meredith" userId="f07baae9-3c0f-4f8f-8ff0-7d641683ffb0" providerId="ADAL" clId="{29577FDE-07C2-4BC9-8468-AAEDEF2F1983}" dt="2022-11-20T14:17:07.331" v="1663" actId="20577"/>
      <pc:docMkLst>
        <pc:docMk/>
      </pc:docMkLst>
      <pc:sldChg chg="modSp mod">
        <pc:chgData name="Claire Meredith" userId="f07baae9-3c0f-4f8f-8ff0-7d641683ffb0" providerId="ADAL" clId="{29577FDE-07C2-4BC9-8468-AAEDEF2F1983}" dt="2022-11-06T17:39:05.940" v="62" actId="26606"/>
        <pc:sldMkLst>
          <pc:docMk/>
          <pc:sldMk cId="3937754453" sldId="257"/>
        </pc:sldMkLst>
        <pc:graphicFrameChg chg="modGraphic">
          <ac:chgData name="Claire Meredith" userId="f07baae9-3c0f-4f8f-8ff0-7d641683ffb0" providerId="ADAL" clId="{29577FDE-07C2-4BC9-8468-AAEDEF2F1983}" dt="2022-11-06T17:39:05.940" v="62" actId="26606"/>
          <ac:graphicFrameMkLst>
            <pc:docMk/>
            <pc:sldMk cId="3937754453" sldId="257"/>
            <ac:graphicFrameMk id="4" creationId="{C87CF3F8-4951-7495-752A-8315D0D70892}"/>
          </ac:graphicFrameMkLst>
        </pc:graphicFrameChg>
      </pc:sldChg>
      <pc:sldChg chg="modSp mod">
        <pc:chgData name="Claire Meredith" userId="f07baae9-3c0f-4f8f-8ff0-7d641683ffb0" providerId="ADAL" clId="{29577FDE-07C2-4BC9-8468-AAEDEF2F1983}" dt="2022-11-06T18:00:20.066" v="760" actId="20577"/>
        <pc:sldMkLst>
          <pc:docMk/>
          <pc:sldMk cId="1118639101" sldId="258"/>
        </pc:sldMkLst>
        <pc:spChg chg="mod">
          <ac:chgData name="Claire Meredith" userId="f07baae9-3c0f-4f8f-8ff0-7d641683ffb0" providerId="ADAL" clId="{29577FDE-07C2-4BC9-8468-AAEDEF2F1983}" dt="2022-11-06T18:00:20.066" v="760" actId="20577"/>
          <ac:spMkLst>
            <pc:docMk/>
            <pc:sldMk cId="1118639101" sldId="258"/>
            <ac:spMk id="6" creationId="{028964B3-5773-DC9D-C83E-2E98DB64BC5D}"/>
          </ac:spMkLst>
        </pc:spChg>
      </pc:sldChg>
      <pc:sldChg chg="modSp mod">
        <pc:chgData name="Claire Meredith" userId="f07baae9-3c0f-4f8f-8ff0-7d641683ffb0" providerId="ADAL" clId="{29577FDE-07C2-4BC9-8468-AAEDEF2F1983}" dt="2022-11-06T19:33:01.913" v="1472" actId="20577"/>
        <pc:sldMkLst>
          <pc:docMk/>
          <pc:sldMk cId="211534692" sldId="259"/>
        </pc:sldMkLst>
        <pc:spChg chg="mod">
          <ac:chgData name="Claire Meredith" userId="f07baae9-3c0f-4f8f-8ff0-7d641683ffb0" providerId="ADAL" clId="{29577FDE-07C2-4BC9-8468-AAEDEF2F1983}" dt="2022-11-06T19:33:01.913" v="1472" actId="20577"/>
          <ac:spMkLst>
            <pc:docMk/>
            <pc:sldMk cId="211534692" sldId="259"/>
            <ac:spMk id="2" creationId="{BA6833E8-104B-54BB-B576-B0E9BF1C5BB3}"/>
          </ac:spMkLst>
        </pc:spChg>
      </pc:sldChg>
      <pc:sldChg chg="addSp delSp modSp del mod ord setBg delDesignElem chgLayout">
        <pc:chgData name="Claire Meredith" userId="f07baae9-3c0f-4f8f-8ff0-7d641683ffb0" providerId="ADAL" clId="{29577FDE-07C2-4BC9-8468-AAEDEF2F1983}" dt="2022-11-06T19:58:00.344" v="1534" actId="2696"/>
        <pc:sldMkLst>
          <pc:docMk/>
          <pc:sldMk cId="2133322939" sldId="268"/>
        </pc:sldMkLst>
        <pc:spChg chg="mod ord">
          <ac:chgData name="Claire Meredith" userId="f07baae9-3c0f-4f8f-8ff0-7d641683ffb0" providerId="ADAL" clId="{29577FDE-07C2-4BC9-8468-AAEDEF2F1983}" dt="2022-11-06T19:57:53.378" v="1533" actId="26606"/>
          <ac:spMkLst>
            <pc:docMk/>
            <pc:sldMk cId="2133322939" sldId="268"/>
            <ac:spMk id="2" creationId="{A8CBD374-5287-62CA-46D6-1C9A17FA7CBB}"/>
          </ac:spMkLst>
        </pc:spChg>
        <pc:spChg chg="del mod">
          <ac:chgData name="Claire Meredith" userId="f07baae9-3c0f-4f8f-8ff0-7d641683ffb0" providerId="ADAL" clId="{29577FDE-07C2-4BC9-8468-AAEDEF2F1983}" dt="2022-11-06T19:55:21.484" v="1500" actId="22"/>
          <ac:spMkLst>
            <pc:docMk/>
            <pc:sldMk cId="2133322939" sldId="268"/>
            <ac:spMk id="3" creationId="{2F0F1355-921C-802E-7A47-64CC9489F037}"/>
          </ac:spMkLst>
        </pc:spChg>
        <pc:spChg chg="add del mod ord">
          <ac:chgData name="Claire Meredith" userId="f07baae9-3c0f-4f8f-8ff0-7d641683ffb0" providerId="ADAL" clId="{29577FDE-07C2-4BC9-8468-AAEDEF2F1983}" dt="2022-11-06T19:57:51.372" v="1530" actId="700"/>
          <ac:spMkLst>
            <pc:docMk/>
            <pc:sldMk cId="2133322939" sldId="268"/>
            <ac:spMk id="6" creationId="{4B5E8094-365E-8676-A6A6-D25347FCB81F}"/>
          </ac:spMkLst>
        </pc:spChg>
        <pc:spChg chg="add del mod">
          <ac:chgData name="Claire Meredith" userId="f07baae9-3c0f-4f8f-8ff0-7d641683ffb0" providerId="ADAL" clId="{29577FDE-07C2-4BC9-8468-AAEDEF2F1983}" dt="2022-11-06T19:57:53.378" v="1533" actId="26606"/>
          <ac:spMkLst>
            <pc:docMk/>
            <pc:sldMk cId="2133322939" sldId="268"/>
            <ac:spMk id="9" creationId="{EFE2C00C-AB72-7087-7871-3C2AD55E3C09}"/>
          </ac:spMkLst>
        </pc:spChg>
        <pc:spChg chg="add del">
          <ac:chgData name="Claire Meredith" userId="f07baae9-3c0f-4f8f-8ff0-7d641683ffb0" providerId="ADAL" clId="{29577FDE-07C2-4BC9-8468-AAEDEF2F1983}" dt="2022-11-06T19:57:53.378" v="1533" actId="26606"/>
          <ac:spMkLst>
            <pc:docMk/>
            <pc:sldMk cId="2133322939" sldId="268"/>
            <ac:spMk id="12" creationId="{2B566528-1B12-4246-9431-5C2D7D081168}"/>
          </ac:spMkLst>
        </pc:spChg>
        <pc:grpChg chg="add del">
          <ac:chgData name="Claire Meredith" userId="f07baae9-3c0f-4f8f-8ff0-7d641683ffb0" providerId="ADAL" clId="{29577FDE-07C2-4BC9-8468-AAEDEF2F1983}" dt="2022-11-06T19:57:53.378" v="1533" actId="26606"/>
          <ac:grpSpMkLst>
            <pc:docMk/>
            <pc:sldMk cId="2133322939" sldId="268"/>
            <ac:grpSpMk id="14" creationId="{828A5161-06F1-46CF-8AD7-844680A59E13}"/>
          </ac:grpSpMkLst>
        </pc:grpChg>
        <pc:grpChg chg="add del">
          <ac:chgData name="Claire Meredith" userId="f07baae9-3c0f-4f8f-8ff0-7d641683ffb0" providerId="ADAL" clId="{29577FDE-07C2-4BC9-8468-AAEDEF2F1983}" dt="2022-11-06T19:57:53.378" v="1533" actId="26606"/>
          <ac:grpSpMkLst>
            <pc:docMk/>
            <pc:sldMk cId="2133322939" sldId="268"/>
            <ac:grpSpMk id="18" creationId="{5995D10D-E9C9-47DB-AE7E-801FEF38F5C9}"/>
          </ac:grpSpMkLst>
        </pc:grpChg>
        <pc:picChg chg="add mod ord">
          <ac:chgData name="Claire Meredith" userId="f07baae9-3c0f-4f8f-8ff0-7d641683ffb0" providerId="ADAL" clId="{29577FDE-07C2-4BC9-8468-AAEDEF2F1983}" dt="2022-11-06T19:57:53.378" v="1533" actId="26606"/>
          <ac:picMkLst>
            <pc:docMk/>
            <pc:sldMk cId="2133322939" sldId="268"/>
            <ac:picMk id="5" creationId="{FB390AB6-65D5-9204-0EFA-3DA4602A2117}"/>
          </ac:picMkLst>
        </pc:picChg>
      </pc:sldChg>
      <pc:sldChg chg="addSp delSp modSp mod ord setBg">
        <pc:chgData name="Claire Meredith" userId="f07baae9-3c0f-4f8f-8ff0-7d641683ffb0" providerId="ADAL" clId="{29577FDE-07C2-4BC9-8468-AAEDEF2F1983}" dt="2022-11-06T20:10:15.807" v="1643" actId="14100"/>
        <pc:sldMkLst>
          <pc:docMk/>
          <pc:sldMk cId="3042945130" sldId="269"/>
        </pc:sldMkLst>
        <pc:spChg chg="mod">
          <ac:chgData name="Claire Meredith" userId="f07baae9-3c0f-4f8f-8ff0-7d641683ffb0" providerId="ADAL" clId="{29577FDE-07C2-4BC9-8468-AAEDEF2F1983}" dt="2022-11-06T20:02:57.522" v="1573" actId="403"/>
          <ac:spMkLst>
            <pc:docMk/>
            <pc:sldMk cId="3042945130" sldId="269"/>
            <ac:spMk id="2" creationId="{69682862-CCB6-CE74-2751-84A70A230301}"/>
          </ac:spMkLst>
        </pc:spChg>
        <pc:spChg chg="del mod">
          <ac:chgData name="Claire Meredith" userId="f07baae9-3c0f-4f8f-8ff0-7d641683ffb0" providerId="ADAL" clId="{29577FDE-07C2-4BC9-8468-AAEDEF2F1983}" dt="2022-11-06T20:01:49.165" v="1559"/>
          <ac:spMkLst>
            <pc:docMk/>
            <pc:sldMk cId="3042945130" sldId="269"/>
            <ac:spMk id="3" creationId="{F21D2215-C84D-CCD3-B2FE-9CE36439839F}"/>
          </ac:spMkLst>
        </pc:spChg>
        <pc:spChg chg="add del">
          <ac:chgData name="Claire Meredith" userId="f07baae9-3c0f-4f8f-8ff0-7d641683ffb0" providerId="ADAL" clId="{29577FDE-07C2-4BC9-8468-AAEDEF2F1983}" dt="2022-11-06T20:02:16.893" v="1561"/>
          <ac:spMkLst>
            <pc:docMk/>
            <pc:sldMk cId="3042945130" sldId="269"/>
            <ac:spMk id="8" creationId="{B768944E-3A3E-83A6-A488-C1059CF19839}"/>
          </ac:spMkLst>
        </pc:spChg>
        <pc:spChg chg="add">
          <ac:chgData name="Claire Meredith" userId="f07baae9-3c0f-4f8f-8ff0-7d641683ffb0" providerId="ADAL" clId="{29577FDE-07C2-4BC9-8468-AAEDEF2F1983}" dt="2022-11-06T20:02:11.742" v="1560" actId="26606"/>
          <ac:spMkLst>
            <pc:docMk/>
            <pc:sldMk cId="3042945130" sldId="269"/>
            <ac:spMk id="11" creationId="{2B566528-1B12-4246-9431-5C2D7D081168}"/>
          </ac:spMkLst>
        </pc:spChg>
        <pc:grpChg chg="add">
          <ac:chgData name="Claire Meredith" userId="f07baae9-3c0f-4f8f-8ff0-7d641683ffb0" providerId="ADAL" clId="{29577FDE-07C2-4BC9-8468-AAEDEF2F1983}" dt="2022-11-06T20:02:11.742" v="1560" actId="26606"/>
          <ac:grpSpMkLst>
            <pc:docMk/>
            <pc:sldMk cId="3042945130" sldId="269"/>
            <ac:grpSpMk id="13" creationId="{287F69AB-2350-44E3-9076-00265B93F313}"/>
          </ac:grpSpMkLst>
        </pc:grpChg>
        <pc:grpChg chg="add">
          <ac:chgData name="Claire Meredith" userId="f07baae9-3c0f-4f8f-8ff0-7d641683ffb0" providerId="ADAL" clId="{29577FDE-07C2-4BC9-8468-AAEDEF2F1983}" dt="2022-11-06T20:02:11.742" v="1560" actId="26606"/>
          <ac:grpSpMkLst>
            <pc:docMk/>
            <pc:sldMk cId="3042945130" sldId="269"/>
            <ac:grpSpMk id="17" creationId="{3EA7D759-6BEF-4CBD-A325-BCFA77832B3F}"/>
          </ac:grpSpMkLst>
        </pc:grpChg>
        <pc:picChg chg="add del mod">
          <ac:chgData name="Claire Meredith" userId="f07baae9-3c0f-4f8f-8ff0-7d641683ffb0" providerId="ADAL" clId="{29577FDE-07C2-4BC9-8468-AAEDEF2F1983}" dt="2022-11-06T20:02:18.842" v="1562" actId="478"/>
          <ac:picMkLst>
            <pc:docMk/>
            <pc:sldMk cId="3042945130" sldId="269"/>
            <ac:picMk id="4" creationId="{579334C6-5C3A-AE44-B04A-54FDDA73657F}"/>
          </ac:picMkLst>
        </pc:picChg>
        <pc:picChg chg="add mod">
          <ac:chgData name="Claire Meredith" userId="f07baae9-3c0f-4f8f-8ff0-7d641683ffb0" providerId="ADAL" clId="{29577FDE-07C2-4BC9-8468-AAEDEF2F1983}" dt="2022-11-06T20:02:34.328" v="1566" actId="1076"/>
          <ac:picMkLst>
            <pc:docMk/>
            <pc:sldMk cId="3042945130" sldId="269"/>
            <ac:picMk id="5" creationId="{23DDD965-B27E-6477-4677-84005440821B}"/>
          </ac:picMkLst>
        </pc:picChg>
        <pc:picChg chg="add mod">
          <ac:chgData name="Claire Meredith" userId="f07baae9-3c0f-4f8f-8ff0-7d641683ffb0" providerId="ADAL" clId="{29577FDE-07C2-4BC9-8468-AAEDEF2F1983}" dt="2022-11-06T20:10:15.807" v="1643" actId="14100"/>
          <ac:picMkLst>
            <pc:docMk/>
            <pc:sldMk cId="3042945130" sldId="269"/>
            <ac:picMk id="12" creationId="{7021CFFD-3653-4B6F-C32C-72C64C9766C3}"/>
          </ac:picMkLst>
        </pc:picChg>
        <pc:inkChg chg="add del">
          <ac:chgData name="Claire Meredith" userId="f07baae9-3c0f-4f8f-8ff0-7d641683ffb0" providerId="ADAL" clId="{29577FDE-07C2-4BC9-8468-AAEDEF2F1983}" dt="2022-11-06T20:06:37.446" v="1618" actId="9405"/>
          <ac:inkMkLst>
            <pc:docMk/>
            <pc:sldMk cId="3042945130" sldId="269"/>
            <ac:inkMk id="6" creationId="{0CE83913-1AE6-F18E-C787-43108E48071D}"/>
          </ac:inkMkLst>
        </pc:inkChg>
        <pc:inkChg chg="add del">
          <ac:chgData name="Claire Meredith" userId="f07baae9-3c0f-4f8f-8ff0-7d641683ffb0" providerId="ADAL" clId="{29577FDE-07C2-4BC9-8468-AAEDEF2F1983}" dt="2022-11-06T20:06:36.900" v="1617" actId="9405"/>
          <ac:inkMkLst>
            <pc:docMk/>
            <pc:sldMk cId="3042945130" sldId="269"/>
            <ac:inkMk id="7" creationId="{6293B387-7E46-F5D0-7A38-85804FBEE09A}"/>
          </ac:inkMkLst>
        </pc:inkChg>
        <pc:inkChg chg="add del">
          <ac:chgData name="Claire Meredith" userId="f07baae9-3c0f-4f8f-8ff0-7d641683ffb0" providerId="ADAL" clId="{29577FDE-07C2-4BC9-8468-AAEDEF2F1983}" dt="2022-11-06T20:07:02.709" v="1620" actId="9405"/>
          <ac:inkMkLst>
            <pc:docMk/>
            <pc:sldMk cId="3042945130" sldId="269"/>
            <ac:inkMk id="9" creationId="{738C1179-2A7D-8D19-1795-49D3B3E56FD2}"/>
          </ac:inkMkLst>
        </pc:inkChg>
      </pc:sldChg>
      <pc:sldChg chg="modSp mod ord">
        <pc:chgData name="Claire Meredith" userId="f07baae9-3c0f-4f8f-8ff0-7d641683ffb0" providerId="ADAL" clId="{29577FDE-07C2-4BC9-8468-AAEDEF2F1983}" dt="2022-11-06T19:35:43.847" v="1496" actId="20577"/>
        <pc:sldMkLst>
          <pc:docMk/>
          <pc:sldMk cId="2393751574" sldId="270"/>
        </pc:sldMkLst>
        <pc:spChg chg="mod">
          <ac:chgData name="Claire Meredith" userId="f07baae9-3c0f-4f8f-8ff0-7d641683ffb0" providerId="ADAL" clId="{29577FDE-07C2-4BC9-8468-AAEDEF2F1983}" dt="2022-11-06T19:35:43.847" v="1496" actId="20577"/>
          <ac:spMkLst>
            <pc:docMk/>
            <pc:sldMk cId="2393751574" sldId="270"/>
            <ac:spMk id="2" creationId="{AB7BD0F1-B003-C697-939A-E7BD5C5057D4}"/>
          </ac:spMkLst>
        </pc:spChg>
      </pc:sldChg>
      <pc:sldChg chg="ord">
        <pc:chgData name="Claire Meredith" userId="f07baae9-3c0f-4f8f-8ff0-7d641683ffb0" providerId="ADAL" clId="{29577FDE-07C2-4BC9-8468-AAEDEF2F1983}" dt="2022-11-06T19:35:21.955" v="1476"/>
        <pc:sldMkLst>
          <pc:docMk/>
          <pc:sldMk cId="2423643829" sldId="271"/>
        </pc:sldMkLst>
      </pc:sldChg>
      <pc:sldChg chg="ord">
        <pc:chgData name="Claire Meredith" userId="f07baae9-3c0f-4f8f-8ff0-7d641683ffb0" providerId="ADAL" clId="{29577FDE-07C2-4BC9-8468-AAEDEF2F1983}" dt="2022-11-06T19:32:51.211" v="1461"/>
        <pc:sldMkLst>
          <pc:docMk/>
          <pc:sldMk cId="3228551800" sldId="292"/>
        </pc:sldMkLst>
      </pc:sldChg>
      <pc:sldChg chg="modSp mod">
        <pc:chgData name="Claire Meredith" userId="f07baae9-3c0f-4f8f-8ff0-7d641683ffb0" providerId="ADAL" clId="{29577FDE-07C2-4BC9-8468-AAEDEF2F1983}" dt="2022-11-20T14:17:07.331" v="1663" actId="20577"/>
        <pc:sldMkLst>
          <pc:docMk/>
          <pc:sldMk cId="818240701" sldId="300"/>
        </pc:sldMkLst>
        <pc:graphicFrameChg chg="mod">
          <ac:chgData name="Claire Meredith" userId="f07baae9-3c0f-4f8f-8ff0-7d641683ffb0" providerId="ADAL" clId="{29577FDE-07C2-4BC9-8468-AAEDEF2F1983}" dt="2022-11-20T14:17:07.331" v="1663" actId="20577"/>
          <ac:graphicFrameMkLst>
            <pc:docMk/>
            <pc:sldMk cId="818240701" sldId="300"/>
            <ac:graphicFrameMk id="31" creationId="{4D8EEAC7-D2E5-4E03-704F-6BBA61EDC214}"/>
          </ac:graphicFrameMkLst>
        </pc:graphicFrameChg>
        <pc:picChg chg="mod">
          <ac:chgData name="Claire Meredith" userId="f07baae9-3c0f-4f8f-8ff0-7d641683ffb0" providerId="ADAL" clId="{29577FDE-07C2-4BC9-8468-AAEDEF2F1983}" dt="2022-11-20T14:16:38.725" v="1644" actId="1076"/>
          <ac:picMkLst>
            <pc:docMk/>
            <pc:sldMk cId="818240701" sldId="300"/>
            <ac:picMk id="7" creationId="{00000000-0000-0000-0000-000000000000}"/>
          </ac:picMkLst>
        </pc:picChg>
      </pc:sldChg>
      <pc:sldChg chg="modSp mod">
        <pc:chgData name="Claire Meredith" userId="f07baae9-3c0f-4f8f-8ff0-7d641683ffb0" providerId="ADAL" clId="{29577FDE-07C2-4BC9-8468-AAEDEF2F1983}" dt="2022-11-06T18:54:07.290" v="1459" actId="1076"/>
        <pc:sldMkLst>
          <pc:docMk/>
          <pc:sldMk cId="4081967653" sldId="310"/>
        </pc:sldMkLst>
        <pc:spChg chg="mod">
          <ac:chgData name="Claire Meredith" userId="f07baae9-3c0f-4f8f-8ff0-7d641683ffb0" providerId="ADAL" clId="{29577FDE-07C2-4BC9-8468-AAEDEF2F1983}" dt="2022-11-06T18:03:55.897" v="847" actId="20577"/>
          <ac:spMkLst>
            <pc:docMk/>
            <pc:sldMk cId="4081967653" sldId="310"/>
            <ac:spMk id="2" creationId="{00000000-0000-0000-0000-000000000000}"/>
          </ac:spMkLst>
        </pc:spChg>
        <pc:spChg chg="mod">
          <ac:chgData name="Claire Meredith" userId="f07baae9-3c0f-4f8f-8ff0-7d641683ffb0" providerId="ADAL" clId="{29577FDE-07C2-4BC9-8468-AAEDEF2F1983}" dt="2022-11-06T18:49:59.556" v="1454" actId="20577"/>
          <ac:spMkLst>
            <pc:docMk/>
            <pc:sldMk cId="4081967653" sldId="310"/>
            <ac:spMk id="3" creationId="{00000000-0000-0000-0000-000000000000}"/>
          </ac:spMkLst>
        </pc:spChg>
        <pc:spChg chg="mod">
          <ac:chgData name="Claire Meredith" userId="f07baae9-3c0f-4f8f-8ff0-7d641683ffb0" providerId="ADAL" clId="{29577FDE-07C2-4BC9-8468-AAEDEF2F1983}" dt="2022-11-06T18:54:07.290" v="1459" actId="1076"/>
          <ac:spMkLst>
            <pc:docMk/>
            <pc:sldMk cId="4081967653" sldId="310"/>
            <ac:spMk id="4" creationId="{593A8ABD-CF56-BF37-42A9-B31CF6C37649}"/>
          </ac:spMkLst>
        </pc:spChg>
      </pc:sldChg>
      <pc:sldChg chg="ord">
        <pc:chgData name="Claire Meredith" userId="f07baae9-3c0f-4f8f-8ff0-7d641683ffb0" providerId="ADAL" clId="{29577FDE-07C2-4BC9-8468-AAEDEF2F1983}" dt="2022-11-06T19:34:57.736" v="1474"/>
        <pc:sldMkLst>
          <pc:docMk/>
          <pc:sldMk cId="3186736454" sldId="320"/>
        </pc:sldMkLst>
      </pc:sldChg>
      <pc:sldChg chg="addSp delSp modSp del mod">
        <pc:chgData name="Claire Meredith" userId="f07baae9-3c0f-4f8f-8ff0-7d641683ffb0" providerId="ADAL" clId="{29577FDE-07C2-4BC9-8468-AAEDEF2F1983}" dt="2022-11-06T17:53:36.343" v="577" actId="2696"/>
        <pc:sldMkLst>
          <pc:docMk/>
          <pc:sldMk cId="2098947612" sldId="322"/>
        </pc:sldMkLst>
        <pc:spChg chg="del">
          <ac:chgData name="Claire Meredith" userId="f07baae9-3c0f-4f8f-8ff0-7d641683ffb0" providerId="ADAL" clId="{29577FDE-07C2-4BC9-8468-AAEDEF2F1983}" dt="2022-11-06T17:36:34.010" v="0" actId="22"/>
          <ac:spMkLst>
            <pc:docMk/>
            <pc:sldMk cId="2098947612" sldId="322"/>
            <ac:spMk id="3" creationId="{00000000-0000-0000-0000-000000000000}"/>
          </ac:spMkLst>
        </pc:spChg>
        <pc:picChg chg="add mod ord">
          <ac:chgData name="Claire Meredith" userId="f07baae9-3c0f-4f8f-8ff0-7d641683ffb0" providerId="ADAL" clId="{29577FDE-07C2-4BC9-8468-AAEDEF2F1983}" dt="2022-11-06T17:37:34.029" v="2" actId="14100"/>
          <ac:picMkLst>
            <pc:docMk/>
            <pc:sldMk cId="2098947612" sldId="322"/>
            <ac:picMk id="5" creationId="{00BEAB7E-EF0A-ADC1-BFF5-C58C9BB8BB8E}"/>
          </ac:picMkLst>
        </pc:picChg>
      </pc:sldChg>
      <pc:sldChg chg="modNotesTx">
        <pc:chgData name="Claire Meredith" userId="f07baae9-3c0f-4f8f-8ff0-7d641683ffb0" providerId="ADAL" clId="{29577FDE-07C2-4BC9-8468-AAEDEF2F1983}" dt="2022-11-06T17:38:10.352" v="60" actId="20577"/>
        <pc:sldMkLst>
          <pc:docMk/>
          <pc:sldMk cId="1828504252" sldId="323"/>
        </pc:sldMkLst>
      </pc:sldChg>
      <pc:sldChg chg="addSp delSp modSp new mod setBg modNotesTx">
        <pc:chgData name="Claire Meredith" userId="f07baae9-3c0f-4f8f-8ff0-7d641683ffb0" providerId="ADAL" clId="{29577FDE-07C2-4BC9-8468-AAEDEF2F1983}" dt="2022-11-06T18:00:37.393" v="772" actId="1076"/>
        <pc:sldMkLst>
          <pc:docMk/>
          <pc:sldMk cId="429417433" sldId="324"/>
        </pc:sldMkLst>
        <pc:spChg chg="mod">
          <ac:chgData name="Claire Meredith" userId="f07baae9-3c0f-4f8f-8ff0-7d641683ffb0" providerId="ADAL" clId="{29577FDE-07C2-4BC9-8468-AAEDEF2F1983}" dt="2022-11-06T17:57:54.359" v="727" actId="26606"/>
          <ac:spMkLst>
            <pc:docMk/>
            <pc:sldMk cId="429417433" sldId="324"/>
            <ac:spMk id="2" creationId="{6D1C60B2-3E18-0084-6458-C6C7A51F3A83}"/>
          </ac:spMkLst>
        </pc:spChg>
        <pc:spChg chg="mod">
          <ac:chgData name="Claire Meredith" userId="f07baae9-3c0f-4f8f-8ff0-7d641683ffb0" providerId="ADAL" clId="{29577FDE-07C2-4BC9-8468-AAEDEF2F1983}" dt="2022-11-06T17:57:54.359" v="727" actId="26606"/>
          <ac:spMkLst>
            <pc:docMk/>
            <pc:sldMk cId="429417433" sldId="324"/>
            <ac:spMk id="3" creationId="{62CA74B0-6AC2-454F-689E-ED2EBEF6FFAE}"/>
          </ac:spMkLst>
        </pc:spChg>
        <pc:spChg chg="add del">
          <ac:chgData name="Claire Meredith" userId="f07baae9-3c0f-4f8f-8ff0-7d641683ffb0" providerId="ADAL" clId="{29577FDE-07C2-4BC9-8468-AAEDEF2F1983}" dt="2022-11-06T17:59:02.342" v="729" actId="22"/>
          <ac:spMkLst>
            <pc:docMk/>
            <pc:sldMk cId="429417433" sldId="324"/>
            <ac:spMk id="6" creationId="{5BFA08F9-607B-725D-EC90-41568D1C1265}"/>
          </ac:spMkLst>
        </pc:spChg>
        <pc:spChg chg="mod">
          <ac:chgData name="Claire Meredith" userId="f07baae9-3c0f-4f8f-8ff0-7d641683ffb0" providerId="ADAL" clId="{29577FDE-07C2-4BC9-8468-AAEDEF2F1983}" dt="2022-11-06T18:00:37.393" v="772" actId="1076"/>
          <ac:spMkLst>
            <pc:docMk/>
            <pc:sldMk cId="429417433" sldId="324"/>
            <ac:spMk id="7" creationId="{B050BC1F-28B3-13A7-E935-67FA781E02C6}"/>
          </ac:spMkLst>
        </pc:spChg>
        <pc:spChg chg="add">
          <ac:chgData name="Claire Meredith" userId="f07baae9-3c0f-4f8f-8ff0-7d641683ffb0" providerId="ADAL" clId="{29577FDE-07C2-4BC9-8468-AAEDEF2F1983}" dt="2022-11-06T17:57:54.359" v="727" actId="26606"/>
          <ac:spMkLst>
            <pc:docMk/>
            <pc:sldMk cId="429417433" sldId="324"/>
            <ac:spMk id="9" creationId="{2B566528-1B12-4246-9431-5C2D7D081168}"/>
          </ac:spMkLst>
        </pc:spChg>
        <pc:spChg chg="add">
          <ac:chgData name="Claire Meredith" userId="f07baae9-3c0f-4f8f-8ff0-7d641683ffb0" providerId="ADAL" clId="{29577FDE-07C2-4BC9-8468-AAEDEF2F1983}" dt="2022-11-06T17:57:54.359" v="727" actId="26606"/>
          <ac:spMkLst>
            <pc:docMk/>
            <pc:sldMk cId="429417433" sldId="324"/>
            <ac:spMk id="11" creationId="{D3F51FEB-38FB-4F6C-9F7B-2F2AFAB65463}"/>
          </ac:spMkLst>
        </pc:spChg>
        <pc:spChg chg="add">
          <ac:chgData name="Claire Meredith" userId="f07baae9-3c0f-4f8f-8ff0-7d641683ffb0" providerId="ADAL" clId="{29577FDE-07C2-4BC9-8468-AAEDEF2F1983}" dt="2022-11-06T17:57:54.359" v="727" actId="26606"/>
          <ac:spMkLst>
            <pc:docMk/>
            <pc:sldMk cId="429417433" sldId="324"/>
            <ac:spMk id="13" creationId="{1E547BA6-BAE0-43BB-A7CA-60F69CE252F0}"/>
          </ac:spMkLst>
        </pc:spChg>
        <pc:grpChg chg="add">
          <ac:chgData name="Claire Meredith" userId="f07baae9-3c0f-4f8f-8ff0-7d641683ffb0" providerId="ADAL" clId="{29577FDE-07C2-4BC9-8468-AAEDEF2F1983}" dt="2022-11-06T17:57:54.359" v="727" actId="26606"/>
          <ac:grpSpMkLst>
            <pc:docMk/>
            <pc:sldMk cId="429417433" sldId="324"/>
            <ac:grpSpMk id="15" creationId="{15CBE6EC-46EF-45D9-8E16-DCDC5917CA31}"/>
          </ac:grpSpMkLst>
        </pc:grpChg>
        <pc:picChg chg="add mod">
          <ac:chgData name="Claire Meredith" userId="f07baae9-3c0f-4f8f-8ff0-7d641683ffb0" providerId="ADAL" clId="{29577FDE-07C2-4BC9-8468-AAEDEF2F1983}" dt="2022-11-06T17:57:54.359" v="727" actId="26606"/>
          <ac:picMkLst>
            <pc:docMk/>
            <pc:sldMk cId="429417433" sldId="324"/>
            <ac:picMk id="4" creationId="{615F895D-DC35-E7F3-8663-633B99F13E02}"/>
          </ac:picMkLst>
        </pc:picChg>
      </pc:sldChg>
      <pc:sldChg chg="addSp delSp modSp new del mod setBg">
        <pc:chgData name="Claire Meredith" userId="f07baae9-3c0f-4f8f-8ff0-7d641683ffb0" providerId="ADAL" clId="{29577FDE-07C2-4BC9-8468-AAEDEF2F1983}" dt="2022-11-06T20:03:44.963" v="1579" actId="2696"/>
        <pc:sldMkLst>
          <pc:docMk/>
          <pc:sldMk cId="1614387615" sldId="325"/>
        </pc:sldMkLst>
        <pc:spChg chg="mod">
          <ac:chgData name="Claire Meredith" userId="f07baae9-3c0f-4f8f-8ff0-7d641683ffb0" providerId="ADAL" clId="{29577FDE-07C2-4BC9-8468-AAEDEF2F1983}" dt="2022-11-06T20:03:33.347" v="1578" actId="26606"/>
          <ac:spMkLst>
            <pc:docMk/>
            <pc:sldMk cId="1614387615" sldId="325"/>
            <ac:spMk id="2" creationId="{37339095-6399-4A7B-E042-AF3CFE28293F}"/>
          </ac:spMkLst>
        </pc:spChg>
        <pc:spChg chg="add del">
          <ac:chgData name="Claire Meredith" userId="f07baae9-3c0f-4f8f-8ff0-7d641683ffb0" providerId="ADAL" clId="{29577FDE-07C2-4BC9-8468-AAEDEF2F1983}" dt="2022-11-06T20:00:44.767" v="1555" actId="26606"/>
          <ac:spMkLst>
            <pc:docMk/>
            <pc:sldMk cId="1614387615" sldId="325"/>
            <ac:spMk id="5" creationId="{5E6B3632-31A7-4B9A-9B3B-DAADD1D372BA}"/>
          </ac:spMkLst>
        </pc:spChg>
        <pc:spChg chg="add del">
          <ac:chgData name="Claire Meredith" userId="f07baae9-3c0f-4f8f-8ff0-7d641683ffb0" providerId="ADAL" clId="{29577FDE-07C2-4BC9-8468-AAEDEF2F1983}" dt="2022-11-06T20:00:05.454" v="1553" actId="26606"/>
          <ac:spMkLst>
            <pc:docMk/>
            <pc:sldMk cId="1614387615" sldId="325"/>
            <ac:spMk id="8" creationId="{C83F9D7D-8B7D-49DF-AA94-0A9A8D671027}"/>
          </ac:spMkLst>
        </pc:spChg>
        <pc:spChg chg="add del">
          <ac:chgData name="Claire Meredith" userId="f07baae9-3c0f-4f8f-8ff0-7d641683ffb0" providerId="ADAL" clId="{29577FDE-07C2-4BC9-8468-AAEDEF2F1983}" dt="2022-11-06T20:00:05.454" v="1553" actId="26606"/>
          <ac:spMkLst>
            <pc:docMk/>
            <pc:sldMk cId="1614387615" sldId="325"/>
            <ac:spMk id="10" creationId="{5707F116-8EC0-4822-9067-186AC8C96EB8}"/>
          </ac:spMkLst>
        </pc:spChg>
        <pc:spChg chg="add del">
          <ac:chgData name="Claire Meredith" userId="f07baae9-3c0f-4f8f-8ff0-7d641683ffb0" providerId="ADAL" clId="{29577FDE-07C2-4BC9-8468-AAEDEF2F1983}" dt="2022-11-06T20:00:05.454" v="1553" actId="26606"/>
          <ac:spMkLst>
            <pc:docMk/>
            <pc:sldMk cId="1614387615" sldId="325"/>
            <ac:spMk id="12" creationId="{49F1A7E4-819D-4D21-8E8B-32671A9F9853}"/>
          </ac:spMkLst>
        </pc:spChg>
        <pc:spChg chg="add del">
          <ac:chgData name="Claire Meredith" userId="f07baae9-3c0f-4f8f-8ff0-7d641683ffb0" providerId="ADAL" clId="{29577FDE-07C2-4BC9-8468-AAEDEF2F1983}" dt="2022-11-06T20:00:05.454" v="1553" actId="26606"/>
          <ac:spMkLst>
            <pc:docMk/>
            <pc:sldMk cId="1614387615" sldId="325"/>
            <ac:spMk id="14" creationId="{6D6E3EFD-925A-40CD-8E14-FDD4E6DDC686}"/>
          </ac:spMkLst>
        </pc:spChg>
        <pc:spChg chg="add del">
          <ac:chgData name="Claire Meredith" userId="f07baae9-3c0f-4f8f-8ff0-7d641683ffb0" providerId="ADAL" clId="{29577FDE-07C2-4BC9-8468-AAEDEF2F1983}" dt="2022-11-06T20:00:05.454" v="1553" actId="26606"/>
          <ac:spMkLst>
            <pc:docMk/>
            <pc:sldMk cId="1614387615" sldId="325"/>
            <ac:spMk id="16" creationId="{3A91C067-F707-44D1-A9C2-9913E6ADC689}"/>
          </ac:spMkLst>
        </pc:spChg>
        <pc:spChg chg="add del">
          <ac:chgData name="Claire Meredith" userId="f07baae9-3c0f-4f8f-8ff0-7d641683ffb0" providerId="ADAL" clId="{29577FDE-07C2-4BC9-8468-AAEDEF2F1983}" dt="2022-11-06T20:00:05.454" v="1553" actId="26606"/>
          <ac:spMkLst>
            <pc:docMk/>
            <pc:sldMk cId="1614387615" sldId="325"/>
            <ac:spMk id="18" creationId="{52329D9A-3D48-4B69-939D-2A480F14786F}"/>
          </ac:spMkLst>
        </pc:spChg>
        <pc:spChg chg="add del">
          <ac:chgData name="Claire Meredith" userId="f07baae9-3c0f-4f8f-8ff0-7d641683ffb0" providerId="ADAL" clId="{29577FDE-07C2-4BC9-8468-AAEDEF2F1983}" dt="2022-11-06T20:00:05.454" v="1553" actId="26606"/>
          <ac:spMkLst>
            <pc:docMk/>
            <pc:sldMk cId="1614387615" sldId="325"/>
            <ac:spMk id="20" creationId="{2D5CC4CB-7B78-480A-A0AE-A8A35C08E190}"/>
          </ac:spMkLst>
        </pc:spChg>
        <pc:spChg chg="add del">
          <ac:chgData name="Claire Meredith" userId="f07baae9-3c0f-4f8f-8ff0-7d641683ffb0" providerId="ADAL" clId="{29577FDE-07C2-4BC9-8468-AAEDEF2F1983}" dt="2022-11-06T20:00:05.454" v="1553" actId="26606"/>
          <ac:spMkLst>
            <pc:docMk/>
            <pc:sldMk cId="1614387615" sldId="325"/>
            <ac:spMk id="22" creationId="{DC580C66-5435-4F00-873E-679D3D5049C0}"/>
          </ac:spMkLst>
        </pc:spChg>
        <pc:spChg chg="add del">
          <ac:chgData name="Claire Meredith" userId="f07baae9-3c0f-4f8f-8ff0-7d641683ffb0" providerId="ADAL" clId="{29577FDE-07C2-4BC9-8468-AAEDEF2F1983}" dt="2022-11-06T20:00:05.454" v="1553" actId="26606"/>
          <ac:spMkLst>
            <pc:docMk/>
            <pc:sldMk cId="1614387615" sldId="325"/>
            <ac:spMk id="24" creationId="{B4AFD177-1A38-4FAE-87D4-840AE22C861C}"/>
          </ac:spMkLst>
        </pc:spChg>
        <pc:picChg chg="add mod">
          <ac:chgData name="Claire Meredith" userId="f07baae9-3c0f-4f8f-8ff0-7d641683ffb0" providerId="ADAL" clId="{29577FDE-07C2-4BC9-8468-AAEDEF2F1983}" dt="2022-11-06T20:03:33.347" v="1578" actId="26606"/>
          <ac:picMkLst>
            <pc:docMk/>
            <pc:sldMk cId="1614387615" sldId="325"/>
            <ac:picMk id="3" creationId="{673B7007-B72B-A184-AE64-278AC7621037}"/>
          </ac:picMkLst>
        </pc:picChg>
      </pc:sldChg>
      <pc:sldChg chg="addSp delSp modSp new mod setBg">
        <pc:chgData name="Claire Meredith" userId="f07baae9-3c0f-4f8f-8ff0-7d641683ffb0" providerId="ADAL" clId="{29577FDE-07C2-4BC9-8468-AAEDEF2F1983}" dt="2022-11-06T20:07:14.646" v="1622" actId="1076"/>
        <pc:sldMkLst>
          <pc:docMk/>
          <pc:sldMk cId="2062265145" sldId="325"/>
        </pc:sldMkLst>
        <pc:spChg chg="add del">
          <ac:chgData name="Claire Meredith" userId="f07baae9-3c0f-4f8f-8ff0-7d641683ffb0" providerId="ADAL" clId="{29577FDE-07C2-4BC9-8468-AAEDEF2F1983}" dt="2022-11-06T20:04:05.849" v="1584" actId="26606"/>
          <ac:spMkLst>
            <pc:docMk/>
            <pc:sldMk cId="2062265145" sldId="325"/>
            <ac:spMk id="2" creationId="{78A4DFEB-9571-68FA-4C90-E7665259531C}"/>
          </ac:spMkLst>
        </pc:spChg>
        <pc:spChg chg="del">
          <ac:chgData name="Claire Meredith" userId="f07baae9-3c0f-4f8f-8ff0-7d641683ffb0" providerId="ADAL" clId="{29577FDE-07C2-4BC9-8468-AAEDEF2F1983}" dt="2022-11-06T20:03:53.876" v="1581"/>
          <ac:spMkLst>
            <pc:docMk/>
            <pc:sldMk cId="2062265145" sldId="325"/>
            <ac:spMk id="3" creationId="{77F71A56-2AB6-2902-AB68-908488C20C71}"/>
          </ac:spMkLst>
        </pc:spChg>
        <pc:spChg chg="add del">
          <ac:chgData name="Claire Meredith" userId="f07baae9-3c0f-4f8f-8ff0-7d641683ffb0" providerId="ADAL" clId="{29577FDE-07C2-4BC9-8468-AAEDEF2F1983}" dt="2022-11-06T20:04:22.002" v="1596"/>
          <ac:spMkLst>
            <pc:docMk/>
            <pc:sldMk cId="2062265145" sldId="325"/>
            <ac:spMk id="8" creationId="{7919D12D-3E4D-CD2B-1C55-AF98BEDF4DFA}"/>
          </ac:spMkLst>
        </pc:spChg>
        <pc:spChg chg="add del">
          <ac:chgData name="Claire Meredith" userId="f07baae9-3c0f-4f8f-8ff0-7d641683ffb0" providerId="ADAL" clId="{29577FDE-07C2-4BC9-8468-AAEDEF2F1983}" dt="2022-11-06T20:04:05.840" v="1583" actId="26606"/>
          <ac:spMkLst>
            <pc:docMk/>
            <pc:sldMk cId="2062265145" sldId="325"/>
            <ac:spMk id="9" creationId="{F3060C83-F051-4F0E-ABAD-AA0DFC48B218}"/>
          </ac:spMkLst>
        </pc:spChg>
        <pc:spChg chg="add del">
          <ac:chgData name="Claire Meredith" userId="f07baae9-3c0f-4f8f-8ff0-7d641683ffb0" providerId="ADAL" clId="{29577FDE-07C2-4BC9-8468-AAEDEF2F1983}" dt="2022-11-06T20:04:05.840" v="1583" actId="26606"/>
          <ac:spMkLst>
            <pc:docMk/>
            <pc:sldMk cId="2062265145" sldId="325"/>
            <ac:spMk id="11" creationId="{83C98ABE-055B-441F-B07E-44F97F083C39}"/>
          </ac:spMkLst>
        </pc:spChg>
        <pc:spChg chg="add del">
          <ac:chgData name="Claire Meredith" userId="f07baae9-3c0f-4f8f-8ff0-7d641683ffb0" providerId="ADAL" clId="{29577FDE-07C2-4BC9-8468-AAEDEF2F1983}" dt="2022-11-06T20:04:05.840" v="1583" actId="26606"/>
          <ac:spMkLst>
            <pc:docMk/>
            <pc:sldMk cId="2062265145" sldId="325"/>
            <ac:spMk id="13" creationId="{29FDB030-9B49-4CED-8CCD-4D99382388AC}"/>
          </ac:spMkLst>
        </pc:spChg>
        <pc:spChg chg="add del">
          <ac:chgData name="Claire Meredith" userId="f07baae9-3c0f-4f8f-8ff0-7d641683ffb0" providerId="ADAL" clId="{29577FDE-07C2-4BC9-8468-AAEDEF2F1983}" dt="2022-11-06T20:04:05.840" v="1583" actId="26606"/>
          <ac:spMkLst>
            <pc:docMk/>
            <pc:sldMk cId="2062265145" sldId="325"/>
            <ac:spMk id="15" creationId="{3783CA14-24A1-485C-8B30-D6A5D87987AD}"/>
          </ac:spMkLst>
        </pc:spChg>
        <pc:spChg chg="add del">
          <ac:chgData name="Claire Meredith" userId="f07baae9-3c0f-4f8f-8ff0-7d641683ffb0" providerId="ADAL" clId="{29577FDE-07C2-4BC9-8468-AAEDEF2F1983}" dt="2022-11-06T20:04:05.840" v="1583" actId="26606"/>
          <ac:spMkLst>
            <pc:docMk/>
            <pc:sldMk cId="2062265145" sldId="325"/>
            <ac:spMk id="17" creationId="{9A97C86A-04D6-40F7-AE84-31AB43E6A846}"/>
          </ac:spMkLst>
        </pc:spChg>
        <pc:spChg chg="add del">
          <ac:chgData name="Claire Meredith" userId="f07baae9-3c0f-4f8f-8ff0-7d641683ffb0" providerId="ADAL" clId="{29577FDE-07C2-4BC9-8468-AAEDEF2F1983}" dt="2022-11-06T20:04:05.840" v="1583" actId="26606"/>
          <ac:spMkLst>
            <pc:docMk/>
            <pc:sldMk cId="2062265145" sldId="325"/>
            <ac:spMk id="19" creationId="{FF9F2414-84E8-453E-B1F3-389FDE8192D9}"/>
          </ac:spMkLst>
        </pc:spChg>
        <pc:spChg chg="add del">
          <ac:chgData name="Claire Meredith" userId="f07baae9-3c0f-4f8f-8ff0-7d641683ffb0" providerId="ADAL" clId="{29577FDE-07C2-4BC9-8468-AAEDEF2F1983}" dt="2022-11-06T20:04:05.840" v="1583" actId="26606"/>
          <ac:spMkLst>
            <pc:docMk/>
            <pc:sldMk cId="2062265145" sldId="325"/>
            <ac:spMk id="21" creationId="{3ECA69A1-7536-43AC-85EF-C7106179F5ED}"/>
          </ac:spMkLst>
        </pc:spChg>
        <pc:spChg chg="add">
          <ac:chgData name="Claire Meredith" userId="f07baae9-3c0f-4f8f-8ff0-7d641683ffb0" providerId="ADAL" clId="{29577FDE-07C2-4BC9-8468-AAEDEF2F1983}" dt="2022-11-06T20:04:05.849" v="1584" actId="26606"/>
          <ac:spMkLst>
            <pc:docMk/>
            <pc:sldMk cId="2062265145" sldId="325"/>
            <ac:spMk id="23" creationId="{2B566528-1B12-4246-9431-5C2D7D081168}"/>
          </ac:spMkLst>
        </pc:spChg>
        <pc:spChg chg="add mod">
          <ac:chgData name="Claire Meredith" userId="f07baae9-3c0f-4f8f-8ff0-7d641683ffb0" providerId="ADAL" clId="{29577FDE-07C2-4BC9-8468-AAEDEF2F1983}" dt="2022-11-06T20:07:14.646" v="1622" actId="1076"/>
          <ac:spMkLst>
            <pc:docMk/>
            <pc:sldMk cId="2062265145" sldId="325"/>
            <ac:spMk id="24" creationId="{78A4DFEB-9571-68FA-4C90-E7665259531C}"/>
          </ac:spMkLst>
        </pc:spChg>
        <pc:grpChg chg="add">
          <ac:chgData name="Claire Meredith" userId="f07baae9-3c0f-4f8f-8ff0-7d641683ffb0" providerId="ADAL" clId="{29577FDE-07C2-4BC9-8468-AAEDEF2F1983}" dt="2022-11-06T20:04:05.849" v="1584" actId="26606"/>
          <ac:grpSpMkLst>
            <pc:docMk/>
            <pc:sldMk cId="2062265145" sldId="325"/>
            <ac:grpSpMk id="25" creationId="{828A5161-06F1-46CF-8AD7-844680A59E13}"/>
          </ac:grpSpMkLst>
        </pc:grpChg>
        <pc:grpChg chg="add">
          <ac:chgData name="Claire Meredith" userId="f07baae9-3c0f-4f8f-8ff0-7d641683ffb0" providerId="ADAL" clId="{29577FDE-07C2-4BC9-8468-AAEDEF2F1983}" dt="2022-11-06T20:04:05.849" v="1584" actId="26606"/>
          <ac:grpSpMkLst>
            <pc:docMk/>
            <pc:sldMk cId="2062265145" sldId="325"/>
            <ac:grpSpMk id="27" creationId="{5995D10D-E9C9-47DB-AE7E-801FEF38F5C9}"/>
          </ac:grpSpMkLst>
        </pc:grpChg>
        <pc:picChg chg="add del mod">
          <ac:chgData name="Claire Meredith" userId="f07baae9-3c0f-4f8f-8ff0-7d641683ffb0" providerId="ADAL" clId="{29577FDE-07C2-4BC9-8468-AAEDEF2F1983}" dt="2022-11-06T20:04:23.929" v="1597" actId="478"/>
          <ac:picMkLst>
            <pc:docMk/>
            <pc:sldMk cId="2062265145" sldId="325"/>
            <ac:picMk id="4" creationId="{1A3D8260-D472-81A5-326D-F366D4217CA5}"/>
          </ac:picMkLst>
        </pc:picChg>
        <pc:picChg chg="add mod">
          <ac:chgData name="Claire Meredith" userId="f07baae9-3c0f-4f8f-8ff0-7d641683ffb0" providerId="ADAL" clId="{29577FDE-07C2-4BC9-8468-AAEDEF2F1983}" dt="2022-11-06T20:04:34.601" v="1601" actId="1076"/>
          <ac:picMkLst>
            <pc:docMk/>
            <pc:sldMk cId="2062265145" sldId="325"/>
            <ac:picMk id="5" creationId="{207638C8-512B-0469-44A8-CBA770EC3326}"/>
          </ac:picMkLst>
        </pc:picChg>
      </pc:sldChg>
      <pc:sldChg chg="new del">
        <pc:chgData name="Claire Meredith" userId="f07baae9-3c0f-4f8f-8ff0-7d641683ffb0" providerId="ADAL" clId="{29577FDE-07C2-4BC9-8468-AAEDEF2F1983}" dt="2022-11-06T19:58:05.143" v="1536" actId="680"/>
        <pc:sldMkLst>
          <pc:docMk/>
          <pc:sldMk cId="3519292718" sldId="325"/>
        </pc:sldMkLst>
      </pc:sldChg>
    </pc:docChg>
  </pc:docChgLst>
  <pc:docChgLst>
    <pc:chgData name="Claire Meredith" userId="f07baae9-3c0f-4f8f-8ff0-7d641683ffb0" providerId="ADAL" clId="{35E2E577-AFE3-4A7B-99E2-A7D4BA8AB4EA}"/>
    <pc:docChg chg="undo custSel addSld delSld modSld sldOrd">
      <pc:chgData name="Claire Meredith" userId="f07baae9-3c0f-4f8f-8ff0-7d641683ffb0" providerId="ADAL" clId="{35E2E577-AFE3-4A7B-99E2-A7D4BA8AB4EA}" dt="2022-11-03T02:04:43.397" v="6217" actId="20577"/>
      <pc:docMkLst>
        <pc:docMk/>
      </pc:docMkLst>
      <pc:sldChg chg="delSp">
        <pc:chgData name="Claire Meredith" userId="f07baae9-3c0f-4f8f-8ff0-7d641683ffb0" providerId="ADAL" clId="{35E2E577-AFE3-4A7B-99E2-A7D4BA8AB4EA}" dt="2022-11-03T01:50:32.514" v="6164"/>
        <pc:sldMkLst>
          <pc:docMk/>
          <pc:sldMk cId="1789019115" sldId="256"/>
        </pc:sldMkLst>
        <pc:spChg chg="del">
          <ac:chgData name="Claire Meredith" userId="f07baae9-3c0f-4f8f-8ff0-7d641683ffb0" providerId="ADAL" clId="{35E2E577-AFE3-4A7B-99E2-A7D4BA8AB4EA}" dt="2022-11-03T01:50:32.514" v="6164"/>
          <ac:spMkLst>
            <pc:docMk/>
            <pc:sldMk cId="1789019115" sldId="256"/>
            <ac:spMk id="4" creationId="{01194AAD-B2AF-9070-2AA4-A8BDB60713CB}"/>
          </ac:spMkLst>
        </pc:spChg>
      </pc:sldChg>
      <pc:sldChg chg="ord">
        <pc:chgData name="Claire Meredith" userId="f07baae9-3c0f-4f8f-8ff0-7d641683ffb0" providerId="ADAL" clId="{35E2E577-AFE3-4A7B-99E2-A7D4BA8AB4EA}" dt="2022-10-23T23:48:45.313" v="1"/>
        <pc:sldMkLst>
          <pc:docMk/>
          <pc:sldMk cId="3937754453" sldId="257"/>
        </pc:sldMkLst>
      </pc:sldChg>
      <pc:sldChg chg="modNotesTx">
        <pc:chgData name="Claire Meredith" userId="f07baae9-3c0f-4f8f-8ff0-7d641683ffb0" providerId="ADAL" clId="{35E2E577-AFE3-4A7B-99E2-A7D4BA8AB4EA}" dt="2022-10-30T21:52:03.981" v="4588" actId="20577"/>
        <pc:sldMkLst>
          <pc:docMk/>
          <pc:sldMk cId="1118639101" sldId="258"/>
        </pc:sldMkLst>
      </pc:sldChg>
      <pc:sldChg chg="delSp">
        <pc:chgData name="Claire Meredith" userId="f07baae9-3c0f-4f8f-8ff0-7d641683ffb0" providerId="ADAL" clId="{35E2E577-AFE3-4A7B-99E2-A7D4BA8AB4EA}" dt="2022-11-03T01:50:32.514" v="6164"/>
        <pc:sldMkLst>
          <pc:docMk/>
          <pc:sldMk cId="211534692" sldId="259"/>
        </pc:sldMkLst>
        <pc:spChg chg="del">
          <ac:chgData name="Claire Meredith" userId="f07baae9-3c0f-4f8f-8ff0-7d641683ffb0" providerId="ADAL" clId="{35E2E577-AFE3-4A7B-99E2-A7D4BA8AB4EA}" dt="2022-11-03T01:50:32.514" v="6164"/>
          <ac:spMkLst>
            <pc:docMk/>
            <pc:sldMk cId="211534692" sldId="259"/>
            <ac:spMk id="3" creationId="{0FE35C7D-1863-B31F-4720-F827A5ED096A}"/>
          </ac:spMkLst>
        </pc:spChg>
      </pc:sldChg>
      <pc:sldChg chg="addSp delSp modSp new mod setBg">
        <pc:chgData name="Claire Meredith" userId="f07baae9-3c0f-4f8f-8ff0-7d641683ffb0" providerId="ADAL" clId="{35E2E577-AFE3-4A7B-99E2-A7D4BA8AB4EA}" dt="2022-11-03T01:50:32.514" v="6164"/>
        <pc:sldMkLst>
          <pc:docMk/>
          <pc:sldMk cId="1309030131" sldId="260"/>
        </pc:sldMkLst>
        <pc:spChg chg="mod">
          <ac:chgData name="Claire Meredith" userId="f07baae9-3c0f-4f8f-8ff0-7d641683ffb0" providerId="ADAL" clId="{35E2E577-AFE3-4A7B-99E2-A7D4BA8AB4EA}" dt="2022-10-26T13:24:33.607" v="1409" actId="122"/>
          <ac:spMkLst>
            <pc:docMk/>
            <pc:sldMk cId="1309030131" sldId="260"/>
            <ac:spMk id="2" creationId="{B6F02EA5-9160-5C69-9714-58B96C2F2FAF}"/>
          </ac:spMkLst>
        </pc:spChg>
        <pc:spChg chg="mod">
          <ac:chgData name="Claire Meredith" userId="f07baae9-3c0f-4f8f-8ff0-7d641683ffb0" providerId="ADAL" clId="{35E2E577-AFE3-4A7B-99E2-A7D4BA8AB4EA}" dt="2022-10-26T13:24:50.908" v="1413" actId="1076"/>
          <ac:spMkLst>
            <pc:docMk/>
            <pc:sldMk cId="1309030131" sldId="260"/>
            <ac:spMk id="3" creationId="{28A09326-DBAF-456E-B275-A152A0C48E95}"/>
          </ac:spMkLst>
        </pc:spChg>
        <pc:spChg chg="del">
          <ac:chgData name="Claire Meredith" userId="f07baae9-3c0f-4f8f-8ff0-7d641683ffb0" providerId="ADAL" clId="{35E2E577-AFE3-4A7B-99E2-A7D4BA8AB4EA}" dt="2022-11-03T01:50:32.514" v="6164"/>
          <ac:spMkLst>
            <pc:docMk/>
            <pc:sldMk cId="1309030131" sldId="260"/>
            <ac:spMk id="4" creationId="{3F1C9113-BE97-173B-A0E3-B9FEB996E227}"/>
          </ac:spMkLst>
        </pc:spChg>
        <pc:spChg chg="add">
          <ac:chgData name="Claire Meredith" userId="f07baae9-3c0f-4f8f-8ff0-7d641683ffb0" providerId="ADAL" clId="{35E2E577-AFE3-4A7B-99E2-A7D4BA8AB4EA}" dt="2022-10-26T13:24:16.709" v="1400" actId="26606"/>
          <ac:spMkLst>
            <pc:docMk/>
            <pc:sldMk cId="1309030131" sldId="260"/>
            <ac:spMk id="8" creationId="{46D6306C-ED4F-4AAE-B4A5-EEA6AFAD726E}"/>
          </ac:spMkLst>
        </pc:spChg>
        <pc:spChg chg="add">
          <ac:chgData name="Claire Meredith" userId="f07baae9-3c0f-4f8f-8ff0-7d641683ffb0" providerId="ADAL" clId="{35E2E577-AFE3-4A7B-99E2-A7D4BA8AB4EA}" dt="2022-10-26T13:24:16.709" v="1400" actId="26606"/>
          <ac:spMkLst>
            <pc:docMk/>
            <pc:sldMk cId="1309030131" sldId="260"/>
            <ac:spMk id="10" creationId="{0EC5361D-F897-4856-B945-0455A365EB24}"/>
          </ac:spMkLst>
        </pc:spChg>
        <pc:spChg chg="add">
          <ac:chgData name="Claire Meredith" userId="f07baae9-3c0f-4f8f-8ff0-7d641683ffb0" providerId="ADAL" clId="{35E2E577-AFE3-4A7B-99E2-A7D4BA8AB4EA}" dt="2022-10-26T13:24:16.709" v="1400" actId="26606"/>
          <ac:spMkLst>
            <pc:docMk/>
            <pc:sldMk cId="1309030131" sldId="260"/>
            <ac:spMk id="12" creationId="{4508C0C5-2268-42B5-B3C8-4D0899E05F8C}"/>
          </ac:spMkLst>
        </pc:spChg>
        <pc:spChg chg="add">
          <ac:chgData name="Claire Meredith" userId="f07baae9-3c0f-4f8f-8ff0-7d641683ffb0" providerId="ADAL" clId="{35E2E577-AFE3-4A7B-99E2-A7D4BA8AB4EA}" dt="2022-10-26T13:24:16.709" v="1400" actId="26606"/>
          <ac:spMkLst>
            <pc:docMk/>
            <pc:sldMk cId="1309030131" sldId="260"/>
            <ac:spMk id="14" creationId="{141ACBDB-38F8-4B34-8183-BD95B4E55A62}"/>
          </ac:spMkLst>
        </pc:spChg>
        <pc:spChg chg="add">
          <ac:chgData name="Claire Meredith" userId="f07baae9-3c0f-4f8f-8ff0-7d641683ffb0" providerId="ADAL" clId="{35E2E577-AFE3-4A7B-99E2-A7D4BA8AB4EA}" dt="2022-10-26T13:24:16.709" v="1400" actId="26606"/>
          <ac:spMkLst>
            <pc:docMk/>
            <pc:sldMk cId="1309030131" sldId="260"/>
            <ac:spMk id="16" creationId="{DE00DB52-3455-4E2F-867B-A6D0516E175B}"/>
          </ac:spMkLst>
        </pc:spChg>
        <pc:spChg chg="add">
          <ac:chgData name="Claire Meredith" userId="f07baae9-3c0f-4f8f-8ff0-7d641683ffb0" providerId="ADAL" clId="{35E2E577-AFE3-4A7B-99E2-A7D4BA8AB4EA}" dt="2022-10-26T13:24:16.709" v="1400" actId="26606"/>
          <ac:spMkLst>
            <pc:docMk/>
            <pc:sldMk cId="1309030131" sldId="260"/>
            <ac:spMk id="18" creationId="{9E914C83-E0D8-4953-92D5-169D28CB43AE}"/>
          </ac:spMkLst>
        </pc:spChg>
        <pc:spChg chg="add">
          <ac:chgData name="Claire Meredith" userId="f07baae9-3c0f-4f8f-8ff0-7d641683ffb0" providerId="ADAL" clId="{35E2E577-AFE3-4A7B-99E2-A7D4BA8AB4EA}" dt="2022-10-26T13:24:16.709" v="1400" actId="26606"/>
          <ac:spMkLst>
            <pc:docMk/>
            <pc:sldMk cId="1309030131" sldId="260"/>
            <ac:spMk id="20" creationId="{3512E083-F550-46AF-8490-767ECFD00CB7}"/>
          </ac:spMkLst>
        </pc:spChg>
      </pc:sldChg>
      <pc:sldChg chg="addSp delSp modSp new mod ord setBg">
        <pc:chgData name="Claire Meredith" userId="f07baae9-3c0f-4f8f-8ff0-7d641683ffb0" providerId="ADAL" clId="{35E2E577-AFE3-4A7B-99E2-A7D4BA8AB4EA}" dt="2022-11-03T01:50:32.514" v="6164"/>
        <pc:sldMkLst>
          <pc:docMk/>
          <pc:sldMk cId="987316508" sldId="261"/>
        </pc:sldMkLst>
        <pc:spChg chg="mod">
          <ac:chgData name="Claire Meredith" userId="f07baae9-3c0f-4f8f-8ff0-7d641683ffb0" providerId="ADAL" clId="{35E2E577-AFE3-4A7B-99E2-A7D4BA8AB4EA}" dt="2022-10-26T13:25:18.629" v="1421" actId="403"/>
          <ac:spMkLst>
            <pc:docMk/>
            <pc:sldMk cId="987316508" sldId="261"/>
            <ac:spMk id="2" creationId="{B1C5B916-5AE4-4DD3-4FF8-6B9E45E02B90}"/>
          </ac:spMkLst>
        </pc:spChg>
        <pc:spChg chg="mod">
          <ac:chgData name="Claire Meredith" userId="f07baae9-3c0f-4f8f-8ff0-7d641683ffb0" providerId="ADAL" clId="{35E2E577-AFE3-4A7B-99E2-A7D4BA8AB4EA}" dt="2022-10-26T13:25:27.771" v="1422" actId="14100"/>
          <ac:spMkLst>
            <pc:docMk/>
            <pc:sldMk cId="987316508" sldId="261"/>
            <ac:spMk id="3" creationId="{C37DDCBD-899A-172B-7E69-7A2C7A58D1F9}"/>
          </ac:spMkLst>
        </pc:spChg>
        <pc:spChg chg="del">
          <ac:chgData name="Claire Meredith" userId="f07baae9-3c0f-4f8f-8ff0-7d641683ffb0" providerId="ADAL" clId="{35E2E577-AFE3-4A7B-99E2-A7D4BA8AB4EA}" dt="2022-11-03T01:50:32.514" v="6164"/>
          <ac:spMkLst>
            <pc:docMk/>
            <pc:sldMk cId="987316508" sldId="261"/>
            <ac:spMk id="4" creationId="{54640192-87B2-37BB-2853-931BE04458C1}"/>
          </ac:spMkLst>
        </pc:spChg>
        <pc:spChg chg="add">
          <ac:chgData name="Claire Meredith" userId="f07baae9-3c0f-4f8f-8ff0-7d641683ffb0" providerId="ADAL" clId="{35E2E577-AFE3-4A7B-99E2-A7D4BA8AB4EA}" dt="2022-10-26T13:24:00.609" v="1399" actId="26606"/>
          <ac:spMkLst>
            <pc:docMk/>
            <pc:sldMk cId="987316508" sldId="261"/>
            <ac:spMk id="8" creationId="{2B566528-1B12-4246-9431-5C2D7D081168}"/>
          </ac:spMkLst>
        </pc:spChg>
        <pc:spChg chg="add">
          <ac:chgData name="Claire Meredith" userId="f07baae9-3c0f-4f8f-8ff0-7d641683ffb0" providerId="ADAL" clId="{35E2E577-AFE3-4A7B-99E2-A7D4BA8AB4EA}" dt="2022-10-26T13:24:00.609" v="1399" actId="26606"/>
          <ac:spMkLst>
            <pc:docMk/>
            <pc:sldMk cId="987316508" sldId="261"/>
            <ac:spMk id="10" creationId="{2E80C965-DB6D-4F81-9E9E-B027384D0BD6}"/>
          </ac:spMkLst>
        </pc:spChg>
        <pc:spChg chg="add">
          <ac:chgData name="Claire Meredith" userId="f07baae9-3c0f-4f8f-8ff0-7d641683ffb0" providerId="ADAL" clId="{35E2E577-AFE3-4A7B-99E2-A7D4BA8AB4EA}" dt="2022-10-26T13:24:00.609" v="1399" actId="26606"/>
          <ac:spMkLst>
            <pc:docMk/>
            <pc:sldMk cId="987316508" sldId="261"/>
            <ac:spMk id="12" creationId="{A580F890-B085-4E95-96AA-55AEBEC5CE6E}"/>
          </ac:spMkLst>
        </pc:spChg>
        <pc:spChg chg="add">
          <ac:chgData name="Claire Meredith" userId="f07baae9-3c0f-4f8f-8ff0-7d641683ffb0" providerId="ADAL" clId="{35E2E577-AFE3-4A7B-99E2-A7D4BA8AB4EA}" dt="2022-10-26T13:24:00.609" v="1399" actId="26606"/>
          <ac:spMkLst>
            <pc:docMk/>
            <pc:sldMk cId="987316508" sldId="261"/>
            <ac:spMk id="14" creationId="{D3F51FEB-38FB-4F6C-9F7B-2F2AFAB65463}"/>
          </ac:spMkLst>
        </pc:spChg>
        <pc:spChg chg="add">
          <ac:chgData name="Claire Meredith" userId="f07baae9-3c0f-4f8f-8ff0-7d641683ffb0" providerId="ADAL" clId="{35E2E577-AFE3-4A7B-99E2-A7D4BA8AB4EA}" dt="2022-10-26T13:24:00.609" v="1399" actId="26606"/>
          <ac:spMkLst>
            <pc:docMk/>
            <pc:sldMk cId="987316508" sldId="261"/>
            <ac:spMk id="16" creationId="{1E547BA6-BAE0-43BB-A7CA-60F69CE252F0}"/>
          </ac:spMkLst>
        </pc:spChg>
      </pc:sldChg>
      <pc:sldChg chg="delSp modSp new mod">
        <pc:chgData name="Claire Meredith" userId="f07baae9-3c0f-4f8f-8ff0-7d641683ffb0" providerId="ADAL" clId="{35E2E577-AFE3-4A7B-99E2-A7D4BA8AB4EA}" dt="2022-11-03T01:50:32.514" v="6164"/>
        <pc:sldMkLst>
          <pc:docMk/>
          <pc:sldMk cId="4184539187" sldId="262"/>
        </pc:sldMkLst>
        <pc:spChg chg="mod">
          <ac:chgData name="Claire Meredith" userId="f07baae9-3c0f-4f8f-8ff0-7d641683ffb0" providerId="ADAL" clId="{35E2E577-AFE3-4A7B-99E2-A7D4BA8AB4EA}" dt="2022-10-28T09:53:26.969" v="1754" actId="20577"/>
          <ac:spMkLst>
            <pc:docMk/>
            <pc:sldMk cId="4184539187" sldId="262"/>
            <ac:spMk id="2" creationId="{CF11A0E4-4638-0E65-6E3C-34AEF2ACAA6F}"/>
          </ac:spMkLst>
        </pc:spChg>
        <pc:spChg chg="mod">
          <ac:chgData name="Claire Meredith" userId="f07baae9-3c0f-4f8f-8ff0-7d641683ffb0" providerId="ADAL" clId="{35E2E577-AFE3-4A7B-99E2-A7D4BA8AB4EA}" dt="2022-10-28T09:53:21.438" v="1752" actId="20577"/>
          <ac:spMkLst>
            <pc:docMk/>
            <pc:sldMk cId="4184539187" sldId="262"/>
            <ac:spMk id="3" creationId="{639925ED-DF30-75B0-26C1-1C73DD6CC873}"/>
          </ac:spMkLst>
        </pc:spChg>
        <pc:spChg chg="del">
          <ac:chgData name="Claire Meredith" userId="f07baae9-3c0f-4f8f-8ff0-7d641683ffb0" providerId="ADAL" clId="{35E2E577-AFE3-4A7B-99E2-A7D4BA8AB4EA}" dt="2022-11-03T01:50:32.514" v="6164"/>
          <ac:spMkLst>
            <pc:docMk/>
            <pc:sldMk cId="4184539187" sldId="262"/>
            <ac:spMk id="4" creationId="{B4A1F240-0415-9728-0B52-66713879C537}"/>
          </ac:spMkLst>
        </pc:spChg>
      </pc:sldChg>
      <pc:sldChg chg="delSp modSp new mod ord modNotesTx">
        <pc:chgData name="Claire Meredith" userId="f07baae9-3c0f-4f8f-8ff0-7d641683ffb0" providerId="ADAL" clId="{35E2E577-AFE3-4A7B-99E2-A7D4BA8AB4EA}" dt="2022-11-03T02:04:43.397" v="6217" actId="20577"/>
        <pc:sldMkLst>
          <pc:docMk/>
          <pc:sldMk cId="1186408031" sldId="263"/>
        </pc:sldMkLst>
        <pc:spChg chg="mod">
          <ac:chgData name="Claire Meredith" userId="f07baae9-3c0f-4f8f-8ff0-7d641683ffb0" providerId="ADAL" clId="{35E2E577-AFE3-4A7B-99E2-A7D4BA8AB4EA}" dt="2022-11-03T01:27:58.800" v="5645" actId="20577"/>
          <ac:spMkLst>
            <pc:docMk/>
            <pc:sldMk cId="1186408031" sldId="263"/>
            <ac:spMk id="2" creationId="{2CCC6E5B-3BAD-683A-175D-A0951F6C1A57}"/>
          </ac:spMkLst>
        </pc:spChg>
        <pc:spChg chg="mod">
          <ac:chgData name="Claire Meredith" userId="f07baae9-3c0f-4f8f-8ff0-7d641683ffb0" providerId="ADAL" clId="{35E2E577-AFE3-4A7B-99E2-A7D4BA8AB4EA}" dt="2022-11-03T02:04:43.397" v="6217" actId="20577"/>
          <ac:spMkLst>
            <pc:docMk/>
            <pc:sldMk cId="1186408031" sldId="263"/>
            <ac:spMk id="3" creationId="{91E9B438-8428-875D-BE24-2D2FAE3F599E}"/>
          </ac:spMkLst>
        </pc:spChg>
        <pc:spChg chg="del">
          <ac:chgData name="Claire Meredith" userId="f07baae9-3c0f-4f8f-8ff0-7d641683ffb0" providerId="ADAL" clId="{35E2E577-AFE3-4A7B-99E2-A7D4BA8AB4EA}" dt="2022-11-03T01:50:32.514" v="6164"/>
          <ac:spMkLst>
            <pc:docMk/>
            <pc:sldMk cId="1186408031" sldId="263"/>
            <ac:spMk id="4" creationId="{B4050C58-515C-18E3-D776-FED590E72599}"/>
          </ac:spMkLst>
        </pc:spChg>
        <pc:spChg chg="mod">
          <ac:chgData name="Claire Meredith" userId="f07baae9-3c0f-4f8f-8ff0-7d641683ffb0" providerId="ADAL" clId="{35E2E577-AFE3-4A7B-99E2-A7D4BA8AB4EA}" dt="2022-11-03T01:53:36.917" v="6174" actId="1076"/>
          <ac:spMkLst>
            <pc:docMk/>
            <pc:sldMk cId="1186408031" sldId="263"/>
            <ac:spMk id="5" creationId="{1E340C50-B868-0D57-B8BC-CBA760E94048}"/>
          </ac:spMkLst>
        </pc:spChg>
      </pc:sldChg>
      <pc:sldChg chg="delSp modSp new mod">
        <pc:chgData name="Claire Meredith" userId="f07baae9-3c0f-4f8f-8ff0-7d641683ffb0" providerId="ADAL" clId="{35E2E577-AFE3-4A7B-99E2-A7D4BA8AB4EA}" dt="2022-11-03T01:50:32.514" v="6164"/>
        <pc:sldMkLst>
          <pc:docMk/>
          <pc:sldMk cId="4050223710" sldId="264"/>
        </pc:sldMkLst>
        <pc:spChg chg="mod">
          <ac:chgData name="Claire Meredith" userId="f07baae9-3c0f-4f8f-8ff0-7d641683ffb0" providerId="ADAL" clId="{35E2E577-AFE3-4A7B-99E2-A7D4BA8AB4EA}" dt="2022-10-28T09:57:22.618" v="1860" actId="20577"/>
          <ac:spMkLst>
            <pc:docMk/>
            <pc:sldMk cId="4050223710" sldId="264"/>
            <ac:spMk id="2" creationId="{D94B589E-64FA-67A5-0B2A-FE324D2C7AA8}"/>
          </ac:spMkLst>
        </pc:spChg>
        <pc:spChg chg="del">
          <ac:chgData name="Claire Meredith" userId="f07baae9-3c0f-4f8f-8ff0-7d641683ffb0" providerId="ADAL" clId="{35E2E577-AFE3-4A7B-99E2-A7D4BA8AB4EA}" dt="2022-11-03T01:50:32.514" v="6164"/>
          <ac:spMkLst>
            <pc:docMk/>
            <pc:sldMk cId="4050223710" sldId="264"/>
            <ac:spMk id="4" creationId="{49BC0A31-64B8-DD99-6E89-EBE54C242BE4}"/>
          </ac:spMkLst>
        </pc:spChg>
      </pc:sldChg>
      <pc:sldChg chg="modSp new del mod">
        <pc:chgData name="Claire Meredith" userId="f07baae9-3c0f-4f8f-8ff0-7d641683ffb0" providerId="ADAL" clId="{35E2E577-AFE3-4A7B-99E2-A7D4BA8AB4EA}" dt="2022-10-30T21:44:31.981" v="4453" actId="2696"/>
        <pc:sldMkLst>
          <pc:docMk/>
          <pc:sldMk cId="3956872604" sldId="265"/>
        </pc:sldMkLst>
        <pc:spChg chg="mod">
          <ac:chgData name="Claire Meredith" userId="f07baae9-3c0f-4f8f-8ff0-7d641683ffb0" providerId="ADAL" clId="{35E2E577-AFE3-4A7B-99E2-A7D4BA8AB4EA}" dt="2022-10-28T09:58:35.028" v="1905" actId="20577"/>
          <ac:spMkLst>
            <pc:docMk/>
            <pc:sldMk cId="3956872604" sldId="265"/>
            <ac:spMk id="2" creationId="{B5D2051D-925B-2235-FF5B-B18643D30780}"/>
          </ac:spMkLst>
        </pc:spChg>
      </pc:sldChg>
      <pc:sldChg chg="addSp delSp modSp new mod">
        <pc:chgData name="Claire Meredith" userId="f07baae9-3c0f-4f8f-8ff0-7d641683ffb0" providerId="ADAL" clId="{35E2E577-AFE3-4A7B-99E2-A7D4BA8AB4EA}" dt="2022-11-03T01:50:32.514" v="6164"/>
        <pc:sldMkLst>
          <pc:docMk/>
          <pc:sldMk cId="1800163007" sldId="266"/>
        </pc:sldMkLst>
        <pc:spChg chg="mod">
          <ac:chgData name="Claire Meredith" userId="f07baae9-3c0f-4f8f-8ff0-7d641683ffb0" providerId="ADAL" clId="{35E2E577-AFE3-4A7B-99E2-A7D4BA8AB4EA}" dt="2022-10-30T21:37:14.942" v="4417" actId="20577"/>
          <ac:spMkLst>
            <pc:docMk/>
            <pc:sldMk cId="1800163007" sldId="266"/>
            <ac:spMk id="2" creationId="{94FE9373-9913-CA51-E52F-C0C9A45CC1E5}"/>
          </ac:spMkLst>
        </pc:spChg>
        <pc:spChg chg="add del">
          <ac:chgData name="Claire Meredith" userId="f07baae9-3c0f-4f8f-8ff0-7d641683ffb0" providerId="ADAL" clId="{35E2E577-AFE3-4A7B-99E2-A7D4BA8AB4EA}" dt="2022-10-30T21:36:14.634" v="4408" actId="1032"/>
          <ac:spMkLst>
            <pc:docMk/>
            <pc:sldMk cId="1800163007" sldId="266"/>
            <ac:spMk id="3" creationId="{5065E4AF-903F-FD25-AC84-F97B7A4BEB55}"/>
          </ac:spMkLst>
        </pc:spChg>
        <pc:spChg chg="del">
          <ac:chgData name="Claire Meredith" userId="f07baae9-3c0f-4f8f-8ff0-7d641683ffb0" providerId="ADAL" clId="{35E2E577-AFE3-4A7B-99E2-A7D4BA8AB4EA}" dt="2022-11-03T01:50:32.514" v="6164"/>
          <ac:spMkLst>
            <pc:docMk/>
            <pc:sldMk cId="1800163007" sldId="266"/>
            <ac:spMk id="14" creationId="{D758DDD3-D6BD-A0ED-7203-C3B029FC5A6C}"/>
          </ac:spMkLst>
        </pc:spChg>
        <pc:graphicFrameChg chg="add del mod modGraphic">
          <ac:chgData name="Claire Meredith" userId="f07baae9-3c0f-4f8f-8ff0-7d641683ffb0" providerId="ADAL" clId="{35E2E577-AFE3-4A7B-99E2-A7D4BA8AB4EA}" dt="2022-10-30T21:35:55.824" v="4407" actId="1032"/>
          <ac:graphicFrameMkLst>
            <pc:docMk/>
            <pc:sldMk cId="1800163007" sldId="266"/>
            <ac:graphicFrameMk id="4" creationId="{A9E9C6AC-CB24-786F-62AB-DCC30758FABA}"/>
          </ac:graphicFrameMkLst>
        </pc:graphicFrameChg>
        <pc:graphicFrameChg chg="add mod modGraphic">
          <ac:chgData name="Claire Meredith" userId="f07baae9-3c0f-4f8f-8ff0-7d641683ffb0" providerId="ADAL" clId="{35E2E577-AFE3-4A7B-99E2-A7D4BA8AB4EA}" dt="2022-10-30T21:37:01.937" v="4411"/>
          <ac:graphicFrameMkLst>
            <pc:docMk/>
            <pc:sldMk cId="1800163007" sldId="266"/>
            <ac:graphicFrameMk id="5" creationId="{E02187BE-45E6-71D6-A7FD-0FD6E6BF1574}"/>
          </ac:graphicFrameMkLst>
        </pc:graphicFrameChg>
        <pc:picChg chg="add mod">
          <ac:chgData name="Claire Meredith" userId="f07baae9-3c0f-4f8f-8ff0-7d641683ffb0" providerId="ADAL" clId="{35E2E577-AFE3-4A7B-99E2-A7D4BA8AB4EA}" dt="2022-10-30T21:41:11.778" v="4438" actId="208"/>
          <ac:picMkLst>
            <pc:docMk/>
            <pc:sldMk cId="1800163007" sldId="266"/>
            <ac:picMk id="7" creationId="{FF4E3B0A-5077-2AE9-AA2D-CC35FBF8B8F4}"/>
          </ac:picMkLst>
        </pc:picChg>
        <pc:picChg chg="add del mod">
          <ac:chgData name="Claire Meredith" userId="f07baae9-3c0f-4f8f-8ff0-7d641683ffb0" providerId="ADAL" clId="{35E2E577-AFE3-4A7B-99E2-A7D4BA8AB4EA}" dt="2022-10-30T21:41:59.021" v="4441" actId="21"/>
          <ac:picMkLst>
            <pc:docMk/>
            <pc:sldMk cId="1800163007" sldId="266"/>
            <ac:picMk id="9" creationId="{E5E34971-CF1B-49D8-7145-19A42D50ED20}"/>
          </ac:picMkLst>
        </pc:picChg>
        <pc:picChg chg="add mod">
          <ac:chgData name="Claire Meredith" userId="f07baae9-3c0f-4f8f-8ff0-7d641683ffb0" providerId="ADAL" clId="{35E2E577-AFE3-4A7B-99E2-A7D4BA8AB4EA}" dt="2022-10-30T21:41:24.831" v="4439" actId="208"/>
          <ac:picMkLst>
            <pc:docMk/>
            <pc:sldMk cId="1800163007" sldId="266"/>
            <ac:picMk id="11" creationId="{8B175AFE-08EC-7A4A-1D6E-9A2CDD714FA9}"/>
          </ac:picMkLst>
        </pc:picChg>
        <pc:picChg chg="add mod">
          <ac:chgData name="Claire Meredith" userId="f07baae9-3c0f-4f8f-8ff0-7d641683ffb0" providerId="ADAL" clId="{35E2E577-AFE3-4A7B-99E2-A7D4BA8AB4EA}" dt="2022-10-30T21:42:41.662" v="4446" actId="208"/>
          <ac:picMkLst>
            <pc:docMk/>
            <pc:sldMk cId="1800163007" sldId="266"/>
            <ac:picMk id="13" creationId="{D377975B-59D5-C755-5794-7B04A293E08D}"/>
          </ac:picMkLst>
        </pc:picChg>
      </pc:sldChg>
      <pc:sldChg chg="modSp new del mod">
        <pc:chgData name="Claire Meredith" userId="f07baae9-3c0f-4f8f-8ff0-7d641683ffb0" providerId="ADAL" clId="{35E2E577-AFE3-4A7B-99E2-A7D4BA8AB4EA}" dt="2022-10-30T21:43:09.506" v="4447" actId="2696"/>
        <pc:sldMkLst>
          <pc:docMk/>
          <pc:sldMk cId="1283935666" sldId="267"/>
        </pc:sldMkLst>
        <pc:spChg chg="mod">
          <ac:chgData name="Claire Meredith" userId="f07baae9-3c0f-4f8f-8ff0-7d641683ffb0" providerId="ADAL" clId="{35E2E577-AFE3-4A7B-99E2-A7D4BA8AB4EA}" dt="2022-10-28T09:59:35.638" v="1990" actId="20577"/>
          <ac:spMkLst>
            <pc:docMk/>
            <pc:sldMk cId="1283935666" sldId="267"/>
            <ac:spMk id="2" creationId="{9D38AD57-2DFD-2237-E06D-3E31E691B30A}"/>
          </ac:spMkLst>
        </pc:spChg>
      </pc:sldChg>
      <pc:sldChg chg="delSp modSp new mod">
        <pc:chgData name="Claire Meredith" userId="f07baae9-3c0f-4f8f-8ff0-7d641683ffb0" providerId="ADAL" clId="{35E2E577-AFE3-4A7B-99E2-A7D4BA8AB4EA}" dt="2022-11-03T01:50:32.514" v="6164"/>
        <pc:sldMkLst>
          <pc:docMk/>
          <pc:sldMk cId="2133322939" sldId="268"/>
        </pc:sldMkLst>
        <pc:spChg chg="mod">
          <ac:chgData name="Claire Meredith" userId="f07baae9-3c0f-4f8f-8ff0-7d641683ffb0" providerId="ADAL" clId="{35E2E577-AFE3-4A7B-99E2-A7D4BA8AB4EA}" dt="2022-10-28T10:00:15.484" v="2014" actId="20577"/>
          <ac:spMkLst>
            <pc:docMk/>
            <pc:sldMk cId="2133322939" sldId="268"/>
            <ac:spMk id="2" creationId="{A8CBD374-5287-62CA-46D6-1C9A17FA7CBB}"/>
          </ac:spMkLst>
        </pc:spChg>
        <pc:spChg chg="mod">
          <ac:chgData name="Claire Meredith" userId="f07baae9-3c0f-4f8f-8ff0-7d641683ffb0" providerId="ADAL" clId="{35E2E577-AFE3-4A7B-99E2-A7D4BA8AB4EA}" dt="2022-10-28T10:14:51.994" v="2897" actId="20577"/>
          <ac:spMkLst>
            <pc:docMk/>
            <pc:sldMk cId="2133322939" sldId="268"/>
            <ac:spMk id="3" creationId="{2F0F1355-921C-802E-7A47-64CC9489F037}"/>
          </ac:spMkLst>
        </pc:spChg>
        <pc:spChg chg="del">
          <ac:chgData name="Claire Meredith" userId="f07baae9-3c0f-4f8f-8ff0-7d641683ffb0" providerId="ADAL" clId="{35E2E577-AFE3-4A7B-99E2-A7D4BA8AB4EA}" dt="2022-11-03T01:50:32.514" v="6164"/>
          <ac:spMkLst>
            <pc:docMk/>
            <pc:sldMk cId="2133322939" sldId="268"/>
            <ac:spMk id="4" creationId="{C7CBC77B-9024-A6DE-0DDD-8FB0E7AE02B2}"/>
          </ac:spMkLst>
        </pc:spChg>
      </pc:sldChg>
      <pc:sldChg chg="delSp modSp new mod">
        <pc:chgData name="Claire Meredith" userId="f07baae9-3c0f-4f8f-8ff0-7d641683ffb0" providerId="ADAL" clId="{35E2E577-AFE3-4A7B-99E2-A7D4BA8AB4EA}" dt="2022-11-03T01:50:32.514" v="6164"/>
        <pc:sldMkLst>
          <pc:docMk/>
          <pc:sldMk cId="3042945130" sldId="269"/>
        </pc:sldMkLst>
        <pc:spChg chg="mod">
          <ac:chgData name="Claire Meredith" userId="f07baae9-3c0f-4f8f-8ff0-7d641683ffb0" providerId="ADAL" clId="{35E2E577-AFE3-4A7B-99E2-A7D4BA8AB4EA}" dt="2022-10-28T10:02:45.687" v="2153" actId="20577"/>
          <ac:spMkLst>
            <pc:docMk/>
            <pc:sldMk cId="3042945130" sldId="269"/>
            <ac:spMk id="2" creationId="{69682862-CCB6-CE74-2751-84A70A230301}"/>
          </ac:spMkLst>
        </pc:spChg>
        <pc:spChg chg="mod">
          <ac:chgData name="Claire Meredith" userId="f07baae9-3c0f-4f8f-8ff0-7d641683ffb0" providerId="ADAL" clId="{35E2E577-AFE3-4A7B-99E2-A7D4BA8AB4EA}" dt="2022-10-28T10:09:04.438" v="2742" actId="313"/>
          <ac:spMkLst>
            <pc:docMk/>
            <pc:sldMk cId="3042945130" sldId="269"/>
            <ac:spMk id="3" creationId="{F21D2215-C84D-CCD3-B2FE-9CE36439839F}"/>
          </ac:spMkLst>
        </pc:spChg>
        <pc:spChg chg="del">
          <ac:chgData name="Claire Meredith" userId="f07baae9-3c0f-4f8f-8ff0-7d641683ffb0" providerId="ADAL" clId="{35E2E577-AFE3-4A7B-99E2-A7D4BA8AB4EA}" dt="2022-11-03T01:50:32.514" v="6164"/>
          <ac:spMkLst>
            <pc:docMk/>
            <pc:sldMk cId="3042945130" sldId="269"/>
            <ac:spMk id="4" creationId="{47B439FF-587D-EE8E-A422-08068D6C685E}"/>
          </ac:spMkLst>
        </pc:spChg>
      </pc:sldChg>
      <pc:sldChg chg="delSp modSp new mod">
        <pc:chgData name="Claire Meredith" userId="f07baae9-3c0f-4f8f-8ff0-7d641683ffb0" providerId="ADAL" clId="{35E2E577-AFE3-4A7B-99E2-A7D4BA8AB4EA}" dt="2022-11-03T01:50:32.514" v="6164"/>
        <pc:sldMkLst>
          <pc:docMk/>
          <pc:sldMk cId="2393751574" sldId="270"/>
        </pc:sldMkLst>
        <pc:spChg chg="mod">
          <ac:chgData name="Claire Meredith" userId="f07baae9-3c0f-4f8f-8ff0-7d641683ffb0" providerId="ADAL" clId="{35E2E577-AFE3-4A7B-99E2-A7D4BA8AB4EA}" dt="2022-10-28T10:03:24.824" v="2212" actId="20577"/>
          <ac:spMkLst>
            <pc:docMk/>
            <pc:sldMk cId="2393751574" sldId="270"/>
            <ac:spMk id="2" creationId="{AB7BD0F1-B003-C697-939A-E7BD5C5057D4}"/>
          </ac:spMkLst>
        </pc:spChg>
        <pc:spChg chg="mod">
          <ac:chgData name="Claire Meredith" userId="f07baae9-3c0f-4f8f-8ff0-7d641683ffb0" providerId="ADAL" clId="{35E2E577-AFE3-4A7B-99E2-A7D4BA8AB4EA}" dt="2022-10-28T10:07:18.505" v="2641" actId="20577"/>
          <ac:spMkLst>
            <pc:docMk/>
            <pc:sldMk cId="2393751574" sldId="270"/>
            <ac:spMk id="3" creationId="{7A62C203-D1A2-9355-7514-23A743DCEEC8}"/>
          </ac:spMkLst>
        </pc:spChg>
        <pc:spChg chg="del">
          <ac:chgData name="Claire Meredith" userId="f07baae9-3c0f-4f8f-8ff0-7d641683ffb0" providerId="ADAL" clId="{35E2E577-AFE3-4A7B-99E2-A7D4BA8AB4EA}" dt="2022-11-03T01:50:32.514" v="6164"/>
          <ac:spMkLst>
            <pc:docMk/>
            <pc:sldMk cId="2393751574" sldId="270"/>
            <ac:spMk id="4" creationId="{9A05FCD3-390B-B108-2611-8344B50238D9}"/>
          </ac:spMkLst>
        </pc:spChg>
      </pc:sldChg>
      <pc:sldChg chg="delSp modSp new mod">
        <pc:chgData name="Claire Meredith" userId="f07baae9-3c0f-4f8f-8ff0-7d641683ffb0" providerId="ADAL" clId="{35E2E577-AFE3-4A7B-99E2-A7D4BA8AB4EA}" dt="2022-11-03T01:50:32.514" v="6164"/>
        <pc:sldMkLst>
          <pc:docMk/>
          <pc:sldMk cId="2423643829" sldId="271"/>
        </pc:sldMkLst>
        <pc:spChg chg="mod">
          <ac:chgData name="Claire Meredith" userId="f07baae9-3c0f-4f8f-8ff0-7d641683ffb0" providerId="ADAL" clId="{35E2E577-AFE3-4A7B-99E2-A7D4BA8AB4EA}" dt="2022-10-28T10:05:13.926" v="2423" actId="313"/>
          <ac:spMkLst>
            <pc:docMk/>
            <pc:sldMk cId="2423643829" sldId="271"/>
            <ac:spMk id="2" creationId="{EC128508-02FB-8993-6EA9-06674001979E}"/>
          </ac:spMkLst>
        </pc:spChg>
        <pc:spChg chg="mod">
          <ac:chgData name="Claire Meredith" userId="f07baae9-3c0f-4f8f-8ff0-7d641683ffb0" providerId="ADAL" clId="{35E2E577-AFE3-4A7B-99E2-A7D4BA8AB4EA}" dt="2022-10-28T10:06:10.660" v="2592" actId="20577"/>
          <ac:spMkLst>
            <pc:docMk/>
            <pc:sldMk cId="2423643829" sldId="271"/>
            <ac:spMk id="3" creationId="{8A52F7EA-8E73-D3C3-84BB-15A38B26C762}"/>
          </ac:spMkLst>
        </pc:spChg>
        <pc:spChg chg="del">
          <ac:chgData name="Claire Meredith" userId="f07baae9-3c0f-4f8f-8ff0-7d641683ffb0" providerId="ADAL" clId="{35E2E577-AFE3-4A7B-99E2-A7D4BA8AB4EA}" dt="2022-11-03T01:50:32.514" v="6164"/>
          <ac:spMkLst>
            <pc:docMk/>
            <pc:sldMk cId="2423643829" sldId="271"/>
            <ac:spMk id="4" creationId="{10DC0B05-4916-F14B-1F14-EA9B13865AD0}"/>
          </ac:spMkLst>
        </pc:spChg>
      </pc:sldChg>
      <pc:sldChg chg="delSp modSp new mod">
        <pc:chgData name="Claire Meredith" userId="f07baae9-3c0f-4f8f-8ff0-7d641683ffb0" providerId="ADAL" clId="{35E2E577-AFE3-4A7B-99E2-A7D4BA8AB4EA}" dt="2022-11-03T01:50:32.514" v="6164"/>
        <pc:sldMkLst>
          <pc:docMk/>
          <pc:sldMk cId="2205226569" sldId="272"/>
        </pc:sldMkLst>
        <pc:spChg chg="mod">
          <ac:chgData name="Claire Meredith" userId="f07baae9-3c0f-4f8f-8ff0-7d641683ffb0" providerId="ADAL" clId="{35E2E577-AFE3-4A7B-99E2-A7D4BA8AB4EA}" dt="2022-10-28T10:09:39.385" v="2779" actId="20577"/>
          <ac:spMkLst>
            <pc:docMk/>
            <pc:sldMk cId="2205226569" sldId="272"/>
            <ac:spMk id="2" creationId="{D796B443-5C4F-49DA-2381-B3A565FF53C1}"/>
          </ac:spMkLst>
        </pc:spChg>
        <pc:spChg chg="del">
          <ac:chgData name="Claire Meredith" userId="f07baae9-3c0f-4f8f-8ff0-7d641683ffb0" providerId="ADAL" clId="{35E2E577-AFE3-4A7B-99E2-A7D4BA8AB4EA}" dt="2022-11-03T01:50:32.514" v="6164"/>
          <ac:spMkLst>
            <pc:docMk/>
            <pc:sldMk cId="2205226569" sldId="272"/>
            <ac:spMk id="4" creationId="{0D0AD0FD-E16C-BD41-FAE1-8035FBFA72E1}"/>
          </ac:spMkLst>
        </pc:spChg>
      </pc:sldChg>
      <pc:sldChg chg="delSp modSp new mod">
        <pc:chgData name="Claire Meredith" userId="f07baae9-3c0f-4f8f-8ff0-7d641683ffb0" providerId="ADAL" clId="{35E2E577-AFE3-4A7B-99E2-A7D4BA8AB4EA}" dt="2022-11-03T01:50:32.514" v="6164"/>
        <pc:sldMkLst>
          <pc:docMk/>
          <pc:sldMk cId="2438852095" sldId="273"/>
        </pc:sldMkLst>
        <pc:spChg chg="mod">
          <ac:chgData name="Claire Meredith" userId="f07baae9-3c0f-4f8f-8ff0-7d641683ffb0" providerId="ADAL" clId="{35E2E577-AFE3-4A7B-99E2-A7D4BA8AB4EA}" dt="2022-10-28T10:10:08.626" v="2815" actId="20577"/>
          <ac:spMkLst>
            <pc:docMk/>
            <pc:sldMk cId="2438852095" sldId="273"/>
            <ac:spMk id="2" creationId="{338416D7-6DF3-C8E9-BA72-486D7B7DE5E0}"/>
          </ac:spMkLst>
        </pc:spChg>
        <pc:spChg chg="del">
          <ac:chgData name="Claire Meredith" userId="f07baae9-3c0f-4f8f-8ff0-7d641683ffb0" providerId="ADAL" clId="{35E2E577-AFE3-4A7B-99E2-A7D4BA8AB4EA}" dt="2022-11-03T01:50:32.514" v="6164"/>
          <ac:spMkLst>
            <pc:docMk/>
            <pc:sldMk cId="2438852095" sldId="273"/>
            <ac:spMk id="4" creationId="{867A57A6-242F-7D97-1F54-1C34DA1878A8}"/>
          </ac:spMkLst>
        </pc:spChg>
      </pc:sldChg>
      <pc:sldChg chg="delSp modSp new mod">
        <pc:chgData name="Claire Meredith" userId="f07baae9-3c0f-4f8f-8ff0-7d641683ffb0" providerId="ADAL" clId="{35E2E577-AFE3-4A7B-99E2-A7D4BA8AB4EA}" dt="2022-11-03T01:50:32.514" v="6164"/>
        <pc:sldMkLst>
          <pc:docMk/>
          <pc:sldMk cId="1724541879" sldId="274"/>
        </pc:sldMkLst>
        <pc:spChg chg="mod">
          <ac:chgData name="Claire Meredith" userId="f07baae9-3c0f-4f8f-8ff0-7d641683ffb0" providerId="ADAL" clId="{35E2E577-AFE3-4A7B-99E2-A7D4BA8AB4EA}" dt="2022-10-28T10:10:30.860" v="2860" actId="20577"/>
          <ac:spMkLst>
            <pc:docMk/>
            <pc:sldMk cId="1724541879" sldId="274"/>
            <ac:spMk id="2" creationId="{EDA03F71-3343-F3F7-5E07-8E05129C9B07}"/>
          </ac:spMkLst>
        </pc:spChg>
        <pc:spChg chg="del">
          <ac:chgData name="Claire Meredith" userId="f07baae9-3c0f-4f8f-8ff0-7d641683ffb0" providerId="ADAL" clId="{35E2E577-AFE3-4A7B-99E2-A7D4BA8AB4EA}" dt="2022-11-03T01:50:32.514" v="6164"/>
          <ac:spMkLst>
            <pc:docMk/>
            <pc:sldMk cId="1724541879" sldId="274"/>
            <ac:spMk id="4" creationId="{90EBE534-0046-733B-1B6D-58F28D32A8FD}"/>
          </ac:spMkLst>
        </pc:spChg>
      </pc:sldChg>
      <pc:sldChg chg="delSp modSp new mod">
        <pc:chgData name="Claire Meredith" userId="f07baae9-3c0f-4f8f-8ff0-7d641683ffb0" providerId="ADAL" clId="{35E2E577-AFE3-4A7B-99E2-A7D4BA8AB4EA}" dt="2022-11-03T01:50:32.514" v="6164"/>
        <pc:sldMkLst>
          <pc:docMk/>
          <pc:sldMk cId="1023287012" sldId="275"/>
        </pc:sldMkLst>
        <pc:spChg chg="mod">
          <ac:chgData name="Claire Meredith" userId="f07baae9-3c0f-4f8f-8ff0-7d641683ffb0" providerId="ADAL" clId="{35E2E577-AFE3-4A7B-99E2-A7D4BA8AB4EA}" dt="2022-10-28T10:16:18.232" v="2940" actId="20577"/>
          <ac:spMkLst>
            <pc:docMk/>
            <pc:sldMk cId="1023287012" sldId="275"/>
            <ac:spMk id="2" creationId="{62F5F00C-8945-1525-094A-9DC9A30D9CB3}"/>
          </ac:spMkLst>
        </pc:spChg>
        <pc:spChg chg="del">
          <ac:chgData name="Claire Meredith" userId="f07baae9-3c0f-4f8f-8ff0-7d641683ffb0" providerId="ADAL" clId="{35E2E577-AFE3-4A7B-99E2-A7D4BA8AB4EA}" dt="2022-11-03T01:50:32.514" v="6164"/>
          <ac:spMkLst>
            <pc:docMk/>
            <pc:sldMk cId="1023287012" sldId="275"/>
            <ac:spMk id="4" creationId="{E3A2C209-C90A-6D1D-B17D-0DEB1284E991}"/>
          </ac:spMkLst>
        </pc:spChg>
      </pc:sldChg>
      <pc:sldChg chg="delSp modSp new mod">
        <pc:chgData name="Claire Meredith" userId="f07baae9-3c0f-4f8f-8ff0-7d641683ffb0" providerId="ADAL" clId="{35E2E577-AFE3-4A7B-99E2-A7D4BA8AB4EA}" dt="2022-11-03T01:50:32.514" v="6164"/>
        <pc:sldMkLst>
          <pc:docMk/>
          <pc:sldMk cId="2393753204" sldId="276"/>
        </pc:sldMkLst>
        <pc:spChg chg="mod">
          <ac:chgData name="Claire Meredith" userId="f07baae9-3c0f-4f8f-8ff0-7d641683ffb0" providerId="ADAL" clId="{35E2E577-AFE3-4A7B-99E2-A7D4BA8AB4EA}" dt="2022-10-28T10:16:35.404" v="2984" actId="20577"/>
          <ac:spMkLst>
            <pc:docMk/>
            <pc:sldMk cId="2393753204" sldId="276"/>
            <ac:spMk id="2" creationId="{319D38AE-724A-D13D-3AAC-E776FC68AC67}"/>
          </ac:spMkLst>
        </pc:spChg>
        <pc:spChg chg="del">
          <ac:chgData name="Claire Meredith" userId="f07baae9-3c0f-4f8f-8ff0-7d641683ffb0" providerId="ADAL" clId="{35E2E577-AFE3-4A7B-99E2-A7D4BA8AB4EA}" dt="2022-11-03T01:50:32.514" v="6164"/>
          <ac:spMkLst>
            <pc:docMk/>
            <pc:sldMk cId="2393753204" sldId="276"/>
            <ac:spMk id="4" creationId="{7E5AEFA4-BA77-0A82-DBBF-F008F826A38C}"/>
          </ac:spMkLst>
        </pc:spChg>
      </pc:sldChg>
      <pc:sldChg chg="modSp new del mod">
        <pc:chgData name="Claire Meredith" userId="f07baae9-3c0f-4f8f-8ff0-7d641683ffb0" providerId="ADAL" clId="{35E2E577-AFE3-4A7B-99E2-A7D4BA8AB4EA}" dt="2022-10-30T21:50:10.873" v="4467" actId="2696"/>
        <pc:sldMkLst>
          <pc:docMk/>
          <pc:sldMk cId="2257852846" sldId="277"/>
        </pc:sldMkLst>
        <pc:spChg chg="mod">
          <ac:chgData name="Claire Meredith" userId="f07baae9-3c0f-4f8f-8ff0-7d641683ffb0" providerId="ADAL" clId="{35E2E577-AFE3-4A7B-99E2-A7D4BA8AB4EA}" dt="2022-10-28T10:17:34.506" v="3047" actId="20577"/>
          <ac:spMkLst>
            <pc:docMk/>
            <pc:sldMk cId="2257852846" sldId="277"/>
            <ac:spMk id="2" creationId="{53B42163-C64B-99BF-9DDB-F796AAAE4D6F}"/>
          </ac:spMkLst>
        </pc:spChg>
      </pc:sldChg>
      <pc:sldChg chg="delSp modSp new mod">
        <pc:chgData name="Claire Meredith" userId="f07baae9-3c0f-4f8f-8ff0-7d641683ffb0" providerId="ADAL" clId="{35E2E577-AFE3-4A7B-99E2-A7D4BA8AB4EA}" dt="2022-11-03T01:50:32.514" v="6164"/>
        <pc:sldMkLst>
          <pc:docMk/>
          <pc:sldMk cId="950161850" sldId="278"/>
        </pc:sldMkLst>
        <pc:spChg chg="mod">
          <ac:chgData name="Claire Meredith" userId="f07baae9-3c0f-4f8f-8ff0-7d641683ffb0" providerId="ADAL" clId="{35E2E577-AFE3-4A7B-99E2-A7D4BA8AB4EA}" dt="2022-10-28T10:18:40.445" v="3086" actId="20577"/>
          <ac:spMkLst>
            <pc:docMk/>
            <pc:sldMk cId="950161850" sldId="278"/>
            <ac:spMk id="2" creationId="{C5994C19-7266-DAA5-35BD-523D9F2EFE2F}"/>
          </ac:spMkLst>
        </pc:spChg>
        <pc:spChg chg="del">
          <ac:chgData name="Claire Meredith" userId="f07baae9-3c0f-4f8f-8ff0-7d641683ffb0" providerId="ADAL" clId="{35E2E577-AFE3-4A7B-99E2-A7D4BA8AB4EA}" dt="2022-11-03T01:50:32.514" v="6164"/>
          <ac:spMkLst>
            <pc:docMk/>
            <pc:sldMk cId="950161850" sldId="278"/>
            <ac:spMk id="4" creationId="{425B182B-B4D4-9BC4-D9F0-CC773AA49984}"/>
          </ac:spMkLst>
        </pc:spChg>
      </pc:sldChg>
      <pc:sldChg chg="delSp modSp new mod">
        <pc:chgData name="Claire Meredith" userId="f07baae9-3c0f-4f8f-8ff0-7d641683ffb0" providerId="ADAL" clId="{35E2E577-AFE3-4A7B-99E2-A7D4BA8AB4EA}" dt="2022-11-03T01:50:32.514" v="6164"/>
        <pc:sldMkLst>
          <pc:docMk/>
          <pc:sldMk cId="3291450010" sldId="279"/>
        </pc:sldMkLst>
        <pc:spChg chg="mod">
          <ac:chgData name="Claire Meredith" userId="f07baae9-3c0f-4f8f-8ff0-7d641683ffb0" providerId="ADAL" clId="{35E2E577-AFE3-4A7B-99E2-A7D4BA8AB4EA}" dt="2022-10-28T10:18:54.629" v="3097" actId="20577"/>
          <ac:spMkLst>
            <pc:docMk/>
            <pc:sldMk cId="3291450010" sldId="279"/>
            <ac:spMk id="2" creationId="{810767B1-6657-C710-0CAC-C122D9BBFA6D}"/>
          </ac:spMkLst>
        </pc:spChg>
        <pc:spChg chg="mod">
          <ac:chgData name="Claire Meredith" userId="f07baae9-3c0f-4f8f-8ff0-7d641683ffb0" providerId="ADAL" clId="{35E2E577-AFE3-4A7B-99E2-A7D4BA8AB4EA}" dt="2022-10-28T10:19:40.447" v="3156" actId="20577"/>
          <ac:spMkLst>
            <pc:docMk/>
            <pc:sldMk cId="3291450010" sldId="279"/>
            <ac:spMk id="3" creationId="{EA95E778-0384-285F-ADD7-12896765CDF4}"/>
          </ac:spMkLst>
        </pc:spChg>
        <pc:spChg chg="del">
          <ac:chgData name="Claire Meredith" userId="f07baae9-3c0f-4f8f-8ff0-7d641683ffb0" providerId="ADAL" clId="{35E2E577-AFE3-4A7B-99E2-A7D4BA8AB4EA}" dt="2022-11-03T01:50:32.514" v="6164"/>
          <ac:spMkLst>
            <pc:docMk/>
            <pc:sldMk cId="3291450010" sldId="279"/>
            <ac:spMk id="4" creationId="{D31148B4-0EA7-5509-6EAB-4D1BD8295168}"/>
          </ac:spMkLst>
        </pc:spChg>
      </pc:sldChg>
      <pc:sldChg chg="delSp modSp new mod">
        <pc:chgData name="Claire Meredith" userId="f07baae9-3c0f-4f8f-8ff0-7d641683ffb0" providerId="ADAL" clId="{35E2E577-AFE3-4A7B-99E2-A7D4BA8AB4EA}" dt="2022-11-03T01:50:32.514" v="6164"/>
        <pc:sldMkLst>
          <pc:docMk/>
          <pc:sldMk cId="151742110" sldId="280"/>
        </pc:sldMkLst>
        <pc:spChg chg="mod">
          <ac:chgData name="Claire Meredith" userId="f07baae9-3c0f-4f8f-8ff0-7d641683ffb0" providerId="ADAL" clId="{35E2E577-AFE3-4A7B-99E2-A7D4BA8AB4EA}" dt="2022-10-28T10:20:03.341" v="3186" actId="20577"/>
          <ac:spMkLst>
            <pc:docMk/>
            <pc:sldMk cId="151742110" sldId="280"/>
            <ac:spMk id="2" creationId="{83000693-3365-83FB-C6A5-EBB1FA0A49D7}"/>
          </ac:spMkLst>
        </pc:spChg>
        <pc:spChg chg="del">
          <ac:chgData name="Claire Meredith" userId="f07baae9-3c0f-4f8f-8ff0-7d641683ffb0" providerId="ADAL" clId="{35E2E577-AFE3-4A7B-99E2-A7D4BA8AB4EA}" dt="2022-11-03T01:50:32.514" v="6164"/>
          <ac:spMkLst>
            <pc:docMk/>
            <pc:sldMk cId="151742110" sldId="280"/>
            <ac:spMk id="4" creationId="{DD17F802-A6AA-F82B-7ED2-03BAE225E4FB}"/>
          </ac:spMkLst>
        </pc:spChg>
      </pc:sldChg>
      <pc:sldChg chg="delSp modSp new mod">
        <pc:chgData name="Claire Meredith" userId="f07baae9-3c0f-4f8f-8ff0-7d641683ffb0" providerId="ADAL" clId="{35E2E577-AFE3-4A7B-99E2-A7D4BA8AB4EA}" dt="2022-11-03T01:50:32.514" v="6164"/>
        <pc:sldMkLst>
          <pc:docMk/>
          <pc:sldMk cId="692524266" sldId="281"/>
        </pc:sldMkLst>
        <pc:spChg chg="mod">
          <ac:chgData name="Claire Meredith" userId="f07baae9-3c0f-4f8f-8ff0-7d641683ffb0" providerId="ADAL" clId="{35E2E577-AFE3-4A7B-99E2-A7D4BA8AB4EA}" dt="2022-10-28T10:19:58.448" v="3184" actId="20577"/>
          <ac:spMkLst>
            <pc:docMk/>
            <pc:sldMk cId="692524266" sldId="281"/>
            <ac:spMk id="2" creationId="{DDADD425-D9B0-7A1B-6208-6E59BD5183C6}"/>
          </ac:spMkLst>
        </pc:spChg>
        <pc:spChg chg="del">
          <ac:chgData name="Claire Meredith" userId="f07baae9-3c0f-4f8f-8ff0-7d641683ffb0" providerId="ADAL" clId="{35E2E577-AFE3-4A7B-99E2-A7D4BA8AB4EA}" dt="2022-11-03T01:50:32.514" v="6164"/>
          <ac:spMkLst>
            <pc:docMk/>
            <pc:sldMk cId="692524266" sldId="281"/>
            <ac:spMk id="4" creationId="{4B20312C-6715-A54B-0542-CDD1DE8A34F7}"/>
          </ac:spMkLst>
        </pc:spChg>
      </pc:sldChg>
      <pc:sldChg chg="delSp modSp new mod">
        <pc:chgData name="Claire Meredith" userId="f07baae9-3c0f-4f8f-8ff0-7d641683ffb0" providerId="ADAL" clId="{35E2E577-AFE3-4A7B-99E2-A7D4BA8AB4EA}" dt="2022-11-03T01:50:32.514" v="6164"/>
        <pc:sldMkLst>
          <pc:docMk/>
          <pc:sldMk cId="1528780985" sldId="282"/>
        </pc:sldMkLst>
        <pc:spChg chg="mod">
          <ac:chgData name="Claire Meredith" userId="f07baae9-3c0f-4f8f-8ff0-7d641683ffb0" providerId="ADAL" clId="{35E2E577-AFE3-4A7B-99E2-A7D4BA8AB4EA}" dt="2022-10-28T10:20:17.199" v="3200" actId="20577"/>
          <ac:spMkLst>
            <pc:docMk/>
            <pc:sldMk cId="1528780985" sldId="282"/>
            <ac:spMk id="2" creationId="{35A778B6-2C82-CE39-E154-7E7EB8CDC0C1}"/>
          </ac:spMkLst>
        </pc:spChg>
        <pc:spChg chg="del">
          <ac:chgData name="Claire Meredith" userId="f07baae9-3c0f-4f8f-8ff0-7d641683ffb0" providerId="ADAL" clId="{35E2E577-AFE3-4A7B-99E2-A7D4BA8AB4EA}" dt="2022-11-03T01:50:32.514" v="6164"/>
          <ac:spMkLst>
            <pc:docMk/>
            <pc:sldMk cId="1528780985" sldId="282"/>
            <ac:spMk id="4" creationId="{E55A2002-6985-9790-8D08-D307557C7BFD}"/>
          </ac:spMkLst>
        </pc:spChg>
      </pc:sldChg>
      <pc:sldChg chg="delSp modSp new mod">
        <pc:chgData name="Claire Meredith" userId="f07baae9-3c0f-4f8f-8ff0-7d641683ffb0" providerId="ADAL" clId="{35E2E577-AFE3-4A7B-99E2-A7D4BA8AB4EA}" dt="2022-11-03T01:50:32.514" v="6164"/>
        <pc:sldMkLst>
          <pc:docMk/>
          <pc:sldMk cId="3122894597" sldId="283"/>
        </pc:sldMkLst>
        <pc:spChg chg="mod">
          <ac:chgData name="Claire Meredith" userId="f07baae9-3c0f-4f8f-8ff0-7d641683ffb0" providerId="ADAL" clId="{35E2E577-AFE3-4A7B-99E2-A7D4BA8AB4EA}" dt="2022-10-28T10:20:52.174" v="3232" actId="20577"/>
          <ac:spMkLst>
            <pc:docMk/>
            <pc:sldMk cId="3122894597" sldId="283"/>
            <ac:spMk id="2" creationId="{B2BDD2D6-2181-793B-CCAE-498FD0080124}"/>
          </ac:spMkLst>
        </pc:spChg>
        <pc:spChg chg="mod">
          <ac:chgData name="Claire Meredith" userId="f07baae9-3c0f-4f8f-8ff0-7d641683ffb0" providerId="ADAL" clId="{35E2E577-AFE3-4A7B-99E2-A7D4BA8AB4EA}" dt="2022-10-28T10:21:40.722" v="3356" actId="20577"/>
          <ac:spMkLst>
            <pc:docMk/>
            <pc:sldMk cId="3122894597" sldId="283"/>
            <ac:spMk id="3" creationId="{090EC12D-DC79-D653-8896-4ECE07A208DD}"/>
          </ac:spMkLst>
        </pc:spChg>
        <pc:spChg chg="del">
          <ac:chgData name="Claire Meredith" userId="f07baae9-3c0f-4f8f-8ff0-7d641683ffb0" providerId="ADAL" clId="{35E2E577-AFE3-4A7B-99E2-A7D4BA8AB4EA}" dt="2022-11-03T01:50:32.514" v="6164"/>
          <ac:spMkLst>
            <pc:docMk/>
            <pc:sldMk cId="3122894597" sldId="283"/>
            <ac:spMk id="4" creationId="{B4FDB06E-0B12-0B85-5B1E-4FDD7C81CCAF}"/>
          </ac:spMkLst>
        </pc:spChg>
      </pc:sldChg>
      <pc:sldChg chg="addSp delSp modSp new mod">
        <pc:chgData name="Claire Meredith" userId="f07baae9-3c0f-4f8f-8ff0-7d641683ffb0" providerId="ADAL" clId="{35E2E577-AFE3-4A7B-99E2-A7D4BA8AB4EA}" dt="2022-11-03T01:50:32.514" v="6164"/>
        <pc:sldMkLst>
          <pc:docMk/>
          <pc:sldMk cId="1760999665" sldId="284"/>
        </pc:sldMkLst>
        <pc:spChg chg="mod">
          <ac:chgData name="Claire Meredith" userId="f07baae9-3c0f-4f8f-8ff0-7d641683ffb0" providerId="ADAL" clId="{35E2E577-AFE3-4A7B-99E2-A7D4BA8AB4EA}" dt="2022-10-28T10:21:53.834" v="3382" actId="20577"/>
          <ac:spMkLst>
            <pc:docMk/>
            <pc:sldMk cId="1760999665" sldId="284"/>
            <ac:spMk id="2" creationId="{8740F34B-9576-F557-FA21-3CF05A4B91F7}"/>
          </ac:spMkLst>
        </pc:spChg>
        <pc:spChg chg="del">
          <ac:chgData name="Claire Meredith" userId="f07baae9-3c0f-4f8f-8ff0-7d641683ffb0" providerId="ADAL" clId="{35E2E577-AFE3-4A7B-99E2-A7D4BA8AB4EA}" dt="2022-10-30T23:09:47.792" v="4592" actId="1032"/>
          <ac:spMkLst>
            <pc:docMk/>
            <pc:sldMk cId="1760999665" sldId="284"/>
            <ac:spMk id="3" creationId="{FCD541EE-A42F-63DB-A3EE-0D623275F514}"/>
          </ac:spMkLst>
        </pc:spChg>
        <pc:spChg chg="add mod">
          <ac:chgData name="Claire Meredith" userId="f07baae9-3c0f-4f8f-8ff0-7d641683ffb0" providerId="ADAL" clId="{35E2E577-AFE3-4A7B-99E2-A7D4BA8AB4EA}" dt="2022-10-30T23:11:11.014" v="4603" actId="255"/>
          <ac:spMkLst>
            <pc:docMk/>
            <pc:sldMk cId="1760999665" sldId="284"/>
            <ac:spMk id="5" creationId="{F9571938-FA30-CFCE-4CED-8BEA0CEE135C}"/>
          </ac:spMkLst>
        </pc:spChg>
        <pc:spChg chg="del">
          <ac:chgData name="Claire Meredith" userId="f07baae9-3c0f-4f8f-8ff0-7d641683ffb0" providerId="ADAL" clId="{35E2E577-AFE3-4A7B-99E2-A7D4BA8AB4EA}" dt="2022-11-03T01:50:32.514" v="6164"/>
          <ac:spMkLst>
            <pc:docMk/>
            <pc:sldMk cId="1760999665" sldId="284"/>
            <ac:spMk id="6" creationId="{AFE70AC2-56BC-651C-9FCB-373B9C52F0CA}"/>
          </ac:spMkLst>
        </pc:spChg>
        <pc:graphicFrameChg chg="add mod modGraphic">
          <ac:chgData name="Claire Meredith" userId="f07baae9-3c0f-4f8f-8ff0-7d641683ffb0" providerId="ADAL" clId="{35E2E577-AFE3-4A7B-99E2-A7D4BA8AB4EA}" dt="2022-10-31T00:10:24.546" v="4754" actId="20577"/>
          <ac:graphicFrameMkLst>
            <pc:docMk/>
            <pc:sldMk cId="1760999665" sldId="284"/>
            <ac:graphicFrameMk id="4" creationId="{5CE85799-F2B3-17DA-AC43-A2DEEF151492}"/>
          </ac:graphicFrameMkLst>
        </pc:graphicFrameChg>
      </pc:sldChg>
      <pc:sldChg chg="delSp modSp new mod">
        <pc:chgData name="Claire Meredith" userId="f07baae9-3c0f-4f8f-8ff0-7d641683ffb0" providerId="ADAL" clId="{35E2E577-AFE3-4A7B-99E2-A7D4BA8AB4EA}" dt="2022-11-03T01:50:32.514" v="6164"/>
        <pc:sldMkLst>
          <pc:docMk/>
          <pc:sldMk cId="869647550" sldId="285"/>
        </pc:sldMkLst>
        <pc:spChg chg="mod">
          <ac:chgData name="Claire Meredith" userId="f07baae9-3c0f-4f8f-8ff0-7d641683ffb0" providerId="ADAL" clId="{35E2E577-AFE3-4A7B-99E2-A7D4BA8AB4EA}" dt="2022-10-28T10:22:04.478" v="3408" actId="20577"/>
          <ac:spMkLst>
            <pc:docMk/>
            <pc:sldMk cId="869647550" sldId="285"/>
            <ac:spMk id="2" creationId="{FD12E510-8069-41BC-0972-6949F9EDDC87}"/>
          </ac:spMkLst>
        </pc:spChg>
        <pc:spChg chg="del">
          <ac:chgData name="Claire Meredith" userId="f07baae9-3c0f-4f8f-8ff0-7d641683ffb0" providerId="ADAL" clId="{35E2E577-AFE3-4A7B-99E2-A7D4BA8AB4EA}" dt="2022-11-03T01:50:32.514" v="6164"/>
          <ac:spMkLst>
            <pc:docMk/>
            <pc:sldMk cId="869647550" sldId="285"/>
            <ac:spMk id="4" creationId="{AD407154-FA1D-57A4-A10C-FA42FBA1828C}"/>
          </ac:spMkLst>
        </pc:spChg>
      </pc:sldChg>
      <pc:sldChg chg="delSp modSp new mod">
        <pc:chgData name="Claire Meredith" userId="f07baae9-3c0f-4f8f-8ff0-7d641683ffb0" providerId="ADAL" clId="{35E2E577-AFE3-4A7B-99E2-A7D4BA8AB4EA}" dt="2022-11-03T01:50:32.514" v="6164"/>
        <pc:sldMkLst>
          <pc:docMk/>
          <pc:sldMk cId="1096281760" sldId="286"/>
        </pc:sldMkLst>
        <pc:spChg chg="mod">
          <ac:chgData name="Claire Meredith" userId="f07baae9-3c0f-4f8f-8ff0-7d641683ffb0" providerId="ADAL" clId="{35E2E577-AFE3-4A7B-99E2-A7D4BA8AB4EA}" dt="2022-10-28T10:22:27.959" v="3486" actId="20577"/>
          <ac:spMkLst>
            <pc:docMk/>
            <pc:sldMk cId="1096281760" sldId="286"/>
            <ac:spMk id="2" creationId="{D46FF272-96B9-1CD5-898E-B509A4289307}"/>
          </ac:spMkLst>
        </pc:spChg>
        <pc:spChg chg="del">
          <ac:chgData name="Claire Meredith" userId="f07baae9-3c0f-4f8f-8ff0-7d641683ffb0" providerId="ADAL" clId="{35E2E577-AFE3-4A7B-99E2-A7D4BA8AB4EA}" dt="2022-11-03T01:50:32.514" v="6164"/>
          <ac:spMkLst>
            <pc:docMk/>
            <pc:sldMk cId="1096281760" sldId="286"/>
            <ac:spMk id="4" creationId="{C1119B9A-1BC5-0568-8847-00FCD34FB718}"/>
          </ac:spMkLst>
        </pc:spChg>
      </pc:sldChg>
      <pc:sldChg chg="delSp modSp new mod">
        <pc:chgData name="Claire Meredith" userId="f07baae9-3c0f-4f8f-8ff0-7d641683ffb0" providerId="ADAL" clId="{35E2E577-AFE3-4A7B-99E2-A7D4BA8AB4EA}" dt="2022-11-03T01:50:32.514" v="6164"/>
        <pc:sldMkLst>
          <pc:docMk/>
          <pc:sldMk cId="2394829994" sldId="287"/>
        </pc:sldMkLst>
        <pc:spChg chg="mod">
          <ac:chgData name="Claire Meredith" userId="f07baae9-3c0f-4f8f-8ff0-7d641683ffb0" providerId="ADAL" clId="{35E2E577-AFE3-4A7B-99E2-A7D4BA8AB4EA}" dt="2022-10-28T10:24:09.117" v="3546" actId="20577"/>
          <ac:spMkLst>
            <pc:docMk/>
            <pc:sldMk cId="2394829994" sldId="287"/>
            <ac:spMk id="2" creationId="{2B5AA940-E2C9-1C24-FAA4-BBD1069582E8}"/>
          </ac:spMkLst>
        </pc:spChg>
        <pc:spChg chg="del">
          <ac:chgData name="Claire Meredith" userId="f07baae9-3c0f-4f8f-8ff0-7d641683ffb0" providerId="ADAL" clId="{35E2E577-AFE3-4A7B-99E2-A7D4BA8AB4EA}" dt="2022-11-03T01:50:32.514" v="6164"/>
          <ac:spMkLst>
            <pc:docMk/>
            <pc:sldMk cId="2394829994" sldId="287"/>
            <ac:spMk id="4" creationId="{59268D5A-0A29-3A5C-50B9-5CE2E98099C7}"/>
          </ac:spMkLst>
        </pc:spChg>
      </pc:sldChg>
      <pc:sldChg chg="new del">
        <pc:chgData name="Claire Meredith" userId="f07baae9-3c0f-4f8f-8ff0-7d641683ffb0" providerId="ADAL" clId="{35E2E577-AFE3-4A7B-99E2-A7D4BA8AB4EA}" dt="2022-10-28T10:23:30.595" v="3488" actId="2696"/>
        <pc:sldMkLst>
          <pc:docMk/>
          <pc:sldMk cId="3830298281" sldId="287"/>
        </pc:sldMkLst>
      </pc:sldChg>
      <pc:sldChg chg="delSp modSp new mod">
        <pc:chgData name="Claire Meredith" userId="f07baae9-3c0f-4f8f-8ff0-7d641683ffb0" providerId="ADAL" clId="{35E2E577-AFE3-4A7B-99E2-A7D4BA8AB4EA}" dt="2022-11-03T01:50:32.514" v="6164"/>
        <pc:sldMkLst>
          <pc:docMk/>
          <pc:sldMk cId="4167192525" sldId="288"/>
        </pc:sldMkLst>
        <pc:spChg chg="mod">
          <ac:chgData name="Claire Meredith" userId="f07baae9-3c0f-4f8f-8ff0-7d641683ffb0" providerId="ADAL" clId="{35E2E577-AFE3-4A7B-99E2-A7D4BA8AB4EA}" dt="2022-10-28T10:24:42.456" v="3591" actId="20577"/>
          <ac:spMkLst>
            <pc:docMk/>
            <pc:sldMk cId="4167192525" sldId="288"/>
            <ac:spMk id="2" creationId="{6FD109D1-4C01-E031-64F4-FAE04AE1DA06}"/>
          </ac:spMkLst>
        </pc:spChg>
        <pc:spChg chg="mod">
          <ac:chgData name="Claire Meredith" userId="f07baae9-3c0f-4f8f-8ff0-7d641683ffb0" providerId="ADAL" clId="{35E2E577-AFE3-4A7B-99E2-A7D4BA8AB4EA}" dt="2022-10-28T10:25:25.116" v="3644" actId="20577"/>
          <ac:spMkLst>
            <pc:docMk/>
            <pc:sldMk cId="4167192525" sldId="288"/>
            <ac:spMk id="3" creationId="{6E852FAA-70C3-72BC-9489-6673953026CA}"/>
          </ac:spMkLst>
        </pc:spChg>
        <pc:spChg chg="del">
          <ac:chgData name="Claire Meredith" userId="f07baae9-3c0f-4f8f-8ff0-7d641683ffb0" providerId="ADAL" clId="{35E2E577-AFE3-4A7B-99E2-A7D4BA8AB4EA}" dt="2022-11-03T01:50:32.514" v="6164"/>
          <ac:spMkLst>
            <pc:docMk/>
            <pc:sldMk cId="4167192525" sldId="288"/>
            <ac:spMk id="4" creationId="{668466A5-9715-8D40-A04C-D61530C1F792}"/>
          </ac:spMkLst>
        </pc:spChg>
      </pc:sldChg>
      <pc:sldChg chg="delSp modSp new mod">
        <pc:chgData name="Claire Meredith" userId="f07baae9-3c0f-4f8f-8ff0-7d641683ffb0" providerId="ADAL" clId="{35E2E577-AFE3-4A7B-99E2-A7D4BA8AB4EA}" dt="2022-11-03T01:50:32.514" v="6164"/>
        <pc:sldMkLst>
          <pc:docMk/>
          <pc:sldMk cId="2024826759" sldId="289"/>
        </pc:sldMkLst>
        <pc:spChg chg="mod">
          <ac:chgData name="Claire Meredith" userId="f07baae9-3c0f-4f8f-8ff0-7d641683ffb0" providerId="ADAL" clId="{35E2E577-AFE3-4A7B-99E2-A7D4BA8AB4EA}" dt="2022-10-28T10:25:43.457" v="3672" actId="20577"/>
          <ac:spMkLst>
            <pc:docMk/>
            <pc:sldMk cId="2024826759" sldId="289"/>
            <ac:spMk id="2" creationId="{486ADC24-D137-FA7B-12D8-6705598F8D6D}"/>
          </ac:spMkLst>
        </pc:spChg>
        <pc:spChg chg="del">
          <ac:chgData name="Claire Meredith" userId="f07baae9-3c0f-4f8f-8ff0-7d641683ffb0" providerId="ADAL" clId="{35E2E577-AFE3-4A7B-99E2-A7D4BA8AB4EA}" dt="2022-11-03T01:50:32.514" v="6164"/>
          <ac:spMkLst>
            <pc:docMk/>
            <pc:sldMk cId="2024826759" sldId="289"/>
            <ac:spMk id="4" creationId="{6D256C39-D6A0-B811-4DA5-802A99514D6A}"/>
          </ac:spMkLst>
        </pc:spChg>
      </pc:sldChg>
      <pc:sldChg chg="delSp modSp new mod">
        <pc:chgData name="Claire Meredith" userId="f07baae9-3c0f-4f8f-8ff0-7d641683ffb0" providerId="ADAL" clId="{35E2E577-AFE3-4A7B-99E2-A7D4BA8AB4EA}" dt="2022-11-03T01:50:32.514" v="6164"/>
        <pc:sldMkLst>
          <pc:docMk/>
          <pc:sldMk cId="3511632583" sldId="290"/>
        </pc:sldMkLst>
        <pc:spChg chg="mod">
          <ac:chgData name="Claire Meredith" userId="f07baae9-3c0f-4f8f-8ff0-7d641683ffb0" providerId="ADAL" clId="{35E2E577-AFE3-4A7B-99E2-A7D4BA8AB4EA}" dt="2022-10-28T10:25:55.248" v="3700" actId="20577"/>
          <ac:spMkLst>
            <pc:docMk/>
            <pc:sldMk cId="3511632583" sldId="290"/>
            <ac:spMk id="2" creationId="{1D67FEC4-25FE-DEE1-E3A8-97557BC19A4F}"/>
          </ac:spMkLst>
        </pc:spChg>
        <pc:spChg chg="del">
          <ac:chgData name="Claire Meredith" userId="f07baae9-3c0f-4f8f-8ff0-7d641683ffb0" providerId="ADAL" clId="{35E2E577-AFE3-4A7B-99E2-A7D4BA8AB4EA}" dt="2022-11-03T01:50:32.514" v="6164"/>
          <ac:spMkLst>
            <pc:docMk/>
            <pc:sldMk cId="3511632583" sldId="290"/>
            <ac:spMk id="4" creationId="{AF897951-9508-2443-83B8-3864642C9DC6}"/>
          </ac:spMkLst>
        </pc:spChg>
      </pc:sldChg>
      <pc:sldChg chg="delSp modSp new mod">
        <pc:chgData name="Claire Meredith" userId="f07baae9-3c0f-4f8f-8ff0-7d641683ffb0" providerId="ADAL" clId="{35E2E577-AFE3-4A7B-99E2-A7D4BA8AB4EA}" dt="2022-11-03T01:50:32.514" v="6164"/>
        <pc:sldMkLst>
          <pc:docMk/>
          <pc:sldMk cId="2018860468" sldId="291"/>
        </pc:sldMkLst>
        <pc:spChg chg="mod">
          <ac:chgData name="Claire Meredith" userId="f07baae9-3c0f-4f8f-8ff0-7d641683ffb0" providerId="ADAL" clId="{35E2E577-AFE3-4A7B-99E2-A7D4BA8AB4EA}" dt="2022-10-28T10:26:19.583" v="3772" actId="20577"/>
          <ac:spMkLst>
            <pc:docMk/>
            <pc:sldMk cId="2018860468" sldId="291"/>
            <ac:spMk id="2" creationId="{326973FC-EC38-C81D-C05F-EA3888F99836}"/>
          </ac:spMkLst>
        </pc:spChg>
        <pc:spChg chg="del">
          <ac:chgData name="Claire Meredith" userId="f07baae9-3c0f-4f8f-8ff0-7d641683ffb0" providerId="ADAL" clId="{35E2E577-AFE3-4A7B-99E2-A7D4BA8AB4EA}" dt="2022-11-03T01:50:32.514" v="6164"/>
          <ac:spMkLst>
            <pc:docMk/>
            <pc:sldMk cId="2018860468" sldId="291"/>
            <ac:spMk id="4" creationId="{82BD4850-9132-7027-C355-4BD26362A4A6}"/>
          </ac:spMkLst>
        </pc:spChg>
      </pc:sldChg>
      <pc:sldChg chg="delSp modSp new mod">
        <pc:chgData name="Claire Meredith" userId="f07baae9-3c0f-4f8f-8ff0-7d641683ffb0" providerId="ADAL" clId="{35E2E577-AFE3-4A7B-99E2-A7D4BA8AB4EA}" dt="2022-11-03T01:50:32.514" v="6164"/>
        <pc:sldMkLst>
          <pc:docMk/>
          <pc:sldMk cId="3228551800" sldId="292"/>
        </pc:sldMkLst>
        <pc:spChg chg="mod">
          <ac:chgData name="Claire Meredith" userId="f07baae9-3c0f-4f8f-8ff0-7d641683ffb0" providerId="ADAL" clId="{35E2E577-AFE3-4A7B-99E2-A7D4BA8AB4EA}" dt="2022-10-28T10:27:02.713" v="3786" actId="20577"/>
          <ac:spMkLst>
            <pc:docMk/>
            <pc:sldMk cId="3228551800" sldId="292"/>
            <ac:spMk id="2" creationId="{694FD050-D7E3-968B-169A-0595126C6722}"/>
          </ac:spMkLst>
        </pc:spChg>
        <pc:spChg chg="mod">
          <ac:chgData name="Claire Meredith" userId="f07baae9-3c0f-4f8f-8ff0-7d641683ffb0" providerId="ADAL" clId="{35E2E577-AFE3-4A7B-99E2-A7D4BA8AB4EA}" dt="2022-10-31T00:10:05.877" v="4753" actId="20577"/>
          <ac:spMkLst>
            <pc:docMk/>
            <pc:sldMk cId="3228551800" sldId="292"/>
            <ac:spMk id="3" creationId="{ABB5AF8F-02F1-B684-421C-6565FD285D28}"/>
          </ac:spMkLst>
        </pc:spChg>
        <pc:spChg chg="del">
          <ac:chgData name="Claire Meredith" userId="f07baae9-3c0f-4f8f-8ff0-7d641683ffb0" providerId="ADAL" clId="{35E2E577-AFE3-4A7B-99E2-A7D4BA8AB4EA}" dt="2022-11-03T01:50:32.514" v="6164"/>
          <ac:spMkLst>
            <pc:docMk/>
            <pc:sldMk cId="3228551800" sldId="292"/>
            <ac:spMk id="4" creationId="{E1199064-E1FC-ADAB-1E26-149D6EC0E768}"/>
          </ac:spMkLst>
        </pc:spChg>
      </pc:sldChg>
      <pc:sldChg chg="delSp modSp new mod">
        <pc:chgData name="Claire Meredith" userId="f07baae9-3c0f-4f8f-8ff0-7d641683ffb0" providerId="ADAL" clId="{35E2E577-AFE3-4A7B-99E2-A7D4BA8AB4EA}" dt="2022-11-03T01:50:32.514" v="6164"/>
        <pc:sldMkLst>
          <pc:docMk/>
          <pc:sldMk cId="1492633631" sldId="293"/>
        </pc:sldMkLst>
        <pc:spChg chg="mod">
          <ac:chgData name="Claire Meredith" userId="f07baae9-3c0f-4f8f-8ff0-7d641683ffb0" providerId="ADAL" clId="{35E2E577-AFE3-4A7B-99E2-A7D4BA8AB4EA}" dt="2022-10-28T10:27:50.764" v="3829" actId="20577"/>
          <ac:spMkLst>
            <pc:docMk/>
            <pc:sldMk cId="1492633631" sldId="293"/>
            <ac:spMk id="2" creationId="{233AF4EE-8815-ABD9-A9BC-D9EC7399A186}"/>
          </ac:spMkLst>
        </pc:spChg>
        <pc:spChg chg="del">
          <ac:chgData name="Claire Meredith" userId="f07baae9-3c0f-4f8f-8ff0-7d641683ffb0" providerId="ADAL" clId="{35E2E577-AFE3-4A7B-99E2-A7D4BA8AB4EA}" dt="2022-11-03T01:50:32.514" v="6164"/>
          <ac:spMkLst>
            <pc:docMk/>
            <pc:sldMk cId="1492633631" sldId="293"/>
            <ac:spMk id="4" creationId="{0E23A17F-B974-D9C9-3430-CD1C1872E86A}"/>
          </ac:spMkLst>
        </pc:spChg>
      </pc:sldChg>
      <pc:sldChg chg="delSp modSp new mod">
        <pc:chgData name="Claire Meredith" userId="f07baae9-3c0f-4f8f-8ff0-7d641683ffb0" providerId="ADAL" clId="{35E2E577-AFE3-4A7B-99E2-A7D4BA8AB4EA}" dt="2022-11-03T01:50:32.514" v="6164"/>
        <pc:sldMkLst>
          <pc:docMk/>
          <pc:sldMk cId="2707085851" sldId="294"/>
        </pc:sldMkLst>
        <pc:spChg chg="mod">
          <ac:chgData name="Claire Meredith" userId="f07baae9-3c0f-4f8f-8ff0-7d641683ffb0" providerId="ADAL" clId="{35E2E577-AFE3-4A7B-99E2-A7D4BA8AB4EA}" dt="2022-10-28T10:28:02.908" v="3857" actId="20577"/>
          <ac:spMkLst>
            <pc:docMk/>
            <pc:sldMk cId="2707085851" sldId="294"/>
            <ac:spMk id="2" creationId="{A1A0FC96-5F9F-E45E-034F-97F893FBEED8}"/>
          </ac:spMkLst>
        </pc:spChg>
        <pc:spChg chg="del">
          <ac:chgData name="Claire Meredith" userId="f07baae9-3c0f-4f8f-8ff0-7d641683ffb0" providerId="ADAL" clId="{35E2E577-AFE3-4A7B-99E2-A7D4BA8AB4EA}" dt="2022-11-03T01:50:32.514" v="6164"/>
          <ac:spMkLst>
            <pc:docMk/>
            <pc:sldMk cId="2707085851" sldId="294"/>
            <ac:spMk id="4" creationId="{97C527B8-9612-06E5-8B17-7876432742F9}"/>
          </ac:spMkLst>
        </pc:spChg>
      </pc:sldChg>
      <pc:sldChg chg="delSp modSp new mod">
        <pc:chgData name="Claire Meredith" userId="f07baae9-3c0f-4f8f-8ff0-7d641683ffb0" providerId="ADAL" clId="{35E2E577-AFE3-4A7B-99E2-A7D4BA8AB4EA}" dt="2022-11-03T01:50:32.514" v="6164"/>
        <pc:sldMkLst>
          <pc:docMk/>
          <pc:sldMk cId="2243099337" sldId="295"/>
        </pc:sldMkLst>
        <pc:spChg chg="mod">
          <ac:chgData name="Claire Meredith" userId="f07baae9-3c0f-4f8f-8ff0-7d641683ffb0" providerId="ADAL" clId="{35E2E577-AFE3-4A7B-99E2-A7D4BA8AB4EA}" dt="2022-10-28T10:28:14.459" v="3893" actId="20577"/>
          <ac:spMkLst>
            <pc:docMk/>
            <pc:sldMk cId="2243099337" sldId="295"/>
            <ac:spMk id="2" creationId="{EFD3E514-6A8B-A51E-1B14-27A21474066A}"/>
          </ac:spMkLst>
        </pc:spChg>
        <pc:spChg chg="del">
          <ac:chgData name="Claire Meredith" userId="f07baae9-3c0f-4f8f-8ff0-7d641683ffb0" providerId="ADAL" clId="{35E2E577-AFE3-4A7B-99E2-A7D4BA8AB4EA}" dt="2022-11-03T01:50:32.514" v="6164"/>
          <ac:spMkLst>
            <pc:docMk/>
            <pc:sldMk cId="2243099337" sldId="295"/>
            <ac:spMk id="4" creationId="{FDED1037-1799-4D49-E02C-1D5E8EF87BFB}"/>
          </ac:spMkLst>
        </pc:spChg>
      </pc:sldChg>
      <pc:sldChg chg="delSp modSp new mod">
        <pc:chgData name="Claire Meredith" userId="f07baae9-3c0f-4f8f-8ff0-7d641683ffb0" providerId="ADAL" clId="{35E2E577-AFE3-4A7B-99E2-A7D4BA8AB4EA}" dt="2022-11-03T01:50:32.514" v="6164"/>
        <pc:sldMkLst>
          <pc:docMk/>
          <pc:sldMk cId="1337555179" sldId="296"/>
        </pc:sldMkLst>
        <pc:spChg chg="mod">
          <ac:chgData name="Claire Meredith" userId="f07baae9-3c0f-4f8f-8ff0-7d641683ffb0" providerId="ADAL" clId="{35E2E577-AFE3-4A7B-99E2-A7D4BA8AB4EA}" dt="2022-10-28T10:28:39.849" v="3941" actId="20577"/>
          <ac:spMkLst>
            <pc:docMk/>
            <pc:sldMk cId="1337555179" sldId="296"/>
            <ac:spMk id="2" creationId="{93156C66-9C08-4700-37F1-CC77CA5426B9}"/>
          </ac:spMkLst>
        </pc:spChg>
        <pc:spChg chg="del">
          <ac:chgData name="Claire Meredith" userId="f07baae9-3c0f-4f8f-8ff0-7d641683ffb0" providerId="ADAL" clId="{35E2E577-AFE3-4A7B-99E2-A7D4BA8AB4EA}" dt="2022-11-03T01:50:32.514" v="6164"/>
          <ac:spMkLst>
            <pc:docMk/>
            <pc:sldMk cId="1337555179" sldId="296"/>
            <ac:spMk id="4" creationId="{BAF2868D-B5EF-EEF8-628A-3BB3EDE84081}"/>
          </ac:spMkLst>
        </pc:spChg>
      </pc:sldChg>
      <pc:sldChg chg="delSp modSp new mod">
        <pc:chgData name="Claire Meredith" userId="f07baae9-3c0f-4f8f-8ff0-7d641683ffb0" providerId="ADAL" clId="{35E2E577-AFE3-4A7B-99E2-A7D4BA8AB4EA}" dt="2022-11-03T01:50:32.514" v="6164"/>
        <pc:sldMkLst>
          <pc:docMk/>
          <pc:sldMk cId="974490158" sldId="297"/>
        </pc:sldMkLst>
        <pc:spChg chg="mod">
          <ac:chgData name="Claire Meredith" userId="f07baae9-3c0f-4f8f-8ff0-7d641683ffb0" providerId="ADAL" clId="{35E2E577-AFE3-4A7B-99E2-A7D4BA8AB4EA}" dt="2022-10-28T10:29:28.909" v="3997" actId="20577"/>
          <ac:spMkLst>
            <pc:docMk/>
            <pc:sldMk cId="974490158" sldId="297"/>
            <ac:spMk id="2" creationId="{8427859F-CEDE-55CD-9466-957695148130}"/>
          </ac:spMkLst>
        </pc:spChg>
        <pc:spChg chg="del">
          <ac:chgData name="Claire Meredith" userId="f07baae9-3c0f-4f8f-8ff0-7d641683ffb0" providerId="ADAL" clId="{35E2E577-AFE3-4A7B-99E2-A7D4BA8AB4EA}" dt="2022-11-03T01:50:32.514" v="6164"/>
          <ac:spMkLst>
            <pc:docMk/>
            <pc:sldMk cId="974490158" sldId="297"/>
            <ac:spMk id="4" creationId="{1C9A2FBD-A5C6-0DA6-9061-4C342640196F}"/>
          </ac:spMkLst>
        </pc:spChg>
      </pc:sldChg>
      <pc:sldChg chg="delSp modSp new mod">
        <pc:chgData name="Claire Meredith" userId="f07baae9-3c0f-4f8f-8ff0-7d641683ffb0" providerId="ADAL" clId="{35E2E577-AFE3-4A7B-99E2-A7D4BA8AB4EA}" dt="2022-11-03T01:50:32.514" v="6164"/>
        <pc:sldMkLst>
          <pc:docMk/>
          <pc:sldMk cId="3722502457" sldId="298"/>
        </pc:sldMkLst>
        <pc:spChg chg="mod">
          <ac:chgData name="Claire Meredith" userId="f07baae9-3c0f-4f8f-8ff0-7d641683ffb0" providerId="ADAL" clId="{35E2E577-AFE3-4A7B-99E2-A7D4BA8AB4EA}" dt="2022-10-28T10:29:51.762" v="4038" actId="20577"/>
          <ac:spMkLst>
            <pc:docMk/>
            <pc:sldMk cId="3722502457" sldId="298"/>
            <ac:spMk id="2" creationId="{3351C4D4-3116-CF5D-BAFB-C0E7D88E9907}"/>
          </ac:spMkLst>
        </pc:spChg>
        <pc:spChg chg="del">
          <ac:chgData name="Claire Meredith" userId="f07baae9-3c0f-4f8f-8ff0-7d641683ffb0" providerId="ADAL" clId="{35E2E577-AFE3-4A7B-99E2-A7D4BA8AB4EA}" dt="2022-11-03T01:50:32.514" v="6164"/>
          <ac:spMkLst>
            <pc:docMk/>
            <pc:sldMk cId="3722502457" sldId="298"/>
            <ac:spMk id="4" creationId="{3CC35E3F-7EDB-0F4E-B448-2BCB87AC2FA4}"/>
          </ac:spMkLst>
        </pc:spChg>
      </pc:sldChg>
      <pc:sldChg chg="delSp modSp new mod">
        <pc:chgData name="Claire Meredith" userId="f07baae9-3c0f-4f8f-8ff0-7d641683ffb0" providerId="ADAL" clId="{35E2E577-AFE3-4A7B-99E2-A7D4BA8AB4EA}" dt="2022-11-03T01:50:32.514" v="6164"/>
        <pc:sldMkLst>
          <pc:docMk/>
          <pc:sldMk cId="2743826702" sldId="299"/>
        </pc:sldMkLst>
        <pc:spChg chg="mod">
          <ac:chgData name="Claire Meredith" userId="f07baae9-3c0f-4f8f-8ff0-7d641683ffb0" providerId="ADAL" clId="{35E2E577-AFE3-4A7B-99E2-A7D4BA8AB4EA}" dt="2022-10-28T10:30:05.272" v="4053" actId="20577"/>
          <ac:spMkLst>
            <pc:docMk/>
            <pc:sldMk cId="2743826702" sldId="299"/>
            <ac:spMk id="2" creationId="{A5E28650-750F-5B91-0262-F167BC6B828B}"/>
          </ac:spMkLst>
        </pc:spChg>
        <pc:spChg chg="del">
          <ac:chgData name="Claire Meredith" userId="f07baae9-3c0f-4f8f-8ff0-7d641683ffb0" providerId="ADAL" clId="{35E2E577-AFE3-4A7B-99E2-A7D4BA8AB4EA}" dt="2022-11-03T01:50:32.514" v="6164"/>
          <ac:spMkLst>
            <pc:docMk/>
            <pc:sldMk cId="2743826702" sldId="299"/>
            <ac:spMk id="4" creationId="{26106782-4147-04DB-D6AD-A9635EF5ADE3}"/>
          </ac:spMkLst>
        </pc:spChg>
      </pc:sldChg>
      <pc:sldChg chg="delSp modSp new mod">
        <pc:chgData name="Claire Meredith" userId="f07baae9-3c0f-4f8f-8ff0-7d641683ffb0" providerId="ADAL" clId="{35E2E577-AFE3-4A7B-99E2-A7D4BA8AB4EA}" dt="2022-11-03T01:50:32.514" v="6164"/>
        <pc:sldMkLst>
          <pc:docMk/>
          <pc:sldMk cId="818240701" sldId="300"/>
        </pc:sldMkLst>
        <pc:spChg chg="mod">
          <ac:chgData name="Claire Meredith" userId="f07baae9-3c0f-4f8f-8ff0-7d641683ffb0" providerId="ADAL" clId="{35E2E577-AFE3-4A7B-99E2-A7D4BA8AB4EA}" dt="2022-10-28T10:30:27.835" v="4081" actId="20577"/>
          <ac:spMkLst>
            <pc:docMk/>
            <pc:sldMk cId="818240701" sldId="300"/>
            <ac:spMk id="2" creationId="{4FB8907B-41D4-CF27-FD8F-46C461AA559D}"/>
          </ac:spMkLst>
        </pc:spChg>
        <pc:spChg chg="del">
          <ac:chgData name="Claire Meredith" userId="f07baae9-3c0f-4f8f-8ff0-7d641683ffb0" providerId="ADAL" clId="{35E2E577-AFE3-4A7B-99E2-A7D4BA8AB4EA}" dt="2022-11-03T01:50:32.514" v="6164"/>
          <ac:spMkLst>
            <pc:docMk/>
            <pc:sldMk cId="818240701" sldId="300"/>
            <ac:spMk id="4" creationId="{0AE145C2-5470-2DDB-A5CB-638FF9675F82}"/>
          </ac:spMkLst>
        </pc:spChg>
      </pc:sldChg>
      <pc:sldChg chg="delSp modSp new mod">
        <pc:chgData name="Claire Meredith" userId="f07baae9-3c0f-4f8f-8ff0-7d641683ffb0" providerId="ADAL" clId="{35E2E577-AFE3-4A7B-99E2-A7D4BA8AB4EA}" dt="2022-11-03T01:50:32.514" v="6164"/>
        <pc:sldMkLst>
          <pc:docMk/>
          <pc:sldMk cId="2562725956" sldId="301"/>
        </pc:sldMkLst>
        <pc:spChg chg="mod">
          <ac:chgData name="Claire Meredith" userId="f07baae9-3c0f-4f8f-8ff0-7d641683ffb0" providerId="ADAL" clId="{35E2E577-AFE3-4A7B-99E2-A7D4BA8AB4EA}" dt="2022-10-28T10:30:38.944" v="4101" actId="20577"/>
          <ac:spMkLst>
            <pc:docMk/>
            <pc:sldMk cId="2562725956" sldId="301"/>
            <ac:spMk id="2" creationId="{DA4F4B40-0CF9-7F4F-F6ED-C3E090DB29F4}"/>
          </ac:spMkLst>
        </pc:spChg>
        <pc:spChg chg="del">
          <ac:chgData name="Claire Meredith" userId="f07baae9-3c0f-4f8f-8ff0-7d641683ffb0" providerId="ADAL" clId="{35E2E577-AFE3-4A7B-99E2-A7D4BA8AB4EA}" dt="2022-11-03T01:50:32.514" v="6164"/>
          <ac:spMkLst>
            <pc:docMk/>
            <pc:sldMk cId="2562725956" sldId="301"/>
            <ac:spMk id="4" creationId="{7FEB4867-2DF3-1100-8339-A96190B9AE16}"/>
          </ac:spMkLst>
        </pc:spChg>
      </pc:sldChg>
      <pc:sldChg chg="delSp modSp new mod">
        <pc:chgData name="Claire Meredith" userId="f07baae9-3c0f-4f8f-8ff0-7d641683ffb0" providerId="ADAL" clId="{35E2E577-AFE3-4A7B-99E2-A7D4BA8AB4EA}" dt="2022-11-03T01:50:32.514" v="6164"/>
        <pc:sldMkLst>
          <pc:docMk/>
          <pc:sldMk cId="2195456248" sldId="302"/>
        </pc:sldMkLst>
        <pc:spChg chg="mod">
          <ac:chgData name="Claire Meredith" userId="f07baae9-3c0f-4f8f-8ff0-7d641683ffb0" providerId="ADAL" clId="{35E2E577-AFE3-4A7B-99E2-A7D4BA8AB4EA}" dt="2022-10-28T10:31:15.267" v="4173" actId="20577"/>
          <ac:spMkLst>
            <pc:docMk/>
            <pc:sldMk cId="2195456248" sldId="302"/>
            <ac:spMk id="2" creationId="{FF67C6B6-EAF0-C1EE-B4AA-844866886DE6}"/>
          </ac:spMkLst>
        </pc:spChg>
        <pc:spChg chg="del">
          <ac:chgData name="Claire Meredith" userId="f07baae9-3c0f-4f8f-8ff0-7d641683ffb0" providerId="ADAL" clId="{35E2E577-AFE3-4A7B-99E2-A7D4BA8AB4EA}" dt="2022-11-03T01:50:32.514" v="6164"/>
          <ac:spMkLst>
            <pc:docMk/>
            <pc:sldMk cId="2195456248" sldId="302"/>
            <ac:spMk id="4" creationId="{E4D10937-6A5D-DCAC-2A0B-72A405FE8C6B}"/>
          </ac:spMkLst>
        </pc:spChg>
      </pc:sldChg>
      <pc:sldChg chg="delSp modSp new mod">
        <pc:chgData name="Claire Meredith" userId="f07baae9-3c0f-4f8f-8ff0-7d641683ffb0" providerId="ADAL" clId="{35E2E577-AFE3-4A7B-99E2-A7D4BA8AB4EA}" dt="2022-11-03T01:50:32.514" v="6164"/>
        <pc:sldMkLst>
          <pc:docMk/>
          <pc:sldMk cId="4085250029" sldId="303"/>
        </pc:sldMkLst>
        <pc:spChg chg="mod">
          <ac:chgData name="Claire Meredith" userId="f07baae9-3c0f-4f8f-8ff0-7d641683ffb0" providerId="ADAL" clId="{35E2E577-AFE3-4A7B-99E2-A7D4BA8AB4EA}" dt="2022-10-28T10:32:12.300" v="4199" actId="20577"/>
          <ac:spMkLst>
            <pc:docMk/>
            <pc:sldMk cId="4085250029" sldId="303"/>
            <ac:spMk id="2" creationId="{1A08EC79-E92F-3382-C0B1-D1788694B239}"/>
          </ac:spMkLst>
        </pc:spChg>
        <pc:spChg chg="del">
          <ac:chgData name="Claire Meredith" userId="f07baae9-3c0f-4f8f-8ff0-7d641683ffb0" providerId="ADAL" clId="{35E2E577-AFE3-4A7B-99E2-A7D4BA8AB4EA}" dt="2022-11-03T01:50:32.514" v="6164"/>
          <ac:spMkLst>
            <pc:docMk/>
            <pc:sldMk cId="4085250029" sldId="303"/>
            <ac:spMk id="4" creationId="{061111F7-24DD-FA00-B5DB-EF25370B7BB5}"/>
          </ac:spMkLst>
        </pc:spChg>
      </pc:sldChg>
      <pc:sldChg chg="delSp modSp new mod">
        <pc:chgData name="Claire Meredith" userId="f07baae9-3c0f-4f8f-8ff0-7d641683ffb0" providerId="ADAL" clId="{35E2E577-AFE3-4A7B-99E2-A7D4BA8AB4EA}" dt="2022-11-03T01:50:32.514" v="6164"/>
        <pc:sldMkLst>
          <pc:docMk/>
          <pc:sldMk cId="307714313" sldId="304"/>
        </pc:sldMkLst>
        <pc:spChg chg="mod">
          <ac:chgData name="Claire Meredith" userId="f07baae9-3c0f-4f8f-8ff0-7d641683ffb0" providerId="ADAL" clId="{35E2E577-AFE3-4A7B-99E2-A7D4BA8AB4EA}" dt="2022-10-28T10:32:22.108" v="4213" actId="20577"/>
          <ac:spMkLst>
            <pc:docMk/>
            <pc:sldMk cId="307714313" sldId="304"/>
            <ac:spMk id="2" creationId="{AC259465-9EF4-EA8A-D9B7-3FD3EE88A484}"/>
          </ac:spMkLst>
        </pc:spChg>
        <pc:spChg chg="del">
          <ac:chgData name="Claire Meredith" userId="f07baae9-3c0f-4f8f-8ff0-7d641683ffb0" providerId="ADAL" clId="{35E2E577-AFE3-4A7B-99E2-A7D4BA8AB4EA}" dt="2022-11-03T01:50:32.514" v="6164"/>
          <ac:spMkLst>
            <pc:docMk/>
            <pc:sldMk cId="307714313" sldId="304"/>
            <ac:spMk id="4" creationId="{EBE9AD0E-603D-2646-BFB9-45FC30C496AB}"/>
          </ac:spMkLst>
        </pc:spChg>
      </pc:sldChg>
      <pc:sldChg chg="delSp modSp new mod">
        <pc:chgData name="Claire Meredith" userId="f07baae9-3c0f-4f8f-8ff0-7d641683ffb0" providerId="ADAL" clId="{35E2E577-AFE3-4A7B-99E2-A7D4BA8AB4EA}" dt="2022-11-03T01:50:32.514" v="6164"/>
        <pc:sldMkLst>
          <pc:docMk/>
          <pc:sldMk cId="2090446195" sldId="305"/>
        </pc:sldMkLst>
        <pc:spChg chg="mod">
          <ac:chgData name="Claire Meredith" userId="f07baae9-3c0f-4f8f-8ff0-7d641683ffb0" providerId="ADAL" clId="{35E2E577-AFE3-4A7B-99E2-A7D4BA8AB4EA}" dt="2022-10-28T10:33:06.138" v="4269" actId="20577"/>
          <ac:spMkLst>
            <pc:docMk/>
            <pc:sldMk cId="2090446195" sldId="305"/>
            <ac:spMk id="2" creationId="{F8D3D7D9-1E1D-D2BB-585D-1E207AFA9B7C}"/>
          </ac:spMkLst>
        </pc:spChg>
        <pc:spChg chg="del">
          <ac:chgData name="Claire Meredith" userId="f07baae9-3c0f-4f8f-8ff0-7d641683ffb0" providerId="ADAL" clId="{35E2E577-AFE3-4A7B-99E2-A7D4BA8AB4EA}" dt="2022-11-03T01:50:32.514" v="6164"/>
          <ac:spMkLst>
            <pc:docMk/>
            <pc:sldMk cId="2090446195" sldId="305"/>
            <ac:spMk id="4" creationId="{386B49C0-ABD7-27AC-3F1F-4AD420CF994A}"/>
          </ac:spMkLst>
        </pc:spChg>
      </pc:sldChg>
      <pc:sldChg chg="delSp modSp new mod">
        <pc:chgData name="Claire Meredith" userId="f07baae9-3c0f-4f8f-8ff0-7d641683ffb0" providerId="ADAL" clId="{35E2E577-AFE3-4A7B-99E2-A7D4BA8AB4EA}" dt="2022-11-03T01:50:32.514" v="6164"/>
        <pc:sldMkLst>
          <pc:docMk/>
          <pc:sldMk cId="1656960425" sldId="306"/>
        </pc:sldMkLst>
        <pc:spChg chg="mod">
          <ac:chgData name="Claire Meredith" userId="f07baae9-3c0f-4f8f-8ff0-7d641683ffb0" providerId="ADAL" clId="{35E2E577-AFE3-4A7B-99E2-A7D4BA8AB4EA}" dt="2022-10-28T10:33:50.139" v="4312" actId="20577"/>
          <ac:spMkLst>
            <pc:docMk/>
            <pc:sldMk cId="1656960425" sldId="306"/>
            <ac:spMk id="2" creationId="{1CBDC727-B30F-3AF2-317A-27F432425ABD}"/>
          </ac:spMkLst>
        </pc:spChg>
        <pc:spChg chg="del">
          <ac:chgData name="Claire Meredith" userId="f07baae9-3c0f-4f8f-8ff0-7d641683ffb0" providerId="ADAL" clId="{35E2E577-AFE3-4A7B-99E2-A7D4BA8AB4EA}" dt="2022-11-03T01:50:32.514" v="6164"/>
          <ac:spMkLst>
            <pc:docMk/>
            <pc:sldMk cId="1656960425" sldId="306"/>
            <ac:spMk id="4" creationId="{C7B4B3C1-8AAF-2EDA-0860-79EB93925D86}"/>
          </ac:spMkLst>
        </pc:spChg>
      </pc:sldChg>
      <pc:sldChg chg="delSp modSp new mod">
        <pc:chgData name="Claire Meredith" userId="f07baae9-3c0f-4f8f-8ff0-7d641683ffb0" providerId="ADAL" clId="{35E2E577-AFE3-4A7B-99E2-A7D4BA8AB4EA}" dt="2022-11-03T01:50:32.514" v="6164"/>
        <pc:sldMkLst>
          <pc:docMk/>
          <pc:sldMk cId="2489853849" sldId="307"/>
        </pc:sldMkLst>
        <pc:spChg chg="mod">
          <ac:chgData name="Claire Meredith" userId="f07baae9-3c0f-4f8f-8ff0-7d641683ffb0" providerId="ADAL" clId="{35E2E577-AFE3-4A7B-99E2-A7D4BA8AB4EA}" dt="2022-10-28T10:34:08.159" v="4358" actId="20577"/>
          <ac:spMkLst>
            <pc:docMk/>
            <pc:sldMk cId="2489853849" sldId="307"/>
            <ac:spMk id="2" creationId="{85278F21-5FF7-002A-9521-CD2D88E80815}"/>
          </ac:spMkLst>
        </pc:spChg>
        <pc:spChg chg="del">
          <ac:chgData name="Claire Meredith" userId="f07baae9-3c0f-4f8f-8ff0-7d641683ffb0" providerId="ADAL" clId="{35E2E577-AFE3-4A7B-99E2-A7D4BA8AB4EA}" dt="2022-11-03T01:50:32.514" v="6164"/>
          <ac:spMkLst>
            <pc:docMk/>
            <pc:sldMk cId="2489853849" sldId="307"/>
            <ac:spMk id="4" creationId="{731E18D3-F563-FB4C-85A0-A20A8BB364F6}"/>
          </ac:spMkLst>
        </pc:spChg>
      </pc:sldChg>
      <pc:sldChg chg="delSp modSp new mod">
        <pc:chgData name="Claire Meredith" userId="f07baae9-3c0f-4f8f-8ff0-7d641683ffb0" providerId="ADAL" clId="{35E2E577-AFE3-4A7B-99E2-A7D4BA8AB4EA}" dt="2022-11-03T01:50:32.514" v="6164"/>
        <pc:sldMkLst>
          <pc:docMk/>
          <pc:sldMk cId="2882819812" sldId="308"/>
        </pc:sldMkLst>
        <pc:spChg chg="mod">
          <ac:chgData name="Claire Meredith" userId="f07baae9-3c0f-4f8f-8ff0-7d641683ffb0" providerId="ADAL" clId="{35E2E577-AFE3-4A7B-99E2-A7D4BA8AB4EA}" dt="2022-10-28T10:35:09.373" v="4393" actId="20577"/>
          <ac:spMkLst>
            <pc:docMk/>
            <pc:sldMk cId="2882819812" sldId="308"/>
            <ac:spMk id="2" creationId="{A2AE7996-2E53-0447-23E1-27A03BD49D79}"/>
          </ac:spMkLst>
        </pc:spChg>
        <pc:spChg chg="del">
          <ac:chgData name="Claire Meredith" userId="f07baae9-3c0f-4f8f-8ff0-7d641683ffb0" providerId="ADAL" clId="{35E2E577-AFE3-4A7B-99E2-A7D4BA8AB4EA}" dt="2022-11-03T01:50:32.514" v="6164"/>
          <ac:spMkLst>
            <pc:docMk/>
            <pc:sldMk cId="2882819812" sldId="308"/>
            <ac:spMk id="4" creationId="{5E8226F3-3965-6926-341A-A40CA171E335}"/>
          </ac:spMkLst>
        </pc:spChg>
      </pc:sldChg>
      <pc:sldChg chg="delSp modSp new mod">
        <pc:chgData name="Claire Meredith" userId="f07baae9-3c0f-4f8f-8ff0-7d641683ffb0" providerId="ADAL" clId="{35E2E577-AFE3-4A7B-99E2-A7D4BA8AB4EA}" dt="2022-11-03T01:50:32.514" v="6164"/>
        <pc:sldMkLst>
          <pc:docMk/>
          <pc:sldMk cId="751841912" sldId="309"/>
        </pc:sldMkLst>
        <pc:spChg chg="mod">
          <ac:chgData name="Claire Meredith" userId="f07baae9-3c0f-4f8f-8ff0-7d641683ffb0" providerId="ADAL" clId="{35E2E577-AFE3-4A7B-99E2-A7D4BA8AB4EA}" dt="2022-10-28T10:35:17.975" v="4404" actId="20577"/>
          <ac:spMkLst>
            <pc:docMk/>
            <pc:sldMk cId="751841912" sldId="309"/>
            <ac:spMk id="2" creationId="{E646DF29-69A2-7700-3800-CE45C33CF8F7}"/>
          </ac:spMkLst>
        </pc:spChg>
        <pc:spChg chg="del">
          <ac:chgData name="Claire Meredith" userId="f07baae9-3c0f-4f8f-8ff0-7d641683ffb0" providerId="ADAL" clId="{35E2E577-AFE3-4A7B-99E2-A7D4BA8AB4EA}" dt="2022-11-03T01:50:32.514" v="6164"/>
          <ac:spMkLst>
            <pc:docMk/>
            <pc:sldMk cId="751841912" sldId="309"/>
            <ac:spMk id="4" creationId="{13C53485-C0B0-E6A1-0D74-5BD829C955FB}"/>
          </ac:spMkLst>
        </pc:spChg>
      </pc:sldChg>
      <pc:sldChg chg="delSp">
        <pc:chgData name="Claire Meredith" userId="f07baae9-3c0f-4f8f-8ff0-7d641683ffb0" providerId="ADAL" clId="{35E2E577-AFE3-4A7B-99E2-A7D4BA8AB4EA}" dt="2022-11-03T01:50:32.514" v="6164"/>
        <pc:sldMkLst>
          <pc:docMk/>
          <pc:sldMk cId="4081967653" sldId="310"/>
        </pc:sldMkLst>
        <pc:spChg chg="del">
          <ac:chgData name="Claire Meredith" userId="f07baae9-3c0f-4f8f-8ff0-7d641683ffb0" providerId="ADAL" clId="{35E2E577-AFE3-4A7B-99E2-A7D4BA8AB4EA}" dt="2022-11-03T01:50:32.514" v="6164"/>
          <ac:spMkLst>
            <pc:docMk/>
            <pc:sldMk cId="4081967653" sldId="310"/>
            <ac:spMk id="4" creationId="{DFBE16B9-5D17-DA01-0363-C59CEFB89A24}"/>
          </ac:spMkLst>
        </pc:spChg>
      </pc:sldChg>
      <pc:sldChg chg="delSp">
        <pc:chgData name="Claire Meredith" userId="f07baae9-3c0f-4f8f-8ff0-7d641683ffb0" providerId="ADAL" clId="{35E2E577-AFE3-4A7B-99E2-A7D4BA8AB4EA}" dt="2022-11-03T01:50:32.514" v="6164"/>
        <pc:sldMkLst>
          <pc:docMk/>
          <pc:sldMk cId="1530553773" sldId="311"/>
        </pc:sldMkLst>
        <pc:spChg chg="del">
          <ac:chgData name="Claire Meredith" userId="f07baae9-3c0f-4f8f-8ff0-7d641683ffb0" providerId="ADAL" clId="{35E2E577-AFE3-4A7B-99E2-A7D4BA8AB4EA}" dt="2022-11-03T01:50:32.514" v="6164"/>
          <ac:spMkLst>
            <pc:docMk/>
            <pc:sldMk cId="1530553773" sldId="311"/>
            <ac:spMk id="4" creationId="{12E3E803-7C3F-2250-145B-699CEBFB7799}"/>
          </ac:spMkLst>
        </pc:spChg>
      </pc:sldChg>
      <pc:sldChg chg="delSp">
        <pc:chgData name="Claire Meredith" userId="f07baae9-3c0f-4f8f-8ff0-7d641683ffb0" providerId="ADAL" clId="{35E2E577-AFE3-4A7B-99E2-A7D4BA8AB4EA}" dt="2022-11-03T01:50:32.514" v="6164"/>
        <pc:sldMkLst>
          <pc:docMk/>
          <pc:sldMk cId="2473277406" sldId="312"/>
        </pc:sldMkLst>
        <pc:spChg chg="del">
          <ac:chgData name="Claire Meredith" userId="f07baae9-3c0f-4f8f-8ff0-7d641683ffb0" providerId="ADAL" clId="{35E2E577-AFE3-4A7B-99E2-A7D4BA8AB4EA}" dt="2022-11-03T01:50:32.514" v="6164"/>
          <ac:spMkLst>
            <pc:docMk/>
            <pc:sldMk cId="2473277406" sldId="312"/>
            <ac:spMk id="4" creationId="{83DD9BA1-052E-1C5C-0C57-94A58F92A707}"/>
          </ac:spMkLst>
        </pc:spChg>
      </pc:sldChg>
      <pc:sldChg chg="delSp">
        <pc:chgData name="Claire Meredith" userId="f07baae9-3c0f-4f8f-8ff0-7d641683ffb0" providerId="ADAL" clId="{35E2E577-AFE3-4A7B-99E2-A7D4BA8AB4EA}" dt="2022-11-03T01:50:32.514" v="6164"/>
        <pc:sldMkLst>
          <pc:docMk/>
          <pc:sldMk cId="881220142" sldId="313"/>
        </pc:sldMkLst>
        <pc:spChg chg="del">
          <ac:chgData name="Claire Meredith" userId="f07baae9-3c0f-4f8f-8ff0-7d641683ffb0" providerId="ADAL" clId="{35E2E577-AFE3-4A7B-99E2-A7D4BA8AB4EA}" dt="2022-11-03T01:50:32.514" v="6164"/>
          <ac:spMkLst>
            <pc:docMk/>
            <pc:sldMk cId="881220142" sldId="313"/>
            <ac:spMk id="4" creationId="{CC128D55-EFA2-7F71-2975-AF8B6DFF821A}"/>
          </ac:spMkLst>
        </pc:spChg>
      </pc:sldChg>
      <pc:sldChg chg="addSp delSp modSp mod">
        <pc:chgData name="Claire Meredith" userId="f07baae9-3c0f-4f8f-8ff0-7d641683ffb0" providerId="ADAL" clId="{35E2E577-AFE3-4A7B-99E2-A7D4BA8AB4EA}" dt="2022-11-03T01:50:32.514" v="6164"/>
        <pc:sldMkLst>
          <pc:docMk/>
          <pc:sldMk cId="2172647297" sldId="314"/>
        </pc:sldMkLst>
        <pc:spChg chg="del">
          <ac:chgData name="Claire Meredith" userId="f07baae9-3c0f-4f8f-8ff0-7d641683ffb0" providerId="ADAL" clId="{35E2E577-AFE3-4A7B-99E2-A7D4BA8AB4EA}" dt="2022-11-03T01:50:32.514" v="6164"/>
          <ac:spMkLst>
            <pc:docMk/>
            <pc:sldMk cId="2172647297" sldId="314"/>
            <ac:spMk id="6" creationId="{767B0B35-B8A2-A101-82B7-3B3C8FA6C2CA}"/>
          </ac:spMkLst>
        </pc:spChg>
        <pc:picChg chg="add mod">
          <ac:chgData name="Claire Meredith" userId="f07baae9-3c0f-4f8f-8ff0-7d641683ffb0" providerId="ADAL" clId="{35E2E577-AFE3-4A7B-99E2-A7D4BA8AB4EA}" dt="2022-10-30T21:43:39.796" v="4452" actId="207"/>
          <ac:picMkLst>
            <pc:docMk/>
            <pc:sldMk cId="2172647297" sldId="314"/>
            <ac:picMk id="4" creationId="{B49EFAE0-EDFB-6865-C137-0F4F5E0FD445}"/>
          </ac:picMkLst>
        </pc:picChg>
        <pc:picChg chg="del">
          <ac:chgData name="Claire Meredith" userId="f07baae9-3c0f-4f8f-8ff0-7d641683ffb0" providerId="ADAL" clId="{35E2E577-AFE3-4A7B-99E2-A7D4BA8AB4EA}" dt="2022-10-30T21:43:17.068" v="4448" actId="478"/>
          <ac:picMkLst>
            <pc:docMk/>
            <pc:sldMk cId="2172647297" sldId="314"/>
            <ac:picMk id="7" creationId="{FF4E3B0A-5077-2AE9-AA2D-CC35FBF8B8F4}"/>
          </ac:picMkLst>
        </pc:picChg>
      </pc:sldChg>
      <pc:sldChg chg="addSp delSp modSp mod">
        <pc:chgData name="Claire Meredith" userId="f07baae9-3c0f-4f8f-8ff0-7d641683ffb0" providerId="ADAL" clId="{35E2E577-AFE3-4A7B-99E2-A7D4BA8AB4EA}" dt="2022-11-03T01:50:32.514" v="6164"/>
        <pc:sldMkLst>
          <pc:docMk/>
          <pc:sldMk cId="2198808407" sldId="315"/>
        </pc:sldMkLst>
        <pc:spChg chg="del">
          <ac:chgData name="Claire Meredith" userId="f07baae9-3c0f-4f8f-8ff0-7d641683ffb0" providerId="ADAL" clId="{35E2E577-AFE3-4A7B-99E2-A7D4BA8AB4EA}" dt="2022-11-03T01:50:32.514" v="6164"/>
          <ac:spMkLst>
            <pc:docMk/>
            <pc:sldMk cId="2198808407" sldId="315"/>
            <ac:spMk id="6" creationId="{052243CF-A270-726C-3EDD-19AA4D2F771E}"/>
          </ac:spMkLst>
        </pc:spChg>
        <pc:picChg chg="add mod">
          <ac:chgData name="Claire Meredith" userId="f07baae9-3c0f-4f8f-8ff0-7d641683ffb0" providerId="ADAL" clId="{35E2E577-AFE3-4A7B-99E2-A7D4BA8AB4EA}" dt="2022-10-30T21:45:11.294" v="4461" actId="1076"/>
          <ac:picMkLst>
            <pc:docMk/>
            <pc:sldMk cId="2198808407" sldId="315"/>
            <ac:picMk id="4" creationId="{07D12574-2788-9E28-1BE2-174F5AE4BAE3}"/>
          </ac:picMkLst>
        </pc:picChg>
        <pc:picChg chg="del">
          <ac:chgData name="Claire Meredith" userId="f07baae9-3c0f-4f8f-8ff0-7d641683ffb0" providerId="ADAL" clId="{35E2E577-AFE3-4A7B-99E2-A7D4BA8AB4EA}" dt="2022-10-30T21:44:35.718" v="4454" actId="478"/>
          <ac:picMkLst>
            <pc:docMk/>
            <pc:sldMk cId="2198808407" sldId="315"/>
            <ac:picMk id="13" creationId="{D377975B-59D5-C755-5794-7B04A293E08D}"/>
          </ac:picMkLst>
        </pc:picChg>
      </pc:sldChg>
      <pc:sldChg chg="addSp delSp modSp mod">
        <pc:chgData name="Claire Meredith" userId="f07baae9-3c0f-4f8f-8ff0-7d641683ffb0" providerId="ADAL" clId="{35E2E577-AFE3-4A7B-99E2-A7D4BA8AB4EA}" dt="2022-11-03T01:50:32.514" v="6164"/>
        <pc:sldMkLst>
          <pc:docMk/>
          <pc:sldMk cId="3766587480" sldId="316"/>
        </pc:sldMkLst>
        <pc:spChg chg="del">
          <ac:chgData name="Claire Meredith" userId="f07baae9-3c0f-4f8f-8ff0-7d641683ffb0" providerId="ADAL" clId="{35E2E577-AFE3-4A7B-99E2-A7D4BA8AB4EA}" dt="2022-11-03T01:50:32.514" v="6164"/>
          <ac:spMkLst>
            <pc:docMk/>
            <pc:sldMk cId="3766587480" sldId="316"/>
            <ac:spMk id="6" creationId="{3B022C65-F8EC-CFA0-BC59-1DB1653D624A}"/>
          </ac:spMkLst>
        </pc:spChg>
        <pc:picChg chg="add mod">
          <ac:chgData name="Claire Meredith" userId="f07baae9-3c0f-4f8f-8ff0-7d641683ffb0" providerId="ADAL" clId="{35E2E577-AFE3-4A7B-99E2-A7D4BA8AB4EA}" dt="2022-10-30T21:50:04.420" v="4466" actId="207"/>
          <ac:picMkLst>
            <pc:docMk/>
            <pc:sldMk cId="3766587480" sldId="316"/>
            <ac:picMk id="4" creationId="{FF375C10-2181-E5E7-D24F-F8F42EF1C574}"/>
          </ac:picMkLst>
        </pc:picChg>
        <pc:picChg chg="del">
          <ac:chgData name="Claire Meredith" userId="f07baae9-3c0f-4f8f-8ff0-7d641683ffb0" providerId="ADAL" clId="{35E2E577-AFE3-4A7B-99E2-A7D4BA8AB4EA}" dt="2022-10-30T21:46:03.883" v="4462" actId="478"/>
          <ac:picMkLst>
            <pc:docMk/>
            <pc:sldMk cId="3766587480" sldId="316"/>
            <ac:picMk id="11" creationId="{8B175AFE-08EC-7A4A-1D6E-9A2CDD714FA9}"/>
          </ac:picMkLst>
        </pc:picChg>
      </pc:sldChg>
      <pc:sldChg chg="delSp modSp new mod ord modNotesTx">
        <pc:chgData name="Claire Meredith" userId="f07baae9-3c0f-4f8f-8ff0-7d641683ffb0" providerId="ADAL" clId="{35E2E577-AFE3-4A7B-99E2-A7D4BA8AB4EA}" dt="2022-11-03T01:53:25.874" v="6171" actId="1076"/>
        <pc:sldMkLst>
          <pc:docMk/>
          <pc:sldMk cId="2801472770" sldId="317"/>
        </pc:sldMkLst>
        <pc:spChg chg="mod">
          <ac:chgData name="Claire Meredith" userId="f07baae9-3c0f-4f8f-8ff0-7d641683ffb0" providerId="ADAL" clId="{35E2E577-AFE3-4A7B-99E2-A7D4BA8AB4EA}" dt="2022-11-03T01:48:58.298" v="6163" actId="20577"/>
          <ac:spMkLst>
            <pc:docMk/>
            <pc:sldMk cId="2801472770" sldId="317"/>
            <ac:spMk id="2" creationId="{1D939ED7-A134-AB39-AE17-6FD21C4A3D42}"/>
          </ac:spMkLst>
        </pc:spChg>
        <pc:spChg chg="mod">
          <ac:chgData name="Claire Meredith" userId="f07baae9-3c0f-4f8f-8ff0-7d641683ffb0" providerId="ADAL" clId="{35E2E577-AFE3-4A7B-99E2-A7D4BA8AB4EA}" dt="2022-11-03T01:36:22.170" v="6118" actId="20577"/>
          <ac:spMkLst>
            <pc:docMk/>
            <pc:sldMk cId="2801472770" sldId="317"/>
            <ac:spMk id="3" creationId="{1D1251F5-82E7-63DA-F19C-883A28421B91}"/>
          </ac:spMkLst>
        </pc:spChg>
        <pc:spChg chg="del">
          <ac:chgData name="Claire Meredith" userId="f07baae9-3c0f-4f8f-8ff0-7d641683ffb0" providerId="ADAL" clId="{35E2E577-AFE3-4A7B-99E2-A7D4BA8AB4EA}" dt="2022-11-03T01:50:32.514" v="6164"/>
          <ac:spMkLst>
            <pc:docMk/>
            <pc:sldMk cId="2801472770" sldId="317"/>
            <ac:spMk id="4" creationId="{C9A52BC6-F040-37AA-98B1-8E4C696C949B}"/>
          </ac:spMkLst>
        </pc:spChg>
        <pc:spChg chg="mod">
          <ac:chgData name="Claire Meredith" userId="f07baae9-3c0f-4f8f-8ff0-7d641683ffb0" providerId="ADAL" clId="{35E2E577-AFE3-4A7B-99E2-A7D4BA8AB4EA}" dt="2022-11-03T01:53:25.874" v="6171" actId="1076"/>
          <ac:spMkLst>
            <pc:docMk/>
            <pc:sldMk cId="2801472770" sldId="317"/>
            <ac:spMk id="5" creationId="{F8D7E78D-CC09-7851-4C41-DBF69374CD92}"/>
          </ac:spMkLst>
        </pc:spChg>
      </pc:sldChg>
    </pc:docChg>
  </pc:docChgLst>
  <pc:docChgLst>
    <pc:chgData name="Claire Meredith" userId="f07baae9-3c0f-4f8f-8ff0-7d641683ffb0" providerId="ADAL" clId="{DF2CBD18-EAEF-4436-8A71-914F55D9E903}"/>
    <pc:docChg chg="undo redo custSel addSld delSld modSld sldOrd">
      <pc:chgData name="Claire Meredith" userId="f07baae9-3c0f-4f8f-8ff0-7d641683ffb0" providerId="ADAL" clId="{DF2CBD18-EAEF-4436-8A71-914F55D9E903}" dt="2022-12-02T21:51:44.958" v="13717"/>
      <pc:docMkLst>
        <pc:docMk/>
      </pc:docMkLst>
      <pc:sldChg chg="addSp delSp modSp mod setBg delDesignElem">
        <pc:chgData name="Claire Meredith" userId="f07baae9-3c0f-4f8f-8ff0-7d641683ffb0" providerId="ADAL" clId="{DF2CBD18-EAEF-4436-8A71-914F55D9E903}" dt="2022-11-21T19:27:53.429" v="9606"/>
        <pc:sldMkLst>
          <pc:docMk/>
          <pc:sldMk cId="1789019115" sldId="256"/>
        </pc:sldMkLst>
        <pc:spChg chg="mod ord">
          <ac:chgData name="Claire Meredith" userId="f07baae9-3c0f-4f8f-8ff0-7d641683ffb0" providerId="ADAL" clId="{DF2CBD18-EAEF-4436-8A71-914F55D9E903}" dt="2022-11-21T19:27:53.429" v="9606"/>
          <ac:spMkLst>
            <pc:docMk/>
            <pc:sldMk cId="1789019115" sldId="256"/>
            <ac:spMk id="2" creationId="{257B80C9-46B1-329B-8644-CE96C66AD4C3}"/>
          </ac:spMkLst>
        </pc:spChg>
        <pc:spChg chg="mod">
          <ac:chgData name="Claire Meredith" userId="f07baae9-3c0f-4f8f-8ff0-7d641683ffb0" providerId="ADAL" clId="{DF2CBD18-EAEF-4436-8A71-914F55D9E903}" dt="2022-11-21T17:05:04.482" v="4895" actId="26606"/>
          <ac:spMkLst>
            <pc:docMk/>
            <pc:sldMk cId="1789019115" sldId="256"/>
            <ac:spMk id="3" creationId="{4D6EABF8-8EE5-9F58-E77B-485FA1D9BA4A}"/>
          </ac:spMkLst>
        </pc:spChg>
        <pc:spChg chg="add del">
          <ac:chgData name="Claire Meredith" userId="f07baae9-3c0f-4f8f-8ff0-7d641683ffb0" providerId="ADAL" clId="{DF2CBD18-EAEF-4436-8A71-914F55D9E903}" dt="2022-11-21T19:27:53.429" v="9606"/>
          <ac:spMkLst>
            <pc:docMk/>
            <pc:sldMk cId="1789019115" sldId="256"/>
            <ac:spMk id="8" creationId="{88294908-8B00-4F58-BBBA-20F71A40AA9E}"/>
          </ac:spMkLst>
        </pc:spChg>
        <pc:spChg chg="add del">
          <ac:chgData name="Claire Meredith" userId="f07baae9-3c0f-4f8f-8ff0-7d641683ffb0" providerId="ADAL" clId="{DF2CBD18-EAEF-4436-8A71-914F55D9E903}" dt="2022-11-21T19:27:53.429" v="9606"/>
          <ac:spMkLst>
            <pc:docMk/>
            <pc:sldMk cId="1789019115" sldId="256"/>
            <ac:spMk id="10" creationId="{4364C879-1404-4203-8E9D-CC5DE0A621A2}"/>
          </ac:spMkLst>
        </pc:spChg>
        <pc:spChg chg="add del">
          <ac:chgData name="Claire Meredith" userId="f07baae9-3c0f-4f8f-8ff0-7d641683ffb0" providerId="ADAL" clId="{DF2CBD18-EAEF-4436-8A71-914F55D9E903}" dt="2022-11-21T19:27:53.429" v="9606"/>
          <ac:spMkLst>
            <pc:docMk/>
            <pc:sldMk cId="1789019115" sldId="256"/>
            <ac:spMk id="12" creationId="{84617302-4B0D-4351-A6BB-6F0930D943AC}"/>
          </ac:spMkLst>
        </pc:spChg>
        <pc:spChg chg="add del">
          <ac:chgData name="Claire Meredith" userId="f07baae9-3c0f-4f8f-8ff0-7d641683ffb0" providerId="ADAL" clId="{DF2CBD18-EAEF-4436-8A71-914F55D9E903}" dt="2022-11-21T19:27:53.429" v="9606"/>
          <ac:spMkLst>
            <pc:docMk/>
            <pc:sldMk cId="1789019115" sldId="256"/>
            <ac:spMk id="14" creationId="{DA2C7802-C2E0-4218-8F89-8DD7CCD2CD1C}"/>
          </ac:spMkLst>
        </pc:spChg>
        <pc:spChg chg="add del">
          <ac:chgData name="Claire Meredith" userId="f07baae9-3c0f-4f8f-8ff0-7d641683ffb0" providerId="ADAL" clId="{DF2CBD18-EAEF-4436-8A71-914F55D9E903}" dt="2022-11-21T19:27:53.429" v="9606"/>
          <ac:spMkLst>
            <pc:docMk/>
            <pc:sldMk cId="1789019115" sldId="256"/>
            <ac:spMk id="16" creationId="{A6D7111A-21E5-4EE9-8A78-10E5530F0116}"/>
          </ac:spMkLst>
        </pc:spChg>
        <pc:spChg chg="add del">
          <ac:chgData name="Claire Meredith" userId="f07baae9-3c0f-4f8f-8ff0-7d641683ffb0" providerId="ADAL" clId="{DF2CBD18-EAEF-4436-8A71-914F55D9E903}" dt="2022-11-21T19:27:53.429" v="9606"/>
          <ac:spMkLst>
            <pc:docMk/>
            <pc:sldMk cId="1789019115" sldId="256"/>
            <ac:spMk id="18" creationId="{A3969E80-A77B-49FC-9122-D89AFD5EE118}"/>
          </ac:spMkLst>
        </pc:spChg>
        <pc:spChg chg="add del">
          <ac:chgData name="Claire Meredith" userId="f07baae9-3c0f-4f8f-8ff0-7d641683ffb0" providerId="ADAL" clId="{DF2CBD18-EAEF-4436-8A71-914F55D9E903}" dt="2022-11-21T19:27:53.429" v="9606"/>
          <ac:spMkLst>
            <pc:docMk/>
            <pc:sldMk cId="1789019115" sldId="256"/>
            <ac:spMk id="20" creationId="{1849CA57-76BD-4CF2-80BA-D7A46A01B7B1}"/>
          </ac:spMkLst>
        </pc:spChg>
        <pc:spChg chg="add del">
          <ac:chgData name="Claire Meredith" userId="f07baae9-3c0f-4f8f-8ff0-7d641683ffb0" providerId="ADAL" clId="{DF2CBD18-EAEF-4436-8A71-914F55D9E903}" dt="2022-11-21T19:27:53.429" v="9606"/>
          <ac:spMkLst>
            <pc:docMk/>
            <pc:sldMk cId="1789019115" sldId="256"/>
            <ac:spMk id="22" creationId="{35E9085E-E730-4768-83D4-6CB7E9897153}"/>
          </ac:spMkLst>
        </pc:spChg>
        <pc:spChg chg="add del">
          <ac:chgData name="Claire Meredith" userId="f07baae9-3c0f-4f8f-8ff0-7d641683ffb0" providerId="ADAL" clId="{DF2CBD18-EAEF-4436-8A71-914F55D9E903}" dt="2022-11-21T19:27:53.429" v="9606"/>
          <ac:spMkLst>
            <pc:docMk/>
            <pc:sldMk cId="1789019115" sldId="256"/>
            <ac:spMk id="24" creationId="{973272FE-A474-4CAE-8CA2-BCC8B476C3F4}"/>
          </ac:spMkLst>
        </pc:spChg>
        <pc:spChg chg="add del">
          <ac:chgData name="Claire Meredith" userId="f07baae9-3c0f-4f8f-8ff0-7d641683ffb0" providerId="ADAL" clId="{DF2CBD18-EAEF-4436-8A71-914F55D9E903}" dt="2022-11-21T19:27:53.429" v="9606"/>
          <ac:spMkLst>
            <pc:docMk/>
            <pc:sldMk cId="1789019115" sldId="256"/>
            <ac:spMk id="26" creationId="{E07981EA-05A6-437C-88D7-B377B92B031D}"/>
          </ac:spMkLst>
        </pc:spChg>
        <pc:spChg chg="add del">
          <ac:chgData name="Claire Meredith" userId="f07baae9-3c0f-4f8f-8ff0-7d641683ffb0" providerId="ADAL" clId="{DF2CBD18-EAEF-4436-8A71-914F55D9E903}" dt="2022-11-21T19:27:53.429" v="9606"/>
          <ac:spMkLst>
            <pc:docMk/>
            <pc:sldMk cId="1789019115" sldId="256"/>
            <ac:spMk id="28" creationId="{15E3C750-986E-4769-B1AE-49289FBEE757}"/>
          </ac:spMkLst>
        </pc:spChg>
      </pc:sldChg>
      <pc:sldChg chg="addSp delSp modSp mod delDesignElem">
        <pc:chgData name="Claire Meredith" userId="f07baae9-3c0f-4f8f-8ff0-7d641683ffb0" providerId="ADAL" clId="{DF2CBD18-EAEF-4436-8A71-914F55D9E903}" dt="2022-12-02T20:47:37.936" v="13284" actId="404"/>
        <pc:sldMkLst>
          <pc:docMk/>
          <pc:sldMk cId="3937754453" sldId="257"/>
        </pc:sldMkLst>
        <pc:spChg chg="mod">
          <ac:chgData name="Claire Meredith" userId="f07baae9-3c0f-4f8f-8ff0-7d641683ffb0" providerId="ADAL" clId="{DF2CBD18-EAEF-4436-8A71-914F55D9E903}" dt="2022-11-21T19:27:53.429" v="9606"/>
          <ac:spMkLst>
            <pc:docMk/>
            <pc:sldMk cId="3937754453" sldId="257"/>
            <ac:spMk id="2" creationId="{3A14EE5D-6648-DA1A-65FD-55028AD9B057}"/>
          </ac:spMkLst>
        </pc:spChg>
        <pc:spChg chg="mod">
          <ac:chgData name="Claire Meredith" userId="f07baae9-3c0f-4f8f-8ff0-7d641683ffb0" providerId="ADAL" clId="{DF2CBD18-EAEF-4436-8A71-914F55D9E903}" dt="2022-12-02T20:47:37.936" v="13284" actId="404"/>
          <ac:spMkLst>
            <pc:docMk/>
            <pc:sldMk cId="3937754453" sldId="257"/>
            <ac:spMk id="5" creationId="{9AAD93F1-A3FA-18AA-1E98-56F600258C18}"/>
          </ac:spMkLst>
        </pc:spChg>
        <pc:spChg chg="add del">
          <ac:chgData name="Claire Meredith" userId="f07baae9-3c0f-4f8f-8ff0-7d641683ffb0" providerId="ADAL" clId="{DF2CBD18-EAEF-4436-8A71-914F55D9E903}" dt="2022-11-21T19:27:53.429" v="9606"/>
          <ac:spMkLst>
            <pc:docMk/>
            <pc:sldMk cId="3937754453" sldId="257"/>
            <ac:spMk id="10" creationId="{F3060C83-F051-4F0E-ABAD-AA0DFC48B218}"/>
          </ac:spMkLst>
        </pc:spChg>
        <pc:spChg chg="add del">
          <ac:chgData name="Claire Meredith" userId="f07baae9-3c0f-4f8f-8ff0-7d641683ffb0" providerId="ADAL" clId="{DF2CBD18-EAEF-4436-8A71-914F55D9E903}" dt="2022-11-21T19:27:53.429" v="9606"/>
          <ac:spMkLst>
            <pc:docMk/>
            <pc:sldMk cId="3937754453" sldId="257"/>
            <ac:spMk id="12" creationId="{83C98ABE-055B-441F-B07E-44F97F083C39}"/>
          </ac:spMkLst>
        </pc:spChg>
        <pc:spChg chg="add del">
          <ac:chgData name="Claire Meredith" userId="f07baae9-3c0f-4f8f-8ff0-7d641683ffb0" providerId="ADAL" clId="{DF2CBD18-EAEF-4436-8A71-914F55D9E903}" dt="2022-11-21T19:27:53.429" v="9606"/>
          <ac:spMkLst>
            <pc:docMk/>
            <pc:sldMk cId="3937754453" sldId="257"/>
            <ac:spMk id="14" creationId="{29FDB030-9B49-4CED-8CCD-4D99382388AC}"/>
          </ac:spMkLst>
        </pc:spChg>
        <pc:spChg chg="add del">
          <ac:chgData name="Claire Meredith" userId="f07baae9-3c0f-4f8f-8ff0-7d641683ffb0" providerId="ADAL" clId="{DF2CBD18-EAEF-4436-8A71-914F55D9E903}" dt="2022-11-21T19:27:53.429" v="9606"/>
          <ac:spMkLst>
            <pc:docMk/>
            <pc:sldMk cId="3937754453" sldId="257"/>
            <ac:spMk id="16" creationId="{3783CA14-24A1-485C-8B30-D6A5D87987AD}"/>
          </ac:spMkLst>
        </pc:spChg>
        <pc:spChg chg="add del">
          <ac:chgData name="Claire Meredith" userId="f07baae9-3c0f-4f8f-8ff0-7d641683ffb0" providerId="ADAL" clId="{DF2CBD18-EAEF-4436-8A71-914F55D9E903}" dt="2022-11-21T19:27:53.429" v="9606"/>
          <ac:spMkLst>
            <pc:docMk/>
            <pc:sldMk cId="3937754453" sldId="257"/>
            <ac:spMk id="18" creationId="{9A97C86A-04D6-40F7-AE84-31AB43E6A846}"/>
          </ac:spMkLst>
        </pc:spChg>
        <pc:spChg chg="add del">
          <ac:chgData name="Claire Meredith" userId="f07baae9-3c0f-4f8f-8ff0-7d641683ffb0" providerId="ADAL" clId="{DF2CBD18-EAEF-4436-8A71-914F55D9E903}" dt="2022-11-21T19:27:53.429" v="9606"/>
          <ac:spMkLst>
            <pc:docMk/>
            <pc:sldMk cId="3937754453" sldId="257"/>
            <ac:spMk id="20" creationId="{FF9F2414-84E8-453E-B1F3-389FDE8192D9}"/>
          </ac:spMkLst>
        </pc:spChg>
        <pc:spChg chg="add del">
          <ac:chgData name="Claire Meredith" userId="f07baae9-3c0f-4f8f-8ff0-7d641683ffb0" providerId="ADAL" clId="{DF2CBD18-EAEF-4436-8A71-914F55D9E903}" dt="2022-11-21T19:27:53.429" v="9606"/>
          <ac:spMkLst>
            <pc:docMk/>
            <pc:sldMk cId="3937754453" sldId="257"/>
            <ac:spMk id="22" creationId="{3ECA69A1-7536-43AC-85EF-C7106179F5ED}"/>
          </ac:spMkLst>
        </pc:spChg>
        <pc:graphicFrameChg chg="mod modGraphic">
          <ac:chgData name="Claire Meredith" userId="f07baae9-3c0f-4f8f-8ff0-7d641683ffb0" providerId="ADAL" clId="{DF2CBD18-EAEF-4436-8A71-914F55D9E903}" dt="2022-11-22T18:57:02.457" v="11548" actId="207"/>
          <ac:graphicFrameMkLst>
            <pc:docMk/>
            <pc:sldMk cId="3937754453" sldId="257"/>
            <ac:graphicFrameMk id="4" creationId="{C87CF3F8-4951-7495-752A-8315D0D70892}"/>
          </ac:graphicFrameMkLst>
        </pc:graphicFrameChg>
      </pc:sldChg>
      <pc:sldChg chg="addSp delSp modSp mod setBg delDesignElem">
        <pc:chgData name="Claire Meredith" userId="f07baae9-3c0f-4f8f-8ff0-7d641683ffb0" providerId="ADAL" clId="{DF2CBD18-EAEF-4436-8A71-914F55D9E903}" dt="2022-12-02T20:47:09.616" v="13272" actId="404"/>
        <pc:sldMkLst>
          <pc:docMk/>
          <pc:sldMk cId="1118639101" sldId="258"/>
        </pc:sldMkLst>
        <pc:spChg chg="mod">
          <ac:chgData name="Claire Meredith" userId="f07baae9-3c0f-4f8f-8ff0-7d641683ffb0" providerId="ADAL" clId="{DF2CBD18-EAEF-4436-8A71-914F55D9E903}" dt="2022-11-14T19:52:13.676" v="2127" actId="26606"/>
          <ac:spMkLst>
            <pc:docMk/>
            <pc:sldMk cId="1118639101" sldId="258"/>
            <ac:spMk id="2" creationId="{3427ABA3-E28E-C724-5EC0-5CAEE28B9434}"/>
          </ac:spMkLst>
        </pc:spChg>
        <pc:spChg chg="mod">
          <ac:chgData name="Claire Meredith" userId="f07baae9-3c0f-4f8f-8ff0-7d641683ffb0" providerId="ADAL" clId="{DF2CBD18-EAEF-4436-8A71-914F55D9E903}" dt="2022-12-02T20:47:09.616" v="13272" actId="404"/>
          <ac:spMkLst>
            <pc:docMk/>
            <pc:sldMk cId="1118639101" sldId="258"/>
            <ac:spMk id="6" creationId="{028964B3-5773-DC9D-C83E-2E98DB64BC5D}"/>
          </ac:spMkLst>
        </pc:spChg>
        <pc:spChg chg="add del">
          <ac:chgData name="Claire Meredith" userId="f07baae9-3c0f-4f8f-8ff0-7d641683ffb0" providerId="ADAL" clId="{DF2CBD18-EAEF-4436-8A71-914F55D9E903}" dt="2022-11-14T19:52:13.676" v="2127" actId="26606"/>
          <ac:spMkLst>
            <pc:docMk/>
            <pc:sldMk cId="1118639101" sldId="258"/>
            <ac:spMk id="11" creationId="{2B566528-1B12-4246-9431-5C2D7D081168}"/>
          </ac:spMkLst>
        </pc:spChg>
        <pc:grpChg chg="add del">
          <ac:chgData name="Claire Meredith" userId="f07baae9-3c0f-4f8f-8ff0-7d641683ffb0" providerId="ADAL" clId="{DF2CBD18-EAEF-4436-8A71-914F55D9E903}" dt="2022-11-14T19:52:13.676" v="2127" actId="26606"/>
          <ac:grpSpMkLst>
            <pc:docMk/>
            <pc:sldMk cId="1118639101" sldId="258"/>
            <ac:grpSpMk id="13" creationId="{828A5161-06F1-46CF-8AD7-844680A59E13}"/>
          </ac:grpSpMkLst>
        </pc:grpChg>
        <pc:grpChg chg="add del">
          <ac:chgData name="Claire Meredith" userId="f07baae9-3c0f-4f8f-8ff0-7d641683ffb0" providerId="ADAL" clId="{DF2CBD18-EAEF-4436-8A71-914F55D9E903}" dt="2022-11-14T19:52:13.676" v="2127" actId="26606"/>
          <ac:grpSpMkLst>
            <pc:docMk/>
            <pc:sldMk cId="1118639101" sldId="258"/>
            <ac:grpSpMk id="17" creationId="{5995D10D-E9C9-47DB-AE7E-801FEF38F5C9}"/>
          </ac:grpSpMkLst>
        </pc:grpChg>
        <pc:graphicFrameChg chg="mod ord modGraphic">
          <ac:chgData name="Claire Meredith" userId="f07baae9-3c0f-4f8f-8ff0-7d641683ffb0" providerId="ADAL" clId="{DF2CBD18-EAEF-4436-8A71-914F55D9E903}" dt="2022-11-22T17:30:29.546" v="11125" actId="1076"/>
          <ac:graphicFrameMkLst>
            <pc:docMk/>
            <pc:sldMk cId="1118639101" sldId="258"/>
            <ac:graphicFrameMk id="4" creationId="{B6C71E71-8C1B-EB3D-A4C3-4D04FAE2984D}"/>
          </ac:graphicFrameMkLst>
        </pc:graphicFrameChg>
        <pc:picChg chg="mod">
          <ac:chgData name="Claire Meredith" userId="f07baae9-3c0f-4f8f-8ff0-7d641683ffb0" providerId="ADAL" clId="{DF2CBD18-EAEF-4436-8A71-914F55D9E903}" dt="2022-11-22T17:31:39.102" v="11129" actId="1440"/>
          <ac:picMkLst>
            <pc:docMk/>
            <pc:sldMk cId="1118639101" sldId="258"/>
            <ac:picMk id="5" creationId="{B57D366A-160D-AF48-4020-E6ACCE8DFC9A}"/>
          </ac:picMkLst>
        </pc:picChg>
      </pc:sldChg>
      <pc:sldChg chg="addSp delSp modSp mod delDesignElem">
        <pc:chgData name="Claire Meredith" userId="f07baae9-3c0f-4f8f-8ff0-7d641683ffb0" providerId="ADAL" clId="{DF2CBD18-EAEF-4436-8A71-914F55D9E903}" dt="2022-12-02T20:48:54.729" v="13330" actId="404"/>
        <pc:sldMkLst>
          <pc:docMk/>
          <pc:sldMk cId="1309030131" sldId="260"/>
        </pc:sldMkLst>
        <pc:spChg chg="mod">
          <ac:chgData name="Claire Meredith" userId="f07baae9-3c0f-4f8f-8ff0-7d641683ffb0" providerId="ADAL" clId="{DF2CBD18-EAEF-4436-8A71-914F55D9E903}" dt="2022-12-02T20:48:54.729" v="13330" actId="404"/>
          <ac:spMkLst>
            <pc:docMk/>
            <pc:sldMk cId="1309030131" sldId="260"/>
            <ac:spMk id="2" creationId="{B6F02EA5-9160-5C69-9714-58B96C2F2FAF}"/>
          </ac:spMkLst>
        </pc:spChg>
        <pc:spChg chg="mod">
          <ac:chgData name="Claire Meredith" userId="f07baae9-3c0f-4f8f-8ff0-7d641683ffb0" providerId="ADAL" clId="{DF2CBD18-EAEF-4436-8A71-914F55D9E903}" dt="2022-11-21T19:27:53.429" v="9606"/>
          <ac:spMkLst>
            <pc:docMk/>
            <pc:sldMk cId="1309030131" sldId="260"/>
            <ac:spMk id="3" creationId="{28A09326-DBAF-456E-B275-A152A0C48E95}"/>
          </ac:spMkLst>
        </pc:spChg>
        <pc:spChg chg="add del">
          <ac:chgData name="Claire Meredith" userId="f07baae9-3c0f-4f8f-8ff0-7d641683ffb0" providerId="ADAL" clId="{DF2CBD18-EAEF-4436-8A71-914F55D9E903}" dt="2022-11-21T19:27:53.429" v="9606"/>
          <ac:spMkLst>
            <pc:docMk/>
            <pc:sldMk cId="1309030131" sldId="260"/>
            <ac:spMk id="8" creationId="{46D6306C-ED4F-4AAE-B4A5-EEA6AFAD726E}"/>
          </ac:spMkLst>
        </pc:spChg>
        <pc:spChg chg="add del">
          <ac:chgData name="Claire Meredith" userId="f07baae9-3c0f-4f8f-8ff0-7d641683ffb0" providerId="ADAL" clId="{DF2CBD18-EAEF-4436-8A71-914F55D9E903}" dt="2022-11-21T19:27:53.429" v="9606"/>
          <ac:spMkLst>
            <pc:docMk/>
            <pc:sldMk cId="1309030131" sldId="260"/>
            <ac:spMk id="10" creationId="{0EC5361D-F897-4856-B945-0455A365EB24}"/>
          </ac:spMkLst>
        </pc:spChg>
        <pc:spChg chg="add del">
          <ac:chgData name="Claire Meredith" userId="f07baae9-3c0f-4f8f-8ff0-7d641683ffb0" providerId="ADAL" clId="{DF2CBD18-EAEF-4436-8A71-914F55D9E903}" dt="2022-11-21T19:27:53.429" v="9606"/>
          <ac:spMkLst>
            <pc:docMk/>
            <pc:sldMk cId="1309030131" sldId="260"/>
            <ac:spMk id="12" creationId="{4508C0C5-2268-42B5-B3C8-4D0899E05F8C}"/>
          </ac:spMkLst>
        </pc:spChg>
        <pc:spChg chg="add del">
          <ac:chgData name="Claire Meredith" userId="f07baae9-3c0f-4f8f-8ff0-7d641683ffb0" providerId="ADAL" clId="{DF2CBD18-EAEF-4436-8A71-914F55D9E903}" dt="2022-11-21T19:27:53.429" v="9606"/>
          <ac:spMkLst>
            <pc:docMk/>
            <pc:sldMk cId="1309030131" sldId="260"/>
            <ac:spMk id="14" creationId="{141ACBDB-38F8-4B34-8183-BD95B4E55A62}"/>
          </ac:spMkLst>
        </pc:spChg>
        <pc:spChg chg="add del">
          <ac:chgData name="Claire Meredith" userId="f07baae9-3c0f-4f8f-8ff0-7d641683ffb0" providerId="ADAL" clId="{DF2CBD18-EAEF-4436-8A71-914F55D9E903}" dt="2022-11-21T19:27:53.429" v="9606"/>
          <ac:spMkLst>
            <pc:docMk/>
            <pc:sldMk cId="1309030131" sldId="260"/>
            <ac:spMk id="16" creationId="{DE00DB52-3455-4E2F-867B-A6D0516E175B}"/>
          </ac:spMkLst>
        </pc:spChg>
        <pc:spChg chg="add del">
          <ac:chgData name="Claire Meredith" userId="f07baae9-3c0f-4f8f-8ff0-7d641683ffb0" providerId="ADAL" clId="{DF2CBD18-EAEF-4436-8A71-914F55D9E903}" dt="2022-11-21T19:27:53.429" v="9606"/>
          <ac:spMkLst>
            <pc:docMk/>
            <pc:sldMk cId="1309030131" sldId="260"/>
            <ac:spMk id="18" creationId="{9E914C83-E0D8-4953-92D5-169D28CB43AE}"/>
          </ac:spMkLst>
        </pc:spChg>
        <pc:spChg chg="add del">
          <ac:chgData name="Claire Meredith" userId="f07baae9-3c0f-4f8f-8ff0-7d641683ffb0" providerId="ADAL" clId="{DF2CBD18-EAEF-4436-8A71-914F55D9E903}" dt="2022-11-21T19:27:53.429" v="9606"/>
          <ac:spMkLst>
            <pc:docMk/>
            <pc:sldMk cId="1309030131" sldId="260"/>
            <ac:spMk id="20" creationId="{3512E083-F550-46AF-8490-767ECFD00CB7}"/>
          </ac:spMkLst>
        </pc:spChg>
      </pc:sldChg>
      <pc:sldChg chg="addSp delSp modSp mod delDesignElem">
        <pc:chgData name="Claire Meredith" userId="f07baae9-3c0f-4f8f-8ff0-7d641683ffb0" providerId="ADAL" clId="{DF2CBD18-EAEF-4436-8A71-914F55D9E903}" dt="2022-12-02T20:48:50.903" v="13329" actId="404"/>
        <pc:sldMkLst>
          <pc:docMk/>
          <pc:sldMk cId="987316508" sldId="261"/>
        </pc:sldMkLst>
        <pc:spChg chg="mod">
          <ac:chgData name="Claire Meredith" userId="f07baae9-3c0f-4f8f-8ff0-7d641683ffb0" providerId="ADAL" clId="{DF2CBD18-EAEF-4436-8A71-914F55D9E903}" dt="2022-12-02T20:48:50.903" v="13329" actId="404"/>
          <ac:spMkLst>
            <pc:docMk/>
            <pc:sldMk cId="987316508" sldId="261"/>
            <ac:spMk id="2" creationId="{B1C5B916-5AE4-4DD3-4FF8-6B9E45E02B90}"/>
          </ac:spMkLst>
        </pc:spChg>
        <pc:spChg chg="add del">
          <ac:chgData name="Claire Meredith" userId="f07baae9-3c0f-4f8f-8ff0-7d641683ffb0" providerId="ADAL" clId="{DF2CBD18-EAEF-4436-8A71-914F55D9E903}" dt="2022-11-21T19:27:53.429" v="9606"/>
          <ac:spMkLst>
            <pc:docMk/>
            <pc:sldMk cId="987316508" sldId="261"/>
            <ac:spMk id="8" creationId="{2B566528-1B12-4246-9431-5C2D7D081168}"/>
          </ac:spMkLst>
        </pc:spChg>
        <pc:spChg chg="add del">
          <ac:chgData name="Claire Meredith" userId="f07baae9-3c0f-4f8f-8ff0-7d641683ffb0" providerId="ADAL" clId="{DF2CBD18-EAEF-4436-8A71-914F55D9E903}" dt="2022-11-21T19:27:53.429" v="9606"/>
          <ac:spMkLst>
            <pc:docMk/>
            <pc:sldMk cId="987316508" sldId="261"/>
            <ac:spMk id="10" creationId="{2E80C965-DB6D-4F81-9E9E-B027384D0BD6}"/>
          </ac:spMkLst>
        </pc:spChg>
        <pc:spChg chg="add del">
          <ac:chgData name="Claire Meredith" userId="f07baae9-3c0f-4f8f-8ff0-7d641683ffb0" providerId="ADAL" clId="{DF2CBD18-EAEF-4436-8A71-914F55D9E903}" dt="2022-11-21T19:27:53.429" v="9606"/>
          <ac:spMkLst>
            <pc:docMk/>
            <pc:sldMk cId="987316508" sldId="261"/>
            <ac:spMk id="12" creationId="{A580F890-B085-4E95-96AA-55AEBEC5CE6E}"/>
          </ac:spMkLst>
        </pc:spChg>
        <pc:spChg chg="add del">
          <ac:chgData name="Claire Meredith" userId="f07baae9-3c0f-4f8f-8ff0-7d641683ffb0" providerId="ADAL" clId="{DF2CBD18-EAEF-4436-8A71-914F55D9E903}" dt="2022-11-21T19:27:53.429" v="9606"/>
          <ac:spMkLst>
            <pc:docMk/>
            <pc:sldMk cId="987316508" sldId="261"/>
            <ac:spMk id="14" creationId="{D3F51FEB-38FB-4F6C-9F7B-2F2AFAB65463}"/>
          </ac:spMkLst>
        </pc:spChg>
        <pc:spChg chg="add del">
          <ac:chgData name="Claire Meredith" userId="f07baae9-3c0f-4f8f-8ff0-7d641683ffb0" providerId="ADAL" clId="{DF2CBD18-EAEF-4436-8A71-914F55D9E903}" dt="2022-11-21T19:27:53.429" v="9606"/>
          <ac:spMkLst>
            <pc:docMk/>
            <pc:sldMk cId="987316508" sldId="261"/>
            <ac:spMk id="16" creationId="{1E547BA6-BAE0-43BB-A7CA-60F69CE252F0}"/>
          </ac:spMkLst>
        </pc:spChg>
      </pc:sldChg>
      <pc:sldChg chg="addSp delSp modSp mod delDesignElem">
        <pc:chgData name="Claire Meredith" userId="f07baae9-3c0f-4f8f-8ff0-7d641683ffb0" providerId="ADAL" clId="{DF2CBD18-EAEF-4436-8A71-914F55D9E903}" dt="2022-12-02T20:46:50.089" v="13262" actId="403"/>
        <pc:sldMkLst>
          <pc:docMk/>
          <pc:sldMk cId="1186408031" sldId="263"/>
        </pc:sldMkLst>
        <pc:spChg chg="mod">
          <ac:chgData name="Claire Meredith" userId="f07baae9-3c0f-4f8f-8ff0-7d641683ffb0" providerId="ADAL" clId="{DF2CBD18-EAEF-4436-8A71-914F55D9E903}" dt="2022-12-02T20:46:50.089" v="13262" actId="403"/>
          <ac:spMkLst>
            <pc:docMk/>
            <pc:sldMk cId="1186408031" sldId="263"/>
            <ac:spMk id="2" creationId="{2CCC6E5B-3BAD-683A-175D-A0951F6C1A57}"/>
          </ac:spMkLst>
        </pc:spChg>
        <pc:spChg chg="del mod">
          <ac:chgData name="Claire Meredith" userId="f07baae9-3c0f-4f8f-8ff0-7d641683ffb0" providerId="ADAL" clId="{DF2CBD18-EAEF-4436-8A71-914F55D9E903}" dt="2022-11-14T19:55:00.102" v="2137" actId="26606"/>
          <ac:spMkLst>
            <pc:docMk/>
            <pc:sldMk cId="1186408031" sldId="263"/>
            <ac:spMk id="3" creationId="{91E9B438-8428-875D-BE24-2D2FAE3F599E}"/>
          </ac:spMkLst>
        </pc:spChg>
        <pc:spChg chg="mod">
          <ac:chgData name="Claire Meredith" userId="f07baae9-3c0f-4f8f-8ff0-7d641683ffb0" providerId="ADAL" clId="{DF2CBD18-EAEF-4436-8A71-914F55D9E903}" dt="2022-12-02T20:46:47.128" v="13260" actId="404"/>
          <ac:spMkLst>
            <pc:docMk/>
            <pc:sldMk cId="1186408031" sldId="263"/>
            <ac:spMk id="5" creationId="{1E340C50-B868-0D57-B8BC-CBA760E94048}"/>
          </ac:spMkLst>
        </pc:spChg>
        <pc:spChg chg="add del">
          <ac:chgData name="Claire Meredith" userId="f07baae9-3c0f-4f8f-8ff0-7d641683ffb0" providerId="ADAL" clId="{DF2CBD18-EAEF-4436-8A71-914F55D9E903}" dt="2022-11-21T19:27:53.429" v="9606"/>
          <ac:spMkLst>
            <pc:docMk/>
            <pc:sldMk cId="1186408031" sldId="263"/>
            <ac:spMk id="27" creationId="{2B566528-1B12-4246-9431-5C2D7D081168}"/>
          </ac:spMkLst>
        </pc:spChg>
        <pc:spChg chg="add del">
          <ac:chgData name="Claire Meredith" userId="f07baae9-3c0f-4f8f-8ff0-7d641683ffb0" providerId="ADAL" clId="{DF2CBD18-EAEF-4436-8A71-914F55D9E903}" dt="2022-11-21T19:27:53.429" v="9606"/>
          <ac:spMkLst>
            <pc:docMk/>
            <pc:sldMk cId="1186408031" sldId="263"/>
            <ac:spMk id="29" creationId="{2E80C965-DB6D-4F81-9E9E-B027384D0BD6}"/>
          </ac:spMkLst>
        </pc:spChg>
        <pc:spChg chg="add del">
          <ac:chgData name="Claire Meredith" userId="f07baae9-3c0f-4f8f-8ff0-7d641683ffb0" providerId="ADAL" clId="{DF2CBD18-EAEF-4436-8A71-914F55D9E903}" dt="2022-11-21T19:27:53.429" v="9606"/>
          <ac:spMkLst>
            <pc:docMk/>
            <pc:sldMk cId="1186408031" sldId="263"/>
            <ac:spMk id="31" creationId="{A580F890-B085-4E95-96AA-55AEBEC5CE6E}"/>
          </ac:spMkLst>
        </pc:spChg>
        <pc:spChg chg="add del">
          <ac:chgData name="Claire Meredith" userId="f07baae9-3c0f-4f8f-8ff0-7d641683ffb0" providerId="ADAL" clId="{DF2CBD18-EAEF-4436-8A71-914F55D9E903}" dt="2022-11-21T19:27:53.429" v="9606"/>
          <ac:spMkLst>
            <pc:docMk/>
            <pc:sldMk cId="1186408031" sldId="263"/>
            <ac:spMk id="33" creationId="{D3F51FEB-38FB-4F6C-9F7B-2F2AFAB65463}"/>
          </ac:spMkLst>
        </pc:spChg>
        <pc:spChg chg="add del">
          <ac:chgData name="Claire Meredith" userId="f07baae9-3c0f-4f8f-8ff0-7d641683ffb0" providerId="ADAL" clId="{DF2CBD18-EAEF-4436-8A71-914F55D9E903}" dt="2022-11-21T19:27:53.429" v="9606"/>
          <ac:spMkLst>
            <pc:docMk/>
            <pc:sldMk cId="1186408031" sldId="263"/>
            <ac:spMk id="35" creationId="{1E547BA6-BAE0-43BB-A7CA-60F69CE252F0}"/>
          </ac:spMkLst>
        </pc:spChg>
        <pc:graphicFrameChg chg="add mod">
          <ac:chgData name="Claire Meredith" userId="f07baae9-3c0f-4f8f-8ff0-7d641683ffb0" providerId="ADAL" clId="{DF2CBD18-EAEF-4436-8A71-914F55D9E903}" dt="2022-11-22T17:46:58.993" v="11539" actId="20577"/>
          <ac:graphicFrameMkLst>
            <pc:docMk/>
            <pc:sldMk cId="1186408031" sldId="263"/>
            <ac:graphicFrameMk id="37" creationId="{5B6DD06E-2116-0959-9FBB-F826D21027B8}"/>
          </ac:graphicFrameMkLst>
        </pc:graphicFrameChg>
      </pc:sldChg>
      <pc:sldChg chg="addSp delSp modSp mod setBg delDesignElem">
        <pc:chgData name="Claire Meredith" userId="f07baae9-3c0f-4f8f-8ff0-7d641683ffb0" providerId="ADAL" clId="{DF2CBD18-EAEF-4436-8A71-914F55D9E903}" dt="2022-12-02T20:46:13.740" v="13240" actId="404"/>
        <pc:sldMkLst>
          <pc:docMk/>
          <pc:sldMk cId="4050223710" sldId="264"/>
        </pc:sldMkLst>
        <pc:spChg chg="mod">
          <ac:chgData name="Claire Meredith" userId="f07baae9-3c0f-4f8f-8ff0-7d641683ffb0" providerId="ADAL" clId="{DF2CBD18-EAEF-4436-8A71-914F55D9E903}" dt="2022-11-21T17:08:10.444" v="4924" actId="122"/>
          <ac:spMkLst>
            <pc:docMk/>
            <pc:sldMk cId="4050223710" sldId="264"/>
            <ac:spMk id="2" creationId="{D94B589E-64FA-67A5-0B2A-FE324D2C7AA8}"/>
          </ac:spMkLst>
        </pc:spChg>
        <pc:spChg chg="add del">
          <ac:chgData name="Claire Meredith" userId="f07baae9-3c0f-4f8f-8ff0-7d641683ffb0" providerId="ADAL" clId="{DF2CBD18-EAEF-4436-8A71-914F55D9E903}" dt="2022-11-14T20:00:34.145" v="2191" actId="12084"/>
          <ac:spMkLst>
            <pc:docMk/>
            <pc:sldMk cId="4050223710" sldId="264"/>
            <ac:spMk id="3" creationId="{18D0CB63-3C41-FCF5-D3FF-431E49F6B6D9}"/>
          </ac:spMkLst>
        </pc:spChg>
        <pc:spChg chg="mod ord">
          <ac:chgData name="Claire Meredith" userId="f07baae9-3c0f-4f8f-8ff0-7d641683ffb0" providerId="ADAL" clId="{DF2CBD18-EAEF-4436-8A71-914F55D9E903}" dt="2022-12-02T20:46:13.740" v="13240" actId="404"/>
          <ac:spMkLst>
            <pc:docMk/>
            <pc:sldMk cId="4050223710" sldId="264"/>
            <ac:spMk id="4" creationId="{00000000-0000-0000-0000-000000000000}"/>
          </ac:spMkLst>
        </pc:spChg>
        <pc:spChg chg="add del">
          <ac:chgData name="Claire Meredith" userId="f07baae9-3c0f-4f8f-8ff0-7d641683ffb0" providerId="ADAL" clId="{DF2CBD18-EAEF-4436-8A71-914F55D9E903}" dt="2022-11-21T19:27:53.429" v="9606"/>
          <ac:spMkLst>
            <pc:docMk/>
            <pc:sldMk cId="4050223710" sldId="264"/>
            <ac:spMk id="10" creationId="{F3060C83-F051-4F0E-ABAD-AA0DFC48B218}"/>
          </ac:spMkLst>
        </pc:spChg>
        <pc:spChg chg="add del">
          <ac:chgData name="Claire Meredith" userId="f07baae9-3c0f-4f8f-8ff0-7d641683ffb0" providerId="ADAL" clId="{DF2CBD18-EAEF-4436-8A71-914F55D9E903}" dt="2022-11-14T20:00:07.647" v="2190"/>
          <ac:spMkLst>
            <pc:docMk/>
            <pc:sldMk cId="4050223710" sldId="264"/>
            <ac:spMk id="11" creationId="{B50AB553-2A96-4A92-96F2-93548E096954}"/>
          </ac:spMkLst>
        </pc:spChg>
        <pc:spChg chg="add del">
          <ac:chgData name="Claire Meredith" userId="f07baae9-3c0f-4f8f-8ff0-7d641683ffb0" providerId="ADAL" clId="{DF2CBD18-EAEF-4436-8A71-914F55D9E903}" dt="2022-11-21T19:27:53.429" v="9606"/>
          <ac:spMkLst>
            <pc:docMk/>
            <pc:sldMk cId="4050223710" sldId="264"/>
            <ac:spMk id="12" creationId="{83C98ABE-055B-441F-B07E-44F97F083C39}"/>
          </ac:spMkLst>
        </pc:spChg>
        <pc:spChg chg="add del">
          <ac:chgData name="Claire Meredith" userId="f07baae9-3c0f-4f8f-8ff0-7d641683ffb0" providerId="ADAL" clId="{DF2CBD18-EAEF-4436-8A71-914F55D9E903}" dt="2022-11-21T19:27:53.429" v="9606"/>
          <ac:spMkLst>
            <pc:docMk/>
            <pc:sldMk cId="4050223710" sldId="264"/>
            <ac:spMk id="14" creationId="{29FDB030-9B49-4CED-8CCD-4D99382388AC}"/>
          </ac:spMkLst>
        </pc:spChg>
        <pc:spChg chg="add del">
          <ac:chgData name="Claire Meredith" userId="f07baae9-3c0f-4f8f-8ff0-7d641683ffb0" providerId="ADAL" clId="{DF2CBD18-EAEF-4436-8A71-914F55D9E903}" dt="2022-11-21T19:27:53.429" v="9606"/>
          <ac:spMkLst>
            <pc:docMk/>
            <pc:sldMk cId="4050223710" sldId="264"/>
            <ac:spMk id="16" creationId="{3783CA14-24A1-485C-8B30-D6A5D87987AD}"/>
          </ac:spMkLst>
        </pc:spChg>
        <pc:spChg chg="add del">
          <ac:chgData name="Claire Meredith" userId="f07baae9-3c0f-4f8f-8ff0-7d641683ffb0" providerId="ADAL" clId="{DF2CBD18-EAEF-4436-8A71-914F55D9E903}" dt="2022-11-21T19:27:53.429" v="9606"/>
          <ac:spMkLst>
            <pc:docMk/>
            <pc:sldMk cId="4050223710" sldId="264"/>
            <ac:spMk id="18" creationId="{9A97C86A-04D6-40F7-AE84-31AB43E6A846}"/>
          </ac:spMkLst>
        </pc:spChg>
        <pc:spChg chg="add del">
          <ac:chgData name="Claire Meredith" userId="f07baae9-3c0f-4f8f-8ff0-7d641683ffb0" providerId="ADAL" clId="{DF2CBD18-EAEF-4436-8A71-914F55D9E903}" dt="2022-11-21T19:27:53.429" v="9606"/>
          <ac:spMkLst>
            <pc:docMk/>
            <pc:sldMk cId="4050223710" sldId="264"/>
            <ac:spMk id="20" creationId="{FF9F2414-84E8-453E-B1F3-389FDE8192D9}"/>
          </ac:spMkLst>
        </pc:spChg>
        <pc:spChg chg="add del">
          <ac:chgData name="Claire Meredith" userId="f07baae9-3c0f-4f8f-8ff0-7d641683ffb0" providerId="ADAL" clId="{DF2CBD18-EAEF-4436-8A71-914F55D9E903}" dt="2022-11-21T19:27:53.429" v="9606"/>
          <ac:spMkLst>
            <pc:docMk/>
            <pc:sldMk cId="4050223710" sldId="264"/>
            <ac:spMk id="22" creationId="{3ECA69A1-7536-43AC-85EF-C7106179F5ED}"/>
          </ac:spMkLst>
        </pc:spChg>
        <pc:graphicFrameChg chg="add mod">
          <ac:chgData name="Claire Meredith" userId="f07baae9-3c0f-4f8f-8ff0-7d641683ffb0" providerId="ADAL" clId="{DF2CBD18-EAEF-4436-8A71-914F55D9E903}" dt="2022-11-22T17:33:18.080" v="11134" actId="12269"/>
          <ac:graphicFrameMkLst>
            <pc:docMk/>
            <pc:sldMk cId="4050223710" sldId="264"/>
            <ac:graphicFrameMk id="5" creationId="{BC958CE3-A662-F622-F740-9D85766A7CB5}"/>
          </ac:graphicFrameMkLst>
        </pc:graphicFrameChg>
        <pc:graphicFrameChg chg="add del mod">
          <ac:chgData name="Claire Meredith" userId="f07baae9-3c0f-4f8f-8ff0-7d641683ffb0" providerId="ADAL" clId="{DF2CBD18-EAEF-4436-8A71-914F55D9E903}" dt="2022-11-14T20:00:07.647" v="2190"/>
          <ac:graphicFrameMkLst>
            <pc:docMk/>
            <pc:sldMk cId="4050223710" sldId="264"/>
            <ac:graphicFrameMk id="6" creationId="{C1F91426-6196-19F1-7EE4-2E831AE58FF8}"/>
          </ac:graphicFrameMkLst>
        </pc:graphicFrameChg>
        <pc:picChg chg="add del mod">
          <ac:chgData name="Claire Meredith" userId="f07baae9-3c0f-4f8f-8ff0-7d641683ffb0" providerId="ADAL" clId="{DF2CBD18-EAEF-4436-8A71-914F55D9E903}" dt="2022-11-14T20:00:07.647" v="2190"/>
          <ac:picMkLst>
            <pc:docMk/>
            <pc:sldMk cId="4050223710" sldId="264"/>
            <ac:picMk id="7" creationId="{66F12F07-ADF1-E26A-BCAB-B977511C82FF}"/>
          </ac:picMkLst>
        </pc:picChg>
      </pc:sldChg>
      <pc:sldChg chg="addSp delSp modSp mod setBg delDesignElem">
        <pc:chgData name="Claire Meredith" userId="f07baae9-3c0f-4f8f-8ff0-7d641683ffb0" providerId="ADAL" clId="{DF2CBD18-EAEF-4436-8A71-914F55D9E903}" dt="2022-12-02T20:48:29.823" v="13326" actId="14100"/>
        <pc:sldMkLst>
          <pc:docMk/>
          <pc:sldMk cId="1800163007" sldId="266"/>
        </pc:sldMkLst>
        <pc:spChg chg="mod">
          <ac:chgData name="Claire Meredith" userId="f07baae9-3c0f-4f8f-8ff0-7d641683ffb0" providerId="ADAL" clId="{DF2CBD18-EAEF-4436-8A71-914F55D9E903}" dt="2022-12-02T20:48:29.823" v="13326" actId="14100"/>
          <ac:spMkLst>
            <pc:docMk/>
            <pc:sldMk cId="1800163007" sldId="266"/>
            <ac:spMk id="2" creationId="{94FE9373-9913-CA51-E52F-C0C9A45CC1E5}"/>
          </ac:spMkLst>
        </pc:spChg>
        <pc:spChg chg="add del">
          <ac:chgData name="Claire Meredith" userId="f07baae9-3c0f-4f8f-8ff0-7d641683ffb0" providerId="ADAL" clId="{DF2CBD18-EAEF-4436-8A71-914F55D9E903}" dt="2022-11-21T19:27:53.429" v="9606"/>
          <ac:spMkLst>
            <pc:docMk/>
            <pc:sldMk cId="1800163007" sldId="266"/>
            <ac:spMk id="8" creationId="{2B566528-1B12-4246-9431-5C2D7D081168}"/>
          </ac:spMkLst>
        </pc:spChg>
        <pc:spChg chg="add del">
          <ac:chgData name="Claire Meredith" userId="f07baae9-3c0f-4f8f-8ff0-7d641683ffb0" providerId="ADAL" clId="{DF2CBD18-EAEF-4436-8A71-914F55D9E903}" dt="2022-11-21T19:27:53.429" v="9606"/>
          <ac:spMkLst>
            <pc:docMk/>
            <pc:sldMk cId="1800163007" sldId="266"/>
            <ac:spMk id="12" creationId="{2E80C965-DB6D-4F81-9E9E-B027384D0BD6}"/>
          </ac:spMkLst>
        </pc:spChg>
        <pc:spChg chg="add del">
          <ac:chgData name="Claire Meredith" userId="f07baae9-3c0f-4f8f-8ff0-7d641683ffb0" providerId="ADAL" clId="{DF2CBD18-EAEF-4436-8A71-914F55D9E903}" dt="2022-11-21T19:27:53.429" v="9606"/>
          <ac:spMkLst>
            <pc:docMk/>
            <pc:sldMk cId="1800163007" sldId="266"/>
            <ac:spMk id="15" creationId="{A580F890-B085-4E95-96AA-55AEBEC5CE6E}"/>
          </ac:spMkLst>
        </pc:spChg>
        <pc:spChg chg="add del">
          <ac:chgData name="Claire Meredith" userId="f07baae9-3c0f-4f8f-8ff0-7d641683ffb0" providerId="ADAL" clId="{DF2CBD18-EAEF-4436-8A71-914F55D9E903}" dt="2022-11-21T19:27:53.429" v="9606"/>
          <ac:spMkLst>
            <pc:docMk/>
            <pc:sldMk cId="1800163007" sldId="266"/>
            <ac:spMk id="17" creationId="{D3F51FEB-38FB-4F6C-9F7B-2F2AFAB65463}"/>
          </ac:spMkLst>
        </pc:spChg>
        <pc:spChg chg="add del">
          <ac:chgData name="Claire Meredith" userId="f07baae9-3c0f-4f8f-8ff0-7d641683ffb0" providerId="ADAL" clId="{DF2CBD18-EAEF-4436-8A71-914F55D9E903}" dt="2022-11-21T19:27:53.429" v="9606"/>
          <ac:spMkLst>
            <pc:docMk/>
            <pc:sldMk cId="1800163007" sldId="266"/>
            <ac:spMk id="19" creationId="{1E547BA6-BAE0-43BB-A7CA-60F69CE252F0}"/>
          </ac:spMkLst>
        </pc:spChg>
        <pc:graphicFrameChg chg="mod modGraphic">
          <ac:chgData name="Claire Meredith" userId="f07baae9-3c0f-4f8f-8ff0-7d641683ffb0" providerId="ADAL" clId="{DF2CBD18-EAEF-4436-8A71-914F55D9E903}" dt="2022-11-14T20:37:27.316" v="2412" actId="207"/>
          <ac:graphicFrameMkLst>
            <pc:docMk/>
            <pc:sldMk cId="1800163007" sldId="266"/>
            <ac:graphicFrameMk id="5" creationId="{E02187BE-45E6-71D6-A7FD-0FD6E6BF1574}"/>
          </ac:graphicFrameMkLst>
        </pc:graphicFrameChg>
        <pc:picChg chg="del">
          <ac:chgData name="Claire Meredith" userId="f07baae9-3c0f-4f8f-8ff0-7d641683ffb0" providerId="ADAL" clId="{DF2CBD18-EAEF-4436-8A71-914F55D9E903}" dt="2022-11-02T15:12:16.764" v="2" actId="478"/>
          <ac:picMkLst>
            <pc:docMk/>
            <pc:sldMk cId="1800163007" sldId="266"/>
            <ac:picMk id="7" creationId="{FF4E3B0A-5077-2AE9-AA2D-CC35FBF8B8F4}"/>
          </ac:picMkLst>
        </pc:picChg>
        <pc:picChg chg="add">
          <ac:chgData name="Claire Meredith" userId="f07baae9-3c0f-4f8f-8ff0-7d641683ffb0" providerId="ADAL" clId="{DF2CBD18-EAEF-4436-8A71-914F55D9E903}" dt="2022-11-02T15:12:50.142" v="4" actId="26606"/>
          <ac:picMkLst>
            <pc:docMk/>
            <pc:sldMk cId="1800163007" sldId="266"/>
            <ac:picMk id="10" creationId="{1DBA87BD-1F81-1403-828D-1139F4CB8A39}"/>
          </ac:picMkLst>
        </pc:picChg>
        <pc:picChg chg="del">
          <ac:chgData name="Claire Meredith" userId="f07baae9-3c0f-4f8f-8ff0-7d641683ffb0" providerId="ADAL" clId="{DF2CBD18-EAEF-4436-8A71-914F55D9E903}" dt="2022-11-02T15:12:18.845" v="3" actId="478"/>
          <ac:picMkLst>
            <pc:docMk/>
            <pc:sldMk cId="1800163007" sldId="266"/>
            <ac:picMk id="11" creationId="{8B175AFE-08EC-7A4A-1D6E-9A2CDD714FA9}"/>
          </ac:picMkLst>
        </pc:picChg>
        <pc:picChg chg="del mod">
          <ac:chgData name="Claire Meredith" userId="f07baae9-3c0f-4f8f-8ff0-7d641683ffb0" providerId="ADAL" clId="{DF2CBD18-EAEF-4436-8A71-914F55D9E903}" dt="2022-11-02T15:12:14.667" v="1" actId="478"/>
          <ac:picMkLst>
            <pc:docMk/>
            <pc:sldMk cId="1800163007" sldId="266"/>
            <ac:picMk id="13" creationId="{D377975B-59D5-C755-5794-7B04A293E08D}"/>
          </ac:picMkLst>
        </pc:picChg>
      </pc:sldChg>
      <pc:sldChg chg="addSp delSp modSp mod delDesignElem">
        <pc:chgData name="Claire Meredith" userId="f07baae9-3c0f-4f8f-8ff0-7d641683ffb0" providerId="ADAL" clId="{DF2CBD18-EAEF-4436-8A71-914F55D9E903}" dt="2022-11-21T19:27:53.429" v="9606"/>
        <pc:sldMkLst>
          <pc:docMk/>
          <pc:sldMk cId="3042945130" sldId="269"/>
        </pc:sldMkLst>
        <pc:spChg chg="mod">
          <ac:chgData name="Claire Meredith" userId="f07baae9-3c0f-4f8f-8ff0-7d641683ffb0" providerId="ADAL" clId="{DF2CBD18-EAEF-4436-8A71-914F55D9E903}" dt="2022-11-21T17:55:32.870" v="6404" actId="1076"/>
          <ac:spMkLst>
            <pc:docMk/>
            <pc:sldMk cId="3042945130" sldId="269"/>
            <ac:spMk id="2" creationId="{69682862-CCB6-CE74-2751-84A70A230301}"/>
          </ac:spMkLst>
        </pc:spChg>
        <pc:spChg chg="add mod">
          <ac:chgData name="Claire Meredith" userId="f07baae9-3c0f-4f8f-8ff0-7d641683ffb0" providerId="ADAL" clId="{DF2CBD18-EAEF-4436-8A71-914F55D9E903}" dt="2022-11-21T17:56:30.325" v="6457" actId="115"/>
          <ac:spMkLst>
            <pc:docMk/>
            <pc:sldMk cId="3042945130" sldId="269"/>
            <ac:spMk id="3" creationId="{740214F5-6EC8-C52C-8B2D-5ECFCFF9E9CE}"/>
          </ac:spMkLst>
        </pc:spChg>
        <pc:spChg chg="add del">
          <ac:chgData name="Claire Meredith" userId="f07baae9-3c0f-4f8f-8ff0-7d641683ffb0" providerId="ADAL" clId="{DF2CBD18-EAEF-4436-8A71-914F55D9E903}" dt="2022-11-21T19:27:53.429" v="9606"/>
          <ac:spMkLst>
            <pc:docMk/>
            <pc:sldMk cId="3042945130" sldId="269"/>
            <ac:spMk id="11" creationId="{2B566528-1B12-4246-9431-5C2D7D081168}"/>
          </ac:spMkLst>
        </pc:spChg>
        <pc:grpChg chg="add del">
          <ac:chgData name="Claire Meredith" userId="f07baae9-3c0f-4f8f-8ff0-7d641683ffb0" providerId="ADAL" clId="{DF2CBD18-EAEF-4436-8A71-914F55D9E903}" dt="2022-11-21T19:27:53.429" v="9606"/>
          <ac:grpSpMkLst>
            <pc:docMk/>
            <pc:sldMk cId="3042945130" sldId="269"/>
            <ac:grpSpMk id="13" creationId="{287F69AB-2350-44E3-9076-00265B93F313}"/>
          </ac:grpSpMkLst>
        </pc:grpChg>
        <pc:grpChg chg="add del">
          <ac:chgData name="Claire Meredith" userId="f07baae9-3c0f-4f8f-8ff0-7d641683ffb0" providerId="ADAL" clId="{DF2CBD18-EAEF-4436-8A71-914F55D9E903}" dt="2022-11-21T19:27:53.429" v="9606"/>
          <ac:grpSpMkLst>
            <pc:docMk/>
            <pc:sldMk cId="3042945130" sldId="269"/>
            <ac:grpSpMk id="17" creationId="{3EA7D759-6BEF-4CBD-A325-BCFA77832B3F}"/>
          </ac:grpSpMkLst>
        </pc:grpChg>
      </pc:sldChg>
      <pc:sldChg chg="addSp delSp modSp mod delDesignElem">
        <pc:chgData name="Claire Meredith" userId="f07baae9-3c0f-4f8f-8ff0-7d641683ffb0" providerId="ADAL" clId="{DF2CBD18-EAEF-4436-8A71-914F55D9E903}" dt="2022-12-02T20:45:30.162" v="13216" actId="403"/>
        <pc:sldMkLst>
          <pc:docMk/>
          <pc:sldMk cId="2393751574" sldId="270"/>
        </pc:sldMkLst>
        <pc:spChg chg="mod">
          <ac:chgData name="Claire Meredith" userId="f07baae9-3c0f-4f8f-8ff0-7d641683ffb0" providerId="ADAL" clId="{DF2CBD18-EAEF-4436-8A71-914F55D9E903}" dt="2022-12-02T20:45:30.162" v="13216" actId="403"/>
          <ac:spMkLst>
            <pc:docMk/>
            <pc:sldMk cId="2393751574" sldId="270"/>
            <ac:spMk id="2" creationId="{AB7BD0F1-B003-C697-939A-E7BD5C5057D4}"/>
          </ac:spMkLst>
        </pc:spChg>
        <pc:spChg chg="add del">
          <ac:chgData name="Claire Meredith" userId="f07baae9-3c0f-4f8f-8ff0-7d641683ffb0" providerId="ADAL" clId="{DF2CBD18-EAEF-4436-8A71-914F55D9E903}" dt="2022-11-21T19:27:53.429" v="9606"/>
          <ac:spMkLst>
            <pc:docMk/>
            <pc:sldMk cId="2393751574" sldId="270"/>
            <ac:spMk id="8" creationId="{2B566528-1B12-4246-9431-5C2D7D081168}"/>
          </ac:spMkLst>
        </pc:spChg>
        <pc:spChg chg="add del">
          <ac:chgData name="Claire Meredith" userId="f07baae9-3c0f-4f8f-8ff0-7d641683ffb0" providerId="ADAL" clId="{DF2CBD18-EAEF-4436-8A71-914F55D9E903}" dt="2022-11-21T19:27:53.429" v="9606"/>
          <ac:spMkLst>
            <pc:docMk/>
            <pc:sldMk cId="2393751574" sldId="270"/>
            <ac:spMk id="10" creationId="{2E80C965-DB6D-4F81-9E9E-B027384D0BD6}"/>
          </ac:spMkLst>
        </pc:spChg>
        <pc:spChg chg="add del">
          <ac:chgData name="Claire Meredith" userId="f07baae9-3c0f-4f8f-8ff0-7d641683ffb0" providerId="ADAL" clId="{DF2CBD18-EAEF-4436-8A71-914F55D9E903}" dt="2022-11-21T19:27:53.429" v="9606"/>
          <ac:spMkLst>
            <pc:docMk/>
            <pc:sldMk cId="2393751574" sldId="270"/>
            <ac:spMk id="12" creationId="{A580F890-B085-4E95-96AA-55AEBEC5CE6E}"/>
          </ac:spMkLst>
        </pc:spChg>
        <pc:spChg chg="add del">
          <ac:chgData name="Claire Meredith" userId="f07baae9-3c0f-4f8f-8ff0-7d641683ffb0" providerId="ADAL" clId="{DF2CBD18-EAEF-4436-8A71-914F55D9E903}" dt="2022-11-21T19:27:53.429" v="9606"/>
          <ac:spMkLst>
            <pc:docMk/>
            <pc:sldMk cId="2393751574" sldId="270"/>
            <ac:spMk id="14" creationId="{D3F51FEB-38FB-4F6C-9F7B-2F2AFAB65463}"/>
          </ac:spMkLst>
        </pc:spChg>
        <pc:spChg chg="add del">
          <ac:chgData name="Claire Meredith" userId="f07baae9-3c0f-4f8f-8ff0-7d641683ffb0" providerId="ADAL" clId="{DF2CBD18-EAEF-4436-8A71-914F55D9E903}" dt="2022-11-21T19:27:53.429" v="9606"/>
          <ac:spMkLst>
            <pc:docMk/>
            <pc:sldMk cId="2393751574" sldId="270"/>
            <ac:spMk id="16" creationId="{1E547BA6-BAE0-43BB-A7CA-60F69CE252F0}"/>
          </ac:spMkLst>
        </pc:spChg>
      </pc:sldChg>
      <pc:sldChg chg="modSp del">
        <pc:chgData name="Claire Meredith" userId="f07baae9-3c0f-4f8f-8ff0-7d641683ffb0" providerId="ADAL" clId="{DF2CBD18-EAEF-4436-8A71-914F55D9E903}" dt="2022-11-18T15:52:47.863" v="4005" actId="2696"/>
        <pc:sldMkLst>
          <pc:docMk/>
          <pc:sldMk cId="2423643829" sldId="271"/>
        </pc:sldMkLst>
        <pc:spChg chg="mod">
          <ac:chgData name="Claire Meredith" userId="f07baae9-3c0f-4f8f-8ff0-7d641683ffb0" providerId="ADAL" clId="{DF2CBD18-EAEF-4436-8A71-914F55D9E903}" dt="2022-11-14T19:52:12.086" v="2126"/>
          <ac:spMkLst>
            <pc:docMk/>
            <pc:sldMk cId="2423643829" sldId="271"/>
            <ac:spMk id="2" creationId="{EC128508-02FB-8993-6EA9-06674001979E}"/>
          </ac:spMkLst>
        </pc:spChg>
        <pc:spChg chg="mod">
          <ac:chgData name="Claire Meredith" userId="f07baae9-3c0f-4f8f-8ff0-7d641683ffb0" providerId="ADAL" clId="{DF2CBD18-EAEF-4436-8A71-914F55D9E903}" dt="2022-11-14T19:52:12.086" v="2126"/>
          <ac:spMkLst>
            <pc:docMk/>
            <pc:sldMk cId="2423643829" sldId="271"/>
            <ac:spMk id="3" creationId="{8A52F7EA-8E73-D3C3-84BB-15A38B26C762}"/>
          </ac:spMkLst>
        </pc:spChg>
      </pc:sldChg>
      <pc:sldChg chg="modSp del">
        <pc:chgData name="Claire Meredith" userId="f07baae9-3c0f-4f8f-8ff0-7d641683ffb0" providerId="ADAL" clId="{DF2CBD18-EAEF-4436-8A71-914F55D9E903}" dt="2022-11-18T15:32:59.177" v="3213" actId="2696"/>
        <pc:sldMkLst>
          <pc:docMk/>
          <pc:sldMk cId="2205226569" sldId="272"/>
        </pc:sldMkLst>
        <pc:spChg chg="mod">
          <ac:chgData name="Claire Meredith" userId="f07baae9-3c0f-4f8f-8ff0-7d641683ffb0" providerId="ADAL" clId="{DF2CBD18-EAEF-4436-8A71-914F55D9E903}" dt="2022-11-14T19:52:12.086" v="2126"/>
          <ac:spMkLst>
            <pc:docMk/>
            <pc:sldMk cId="2205226569" sldId="272"/>
            <ac:spMk id="2" creationId="{D796B443-5C4F-49DA-2381-B3A565FF53C1}"/>
          </ac:spMkLst>
        </pc:spChg>
        <pc:spChg chg="mod">
          <ac:chgData name="Claire Meredith" userId="f07baae9-3c0f-4f8f-8ff0-7d641683ffb0" providerId="ADAL" clId="{DF2CBD18-EAEF-4436-8A71-914F55D9E903}" dt="2022-11-14T19:52:12.086" v="2126"/>
          <ac:spMkLst>
            <pc:docMk/>
            <pc:sldMk cId="2205226569" sldId="272"/>
            <ac:spMk id="3" creationId="{8B5BAF08-315D-C19A-63E1-D5803D542BE8}"/>
          </ac:spMkLst>
        </pc:spChg>
      </pc:sldChg>
      <pc:sldChg chg="modSp del">
        <pc:chgData name="Claire Meredith" userId="f07baae9-3c0f-4f8f-8ff0-7d641683ffb0" providerId="ADAL" clId="{DF2CBD18-EAEF-4436-8A71-914F55D9E903}" dt="2022-11-14T20:52:55.605" v="2975" actId="2696"/>
        <pc:sldMkLst>
          <pc:docMk/>
          <pc:sldMk cId="2438852095" sldId="273"/>
        </pc:sldMkLst>
        <pc:spChg chg="mod">
          <ac:chgData name="Claire Meredith" userId="f07baae9-3c0f-4f8f-8ff0-7d641683ffb0" providerId="ADAL" clId="{DF2CBD18-EAEF-4436-8A71-914F55D9E903}" dt="2022-11-14T19:52:12.086" v="2126"/>
          <ac:spMkLst>
            <pc:docMk/>
            <pc:sldMk cId="2438852095" sldId="273"/>
            <ac:spMk id="2" creationId="{338416D7-6DF3-C8E9-BA72-486D7B7DE5E0}"/>
          </ac:spMkLst>
        </pc:spChg>
        <pc:spChg chg="mod">
          <ac:chgData name="Claire Meredith" userId="f07baae9-3c0f-4f8f-8ff0-7d641683ffb0" providerId="ADAL" clId="{DF2CBD18-EAEF-4436-8A71-914F55D9E903}" dt="2022-11-14T19:52:12.086" v="2126"/>
          <ac:spMkLst>
            <pc:docMk/>
            <pc:sldMk cId="2438852095" sldId="273"/>
            <ac:spMk id="3" creationId="{E95667CB-BB00-B4B2-4DDD-E95BB4A95AC4}"/>
          </ac:spMkLst>
        </pc:spChg>
      </pc:sldChg>
      <pc:sldChg chg="modSp del">
        <pc:chgData name="Claire Meredith" userId="f07baae9-3c0f-4f8f-8ff0-7d641683ffb0" providerId="ADAL" clId="{DF2CBD18-EAEF-4436-8A71-914F55D9E903}" dt="2022-11-14T20:52:53.858" v="2974" actId="2696"/>
        <pc:sldMkLst>
          <pc:docMk/>
          <pc:sldMk cId="1724541879" sldId="274"/>
        </pc:sldMkLst>
        <pc:spChg chg="mod">
          <ac:chgData name="Claire Meredith" userId="f07baae9-3c0f-4f8f-8ff0-7d641683ffb0" providerId="ADAL" clId="{DF2CBD18-EAEF-4436-8A71-914F55D9E903}" dt="2022-11-14T19:52:12.086" v="2126"/>
          <ac:spMkLst>
            <pc:docMk/>
            <pc:sldMk cId="1724541879" sldId="274"/>
            <ac:spMk id="2" creationId="{EDA03F71-3343-F3F7-5E07-8E05129C9B07}"/>
          </ac:spMkLst>
        </pc:spChg>
        <pc:spChg chg="mod">
          <ac:chgData name="Claire Meredith" userId="f07baae9-3c0f-4f8f-8ff0-7d641683ffb0" providerId="ADAL" clId="{DF2CBD18-EAEF-4436-8A71-914F55D9E903}" dt="2022-11-14T19:52:12.086" v="2126"/>
          <ac:spMkLst>
            <pc:docMk/>
            <pc:sldMk cId="1724541879" sldId="274"/>
            <ac:spMk id="3" creationId="{3FD26D89-14FB-8991-F274-D1BF3ECAACA4}"/>
          </ac:spMkLst>
        </pc:spChg>
      </pc:sldChg>
      <pc:sldChg chg="modSp del">
        <pc:chgData name="Claire Meredith" userId="f07baae9-3c0f-4f8f-8ff0-7d641683ffb0" providerId="ADAL" clId="{DF2CBD18-EAEF-4436-8A71-914F55D9E903}" dt="2022-11-14T20:52:47.220" v="2972" actId="2696"/>
        <pc:sldMkLst>
          <pc:docMk/>
          <pc:sldMk cId="1023287012" sldId="275"/>
        </pc:sldMkLst>
        <pc:spChg chg="mod">
          <ac:chgData name="Claire Meredith" userId="f07baae9-3c0f-4f8f-8ff0-7d641683ffb0" providerId="ADAL" clId="{DF2CBD18-EAEF-4436-8A71-914F55D9E903}" dt="2022-11-14T19:52:12.086" v="2126"/>
          <ac:spMkLst>
            <pc:docMk/>
            <pc:sldMk cId="1023287012" sldId="275"/>
            <ac:spMk id="2" creationId="{62F5F00C-8945-1525-094A-9DC9A30D9CB3}"/>
          </ac:spMkLst>
        </pc:spChg>
        <pc:spChg chg="mod">
          <ac:chgData name="Claire Meredith" userId="f07baae9-3c0f-4f8f-8ff0-7d641683ffb0" providerId="ADAL" clId="{DF2CBD18-EAEF-4436-8A71-914F55D9E903}" dt="2022-11-14T19:52:12.086" v="2126"/>
          <ac:spMkLst>
            <pc:docMk/>
            <pc:sldMk cId="1023287012" sldId="275"/>
            <ac:spMk id="3" creationId="{D7556368-0DF1-1222-EAF3-83E3342AECA0}"/>
          </ac:spMkLst>
        </pc:spChg>
      </pc:sldChg>
      <pc:sldChg chg="modSp del">
        <pc:chgData name="Claire Meredith" userId="f07baae9-3c0f-4f8f-8ff0-7d641683ffb0" providerId="ADAL" clId="{DF2CBD18-EAEF-4436-8A71-914F55D9E903}" dt="2022-11-14T20:52:49.699" v="2973" actId="2696"/>
        <pc:sldMkLst>
          <pc:docMk/>
          <pc:sldMk cId="2393753204" sldId="276"/>
        </pc:sldMkLst>
        <pc:spChg chg="mod">
          <ac:chgData name="Claire Meredith" userId="f07baae9-3c0f-4f8f-8ff0-7d641683ffb0" providerId="ADAL" clId="{DF2CBD18-EAEF-4436-8A71-914F55D9E903}" dt="2022-11-14T19:52:12.086" v="2126"/>
          <ac:spMkLst>
            <pc:docMk/>
            <pc:sldMk cId="2393753204" sldId="276"/>
            <ac:spMk id="2" creationId="{319D38AE-724A-D13D-3AAC-E776FC68AC67}"/>
          </ac:spMkLst>
        </pc:spChg>
        <pc:spChg chg="mod">
          <ac:chgData name="Claire Meredith" userId="f07baae9-3c0f-4f8f-8ff0-7d641683ffb0" providerId="ADAL" clId="{DF2CBD18-EAEF-4436-8A71-914F55D9E903}" dt="2022-11-14T19:52:12.086" v="2126"/>
          <ac:spMkLst>
            <pc:docMk/>
            <pc:sldMk cId="2393753204" sldId="276"/>
            <ac:spMk id="3" creationId="{5B4D2E61-74DB-DB3C-3472-720CD131EA57}"/>
          </ac:spMkLst>
        </pc:spChg>
      </pc:sldChg>
      <pc:sldChg chg="modSp del">
        <pc:chgData name="Claire Meredith" userId="f07baae9-3c0f-4f8f-8ff0-7d641683ffb0" providerId="ADAL" clId="{DF2CBD18-EAEF-4436-8A71-914F55D9E903}" dt="2022-11-14T20:53:01.524" v="2976" actId="2696"/>
        <pc:sldMkLst>
          <pc:docMk/>
          <pc:sldMk cId="950161850" sldId="278"/>
        </pc:sldMkLst>
        <pc:spChg chg="mod">
          <ac:chgData name="Claire Meredith" userId="f07baae9-3c0f-4f8f-8ff0-7d641683ffb0" providerId="ADAL" clId="{DF2CBD18-EAEF-4436-8A71-914F55D9E903}" dt="2022-11-14T19:52:12.086" v="2126"/>
          <ac:spMkLst>
            <pc:docMk/>
            <pc:sldMk cId="950161850" sldId="278"/>
            <ac:spMk id="2" creationId="{C5994C19-7266-DAA5-35BD-523D9F2EFE2F}"/>
          </ac:spMkLst>
        </pc:spChg>
        <pc:spChg chg="mod">
          <ac:chgData name="Claire Meredith" userId="f07baae9-3c0f-4f8f-8ff0-7d641683ffb0" providerId="ADAL" clId="{DF2CBD18-EAEF-4436-8A71-914F55D9E903}" dt="2022-11-14T19:52:12.086" v="2126"/>
          <ac:spMkLst>
            <pc:docMk/>
            <pc:sldMk cId="950161850" sldId="278"/>
            <ac:spMk id="3" creationId="{20CE8B19-3825-113C-D4D6-2A9585066B15}"/>
          </ac:spMkLst>
        </pc:spChg>
      </pc:sldChg>
      <pc:sldChg chg="modSp del">
        <pc:chgData name="Claire Meredith" userId="f07baae9-3c0f-4f8f-8ff0-7d641683ffb0" providerId="ADAL" clId="{DF2CBD18-EAEF-4436-8A71-914F55D9E903}" dt="2022-11-14T20:52:33.788" v="2970" actId="2696"/>
        <pc:sldMkLst>
          <pc:docMk/>
          <pc:sldMk cId="3291450010" sldId="279"/>
        </pc:sldMkLst>
        <pc:spChg chg="mod">
          <ac:chgData name="Claire Meredith" userId="f07baae9-3c0f-4f8f-8ff0-7d641683ffb0" providerId="ADAL" clId="{DF2CBD18-EAEF-4436-8A71-914F55D9E903}" dt="2022-11-14T19:52:12.086" v="2126"/>
          <ac:spMkLst>
            <pc:docMk/>
            <pc:sldMk cId="3291450010" sldId="279"/>
            <ac:spMk id="2" creationId="{810767B1-6657-C710-0CAC-C122D9BBFA6D}"/>
          </ac:spMkLst>
        </pc:spChg>
        <pc:spChg chg="mod">
          <ac:chgData name="Claire Meredith" userId="f07baae9-3c0f-4f8f-8ff0-7d641683ffb0" providerId="ADAL" clId="{DF2CBD18-EAEF-4436-8A71-914F55D9E903}" dt="2022-11-14T19:52:12.086" v="2126"/>
          <ac:spMkLst>
            <pc:docMk/>
            <pc:sldMk cId="3291450010" sldId="279"/>
            <ac:spMk id="3" creationId="{EA95E778-0384-285F-ADD7-12896765CDF4}"/>
          </ac:spMkLst>
        </pc:spChg>
      </pc:sldChg>
      <pc:sldChg chg="modSp del">
        <pc:chgData name="Claire Meredith" userId="f07baae9-3c0f-4f8f-8ff0-7d641683ffb0" providerId="ADAL" clId="{DF2CBD18-EAEF-4436-8A71-914F55D9E903}" dt="2022-11-14T20:52:31.619" v="2969" actId="2696"/>
        <pc:sldMkLst>
          <pc:docMk/>
          <pc:sldMk cId="151742110" sldId="280"/>
        </pc:sldMkLst>
        <pc:spChg chg="mod">
          <ac:chgData name="Claire Meredith" userId="f07baae9-3c0f-4f8f-8ff0-7d641683ffb0" providerId="ADAL" clId="{DF2CBD18-EAEF-4436-8A71-914F55D9E903}" dt="2022-11-14T19:52:12.086" v="2126"/>
          <ac:spMkLst>
            <pc:docMk/>
            <pc:sldMk cId="151742110" sldId="280"/>
            <ac:spMk id="2" creationId="{83000693-3365-83FB-C6A5-EBB1FA0A49D7}"/>
          </ac:spMkLst>
        </pc:spChg>
        <pc:spChg chg="mod">
          <ac:chgData name="Claire Meredith" userId="f07baae9-3c0f-4f8f-8ff0-7d641683ffb0" providerId="ADAL" clId="{DF2CBD18-EAEF-4436-8A71-914F55D9E903}" dt="2022-11-14T19:52:12.086" v="2126"/>
          <ac:spMkLst>
            <pc:docMk/>
            <pc:sldMk cId="151742110" sldId="280"/>
            <ac:spMk id="3" creationId="{CDEDC511-8998-29D3-E6C3-90368DD60E39}"/>
          </ac:spMkLst>
        </pc:spChg>
      </pc:sldChg>
      <pc:sldChg chg="modSp del">
        <pc:chgData name="Claire Meredith" userId="f07baae9-3c0f-4f8f-8ff0-7d641683ffb0" providerId="ADAL" clId="{DF2CBD18-EAEF-4436-8A71-914F55D9E903}" dt="2022-11-14T20:52:29.444" v="2968" actId="2696"/>
        <pc:sldMkLst>
          <pc:docMk/>
          <pc:sldMk cId="692524266" sldId="281"/>
        </pc:sldMkLst>
        <pc:spChg chg="mod">
          <ac:chgData name="Claire Meredith" userId="f07baae9-3c0f-4f8f-8ff0-7d641683ffb0" providerId="ADAL" clId="{DF2CBD18-EAEF-4436-8A71-914F55D9E903}" dt="2022-11-14T19:52:12.086" v="2126"/>
          <ac:spMkLst>
            <pc:docMk/>
            <pc:sldMk cId="692524266" sldId="281"/>
            <ac:spMk id="2" creationId="{DDADD425-D9B0-7A1B-6208-6E59BD5183C6}"/>
          </ac:spMkLst>
        </pc:spChg>
        <pc:spChg chg="mod">
          <ac:chgData name="Claire Meredith" userId="f07baae9-3c0f-4f8f-8ff0-7d641683ffb0" providerId="ADAL" clId="{DF2CBD18-EAEF-4436-8A71-914F55D9E903}" dt="2022-11-14T19:52:12.086" v="2126"/>
          <ac:spMkLst>
            <pc:docMk/>
            <pc:sldMk cId="692524266" sldId="281"/>
            <ac:spMk id="3" creationId="{D1E2E878-70A6-82FE-BFAC-B7F26036B058}"/>
          </ac:spMkLst>
        </pc:spChg>
      </pc:sldChg>
      <pc:sldChg chg="modSp del">
        <pc:chgData name="Claire Meredith" userId="f07baae9-3c0f-4f8f-8ff0-7d641683ffb0" providerId="ADAL" clId="{DF2CBD18-EAEF-4436-8A71-914F55D9E903}" dt="2022-11-14T20:52:25.945" v="2967" actId="2696"/>
        <pc:sldMkLst>
          <pc:docMk/>
          <pc:sldMk cId="1528780985" sldId="282"/>
        </pc:sldMkLst>
        <pc:spChg chg="mod">
          <ac:chgData name="Claire Meredith" userId="f07baae9-3c0f-4f8f-8ff0-7d641683ffb0" providerId="ADAL" clId="{DF2CBD18-EAEF-4436-8A71-914F55D9E903}" dt="2022-11-14T19:52:12.086" v="2126"/>
          <ac:spMkLst>
            <pc:docMk/>
            <pc:sldMk cId="1528780985" sldId="282"/>
            <ac:spMk id="2" creationId="{35A778B6-2C82-CE39-E154-7E7EB8CDC0C1}"/>
          </ac:spMkLst>
        </pc:spChg>
        <pc:spChg chg="mod">
          <ac:chgData name="Claire Meredith" userId="f07baae9-3c0f-4f8f-8ff0-7d641683ffb0" providerId="ADAL" clId="{DF2CBD18-EAEF-4436-8A71-914F55D9E903}" dt="2022-11-14T19:52:12.086" v="2126"/>
          <ac:spMkLst>
            <pc:docMk/>
            <pc:sldMk cId="1528780985" sldId="282"/>
            <ac:spMk id="3" creationId="{32F4B8CB-332D-2054-90D7-AE4D886631D6}"/>
          </ac:spMkLst>
        </pc:spChg>
      </pc:sldChg>
      <pc:sldChg chg="modSp del">
        <pc:chgData name="Claire Meredith" userId="f07baae9-3c0f-4f8f-8ff0-7d641683ffb0" providerId="ADAL" clId="{DF2CBD18-EAEF-4436-8A71-914F55D9E903}" dt="2022-11-14T20:53:04.327" v="2977" actId="2696"/>
        <pc:sldMkLst>
          <pc:docMk/>
          <pc:sldMk cId="3122894597" sldId="283"/>
        </pc:sldMkLst>
        <pc:spChg chg="mod">
          <ac:chgData name="Claire Meredith" userId="f07baae9-3c0f-4f8f-8ff0-7d641683ffb0" providerId="ADAL" clId="{DF2CBD18-EAEF-4436-8A71-914F55D9E903}" dt="2022-11-14T19:52:12.086" v="2126"/>
          <ac:spMkLst>
            <pc:docMk/>
            <pc:sldMk cId="3122894597" sldId="283"/>
            <ac:spMk id="2" creationId="{B2BDD2D6-2181-793B-CCAE-498FD0080124}"/>
          </ac:spMkLst>
        </pc:spChg>
        <pc:spChg chg="mod">
          <ac:chgData name="Claire Meredith" userId="f07baae9-3c0f-4f8f-8ff0-7d641683ffb0" providerId="ADAL" clId="{DF2CBD18-EAEF-4436-8A71-914F55D9E903}" dt="2022-11-14T19:52:12.086" v="2126"/>
          <ac:spMkLst>
            <pc:docMk/>
            <pc:sldMk cId="3122894597" sldId="283"/>
            <ac:spMk id="3" creationId="{090EC12D-DC79-D653-8896-4ECE07A208DD}"/>
          </ac:spMkLst>
        </pc:spChg>
      </pc:sldChg>
      <pc:sldChg chg="modSp del">
        <pc:chgData name="Claire Meredith" userId="f07baae9-3c0f-4f8f-8ff0-7d641683ffb0" providerId="ADAL" clId="{DF2CBD18-EAEF-4436-8A71-914F55D9E903}" dt="2022-11-14T20:53:06.820" v="2978" actId="2696"/>
        <pc:sldMkLst>
          <pc:docMk/>
          <pc:sldMk cId="1760999665" sldId="284"/>
        </pc:sldMkLst>
        <pc:spChg chg="mod">
          <ac:chgData name="Claire Meredith" userId="f07baae9-3c0f-4f8f-8ff0-7d641683ffb0" providerId="ADAL" clId="{DF2CBD18-EAEF-4436-8A71-914F55D9E903}" dt="2022-11-14T19:52:12.086" v="2126"/>
          <ac:spMkLst>
            <pc:docMk/>
            <pc:sldMk cId="1760999665" sldId="284"/>
            <ac:spMk id="2" creationId="{8740F34B-9576-F557-FA21-3CF05A4B91F7}"/>
          </ac:spMkLst>
        </pc:spChg>
      </pc:sldChg>
      <pc:sldChg chg="modSp add del">
        <pc:chgData name="Claire Meredith" userId="f07baae9-3c0f-4f8f-8ff0-7d641683ffb0" providerId="ADAL" clId="{DF2CBD18-EAEF-4436-8A71-914F55D9E903}" dt="2022-11-14T20:56:27.903" v="2996" actId="2696"/>
        <pc:sldMkLst>
          <pc:docMk/>
          <pc:sldMk cId="869647550" sldId="285"/>
        </pc:sldMkLst>
        <pc:spChg chg="mod">
          <ac:chgData name="Claire Meredith" userId="f07baae9-3c0f-4f8f-8ff0-7d641683ffb0" providerId="ADAL" clId="{DF2CBD18-EAEF-4436-8A71-914F55D9E903}" dt="2022-11-14T19:52:12.086" v="2126"/>
          <ac:spMkLst>
            <pc:docMk/>
            <pc:sldMk cId="869647550" sldId="285"/>
            <ac:spMk id="2" creationId="{FD12E510-8069-41BC-0972-6949F9EDDC87}"/>
          </ac:spMkLst>
        </pc:spChg>
        <pc:spChg chg="mod">
          <ac:chgData name="Claire Meredith" userId="f07baae9-3c0f-4f8f-8ff0-7d641683ffb0" providerId="ADAL" clId="{DF2CBD18-EAEF-4436-8A71-914F55D9E903}" dt="2022-11-14T19:52:12.086" v="2126"/>
          <ac:spMkLst>
            <pc:docMk/>
            <pc:sldMk cId="869647550" sldId="285"/>
            <ac:spMk id="3" creationId="{675D5CA0-2A96-EF03-9E95-961EB38376D5}"/>
          </ac:spMkLst>
        </pc:spChg>
      </pc:sldChg>
      <pc:sldChg chg="modSp del">
        <pc:chgData name="Claire Meredith" userId="f07baae9-3c0f-4f8f-8ff0-7d641683ffb0" providerId="ADAL" clId="{DF2CBD18-EAEF-4436-8A71-914F55D9E903}" dt="2022-11-14T20:52:37.956" v="2971" actId="2696"/>
        <pc:sldMkLst>
          <pc:docMk/>
          <pc:sldMk cId="1096281760" sldId="286"/>
        </pc:sldMkLst>
        <pc:spChg chg="mod">
          <ac:chgData name="Claire Meredith" userId="f07baae9-3c0f-4f8f-8ff0-7d641683ffb0" providerId="ADAL" clId="{DF2CBD18-EAEF-4436-8A71-914F55D9E903}" dt="2022-11-14T19:52:12.086" v="2126"/>
          <ac:spMkLst>
            <pc:docMk/>
            <pc:sldMk cId="1096281760" sldId="286"/>
            <ac:spMk id="2" creationId="{D46FF272-96B9-1CD5-898E-B509A4289307}"/>
          </ac:spMkLst>
        </pc:spChg>
        <pc:spChg chg="mod">
          <ac:chgData name="Claire Meredith" userId="f07baae9-3c0f-4f8f-8ff0-7d641683ffb0" providerId="ADAL" clId="{DF2CBD18-EAEF-4436-8A71-914F55D9E903}" dt="2022-11-14T19:52:12.086" v="2126"/>
          <ac:spMkLst>
            <pc:docMk/>
            <pc:sldMk cId="1096281760" sldId="286"/>
            <ac:spMk id="3" creationId="{7D23326E-3C05-047A-0D18-777FE5EB4F44}"/>
          </ac:spMkLst>
        </pc:spChg>
      </pc:sldChg>
      <pc:sldChg chg="modSp del">
        <pc:chgData name="Claire Meredith" userId="f07baae9-3c0f-4f8f-8ff0-7d641683ffb0" providerId="ADAL" clId="{DF2CBD18-EAEF-4436-8A71-914F55D9E903}" dt="2022-11-14T20:52:23.318" v="2966" actId="2696"/>
        <pc:sldMkLst>
          <pc:docMk/>
          <pc:sldMk cId="2394829994" sldId="287"/>
        </pc:sldMkLst>
        <pc:spChg chg="mod">
          <ac:chgData name="Claire Meredith" userId="f07baae9-3c0f-4f8f-8ff0-7d641683ffb0" providerId="ADAL" clId="{DF2CBD18-EAEF-4436-8A71-914F55D9E903}" dt="2022-11-14T19:52:12.086" v="2126"/>
          <ac:spMkLst>
            <pc:docMk/>
            <pc:sldMk cId="2394829994" sldId="287"/>
            <ac:spMk id="2" creationId="{2B5AA940-E2C9-1C24-FAA4-BBD1069582E8}"/>
          </ac:spMkLst>
        </pc:spChg>
        <pc:spChg chg="mod">
          <ac:chgData name="Claire Meredith" userId="f07baae9-3c0f-4f8f-8ff0-7d641683ffb0" providerId="ADAL" clId="{DF2CBD18-EAEF-4436-8A71-914F55D9E903}" dt="2022-11-14T19:52:12.086" v="2126"/>
          <ac:spMkLst>
            <pc:docMk/>
            <pc:sldMk cId="2394829994" sldId="287"/>
            <ac:spMk id="3" creationId="{4CAD0B34-C9D8-06D2-A7F2-73CBED2525E9}"/>
          </ac:spMkLst>
        </pc:spChg>
      </pc:sldChg>
      <pc:sldChg chg="modSp del">
        <pc:chgData name="Claire Meredith" userId="f07baae9-3c0f-4f8f-8ff0-7d641683ffb0" providerId="ADAL" clId="{DF2CBD18-EAEF-4436-8A71-914F55D9E903}" dt="2022-11-14T20:52:17.910" v="2965" actId="2696"/>
        <pc:sldMkLst>
          <pc:docMk/>
          <pc:sldMk cId="4167192525" sldId="288"/>
        </pc:sldMkLst>
        <pc:spChg chg="mod">
          <ac:chgData name="Claire Meredith" userId="f07baae9-3c0f-4f8f-8ff0-7d641683ffb0" providerId="ADAL" clId="{DF2CBD18-EAEF-4436-8A71-914F55D9E903}" dt="2022-11-14T19:52:12.086" v="2126"/>
          <ac:spMkLst>
            <pc:docMk/>
            <pc:sldMk cId="4167192525" sldId="288"/>
            <ac:spMk id="2" creationId="{6FD109D1-4C01-E031-64F4-FAE04AE1DA06}"/>
          </ac:spMkLst>
        </pc:spChg>
        <pc:spChg chg="mod">
          <ac:chgData name="Claire Meredith" userId="f07baae9-3c0f-4f8f-8ff0-7d641683ffb0" providerId="ADAL" clId="{DF2CBD18-EAEF-4436-8A71-914F55D9E903}" dt="2022-11-14T19:52:12.086" v="2126"/>
          <ac:spMkLst>
            <pc:docMk/>
            <pc:sldMk cId="4167192525" sldId="288"/>
            <ac:spMk id="3" creationId="{6E852FAA-70C3-72BC-9489-6673953026CA}"/>
          </ac:spMkLst>
        </pc:spChg>
      </pc:sldChg>
      <pc:sldChg chg="modSp del">
        <pc:chgData name="Claire Meredith" userId="f07baae9-3c0f-4f8f-8ff0-7d641683ffb0" providerId="ADAL" clId="{DF2CBD18-EAEF-4436-8A71-914F55D9E903}" dt="2022-11-14T20:52:15.782" v="2964" actId="2696"/>
        <pc:sldMkLst>
          <pc:docMk/>
          <pc:sldMk cId="2024826759" sldId="289"/>
        </pc:sldMkLst>
        <pc:spChg chg="mod">
          <ac:chgData name="Claire Meredith" userId="f07baae9-3c0f-4f8f-8ff0-7d641683ffb0" providerId="ADAL" clId="{DF2CBD18-EAEF-4436-8A71-914F55D9E903}" dt="2022-11-14T19:52:12.086" v="2126"/>
          <ac:spMkLst>
            <pc:docMk/>
            <pc:sldMk cId="2024826759" sldId="289"/>
            <ac:spMk id="2" creationId="{486ADC24-D137-FA7B-12D8-6705598F8D6D}"/>
          </ac:spMkLst>
        </pc:spChg>
        <pc:spChg chg="mod">
          <ac:chgData name="Claire Meredith" userId="f07baae9-3c0f-4f8f-8ff0-7d641683ffb0" providerId="ADAL" clId="{DF2CBD18-EAEF-4436-8A71-914F55D9E903}" dt="2022-11-14T19:52:12.086" v="2126"/>
          <ac:spMkLst>
            <pc:docMk/>
            <pc:sldMk cId="2024826759" sldId="289"/>
            <ac:spMk id="3" creationId="{CE0F923D-EDCB-A2FE-673B-B9850F88D319}"/>
          </ac:spMkLst>
        </pc:spChg>
      </pc:sldChg>
      <pc:sldChg chg="modSp del">
        <pc:chgData name="Claire Meredith" userId="f07baae9-3c0f-4f8f-8ff0-7d641683ffb0" providerId="ADAL" clId="{DF2CBD18-EAEF-4436-8A71-914F55D9E903}" dt="2022-11-14T20:52:12.823" v="2963" actId="2696"/>
        <pc:sldMkLst>
          <pc:docMk/>
          <pc:sldMk cId="3511632583" sldId="290"/>
        </pc:sldMkLst>
        <pc:spChg chg="mod">
          <ac:chgData name="Claire Meredith" userId="f07baae9-3c0f-4f8f-8ff0-7d641683ffb0" providerId="ADAL" clId="{DF2CBD18-EAEF-4436-8A71-914F55D9E903}" dt="2022-11-14T19:52:12.086" v="2126"/>
          <ac:spMkLst>
            <pc:docMk/>
            <pc:sldMk cId="3511632583" sldId="290"/>
            <ac:spMk id="2" creationId="{1D67FEC4-25FE-DEE1-E3A8-97557BC19A4F}"/>
          </ac:spMkLst>
        </pc:spChg>
        <pc:spChg chg="mod">
          <ac:chgData name="Claire Meredith" userId="f07baae9-3c0f-4f8f-8ff0-7d641683ffb0" providerId="ADAL" clId="{DF2CBD18-EAEF-4436-8A71-914F55D9E903}" dt="2022-11-14T19:52:12.086" v="2126"/>
          <ac:spMkLst>
            <pc:docMk/>
            <pc:sldMk cId="3511632583" sldId="290"/>
            <ac:spMk id="3" creationId="{3B188C7C-2E9D-3F09-A3A0-6E092AC2CB08}"/>
          </ac:spMkLst>
        </pc:spChg>
      </pc:sldChg>
      <pc:sldChg chg="modSp del">
        <pc:chgData name="Claire Meredith" userId="f07baae9-3c0f-4f8f-8ff0-7d641683ffb0" providerId="ADAL" clId="{DF2CBD18-EAEF-4436-8A71-914F55D9E903}" dt="2022-11-14T20:52:10.792" v="2962" actId="2696"/>
        <pc:sldMkLst>
          <pc:docMk/>
          <pc:sldMk cId="2018860468" sldId="291"/>
        </pc:sldMkLst>
        <pc:spChg chg="mod">
          <ac:chgData name="Claire Meredith" userId="f07baae9-3c0f-4f8f-8ff0-7d641683ffb0" providerId="ADAL" clId="{DF2CBD18-EAEF-4436-8A71-914F55D9E903}" dt="2022-11-14T19:52:12.086" v="2126"/>
          <ac:spMkLst>
            <pc:docMk/>
            <pc:sldMk cId="2018860468" sldId="291"/>
            <ac:spMk id="2" creationId="{326973FC-EC38-C81D-C05F-EA3888F99836}"/>
          </ac:spMkLst>
        </pc:spChg>
        <pc:spChg chg="mod">
          <ac:chgData name="Claire Meredith" userId="f07baae9-3c0f-4f8f-8ff0-7d641683ffb0" providerId="ADAL" clId="{DF2CBD18-EAEF-4436-8A71-914F55D9E903}" dt="2022-11-14T19:52:12.086" v="2126"/>
          <ac:spMkLst>
            <pc:docMk/>
            <pc:sldMk cId="2018860468" sldId="291"/>
            <ac:spMk id="3" creationId="{515AA94C-8C88-3489-615D-7983F2ECD374}"/>
          </ac:spMkLst>
        </pc:spChg>
      </pc:sldChg>
      <pc:sldChg chg="addSp modSp mod setBg">
        <pc:chgData name="Claire Meredith" userId="f07baae9-3c0f-4f8f-8ff0-7d641683ffb0" providerId="ADAL" clId="{DF2CBD18-EAEF-4436-8A71-914F55D9E903}" dt="2022-11-30T20:39:02.242" v="11747"/>
        <pc:sldMkLst>
          <pc:docMk/>
          <pc:sldMk cId="3228551800" sldId="292"/>
        </pc:sldMkLst>
        <pc:spChg chg="mod">
          <ac:chgData name="Claire Meredith" userId="f07baae9-3c0f-4f8f-8ff0-7d641683ffb0" providerId="ADAL" clId="{DF2CBD18-EAEF-4436-8A71-914F55D9E903}" dt="2022-11-21T19:27:53.429" v="9606"/>
          <ac:spMkLst>
            <pc:docMk/>
            <pc:sldMk cId="3228551800" sldId="292"/>
            <ac:spMk id="2" creationId="{694FD050-D7E3-968B-169A-0595126C6722}"/>
          </ac:spMkLst>
        </pc:spChg>
        <pc:spChg chg="mod">
          <ac:chgData name="Claire Meredith" userId="f07baae9-3c0f-4f8f-8ff0-7d641683ffb0" providerId="ADAL" clId="{DF2CBD18-EAEF-4436-8A71-914F55D9E903}" dt="2022-11-21T20:49:05.856" v="11107" actId="20577"/>
          <ac:spMkLst>
            <pc:docMk/>
            <pc:sldMk cId="3228551800" sldId="292"/>
            <ac:spMk id="3" creationId="{ABB5AF8F-02F1-B684-421C-6565FD285D28}"/>
          </ac:spMkLst>
        </pc:spChg>
        <pc:spChg chg="add">
          <ac:chgData name="Claire Meredith" userId="f07baae9-3c0f-4f8f-8ff0-7d641683ffb0" providerId="ADAL" clId="{DF2CBD18-EAEF-4436-8A71-914F55D9E903}" dt="2022-11-22T17:27:56.849" v="11108" actId="26606"/>
          <ac:spMkLst>
            <pc:docMk/>
            <pc:sldMk cId="3228551800" sldId="292"/>
            <ac:spMk id="10" creationId="{F3060C83-F051-4F0E-ABAD-AA0DFC48B218}"/>
          </ac:spMkLst>
        </pc:spChg>
        <pc:spChg chg="add">
          <ac:chgData name="Claire Meredith" userId="f07baae9-3c0f-4f8f-8ff0-7d641683ffb0" providerId="ADAL" clId="{DF2CBD18-EAEF-4436-8A71-914F55D9E903}" dt="2022-11-22T17:27:56.849" v="11108" actId="26606"/>
          <ac:spMkLst>
            <pc:docMk/>
            <pc:sldMk cId="3228551800" sldId="292"/>
            <ac:spMk id="12" creationId="{83C98ABE-055B-441F-B07E-44F97F083C39}"/>
          </ac:spMkLst>
        </pc:spChg>
        <pc:spChg chg="add">
          <ac:chgData name="Claire Meredith" userId="f07baae9-3c0f-4f8f-8ff0-7d641683ffb0" providerId="ADAL" clId="{DF2CBD18-EAEF-4436-8A71-914F55D9E903}" dt="2022-11-22T17:27:56.849" v="11108" actId="26606"/>
          <ac:spMkLst>
            <pc:docMk/>
            <pc:sldMk cId="3228551800" sldId="292"/>
            <ac:spMk id="14" creationId="{29FDB030-9B49-4CED-8CCD-4D99382388AC}"/>
          </ac:spMkLst>
        </pc:spChg>
        <pc:spChg chg="add">
          <ac:chgData name="Claire Meredith" userId="f07baae9-3c0f-4f8f-8ff0-7d641683ffb0" providerId="ADAL" clId="{DF2CBD18-EAEF-4436-8A71-914F55D9E903}" dt="2022-11-22T17:27:56.849" v="11108" actId="26606"/>
          <ac:spMkLst>
            <pc:docMk/>
            <pc:sldMk cId="3228551800" sldId="292"/>
            <ac:spMk id="16" creationId="{3783CA14-24A1-485C-8B30-D6A5D87987AD}"/>
          </ac:spMkLst>
        </pc:spChg>
        <pc:spChg chg="add">
          <ac:chgData name="Claire Meredith" userId="f07baae9-3c0f-4f8f-8ff0-7d641683ffb0" providerId="ADAL" clId="{DF2CBD18-EAEF-4436-8A71-914F55D9E903}" dt="2022-11-22T17:27:56.849" v="11108" actId="26606"/>
          <ac:spMkLst>
            <pc:docMk/>
            <pc:sldMk cId="3228551800" sldId="292"/>
            <ac:spMk id="18" creationId="{9A97C86A-04D6-40F7-AE84-31AB43E6A846}"/>
          </ac:spMkLst>
        </pc:spChg>
        <pc:spChg chg="add">
          <ac:chgData name="Claire Meredith" userId="f07baae9-3c0f-4f8f-8ff0-7d641683ffb0" providerId="ADAL" clId="{DF2CBD18-EAEF-4436-8A71-914F55D9E903}" dt="2022-11-22T17:27:56.849" v="11108" actId="26606"/>
          <ac:spMkLst>
            <pc:docMk/>
            <pc:sldMk cId="3228551800" sldId="292"/>
            <ac:spMk id="20" creationId="{FF9F2414-84E8-453E-B1F3-389FDE8192D9}"/>
          </ac:spMkLst>
        </pc:spChg>
        <pc:spChg chg="add">
          <ac:chgData name="Claire Meredith" userId="f07baae9-3c0f-4f8f-8ff0-7d641683ffb0" providerId="ADAL" clId="{DF2CBD18-EAEF-4436-8A71-914F55D9E903}" dt="2022-11-22T17:27:56.849" v="11108" actId="26606"/>
          <ac:spMkLst>
            <pc:docMk/>
            <pc:sldMk cId="3228551800" sldId="292"/>
            <ac:spMk id="22" creationId="{3ECA69A1-7536-43AC-85EF-C7106179F5ED}"/>
          </ac:spMkLst>
        </pc:spChg>
        <pc:graphicFrameChg chg="mod">
          <ac:chgData name="Claire Meredith" userId="f07baae9-3c0f-4f8f-8ff0-7d641683ffb0" providerId="ADAL" clId="{DF2CBD18-EAEF-4436-8A71-914F55D9E903}" dt="2022-11-30T20:39:02.242" v="11747"/>
          <ac:graphicFrameMkLst>
            <pc:docMk/>
            <pc:sldMk cId="3228551800" sldId="292"/>
            <ac:graphicFrameMk id="5" creationId="{00000000-0000-0000-0000-000000000000}"/>
          </ac:graphicFrameMkLst>
        </pc:graphicFrameChg>
      </pc:sldChg>
      <pc:sldChg chg="modSp del">
        <pc:chgData name="Claire Meredith" userId="f07baae9-3c0f-4f8f-8ff0-7d641683ffb0" providerId="ADAL" clId="{DF2CBD18-EAEF-4436-8A71-914F55D9E903}" dt="2022-11-14T20:51:37.325" v="2961" actId="2696"/>
        <pc:sldMkLst>
          <pc:docMk/>
          <pc:sldMk cId="1492633631" sldId="293"/>
        </pc:sldMkLst>
        <pc:spChg chg="mod">
          <ac:chgData name="Claire Meredith" userId="f07baae9-3c0f-4f8f-8ff0-7d641683ffb0" providerId="ADAL" clId="{DF2CBD18-EAEF-4436-8A71-914F55D9E903}" dt="2022-11-14T19:52:12.086" v="2126"/>
          <ac:spMkLst>
            <pc:docMk/>
            <pc:sldMk cId="1492633631" sldId="293"/>
            <ac:spMk id="2" creationId="{233AF4EE-8815-ABD9-A9BC-D9EC7399A186}"/>
          </ac:spMkLst>
        </pc:spChg>
        <pc:spChg chg="mod">
          <ac:chgData name="Claire Meredith" userId="f07baae9-3c0f-4f8f-8ff0-7d641683ffb0" providerId="ADAL" clId="{DF2CBD18-EAEF-4436-8A71-914F55D9E903}" dt="2022-11-14T19:52:12.086" v="2126"/>
          <ac:spMkLst>
            <pc:docMk/>
            <pc:sldMk cId="1492633631" sldId="293"/>
            <ac:spMk id="3" creationId="{F9A7DA78-4810-5F01-825A-7E23098B0065}"/>
          </ac:spMkLst>
        </pc:spChg>
      </pc:sldChg>
      <pc:sldChg chg="modSp del">
        <pc:chgData name="Claire Meredith" userId="f07baae9-3c0f-4f8f-8ff0-7d641683ffb0" providerId="ADAL" clId="{DF2CBD18-EAEF-4436-8A71-914F55D9E903}" dt="2022-11-14T20:51:31.413" v="2960" actId="2696"/>
        <pc:sldMkLst>
          <pc:docMk/>
          <pc:sldMk cId="2707085851" sldId="294"/>
        </pc:sldMkLst>
        <pc:spChg chg="mod">
          <ac:chgData name="Claire Meredith" userId="f07baae9-3c0f-4f8f-8ff0-7d641683ffb0" providerId="ADAL" clId="{DF2CBD18-EAEF-4436-8A71-914F55D9E903}" dt="2022-11-14T19:52:12.086" v="2126"/>
          <ac:spMkLst>
            <pc:docMk/>
            <pc:sldMk cId="2707085851" sldId="294"/>
            <ac:spMk id="2" creationId="{A1A0FC96-5F9F-E45E-034F-97F893FBEED8}"/>
          </ac:spMkLst>
        </pc:spChg>
        <pc:spChg chg="mod">
          <ac:chgData name="Claire Meredith" userId="f07baae9-3c0f-4f8f-8ff0-7d641683ffb0" providerId="ADAL" clId="{DF2CBD18-EAEF-4436-8A71-914F55D9E903}" dt="2022-11-14T19:52:12.086" v="2126"/>
          <ac:spMkLst>
            <pc:docMk/>
            <pc:sldMk cId="2707085851" sldId="294"/>
            <ac:spMk id="3" creationId="{0A6D32B2-2D0B-26F4-B37C-04979DC28D10}"/>
          </ac:spMkLst>
        </pc:spChg>
      </pc:sldChg>
      <pc:sldChg chg="modSp del">
        <pc:chgData name="Claire Meredith" userId="f07baae9-3c0f-4f8f-8ff0-7d641683ffb0" providerId="ADAL" clId="{DF2CBD18-EAEF-4436-8A71-914F55D9E903}" dt="2022-11-14T20:51:28.981" v="2959" actId="2696"/>
        <pc:sldMkLst>
          <pc:docMk/>
          <pc:sldMk cId="2243099337" sldId="295"/>
        </pc:sldMkLst>
        <pc:spChg chg="mod">
          <ac:chgData name="Claire Meredith" userId="f07baae9-3c0f-4f8f-8ff0-7d641683ffb0" providerId="ADAL" clId="{DF2CBD18-EAEF-4436-8A71-914F55D9E903}" dt="2022-11-14T19:52:12.086" v="2126"/>
          <ac:spMkLst>
            <pc:docMk/>
            <pc:sldMk cId="2243099337" sldId="295"/>
            <ac:spMk id="2" creationId="{EFD3E514-6A8B-A51E-1B14-27A21474066A}"/>
          </ac:spMkLst>
        </pc:spChg>
        <pc:spChg chg="mod">
          <ac:chgData name="Claire Meredith" userId="f07baae9-3c0f-4f8f-8ff0-7d641683ffb0" providerId="ADAL" clId="{DF2CBD18-EAEF-4436-8A71-914F55D9E903}" dt="2022-11-14T19:52:12.086" v="2126"/>
          <ac:spMkLst>
            <pc:docMk/>
            <pc:sldMk cId="2243099337" sldId="295"/>
            <ac:spMk id="3" creationId="{844F21D9-C598-F49C-AD29-AA4E99229A03}"/>
          </ac:spMkLst>
        </pc:spChg>
      </pc:sldChg>
      <pc:sldChg chg="modSp del ord">
        <pc:chgData name="Claire Meredith" userId="f07baae9-3c0f-4f8f-8ff0-7d641683ffb0" providerId="ADAL" clId="{DF2CBD18-EAEF-4436-8A71-914F55D9E903}" dt="2022-11-21T17:20:55.436" v="5353" actId="2696"/>
        <pc:sldMkLst>
          <pc:docMk/>
          <pc:sldMk cId="1337555179" sldId="296"/>
        </pc:sldMkLst>
        <pc:spChg chg="mod">
          <ac:chgData name="Claire Meredith" userId="f07baae9-3c0f-4f8f-8ff0-7d641683ffb0" providerId="ADAL" clId="{DF2CBD18-EAEF-4436-8A71-914F55D9E903}" dt="2022-11-14T19:52:12.086" v="2126"/>
          <ac:spMkLst>
            <pc:docMk/>
            <pc:sldMk cId="1337555179" sldId="296"/>
            <ac:spMk id="2" creationId="{93156C66-9C08-4700-37F1-CC77CA5426B9}"/>
          </ac:spMkLst>
        </pc:spChg>
        <pc:spChg chg="mod">
          <ac:chgData name="Claire Meredith" userId="f07baae9-3c0f-4f8f-8ff0-7d641683ffb0" providerId="ADAL" clId="{DF2CBD18-EAEF-4436-8A71-914F55D9E903}" dt="2022-11-14T19:52:12.086" v="2126"/>
          <ac:spMkLst>
            <pc:docMk/>
            <pc:sldMk cId="1337555179" sldId="296"/>
            <ac:spMk id="3" creationId="{64ED3F15-7676-6E43-F306-F1C942615372}"/>
          </ac:spMkLst>
        </pc:spChg>
      </pc:sldChg>
      <pc:sldChg chg="modSp del">
        <pc:chgData name="Claire Meredith" userId="f07baae9-3c0f-4f8f-8ff0-7d641683ffb0" providerId="ADAL" clId="{DF2CBD18-EAEF-4436-8A71-914F55D9E903}" dt="2022-11-14T20:50:38.618" v="2956" actId="2696"/>
        <pc:sldMkLst>
          <pc:docMk/>
          <pc:sldMk cId="974490158" sldId="297"/>
        </pc:sldMkLst>
        <pc:spChg chg="mod">
          <ac:chgData name="Claire Meredith" userId="f07baae9-3c0f-4f8f-8ff0-7d641683ffb0" providerId="ADAL" clId="{DF2CBD18-EAEF-4436-8A71-914F55D9E903}" dt="2022-11-14T19:52:12.086" v="2126"/>
          <ac:spMkLst>
            <pc:docMk/>
            <pc:sldMk cId="974490158" sldId="297"/>
            <ac:spMk id="2" creationId="{8427859F-CEDE-55CD-9466-957695148130}"/>
          </ac:spMkLst>
        </pc:spChg>
        <pc:spChg chg="mod">
          <ac:chgData name="Claire Meredith" userId="f07baae9-3c0f-4f8f-8ff0-7d641683ffb0" providerId="ADAL" clId="{DF2CBD18-EAEF-4436-8A71-914F55D9E903}" dt="2022-11-14T19:52:12.086" v="2126"/>
          <ac:spMkLst>
            <pc:docMk/>
            <pc:sldMk cId="974490158" sldId="297"/>
            <ac:spMk id="3" creationId="{C27E457B-8777-EF6E-52F5-7F80481D9C7F}"/>
          </ac:spMkLst>
        </pc:spChg>
      </pc:sldChg>
      <pc:sldChg chg="modSp del">
        <pc:chgData name="Claire Meredith" userId="f07baae9-3c0f-4f8f-8ff0-7d641683ffb0" providerId="ADAL" clId="{DF2CBD18-EAEF-4436-8A71-914F55D9E903}" dt="2022-11-14T20:50:18.725" v="2954" actId="2696"/>
        <pc:sldMkLst>
          <pc:docMk/>
          <pc:sldMk cId="3722502457" sldId="298"/>
        </pc:sldMkLst>
        <pc:spChg chg="mod">
          <ac:chgData name="Claire Meredith" userId="f07baae9-3c0f-4f8f-8ff0-7d641683ffb0" providerId="ADAL" clId="{DF2CBD18-EAEF-4436-8A71-914F55D9E903}" dt="2022-11-14T19:52:12.086" v="2126"/>
          <ac:spMkLst>
            <pc:docMk/>
            <pc:sldMk cId="3722502457" sldId="298"/>
            <ac:spMk id="2" creationId="{3351C4D4-3116-CF5D-BAFB-C0E7D88E9907}"/>
          </ac:spMkLst>
        </pc:spChg>
        <pc:spChg chg="mod">
          <ac:chgData name="Claire Meredith" userId="f07baae9-3c0f-4f8f-8ff0-7d641683ffb0" providerId="ADAL" clId="{DF2CBD18-EAEF-4436-8A71-914F55D9E903}" dt="2022-11-14T19:52:12.086" v="2126"/>
          <ac:spMkLst>
            <pc:docMk/>
            <pc:sldMk cId="3722502457" sldId="298"/>
            <ac:spMk id="3" creationId="{9D3FDD80-16E5-FC49-594E-D8EB77DB4711}"/>
          </ac:spMkLst>
        </pc:spChg>
      </pc:sldChg>
      <pc:sldChg chg="modSp del">
        <pc:chgData name="Claire Meredith" userId="f07baae9-3c0f-4f8f-8ff0-7d641683ffb0" providerId="ADAL" clId="{DF2CBD18-EAEF-4436-8A71-914F55D9E903}" dt="2022-11-14T20:50:23.379" v="2955" actId="2696"/>
        <pc:sldMkLst>
          <pc:docMk/>
          <pc:sldMk cId="2743826702" sldId="299"/>
        </pc:sldMkLst>
        <pc:spChg chg="mod">
          <ac:chgData name="Claire Meredith" userId="f07baae9-3c0f-4f8f-8ff0-7d641683ffb0" providerId="ADAL" clId="{DF2CBD18-EAEF-4436-8A71-914F55D9E903}" dt="2022-11-14T19:52:12.086" v="2126"/>
          <ac:spMkLst>
            <pc:docMk/>
            <pc:sldMk cId="2743826702" sldId="299"/>
            <ac:spMk id="2" creationId="{A5E28650-750F-5B91-0262-F167BC6B828B}"/>
          </ac:spMkLst>
        </pc:spChg>
        <pc:spChg chg="mod">
          <ac:chgData name="Claire Meredith" userId="f07baae9-3c0f-4f8f-8ff0-7d641683ffb0" providerId="ADAL" clId="{DF2CBD18-EAEF-4436-8A71-914F55D9E903}" dt="2022-11-14T19:52:12.086" v="2126"/>
          <ac:spMkLst>
            <pc:docMk/>
            <pc:sldMk cId="2743826702" sldId="299"/>
            <ac:spMk id="3" creationId="{A5F1F4FF-EE57-969E-01FC-569BB2DAF069}"/>
          </ac:spMkLst>
        </pc:spChg>
      </pc:sldChg>
      <pc:sldChg chg="addSp delSp modSp mod setBg delDesignElem modNotesTx">
        <pc:chgData name="Claire Meredith" userId="f07baae9-3c0f-4f8f-8ff0-7d641683ffb0" providerId="ADAL" clId="{DF2CBD18-EAEF-4436-8A71-914F55D9E903}" dt="2022-12-02T20:42:59.946" v="13167" actId="404"/>
        <pc:sldMkLst>
          <pc:docMk/>
          <pc:sldMk cId="818240701" sldId="300"/>
        </pc:sldMkLst>
        <pc:spChg chg="mod">
          <ac:chgData name="Claire Meredith" userId="f07baae9-3c0f-4f8f-8ff0-7d641683ffb0" providerId="ADAL" clId="{DF2CBD18-EAEF-4436-8A71-914F55D9E903}" dt="2022-12-02T20:42:06.979" v="13150" actId="403"/>
          <ac:spMkLst>
            <pc:docMk/>
            <pc:sldMk cId="818240701" sldId="300"/>
            <ac:spMk id="2" creationId="{4FB8907B-41D4-CF27-FD8F-46C461AA559D}"/>
          </ac:spMkLst>
        </pc:spChg>
        <pc:spChg chg="add del mod">
          <ac:chgData name="Claire Meredith" userId="f07baae9-3c0f-4f8f-8ff0-7d641683ffb0" providerId="ADAL" clId="{DF2CBD18-EAEF-4436-8A71-914F55D9E903}" dt="2022-11-21T18:47:01.988" v="8082" actId="12084"/>
          <ac:spMkLst>
            <pc:docMk/>
            <pc:sldMk cId="818240701" sldId="300"/>
            <ac:spMk id="3" creationId="{BA768191-7893-90B6-6725-55E890E38566}"/>
          </ac:spMkLst>
        </pc:spChg>
        <pc:spChg chg="del mod ord">
          <ac:chgData name="Claire Meredith" userId="f07baae9-3c0f-4f8f-8ff0-7d641683ffb0" providerId="ADAL" clId="{DF2CBD18-EAEF-4436-8A71-914F55D9E903}" dt="2022-11-18T15:31:20.039" v="3194" actId="26606"/>
          <ac:spMkLst>
            <pc:docMk/>
            <pc:sldMk cId="818240701" sldId="300"/>
            <ac:spMk id="3" creationId="{D97CC914-DCFA-9DCD-4A06-4B5DC862390B}"/>
          </ac:spMkLst>
        </pc:spChg>
        <pc:spChg chg="mod">
          <ac:chgData name="Claire Meredith" userId="f07baae9-3c0f-4f8f-8ff0-7d641683ffb0" providerId="ADAL" clId="{DF2CBD18-EAEF-4436-8A71-914F55D9E903}" dt="2022-12-02T20:42:59.946" v="13167" actId="404"/>
          <ac:spMkLst>
            <pc:docMk/>
            <pc:sldMk cId="818240701" sldId="300"/>
            <ac:spMk id="8" creationId="{00000000-0000-0000-0000-000000000000}"/>
          </ac:spMkLst>
        </pc:spChg>
        <pc:spChg chg="add del">
          <ac:chgData name="Claire Meredith" userId="f07baae9-3c0f-4f8f-8ff0-7d641683ffb0" providerId="ADAL" clId="{DF2CBD18-EAEF-4436-8A71-914F55D9E903}" dt="2022-11-18T15:31:06.117" v="3191" actId="26606"/>
          <ac:spMkLst>
            <pc:docMk/>
            <pc:sldMk cId="818240701" sldId="300"/>
            <ac:spMk id="10" creationId="{2B566528-1B12-4246-9431-5C2D7D081168}"/>
          </ac:spMkLst>
        </pc:spChg>
        <pc:spChg chg="add del">
          <ac:chgData name="Claire Meredith" userId="f07baae9-3c0f-4f8f-8ff0-7d641683ffb0" providerId="ADAL" clId="{DF2CBD18-EAEF-4436-8A71-914F55D9E903}" dt="2022-11-18T15:31:00.065" v="3189" actId="26606"/>
          <ac:spMkLst>
            <pc:docMk/>
            <pc:sldMk cId="818240701" sldId="300"/>
            <ac:spMk id="13" creationId="{C607803A-4E99-444E-94F7-8785CDDF5849}"/>
          </ac:spMkLst>
        </pc:spChg>
        <pc:spChg chg="add del">
          <ac:chgData name="Claire Meredith" userId="f07baae9-3c0f-4f8f-8ff0-7d641683ffb0" providerId="ADAL" clId="{DF2CBD18-EAEF-4436-8A71-914F55D9E903}" dt="2022-11-18T15:31:00.065" v="3189" actId="26606"/>
          <ac:spMkLst>
            <pc:docMk/>
            <pc:sldMk cId="818240701" sldId="300"/>
            <ac:spMk id="15" creationId="{2989BE6A-C309-418E-8ADD-1616A980570D}"/>
          </ac:spMkLst>
        </pc:spChg>
        <pc:spChg chg="add del">
          <ac:chgData name="Claire Meredith" userId="f07baae9-3c0f-4f8f-8ff0-7d641683ffb0" providerId="ADAL" clId="{DF2CBD18-EAEF-4436-8A71-914F55D9E903}" dt="2022-11-21T19:27:53.429" v="9606"/>
          <ac:spMkLst>
            <pc:docMk/>
            <pc:sldMk cId="818240701" sldId="300"/>
            <ac:spMk id="23" creationId="{2B566528-1B12-4246-9431-5C2D7D081168}"/>
          </ac:spMkLst>
        </pc:spChg>
        <pc:grpChg chg="add del">
          <ac:chgData name="Claire Meredith" userId="f07baae9-3c0f-4f8f-8ff0-7d641683ffb0" providerId="ADAL" clId="{DF2CBD18-EAEF-4436-8A71-914F55D9E903}" dt="2022-11-18T15:31:06.117" v="3191" actId="26606"/>
          <ac:grpSpMkLst>
            <pc:docMk/>
            <pc:sldMk cId="818240701" sldId="300"/>
            <ac:grpSpMk id="11" creationId="{4724F874-E407-41A5-918C-1CF5DF5269E1}"/>
          </ac:grpSpMkLst>
        </pc:grpChg>
        <pc:grpChg chg="add del">
          <ac:chgData name="Claire Meredith" userId="f07baae9-3c0f-4f8f-8ff0-7d641683ffb0" providerId="ADAL" clId="{DF2CBD18-EAEF-4436-8A71-914F55D9E903}" dt="2022-11-18T15:31:06.117" v="3191" actId="26606"/>
          <ac:grpSpMkLst>
            <pc:docMk/>
            <pc:sldMk cId="818240701" sldId="300"/>
            <ac:grpSpMk id="19" creationId="{DC8D6E3B-FFED-480F-941D-FE376375B8B7}"/>
          </ac:grpSpMkLst>
        </pc:grpChg>
        <pc:grpChg chg="add del">
          <ac:chgData name="Claire Meredith" userId="f07baae9-3c0f-4f8f-8ff0-7d641683ffb0" providerId="ADAL" clId="{DF2CBD18-EAEF-4436-8A71-914F55D9E903}" dt="2022-11-21T19:27:53.429" v="9606"/>
          <ac:grpSpMkLst>
            <pc:docMk/>
            <pc:sldMk cId="818240701" sldId="300"/>
            <ac:grpSpMk id="24" creationId="{828A5161-06F1-46CF-8AD7-844680A59E13}"/>
          </ac:grpSpMkLst>
        </pc:grpChg>
        <pc:grpChg chg="add del">
          <ac:chgData name="Claire Meredith" userId="f07baae9-3c0f-4f8f-8ff0-7d641683ffb0" providerId="ADAL" clId="{DF2CBD18-EAEF-4436-8A71-914F55D9E903}" dt="2022-11-21T19:27:53.429" v="9606"/>
          <ac:grpSpMkLst>
            <pc:docMk/>
            <pc:sldMk cId="818240701" sldId="300"/>
            <ac:grpSpMk id="27" creationId="{5995D10D-E9C9-47DB-AE7E-801FEF38F5C9}"/>
          </ac:grpSpMkLst>
        </pc:grpChg>
        <pc:graphicFrameChg chg="add del mod">
          <ac:chgData name="Claire Meredith" userId="f07baae9-3c0f-4f8f-8ff0-7d641683ffb0" providerId="ADAL" clId="{DF2CBD18-EAEF-4436-8A71-914F55D9E903}" dt="2022-11-21T18:46:28.820" v="8079" actId="12084"/>
          <ac:graphicFrameMkLst>
            <pc:docMk/>
            <pc:sldMk cId="818240701" sldId="300"/>
            <ac:graphicFrameMk id="4" creationId="{B1908A28-5A23-A868-4EDE-9A61591528A5}"/>
          </ac:graphicFrameMkLst>
        </pc:graphicFrameChg>
        <pc:graphicFrameChg chg="add del mod">
          <ac:chgData name="Claire Meredith" userId="f07baae9-3c0f-4f8f-8ff0-7d641683ffb0" providerId="ADAL" clId="{DF2CBD18-EAEF-4436-8A71-914F55D9E903}" dt="2022-11-21T18:46:57.875" v="8081" actId="12084"/>
          <ac:graphicFrameMkLst>
            <pc:docMk/>
            <pc:sldMk cId="818240701" sldId="300"/>
            <ac:graphicFrameMk id="5" creationId="{7F067E14-76FE-4BEA-C15D-76B19C660BB0}"/>
          </ac:graphicFrameMkLst>
        </pc:graphicFrameChg>
        <pc:graphicFrameChg chg="add mod">
          <ac:chgData name="Claire Meredith" userId="f07baae9-3c0f-4f8f-8ff0-7d641683ffb0" providerId="ADAL" clId="{DF2CBD18-EAEF-4436-8A71-914F55D9E903}" dt="2022-11-22T17:39:06.934" v="11281" actId="12269"/>
          <ac:graphicFrameMkLst>
            <pc:docMk/>
            <pc:sldMk cId="818240701" sldId="300"/>
            <ac:graphicFrameMk id="6" creationId="{38607CC4-2ABD-D51A-8B85-84D3FB69A1BC}"/>
          </ac:graphicFrameMkLst>
        </pc:graphicFrameChg>
        <pc:graphicFrameChg chg="add del mod">
          <ac:chgData name="Claire Meredith" userId="f07baae9-3c0f-4f8f-8ff0-7d641683ffb0" providerId="ADAL" clId="{DF2CBD18-EAEF-4436-8A71-914F55D9E903}" dt="2022-11-21T18:45:46.785" v="8077" actId="11529"/>
          <ac:graphicFrameMkLst>
            <pc:docMk/>
            <pc:sldMk cId="818240701" sldId="300"/>
            <ac:graphicFrameMk id="31" creationId="{4D8EEAC7-D2E5-4E03-704F-6BBA61EDC214}"/>
          </ac:graphicFrameMkLst>
        </pc:graphicFrameChg>
        <pc:picChg chg="mod">
          <ac:chgData name="Claire Meredith" userId="f07baae9-3c0f-4f8f-8ff0-7d641683ffb0" providerId="ADAL" clId="{DF2CBD18-EAEF-4436-8A71-914F55D9E903}" dt="2022-12-02T20:42:38.317" v="13162" actId="1076"/>
          <ac:picMkLst>
            <pc:docMk/>
            <pc:sldMk cId="818240701" sldId="300"/>
            <ac:picMk id="7" creationId="{00000000-0000-0000-0000-000000000000}"/>
          </ac:picMkLst>
        </pc:picChg>
      </pc:sldChg>
      <pc:sldChg chg="modSp mod">
        <pc:chgData name="Claire Meredith" userId="f07baae9-3c0f-4f8f-8ff0-7d641683ffb0" providerId="ADAL" clId="{DF2CBD18-EAEF-4436-8A71-914F55D9E903}" dt="2022-12-02T20:41:39.433" v="13146" actId="122"/>
        <pc:sldMkLst>
          <pc:docMk/>
          <pc:sldMk cId="2562725956" sldId="301"/>
        </pc:sldMkLst>
        <pc:spChg chg="mod">
          <ac:chgData name="Claire Meredith" userId="f07baae9-3c0f-4f8f-8ff0-7d641683ffb0" providerId="ADAL" clId="{DF2CBD18-EAEF-4436-8A71-914F55D9E903}" dt="2022-12-02T20:41:39.433" v="13146" actId="122"/>
          <ac:spMkLst>
            <pc:docMk/>
            <pc:sldMk cId="2562725956" sldId="301"/>
            <ac:spMk id="2" creationId="{DA4F4B40-0CF9-7F4F-F6ED-C3E090DB29F4}"/>
          </ac:spMkLst>
        </pc:spChg>
        <pc:spChg chg="mod">
          <ac:chgData name="Claire Meredith" userId="f07baae9-3c0f-4f8f-8ff0-7d641683ffb0" providerId="ADAL" clId="{DF2CBD18-EAEF-4436-8A71-914F55D9E903}" dt="2022-11-14T19:52:12.086" v="2126"/>
          <ac:spMkLst>
            <pc:docMk/>
            <pc:sldMk cId="2562725956" sldId="301"/>
            <ac:spMk id="3" creationId="{F2BB6BFB-E066-D723-6A41-EBA49C62E9C8}"/>
          </ac:spMkLst>
        </pc:spChg>
        <pc:graphicFrameChg chg="mod">
          <ac:chgData name="Claire Meredith" userId="f07baae9-3c0f-4f8f-8ff0-7d641683ffb0" providerId="ADAL" clId="{DF2CBD18-EAEF-4436-8A71-914F55D9E903}" dt="2022-11-22T17:39:14.614" v="11282" actId="12269"/>
          <ac:graphicFrameMkLst>
            <pc:docMk/>
            <pc:sldMk cId="2562725956" sldId="301"/>
            <ac:graphicFrameMk id="4" creationId="{00000000-0000-0000-0000-000000000000}"/>
          </ac:graphicFrameMkLst>
        </pc:graphicFrameChg>
      </pc:sldChg>
      <pc:sldChg chg="modSp del">
        <pc:chgData name="Claire Meredith" userId="f07baae9-3c0f-4f8f-8ff0-7d641683ffb0" providerId="ADAL" clId="{DF2CBD18-EAEF-4436-8A71-914F55D9E903}" dt="2022-11-18T15:32:26.020" v="3210" actId="2696"/>
        <pc:sldMkLst>
          <pc:docMk/>
          <pc:sldMk cId="2195456248" sldId="302"/>
        </pc:sldMkLst>
        <pc:spChg chg="mod">
          <ac:chgData name="Claire Meredith" userId="f07baae9-3c0f-4f8f-8ff0-7d641683ffb0" providerId="ADAL" clId="{DF2CBD18-EAEF-4436-8A71-914F55D9E903}" dt="2022-11-14T19:52:12.086" v="2126"/>
          <ac:spMkLst>
            <pc:docMk/>
            <pc:sldMk cId="2195456248" sldId="302"/>
            <ac:spMk id="2" creationId="{FF67C6B6-EAF0-C1EE-B4AA-844866886DE6}"/>
          </ac:spMkLst>
        </pc:spChg>
        <pc:spChg chg="mod">
          <ac:chgData name="Claire Meredith" userId="f07baae9-3c0f-4f8f-8ff0-7d641683ffb0" providerId="ADAL" clId="{DF2CBD18-EAEF-4436-8A71-914F55D9E903}" dt="2022-11-14T19:52:12.086" v="2126"/>
          <ac:spMkLst>
            <pc:docMk/>
            <pc:sldMk cId="2195456248" sldId="302"/>
            <ac:spMk id="3" creationId="{F0D8DE57-7621-0DD8-478A-2BA062D88235}"/>
          </ac:spMkLst>
        </pc:spChg>
      </pc:sldChg>
      <pc:sldChg chg="modSp del">
        <pc:chgData name="Claire Meredith" userId="f07baae9-3c0f-4f8f-8ff0-7d641683ffb0" providerId="ADAL" clId="{DF2CBD18-EAEF-4436-8A71-914F55D9E903}" dt="2022-11-14T20:50:04.734" v="2952" actId="2696"/>
        <pc:sldMkLst>
          <pc:docMk/>
          <pc:sldMk cId="4085250029" sldId="303"/>
        </pc:sldMkLst>
        <pc:spChg chg="mod">
          <ac:chgData name="Claire Meredith" userId="f07baae9-3c0f-4f8f-8ff0-7d641683ffb0" providerId="ADAL" clId="{DF2CBD18-EAEF-4436-8A71-914F55D9E903}" dt="2022-11-14T19:52:12.086" v="2126"/>
          <ac:spMkLst>
            <pc:docMk/>
            <pc:sldMk cId="4085250029" sldId="303"/>
            <ac:spMk id="2" creationId="{1A08EC79-E92F-3382-C0B1-D1788694B239}"/>
          </ac:spMkLst>
        </pc:spChg>
        <pc:spChg chg="mod">
          <ac:chgData name="Claire Meredith" userId="f07baae9-3c0f-4f8f-8ff0-7d641683ffb0" providerId="ADAL" clId="{DF2CBD18-EAEF-4436-8A71-914F55D9E903}" dt="2022-11-14T19:52:12.086" v="2126"/>
          <ac:spMkLst>
            <pc:docMk/>
            <pc:sldMk cId="4085250029" sldId="303"/>
            <ac:spMk id="3" creationId="{DA03C7AA-939B-87D0-AEAE-9F0AFDFF5795}"/>
          </ac:spMkLst>
        </pc:spChg>
      </pc:sldChg>
      <pc:sldChg chg="modSp del">
        <pc:chgData name="Claire Meredith" userId="f07baae9-3c0f-4f8f-8ff0-7d641683ffb0" providerId="ADAL" clId="{DF2CBD18-EAEF-4436-8A71-914F55D9E903}" dt="2022-11-14T20:50:00.839" v="2951" actId="2696"/>
        <pc:sldMkLst>
          <pc:docMk/>
          <pc:sldMk cId="307714313" sldId="304"/>
        </pc:sldMkLst>
        <pc:spChg chg="mod">
          <ac:chgData name="Claire Meredith" userId="f07baae9-3c0f-4f8f-8ff0-7d641683ffb0" providerId="ADAL" clId="{DF2CBD18-EAEF-4436-8A71-914F55D9E903}" dt="2022-11-14T19:52:12.086" v="2126"/>
          <ac:spMkLst>
            <pc:docMk/>
            <pc:sldMk cId="307714313" sldId="304"/>
            <ac:spMk id="2" creationId="{AC259465-9EF4-EA8A-D9B7-3FD3EE88A484}"/>
          </ac:spMkLst>
        </pc:spChg>
        <pc:spChg chg="mod">
          <ac:chgData name="Claire Meredith" userId="f07baae9-3c0f-4f8f-8ff0-7d641683ffb0" providerId="ADAL" clId="{DF2CBD18-EAEF-4436-8A71-914F55D9E903}" dt="2022-11-14T19:52:12.086" v="2126"/>
          <ac:spMkLst>
            <pc:docMk/>
            <pc:sldMk cId="307714313" sldId="304"/>
            <ac:spMk id="3" creationId="{89D6F832-DD88-F70D-159B-98B20A96A461}"/>
          </ac:spMkLst>
        </pc:spChg>
      </pc:sldChg>
      <pc:sldChg chg="modSp del">
        <pc:chgData name="Claire Meredith" userId="f07baae9-3c0f-4f8f-8ff0-7d641683ffb0" providerId="ADAL" clId="{DF2CBD18-EAEF-4436-8A71-914F55D9E903}" dt="2022-11-14T20:49:57.854" v="2950" actId="2696"/>
        <pc:sldMkLst>
          <pc:docMk/>
          <pc:sldMk cId="2090446195" sldId="305"/>
        </pc:sldMkLst>
        <pc:spChg chg="mod">
          <ac:chgData name="Claire Meredith" userId="f07baae9-3c0f-4f8f-8ff0-7d641683ffb0" providerId="ADAL" clId="{DF2CBD18-EAEF-4436-8A71-914F55D9E903}" dt="2022-11-14T19:52:12.086" v="2126"/>
          <ac:spMkLst>
            <pc:docMk/>
            <pc:sldMk cId="2090446195" sldId="305"/>
            <ac:spMk id="2" creationId="{F8D3D7D9-1E1D-D2BB-585D-1E207AFA9B7C}"/>
          </ac:spMkLst>
        </pc:spChg>
        <pc:spChg chg="mod">
          <ac:chgData name="Claire Meredith" userId="f07baae9-3c0f-4f8f-8ff0-7d641683ffb0" providerId="ADAL" clId="{DF2CBD18-EAEF-4436-8A71-914F55D9E903}" dt="2022-11-14T19:52:12.086" v="2126"/>
          <ac:spMkLst>
            <pc:docMk/>
            <pc:sldMk cId="2090446195" sldId="305"/>
            <ac:spMk id="3" creationId="{3DF4FA0B-1D15-BB5B-B105-F10ABA8FEF25}"/>
          </ac:spMkLst>
        </pc:spChg>
      </pc:sldChg>
      <pc:sldChg chg="modSp del">
        <pc:chgData name="Claire Meredith" userId="f07baae9-3c0f-4f8f-8ff0-7d641683ffb0" providerId="ADAL" clId="{DF2CBD18-EAEF-4436-8A71-914F55D9E903}" dt="2022-11-18T18:05:55.100" v="4863" actId="2696"/>
        <pc:sldMkLst>
          <pc:docMk/>
          <pc:sldMk cId="1656960425" sldId="306"/>
        </pc:sldMkLst>
        <pc:spChg chg="mod">
          <ac:chgData name="Claire Meredith" userId="f07baae9-3c0f-4f8f-8ff0-7d641683ffb0" providerId="ADAL" clId="{DF2CBD18-EAEF-4436-8A71-914F55D9E903}" dt="2022-11-14T19:52:12.086" v="2126"/>
          <ac:spMkLst>
            <pc:docMk/>
            <pc:sldMk cId="1656960425" sldId="306"/>
            <ac:spMk id="2" creationId="{1CBDC727-B30F-3AF2-317A-27F432425ABD}"/>
          </ac:spMkLst>
        </pc:spChg>
        <pc:spChg chg="mod">
          <ac:chgData name="Claire Meredith" userId="f07baae9-3c0f-4f8f-8ff0-7d641683ffb0" providerId="ADAL" clId="{DF2CBD18-EAEF-4436-8A71-914F55D9E903}" dt="2022-11-14T19:52:12.086" v="2126"/>
          <ac:spMkLst>
            <pc:docMk/>
            <pc:sldMk cId="1656960425" sldId="306"/>
            <ac:spMk id="3" creationId="{4AEFE1D9-92E4-4D03-78FF-E57F7B597C1F}"/>
          </ac:spMkLst>
        </pc:spChg>
      </pc:sldChg>
      <pc:sldChg chg="modSp del">
        <pc:chgData name="Claire Meredith" userId="f07baae9-3c0f-4f8f-8ff0-7d641683ffb0" providerId="ADAL" clId="{DF2CBD18-EAEF-4436-8A71-914F55D9E903}" dt="2022-11-18T18:05:57.100" v="4864" actId="2696"/>
        <pc:sldMkLst>
          <pc:docMk/>
          <pc:sldMk cId="2489853849" sldId="307"/>
        </pc:sldMkLst>
        <pc:spChg chg="mod">
          <ac:chgData name="Claire Meredith" userId="f07baae9-3c0f-4f8f-8ff0-7d641683ffb0" providerId="ADAL" clId="{DF2CBD18-EAEF-4436-8A71-914F55D9E903}" dt="2022-11-14T19:52:12.086" v="2126"/>
          <ac:spMkLst>
            <pc:docMk/>
            <pc:sldMk cId="2489853849" sldId="307"/>
            <ac:spMk id="2" creationId="{85278F21-5FF7-002A-9521-CD2D88E80815}"/>
          </ac:spMkLst>
        </pc:spChg>
        <pc:spChg chg="mod">
          <ac:chgData name="Claire Meredith" userId="f07baae9-3c0f-4f8f-8ff0-7d641683ffb0" providerId="ADAL" clId="{DF2CBD18-EAEF-4436-8A71-914F55D9E903}" dt="2022-11-14T19:52:12.086" v="2126"/>
          <ac:spMkLst>
            <pc:docMk/>
            <pc:sldMk cId="2489853849" sldId="307"/>
            <ac:spMk id="3" creationId="{98D35A41-AA1B-5A92-156A-552D192F054F}"/>
          </ac:spMkLst>
        </pc:spChg>
      </pc:sldChg>
      <pc:sldChg chg="addSp delSp modSp mod setBg">
        <pc:chgData name="Claire Meredith" userId="f07baae9-3c0f-4f8f-8ff0-7d641683ffb0" providerId="ADAL" clId="{DF2CBD18-EAEF-4436-8A71-914F55D9E903}" dt="2022-12-02T20:51:42.644" v="13343" actId="478"/>
        <pc:sldMkLst>
          <pc:docMk/>
          <pc:sldMk cId="2882819812" sldId="308"/>
        </pc:sldMkLst>
        <pc:spChg chg="mod">
          <ac:chgData name="Claire Meredith" userId="f07baae9-3c0f-4f8f-8ff0-7d641683ffb0" providerId="ADAL" clId="{DF2CBD18-EAEF-4436-8A71-914F55D9E903}" dt="2022-12-02T20:41:45.834" v="13148" actId="403"/>
          <ac:spMkLst>
            <pc:docMk/>
            <pc:sldMk cId="2882819812" sldId="308"/>
            <ac:spMk id="2" creationId="{A2AE7996-2E53-0447-23E1-27A03BD49D79}"/>
          </ac:spMkLst>
        </pc:spChg>
        <pc:spChg chg="add del mod">
          <ac:chgData name="Claire Meredith" userId="f07baae9-3c0f-4f8f-8ff0-7d641683ffb0" providerId="ADAL" clId="{DF2CBD18-EAEF-4436-8A71-914F55D9E903}" dt="2022-12-02T20:41:18.156" v="13141" actId="12084"/>
          <ac:spMkLst>
            <pc:docMk/>
            <pc:sldMk cId="2882819812" sldId="308"/>
            <ac:spMk id="3" creationId="{EB3AE18E-64AF-BE55-97F3-41D69A677416}"/>
          </ac:spMkLst>
        </pc:spChg>
        <pc:spChg chg="add">
          <ac:chgData name="Claire Meredith" userId="f07baae9-3c0f-4f8f-8ff0-7d641683ffb0" providerId="ADAL" clId="{DF2CBD18-EAEF-4436-8A71-914F55D9E903}" dt="2022-12-02T20:40:03.692" v="13135" actId="26606"/>
          <ac:spMkLst>
            <pc:docMk/>
            <pc:sldMk cId="2882819812" sldId="308"/>
            <ac:spMk id="8" creationId="{2B566528-1B12-4246-9431-5C2D7D081168}"/>
          </ac:spMkLst>
        </pc:spChg>
        <pc:spChg chg="add">
          <ac:chgData name="Claire Meredith" userId="f07baae9-3c0f-4f8f-8ff0-7d641683ffb0" providerId="ADAL" clId="{DF2CBD18-EAEF-4436-8A71-914F55D9E903}" dt="2022-12-02T20:40:03.692" v="13135" actId="26606"/>
          <ac:spMkLst>
            <pc:docMk/>
            <pc:sldMk cId="2882819812" sldId="308"/>
            <ac:spMk id="10" creationId="{2E80C965-DB6D-4F81-9E9E-B027384D0BD6}"/>
          </ac:spMkLst>
        </pc:spChg>
        <pc:spChg chg="add">
          <ac:chgData name="Claire Meredith" userId="f07baae9-3c0f-4f8f-8ff0-7d641683ffb0" providerId="ADAL" clId="{DF2CBD18-EAEF-4436-8A71-914F55D9E903}" dt="2022-12-02T20:40:03.692" v="13135" actId="26606"/>
          <ac:spMkLst>
            <pc:docMk/>
            <pc:sldMk cId="2882819812" sldId="308"/>
            <ac:spMk id="12" creationId="{A580F890-B085-4E95-96AA-55AEBEC5CE6E}"/>
          </ac:spMkLst>
        </pc:spChg>
        <pc:spChg chg="add">
          <ac:chgData name="Claire Meredith" userId="f07baae9-3c0f-4f8f-8ff0-7d641683ffb0" providerId="ADAL" clId="{DF2CBD18-EAEF-4436-8A71-914F55D9E903}" dt="2022-12-02T20:40:03.692" v="13135" actId="26606"/>
          <ac:spMkLst>
            <pc:docMk/>
            <pc:sldMk cId="2882819812" sldId="308"/>
            <ac:spMk id="14" creationId="{D3F51FEB-38FB-4F6C-9F7B-2F2AFAB65463}"/>
          </ac:spMkLst>
        </pc:spChg>
        <pc:spChg chg="add">
          <ac:chgData name="Claire Meredith" userId="f07baae9-3c0f-4f8f-8ff0-7d641683ffb0" providerId="ADAL" clId="{DF2CBD18-EAEF-4436-8A71-914F55D9E903}" dt="2022-12-02T20:40:03.692" v="13135" actId="26606"/>
          <ac:spMkLst>
            <pc:docMk/>
            <pc:sldMk cId="2882819812" sldId="308"/>
            <ac:spMk id="16" creationId="{1E547BA6-BAE0-43BB-A7CA-60F69CE252F0}"/>
          </ac:spMkLst>
        </pc:spChg>
        <pc:graphicFrameChg chg="add del mod">
          <ac:chgData name="Claire Meredith" userId="f07baae9-3c0f-4f8f-8ff0-7d641683ffb0" providerId="ADAL" clId="{DF2CBD18-EAEF-4436-8A71-914F55D9E903}" dt="2022-12-02T20:40:47.419" v="13138" actId="12084"/>
          <ac:graphicFrameMkLst>
            <pc:docMk/>
            <pc:sldMk cId="2882819812" sldId="308"/>
            <ac:graphicFrameMk id="4" creationId="{F58604B3-6DFB-2FA9-284F-41A20E3E2F69}"/>
          </ac:graphicFrameMkLst>
        </pc:graphicFrameChg>
        <pc:graphicFrameChg chg="add del mod">
          <ac:chgData name="Claire Meredith" userId="f07baae9-3c0f-4f8f-8ff0-7d641683ffb0" providerId="ADAL" clId="{DF2CBD18-EAEF-4436-8A71-914F55D9E903}" dt="2022-12-02T20:41:04.968" v="13140" actId="12084"/>
          <ac:graphicFrameMkLst>
            <pc:docMk/>
            <pc:sldMk cId="2882819812" sldId="308"/>
            <ac:graphicFrameMk id="5" creationId="{90B0BBC1-386C-BD4E-867A-22F127FFCC44}"/>
          </ac:graphicFrameMkLst>
        </pc:graphicFrameChg>
        <pc:graphicFrameChg chg="add mod">
          <ac:chgData name="Claire Meredith" userId="f07baae9-3c0f-4f8f-8ff0-7d641683ffb0" providerId="ADAL" clId="{DF2CBD18-EAEF-4436-8A71-914F55D9E903}" dt="2022-12-02T20:41:27.427" v="13144" actId="12269"/>
          <ac:graphicFrameMkLst>
            <pc:docMk/>
            <pc:sldMk cId="2882819812" sldId="308"/>
            <ac:graphicFrameMk id="6" creationId="{0C1122C1-2402-57D1-8955-8BB21C2346C2}"/>
          </ac:graphicFrameMkLst>
        </pc:graphicFrameChg>
        <pc:picChg chg="add del mod">
          <ac:chgData name="Claire Meredith" userId="f07baae9-3c0f-4f8f-8ff0-7d641683ffb0" providerId="ADAL" clId="{DF2CBD18-EAEF-4436-8A71-914F55D9E903}" dt="2022-12-02T20:51:42.644" v="13343" actId="478"/>
          <ac:picMkLst>
            <pc:docMk/>
            <pc:sldMk cId="2882819812" sldId="308"/>
            <ac:picMk id="9" creationId="{48D4D9D6-3FE9-5B9E-14A4-A061F53401EB}"/>
          </ac:picMkLst>
        </pc:picChg>
      </pc:sldChg>
      <pc:sldChg chg="addSp modSp mod setBg">
        <pc:chgData name="Claire Meredith" userId="f07baae9-3c0f-4f8f-8ff0-7d641683ffb0" providerId="ADAL" clId="{DF2CBD18-EAEF-4436-8A71-914F55D9E903}" dt="2022-12-02T21:02:36.233" v="13388" actId="27636"/>
        <pc:sldMkLst>
          <pc:docMk/>
          <pc:sldMk cId="751841912" sldId="309"/>
        </pc:sldMkLst>
        <pc:spChg chg="mod">
          <ac:chgData name="Claire Meredith" userId="f07baae9-3c0f-4f8f-8ff0-7d641683ffb0" providerId="ADAL" clId="{DF2CBD18-EAEF-4436-8A71-914F55D9E903}" dt="2022-12-02T17:36:48.264" v="11969" actId="26606"/>
          <ac:spMkLst>
            <pc:docMk/>
            <pc:sldMk cId="751841912" sldId="309"/>
            <ac:spMk id="2" creationId="{E646DF29-69A2-7700-3800-CE45C33CF8F7}"/>
          </ac:spMkLst>
        </pc:spChg>
        <pc:spChg chg="mod">
          <ac:chgData name="Claire Meredith" userId="f07baae9-3c0f-4f8f-8ff0-7d641683ffb0" providerId="ADAL" clId="{DF2CBD18-EAEF-4436-8A71-914F55D9E903}" dt="2022-12-02T21:02:36.233" v="13388" actId="27636"/>
          <ac:spMkLst>
            <pc:docMk/>
            <pc:sldMk cId="751841912" sldId="309"/>
            <ac:spMk id="3" creationId="{3D261DDD-6CA2-1958-D89E-E59A24747F8F}"/>
          </ac:spMkLst>
        </pc:spChg>
        <pc:spChg chg="add">
          <ac:chgData name="Claire Meredith" userId="f07baae9-3c0f-4f8f-8ff0-7d641683ffb0" providerId="ADAL" clId="{DF2CBD18-EAEF-4436-8A71-914F55D9E903}" dt="2022-12-02T17:36:48.264" v="11969" actId="26606"/>
          <ac:spMkLst>
            <pc:docMk/>
            <pc:sldMk cId="751841912" sldId="309"/>
            <ac:spMk id="8" creationId="{2B566528-1B12-4246-9431-5C2D7D081168}"/>
          </ac:spMkLst>
        </pc:spChg>
        <pc:spChg chg="add">
          <ac:chgData name="Claire Meredith" userId="f07baae9-3c0f-4f8f-8ff0-7d641683ffb0" providerId="ADAL" clId="{DF2CBD18-EAEF-4436-8A71-914F55D9E903}" dt="2022-12-02T17:36:48.264" v="11969" actId="26606"/>
          <ac:spMkLst>
            <pc:docMk/>
            <pc:sldMk cId="751841912" sldId="309"/>
            <ac:spMk id="10" creationId="{2E80C965-DB6D-4F81-9E9E-B027384D0BD6}"/>
          </ac:spMkLst>
        </pc:spChg>
        <pc:spChg chg="add">
          <ac:chgData name="Claire Meredith" userId="f07baae9-3c0f-4f8f-8ff0-7d641683ffb0" providerId="ADAL" clId="{DF2CBD18-EAEF-4436-8A71-914F55D9E903}" dt="2022-12-02T17:36:48.264" v="11969" actId="26606"/>
          <ac:spMkLst>
            <pc:docMk/>
            <pc:sldMk cId="751841912" sldId="309"/>
            <ac:spMk id="12" creationId="{A580F890-B085-4E95-96AA-55AEBEC5CE6E}"/>
          </ac:spMkLst>
        </pc:spChg>
        <pc:spChg chg="add">
          <ac:chgData name="Claire Meredith" userId="f07baae9-3c0f-4f8f-8ff0-7d641683ffb0" providerId="ADAL" clId="{DF2CBD18-EAEF-4436-8A71-914F55D9E903}" dt="2022-12-02T17:36:48.264" v="11969" actId="26606"/>
          <ac:spMkLst>
            <pc:docMk/>
            <pc:sldMk cId="751841912" sldId="309"/>
            <ac:spMk id="14" creationId="{D3F51FEB-38FB-4F6C-9F7B-2F2AFAB65463}"/>
          </ac:spMkLst>
        </pc:spChg>
        <pc:spChg chg="add">
          <ac:chgData name="Claire Meredith" userId="f07baae9-3c0f-4f8f-8ff0-7d641683ffb0" providerId="ADAL" clId="{DF2CBD18-EAEF-4436-8A71-914F55D9E903}" dt="2022-12-02T17:36:48.264" v="11969" actId="26606"/>
          <ac:spMkLst>
            <pc:docMk/>
            <pc:sldMk cId="751841912" sldId="309"/>
            <ac:spMk id="16" creationId="{1E547BA6-BAE0-43BB-A7CA-60F69CE252F0}"/>
          </ac:spMkLst>
        </pc:spChg>
      </pc:sldChg>
      <pc:sldChg chg="addSp delSp modSp mod delDesignElem">
        <pc:chgData name="Claire Meredith" userId="f07baae9-3c0f-4f8f-8ff0-7d641683ffb0" providerId="ADAL" clId="{DF2CBD18-EAEF-4436-8A71-914F55D9E903}" dt="2022-12-02T20:47:30.568" v="13280" actId="404"/>
        <pc:sldMkLst>
          <pc:docMk/>
          <pc:sldMk cId="4081967653" sldId="310"/>
        </pc:sldMkLst>
        <pc:spChg chg="add del">
          <ac:chgData name="Claire Meredith" userId="f07baae9-3c0f-4f8f-8ff0-7d641683ffb0" providerId="ADAL" clId="{DF2CBD18-EAEF-4436-8A71-914F55D9E903}" dt="2022-11-14T19:50:30.791" v="2108" actId="26606"/>
          <ac:spMkLst>
            <pc:docMk/>
            <pc:sldMk cId="4081967653" sldId="310"/>
            <ac:spMk id="3" creationId="{00000000-0000-0000-0000-000000000000}"/>
          </ac:spMkLst>
        </pc:spChg>
        <pc:spChg chg="mod">
          <ac:chgData name="Claire Meredith" userId="f07baae9-3c0f-4f8f-8ff0-7d641683ffb0" providerId="ADAL" clId="{DF2CBD18-EAEF-4436-8A71-914F55D9E903}" dt="2022-12-02T20:47:30.568" v="13280" actId="404"/>
          <ac:spMkLst>
            <pc:docMk/>
            <pc:sldMk cId="4081967653" sldId="310"/>
            <ac:spMk id="4" creationId="{593A8ABD-CF56-BF37-42A9-B31CF6C37649}"/>
          </ac:spMkLst>
        </pc:spChg>
        <pc:spChg chg="add del">
          <ac:chgData name="Claire Meredith" userId="f07baae9-3c0f-4f8f-8ff0-7d641683ffb0" providerId="ADAL" clId="{DF2CBD18-EAEF-4436-8A71-914F55D9E903}" dt="2022-11-21T19:27:53.429" v="9606"/>
          <ac:spMkLst>
            <pc:docMk/>
            <pc:sldMk cId="4081967653" sldId="310"/>
            <ac:spMk id="9" creationId="{12FB12AE-71D1-47FD-9AC3-EE2C07424534}"/>
          </ac:spMkLst>
        </pc:spChg>
        <pc:spChg chg="add del">
          <ac:chgData name="Claire Meredith" userId="f07baae9-3c0f-4f8f-8ff0-7d641683ffb0" providerId="ADAL" clId="{DF2CBD18-EAEF-4436-8A71-914F55D9E903}" dt="2022-11-21T19:27:53.429" v="9606"/>
          <ac:spMkLst>
            <pc:docMk/>
            <pc:sldMk cId="4081967653" sldId="310"/>
            <ac:spMk id="11" creationId="{64853C7E-3CBA-4464-865F-6044D94B1BE9}"/>
          </ac:spMkLst>
        </pc:spChg>
        <pc:spChg chg="add del">
          <ac:chgData name="Claire Meredith" userId="f07baae9-3c0f-4f8f-8ff0-7d641683ffb0" providerId="ADAL" clId="{DF2CBD18-EAEF-4436-8A71-914F55D9E903}" dt="2022-11-21T19:27:53.429" v="9606"/>
          <ac:spMkLst>
            <pc:docMk/>
            <pc:sldMk cId="4081967653" sldId="310"/>
            <ac:spMk id="13" creationId="{55EFEC59-B929-4851-9DEF-9106F27979A9}"/>
          </ac:spMkLst>
        </pc:spChg>
        <pc:spChg chg="add del">
          <ac:chgData name="Claire Meredith" userId="f07baae9-3c0f-4f8f-8ff0-7d641683ffb0" providerId="ADAL" clId="{DF2CBD18-EAEF-4436-8A71-914F55D9E903}" dt="2022-11-21T19:27:53.429" v="9606"/>
          <ac:spMkLst>
            <pc:docMk/>
            <pc:sldMk cId="4081967653" sldId="310"/>
            <ac:spMk id="15" creationId="{6C132392-D5FF-4588-8FA1-5BAD77BF6464}"/>
          </ac:spMkLst>
        </pc:spChg>
        <pc:spChg chg="add del">
          <ac:chgData name="Claire Meredith" userId="f07baae9-3c0f-4f8f-8ff0-7d641683ffb0" providerId="ADAL" clId="{DF2CBD18-EAEF-4436-8A71-914F55D9E903}" dt="2022-11-21T19:27:53.429" v="9606"/>
          <ac:spMkLst>
            <pc:docMk/>
            <pc:sldMk cId="4081967653" sldId="310"/>
            <ac:spMk id="17" creationId="{C7EAC045-695C-4E73-9B7C-AFD6FB22DA20}"/>
          </ac:spMkLst>
        </pc:spChg>
        <pc:spChg chg="add del">
          <ac:chgData name="Claire Meredith" userId="f07baae9-3c0f-4f8f-8ff0-7d641683ffb0" providerId="ADAL" clId="{DF2CBD18-EAEF-4436-8A71-914F55D9E903}" dt="2022-11-21T19:27:53.429" v="9606"/>
          <ac:spMkLst>
            <pc:docMk/>
            <pc:sldMk cId="4081967653" sldId="310"/>
            <ac:spMk id="19" creationId="{404A7A3A-BEAE-4BC6-A163-5D0E5F8C4669}"/>
          </ac:spMkLst>
        </pc:spChg>
        <pc:spChg chg="add del">
          <ac:chgData name="Claire Meredith" userId="f07baae9-3c0f-4f8f-8ff0-7d641683ffb0" providerId="ADAL" clId="{DF2CBD18-EAEF-4436-8A71-914F55D9E903}" dt="2022-11-21T19:27:53.429" v="9606"/>
          <ac:spMkLst>
            <pc:docMk/>
            <pc:sldMk cId="4081967653" sldId="310"/>
            <ac:spMk id="21" creationId="{12ED3B7D-405D-4DFA-8608-B6DE7467183E}"/>
          </ac:spMkLst>
        </pc:spChg>
        <pc:graphicFrameChg chg="add del">
          <ac:chgData name="Claire Meredith" userId="f07baae9-3c0f-4f8f-8ff0-7d641683ffb0" providerId="ADAL" clId="{DF2CBD18-EAEF-4436-8A71-914F55D9E903}" dt="2022-11-14T19:50:23.492" v="2103" actId="26606"/>
          <ac:graphicFrameMkLst>
            <pc:docMk/>
            <pc:sldMk cId="4081967653" sldId="310"/>
            <ac:graphicFrameMk id="23" creationId="{8EED48D1-490B-C8A1-B4F0-32759E632E77}"/>
          </ac:graphicFrameMkLst>
        </pc:graphicFrameChg>
        <pc:graphicFrameChg chg="add del">
          <ac:chgData name="Claire Meredith" userId="f07baae9-3c0f-4f8f-8ff0-7d641683ffb0" providerId="ADAL" clId="{DF2CBD18-EAEF-4436-8A71-914F55D9E903}" dt="2022-11-14T19:50:27.175" v="2105" actId="26606"/>
          <ac:graphicFrameMkLst>
            <pc:docMk/>
            <pc:sldMk cId="4081967653" sldId="310"/>
            <ac:graphicFrameMk id="25" creationId="{7E57250E-2DCC-EAFD-9FF6-7A785F7D36C1}"/>
          </ac:graphicFrameMkLst>
        </pc:graphicFrameChg>
        <pc:graphicFrameChg chg="add del">
          <ac:chgData name="Claire Meredith" userId="f07baae9-3c0f-4f8f-8ff0-7d641683ffb0" providerId="ADAL" clId="{DF2CBD18-EAEF-4436-8A71-914F55D9E903}" dt="2022-11-14T19:50:30.742" v="2107" actId="26606"/>
          <ac:graphicFrameMkLst>
            <pc:docMk/>
            <pc:sldMk cId="4081967653" sldId="310"/>
            <ac:graphicFrameMk id="27" creationId="{8EED48D1-490B-C8A1-B4F0-32759E632E77}"/>
          </ac:graphicFrameMkLst>
        </pc:graphicFrameChg>
        <pc:graphicFrameChg chg="add mod">
          <ac:chgData name="Claire Meredith" userId="f07baae9-3c0f-4f8f-8ff0-7d641683ffb0" providerId="ADAL" clId="{DF2CBD18-EAEF-4436-8A71-914F55D9E903}" dt="2022-11-22T17:29:16.058" v="11118" actId="12269"/>
          <ac:graphicFrameMkLst>
            <pc:docMk/>
            <pc:sldMk cId="4081967653" sldId="310"/>
            <ac:graphicFrameMk id="29" creationId="{0A4B5266-F80D-B74A-C878-8C7C751DCC6F}"/>
          </ac:graphicFrameMkLst>
        </pc:graphicFrameChg>
      </pc:sldChg>
      <pc:sldChg chg="addSp delSp modSp mod ord setBg delDesignElem">
        <pc:chgData name="Claire Meredith" userId="f07baae9-3c0f-4f8f-8ff0-7d641683ffb0" providerId="ADAL" clId="{DF2CBD18-EAEF-4436-8A71-914F55D9E903}" dt="2022-11-21T19:30:16.108" v="9622" actId="1076"/>
        <pc:sldMkLst>
          <pc:docMk/>
          <pc:sldMk cId="1530553773" sldId="311"/>
        </pc:sldMkLst>
        <pc:spChg chg="mod">
          <ac:chgData name="Claire Meredith" userId="f07baae9-3c0f-4f8f-8ff0-7d641683ffb0" providerId="ADAL" clId="{DF2CBD18-EAEF-4436-8A71-914F55D9E903}" dt="2022-11-18T15:50:01.684" v="3955" actId="26606"/>
          <ac:spMkLst>
            <pc:docMk/>
            <pc:sldMk cId="1530553773" sldId="311"/>
            <ac:spMk id="2" creationId="{00000000-0000-0000-0000-000000000000}"/>
          </ac:spMkLst>
        </pc:spChg>
        <pc:spChg chg="mod">
          <ac:chgData name="Claire Meredith" userId="f07baae9-3c0f-4f8f-8ff0-7d641683ffb0" providerId="ADAL" clId="{DF2CBD18-EAEF-4436-8A71-914F55D9E903}" dt="2022-11-21T19:30:16.108" v="9622" actId="1076"/>
          <ac:spMkLst>
            <pc:docMk/>
            <pc:sldMk cId="1530553773" sldId="311"/>
            <ac:spMk id="3" creationId="{00000000-0000-0000-0000-000000000000}"/>
          </ac:spMkLst>
        </pc:spChg>
        <pc:spChg chg="add del">
          <ac:chgData name="Claire Meredith" userId="f07baae9-3c0f-4f8f-8ff0-7d641683ffb0" providerId="ADAL" clId="{DF2CBD18-EAEF-4436-8A71-914F55D9E903}" dt="2022-11-18T15:50:01.684" v="3955" actId="26606"/>
          <ac:spMkLst>
            <pc:docMk/>
            <pc:sldMk cId="1530553773" sldId="311"/>
            <ac:spMk id="5" creationId="{46D6306C-ED4F-4AAE-B4A5-EEA6AFAD726E}"/>
          </ac:spMkLst>
        </pc:spChg>
        <pc:spChg chg="add del">
          <ac:chgData name="Claire Meredith" userId="f07baae9-3c0f-4f8f-8ff0-7d641683ffb0" providerId="ADAL" clId="{DF2CBD18-EAEF-4436-8A71-914F55D9E903}" dt="2022-11-18T15:50:01.684" v="3955" actId="26606"/>
          <ac:spMkLst>
            <pc:docMk/>
            <pc:sldMk cId="1530553773" sldId="311"/>
            <ac:spMk id="6" creationId="{0EC5361D-F897-4856-B945-0455A365EB24}"/>
          </ac:spMkLst>
        </pc:spChg>
        <pc:spChg chg="add del">
          <ac:chgData name="Claire Meredith" userId="f07baae9-3c0f-4f8f-8ff0-7d641683ffb0" providerId="ADAL" clId="{DF2CBD18-EAEF-4436-8A71-914F55D9E903}" dt="2022-11-18T15:50:01.684" v="3955" actId="26606"/>
          <ac:spMkLst>
            <pc:docMk/>
            <pc:sldMk cId="1530553773" sldId="311"/>
            <ac:spMk id="7" creationId="{4508C0C5-2268-42B5-B3C8-4D0899E05F8C}"/>
          </ac:spMkLst>
        </pc:spChg>
        <pc:spChg chg="add del">
          <ac:chgData name="Claire Meredith" userId="f07baae9-3c0f-4f8f-8ff0-7d641683ffb0" providerId="ADAL" clId="{DF2CBD18-EAEF-4436-8A71-914F55D9E903}" dt="2022-11-18T15:48:48.495" v="3900" actId="26606"/>
          <ac:spMkLst>
            <pc:docMk/>
            <pc:sldMk cId="1530553773" sldId="311"/>
            <ac:spMk id="8" creationId="{2B566528-1B12-4246-9431-5C2D7D081168}"/>
          </ac:spMkLst>
        </pc:spChg>
        <pc:spChg chg="add del">
          <ac:chgData name="Claire Meredith" userId="f07baae9-3c0f-4f8f-8ff0-7d641683ffb0" providerId="ADAL" clId="{DF2CBD18-EAEF-4436-8A71-914F55D9E903}" dt="2022-11-18T15:50:01.684" v="3955" actId="26606"/>
          <ac:spMkLst>
            <pc:docMk/>
            <pc:sldMk cId="1530553773" sldId="311"/>
            <ac:spMk id="9" creationId="{141ACBDB-38F8-4B34-8183-BD95B4E55A62}"/>
          </ac:spMkLst>
        </pc:spChg>
        <pc:spChg chg="add del">
          <ac:chgData name="Claire Meredith" userId="f07baae9-3c0f-4f8f-8ff0-7d641683ffb0" providerId="ADAL" clId="{DF2CBD18-EAEF-4436-8A71-914F55D9E903}" dt="2022-11-18T15:48:48.495" v="3900" actId="26606"/>
          <ac:spMkLst>
            <pc:docMk/>
            <pc:sldMk cId="1530553773" sldId="311"/>
            <ac:spMk id="10" creationId="{2E80C965-DB6D-4F81-9E9E-B027384D0BD6}"/>
          </ac:spMkLst>
        </pc:spChg>
        <pc:spChg chg="add del">
          <ac:chgData name="Claire Meredith" userId="f07baae9-3c0f-4f8f-8ff0-7d641683ffb0" providerId="ADAL" clId="{DF2CBD18-EAEF-4436-8A71-914F55D9E903}" dt="2022-11-18T15:50:01.684" v="3955" actId="26606"/>
          <ac:spMkLst>
            <pc:docMk/>
            <pc:sldMk cId="1530553773" sldId="311"/>
            <ac:spMk id="11" creationId="{DE00DB52-3455-4E2F-867B-A6D0516E175B}"/>
          </ac:spMkLst>
        </pc:spChg>
        <pc:spChg chg="add del">
          <ac:chgData name="Claire Meredith" userId="f07baae9-3c0f-4f8f-8ff0-7d641683ffb0" providerId="ADAL" clId="{DF2CBD18-EAEF-4436-8A71-914F55D9E903}" dt="2022-11-18T15:48:48.495" v="3900" actId="26606"/>
          <ac:spMkLst>
            <pc:docMk/>
            <pc:sldMk cId="1530553773" sldId="311"/>
            <ac:spMk id="12" creationId="{A580F890-B085-4E95-96AA-55AEBEC5CE6E}"/>
          </ac:spMkLst>
        </pc:spChg>
        <pc:spChg chg="add del">
          <ac:chgData name="Claire Meredith" userId="f07baae9-3c0f-4f8f-8ff0-7d641683ffb0" providerId="ADAL" clId="{DF2CBD18-EAEF-4436-8A71-914F55D9E903}" dt="2022-11-18T15:48:48.495" v="3900" actId="26606"/>
          <ac:spMkLst>
            <pc:docMk/>
            <pc:sldMk cId="1530553773" sldId="311"/>
            <ac:spMk id="14" creationId="{D3F51FEB-38FB-4F6C-9F7B-2F2AFAB65463}"/>
          </ac:spMkLst>
        </pc:spChg>
        <pc:spChg chg="add del">
          <ac:chgData name="Claire Meredith" userId="f07baae9-3c0f-4f8f-8ff0-7d641683ffb0" providerId="ADAL" clId="{DF2CBD18-EAEF-4436-8A71-914F55D9E903}" dt="2022-11-18T15:48:48.495" v="3900" actId="26606"/>
          <ac:spMkLst>
            <pc:docMk/>
            <pc:sldMk cId="1530553773" sldId="311"/>
            <ac:spMk id="16" creationId="{1E547BA6-BAE0-43BB-A7CA-60F69CE252F0}"/>
          </ac:spMkLst>
        </pc:spChg>
        <pc:spChg chg="add del">
          <ac:chgData name="Claire Meredith" userId="f07baae9-3c0f-4f8f-8ff0-7d641683ffb0" providerId="ADAL" clId="{DF2CBD18-EAEF-4436-8A71-914F55D9E903}" dt="2022-11-18T15:50:01.684" v="3955" actId="26606"/>
          <ac:spMkLst>
            <pc:docMk/>
            <pc:sldMk cId="1530553773" sldId="311"/>
            <ac:spMk id="18" creationId="{9E914C83-E0D8-4953-92D5-169D28CB43AE}"/>
          </ac:spMkLst>
        </pc:spChg>
        <pc:spChg chg="add del">
          <ac:chgData name="Claire Meredith" userId="f07baae9-3c0f-4f8f-8ff0-7d641683ffb0" providerId="ADAL" clId="{DF2CBD18-EAEF-4436-8A71-914F55D9E903}" dt="2022-11-18T15:50:01.684" v="3955" actId="26606"/>
          <ac:spMkLst>
            <pc:docMk/>
            <pc:sldMk cId="1530553773" sldId="311"/>
            <ac:spMk id="20" creationId="{3512E083-F550-46AF-8490-767ECFD00CB7}"/>
          </ac:spMkLst>
        </pc:spChg>
        <pc:spChg chg="add del">
          <ac:chgData name="Claire Meredith" userId="f07baae9-3c0f-4f8f-8ff0-7d641683ffb0" providerId="ADAL" clId="{DF2CBD18-EAEF-4436-8A71-914F55D9E903}" dt="2022-11-21T19:27:53.429" v="9606"/>
          <ac:spMkLst>
            <pc:docMk/>
            <pc:sldMk cId="1530553773" sldId="311"/>
            <ac:spMk id="25" creationId="{12FB12AE-71D1-47FD-9AC3-EE2C07424534}"/>
          </ac:spMkLst>
        </pc:spChg>
        <pc:spChg chg="add del">
          <ac:chgData name="Claire Meredith" userId="f07baae9-3c0f-4f8f-8ff0-7d641683ffb0" providerId="ADAL" clId="{DF2CBD18-EAEF-4436-8A71-914F55D9E903}" dt="2022-11-21T19:27:53.429" v="9606"/>
          <ac:spMkLst>
            <pc:docMk/>
            <pc:sldMk cId="1530553773" sldId="311"/>
            <ac:spMk id="27" creationId="{64853C7E-3CBA-4464-865F-6044D94B1BE9}"/>
          </ac:spMkLst>
        </pc:spChg>
        <pc:spChg chg="add del">
          <ac:chgData name="Claire Meredith" userId="f07baae9-3c0f-4f8f-8ff0-7d641683ffb0" providerId="ADAL" clId="{DF2CBD18-EAEF-4436-8A71-914F55D9E903}" dt="2022-11-21T19:27:53.429" v="9606"/>
          <ac:spMkLst>
            <pc:docMk/>
            <pc:sldMk cId="1530553773" sldId="311"/>
            <ac:spMk id="29" creationId="{55EFEC59-B929-4851-9DEF-9106F27979A9}"/>
          </ac:spMkLst>
        </pc:spChg>
        <pc:spChg chg="add del">
          <ac:chgData name="Claire Meredith" userId="f07baae9-3c0f-4f8f-8ff0-7d641683ffb0" providerId="ADAL" clId="{DF2CBD18-EAEF-4436-8A71-914F55D9E903}" dt="2022-11-21T19:27:53.429" v="9606"/>
          <ac:spMkLst>
            <pc:docMk/>
            <pc:sldMk cId="1530553773" sldId="311"/>
            <ac:spMk id="31" creationId="{6C132392-D5FF-4588-8FA1-5BAD77BF6464}"/>
          </ac:spMkLst>
        </pc:spChg>
        <pc:spChg chg="add del">
          <ac:chgData name="Claire Meredith" userId="f07baae9-3c0f-4f8f-8ff0-7d641683ffb0" providerId="ADAL" clId="{DF2CBD18-EAEF-4436-8A71-914F55D9E903}" dt="2022-11-21T19:27:53.429" v="9606"/>
          <ac:spMkLst>
            <pc:docMk/>
            <pc:sldMk cId="1530553773" sldId="311"/>
            <ac:spMk id="33" creationId="{C7EAC045-695C-4E73-9B7C-AFD6FB22DA20}"/>
          </ac:spMkLst>
        </pc:spChg>
        <pc:spChg chg="add del">
          <ac:chgData name="Claire Meredith" userId="f07baae9-3c0f-4f8f-8ff0-7d641683ffb0" providerId="ADAL" clId="{DF2CBD18-EAEF-4436-8A71-914F55D9E903}" dt="2022-11-21T19:27:53.429" v="9606"/>
          <ac:spMkLst>
            <pc:docMk/>
            <pc:sldMk cId="1530553773" sldId="311"/>
            <ac:spMk id="35" creationId="{404A7A3A-BEAE-4BC6-A163-5D0E5F8C4669}"/>
          </ac:spMkLst>
        </pc:spChg>
        <pc:spChg chg="add del">
          <ac:chgData name="Claire Meredith" userId="f07baae9-3c0f-4f8f-8ff0-7d641683ffb0" providerId="ADAL" clId="{DF2CBD18-EAEF-4436-8A71-914F55D9E903}" dt="2022-11-21T19:27:53.429" v="9606"/>
          <ac:spMkLst>
            <pc:docMk/>
            <pc:sldMk cId="1530553773" sldId="311"/>
            <ac:spMk id="37" creationId="{12ED3B7D-405D-4DFA-8608-B6DE7467183E}"/>
          </ac:spMkLst>
        </pc:spChg>
        <pc:picChg chg="del">
          <ac:chgData name="Claire Meredith" userId="f07baae9-3c0f-4f8f-8ff0-7d641683ffb0" providerId="ADAL" clId="{DF2CBD18-EAEF-4436-8A71-914F55D9E903}" dt="2022-11-18T15:48:00.855" v="3894"/>
          <ac:picMkLst>
            <pc:docMk/>
            <pc:sldMk cId="1530553773" sldId="311"/>
            <ac:picMk id="4" creationId="{165B8C81-8D18-9CED-8C57-BAA8695B6D09}"/>
          </ac:picMkLst>
        </pc:picChg>
      </pc:sldChg>
      <pc:sldChg chg="modSp del">
        <pc:chgData name="Claire Meredith" userId="f07baae9-3c0f-4f8f-8ff0-7d641683ffb0" providerId="ADAL" clId="{DF2CBD18-EAEF-4436-8A71-914F55D9E903}" dt="2022-11-18T15:48:11.528" v="3895" actId="2696"/>
        <pc:sldMkLst>
          <pc:docMk/>
          <pc:sldMk cId="2473277406" sldId="312"/>
        </pc:sldMkLst>
        <pc:spChg chg="mod">
          <ac:chgData name="Claire Meredith" userId="f07baae9-3c0f-4f8f-8ff0-7d641683ffb0" providerId="ADAL" clId="{DF2CBD18-EAEF-4436-8A71-914F55D9E903}" dt="2022-11-14T19:52:12.086" v="2126"/>
          <ac:spMkLst>
            <pc:docMk/>
            <pc:sldMk cId="2473277406" sldId="312"/>
            <ac:spMk id="2" creationId="{00000000-0000-0000-0000-000000000000}"/>
          </ac:spMkLst>
        </pc:spChg>
        <pc:spChg chg="mod">
          <ac:chgData name="Claire Meredith" userId="f07baae9-3c0f-4f8f-8ff0-7d641683ffb0" providerId="ADAL" clId="{DF2CBD18-EAEF-4436-8A71-914F55D9E903}" dt="2022-11-14T19:52:12.086" v="2126"/>
          <ac:spMkLst>
            <pc:docMk/>
            <pc:sldMk cId="2473277406" sldId="312"/>
            <ac:spMk id="3" creationId="{00000000-0000-0000-0000-000000000000}"/>
          </ac:spMkLst>
        </pc:spChg>
      </pc:sldChg>
      <pc:sldChg chg="modSp del">
        <pc:chgData name="Claire Meredith" userId="f07baae9-3c0f-4f8f-8ff0-7d641683ffb0" providerId="ADAL" clId="{DF2CBD18-EAEF-4436-8A71-914F55D9E903}" dt="2022-11-14T20:50:13.973" v="2953" actId="2696"/>
        <pc:sldMkLst>
          <pc:docMk/>
          <pc:sldMk cId="881220142" sldId="313"/>
        </pc:sldMkLst>
        <pc:spChg chg="mod">
          <ac:chgData name="Claire Meredith" userId="f07baae9-3c0f-4f8f-8ff0-7d641683ffb0" providerId="ADAL" clId="{DF2CBD18-EAEF-4436-8A71-914F55D9E903}" dt="2022-11-14T19:52:12.086" v="2126"/>
          <ac:spMkLst>
            <pc:docMk/>
            <pc:sldMk cId="881220142" sldId="313"/>
            <ac:spMk id="2" creationId="{00000000-0000-0000-0000-000000000000}"/>
          </ac:spMkLst>
        </pc:spChg>
        <pc:spChg chg="mod">
          <ac:chgData name="Claire Meredith" userId="f07baae9-3c0f-4f8f-8ff0-7d641683ffb0" providerId="ADAL" clId="{DF2CBD18-EAEF-4436-8A71-914F55D9E903}" dt="2022-11-14T19:52:12.086" v="2126"/>
          <ac:spMkLst>
            <pc:docMk/>
            <pc:sldMk cId="881220142" sldId="313"/>
            <ac:spMk id="3" creationId="{00000000-0000-0000-0000-000000000000}"/>
          </ac:spMkLst>
        </pc:spChg>
      </pc:sldChg>
      <pc:sldChg chg="addSp delSp modSp mod delDesignElem">
        <pc:chgData name="Claire Meredith" userId="f07baae9-3c0f-4f8f-8ff0-7d641683ffb0" providerId="ADAL" clId="{DF2CBD18-EAEF-4436-8A71-914F55D9E903}" dt="2022-12-02T20:46:30.544" v="13250" actId="404"/>
        <pc:sldMkLst>
          <pc:docMk/>
          <pc:sldMk cId="2801472770" sldId="317"/>
        </pc:sldMkLst>
        <pc:spChg chg="mod">
          <ac:chgData name="Claire Meredith" userId="f07baae9-3c0f-4f8f-8ff0-7d641683ffb0" providerId="ADAL" clId="{DF2CBD18-EAEF-4436-8A71-914F55D9E903}" dt="2022-11-21T19:27:53.429" v="9606"/>
          <ac:spMkLst>
            <pc:docMk/>
            <pc:sldMk cId="2801472770" sldId="317"/>
            <ac:spMk id="2" creationId="{1D939ED7-A134-AB39-AE17-6FD21C4A3D42}"/>
          </ac:spMkLst>
        </pc:spChg>
        <pc:spChg chg="mod">
          <ac:chgData name="Claire Meredith" userId="f07baae9-3c0f-4f8f-8ff0-7d641683ffb0" providerId="ADAL" clId="{DF2CBD18-EAEF-4436-8A71-914F55D9E903}" dt="2022-12-02T20:46:30.544" v="13250" actId="404"/>
          <ac:spMkLst>
            <pc:docMk/>
            <pc:sldMk cId="2801472770" sldId="317"/>
            <ac:spMk id="5" creationId="{F8D7E78D-CC09-7851-4C41-DBF69374CD92}"/>
          </ac:spMkLst>
        </pc:spChg>
        <pc:spChg chg="add del">
          <ac:chgData name="Claire Meredith" userId="f07baae9-3c0f-4f8f-8ff0-7d641683ffb0" providerId="ADAL" clId="{DF2CBD18-EAEF-4436-8A71-914F55D9E903}" dt="2022-11-21T19:27:53.429" v="9606"/>
          <ac:spMkLst>
            <pc:docMk/>
            <pc:sldMk cId="2801472770" sldId="317"/>
            <ac:spMk id="12" creationId="{F3060C83-F051-4F0E-ABAD-AA0DFC48B218}"/>
          </ac:spMkLst>
        </pc:spChg>
        <pc:spChg chg="add del">
          <ac:chgData name="Claire Meredith" userId="f07baae9-3c0f-4f8f-8ff0-7d641683ffb0" providerId="ADAL" clId="{DF2CBD18-EAEF-4436-8A71-914F55D9E903}" dt="2022-11-21T19:27:53.429" v="9606"/>
          <ac:spMkLst>
            <pc:docMk/>
            <pc:sldMk cId="2801472770" sldId="317"/>
            <ac:spMk id="14" creationId="{83C98ABE-055B-441F-B07E-44F97F083C39}"/>
          </ac:spMkLst>
        </pc:spChg>
        <pc:spChg chg="add del">
          <ac:chgData name="Claire Meredith" userId="f07baae9-3c0f-4f8f-8ff0-7d641683ffb0" providerId="ADAL" clId="{DF2CBD18-EAEF-4436-8A71-914F55D9E903}" dt="2022-11-21T19:27:53.429" v="9606"/>
          <ac:spMkLst>
            <pc:docMk/>
            <pc:sldMk cId="2801472770" sldId="317"/>
            <ac:spMk id="16" creationId="{29FDB030-9B49-4CED-8CCD-4D99382388AC}"/>
          </ac:spMkLst>
        </pc:spChg>
        <pc:spChg chg="add del">
          <ac:chgData name="Claire Meredith" userId="f07baae9-3c0f-4f8f-8ff0-7d641683ffb0" providerId="ADAL" clId="{DF2CBD18-EAEF-4436-8A71-914F55D9E903}" dt="2022-11-21T19:27:53.429" v="9606"/>
          <ac:spMkLst>
            <pc:docMk/>
            <pc:sldMk cId="2801472770" sldId="317"/>
            <ac:spMk id="18" creationId="{3783CA14-24A1-485C-8B30-D6A5D87987AD}"/>
          </ac:spMkLst>
        </pc:spChg>
        <pc:spChg chg="add del">
          <ac:chgData name="Claire Meredith" userId="f07baae9-3c0f-4f8f-8ff0-7d641683ffb0" providerId="ADAL" clId="{DF2CBD18-EAEF-4436-8A71-914F55D9E903}" dt="2022-11-21T19:27:53.429" v="9606"/>
          <ac:spMkLst>
            <pc:docMk/>
            <pc:sldMk cId="2801472770" sldId="317"/>
            <ac:spMk id="20" creationId="{9A97C86A-04D6-40F7-AE84-31AB43E6A846}"/>
          </ac:spMkLst>
        </pc:spChg>
        <pc:spChg chg="add del">
          <ac:chgData name="Claire Meredith" userId="f07baae9-3c0f-4f8f-8ff0-7d641683ffb0" providerId="ADAL" clId="{DF2CBD18-EAEF-4436-8A71-914F55D9E903}" dt="2022-11-21T19:27:53.429" v="9606"/>
          <ac:spMkLst>
            <pc:docMk/>
            <pc:sldMk cId="2801472770" sldId="317"/>
            <ac:spMk id="22" creationId="{FF9F2414-84E8-453E-B1F3-389FDE8192D9}"/>
          </ac:spMkLst>
        </pc:spChg>
        <pc:spChg chg="add del">
          <ac:chgData name="Claire Meredith" userId="f07baae9-3c0f-4f8f-8ff0-7d641683ffb0" providerId="ADAL" clId="{DF2CBD18-EAEF-4436-8A71-914F55D9E903}" dt="2022-11-21T19:27:53.429" v="9606"/>
          <ac:spMkLst>
            <pc:docMk/>
            <pc:sldMk cId="2801472770" sldId="317"/>
            <ac:spMk id="24" creationId="{3ECA69A1-7536-43AC-85EF-C7106179F5ED}"/>
          </ac:spMkLst>
        </pc:spChg>
        <pc:graphicFrameChg chg="mod">
          <ac:chgData name="Claire Meredith" userId="f07baae9-3c0f-4f8f-8ff0-7d641683ffb0" providerId="ADAL" clId="{DF2CBD18-EAEF-4436-8A71-914F55D9E903}" dt="2022-11-22T17:44:28.266" v="11373" actId="20577"/>
          <ac:graphicFrameMkLst>
            <pc:docMk/>
            <pc:sldMk cId="2801472770" sldId="317"/>
            <ac:graphicFrameMk id="7" creationId="{2A89AF58-7AB5-A832-832F-7C467F2FD667}"/>
          </ac:graphicFrameMkLst>
        </pc:graphicFrameChg>
      </pc:sldChg>
      <pc:sldChg chg="addSp delSp modSp mod setBg delDesignElem">
        <pc:chgData name="Claire Meredith" userId="f07baae9-3c0f-4f8f-8ff0-7d641683ffb0" providerId="ADAL" clId="{DF2CBD18-EAEF-4436-8A71-914F55D9E903}" dt="2022-12-02T21:37:13.371" v="13398"/>
        <pc:sldMkLst>
          <pc:docMk/>
          <pc:sldMk cId="2277274788" sldId="318"/>
        </pc:sldMkLst>
        <pc:spChg chg="mod">
          <ac:chgData name="Claire Meredith" userId="f07baae9-3c0f-4f8f-8ff0-7d641683ffb0" providerId="ADAL" clId="{DF2CBD18-EAEF-4436-8A71-914F55D9E903}" dt="2022-12-02T20:46:09.369" v="13236" actId="403"/>
          <ac:spMkLst>
            <pc:docMk/>
            <pc:sldMk cId="2277274788" sldId="318"/>
            <ac:spMk id="2" creationId="{00000000-0000-0000-0000-000000000000}"/>
          </ac:spMkLst>
        </pc:spChg>
        <pc:spChg chg="add del mod">
          <ac:chgData name="Claire Meredith" userId="f07baae9-3c0f-4f8f-8ff0-7d641683ffb0" providerId="ADAL" clId="{DF2CBD18-EAEF-4436-8A71-914F55D9E903}" dt="2022-11-14T20:03:36.737" v="2225" actId="26606"/>
          <ac:spMkLst>
            <pc:docMk/>
            <pc:sldMk cId="2277274788" sldId="318"/>
            <ac:spMk id="3" creationId="{00000000-0000-0000-0000-000000000000}"/>
          </ac:spMkLst>
        </pc:spChg>
        <pc:spChg chg="mod">
          <ac:chgData name="Claire Meredith" userId="f07baae9-3c0f-4f8f-8ff0-7d641683ffb0" providerId="ADAL" clId="{DF2CBD18-EAEF-4436-8A71-914F55D9E903}" dt="2022-12-02T20:46:05.810" v="13234" actId="404"/>
          <ac:spMkLst>
            <pc:docMk/>
            <pc:sldMk cId="2277274788" sldId="318"/>
            <ac:spMk id="4" creationId="{00000000-0000-0000-0000-000000000000}"/>
          </ac:spMkLst>
        </pc:spChg>
        <pc:spChg chg="add del">
          <ac:chgData name="Claire Meredith" userId="f07baae9-3c0f-4f8f-8ff0-7d641683ffb0" providerId="ADAL" clId="{DF2CBD18-EAEF-4436-8A71-914F55D9E903}" dt="2022-11-14T20:03:36.724" v="2224" actId="26606"/>
          <ac:spMkLst>
            <pc:docMk/>
            <pc:sldMk cId="2277274788" sldId="318"/>
            <ac:spMk id="9" creationId="{46D6306C-ED4F-4AAE-B4A5-EEA6AFAD726E}"/>
          </ac:spMkLst>
        </pc:spChg>
        <pc:spChg chg="add del">
          <ac:chgData name="Claire Meredith" userId="f07baae9-3c0f-4f8f-8ff0-7d641683ffb0" providerId="ADAL" clId="{DF2CBD18-EAEF-4436-8A71-914F55D9E903}" dt="2022-11-14T20:03:33.362" v="2222" actId="26606"/>
          <ac:spMkLst>
            <pc:docMk/>
            <pc:sldMk cId="2277274788" sldId="318"/>
            <ac:spMk id="11" creationId="{257363FD-7E77-4145-9483-331A807ADF0E}"/>
          </ac:spMkLst>
        </pc:spChg>
        <pc:spChg chg="add del">
          <ac:chgData name="Claire Meredith" userId="f07baae9-3c0f-4f8f-8ff0-7d641683ffb0" providerId="ADAL" clId="{DF2CBD18-EAEF-4436-8A71-914F55D9E903}" dt="2022-11-14T20:03:36.724" v="2224" actId="26606"/>
          <ac:spMkLst>
            <pc:docMk/>
            <pc:sldMk cId="2277274788" sldId="318"/>
            <ac:spMk id="13" creationId="{4508C0C5-2268-42B5-B3C8-4D0899E05F8C}"/>
          </ac:spMkLst>
        </pc:spChg>
        <pc:spChg chg="add del">
          <ac:chgData name="Claire Meredith" userId="f07baae9-3c0f-4f8f-8ff0-7d641683ffb0" providerId="ADAL" clId="{DF2CBD18-EAEF-4436-8A71-914F55D9E903}" dt="2022-11-14T20:03:36.724" v="2224" actId="26606"/>
          <ac:spMkLst>
            <pc:docMk/>
            <pc:sldMk cId="2277274788" sldId="318"/>
            <ac:spMk id="14" creationId="{0EC5361D-F897-4856-B945-0455A365EB24}"/>
          </ac:spMkLst>
        </pc:spChg>
        <pc:spChg chg="add del">
          <ac:chgData name="Claire Meredith" userId="f07baae9-3c0f-4f8f-8ff0-7d641683ffb0" providerId="ADAL" clId="{DF2CBD18-EAEF-4436-8A71-914F55D9E903}" dt="2022-11-14T20:03:36.724" v="2224" actId="26606"/>
          <ac:spMkLst>
            <pc:docMk/>
            <pc:sldMk cId="2277274788" sldId="318"/>
            <ac:spMk id="15" creationId="{141ACBDB-38F8-4B34-8183-BD95B4E55A62}"/>
          </ac:spMkLst>
        </pc:spChg>
        <pc:spChg chg="add del">
          <ac:chgData name="Claire Meredith" userId="f07baae9-3c0f-4f8f-8ff0-7d641683ffb0" providerId="ADAL" clId="{DF2CBD18-EAEF-4436-8A71-914F55D9E903}" dt="2022-11-14T20:03:36.724" v="2224" actId="26606"/>
          <ac:spMkLst>
            <pc:docMk/>
            <pc:sldMk cId="2277274788" sldId="318"/>
            <ac:spMk id="16" creationId="{00000000-0000-0000-0000-000000000000}"/>
          </ac:spMkLst>
        </pc:spChg>
        <pc:spChg chg="add del">
          <ac:chgData name="Claire Meredith" userId="f07baae9-3c0f-4f8f-8ff0-7d641683ffb0" providerId="ADAL" clId="{DF2CBD18-EAEF-4436-8A71-914F55D9E903}" dt="2022-11-14T20:03:36.724" v="2224" actId="26606"/>
          <ac:spMkLst>
            <pc:docMk/>
            <pc:sldMk cId="2277274788" sldId="318"/>
            <ac:spMk id="17" creationId="{DE00DB52-3455-4E2F-867B-A6D0516E175B}"/>
          </ac:spMkLst>
        </pc:spChg>
        <pc:spChg chg="add del">
          <ac:chgData name="Claire Meredith" userId="f07baae9-3c0f-4f8f-8ff0-7d641683ffb0" providerId="ADAL" clId="{DF2CBD18-EAEF-4436-8A71-914F55D9E903}" dt="2022-11-14T20:03:36.724" v="2224" actId="26606"/>
          <ac:spMkLst>
            <pc:docMk/>
            <pc:sldMk cId="2277274788" sldId="318"/>
            <ac:spMk id="19" creationId="{9E914C83-E0D8-4953-92D5-169D28CB43AE}"/>
          </ac:spMkLst>
        </pc:spChg>
        <pc:spChg chg="add del">
          <ac:chgData name="Claire Meredith" userId="f07baae9-3c0f-4f8f-8ff0-7d641683ffb0" providerId="ADAL" clId="{DF2CBD18-EAEF-4436-8A71-914F55D9E903}" dt="2022-11-14T20:03:36.724" v="2224" actId="26606"/>
          <ac:spMkLst>
            <pc:docMk/>
            <pc:sldMk cId="2277274788" sldId="318"/>
            <ac:spMk id="21" creationId="{3512E083-F550-46AF-8490-767ECFD00CB7}"/>
          </ac:spMkLst>
        </pc:spChg>
        <pc:spChg chg="add del">
          <ac:chgData name="Claire Meredith" userId="f07baae9-3c0f-4f8f-8ff0-7d641683ffb0" providerId="ADAL" clId="{DF2CBD18-EAEF-4436-8A71-914F55D9E903}" dt="2022-11-21T19:27:53.429" v="9606"/>
          <ac:spMkLst>
            <pc:docMk/>
            <pc:sldMk cId="2277274788" sldId="318"/>
            <ac:spMk id="23" creationId="{2B566528-1B12-4246-9431-5C2D7D081168}"/>
          </ac:spMkLst>
        </pc:spChg>
        <pc:spChg chg="add del mod">
          <ac:chgData name="Claire Meredith" userId="f07baae9-3c0f-4f8f-8ff0-7d641683ffb0" providerId="ADAL" clId="{DF2CBD18-EAEF-4436-8A71-914F55D9E903}" dt="2022-11-14T20:05:51.546" v="2230" actId="12084"/>
          <ac:spMkLst>
            <pc:docMk/>
            <pc:sldMk cId="2277274788" sldId="318"/>
            <ac:spMk id="24" creationId="{00000000-0000-0000-0000-000000000000}"/>
          </ac:spMkLst>
        </pc:spChg>
        <pc:spChg chg="add del">
          <ac:chgData name="Claire Meredith" userId="f07baae9-3c0f-4f8f-8ff0-7d641683ffb0" providerId="ADAL" clId="{DF2CBD18-EAEF-4436-8A71-914F55D9E903}" dt="2022-11-21T19:27:53.429" v="9606"/>
          <ac:spMkLst>
            <pc:docMk/>
            <pc:sldMk cId="2277274788" sldId="318"/>
            <ac:spMk id="25" creationId="{2E80C965-DB6D-4F81-9E9E-B027384D0BD6}"/>
          </ac:spMkLst>
        </pc:spChg>
        <pc:spChg chg="add del">
          <ac:chgData name="Claire Meredith" userId="f07baae9-3c0f-4f8f-8ff0-7d641683ffb0" providerId="ADAL" clId="{DF2CBD18-EAEF-4436-8A71-914F55D9E903}" dt="2022-11-21T19:27:53.429" v="9606"/>
          <ac:spMkLst>
            <pc:docMk/>
            <pc:sldMk cId="2277274788" sldId="318"/>
            <ac:spMk id="26" creationId="{A580F890-B085-4E95-96AA-55AEBEC5CE6E}"/>
          </ac:spMkLst>
        </pc:spChg>
        <pc:spChg chg="add del">
          <ac:chgData name="Claire Meredith" userId="f07baae9-3c0f-4f8f-8ff0-7d641683ffb0" providerId="ADAL" clId="{DF2CBD18-EAEF-4436-8A71-914F55D9E903}" dt="2022-11-21T19:27:53.429" v="9606"/>
          <ac:spMkLst>
            <pc:docMk/>
            <pc:sldMk cId="2277274788" sldId="318"/>
            <ac:spMk id="27" creationId="{D3F51FEB-38FB-4F6C-9F7B-2F2AFAB65463}"/>
          </ac:spMkLst>
        </pc:spChg>
        <pc:spChg chg="add del">
          <ac:chgData name="Claire Meredith" userId="f07baae9-3c0f-4f8f-8ff0-7d641683ffb0" providerId="ADAL" clId="{DF2CBD18-EAEF-4436-8A71-914F55D9E903}" dt="2022-11-21T19:27:53.429" v="9606"/>
          <ac:spMkLst>
            <pc:docMk/>
            <pc:sldMk cId="2277274788" sldId="318"/>
            <ac:spMk id="28" creationId="{1E547BA6-BAE0-43BB-A7CA-60F69CE252F0}"/>
          </ac:spMkLst>
        </pc:spChg>
        <pc:graphicFrameChg chg="add del mod">
          <ac:chgData name="Claire Meredith" userId="f07baae9-3c0f-4f8f-8ff0-7d641683ffb0" providerId="ADAL" clId="{DF2CBD18-EAEF-4436-8A71-914F55D9E903}" dt="2022-11-14T20:03:53.228" v="2227" actId="12084"/>
          <ac:graphicFrameMkLst>
            <pc:docMk/>
            <pc:sldMk cId="2277274788" sldId="318"/>
            <ac:graphicFrameMk id="5" creationId="{663FDA41-B0CC-68A4-5672-0943B2211690}"/>
          </ac:graphicFrameMkLst>
        </pc:graphicFrameChg>
        <pc:graphicFrameChg chg="add del">
          <ac:chgData name="Claire Meredith" userId="f07baae9-3c0f-4f8f-8ff0-7d641683ffb0" providerId="ADAL" clId="{DF2CBD18-EAEF-4436-8A71-914F55D9E903}" dt="2022-11-14T20:03:33.362" v="2222" actId="26606"/>
          <ac:graphicFrameMkLst>
            <pc:docMk/>
            <pc:sldMk cId="2277274788" sldId="318"/>
            <ac:graphicFrameMk id="6" creationId="{612FE9F8-626E-60DC-B54A-E9009A479314}"/>
          </ac:graphicFrameMkLst>
        </pc:graphicFrameChg>
        <pc:graphicFrameChg chg="add mod modGraphic">
          <ac:chgData name="Claire Meredith" userId="f07baae9-3c0f-4f8f-8ff0-7d641683ffb0" providerId="ADAL" clId="{DF2CBD18-EAEF-4436-8A71-914F55D9E903}" dt="2022-12-02T21:37:13.371" v="13398"/>
          <ac:graphicFrameMkLst>
            <pc:docMk/>
            <pc:sldMk cId="2277274788" sldId="318"/>
            <ac:graphicFrameMk id="8" creationId="{8448C50C-70B4-7404-5C27-A7B170544BEE}"/>
          </ac:graphicFrameMkLst>
        </pc:graphicFrameChg>
        <pc:picChg chg="add del">
          <ac:chgData name="Claire Meredith" userId="f07baae9-3c0f-4f8f-8ff0-7d641683ffb0" providerId="ADAL" clId="{DF2CBD18-EAEF-4436-8A71-914F55D9E903}" dt="2022-11-14T20:03:33.362" v="2222" actId="26606"/>
          <ac:picMkLst>
            <pc:docMk/>
            <pc:sldMk cId="2277274788" sldId="318"/>
            <ac:picMk id="7" creationId="{ABA69C7E-29EE-8415-94C2-7212B026B6D1}"/>
          </ac:picMkLst>
        </pc:picChg>
      </pc:sldChg>
      <pc:sldChg chg="addSp delSp modSp mod setBg delDesignElem">
        <pc:chgData name="Claire Meredith" userId="f07baae9-3c0f-4f8f-8ff0-7d641683ffb0" providerId="ADAL" clId="{DF2CBD18-EAEF-4436-8A71-914F55D9E903}" dt="2022-12-02T21:46:45.972" v="13540" actId="21"/>
        <pc:sldMkLst>
          <pc:docMk/>
          <pc:sldMk cId="1200966860" sldId="319"/>
        </pc:sldMkLst>
        <pc:spChg chg="mod">
          <ac:chgData name="Claire Meredith" userId="f07baae9-3c0f-4f8f-8ff0-7d641683ffb0" providerId="ADAL" clId="{DF2CBD18-EAEF-4436-8A71-914F55D9E903}" dt="2022-11-30T20:36:44.089" v="11710" actId="20577"/>
          <ac:spMkLst>
            <pc:docMk/>
            <pc:sldMk cId="1200966860" sldId="319"/>
            <ac:spMk id="2" creationId="{00000000-0000-0000-0000-000000000000}"/>
          </ac:spMkLst>
        </pc:spChg>
        <pc:spChg chg="del mod">
          <ac:chgData name="Claire Meredith" userId="f07baae9-3c0f-4f8f-8ff0-7d641683ffb0" providerId="ADAL" clId="{DF2CBD18-EAEF-4436-8A71-914F55D9E903}" dt="2022-11-18T15:23:43.048" v="3077" actId="26606"/>
          <ac:spMkLst>
            <pc:docMk/>
            <pc:sldMk cId="1200966860" sldId="319"/>
            <ac:spMk id="3" creationId="{00000000-0000-0000-0000-000000000000}"/>
          </ac:spMkLst>
        </pc:spChg>
        <pc:spChg chg="mod ord">
          <ac:chgData name="Claire Meredith" userId="f07baae9-3c0f-4f8f-8ff0-7d641683ffb0" providerId="ADAL" clId="{DF2CBD18-EAEF-4436-8A71-914F55D9E903}" dt="2022-12-02T21:46:45.972" v="13540" actId="21"/>
          <ac:spMkLst>
            <pc:docMk/>
            <pc:sldMk cId="1200966860" sldId="319"/>
            <ac:spMk id="4" creationId="{00000000-0000-0000-0000-000000000000}"/>
          </ac:spMkLst>
        </pc:spChg>
        <pc:spChg chg="add del mod">
          <ac:chgData name="Claire Meredith" userId="f07baae9-3c0f-4f8f-8ff0-7d641683ffb0" providerId="ADAL" clId="{DF2CBD18-EAEF-4436-8A71-914F55D9E903}" dt="2022-12-02T21:44:29.517" v="13472" actId="12084"/>
          <ac:spMkLst>
            <pc:docMk/>
            <pc:sldMk cId="1200966860" sldId="319"/>
            <ac:spMk id="5" creationId="{D67B2471-6076-A5D9-7C25-875E071A2CF7}"/>
          </ac:spMkLst>
        </pc:spChg>
        <pc:spChg chg="add mod">
          <ac:chgData name="Claire Meredith" userId="f07baae9-3c0f-4f8f-8ff0-7d641683ffb0" providerId="ADAL" clId="{DF2CBD18-EAEF-4436-8A71-914F55D9E903}" dt="2022-12-02T21:45:30.653" v="13506" actId="404"/>
          <ac:spMkLst>
            <pc:docMk/>
            <pc:sldMk cId="1200966860" sldId="319"/>
            <ac:spMk id="10" creationId="{835C10EC-FC23-E57F-1643-4B8F12A65109}"/>
          </ac:spMkLst>
        </pc:spChg>
        <pc:spChg chg="add del">
          <ac:chgData name="Claire Meredith" userId="f07baae9-3c0f-4f8f-8ff0-7d641683ffb0" providerId="ADAL" clId="{DF2CBD18-EAEF-4436-8A71-914F55D9E903}" dt="2022-11-21T19:27:53.429" v="9606"/>
          <ac:spMkLst>
            <pc:docMk/>
            <pc:sldMk cId="1200966860" sldId="319"/>
            <ac:spMk id="11" creationId="{F3060C83-F051-4F0E-ABAD-AA0DFC48B218}"/>
          </ac:spMkLst>
        </pc:spChg>
        <pc:spChg chg="add del">
          <ac:chgData name="Claire Meredith" userId="f07baae9-3c0f-4f8f-8ff0-7d641683ffb0" providerId="ADAL" clId="{DF2CBD18-EAEF-4436-8A71-914F55D9E903}" dt="2022-11-21T19:27:53.429" v="9606"/>
          <ac:spMkLst>
            <pc:docMk/>
            <pc:sldMk cId="1200966860" sldId="319"/>
            <ac:spMk id="13" creationId="{83C98ABE-055B-441F-B07E-44F97F083C39}"/>
          </ac:spMkLst>
        </pc:spChg>
        <pc:spChg chg="add del">
          <ac:chgData name="Claire Meredith" userId="f07baae9-3c0f-4f8f-8ff0-7d641683ffb0" providerId="ADAL" clId="{DF2CBD18-EAEF-4436-8A71-914F55D9E903}" dt="2022-11-21T19:27:53.429" v="9606"/>
          <ac:spMkLst>
            <pc:docMk/>
            <pc:sldMk cId="1200966860" sldId="319"/>
            <ac:spMk id="15" creationId="{29FDB030-9B49-4CED-8CCD-4D99382388AC}"/>
          </ac:spMkLst>
        </pc:spChg>
        <pc:spChg chg="add del">
          <ac:chgData name="Claire Meredith" userId="f07baae9-3c0f-4f8f-8ff0-7d641683ffb0" providerId="ADAL" clId="{DF2CBD18-EAEF-4436-8A71-914F55D9E903}" dt="2022-11-21T19:27:53.429" v="9606"/>
          <ac:spMkLst>
            <pc:docMk/>
            <pc:sldMk cId="1200966860" sldId="319"/>
            <ac:spMk id="17" creationId="{3783CA14-24A1-485C-8B30-D6A5D87987AD}"/>
          </ac:spMkLst>
        </pc:spChg>
        <pc:spChg chg="add del">
          <ac:chgData name="Claire Meredith" userId="f07baae9-3c0f-4f8f-8ff0-7d641683ffb0" providerId="ADAL" clId="{DF2CBD18-EAEF-4436-8A71-914F55D9E903}" dt="2022-11-21T19:27:53.429" v="9606"/>
          <ac:spMkLst>
            <pc:docMk/>
            <pc:sldMk cId="1200966860" sldId="319"/>
            <ac:spMk id="19" creationId="{9A97C86A-04D6-40F7-AE84-31AB43E6A846}"/>
          </ac:spMkLst>
        </pc:spChg>
        <pc:spChg chg="add del">
          <ac:chgData name="Claire Meredith" userId="f07baae9-3c0f-4f8f-8ff0-7d641683ffb0" providerId="ADAL" clId="{DF2CBD18-EAEF-4436-8A71-914F55D9E903}" dt="2022-11-21T19:27:53.429" v="9606"/>
          <ac:spMkLst>
            <pc:docMk/>
            <pc:sldMk cId="1200966860" sldId="319"/>
            <ac:spMk id="21" creationId="{FF9F2414-84E8-453E-B1F3-389FDE8192D9}"/>
          </ac:spMkLst>
        </pc:spChg>
        <pc:spChg chg="add del">
          <ac:chgData name="Claire Meredith" userId="f07baae9-3c0f-4f8f-8ff0-7d641683ffb0" providerId="ADAL" clId="{DF2CBD18-EAEF-4436-8A71-914F55D9E903}" dt="2022-11-21T19:27:53.429" v="9606"/>
          <ac:spMkLst>
            <pc:docMk/>
            <pc:sldMk cId="1200966860" sldId="319"/>
            <ac:spMk id="23" creationId="{3ECA69A1-7536-43AC-85EF-C7106179F5ED}"/>
          </ac:spMkLst>
        </pc:spChg>
        <pc:graphicFrameChg chg="add del mod modGraphic">
          <ac:chgData name="Claire Meredith" userId="f07baae9-3c0f-4f8f-8ff0-7d641683ffb0" providerId="ADAL" clId="{DF2CBD18-EAEF-4436-8A71-914F55D9E903}" dt="2022-12-02T21:43:22.254" v="13466" actId="478"/>
          <ac:graphicFrameMkLst>
            <pc:docMk/>
            <pc:sldMk cId="1200966860" sldId="319"/>
            <ac:graphicFrameMk id="6" creationId="{110FC93F-E56F-8FCD-7A27-781814B19A5D}"/>
          </ac:graphicFrameMkLst>
        </pc:graphicFrameChg>
        <pc:graphicFrameChg chg="add del mod">
          <ac:chgData name="Claire Meredith" userId="f07baae9-3c0f-4f8f-8ff0-7d641683ffb0" providerId="ADAL" clId="{DF2CBD18-EAEF-4436-8A71-914F55D9E903}" dt="2022-12-02T21:43:44.237" v="13469" actId="12084"/>
          <ac:graphicFrameMkLst>
            <pc:docMk/>
            <pc:sldMk cId="1200966860" sldId="319"/>
            <ac:graphicFrameMk id="7" creationId="{FD750F72-57DA-2C7B-C9E5-F810A415EB7D}"/>
          </ac:graphicFrameMkLst>
        </pc:graphicFrameChg>
        <pc:graphicFrameChg chg="add del mod">
          <ac:chgData name="Claire Meredith" userId="f07baae9-3c0f-4f8f-8ff0-7d641683ffb0" providerId="ADAL" clId="{DF2CBD18-EAEF-4436-8A71-914F55D9E903}" dt="2022-12-02T21:44:15.633" v="13471" actId="12084"/>
          <ac:graphicFrameMkLst>
            <pc:docMk/>
            <pc:sldMk cId="1200966860" sldId="319"/>
            <ac:graphicFrameMk id="8" creationId="{71E57218-B89F-778D-5EBA-CF8617ABE853}"/>
          </ac:graphicFrameMkLst>
        </pc:graphicFrameChg>
        <pc:graphicFrameChg chg="add mod modGraphic">
          <ac:chgData name="Claire Meredith" userId="f07baae9-3c0f-4f8f-8ff0-7d641683ffb0" providerId="ADAL" clId="{DF2CBD18-EAEF-4436-8A71-914F55D9E903}" dt="2022-12-02T21:44:57.855" v="13476" actId="14100"/>
          <ac:graphicFrameMkLst>
            <pc:docMk/>
            <pc:sldMk cId="1200966860" sldId="319"/>
            <ac:graphicFrameMk id="9" creationId="{F8EBEDD2-6CE3-946A-2C88-3BB751582AF4}"/>
          </ac:graphicFrameMkLst>
        </pc:graphicFrameChg>
      </pc:sldChg>
      <pc:sldChg chg="addSp delSp modSp mod setBg delDesignElem">
        <pc:chgData name="Claire Meredith" userId="f07baae9-3c0f-4f8f-8ff0-7d641683ffb0" providerId="ADAL" clId="{DF2CBD18-EAEF-4436-8A71-914F55D9E903}" dt="2022-12-02T20:46:24.515" v="13246" actId="403"/>
        <pc:sldMkLst>
          <pc:docMk/>
          <pc:sldMk cId="2360208669" sldId="321"/>
        </pc:sldMkLst>
        <pc:spChg chg="mod">
          <ac:chgData name="Claire Meredith" userId="f07baae9-3c0f-4f8f-8ff0-7d641683ffb0" providerId="ADAL" clId="{DF2CBD18-EAEF-4436-8A71-914F55D9E903}" dt="2022-12-02T20:46:24.515" v="13246" actId="403"/>
          <ac:spMkLst>
            <pc:docMk/>
            <pc:sldMk cId="2360208669" sldId="321"/>
            <ac:spMk id="2" creationId="{00000000-0000-0000-0000-000000000000}"/>
          </ac:spMkLst>
        </pc:spChg>
        <pc:spChg chg="del mod">
          <ac:chgData name="Claire Meredith" userId="f07baae9-3c0f-4f8f-8ff0-7d641683ffb0" providerId="ADAL" clId="{DF2CBD18-EAEF-4436-8A71-914F55D9E903}" dt="2022-11-14T19:58:42.143" v="2174" actId="12084"/>
          <ac:spMkLst>
            <pc:docMk/>
            <pc:sldMk cId="2360208669" sldId="321"/>
            <ac:spMk id="3" creationId="{00000000-0000-0000-0000-000000000000}"/>
          </ac:spMkLst>
        </pc:spChg>
        <pc:spChg chg="mod">
          <ac:chgData name="Claire Meredith" userId="f07baae9-3c0f-4f8f-8ff0-7d641683ffb0" providerId="ADAL" clId="{DF2CBD18-EAEF-4436-8A71-914F55D9E903}" dt="2022-12-02T20:46:20.833" v="13244" actId="404"/>
          <ac:spMkLst>
            <pc:docMk/>
            <pc:sldMk cId="2360208669" sldId="321"/>
            <ac:spMk id="6" creationId="{00000000-0000-0000-0000-000000000000}"/>
          </ac:spMkLst>
        </pc:spChg>
        <pc:spChg chg="add del">
          <ac:chgData name="Claire Meredith" userId="f07baae9-3c0f-4f8f-8ff0-7d641683ffb0" providerId="ADAL" clId="{DF2CBD18-EAEF-4436-8A71-914F55D9E903}" dt="2022-11-21T19:27:53.429" v="9606"/>
          <ac:spMkLst>
            <pc:docMk/>
            <pc:sldMk cId="2360208669" sldId="321"/>
            <ac:spMk id="11" creationId="{2B566528-1B12-4246-9431-5C2D7D081168}"/>
          </ac:spMkLst>
        </pc:spChg>
        <pc:grpChg chg="add del">
          <ac:chgData name="Claire Meredith" userId="f07baae9-3c0f-4f8f-8ff0-7d641683ffb0" providerId="ADAL" clId="{DF2CBD18-EAEF-4436-8A71-914F55D9E903}" dt="2022-11-21T19:27:53.429" v="9606"/>
          <ac:grpSpMkLst>
            <pc:docMk/>
            <pc:sldMk cId="2360208669" sldId="321"/>
            <ac:grpSpMk id="13" creationId="{5995D10D-E9C9-47DB-AE7E-801FEF38F5C9}"/>
          </ac:grpSpMkLst>
        </pc:grpChg>
        <pc:grpChg chg="add del">
          <ac:chgData name="Claire Meredith" userId="f07baae9-3c0f-4f8f-8ff0-7d641683ffb0" providerId="ADAL" clId="{DF2CBD18-EAEF-4436-8A71-914F55D9E903}" dt="2022-11-21T19:27:53.429" v="9606"/>
          <ac:grpSpMkLst>
            <pc:docMk/>
            <pc:sldMk cId="2360208669" sldId="321"/>
            <ac:grpSpMk id="17" creationId="{828A5161-06F1-46CF-8AD7-844680A59E13}"/>
          </ac:grpSpMkLst>
        </pc:grpChg>
        <pc:graphicFrameChg chg="add mod">
          <ac:chgData name="Claire Meredith" userId="f07baae9-3c0f-4f8f-8ff0-7d641683ffb0" providerId="ADAL" clId="{DF2CBD18-EAEF-4436-8A71-914F55D9E903}" dt="2022-11-22T17:32:48.287" v="11133" actId="12269"/>
          <ac:graphicFrameMkLst>
            <pc:docMk/>
            <pc:sldMk cId="2360208669" sldId="321"/>
            <ac:graphicFrameMk id="7" creationId="{1A1EEC51-D2F3-77A5-D506-F8DF8DBBF340}"/>
          </ac:graphicFrameMkLst>
        </pc:graphicFrameChg>
        <pc:picChg chg="mod">
          <ac:chgData name="Claire Meredith" userId="f07baae9-3c0f-4f8f-8ff0-7d641683ffb0" providerId="ADAL" clId="{DF2CBD18-EAEF-4436-8A71-914F55D9E903}" dt="2022-11-14T19:58:42.661" v="2175" actId="27614"/>
          <ac:picMkLst>
            <pc:docMk/>
            <pc:sldMk cId="2360208669" sldId="321"/>
            <ac:picMk id="4" creationId="{00000000-0000-0000-0000-000000000000}"/>
          </ac:picMkLst>
        </pc:picChg>
        <pc:picChg chg="mod">
          <ac:chgData name="Claire Meredith" userId="f07baae9-3c0f-4f8f-8ff0-7d641683ffb0" providerId="ADAL" clId="{DF2CBD18-EAEF-4436-8A71-914F55D9E903}" dt="2022-11-14T19:58:42.815" v="2177" actId="27614"/>
          <ac:picMkLst>
            <pc:docMk/>
            <pc:sldMk cId="2360208669" sldId="321"/>
            <ac:picMk id="5" creationId="{00000000-0000-0000-0000-000000000000}"/>
          </ac:picMkLst>
        </pc:picChg>
      </pc:sldChg>
      <pc:sldChg chg="modSp mod">
        <pc:chgData name="Claire Meredith" userId="f07baae9-3c0f-4f8f-8ff0-7d641683ffb0" providerId="ADAL" clId="{DF2CBD18-EAEF-4436-8A71-914F55D9E903}" dt="2022-12-02T20:47:17.929" v="13276" actId="404"/>
        <pc:sldMkLst>
          <pc:docMk/>
          <pc:sldMk cId="1828504252" sldId="323"/>
        </pc:sldMkLst>
        <pc:spChg chg="mod">
          <ac:chgData name="Claire Meredith" userId="f07baae9-3c0f-4f8f-8ff0-7d641683ffb0" providerId="ADAL" clId="{DF2CBD18-EAEF-4436-8A71-914F55D9E903}" dt="2022-11-21T19:27:53.429" v="9606"/>
          <ac:spMkLst>
            <pc:docMk/>
            <pc:sldMk cId="1828504252" sldId="323"/>
            <ac:spMk id="2" creationId="{00000000-0000-0000-0000-000000000000}"/>
          </ac:spMkLst>
        </pc:spChg>
        <pc:spChg chg="mod">
          <ac:chgData name="Claire Meredith" userId="f07baae9-3c0f-4f8f-8ff0-7d641683ffb0" providerId="ADAL" clId="{DF2CBD18-EAEF-4436-8A71-914F55D9E903}" dt="2022-12-02T20:47:17.929" v="13276" actId="404"/>
          <ac:spMkLst>
            <pc:docMk/>
            <pc:sldMk cId="1828504252" sldId="323"/>
            <ac:spMk id="7" creationId="{00000000-0000-0000-0000-000000000000}"/>
          </ac:spMkLst>
        </pc:spChg>
      </pc:sldChg>
      <pc:sldChg chg="addSp delSp modSp mod delDesignElem">
        <pc:chgData name="Claire Meredith" userId="f07baae9-3c0f-4f8f-8ff0-7d641683ffb0" providerId="ADAL" clId="{DF2CBD18-EAEF-4436-8A71-914F55D9E903}" dt="2022-12-02T20:47:02.199" v="13268" actId="403"/>
        <pc:sldMkLst>
          <pc:docMk/>
          <pc:sldMk cId="429417433" sldId="324"/>
        </pc:sldMkLst>
        <pc:spChg chg="mod">
          <ac:chgData name="Claire Meredith" userId="f07baae9-3c0f-4f8f-8ff0-7d641683ffb0" providerId="ADAL" clId="{DF2CBD18-EAEF-4436-8A71-914F55D9E903}" dt="2022-12-02T20:47:02.199" v="13268" actId="403"/>
          <ac:spMkLst>
            <pc:docMk/>
            <pc:sldMk cId="429417433" sldId="324"/>
            <ac:spMk id="2" creationId="{6D1C60B2-3E18-0084-6458-C6C7A51F3A83}"/>
          </ac:spMkLst>
        </pc:spChg>
        <pc:spChg chg="add del mod">
          <ac:chgData name="Claire Meredith" userId="f07baae9-3c0f-4f8f-8ff0-7d641683ffb0" providerId="ADAL" clId="{DF2CBD18-EAEF-4436-8A71-914F55D9E903}" dt="2022-12-02T13:53:46.530" v="11867" actId="5793"/>
          <ac:spMkLst>
            <pc:docMk/>
            <pc:sldMk cId="429417433" sldId="324"/>
            <ac:spMk id="3" creationId="{62CA74B0-6AC2-454F-689E-ED2EBEF6FFAE}"/>
          </ac:spMkLst>
        </pc:spChg>
        <pc:spChg chg="mod">
          <ac:chgData name="Claire Meredith" userId="f07baae9-3c0f-4f8f-8ff0-7d641683ffb0" providerId="ADAL" clId="{DF2CBD18-EAEF-4436-8A71-914F55D9E903}" dt="2022-12-02T20:46:58.872" v="13266" actId="404"/>
          <ac:spMkLst>
            <pc:docMk/>
            <pc:sldMk cId="429417433" sldId="324"/>
            <ac:spMk id="7" creationId="{B050BC1F-28B3-13A7-E935-67FA781E02C6}"/>
          </ac:spMkLst>
        </pc:spChg>
        <pc:spChg chg="add del">
          <ac:chgData name="Claire Meredith" userId="f07baae9-3c0f-4f8f-8ff0-7d641683ffb0" providerId="ADAL" clId="{DF2CBD18-EAEF-4436-8A71-914F55D9E903}" dt="2022-11-21T19:27:53.429" v="9606"/>
          <ac:spMkLst>
            <pc:docMk/>
            <pc:sldMk cId="429417433" sldId="324"/>
            <ac:spMk id="9" creationId="{2B566528-1B12-4246-9431-5C2D7D081168}"/>
          </ac:spMkLst>
        </pc:spChg>
        <pc:spChg chg="add del">
          <ac:chgData name="Claire Meredith" userId="f07baae9-3c0f-4f8f-8ff0-7d641683ffb0" providerId="ADAL" clId="{DF2CBD18-EAEF-4436-8A71-914F55D9E903}" dt="2022-11-21T19:27:53.429" v="9606"/>
          <ac:spMkLst>
            <pc:docMk/>
            <pc:sldMk cId="429417433" sldId="324"/>
            <ac:spMk id="11" creationId="{D3F51FEB-38FB-4F6C-9F7B-2F2AFAB65463}"/>
          </ac:spMkLst>
        </pc:spChg>
        <pc:spChg chg="add del">
          <ac:chgData name="Claire Meredith" userId="f07baae9-3c0f-4f8f-8ff0-7d641683ffb0" providerId="ADAL" clId="{DF2CBD18-EAEF-4436-8A71-914F55D9E903}" dt="2022-11-21T19:27:53.429" v="9606"/>
          <ac:spMkLst>
            <pc:docMk/>
            <pc:sldMk cId="429417433" sldId="324"/>
            <ac:spMk id="13" creationId="{1E547BA6-BAE0-43BB-A7CA-60F69CE252F0}"/>
          </ac:spMkLst>
        </pc:spChg>
        <pc:grpChg chg="add del">
          <ac:chgData name="Claire Meredith" userId="f07baae9-3c0f-4f8f-8ff0-7d641683ffb0" providerId="ADAL" clId="{DF2CBD18-EAEF-4436-8A71-914F55D9E903}" dt="2022-11-21T19:27:53.429" v="9606"/>
          <ac:grpSpMkLst>
            <pc:docMk/>
            <pc:sldMk cId="429417433" sldId="324"/>
            <ac:grpSpMk id="15" creationId="{15CBE6EC-46EF-45D9-8E16-DCDC5917CA31}"/>
          </ac:grpSpMkLst>
        </pc:grpChg>
        <pc:graphicFrameChg chg="add del mod">
          <ac:chgData name="Claire Meredith" userId="f07baae9-3c0f-4f8f-8ff0-7d641683ffb0" providerId="ADAL" clId="{DF2CBD18-EAEF-4436-8A71-914F55D9E903}" dt="2022-11-14T19:53:09.928" v="2129" actId="12084"/>
          <ac:graphicFrameMkLst>
            <pc:docMk/>
            <pc:sldMk cId="429417433" sldId="324"/>
            <ac:graphicFrameMk id="5" creationId="{C7CC3975-25EB-5CB5-BBA3-8A4740162269}"/>
          </ac:graphicFrameMkLst>
        </pc:graphicFrameChg>
        <pc:graphicFrameChg chg="add del mod">
          <ac:chgData name="Claire Meredith" userId="f07baae9-3c0f-4f8f-8ff0-7d641683ffb0" providerId="ADAL" clId="{DF2CBD18-EAEF-4436-8A71-914F55D9E903}" dt="2022-11-14T19:53:29.670" v="2131" actId="12084"/>
          <ac:graphicFrameMkLst>
            <pc:docMk/>
            <pc:sldMk cId="429417433" sldId="324"/>
            <ac:graphicFrameMk id="6" creationId="{6DBFD488-E737-FB2D-1FA6-4DC352D6E0C0}"/>
          </ac:graphicFrameMkLst>
        </pc:graphicFrameChg>
        <pc:graphicFrameChg chg="add del mod">
          <ac:chgData name="Claire Meredith" userId="f07baae9-3c0f-4f8f-8ff0-7d641683ffb0" providerId="ADAL" clId="{DF2CBD18-EAEF-4436-8A71-914F55D9E903}" dt="2022-11-14T19:54:01.126" v="2133" actId="12084"/>
          <ac:graphicFrameMkLst>
            <pc:docMk/>
            <pc:sldMk cId="429417433" sldId="324"/>
            <ac:graphicFrameMk id="8" creationId="{B286FE8E-4110-81EE-575D-4A8AB964B232}"/>
          </ac:graphicFrameMkLst>
        </pc:graphicFrameChg>
        <pc:picChg chg="mod">
          <ac:chgData name="Claire Meredith" userId="f07baae9-3c0f-4f8f-8ff0-7d641683ffb0" providerId="ADAL" clId="{DF2CBD18-EAEF-4436-8A71-914F55D9E903}" dt="2022-11-22T17:30:58.227" v="11126" actId="1440"/>
          <ac:picMkLst>
            <pc:docMk/>
            <pc:sldMk cId="429417433" sldId="324"/>
            <ac:picMk id="4" creationId="{615F895D-DC35-E7F3-8663-633B99F13E02}"/>
          </ac:picMkLst>
        </pc:picChg>
      </pc:sldChg>
      <pc:sldChg chg="addSp delSp modSp mod delDesignElem">
        <pc:chgData name="Claire Meredith" userId="f07baae9-3c0f-4f8f-8ff0-7d641683ffb0" providerId="ADAL" clId="{DF2CBD18-EAEF-4436-8A71-914F55D9E903}" dt="2022-11-21T19:27:53.429" v="9606"/>
        <pc:sldMkLst>
          <pc:docMk/>
          <pc:sldMk cId="2062265145" sldId="325"/>
        </pc:sldMkLst>
        <pc:spChg chg="add mod">
          <ac:chgData name="Claire Meredith" userId="f07baae9-3c0f-4f8f-8ff0-7d641683ffb0" providerId="ADAL" clId="{DF2CBD18-EAEF-4436-8A71-914F55D9E903}" dt="2022-11-21T17:56:18.391" v="6455" actId="115"/>
          <ac:spMkLst>
            <pc:docMk/>
            <pc:sldMk cId="2062265145" sldId="325"/>
            <ac:spMk id="2" creationId="{7E9FC9BA-7C1A-F0EF-85F3-F3E366C55859}"/>
          </ac:spMkLst>
        </pc:spChg>
        <pc:spChg chg="add del">
          <ac:chgData name="Claire Meredith" userId="f07baae9-3c0f-4f8f-8ff0-7d641683ffb0" providerId="ADAL" clId="{DF2CBD18-EAEF-4436-8A71-914F55D9E903}" dt="2022-11-21T19:27:53.429" v="9606"/>
          <ac:spMkLst>
            <pc:docMk/>
            <pc:sldMk cId="2062265145" sldId="325"/>
            <ac:spMk id="23" creationId="{2B566528-1B12-4246-9431-5C2D7D081168}"/>
          </ac:spMkLst>
        </pc:spChg>
        <pc:spChg chg="mod">
          <ac:chgData name="Claire Meredith" userId="f07baae9-3c0f-4f8f-8ff0-7d641683ffb0" providerId="ADAL" clId="{DF2CBD18-EAEF-4436-8A71-914F55D9E903}" dt="2022-11-21T17:51:55.621" v="6109" actId="122"/>
          <ac:spMkLst>
            <pc:docMk/>
            <pc:sldMk cId="2062265145" sldId="325"/>
            <ac:spMk id="24" creationId="{78A4DFEB-9571-68FA-4C90-E7665259531C}"/>
          </ac:spMkLst>
        </pc:spChg>
        <pc:grpChg chg="add del">
          <ac:chgData name="Claire Meredith" userId="f07baae9-3c0f-4f8f-8ff0-7d641683ffb0" providerId="ADAL" clId="{DF2CBD18-EAEF-4436-8A71-914F55D9E903}" dt="2022-11-21T19:27:53.429" v="9606"/>
          <ac:grpSpMkLst>
            <pc:docMk/>
            <pc:sldMk cId="2062265145" sldId="325"/>
            <ac:grpSpMk id="25" creationId="{828A5161-06F1-46CF-8AD7-844680A59E13}"/>
          </ac:grpSpMkLst>
        </pc:grpChg>
        <pc:grpChg chg="add del">
          <ac:chgData name="Claire Meredith" userId="f07baae9-3c0f-4f8f-8ff0-7d641683ffb0" providerId="ADAL" clId="{DF2CBD18-EAEF-4436-8A71-914F55D9E903}" dt="2022-11-21T19:27:53.429" v="9606"/>
          <ac:grpSpMkLst>
            <pc:docMk/>
            <pc:sldMk cId="2062265145" sldId="325"/>
            <ac:grpSpMk id="27" creationId="{5995D10D-E9C9-47DB-AE7E-801FEF38F5C9}"/>
          </ac:grpSpMkLst>
        </pc:grpChg>
      </pc:sldChg>
      <pc:sldChg chg="addSp delSp modSp mod delDesignElem">
        <pc:chgData name="Claire Meredith" userId="f07baae9-3c0f-4f8f-8ff0-7d641683ffb0" providerId="ADAL" clId="{DF2CBD18-EAEF-4436-8A71-914F55D9E903}" dt="2022-11-22T17:30:05.528" v="11123" actId="207"/>
        <pc:sldMkLst>
          <pc:docMk/>
          <pc:sldMk cId="3156632261" sldId="326"/>
        </pc:sldMkLst>
        <pc:spChg chg="mod">
          <ac:chgData name="Claire Meredith" userId="f07baae9-3c0f-4f8f-8ff0-7d641683ffb0" providerId="ADAL" clId="{DF2CBD18-EAEF-4436-8A71-914F55D9E903}" dt="2022-11-21T19:27:53.429" v="9606"/>
          <ac:spMkLst>
            <pc:docMk/>
            <pc:sldMk cId="3156632261" sldId="326"/>
            <ac:spMk id="2" creationId="{52BDA79E-7282-240F-8C1A-8F733CBAA161}"/>
          </ac:spMkLst>
        </pc:spChg>
        <pc:spChg chg="add del">
          <ac:chgData name="Claire Meredith" userId="f07baae9-3c0f-4f8f-8ff0-7d641683ffb0" providerId="ADAL" clId="{DF2CBD18-EAEF-4436-8A71-914F55D9E903}" dt="2022-11-21T19:27:53.429" v="9606"/>
          <ac:spMkLst>
            <pc:docMk/>
            <pc:sldMk cId="3156632261" sldId="326"/>
            <ac:spMk id="53" creationId="{2B566528-1B12-4246-9431-5C2D7D081168}"/>
          </ac:spMkLst>
        </pc:spChg>
        <pc:spChg chg="add del">
          <ac:chgData name="Claire Meredith" userId="f07baae9-3c0f-4f8f-8ff0-7d641683ffb0" providerId="ADAL" clId="{DF2CBD18-EAEF-4436-8A71-914F55D9E903}" dt="2022-11-21T19:27:53.429" v="9606"/>
          <ac:spMkLst>
            <pc:docMk/>
            <pc:sldMk cId="3156632261" sldId="326"/>
            <ac:spMk id="55" creationId="{D3F51FEB-38FB-4F6C-9F7B-2F2AFAB65463}"/>
          </ac:spMkLst>
        </pc:spChg>
        <pc:spChg chg="add del">
          <ac:chgData name="Claire Meredith" userId="f07baae9-3c0f-4f8f-8ff0-7d641683ffb0" providerId="ADAL" clId="{DF2CBD18-EAEF-4436-8A71-914F55D9E903}" dt="2022-11-21T19:27:53.429" v="9606"/>
          <ac:spMkLst>
            <pc:docMk/>
            <pc:sldMk cId="3156632261" sldId="326"/>
            <ac:spMk id="57" creationId="{1E547BA6-BAE0-43BB-A7CA-60F69CE252F0}"/>
          </ac:spMkLst>
        </pc:spChg>
        <pc:grpChg chg="add del">
          <ac:chgData name="Claire Meredith" userId="f07baae9-3c0f-4f8f-8ff0-7d641683ffb0" providerId="ADAL" clId="{DF2CBD18-EAEF-4436-8A71-914F55D9E903}" dt="2022-11-21T19:27:53.429" v="9606"/>
          <ac:grpSpMkLst>
            <pc:docMk/>
            <pc:sldMk cId="3156632261" sldId="326"/>
            <ac:grpSpMk id="59" creationId="{912209CB-3E4C-43AE-B507-08269FAE89F5}"/>
          </ac:grpSpMkLst>
        </pc:grpChg>
        <pc:graphicFrameChg chg="mod">
          <ac:chgData name="Claire Meredith" userId="f07baae9-3c0f-4f8f-8ff0-7d641683ffb0" providerId="ADAL" clId="{DF2CBD18-EAEF-4436-8A71-914F55D9E903}" dt="2022-11-22T17:30:05.528" v="11123" actId="207"/>
          <ac:graphicFrameMkLst>
            <pc:docMk/>
            <pc:sldMk cId="3156632261" sldId="326"/>
            <ac:graphicFrameMk id="5" creationId="{F7066AEE-386B-EF4C-C05A-10F2EAA1B29F}"/>
          </ac:graphicFrameMkLst>
        </pc:graphicFrameChg>
      </pc:sldChg>
      <pc:sldChg chg="addSp delSp modSp mod delDesignElem">
        <pc:chgData name="Claire Meredith" userId="f07baae9-3c0f-4f8f-8ff0-7d641683ffb0" providerId="ADAL" clId="{DF2CBD18-EAEF-4436-8A71-914F55D9E903}" dt="2022-12-02T20:57:32.382" v="13361" actId="22"/>
        <pc:sldMkLst>
          <pc:docMk/>
          <pc:sldMk cId="3898646481" sldId="328"/>
        </pc:sldMkLst>
        <pc:spChg chg="mod">
          <ac:chgData name="Claire Meredith" userId="f07baae9-3c0f-4f8f-8ff0-7d641683ffb0" providerId="ADAL" clId="{DF2CBD18-EAEF-4436-8A71-914F55D9E903}" dt="2022-11-21T17:10:23.211" v="4939" actId="122"/>
          <ac:spMkLst>
            <pc:docMk/>
            <pc:sldMk cId="3898646481" sldId="328"/>
            <ac:spMk id="2" creationId="{1767A1BB-6748-7FAF-00B0-33B11E053CAF}"/>
          </ac:spMkLst>
        </pc:spChg>
        <pc:spChg chg="mod">
          <ac:chgData name="Claire Meredith" userId="f07baae9-3c0f-4f8f-8ff0-7d641683ffb0" providerId="ADAL" clId="{DF2CBD18-EAEF-4436-8A71-914F55D9E903}" dt="2022-12-02T20:56:02.438" v="13351" actId="1076"/>
          <ac:spMkLst>
            <pc:docMk/>
            <pc:sldMk cId="3898646481" sldId="328"/>
            <ac:spMk id="3" creationId="{7F94AF2C-3687-5420-FFB7-08AB37524B5D}"/>
          </ac:spMkLst>
        </pc:spChg>
        <pc:spChg chg="add del mod">
          <ac:chgData name="Claire Meredith" userId="f07baae9-3c0f-4f8f-8ff0-7d641683ffb0" providerId="ADAL" clId="{DF2CBD18-EAEF-4436-8A71-914F55D9E903}" dt="2022-11-14T20:13:32.595" v="2301" actId="26606"/>
          <ac:spMkLst>
            <pc:docMk/>
            <pc:sldMk cId="3898646481" sldId="328"/>
            <ac:spMk id="7" creationId="{00000000-0000-0000-0000-000000000000}"/>
          </ac:spMkLst>
        </pc:spChg>
        <pc:spChg chg="add del">
          <ac:chgData name="Claire Meredith" userId="f07baae9-3c0f-4f8f-8ff0-7d641683ffb0" providerId="ADAL" clId="{DF2CBD18-EAEF-4436-8A71-914F55D9E903}" dt="2022-11-14T14:09:01.097" v="43" actId="26606"/>
          <ac:spMkLst>
            <pc:docMk/>
            <pc:sldMk cId="3898646481" sldId="328"/>
            <ac:spMk id="11" creationId="{5E39A796-BE83-48B1-B33F-35C4A32AAB57}"/>
          </ac:spMkLst>
        </pc:spChg>
        <pc:spChg chg="add del">
          <ac:chgData name="Claire Meredith" userId="f07baae9-3c0f-4f8f-8ff0-7d641683ffb0" providerId="ADAL" clId="{DF2CBD18-EAEF-4436-8A71-914F55D9E903}" dt="2022-11-21T19:27:53.429" v="9606"/>
          <ac:spMkLst>
            <pc:docMk/>
            <pc:sldMk cId="3898646481" sldId="328"/>
            <ac:spMk id="13" creationId="{2B566528-1B12-4246-9431-5C2D7D081168}"/>
          </ac:spMkLst>
        </pc:spChg>
        <pc:spChg chg="add del">
          <ac:chgData name="Claire Meredith" userId="f07baae9-3c0f-4f8f-8ff0-7d641683ffb0" providerId="ADAL" clId="{DF2CBD18-EAEF-4436-8A71-914F55D9E903}" dt="2022-11-14T14:09:01.097" v="43" actId="26606"/>
          <ac:spMkLst>
            <pc:docMk/>
            <pc:sldMk cId="3898646481" sldId="328"/>
            <ac:spMk id="14" creationId="{72F84B47-E267-4194-8194-831DB7B5547F}"/>
          </ac:spMkLst>
        </pc:spChg>
        <pc:grpChg chg="add del">
          <ac:chgData name="Claire Meredith" userId="f07baae9-3c0f-4f8f-8ff0-7d641683ffb0" providerId="ADAL" clId="{DF2CBD18-EAEF-4436-8A71-914F55D9E903}" dt="2022-11-21T19:27:53.429" v="9606"/>
          <ac:grpSpMkLst>
            <pc:docMk/>
            <pc:sldMk cId="3898646481" sldId="328"/>
            <ac:grpSpMk id="18" creationId="{5995D10D-E9C9-47DB-AE7E-801FEF38F5C9}"/>
          </ac:grpSpMkLst>
        </pc:grpChg>
        <pc:grpChg chg="add del">
          <ac:chgData name="Claire Meredith" userId="f07baae9-3c0f-4f8f-8ff0-7d641683ffb0" providerId="ADAL" clId="{DF2CBD18-EAEF-4436-8A71-914F55D9E903}" dt="2022-11-21T19:27:53.429" v="9606"/>
          <ac:grpSpMkLst>
            <pc:docMk/>
            <pc:sldMk cId="3898646481" sldId="328"/>
            <ac:grpSpMk id="25" creationId="{828A5161-06F1-46CF-8AD7-844680A59E13}"/>
          </ac:grpSpMkLst>
        </pc:grpChg>
        <pc:graphicFrameChg chg="add del mod modGraphic">
          <ac:chgData name="Claire Meredith" userId="f07baae9-3c0f-4f8f-8ff0-7d641683ffb0" providerId="ADAL" clId="{DF2CBD18-EAEF-4436-8A71-914F55D9E903}" dt="2022-11-22T17:34:32.147" v="11142" actId="12269"/>
          <ac:graphicFrameMkLst>
            <pc:docMk/>
            <pc:sldMk cId="3898646481" sldId="328"/>
            <ac:graphicFrameMk id="30" creationId="{7CAD42E2-0216-5485-0A4B-5E199758DDCC}"/>
          </ac:graphicFrameMkLst>
        </pc:graphicFrameChg>
        <pc:picChg chg="add del mod">
          <ac:chgData name="Claire Meredith" userId="f07baae9-3c0f-4f8f-8ff0-7d641683ffb0" providerId="ADAL" clId="{DF2CBD18-EAEF-4436-8A71-914F55D9E903}" dt="2022-12-02T20:57:32.382" v="13361" actId="22"/>
          <ac:picMkLst>
            <pc:docMk/>
            <pc:sldMk cId="3898646481" sldId="328"/>
            <ac:picMk id="5" creationId="{4597A1D8-07A2-6406-2F53-8192F5F8FF8E}"/>
          </ac:picMkLst>
        </pc:picChg>
        <pc:picChg chg="mod ord">
          <ac:chgData name="Claire Meredith" userId="f07baae9-3c0f-4f8f-8ff0-7d641683ffb0" providerId="ADAL" clId="{DF2CBD18-EAEF-4436-8A71-914F55D9E903}" dt="2022-11-21T19:27:53.429" v="9606"/>
          <ac:picMkLst>
            <pc:docMk/>
            <pc:sldMk cId="3898646481" sldId="328"/>
            <ac:picMk id="6" creationId="{DD259807-A542-3B2F-5D40-68D4E98B049A}"/>
          </ac:picMkLst>
        </pc:picChg>
      </pc:sldChg>
      <pc:sldChg chg="addSp delSp modSp mod setBg delDesignElem modNotesTx">
        <pc:chgData name="Claire Meredith" userId="f07baae9-3c0f-4f8f-8ff0-7d641683ffb0" providerId="ADAL" clId="{DF2CBD18-EAEF-4436-8A71-914F55D9E903}" dt="2022-12-02T20:45:59.788" v="13230" actId="404"/>
        <pc:sldMkLst>
          <pc:docMk/>
          <pc:sldMk cId="1158180194" sldId="329"/>
        </pc:sldMkLst>
        <pc:spChg chg="mod">
          <ac:chgData name="Claire Meredith" userId="f07baae9-3c0f-4f8f-8ff0-7d641683ffb0" providerId="ADAL" clId="{DF2CBD18-EAEF-4436-8A71-914F55D9E903}" dt="2022-12-02T20:45:51.640" v="13226" actId="403"/>
          <ac:spMkLst>
            <pc:docMk/>
            <pc:sldMk cId="1158180194" sldId="329"/>
            <ac:spMk id="2" creationId="{00000000-0000-0000-0000-000000000000}"/>
          </ac:spMkLst>
        </pc:spChg>
        <pc:spChg chg="del">
          <ac:chgData name="Claire Meredith" userId="f07baae9-3c0f-4f8f-8ff0-7d641683ffb0" providerId="ADAL" clId="{DF2CBD18-EAEF-4436-8A71-914F55D9E903}" dt="2022-11-14T20:06:35.493" v="2234" actId="26606"/>
          <ac:spMkLst>
            <pc:docMk/>
            <pc:sldMk cId="1158180194" sldId="329"/>
            <ac:spMk id="3" creationId="{00000000-0000-0000-0000-000000000000}"/>
          </ac:spMkLst>
        </pc:spChg>
        <pc:spChg chg="mod">
          <ac:chgData name="Claire Meredith" userId="f07baae9-3c0f-4f8f-8ff0-7d641683ffb0" providerId="ADAL" clId="{DF2CBD18-EAEF-4436-8A71-914F55D9E903}" dt="2022-12-02T20:45:59.788" v="13230" actId="404"/>
          <ac:spMkLst>
            <pc:docMk/>
            <pc:sldMk cId="1158180194" sldId="329"/>
            <ac:spMk id="5" creationId="{00000000-0000-0000-0000-000000000000}"/>
          </ac:spMkLst>
        </pc:spChg>
        <pc:spChg chg="add del">
          <ac:chgData name="Claire Meredith" userId="f07baae9-3c0f-4f8f-8ff0-7d641683ffb0" providerId="ADAL" clId="{DF2CBD18-EAEF-4436-8A71-914F55D9E903}" dt="2022-11-21T19:27:53.429" v="9606"/>
          <ac:spMkLst>
            <pc:docMk/>
            <pc:sldMk cId="1158180194" sldId="329"/>
            <ac:spMk id="12" creationId="{2B566528-1B12-4246-9431-5C2D7D081168}"/>
          </ac:spMkLst>
        </pc:spChg>
        <pc:spChg chg="add del">
          <ac:chgData name="Claire Meredith" userId="f07baae9-3c0f-4f8f-8ff0-7d641683ffb0" providerId="ADAL" clId="{DF2CBD18-EAEF-4436-8A71-914F55D9E903}" dt="2022-11-21T19:27:53.429" v="9606"/>
          <ac:spMkLst>
            <pc:docMk/>
            <pc:sldMk cId="1158180194" sldId="329"/>
            <ac:spMk id="14" creationId="{D3F51FEB-38FB-4F6C-9F7B-2F2AFAB65463}"/>
          </ac:spMkLst>
        </pc:spChg>
        <pc:spChg chg="add del">
          <ac:chgData name="Claire Meredith" userId="f07baae9-3c0f-4f8f-8ff0-7d641683ffb0" providerId="ADAL" clId="{DF2CBD18-EAEF-4436-8A71-914F55D9E903}" dt="2022-11-21T19:27:53.429" v="9606"/>
          <ac:spMkLst>
            <pc:docMk/>
            <pc:sldMk cId="1158180194" sldId="329"/>
            <ac:spMk id="16" creationId="{1E547BA6-BAE0-43BB-A7CA-60F69CE252F0}"/>
          </ac:spMkLst>
        </pc:spChg>
        <pc:grpChg chg="add del">
          <ac:chgData name="Claire Meredith" userId="f07baae9-3c0f-4f8f-8ff0-7d641683ffb0" providerId="ADAL" clId="{DF2CBD18-EAEF-4436-8A71-914F55D9E903}" dt="2022-11-21T19:27:53.429" v="9606"/>
          <ac:grpSpMkLst>
            <pc:docMk/>
            <pc:sldMk cId="1158180194" sldId="329"/>
            <ac:grpSpMk id="18" creationId="{912209CB-3E4C-43AE-B507-08269FAE89F5}"/>
          </ac:grpSpMkLst>
        </pc:grpChg>
        <pc:graphicFrameChg chg="add mod ord modGraphic">
          <ac:chgData name="Claire Meredith" userId="f07baae9-3c0f-4f8f-8ff0-7d641683ffb0" providerId="ADAL" clId="{DF2CBD18-EAEF-4436-8A71-914F55D9E903}" dt="2022-11-22T17:34:18.190" v="11141" actId="207"/>
          <ac:graphicFrameMkLst>
            <pc:docMk/>
            <pc:sldMk cId="1158180194" sldId="329"/>
            <ac:graphicFrameMk id="7" creationId="{5D141211-3C77-3BF6-0D97-E1B03A94C440}"/>
          </ac:graphicFrameMkLst>
        </pc:graphicFrameChg>
        <pc:picChg chg="mod">
          <ac:chgData name="Claire Meredith" userId="f07baae9-3c0f-4f8f-8ff0-7d641683ffb0" providerId="ADAL" clId="{DF2CBD18-EAEF-4436-8A71-914F55D9E903}" dt="2022-11-14T20:08:28.271" v="2249" actId="14100"/>
          <ac:picMkLst>
            <pc:docMk/>
            <pc:sldMk cId="1158180194" sldId="329"/>
            <ac:picMk id="4" creationId="{00000000-0000-0000-0000-000000000000}"/>
          </ac:picMkLst>
        </pc:picChg>
      </pc:sldChg>
      <pc:sldChg chg="addSp delSp modSp mod setBg delDesignElem">
        <pc:chgData name="Claire Meredith" userId="f07baae9-3c0f-4f8f-8ff0-7d641683ffb0" providerId="ADAL" clId="{DF2CBD18-EAEF-4436-8A71-914F55D9E903}" dt="2022-12-02T20:46:41.161" v="13256" actId="403"/>
        <pc:sldMkLst>
          <pc:docMk/>
          <pc:sldMk cId="1600904417" sldId="330"/>
        </pc:sldMkLst>
        <pc:spChg chg="mod">
          <ac:chgData name="Claire Meredith" userId="f07baae9-3c0f-4f8f-8ff0-7d641683ffb0" providerId="ADAL" clId="{DF2CBD18-EAEF-4436-8A71-914F55D9E903}" dt="2022-12-02T20:46:41.161" v="13256" actId="403"/>
          <ac:spMkLst>
            <pc:docMk/>
            <pc:sldMk cId="1600904417" sldId="330"/>
            <ac:spMk id="2" creationId="{00000000-0000-0000-0000-000000000000}"/>
          </ac:spMkLst>
        </pc:spChg>
        <pc:spChg chg="add del mod">
          <ac:chgData name="Claire Meredith" userId="f07baae9-3c0f-4f8f-8ff0-7d641683ffb0" providerId="ADAL" clId="{DF2CBD18-EAEF-4436-8A71-914F55D9E903}" dt="2022-11-14T19:57:08.355" v="2167" actId="12084"/>
          <ac:spMkLst>
            <pc:docMk/>
            <pc:sldMk cId="1600904417" sldId="330"/>
            <ac:spMk id="3" creationId="{00000000-0000-0000-0000-000000000000}"/>
          </ac:spMkLst>
        </pc:spChg>
        <pc:spChg chg="mod">
          <ac:chgData name="Claire Meredith" userId="f07baae9-3c0f-4f8f-8ff0-7d641683ffb0" providerId="ADAL" clId="{DF2CBD18-EAEF-4436-8A71-914F55D9E903}" dt="2022-12-02T20:46:38.328" v="13254" actId="404"/>
          <ac:spMkLst>
            <pc:docMk/>
            <pc:sldMk cId="1600904417" sldId="330"/>
            <ac:spMk id="4" creationId="{00000000-0000-0000-0000-000000000000}"/>
          </ac:spMkLst>
        </pc:spChg>
        <pc:spChg chg="add del">
          <ac:chgData name="Claire Meredith" userId="f07baae9-3c0f-4f8f-8ff0-7d641683ffb0" providerId="ADAL" clId="{DF2CBD18-EAEF-4436-8A71-914F55D9E903}" dt="2022-11-21T19:27:53.429" v="9606"/>
          <ac:spMkLst>
            <pc:docMk/>
            <pc:sldMk cId="1600904417" sldId="330"/>
            <ac:spMk id="9" creationId="{2B566528-1B12-4246-9431-5C2D7D081168}"/>
          </ac:spMkLst>
        </pc:spChg>
        <pc:spChg chg="add del">
          <ac:chgData name="Claire Meredith" userId="f07baae9-3c0f-4f8f-8ff0-7d641683ffb0" providerId="ADAL" clId="{DF2CBD18-EAEF-4436-8A71-914F55D9E903}" dt="2022-11-21T19:27:53.429" v="9606"/>
          <ac:spMkLst>
            <pc:docMk/>
            <pc:sldMk cId="1600904417" sldId="330"/>
            <ac:spMk id="11" creationId="{2E80C965-DB6D-4F81-9E9E-B027384D0BD6}"/>
          </ac:spMkLst>
        </pc:spChg>
        <pc:spChg chg="add del">
          <ac:chgData name="Claire Meredith" userId="f07baae9-3c0f-4f8f-8ff0-7d641683ffb0" providerId="ADAL" clId="{DF2CBD18-EAEF-4436-8A71-914F55D9E903}" dt="2022-11-21T19:27:53.429" v="9606"/>
          <ac:spMkLst>
            <pc:docMk/>
            <pc:sldMk cId="1600904417" sldId="330"/>
            <ac:spMk id="13" creationId="{A580F890-B085-4E95-96AA-55AEBEC5CE6E}"/>
          </ac:spMkLst>
        </pc:spChg>
        <pc:spChg chg="add del">
          <ac:chgData name="Claire Meredith" userId="f07baae9-3c0f-4f8f-8ff0-7d641683ffb0" providerId="ADAL" clId="{DF2CBD18-EAEF-4436-8A71-914F55D9E903}" dt="2022-11-21T19:27:53.429" v="9606"/>
          <ac:spMkLst>
            <pc:docMk/>
            <pc:sldMk cId="1600904417" sldId="330"/>
            <ac:spMk id="15" creationId="{D3F51FEB-38FB-4F6C-9F7B-2F2AFAB65463}"/>
          </ac:spMkLst>
        </pc:spChg>
        <pc:spChg chg="add del">
          <ac:chgData name="Claire Meredith" userId="f07baae9-3c0f-4f8f-8ff0-7d641683ffb0" providerId="ADAL" clId="{DF2CBD18-EAEF-4436-8A71-914F55D9E903}" dt="2022-11-21T19:27:53.429" v="9606"/>
          <ac:spMkLst>
            <pc:docMk/>
            <pc:sldMk cId="1600904417" sldId="330"/>
            <ac:spMk id="17" creationId="{1E547BA6-BAE0-43BB-A7CA-60F69CE252F0}"/>
          </ac:spMkLst>
        </pc:spChg>
        <pc:graphicFrameChg chg="add mod">
          <ac:chgData name="Claire Meredith" userId="f07baae9-3c0f-4f8f-8ff0-7d641683ffb0" providerId="ADAL" clId="{DF2CBD18-EAEF-4436-8A71-914F55D9E903}" dt="2022-11-22T17:44:14.149" v="11365" actId="20577"/>
          <ac:graphicFrameMkLst>
            <pc:docMk/>
            <pc:sldMk cId="1600904417" sldId="330"/>
            <ac:graphicFrameMk id="5" creationId="{E14A2039-E462-B1D8-89BE-28C95F4383EE}"/>
          </ac:graphicFrameMkLst>
        </pc:graphicFrameChg>
        <pc:graphicFrameChg chg="add del">
          <ac:chgData name="Claire Meredith" userId="f07baae9-3c0f-4f8f-8ff0-7d641683ffb0" providerId="ADAL" clId="{DF2CBD18-EAEF-4436-8A71-914F55D9E903}" dt="2022-11-14T19:56:05.915" v="2140" actId="26606"/>
          <ac:graphicFrameMkLst>
            <pc:docMk/>
            <pc:sldMk cId="1600904417" sldId="330"/>
            <ac:graphicFrameMk id="19" creationId="{C1EC531C-4A37-7E3B-D374-521142E7C04D}"/>
          </ac:graphicFrameMkLst>
        </pc:graphicFrameChg>
        <pc:graphicFrameChg chg="add del">
          <ac:chgData name="Claire Meredith" userId="f07baae9-3c0f-4f8f-8ff0-7d641683ffb0" providerId="ADAL" clId="{DF2CBD18-EAEF-4436-8A71-914F55D9E903}" dt="2022-11-14T19:56:09.772" v="2142" actId="26606"/>
          <ac:graphicFrameMkLst>
            <pc:docMk/>
            <pc:sldMk cId="1600904417" sldId="330"/>
            <ac:graphicFrameMk id="21" creationId="{508C0C3F-C8B7-A9F3-0802-F25C674740E5}"/>
          </ac:graphicFrameMkLst>
        </pc:graphicFrameChg>
        <pc:graphicFrameChg chg="add del mod modGraphic">
          <ac:chgData name="Claire Meredith" userId="f07baae9-3c0f-4f8f-8ff0-7d641683ffb0" providerId="ADAL" clId="{DF2CBD18-EAEF-4436-8A71-914F55D9E903}" dt="2022-11-14T19:56:58.192" v="2166" actId="26606"/>
          <ac:graphicFrameMkLst>
            <pc:docMk/>
            <pc:sldMk cId="1600904417" sldId="330"/>
            <ac:graphicFrameMk id="23" creationId="{C4E7C26B-A7B4-E206-DF69-77940E85AEA4}"/>
          </ac:graphicFrameMkLst>
        </pc:graphicFrameChg>
      </pc:sldChg>
      <pc:sldChg chg="addSp delSp modSp mod setBg">
        <pc:chgData name="Claire Meredith" userId="f07baae9-3c0f-4f8f-8ff0-7d641683ffb0" providerId="ADAL" clId="{DF2CBD18-EAEF-4436-8A71-914F55D9E903}" dt="2022-12-02T20:47:52.546" v="13287" actId="122"/>
        <pc:sldMkLst>
          <pc:docMk/>
          <pc:sldMk cId="2997455585" sldId="332"/>
        </pc:sldMkLst>
        <pc:spChg chg="mod">
          <ac:chgData name="Claire Meredith" userId="f07baae9-3c0f-4f8f-8ff0-7d641683ffb0" providerId="ADAL" clId="{DF2CBD18-EAEF-4436-8A71-914F55D9E903}" dt="2022-12-02T20:47:52.546" v="13287" actId="122"/>
          <ac:spMkLst>
            <pc:docMk/>
            <pc:sldMk cId="2997455585" sldId="332"/>
            <ac:spMk id="2" creationId="{00000000-0000-0000-0000-000000000000}"/>
          </ac:spMkLst>
        </pc:spChg>
        <pc:spChg chg="del mod">
          <ac:chgData name="Claire Meredith" userId="f07baae9-3c0f-4f8f-8ff0-7d641683ffb0" providerId="ADAL" clId="{DF2CBD18-EAEF-4436-8A71-914F55D9E903}" dt="2022-11-21T20:36:14.800" v="10292" actId="12084"/>
          <ac:spMkLst>
            <pc:docMk/>
            <pc:sldMk cId="2997455585" sldId="332"/>
            <ac:spMk id="3" creationId="{00000000-0000-0000-0000-000000000000}"/>
          </ac:spMkLst>
        </pc:spChg>
        <pc:spChg chg="add">
          <ac:chgData name="Claire Meredith" userId="f07baae9-3c0f-4f8f-8ff0-7d641683ffb0" providerId="ADAL" clId="{DF2CBD18-EAEF-4436-8A71-914F55D9E903}" dt="2022-11-21T20:35:58.940" v="10291" actId="26606"/>
          <ac:spMkLst>
            <pc:docMk/>
            <pc:sldMk cId="2997455585" sldId="332"/>
            <ac:spMk id="5" creationId="{2B566528-1B12-4246-9431-5C2D7D081168}"/>
          </ac:spMkLst>
        </pc:spChg>
        <pc:spChg chg="add">
          <ac:chgData name="Claire Meredith" userId="f07baae9-3c0f-4f8f-8ff0-7d641683ffb0" providerId="ADAL" clId="{DF2CBD18-EAEF-4436-8A71-914F55D9E903}" dt="2022-11-21T20:35:58.940" v="10291" actId="26606"/>
          <ac:spMkLst>
            <pc:docMk/>
            <pc:sldMk cId="2997455585" sldId="332"/>
            <ac:spMk id="6" creationId="{2E80C965-DB6D-4F81-9E9E-B027384D0BD6}"/>
          </ac:spMkLst>
        </pc:spChg>
        <pc:spChg chg="add">
          <ac:chgData name="Claire Meredith" userId="f07baae9-3c0f-4f8f-8ff0-7d641683ffb0" providerId="ADAL" clId="{DF2CBD18-EAEF-4436-8A71-914F55D9E903}" dt="2022-11-21T20:35:58.940" v="10291" actId="26606"/>
          <ac:spMkLst>
            <pc:docMk/>
            <pc:sldMk cId="2997455585" sldId="332"/>
            <ac:spMk id="7" creationId="{A580F890-B085-4E95-96AA-55AEBEC5CE6E}"/>
          </ac:spMkLst>
        </pc:spChg>
        <pc:spChg chg="add del">
          <ac:chgData name="Claire Meredith" userId="f07baae9-3c0f-4f8f-8ff0-7d641683ffb0" providerId="ADAL" clId="{DF2CBD18-EAEF-4436-8A71-914F55D9E903}" dt="2022-11-21T20:35:54.143" v="10290" actId="26606"/>
          <ac:spMkLst>
            <pc:docMk/>
            <pc:sldMk cId="2997455585" sldId="332"/>
            <ac:spMk id="8" creationId="{46D6306C-ED4F-4AAE-B4A5-EEA6AFAD726E}"/>
          </ac:spMkLst>
        </pc:spChg>
        <pc:spChg chg="add">
          <ac:chgData name="Claire Meredith" userId="f07baae9-3c0f-4f8f-8ff0-7d641683ffb0" providerId="ADAL" clId="{DF2CBD18-EAEF-4436-8A71-914F55D9E903}" dt="2022-11-21T20:35:58.940" v="10291" actId="26606"/>
          <ac:spMkLst>
            <pc:docMk/>
            <pc:sldMk cId="2997455585" sldId="332"/>
            <ac:spMk id="9" creationId="{D3F51FEB-38FB-4F6C-9F7B-2F2AFAB65463}"/>
          </ac:spMkLst>
        </pc:spChg>
        <pc:spChg chg="add del">
          <ac:chgData name="Claire Meredith" userId="f07baae9-3c0f-4f8f-8ff0-7d641683ffb0" providerId="ADAL" clId="{DF2CBD18-EAEF-4436-8A71-914F55D9E903}" dt="2022-11-21T20:35:54.143" v="10290" actId="26606"/>
          <ac:spMkLst>
            <pc:docMk/>
            <pc:sldMk cId="2997455585" sldId="332"/>
            <ac:spMk id="10" creationId="{0EC5361D-F897-4856-B945-0455A365EB24}"/>
          </ac:spMkLst>
        </pc:spChg>
        <pc:spChg chg="add">
          <ac:chgData name="Claire Meredith" userId="f07baae9-3c0f-4f8f-8ff0-7d641683ffb0" providerId="ADAL" clId="{DF2CBD18-EAEF-4436-8A71-914F55D9E903}" dt="2022-11-21T20:35:58.940" v="10291" actId="26606"/>
          <ac:spMkLst>
            <pc:docMk/>
            <pc:sldMk cId="2997455585" sldId="332"/>
            <ac:spMk id="11" creationId="{1E547BA6-BAE0-43BB-A7CA-60F69CE252F0}"/>
          </ac:spMkLst>
        </pc:spChg>
        <pc:spChg chg="add del">
          <ac:chgData name="Claire Meredith" userId="f07baae9-3c0f-4f8f-8ff0-7d641683ffb0" providerId="ADAL" clId="{DF2CBD18-EAEF-4436-8A71-914F55D9E903}" dt="2022-11-21T20:35:54.143" v="10290" actId="26606"/>
          <ac:spMkLst>
            <pc:docMk/>
            <pc:sldMk cId="2997455585" sldId="332"/>
            <ac:spMk id="12" creationId="{4508C0C5-2268-42B5-B3C8-4D0899E05F8C}"/>
          </ac:spMkLst>
        </pc:spChg>
        <pc:spChg chg="add del">
          <ac:chgData name="Claire Meredith" userId="f07baae9-3c0f-4f8f-8ff0-7d641683ffb0" providerId="ADAL" clId="{DF2CBD18-EAEF-4436-8A71-914F55D9E903}" dt="2022-11-21T20:35:54.143" v="10290" actId="26606"/>
          <ac:spMkLst>
            <pc:docMk/>
            <pc:sldMk cId="2997455585" sldId="332"/>
            <ac:spMk id="14" creationId="{141ACBDB-38F8-4B34-8183-BD95B4E55A62}"/>
          </ac:spMkLst>
        </pc:spChg>
        <pc:spChg chg="add del">
          <ac:chgData name="Claire Meredith" userId="f07baae9-3c0f-4f8f-8ff0-7d641683ffb0" providerId="ADAL" clId="{DF2CBD18-EAEF-4436-8A71-914F55D9E903}" dt="2022-11-21T20:35:54.143" v="10290" actId="26606"/>
          <ac:spMkLst>
            <pc:docMk/>
            <pc:sldMk cId="2997455585" sldId="332"/>
            <ac:spMk id="16" creationId="{DE00DB52-3455-4E2F-867B-A6D0516E175B}"/>
          </ac:spMkLst>
        </pc:spChg>
        <pc:spChg chg="add del">
          <ac:chgData name="Claire Meredith" userId="f07baae9-3c0f-4f8f-8ff0-7d641683ffb0" providerId="ADAL" clId="{DF2CBD18-EAEF-4436-8A71-914F55D9E903}" dt="2022-11-21T20:35:54.143" v="10290" actId="26606"/>
          <ac:spMkLst>
            <pc:docMk/>
            <pc:sldMk cId="2997455585" sldId="332"/>
            <ac:spMk id="18" creationId="{9E914C83-E0D8-4953-92D5-169D28CB43AE}"/>
          </ac:spMkLst>
        </pc:spChg>
        <pc:spChg chg="add del">
          <ac:chgData name="Claire Meredith" userId="f07baae9-3c0f-4f8f-8ff0-7d641683ffb0" providerId="ADAL" clId="{DF2CBD18-EAEF-4436-8A71-914F55D9E903}" dt="2022-11-21T20:35:54.143" v="10290" actId="26606"/>
          <ac:spMkLst>
            <pc:docMk/>
            <pc:sldMk cId="2997455585" sldId="332"/>
            <ac:spMk id="20" creationId="{3512E083-F550-46AF-8490-767ECFD00CB7}"/>
          </ac:spMkLst>
        </pc:spChg>
        <pc:graphicFrameChg chg="add mod modGraphic">
          <ac:chgData name="Claire Meredith" userId="f07baae9-3c0f-4f8f-8ff0-7d641683ffb0" providerId="ADAL" clId="{DF2CBD18-EAEF-4436-8A71-914F55D9E903}" dt="2022-11-21T20:37:02.493" v="10294" actId="12269"/>
          <ac:graphicFrameMkLst>
            <pc:docMk/>
            <pc:sldMk cId="2997455585" sldId="332"/>
            <ac:graphicFrameMk id="4" creationId="{0CC0BE68-D776-F839-FEE4-2EE6A8C83EB4}"/>
          </ac:graphicFrameMkLst>
        </pc:graphicFrameChg>
      </pc:sldChg>
      <pc:sldChg chg="addSp delSp modSp mod setBg modClrScheme delDesignElem chgLayout">
        <pc:chgData name="Claire Meredith" userId="f07baae9-3c0f-4f8f-8ff0-7d641683ffb0" providerId="ADAL" clId="{DF2CBD18-EAEF-4436-8A71-914F55D9E903}" dt="2022-11-21T19:27:53.429" v="9606"/>
        <pc:sldMkLst>
          <pc:docMk/>
          <pc:sldMk cId="3889596069" sldId="333"/>
        </pc:sldMkLst>
        <pc:spChg chg="mod ord">
          <ac:chgData name="Claire Meredith" userId="f07baae9-3c0f-4f8f-8ff0-7d641683ffb0" providerId="ADAL" clId="{DF2CBD18-EAEF-4436-8A71-914F55D9E903}" dt="2022-11-18T15:52:16.241" v="4000" actId="20577"/>
          <ac:spMkLst>
            <pc:docMk/>
            <pc:sldMk cId="3889596069" sldId="333"/>
            <ac:spMk id="2" creationId="{00000000-0000-0000-0000-000000000000}"/>
          </ac:spMkLst>
        </pc:spChg>
        <pc:spChg chg="del mod">
          <ac:chgData name="Claire Meredith" userId="f07baae9-3c0f-4f8f-8ff0-7d641683ffb0" providerId="ADAL" clId="{DF2CBD18-EAEF-4436-8A71-914F55D9E903}" dt="2022-11-18T15:50:53.684" v="3958" actId="700"/>
          <ac:spMkLst>
            <pc:docMk/>
            <pc:sldMk cId="3889596069" sldId="333"/>
            <ac:spMk id="3" creationId="{00000000-0000-0000-0000-000000000000}"/>
          </ac:spMkLst>
        </pc:spChg>
        <pc:spChg chg="add del">
          <ac:chgData name="Claire Meredith" userId="f07baae9-3c0f-4f8f-8ff0-7d641683ffb0" providerId="ADAL" clId="{DF2CBD18-EAEF-4436-8A71-914F55D9E903}" dt="2022-11-21T19:27:53.429" v="9606"/>
          <ac:spMkLst>
            <pc:docMk/>
            <pc:sldMk cId="3889596069" sldId="333"/>
            <ac:spMk id="7" creationId="{EE39DFCF-9247-4DE5-BB93-074BFAF07A3F}"/>
          </ac:spMkLst>
        </pc:spChg>
        <pc:spChg chg="add del">
          <ac:chgData name="Claire Meredith" userId="f07baae9-3c0f-4f8f-8ff0-7d641683ffb0" providerId="ADAL" clId="{DF2CBD18-EAEF-4436-8A71-914F55D9E903}" dt="2022-11-21T19:27:53.429" v="9606"/>
          <ac:spMkLst>
            <pc:docMk/>
            <pc:sldMk cId="3889596069" sldId="333"/>
            <ac:spMk id="9" creationId="{442B652E-D499-4CDA-8F7A-60469EDBCBE3}"/>
          </ac:spMkLst>
        </pc:spChg>
        <pc:spChg chg="add del">
          <ac:chgData name="Claire Meredith" userId="f07baae9-3c0f-4f8f-8ff0-7d641683ffb0" providerId="ADAL" clId="{DF2CBD18-EAEF-4436-8A71-914F55D9E903}" dt="2022-11-21T19:27:53.429" v="9606"/>
          <ac:spMkLst>
            <pc:docMk/>
            <pc:sldMk cId="3889596069" sldId="333"/>
            <ac:spMk id="11" creationId="{484A22B8-F5B6-47C2-B88E-DADAF379130D}"/>
          </ac:spMkLst>
        </pc:spChg>
        <pc:spChg chg="add del">
          <ac:chgData name="Claire Meredith" userId="f07baae9-3c0f-4f8f-8ff0-7d641683ffb0" providerId="ADAL" clId="{DF2CBD18-EAEF-4436-8A71-914F55D9E903}" dt="2022-11-21T19:27:53.429" v="9606"/>
          <ac:spMkLst>
            <pc:docMk/>
            <pc:sldMk cId="3889596069" sldId="333"/>
            <ac:spMk id="13" creationId="{A987C18C-164D-4263-B486-4647A98E888E}"/>
          </ac:spMkLst>
        </pc:spChg>
        <pc:spChg chg="add del">
          <ac:chgData name="Claire Meredith" userId="f07baae9-3c0f-4f8f-8ff0-7d641683ffb0" providerId="ADAL" clId="{DF2CBD18-EAEF-4436-8A71-914F55D9E903}" dt="2022-11-21T19:27:53.429" v="9606"/>
          <ac:spMkLst>
            <pc:docMk/>
            <pc:sldMk cId="3889596069" sldId="333"/>
            <ac:spMk id="15" creationId="{E7E98B39-04C6-408B-92FD-76862874063D}"/>
          </ac:spMkLst>
        </pc:spChg>
        <pc:spChg chg="add del">
          <ac:chgData name="Claire Meredith" userId="f07baae9-3c0f-4f8f-8ff0-7d641683ffb0" providerId="ADAL" clId="{DF2CBD18-EAEF-4436-8A71-914F55D9E903}" dt="2022-11-21T19:27:53.429" v="9606"/>
          <ac:spMkLst>
            <pc:docMk/>
            <pc:sldMk cId="3889596069" sldId="333"/>
            <ac:spMk id="17" creationId="{981C8C27-2457-421F-BDC4-7B4EA3C78286}"/>
          </ac:spMkLst>
        </pc:spChg>
        <pc:spChg chg="add del">
          <ac:chgData name="Claire Meredith" userId="f07baae9-3c0f-4f8f-8ff0-7d641683ffb0" providerId="ADAL" clId="{DF2CBD18-EAEF-4436-8A71-914F55D9E903}" dt="2022-11-21T19:27:53.429" v="9606"/>
          <ac:spMkLst>
            <pc:docMk/>
            <pc:sldMk cId="3889596069" sldId="333"/>
            <ac:spMk id="19" creationId="{CEA13C66-82C1-44AF-972B-8F5CCA41B6D9}"/>
          </ac:spMkLst>
        </pc:spChg>
        <pc:spChg chg="add del">
          <ac:chgData name="Claire Meredith" userId="f07baae9-3c0f-4f8f-8ff0-7d641683ffb0" providerId="ADAL" clId="{DF2CBD18-EAEF-4436-8A71-914F55D9E903}" dt="2022-11-21T19:27:53.429" v="9606"/>
          <ac:spMkLst>
            <pc:docMk/>
            <pc:sldMk cId="3889596069" sldId="333"/>
            <ac:spMk id="21" creationId="{9DB36437-FE59-457E-91A7-396BBD3C9C6A}"/>
          </ac:spMkLst>
        </pc:spChg>
        <pc:spChg chg="add del">
          <ac:chgData name="Claire Meredith" userId="f07baae9-3c0f-4f8f-8ff0-7d641683ffb0" providerId="ADAL" clId="{DF2CBD18-EAEF-4436-8A71-914F55D9E903}" dt="2022-11-21T19:27:53.429" v="9606"/>
          <ac:spMkLst>
            <pc:docMk/>
            <pc:sldMk cId="3889596069" sldId="333"/>
            <ac:spMk id="23" creationId="{844D3693-2EFE-4667-89D5-47E2D5920912}"/>
          </ac:spMkLst>
        </pc:spChg>
        <pc:spChg chg="add del">
          <ac:chgData name="Claire Meredith" userId="f07baae9-3c0f-4f8f-8ff0-7d641683ffb0" providerId="ADAL" clId="{DF2CBD18-EAEF-4436-8A71-914F55D9E903}" dt="2022-11-21T19:27:53.429" v="9606"/>
          <ac:spMkLst>
            <pc:docMk/>
            <pc:sldMk cId="3889596069" sldId="333"/>
            <ac:spMk id="25" creationId="{C21FD796-9CD0-404D-8DF5-5274C0BCC754}"/>
          </ac:spMkLst>
        </pc:spChg>
      </pc:sldChg>
      <pc:sldChg chg="addSp delSp modSp mod setBg addAnim delAnim delDesignElem">
        <pc:chgData name="Claire Meredith" userId="f07baae9-3c0f-4f8f-8ff0-7d641683ffb0" providerId="ADAL" clId="{DF2CBD18-EAEF-4436-8A71-914F55D9E903}" dt="2022-11-21T19:27:53.429" v="9606"/>
        <pc:sldMkLst>
          <pc:docMk/>
          <pc:sldMk cId="163390362" sldId="334"/>
        </pc:sldMkLst>
        <pc:spChg chg="mod">
          <ac:chgData name="Claire Meredith" userId="f07baae9-3c0f-4f8f-8ff0-7d641683ffb0" providerId="ADAL" clId="{DF2CBD18-EAEF-4436-8A71-914F55D9E903}" dt="2022-11-18T15:52:33.076" v="4004" actId="26606"/>
          <ac:spMkLst>
            <pc:docMk/>
            <pc:sldMk cId="163390362" sldId="334"/>
            <ac:spMk id="2" creationId="{00000000-0000-0000-0000-000000000000}"/>
          </ac:spMkLst>
        </pc:spChg>
        <pc:spChg chg="del mod">
          <ac:chgData name="Claire Meredith" userId="f07baae9-3c0f-4f8f-8ff0-7d641683ffb0" providerId="ADAL" clId="{DF2CBD18-EAEF-4436-8A71-914F55D9E903}" dt="2022-11-18T15:52:33.076" v="4004" actId="26606"/>
          <ac:spMkLst>
            <pc:docMk/>
            <pc:sldMk cId="163390362" sldId="334"/>
            <ac:spMk id="3" creationId="{00000000-0000-0000-0000-000000000000}"/>
          </ac:spMkLst>
        </pc:spChg>
        <pc:spChg chg="add del">
          <ac:chgData name="Claire Meredith" userId="f07baae9-3c0f-4f8f-8ff0-7d641683ffb0" providerId="ADAL" clId="{DF2CBD18-EAEF-4436-8A71-914F55D9E903}" dt="2022-11-21T19:27:53.429" v="9606"/>
          <ac:spMkLst>
            <pc:docMk/>
            <pc:sldMk cId="163390362" sldId="334"/>
            <ac:spMk id="5" creationId="{88294908-8B00-4F58-BBBA-20F71A40AA9E}"/>
          </ac:spMkLst>
        </pc:spChg>
        <pc:spChg chg="add del">
          <ac:chgData name="Claire Meredith" userId="f07baae9-3c0f-4f8f-8ff0-7d641683ffb0" providerId="ADAL" clId="{DF2CBD18-EAEF-4436-8A71-914F55D9E903}" dt="2022-11-21T19:27:53.429" v="9606"/>
          <ac:spMkLst>
            <pc:docMk/>
            <pc:sldMk cId="163390362" sldId="334"/>
            <ac:spMk id="6" creationId="{4364C879-1404-4203-8E9D-CC5DE0A621A2}"/>
          </ac:spMkLst>
        </pc:spChg>
        <pc:spChg chg="add del">
          <ac:chgData name="Claire Meredith" userId="f07baae9-3c0f-4f8f-8ff0-7d641683ffb0" providerId="ADAL" clId="{DF2CBD18-EAEF-4436-8A71-914F55D9E903}" dt="2022-11-21T19:27:53.429" v="9606"/>
          <ac:spMkLst>
            <pc:docMk/>
            <pc:sldMk cId="163390362" sldId="334"/>
            <ac:spMk id="7" creationId="{84617302-4B0D-4351-A6BB-6F0930D943AC}"/>
          </ac:spMkLst>
        </pc:spChg>
        <pc:spChg chg="add del">
          <ac:chgData name="Claire Meredith" userId="f07baae9-3c0f-4f8f-8ff0-7d641683ffb0" providerId="ADAL" clId="{DF2CBD18-EAEF-4436-8A71-914F55D9E903}" dt="2022-11-14T20:35:35.443" v="2408" actId="26606"/>
          <ac:spMkLst>
            <pc:docMk/>
            <pc:sldMk cId="163390362" sldId="334"/>
            <ac:spMk id="8" creationId="{D5189306-04D9-4982-9EBE-938B344A1113}"/>
          </ac:spMkLst>
        </pc:spChg>
        <pc:spChg chg="add del">
          <ac:chgData name="Claire Meredith" userId="f07baae9-3c0f-4f8f-8ff0-7d641683ffb0" providerId="ADAL" clId="{DF2CBD18-EAEF-4436-8A71-914F55D9E903}" dt="2022-11-21T19:27:53.429" v="9606"/>
          <ac:spMkLst>
            <pc:docMk/>
            <pc:sldMk cId="163390362" sldId="334"/>
            <ac:spMk id="9" creationId="{DA2C7802-C2E0-4218-8F89-8DD7CCD2CD1C}"/>
          </ac:spMkLst>
        </pc:spChg>
        <pc:spChg chg="add del">
          <ac:chgData name="Claire Meredith" userId="f07baae9-3c0f-4f8f-8ff0-7d641683ffb0" providerId="ADAL" clId="{DF2CBD18-EAEF-4436-8A71-914F55D9E903}" dt="2022-11-14T20:35:35.443" v="2408" actId="26606"/>
          <ac:spMkLst>
            <pc:docMk/>
            <pc:sldMk cId="163390362" sldId="334"/>
            <ac:spMk id="10" creationId="{102C4642-2AB4-49A1-89D9-3E5C01E99D58}"/>
          </ac:spMkLst>
        </pc:spChg>
        <pc:spChg chg="add del">
          <ac:chgData name="Claire Meredith" userId="f07baae9-3c0f-4f8f-8ff0-7d641683ffb0" providerId="ADAL" clId="{DF2CBD18-EAEF-4436-8A71-914F55D9E903}" dt="2022-11-21T19:27:53.429" v="9606"/>
          <ac:spMkLst>
            <pc:docMk/>
            <pc:sldMk cId="163390362" sldId="334"/>
            <ac:spMk id="11" creationId="{A6D7111A-21E5-4EE9-8A78-10E5530F0116}"/>
          </ac:spMkLst>
        </pc:spChg>
        <pc:spChg chg="add del">
          <ac:chgData name="Claire Meredith" userId="f07baae9-3c0f-4f8f-8ff0-7d641683ffb0" providerId="ADAL" clId="{DF2CBD18-EAEF-4436-8A71-914F55D9E903}" dt="2022-11-14T20:35:35.443" v="2408" actId="26606"/>
          <ac:spMkLst>
            <pc:docMk/>
            <pc:sldMk cId="163390362" sldId="334"/>
            <ac:spMk id="12" creationId="{82EAAEF9-78E9-4B67-93B4-CD09F7570300}"/>
          </ac:spMkLst>
        </pc:spChg>
        <pc:spChg chg="add del">
          <ac:chgData name="Claire Meredith" userId="f07baae9-3c0f-4f8f-8ff0-7d641683ffb0" providerId="ADAL" clId="{DF2CBD18-EAEF-4436-8A71-914F55D9E903}" dt="2022-11-21T19:27:53.429" v="9606"/>
          <ac:spMkLst>
            <pc:docMk/>
            <pc:sldMk cId="163390362" sldId="334"/>
            <ac:spMk id="13" creationId="{A3969E80-A77B-49FC-9122-D89AFD5EE118}"/>
          </ac:spMkLst>
        </pc:spChg>
        <pc:spChg chg="add del">
          <ac:chgData name="Claire Meredith" userId="f07baae9-3c0f-4f8f-8ff0-7d641683ffb0" providerId="ADAL" clId="{DF2CBD18-EAEF-4436-8A71-914F55D9E903}" dt="2022-11-14T20:35:35.443" v="2408" actId="26606"/>
          <ac:spMkLst>
            <pc:docMk/>
            <pc:sldMk cId="163390362" sldId="334"/>
            <ac:spMk id="14" creationId="{2CE23D09-8BA3-4FEE-892D-ACE847DC085D}"/>
          </ac:spMkLst>
        </pc:spChg>
        <pc:spChg chg="add del">
          <ac:chgData name="Claire Meredith" userId="f07baae9-3c0f-4f8f-8ff0-7d641683ffb0" providerId="ADAL" clId="{DF2CBD18-EAEF-4436-8A71-914F55D9E903}" dt="2022-11-21T19:27:53.429" v="9606"/>
          <ac:spMkLst>
            <pc:docMk/>
            <pc:sldMk cId="163390362" sldId="334"/>
            <ac:spMk id="15" creationId="{1849CA57-76BD-4CF2-80BA-D7A46A01B7B1}"/>
          </ac:spMkLst>
        </pc:spChg>
        <pc:spChg chg="add del">
          <ac:chgData name="Claire Meredith" userId="f07baae9-3c0f-4f8f-8ff0-7d641683ffb0" providerId="ADAL" clId="{DF2CBD18-EAEF-4436-8A71-914F55D9E903}" dt="2022-11-14T20:35:35.443" v="2408" actId="26606"/>
          <ac:spMkLst>
            <pc:docMk/>
            <pc:sldMk cId="163390362" sldId="334"/>
            <ac:spMk id="16" creationId="{5707F116-8EC0-4822-9067-186AC8C96EB8}"/>
          </ac:spMkLst>
        </pc:spChg>
        <pc:spChg chg="add del">
          <ac:chgData name="Claire Meredith" userId="f07baae9-3c0f-4f8f-8ff0-7d641683ffb0" providerId="ADAL" clId="{DF2CBD18-EAEF-4436-8A71-914F55D9E903}" dt="2022-11-21T19:27:53.429" v="9606"/>
          <ac:spMkLst>
            <pc:docMk/>
            <pc:sldMk cId="163390362" sldId="334"/>
            <ac:spMk id="17" creationId="{35E9085E-E730-4768-83D4-6CB7E9897153}"/>
          </ac:spMkLst>
        </pc:spChg>
        <pc:spChg chg="add del">
          <ac:chgData name="Claire Meredith" userId="f07baae9-3c0f-4f8f-8ff0-7d641683ffb0" providerId="ADAL" clId="{DF2CBD18-EAEF-4436-8A71-914F55D9E903}" dt="2022-11-14T20:35:35.443" v="2408" actId="26606"/>
          <ac:spMkLst>
            <pc:docMk/>
            <pc:sldMk cId="163390362" sldId="334"/>
            <ac:spMk id="18" creationId="{6BFBE7AA-40DE-4FE5-B385-5CA874501B05}"/>
          </ac:spMkLst>
        </pc:spChg>
        <pc:spChg chg="add del">
          <ac:chgData name="Claire Meredith" userId="f07baae9-3c0f-4f8f-8ff0-7d641683ffb0" providerId="ADAL" clId="{DF2CBD18-EAEF-4436-8A71-914F55D9E903}" dt="2022-11-14T20:35:35.443" v="2408" actId="26606"/>
          <ac:spMkLst>
            <pc:docMk/>
            <pc:sldMk cId="163390362" sldId="334"/>
            <ac:spMk id="20" creationId="{41ACE746-85D5-45EE-8944-61B542B392FC}"/>
          </ac:spMkLst>
        </pc:spChg>
        <pc:spChg chg="add del">
          <ac:chgData name="Claire Meredith" userId="f07baae9-3c0f-4f8f-8ff0-7d641683ffb0" providerId="ADAL" clId="{DF2CBD18-EAEF-4436-8A71-914F55D9E903}" dt="2022-11-14T20:35:35.443" v="2408" actId="26606"/>
          <ac:spMkLst>
            <pc:docMk/>
            <pc:sldMk cId="163390362" sldId="334"/>
            <ac:spMk id="22" creationId="{00BB3E03-CC38-4FA6-9A99-701C62D05A5B}"/>
          </ac:spMkLst>
        </pc:spChg>
        <pc:spChg chg="add del">
          <ac:chgData name="Claire Meredith" userId="f07baae9-3c0f-4f8f-8ff0-7d641683ffb0" providerId="ADAL" clId="{DF2CBD18-EAEF-4436-8A71-914F55D9E903}" dt="2022-11-21T19:27:53.429" v="9606"/>
          <ac:spMkLst>
            <pc:docMk/>
            <pc:sldMk cId="163390362" sldId="334"/>
            <ac:spMk id="24" creationId="{973272FE-A474-4CAE-8CA2-BCC8B476C3F4}"/>
          </ac:spMkLst>
        </pc:spChg>
        <pc:spChg chg="add del">
          <ac:chgData name="Claire Meredith" userId="f07baae9-3c0f-4f8f-8ff0-7d641683ffb0" providerId="ADAL" clId="{DF2CBD18-EAEF-4436-8A71-914F55D9E903}" dt="2022-11-21T19:27:53.429" v="9606"/>
          <ac:spMkLst>
            <pc:docMk/>
            <pc:sldMk cId="163390362" sldId="334"/>
            <ac:spMk id="26" creationId="{E07981EA-05A6-437C-88D7-B377B92B031D}"/>
          </ac:spMkLst>
        </pc:spChg>
        <pc:spChg chg="add del">
          <ac:chgData name="Claire Meredith" userId="f07baae9-3c0f-4f8f-8ff0-7d641683ffb0" providerId="ADAL" clId="{DF2CBD18-EAEF-4436-8A71-914F55D9E903}" dt="2022-11-21T19:27:53.429" v="9606"/>
          <ac:spMkLst>
            <pc:docMk/>
            <pc:sldMk cId="163390362" sldId="334"/>
            <ac:spMk id="28" creationId="{15E3C750-986E-4769-B1AE-49289FBEE757}"/>
          </ac:spMkLst>
        </pc:spChg>
      </pc:sldChg>
      <pc:sldChg chg="addSp delSp modSp mod setBg modClrScheme addAnim delAnim delDesignElem chgLayout">
        <pc:chgData name="Claire Meredith" userId="f07baae9-3c0f-4f8f-8ff0-7d641683ffb0" providerId="ADAL" clId="{DF2CBD18-EAEF-4436-8A71-914F55D9E903}" dt="2022-11-21T19:27:53.429" v="9606"/>
        <pc:sldMkLst>
          <pc:docMk/>
          <pc:sldMk cId="702414136" sldId="335"/>
        </pc:sldMkLst>
        <pc:spChg chg="mod ord">
          <ac:chgData name="Claire Meredith" userId="f07baae9-3c0f-4f8f-8ff0-7d641683ffb0" providerId="ADAL" clId="{DF2CBD18-EAEF-4436-8A71-914F55D9E903}" dt="2022-11-18T18:03:09.021" v="4795" actId="20577"/>
          <ac:spMkLst>
            <pc:docMk/>
            <pc:sldMk cId="702414136" sldId="335"/>
            <ac:spMk id="2" creationId="{00000000-0000-0000-0000-000000000000}"/>
          </ac:spMkLst>
        </pc:spChg>
        <pc:spChg chg="del mod">
          <ac:chgData name="Claire Meredith" userId="f07baae9-3c0f-4f8f-8ff0-7d641683ffb0" providerId="ADAL" clId="{DF2CBD18-EAEF-4436-8A71-914F55D9E903}" dt="2022-11-18T15:53:28.114" v="4013" actId="700"/>
          <ac:spMkLst>
            <pc:docMk/>
            <pc:sldMk cId="702414136" sldId="335"/>
            <ac:spMk id="3" creationId="{00000000-0000-0000-0000-000000000000}"/>
          </ac:spMkLst>
        </pc:spChg>
        <pc:spChg chg="add del">
          <ac:chgData name="Claire Meredith" userId="f07baae9-3c0f-4f8f-8ff0-7d641683ffb0" providerId="ADAL" clId="{DF2CBD18-EAEF-4436-8A71-914F55D9E903}" dt="2022-11-18T15:53:49.522" v="4019" actId="26606"/>
          <ac:spMkLst>
            <pc:docMk/>
            <pc:sldMk cId="702414136" sldId="335"/>
            <ac:spMk id="7" creationId="{EE39DFCF-9247-4DE5-BB93-074BFAF07A3F}"/>
          </ac:spMkLst>
        </pc:spChg>
        <pc:spChg chg="add del">
          <ac:chgData name="Claire Meredith" userId="f07baae9-3c0f-4f8f-8ff0-7d641683ffb0" providerId="ADAL" clId="{DF2CBD18-EAEF-4436-8A71-914F55D9E903}" dt="2022-11-14T20:35:40.776" v="2409" actId="26606"/>
          <ac:spMkLst>
            <pc:docMk/>
            <pc:sldMk cId="702414136" sldId="335"/>
            <ac:spMk id="8" creationId="{D5189306-04D9-4982-9EBE-938B344A1113}"/>
          </ac:spMkLst>
        </pc:spChg>
        <pc:spChg chg="add del">
          <ac:chgData name="Claire Meredith" userId="f07baae9-3c0f-4f8f-8ff0-7d641683ffb0" providerId="ADAL" clId="{DF2CBD18-EAEF-4436-8A71-914F55D9E903}" dt="2022-11-18T15:53:49.522" v="4019" actId="26606"/>
          <ac:spMkLst>
            <pc:docMk/>
            <pc:sldMk cId="702414136" sldId="335"/>
            <ac:spMk id="9" creationId="{442B652E-D499-4CDA-8F7A-60469EDBCBE3}"/>
          </ac:spMkLst>
        </pc:spChg>
        <pc:spChg chg="add del">
          <ac:chgData name="Claire Meredith" userId="f07baae9-3c0f-4f8f-8ff0-7d641683ffb0" providerId="ADAL" clId="{DF2CBD18-EAEF-4436-8A71-914F55D9E903}" dt="2022-11-14T20:35:40.776" v="2409" actId="26606"/>
          <ac:spMkLst>
            <pc:docMk/>
            <pc:sldMk cId="702414136" sldId="335"/>
            <ac:spMk id="10" creationId="{102C4642-2AB4-49A1-89D9-3E5C01E99D58}"/>
          </ac:spMkLst>
        </pc:spChg>
        <pc:spChg chg="add del">
          <ac:chgData name="Claire Meredith" userId="f07baae9-3c0f-4f8f-8ff0-7d641683ffb0" providerId="ADAL" clId="{DF2CBD18-EAEF-4436-8A71-914F55D9E903}" dt="2022-11-18T15:53:49.522" v="4019" actId="26606"/>
          <ac:spMkLst>
            <pc:docMk/>
            <pc:sldMk cId="702414136" sldId="335"/>
            <ac:spMk id="11" creationId="{484A22B8-F5B6-47C2-B88E-DADAF379130D}"/>
          </ac:spMkLst>
        </pc:spChg>
        <pc:spChg chg="add del">
          <ac:chgData name="Claire Meredith" userId="f07baae9-3c0f-4f8f-8ff0-7d641683ffb0" providerId="ADAL" clId="{DF2CBD18-EAEF-4436-8A71-914F55D9E903}" dt="2022-11-14T20:35:40.776" v="2409" actId="26606"/>
          <ac:spMkLst>
            <pc:docMk/>
            <pc:sldMk cId="702414136" sldId="335"/>
            <ac:spMk id="12" creationId="{82EAAEF9-78E9-4B67-93B4-CD09F7570300}"/>
          </ac:spMkLst>
        </pc:spChg>
        <pc:spChg chg="add del">
          <ac:chgData name="Claire Meredith" userId="f07baae9-3c0f-4f8f-8ff0-7d641683ffb0" providerId="ADAL" clId="{DF2CBD18-EAEF-4436-8A71-914F55D9E903}" dt="2022-11-18T15:53:49.522" v="4019" actId="26606"/>
          <ac:spMkLst>
            <pc:docMk/>
            <pc:sldMk cId="702414136" sldId="335"/>
            <ac:spMk id="13" creationId="{A987C18C-164D-4263-B486-4647A98E888E}"/>
          </ac:spMkLst>
        </pc:spChg>
        <pc:spChg chg="add del">
          <ac:chgData name="Claire Meredith" userId="f07baae9-3c0f-4f8f-8ff0-7d641683ffb0" providerId="ADAL" clId="{DF2CBD18-EAEF-4436-8A71-914F55D9E903}" dt="2022-11-14T20:35:40.776" v="2409" actId="26606"/>
          <ac:spMkLst>
            <pc:docMk/>
            <pc:sldMk cId="702414136" sldId="335"/>
            <ac:spMk id="14" creationId="{2CE23D09-8BA3-4FEE-892D-ACE847DC085D}"/>
          </ac:spMkLst>
        </pc:spChg>
        <pc:spChg chg="add del">
          <ac:chgData name="Claire Meredith" userId="f07baae9-3c0f-4f8f-8ff0-7d641683ffb0" providerId="ADAL" clId="{DF2CBD18-EAEF-4436-8A71-914F55D9E903}" dt="2022-11-18T15:53:49.522" v="4019" actId="26606"/>
          <ac:spMkLst>
            <pc:docMk/>
            <pc:sldMk cId="702414136" sldId="335"/>
            <ac:spMk id="15" creationId="{E7E98B39-04C6-408B-92FD-76862874063D}"/>
          </ac:spMkLst>
        </pc:spChg>
        <pc:spChg chg="add del">
          <ac:chgData name="Claire Meredith" userId="f07baae9-3c0f-4f8f-8ff0-7d641683ffb0" providerId="ADAL" clId="{DF2CBD18-EAEF-4436-8A71-914F55D9E903}" dt="2022-11-14T20:35:40.776" v="2409" actId="26606"/>
          <ac:spMkLst>
            <pc:docMk/>
            <pc:sldMk cId="702414136" sldId="335"/>
            <ac:spMk id="16" creationId="{5707F116-8EC0-4822-9067-186AC8C96EB8}"/>
          </ac:spMkLst>
        </pc:spChg>
        <pc:spChg chg="add del">
          <ac:chgData name="Claire Meredith" userId="f07baae9-3c0f-4f8f-8ff0-7d641683ffb0" providerId="ADAL" clId="{DF2CBD18-EAEF-4436-8A71-914F55D9E903}" dt="2022-11-18T15:53:49.522" v="4019" actId="26606"/>
          <ac:spMkLst>
            <pc:docMk/>
            <pc:sldMk cId="702414136" sldId="335"/>
            <ac:spMk id="17" creationId="{981C8C27-2457-421F-BDC4-7B4EA3C78286}"/>
          </ac:spMkLst>
        </pc:spChg>
        <pc:spChg chg="add del">
          <ac:chgData name="Claire Meredith" userId="f07baae9-3c0f-4f8f-8ff0-7d641683ffb0" providerId="ADAL" clId="{DF2CBD18-EAEF-4436-8A71-914F55D9E903}" dt="2022-11-14T20:35:40.776" v="2409" actId="26606"/>
          <ac:spMkLst>
            <pc:docMk/>
            <pc:sldMk cId="702414136" sldId="335"/>
            <ac:spMk id="18" creationId="{6BFBE7AA-40DE-4FE5-B385-5CA874501B05}"/>
          </ac:spMkLst>
        </pc:spChg>
        <pc:spChg chg="add del">
          <ac:chgData name="Claire Meredith" userId="f07baae9-3c0f-4f8f-8ff0-7d641683ffb0" providerId="ADAL" clId="{DF2CBD18-EAEF-4436-8A71-914F55D9E903}" dt="2022-11-18T15:53:49.522" v="4019" actId="26606"/>
          <ac:spMkLst>
            <pc:docMk/>
            <pc:sldMk cId="702414136" sldId="335"/>
            <ac:spMk id="19" creationId="{CEA13C66-82C1-44AF-972B-8F5CCA41B6D9}"/>
          </ac:spMkLst>
        </pc:spChg>
        <pc:spChg chg="add del">
          <ac:chgData name="Claire Meredith" userId="f07baae9-3c0f-4f8f-8ff0-7d641683ffb0" providerId="ADAL" clId="{DF2CBD18-EAEF-4436-8A71-914F55D9E903}" dt="2022-11-14T20:35:40.776" v="2409" actId="26606"/>
          <ac:spMkLst>
            <pc:docMk/>
            <pc:sldMk cId="702414136" sldId="335"/>
            <ac:spMk id="20" creationId="{41ACE746-85D5-45EE-8944-61B542B392FC}"/>
          </ac:spMkLst>
        </pc:spChg>
        <pc:spChg chg="add del">
          <ac:chgData name="Claire Meredith" userId="f07baae9-3c0f-4f8f-8ff0-7d641683ffb0" providerId="ADAL" clId="{DF2CBD18-EAEF-4436-8A71-914F55D9E903}" dt="2022-11-18T15:53:49.522" v="4019" actId="26606"/>
          <ac:spMkLst>
            <pc:docMk/>
            <pc:sldMk cId="702414136" sldId="335"/>
            <ac:spMk id="21" creationId="{9DB36437-FE59-457E-91A7-396BBD3C9C6A}"/>
          </ac:spMkLst>
        </pc:spChg>
        <pc:spChg chg="add del">
          <ac:chgData name="Claire Meredith" userId="f07baae9-3c0f-4f8f-8ff0-7d641683ffb0" providerId="ADAL" clId="{DF2CBD18-EAEF-4436-8A71-914F55D9E903}" dt="2022-11-14T20:35:40.776" v="2409" actId="26606"/>
          <ac:spMkLst>
            <pc:docMk/>
            <pc:sldMk cId="702414136" sldId="335"/>
            <ac:spMk id="22" creationId="{00BB3E03-CC38-4FA6-9A99-701C62D05A5B}"/>
          </ac:spMkLst>
        </pc:spChg>
        <pc:spChg chg="add del">
          <ac:chgData name="Claire Meredith" userId="f07baae9-3c0f-4f8f-8ff0-7d641683ffb0" providerId="ADAL" clId="{DF2CBD18-EAEF-4436-8A71-914F55D9E903}" dt="2022-11-18T15:53:49.522" v="4019" actId="26606"/>
          <ac:spMkLst>
            <pc:docMk/>
            <pc:sldMk cId="702414136" sldId="335"/>
            <ac:spMk id="23" creationId="{844D3693-2EFE-4667-89D5-47E2D5920912}"/>
          </ac:spMkLst>
        </pc:spChg>
        <pc:spChg chg="add del">
          <ac:chgData name="Claire Meredith" userId="f07baae9-3c0f-4f8f-8ff0-7d641683ffb0" providerId="ADAL" clId="{DF2CBD18-EAEF-4436-8A71-914F55D9E903}" dt="2022-11-18T15:53:49.522" v="4019" actId="26606"/>
          <ac:spMkLst>
            <pc:docMk/>
            <pc:sldMk cId="702414136" sldId="335"/>
            <ac:spMk id="25" creationId="{C21FD796-9CD0-404D-8DF5-5274C0BCC754}"/>
          </ac:spMkLst>
        </pc:spChg>
        <pc:spChg chg="add del">
          <ac:chgData name="Claire Meredith" userId="f07baae9-3c0f-4f8f-8ff0-7d641683ffb0" providerId="ADAL" clId="{DF2CBD18-EAEF-4436-8A71-914F55D9E903}" dt="2022-11-21T19:27:53.429" v="9606"/>
          <ac:spMkLst>
            <pc:docMk/>
            <pc:sldMk cId="702414136" sldId="335"/>
            <ac:spMk id="27" creationId="{3D544515-9F93-4809-A102-B49C85F4608F}"/>
          </ac:spMkLst>
        </pc:spChg>
        <pc:spChg chg="add del">
          <ac:chgData name="Claire Meredith" userId="f07baae9-3c0f-4f8f-8ff0-7d641683ffb0" providerId="ADAL" clId="{DF2CBD18-EAEF-4436-8A71-914F55D9E903}" dt="2022-11-21T19:27:53.429" v="9606"/>
          <ac:spMkLst>
            <pc:docMk/>
            <pc:sldMk cId="702414136" sldId="335"/>
            <ac:spMk id="28" creationId="{6027F030-58A9-44B8-ABF5-0372D2954EE6}"/>
          </ac:spMkLst>
        </pc:spChg>
        <pc:spChg chg="add del">
          <ac:chgData name="Claire Meredith" userId="f07baae9-3c0f-4f8f-8ff0-7d641683ffb0" providerId="ADAL" clId="{DF2CBD18-EAEF-4436-8A71-914F55D9E903}" dt="2022-11-21T19:27:53.429" v="9606"/>
          <ac:spMkLst>
            <pc:docMk/>
            <pc:sldMk cId="702414136" sldId="335"/>
            <ac:spMk id="29" creationId="{A6328306-71F0-4C12-A2D9-7C857146B1D0}"/>
          </ac:spMkLst>
        </pc:spChg>
        <pc:spChg chg="add del">
          <ac:chgData name="Claire Meredith" userId="f07baae9-3c0f-4f8f-8ff0-7d641683ffb0" providerId="ADAL" clId="{DF2CBD18-EAEF-4436-8A71-914F55D9E903}" dt="2022-11-21T19:27:53.429" v="9606"/>
          <ac:spMkLst>
            <pc:docMk/>
            <pc:sldMk cId="702414136" sldId="335"/>
            <ac:spMk id="30" creationId="{64AB010C-C307-4A53-9D97-39C6AAB2E056}"/>
          </ac:spMkLst>
        </pc:spChg>
        <pc:spChg chg="add del">
          <ac:chgData name="Claire Meredith" userId="f07baae9-3c0f-4f8f-8ff0-7d641683ffb0" providerId="ADAL" clId="{DF2CBD18-EAEF-4436-8A71-914F55D9E903}" dt="2022-11-21T19:27:53.429" v="9606"/>
          <ac:spMkLst>
            <pc:docMk/>
            <pc:sldMk cId="702414136" sldId="335"/>
            <ac:spMk id="31" creationId="{3252C512-4076-456E-AD89-50B0316453D0}"/>
          </ac:spMkLst>
        </pc:spChg>
        <pc:spChg chg="add del">
          <ac:chgData name="Claire Meredith" userId="f07baae9-3c0f-4f8f-8ff0-7d641683ffb0" providerId="ADAL" clId="{DF2CBD18-EAEF-4436-8A71-914F55D9E903}" dt="2022-11-21T19:27:53.429" v="9606"/>
          <ac:spMkLst>
            <pc:docMk/>
            <pc:sldMk cId="702414136" sldId="335"/>
            <ac:spMk id="32" creationId="{71C24C9E-C2F4-4FA4-947B-6CBAC7C3AE1D}"/>
          </ac:spMkLst>
        </pc:spChg>
        <pc:spChg chg="add del">
          <ac:chgData name="Claire Meredith" userId="f07baae9-3c0f-4f8f-8ff0-7d641683ffb0" providerId="ADAL" clId="{DF2CBD18-EAEF-4436-8A71-914F55D9E903}" dt="2022-11-21T19:27:53.429" v="9606"/>
          <ac:spMkLst>
            <pc:docMk/>
            <pc:sldMk cId="702414136" sldId="335"/>
            <ac:spMk id="33" creationId="{604B7750-FFCA-4912-AC2E-989EECC941B2}"/>
          </ac:spMkLst>
        </pc:spChg>
        <pc:spChg chg="add del">
          <ac:chgData name="Claire Meredith" userId="f07baae9-3c0f-4f8f-8ff0-7d641683ffb0" providerId="ADAL" clId="{DF2CBD18-EAEF-4436-8A71-914F55D9E903}" dt="2022-11-21T19:27:53.429" v="9606"/>
          <ac:spMkLst>
            <pc:docMk/>
            <pc:sldMk cId="702414136" sldId="335"/>
            <ac:spMk id="34" creationId="{52494659-52DF-4053-975B-36F06255E2E8}"/>
          </ac:spMkLst>
        </pc:spChg>
        <pc:spChg chg="add del">
          <ac:chgData name="Claire Meredith" userId="f07baae9-3c0f-4f8f-8ff0-7d641683ffb0" providerId="ADAL" clId="{DF2CBD18-EAEF-4436-8A71-914F55D9E903}" dt="2022-11-21T19:27:53.429" v="9606"/>
          <ac:spMkLst>
            <pc:docMk/>
            <pc:sldMk cId="702414136" sldId="335"/>
            <ac:spMk id="35" creationId="{EE807326-229C-458C-BDA0-C721262167D9}"/>
          </ac:spMkLst>
        </pc:spChg>
        <pc:spChg chg="add del">
          <ac:chgData name="Claire Meredith" userId="f07baae9-3c0f-4f8f-8ff0-7d641683ffb0" providerId="ADAL" clId="{DF2CBD18-EAEF-4436-8A71-914F55D9E903}" dt="2022-11-21T19:27:53.429" v="9606"/>
          <ac:spMkLst>
            <pc:docMk/>
            <pc:sldMk cId="702414136" sldId="335"/>
            <ac:spMk id="36" creationId="{FCADE1D5-E79C-4CEF-BEFD-B66EFB394D25}"/>
          </ac:spMkLst>
        </pc:spChg>
        <pc:spChg chg="add del">
          <ac:chgData name="Claire Meredith" userId="f07baae9-3c0f-4f8f-8ff0-7d641683ffb0" providerId="ADAL" clId="{DF2CBD18-EAEF-4436-8A71-914F55D9E903}" dt="2022-11-21T19:27:53.429" v="9606"/>
          <ac:spMkLst>
            <pc:docMk/>
            <pc:sldMk cId="702414136" sldId="335"/>
            <ac:spMk id="37" creationId="{54FC8EB5-1620-43B8-B816-8A91B6EAC975}"/>
          </ac:spMkLst>
        </pc:spChg>
      </pc:sldChg>
      <pc:sldChg chg="addSp delSp modSp mod setBg delDesignElem modNotesTx">
        <pc:chgData name="Claire Meredith" userId="f07baae9-3c0f-4f8f-8ff0-7d641683ffb0" providerId="ADAL" clId="{DF2CBD18-EAEF-4436-8A71-914F55D9E903}" dt="2022-12-02T20:44:37.457" v="13202" actId="404"/>
        <pc:sldMkLst>
          <pc:docMk/>
          <pc:sldMk cId="295700184" sldId="336"/>
        </pc:sldMkLst>
        <pc:spChg chg="mod">
          <ac:chgData name="Claire Meredith" userId="f07baae9-3c0f-4f8f-8ff0-7d641683ffb0" providerId="ADAL" clId="{DF2CBD18-EAEF-4436-8A71-914F55D9E903}" dt="2022-11-21T19:27:53.429" v="9606"/>
          <ac:spMkLst>
            <pc:docMk/>
            <pc:sldMk cId="295700184" sldId="336"/>
            <ac:spMk id="2" creationId="{00000000-0000-0000-0000-000000000000}"/>
          </ac:spMkLst>
        </pc:spChg>
        <pc:spChg chg="del mod">
          <ac:chgData name="Claire Meredith" userId="f07baae9-3c0f-4f8f-8ff0-7d641683ffb0" providerId="ADAL" clId="{DF2CBD18-EAEF-4436-8A71-914F55D9E903}" dt="2022-11-18T15:16:53.312" v="2999" actId="26606"/>
          <ac:spMkLst>
            <pc:docMk/>
            <pc:sldMk cId="295700184" sldId="336"/>
            <ac:spMk id="3" creationId="{00000000-0000-0000-0000-000000000000}"/>
          </ac:spMkLst>
        </pc:spChg>
        <pc:spChg chg="mod ord">
          <ac:chgData name="Claire Meredith" userId="f07baae9-3c0f-4f8f-8ff0-7d641683ffb0" providerId="ADAL" clId="{DF2CBD18-EAEF-4436-8A71-914F55D9E903}" dt="2022-12-02T20:44:37.457" v="13202" actId="404"/>
          <ac:spMkLst>
            <pc:docMk/>
            <pc:sldMk cId="295700184" sldId="336"/>
            <ac:spMk id="4" creationId="{17A77F8F-4B57-91C0-7E26-0ABE878A46DB}"/>
          </ac:spMkLst>
        </pc:spChg>
        <pc:spChg chg="add del">
          <ac:chgData name="Claire Meredith" userId="f07baae9-3c0f-4f8f-8ff0-7d641683ffb0" providerId="ADAL" clId="{DF2CBD18-EAEF-4436-8A71-914F55D9E903}" dt="2022-11-21T19:27:53.429" v="9606"/>
          <ac:spMkLst>
            <pc:docMk/>
            <pc:sldMk cId="295700184" sldId="336"/>
            <ac:spMk id="11" creationId="{F3060C83-F051-4F0E-ABAD-AA0DFC48B218}"/>
          </ac:spMkLst>
        </pc:spChg>
        <pc:spChg chg="add del">
          <ac:chgData name="Claire Meredith" userId="f07baae9-3c0f-4f8f-8ff0-7d641683ffb0" providerId="ADAL" clId="{DF2CBD18-EAEF-4436-8A71-914F55D9E903}" dt="2022-11-21T19:27:53.429" v="9606"/>
          <ac:spMkLst>
            <pc:docMk/>
            <pc:sldMk cId="295700184" sldId="336"/>
            <ac:spMk id="13" creationId="{83C98ABE-055B-441F-B07E-44F97F083C39}"/>
          </ac:spMkLst>
        </pc:spChg>
        <pc:spChg chg="add del">
          <ac:chgData name="Claire Meredith" userId="f07baae9-3c0f-4f8f-8ff0-7d641683ffb0" providerId="ADAL" clId="{DF2CBD18-EAEF-4436-8A71-914F55D9E903}" dt="2022-11-21T19:27:53.429" v="9606"/>
          <ac:spMkLst>
            <pc:docMk/>
            <pc:sldMk cId="295700184" sldId="336"/>
            <ac:spMk id="15" creationId="{29FDB030-9B49-4CED-8CCD-4D99382388AC}"/>
          </ac:spMkLst>
        </pc:spChg>
        <pc:spChg chg="add del">
          <ac:chgData name="Claire Meredith" userId="f07baae9-3c0f-4f8f-8ff0-7d641683ffb0" providerId="ADAL" clId="{DF2CBD18-EAEF-4436-8A71-914F55D9E903}" dt="2022-11-21T19:27:53.429" v="9606"/>
          <ac:spMkLst>
            <pc:docMk/>
            <pc:sldMk cId="295700184" sldId="336"/>
            <ac:spMk id="17" creationId="{3783CA14-24A1-485C-8B30-D6A5D87987AD}"/>
          </ac:spMkLst>
        </pc:spChg>
        <pc:spChg chg="add del">
          <ac:chgData name="Claire Meredith" userId="f07baae9-3c0f-4f8f-8ff0-7d641683ffb0" providerId="ADAL" clId="{DF2CBD18-EAEF-4436-8A71-914F55D9E903}" dt="2022-11-21T19:27:53.429" v="9606"/>
          <ac:spMkLst>
            <pc:docMk/>
            <pc:sldMk cId="295700184" sldId="336"/>
            <ac:spMk id="19" creationId="{9A97C86A-04D6-40F7-AE84-31AB43E6A846}"/>
          </ac:spMkLst>
        </pc:spChg>
        <pc:spChg chg="add del">
          <ac:chgData name="Claire Meredith" userId="f07baae9-3c0f-4f8f-8ff0-7d641683ffb0" providerId="ADAL" clId="{DF2CBD18-EAEF-4436-8A71-914F55D9E903}" dt="2022-11-21T19:27:53.429" v="9606"/>
          <ac:spMkLst>
            <pc:docMk/>
            <pc:sldMk cId="295700184" sldId="336"/>
            <ac:spMk id="21" creationId="{FF9F2414-84E8-453E-B1F3-389FDE8192D9}"/>
          </ac:spMkLst>
        </pc:spChg>
        <pc:spChg chg="add del">
          <ac:chgData name="Claire Meredith" userId="f07baae9-3c0f-4f8f-8ff0-7d641683ffb0" providerId="ADAL" clId="{DF2CBD18-EAEF-4436-8A71-914F55D9E903}" dt="2022-11-21T19:27:53.429" v="9606"/>
          <ac:spMkLst>
            <pc:docMk/>
            <pc:sldMk cId="295700184" sldId="336"/>
            <ac:spMk id="23" creationId="{3ECA69A1-7536-43AC-85EF-C7106179F5ED}"/>
          </ac:spMkLst>
        </pc:spChg>
        <pc:graphicFrameChg chg="add mod">
          <ac:chgData name="Claire Meredith" userId="f07baae9-3c0f-4f8f-8ff0-7d641683ffb0" providerId="ADAL" clId="{DF2CBD18-EAEF-4436-8A71-914F55D9E903}" dt="2022-11-22T17:35:54.013" v="11148" actId="12269"/>
          <ac:graphicFrameMkLst>
            <pc:docMk/>
            <pc:sldMk cId="295700184" sldId="336"/>
            <ac:graphicFrameMk id="6" creationId="{9F0998CD-D9DE-C4EB-DCCF-DECB6756815D}"/>
          </ac:graphicFrameMkLst>
        </pc:graphicFrameChg>
      </pc:sldChg>
      <pc:sldChg chg="addSp delSp modSp mod ord setBg delDesignElem">
        <pc:chgData name="Claire Meredith" userId="f07baae9-3c0f-4f8f-8ff0-7d641683ffb0" providerId="ADAL" clId="{DF2CBD18-EAEF-4436-8A71-914F55D9E903}" dt="2022-12-02T20:44:30.936" v="13198" actId="404"/>
        <pc:sldMkLst>
          <pc:docMk/>
          <pc:sldMk cId="3283110926" sldId="337"/>
        </pc:sldMkLst>
        <pc:spChg chg="mod">
          <ac:chgData name="Claire Meredith" userId="f07baae9-3c0f-4f8f-8ff0-7d641683ffb0" providerId="ADAL" clId="{DF2CBD18-EAEF-4436-8A71-914F55D9E903}" dt="2022-11-21T17:17:04.572" v="5301" actId="122"/>
          <ac:spMkLst>
            <pc:docMk/>
            <pc:sldMk cId="3283110926" sldId="337"/>
            <ac:spMk id="2" creationId="{00000000-0000-0000-0000-000000000000}"/>
          </ac:spMkLst>
        </pc:spChg>
        <pc:spChg chg="del mod">
          <ac:chgData name="Claire Meredith" userId="f07baae9-3c0f-4f8f-8ff0-7d641683ffb0" providerId="ADAL" clId="{DF2CBD18-EAEF-4436-8A71-914F55D9E903}" dt="2022-11-18T15:17:31.573" v="3002" actId="26606"/>
          <ac:spMkLst>
            <pc:docMk/>
            <pc:sldMk cId="3283110926" sldId="337"/>
            <ac:spMk id="3" creationId="{00000000-0000-0000-0000-000000000000}"/>
          </ac:spMkLst>
        </pc:spChg>
        <pc:spChg chg="mod">
          <ac:chgData name="Claire Meredith" userId="f07baae9-3c0f-4f8f-8ff0-7d641683ffb0" providerId="ADAL" clId="{DF2CBD18-EAEF-4436-8A71-914F55D9E903}" dt="2022-12-02T20:44:30.936" v="13198" actId="404"/>
          <ac:spMkLst>
            <pc:docMk/>
            <pc:sldMk cId="3283110926" sldId="337"/>
            <ac:spMk id="4" creationId="{00000000-0000-0000-0000-000000000000}"/>
          </ac:spMkLst>
        </pc:spChg>
        <pc:spChg chg="add del">
          <ac:chgData name="Claire Meredith" userId="f07baae9-3c0f-4f8f-8ff0-7d641683ffb0" providerId="ADAL" clId="{DF2CBD18-EAEF-4436-8A71-914F55D9E903}" dt="2022-11-21T19:27:53.429" v="9606"/>
          <ac:spMkLst>
            <pc:docMk/>
            <pc:sldMk cId="3283110926" sldId="337"/>
            <ac:spMk id="9" creationId="{46D6306C-ED4F-4AAE-B4A5-EEA6AFAD726E}"/>
          </ac:spMkLst>
        </pc:spChg>
        <pc:spChg chg="add del">
          <ac:chgData name="Claire Meredith" userId="f07baae9-3c0f-4f8f-8ff0-7d641683ffb0" providerId="ADAL" clId="{DF2CBD18-EAEF-4436-8A71-914F55D9E903}" dt="2022-11-21T19:27:53.429" v="9606"/>
          <ac:spMkLst>
            <pc:docMk/>
            <pc:sldMk cId="3283110926" sldId="337"/>
            <ac:spMk id="11" creationId="{0EC5361D-F897-4856-B945-0455A365EB24}"/>
          </ac:spMkLst>
        </pc:spChg>
        <pc:spChg chg="add del">
          <ac:chgData name="Claire Meredith" userId="f07baae9-3c0f-4f8f-8ff0-7d641683ffb0" providerId="ADAL" clId="{DF2CBD18-EAEF-4436-8A71-914F55D9E903}" dt="2022-11-21T19:27:53.429" v="9606"/>
          <ac:spMkLst>
            <pc:docMk/>
            <pc:sldMk cId="3283110926" sldId="337"/>
            <ac:spMk id="13" creationId="{4508C0C5-2268-42B5-B3C8-4D0899E05F8C}"/>
          </ac:spMkLst>
        </pc:spChg>
        <pc:spChg chg="add del">
          <ac:chgData name="Claire Meredith" userId="f07baae9-3c0f-4f8f-8ff0-7d641683ffb0" providerId="ADAL" clId="{DF2CBD18-EAEF-4436-8A71-914F55D9E903}" dt="2022-11-21T19:27:53.429" v="9606"/>
          <ac:spMkLst>
            <pc:docMk/>
            <pc:sldMk cId="3283110926" sldId="337"/>
            <ac:spMk id="15" creationId="{141ACBDB-38F8-4B34-8183-BD95B4E55A62}"/>
          </ac:spMkLst>
        </pc:spChg>
        <pc:spChg chg="add del">
          <ac:chgData name="Claire Meredith" userId="f07baae9-3c0f-4f8f-8ff0-7d641683ffb0" providerId="ADAL" clId="{DF2CBD18-EAEF-4436-8A71-914F55D9E903}" dt="2022-11-21T19:27:53.429" v="9606"/>
          <ac:spMkLst>
            <pc:docMk/>
            <pc:sldMk cId="3283110926" sldId="337"/>
            <ac:spMk id="17" creationId="{DE00DB52-3455-4E2F-867B-A6D0516E175B}"/>
          </ac:spMkLst>
        </pc:spChg>
        <pc:spChg chg="add del">
          <ac:chgData name="Claire Meredith" userId="f07baae9-3c0f-4f8f-8ff0-7d641683ffb0" providerId="ADAL" clId="{DF2CBD18-EAEF-4436-8A71-914F55D9E903}" dt="2022-11-21T19:27:53.429" v="9606"/>
          <ac:spMkLst>
            <pc:docMk/>
            <pc:sldMk cId="3283110926" sldId="337"/>
            <ac:spMk id="19" creationId="{9E914C83-E0D8-4953-92D5-169D28CB43AE}"/>
          </ac:spMkLst>
        </pc:spChg>
        <pc:spChg chg="add del">
          <ac:chgData name="Claire Meredith" userId="f07baae9-3c0f-4f8f-8ff0-7d641683ffb0" providerId="ADAL" clId="{DF2CBD18-EAEF-4436-8A71-914F55D9E903}" dt="2022-11-21T19:27:53.429" v="9606"/>
          <ac:spMkLst>
            <pc:docMk/>
            <pc:sldMk cId="3283110926" sldId="337"/>
            <ac:spMk id="21" creationId="{3512E083-F550-46AF-8490-767ECFD00CB7}"/>
          </ac:spMkLst>
        </pc:spChg>
        <pc:graphicFrameChg chg="add mod modGraphic">
          <ac:chgData name="Claire Meredith" userId="f07baae9-3c0f-4f8f-8ff0-7d641683ffb0" providerId="ADAL" clId="{DF2CBD18-EAEF-4436-8A71-914F55D9E903}" dt="2022-11-22T17:36:09.164" v="11150" actId="12269"/>
          <ac:graphicFrameMkLst>
            <pc:docMk/>
            <pc:sldMk cId="3283110926" sldId="337"/>
            <ac:graphicFrameMk id="23" creationId="{93AC506D-CA56-A06B-7E9F-8A426C9E2AEF}"/>
          </ac:graphicFrameMkLst>
        </pc:graphicFrameChg>
      </pc:sldChg>
      <pc:sldChg chg="addSp delSp modSp mod setBg delDesignElem">
        <pc:chgData name="Claire Meredith" userId="f07baae9-3c0f-4f8f-8ff0-7d641683ffb0" providerId="ADAL" clId="{DF2CBD18-EAEF-4436-8A71-914F55D9E903}" dt="2022-12-02T20:45:44.289" v="13222" actId="403"/>
        <pc:sldMkLst>
          <pc:docMk/>
          <pc:sldMk cId="2142514733" sldId="338"/>
        </pc:sldMkLst>
        <pc:spChg chg="mod">
          <ac:chgData name="Claire Meredith" userId="f07baae9-3c0f-4f8f-8ff0-7d641683ffb0" providerId="ADAL" clId="{DF2CBD18-EAEF-4436-8A71-914F55D9E903}" dt="2022-12-02T20:45:44.289" v="13222" actId="403"/>
          <ac:spMkLst>
            <pc:docMk/>
            <pc:sldMk cId="2142514733" sldId="338"/>
            <ac:spMk id="2" creationId="{00000000-0000-0000-0000-000000000000}"/>
          </ac:spMkLst>
        </pc:spChg>
        <pc:spChg chg="del mod">
          <ac:chgData name="Claire Meredith" userId="f07baae9-3c0f-4f8f-8ff0-7d641683ffb0" providerId="ADAL" clId="{DF2CBD18-EAEF-4436-8A71-914F55D9E903}" dt="2022-11-14T20:08:44.780" v="2250" actId="26606"/>
          <ac:spMkLst>
            <pc:docMk/>
            <pc:sldMk cId="2142514733" sldId="338"/>
            <ac:spMk id="3" creationId="{00000000-0000-0000-0000-000000000000}"/>
          </ac:spMkLst>
        </pc:spChg>
        <pc:spChg chg="mod">
          <ac:chgData name="Claire Meredith" userId="f07baae9-3c0f-4f8f-8ff0-7d641683ffb0" providerId="ADAL" clId="{DF2CBD18-EAEF-4436-8A71-914F55D9E903}" dt="2022-12-02T20:45:38.841" v="13220" actId="404"/>
          <ac:spMkLst>
            <pc:docMk/>
            <pc:sldMk cId="2142514733" sldId="338"/>
            <ac:spMk id="6" creationId="{00000000-0000-0000-0000-000000000000}"/>
          </ac:spMkLst>
        </pc:spChg>
        <pc:spChg chg="add del">
          <ac:chgData name="Claire Meredith" userId="f07baae9-3c0f-4f8f-8ff0-7d641683ffb0" providerId="ADAL" clId="{DF2CBD18-EAEF-4436-8A71-914F55D9E903}" dt="2022-11-21T19:27:53.429" v="9606"/>
          <ac:spMkLst>
            <pc:docMk/>
            <pc:sldMk cId="2142514733" sldId="338"/>
            <ac:spMk id="10" creationId="{2B566528-1B12-4246-9431-5C2D7D081168}"/>
          </ac:spMkLst>
        </pc:spChg>
        <pc:spChg chg="add del">
          <ac:chgData name="Claire Meredith" userId="f07baae9-3c0f-4f8f-8ff0-7d641683ffb0" providerId="ADAL" clId="{DF2CBD18-EAEF-4436-8A71-914F55D9E903}" dt="2022-11-14T20:09:47.780" v="2258" actId="26606"/>
          <ac:spMkLst>
            <pc:docMk/>
            <pc:sldMk cId="2142514733" sldId="338"/>
            <ac:spMk id="13" creationId="{2B566528-1B12-4246-9431-5C2D7D081168}"/>
          </ac:spMkLst>
        </pc:spChg>
        <pc:grpChg chg="add del">
          <ac:chgData name="Claire Meredith" userId="f07baae9-3c0f-4f8f-8ff0-7d641683ffb0" providerId="ADAL" clId="{DF2CBD18-EAEF-4436-8A71-914F55D9E903}" dt="2022-11-21T19:27:53.429" v="9606"/>
          <ac:grpSpMkLst>
            <pc:docMk/>
            <pc:sldMk cId="2142514733" sldId="338"/>
            <ac:grpSpMk id="11" creationId="{828A5161-06F1-46CF-8AD7-844680A59E13}"/>
          </ac:grpSpMkLst>
        </pc:grpChg>
        <pc:grpChg chg="add del">
          <ac:chgData name="Claire Meredith" userId="f07baae9-3c0f-4f8f-8ff0-7d641683ffb0" providerId="ADAL" clId="{DF2CBD18-EAEF-4436-8A71-914F55D9E903}" dt="2022-11-14T20:09:47.780" v="2258" actId="26606"/>
          <ac:grpSpMkLst>
            <pc:docMk/>
            <pc:sldMk cId="2142514733" sldId="338"/>
            <ac:grpSpMk id="15" creationId="{828A5161-06F1-46CF-8AD7-844680A59E13}"/>
          </ac:grpSpMkLst>
        </pc:grpChg>
        <pc:grpChg chg="add del">
          <ac:chgData name="Claire Meredith" userId="f07baae9-3c0f-4f8f-8ff0-7d641683ffb0" providerId="ADAL" clId="{DF2CBD18-EAEF-4436-8A71-914F55D9E903}" dt="2022-11-21T19:27:53.429" v="9606"/>
          <ac:grpSpMkLst>
            <pc:docMk/>
            <pc:sldMk cId="2142514733" sldId="338"/>
            <ac:grpSpMk id="18" creationId="{5995D10D-E9C9-47DB-AE7E-801FEF38F5C9}"/>
          </ac:grpSpMkLst>
        </pc:grpChg>
        <pc:grpChg chg="add del">
          <ac:chgData name="Claire Meredith" userId="f07baae9-3c0f-4f8f-8ff0-7d641683ffb0" providerId="ADAL" clId="{DF2CBD18-EAEF-4436-8A71-914F55D9E903}" dt="2022-11-14T20:09:47.780" v="2258" actId="26606"/>
          <ac:grpSpMkLst>
            <pc:docMk/>
            <pc:sldMk cId="2142514733" sldId="338"/>
            <ac:grpSpMk id="19" creationId="{5995D10D-E9C9-47DB-AE7E-801FEF38F5C9}"/>
          </ac:grpSpMkLst>
        </pc:grpChg>
        <pc:graphicFrameChg chg="add mod ord modGraphic">
          <ac:chgData name="Claire Meredith" userId="f07baae9-3c0f-4f8f-8ff0-7d641683ffb0" providerId="ADAL" clId="{DF2CBD18-EAEF-4436-8A71-914F55D9E903}" dt="2022-11-21T20:02:14.510" v="10059" actId="20577"/>
          <ac:graphicFrameMkLst>
            <pc:docMk/>
            <pc:sldMk cId="2142514733" sldId="338"/>
            <ac:graphicFrameMk id="8" creationId="{97379766-2A9E-C7B1-D944-B742CB04D40A}"/>
          </ac:graphicFrameMkLst>
        </pc:graphicFrameChg>
        <pc:picChg chg="mod">
          <ac:chgData name="Claire Meredith" userId="f07baae9-3c0f-4f8f-8ff0-7d641683ffb0" providerId="ADAL" clId="{DF2CBD18-EAEF-4436-8A71-914F55D9E903}" dt="2022-11-14T20:11:38.998" v="2274" actId="1076"/>
          <ac:picMkLst>
            <pc:docMk/>
            <pc:sldMk cId="2142514733" sldId="338"/>
            <ac:picMk id="5" creationId="{00000000-0000-0000-0000-000000000000}"/>
          </ac:picMkLst>
        </pc:picChg>
      </pc:sldChg>
      <pc:sldChg chg="addSp delSp modSp mod setBg">
        <pc:chgData name="Claire Meredith" userId="f07baae9-3c0f-4f8f-8ff0-7d641683ffb0" providerId="ADAL" clId="{DF2CBD18-EAEF-4436-8A71-914F55D9E903}" dt="2022-12-02T21:02:21.388" v="13385" actId="27636"/>
        <pc:sldMkLst>
          <pc:docMk/>
          <pc:sldMk cId="3805860417" sldId="339"/>
        </pc:sldMkLst>
        <pc:spChg chg="mod">
          <ac:chgData name="Claire Meredith" userId="f07baae9-3c0f-4f8f-8ff0-7d641683ffb0" providerId="ADAL" clId="{DF2CBD18-EAEF-4436-8A71-914F55D9E903}" dt="2022-12-02T17:36:57.332" v="11972" actId="26606"/>
          <ac:spMkLst>
            <pc:docMk/>
            <pc:sldMk cId="3805860417" sldId="339"/>
            <ac:spMk id="2" creationId="{00000000-0000-0000-0000-000000000000}"/>
          </ac:spMkLst>
        </pc:spChg>
        <pc:spChg chg="mod">
          <ac:chgData name="Claire Meredith" userId="f07baae9-3c0f-4f8f-8ff0-7d641683ffb0" providerId="ADAL" clId="{DF2CBD18-EAEF-4436-8A71-914F55D9E903}" dt="2022-12-02T21:02:21.388" v="13385" actId="27636"/>
          <ac:spMkLst>
            <pc:docMk/>
            <pc:sldMk cId="3805860417" sldId="339"/>
            <ac:spMk id="3" creationId="{00000000-0000-0000-0000-000000000000}"/>
          </ac:spMkLst>
        </pc:spChg>
        <pc:spChg chg="add del">
          <ac:chgData name="Claire Meredith" userId="f07baae9-3c0f-4f8f-8ff0-7d641683ffb0" providerId="ADAL" clId="{DF2CBD18-EAEF-4436-8A71-914F55D9E903}" dt="2022-12-02T17:36:57.320" v="11971" actId="26606"/>
          <ac:spMkLst>
            <pc:docMk/>
            <pc:sldMk cId="3805860417" sldId="339"/>
            <ac:spMk id="8" creationId="{12FB12AE-71D1-47FD-9AC3-EE2C07424534}"/>
          </ac:spMkLst>
        </pc:spChg>
        <pc:spChg chg="add del">
          <ac:chgData name="Claire Meredith" userId="f07baae9-3c0f-4f8f-8ff0-7d641683ffb0" providerId="ADAL" clId="{DF2CBD18-EAEF-4436-8A71-914F55D9E903}" dt="2022-12-02T17:36:57.320" v="11971" actId="26606"/>
          <ac:spMkLst>
            <pc:docMk/>
            <pc:sldMk cId="3805860417" sldId="339"/>
            <ac:spMk id="10" creationId="{64853C7E-3CBA-4464-865F-6044D94B1BE9}"/>
          </ac:spMkLst>
        </pc:spChg>
        <pc:spChg chg="add del">
          <ac:chgData name="Claire Meredith" userId="f07baae9-3c0f-4f8f-8ff0-7d641683ffb0" providerId="ADAL" clId="{DF2CBD18-EAEF-4436-8A71-914F55D9E903}" dt="2022-12-02T17:36:57.320" v="11971" actId="26606"/>
          <ac:spMkLst>
            <pc:docMk/>
            <pc:sldMk cId="3805860417" sldId="339"/>
            <ac:spMk id="12" creationId="{55EFEC59-B929-4851-9DEF-9106F27979A9}"/>
          </ac:spMkLst>
        </pc:spChg>
        <pc:spChg chg="add del">
          <ac:chgData name="Claire Meredith" userId="f07baae9-3c0f-4f8f-8ff0-7d641683ffb0" providerId="ADAL" clId="{DF2CBD18-EAEF-4436-8A71-914F55D9E903}" dt="2022-12-02T17:36:57.320" v="11971" actId="26606"/>
          <ac:spMkLst>
            <pc:docMk/>
            <pc:sldMk cId="3805860417" sldId="339"/>
            <ac:spMk id="14" creationId="{6C132392-D5FF-4588-8FA1-5BAD77BF6464}"/>
          </ac:spMkLst>
        </pc:spChg>
        <pc:spChg chg="add del">
          <ac:chgData name="Claire Meredith" userId="f07baae9-3c0f-4f8f-8ff0-7d641683ffb0" providerId="ADAL" clId="{DF2CBD18-EAEF-4436-8A71-914F55D9E903}" dt="2022-12-02T17:36:57.320" v="11971" actId="26606"/>
          <ac:spMkLst>
            <pc:docMk/>
            <pc:sldMk cId="3805860417" sldId="339"/>
            <ac:spMk id="16" creationId="{C7EAC045-695C-4E73-9B7C-AFD6FB22DA20}"/>
          </ac:spMkLst>
        </pc:spChg>
        <pc:spChg chg="add del">
          <ac:chgData name="Claire Meredith" userId="f07baae9-3c0f-4f8f-8ff0-7d641683ffb0" providerId="ADAL" clId="{DF2CBD18-EAEF-4436-8A71-914F55D9E903}" dt="2022-12-02T17:36:57.320" v="11971" actId="26606"/>
          <ac:spMkLst>
            <pc:docMk/>
            <pc:sldMk cId="3805860417" sldId="339"/>
            <ac:spMk id="18" creationId="{404A7A3A-BEAE-4BC6-A163-5D0E5F8C4669}"/>
          </ac:spMkLst>
        </pc:spChg>
        <pc:spChg chg="add del">
          <ac:chgData name="Claire Meredith" userId="f07baae9-3c0f-4f8f-8ff0-7d641683ffb0" providerId="ADAL" clId="{DF2CBD18-EAEF-4436-8A71-914F55D9E903}" dt="2022-12-02T17:36:57.320" v="11971" actId="26606"/>
          <ac:spMkLst>
            <pc:docMk/>
            <pc:sldMk cId="3805860417" sldId="339"/>
            <ac:spMk id="20" creationId="{12ED3B7D-405D-4DFA-8608-B6DE7467183E}"/>
          </ac:spMkLst>
        </pc:spChg>
        <pc:spChg chg="add">
          <ac:chgData name="Claire Meredith" userId="f07baae9-3c0f-4f8f-8ff0-7d641683ffb0" providerId="ADAL" clId="{DF2CBD18-EAEF-4436-8A71-914F55D9E903}" dt="2022-12-02T17:36:57.332" v="11972" actId="26606"/>
          <ac:spMkLst>
            <pc:docMk/>
            <pc:sldMk cId="3805860417" sldId="339"/>
            <ac:spMk id="22" creationId="{2B566528-1B12-4246-9431-5C2D7D081168}"/>
          </ac:spMkLst>
        </pc:spChg>
        <pc:spChg chg="add">
          <ac:chgData name="Claire Meredith" userId="f07baae9-3c0f-4f8f-8ff0-7d641683ffb0" providerId="ADAL" clId="{DF2CBD18-EAEF-4436-8A71-914F55D9E903}" dt="2022-12-02T17:36:57.332" v="11972" actId="26606"/>
          <ac:spMkLst>
            <pc:docMk/>
            <pc:sldMk cId="3805860417" sldId="339"/>
            <ac:spMk id="23" creationId="{2E80C965-DB6D-4F81-9E9E-B027384D0BD6}"/>
          </ac:spMkLst>
        </pc:spChg>
        <pc:spChg chg="add">
          <ac:chgData name="Claire Meredith" userId="f07baae9-3c0f-4f8f-8ff0-7d641683ffb0" providerId="ADAL" clId="{DF2CBD18-EAEF-4436-8A71-914F55D9E903}" dt="2022-12-02T17:36:57.332" v="11972" actId="26606"/>
          <ac:spMkLst>
            <pc:docMk/>
            <pc:sldMk cId="3805860417" sldId="339"/>
            <ac:spMk id="24" creationId="{A580F890-B085-4E95-96AA-55AEBEC5CE6E}"/>
          </ac:spMkLst>
        </pc:spChg>
        <pc:spChg chg="add">
          <ac:chgData name="Claire Meredith" userId="f07baae9-3c0f-4f8f-8ff0-7d641683ffb0" providerId="ADAL" clId="{DF2CBD18-EAEF-4436-8A71-914F55D9E903}" dt="2022-12-02T17:36:57.332" v="11972" actId="26606"/>
          <ac:spMkLst>
            <pc:docMk/>
            <pc:sldMk cId="3805860417" sldId="339"/>
            <ac:spMk id="25" creationId="{D3F51FEB-38FB-4F6C-9F7B-2F2AFAB65463}"/>
          </ac:spMkLst>
        </pc:spChg>
        <pc:spChg chg="add">
          <ac:chgData name="Claire Meredith" userId="f07baae9-3c0f-4f8f-8ff0-7d641683ffb0" providerId="ADAL" clId="{DF2CBD18-EAEF-4436-8A71-914F55D9E903}" dt="2022-12-02T17:36:57.332" v="11972" actId="26606"/>
          <ac:spMkLst>
            <pc:docMk/>
            <pc:sldMk cId="3805860417" sldId="339"/>
            <ac:spMk id="26" creationId="{1E547BA6-BAE0-43BB-A7CA-60F69CE252F0}"/>
          </ac:spMkLst>
        </pc:spChg>
      </pc:sldChg>
      <pc:sldChg chg="addSp delSp modSp mod setBg delDesignElem modNotesTx">
        <pc:chgData name="Claire Meredith" userId="f07baae9-3c0f-4f8f-8ff0-7d641683ffb0" providerId="ADAL" clId="{DF2CBD18-EAEF-4436-8A71-914F55D9E903}" dt="2022-12-02T21:01:15.118" v="13368" actId="1076"/>
        <pc:sldMkLst>
          <pc:docMk/>
          <pc:sldMk cId="163731148" sldId="340"/>
        </pc:sldMkLst>
        <pc:spChg chg="add mod">
          <ac:chgData name="Claire Meredith" userId="f07baae9-3c0f-4f8f-8ff0-7d641683ffb0" providerId="ADAL" clId="{DF2CBD18-EAEF-4436-8A71-914F55D9E903}" dt="2022-11-21T17:15:35.836" v="5268" actId="404"/>
          <ac:spMkLst>
            <pc:docMk/>
            <pc:sldMk cId="163731148" sldId="340"/>
            <ac:spMk id="2" creationId="{680E31E8-8C39-3310-A85D-8D918F4E9C6F}"/>
          </ac:spMkLst>
        </pc:spChg>
        <pc:spChg chg="mod">
          <ac:chgData name="Claire Meredith" userId="f07baae9-3c0f-4f8f-8ff0-7d641683ffb0" providerId="ADAL" clId="{DF2CBD18-EAEF-4436-8A71-914F55D9E903}" dt="2022-12-02T21:01:15.118" v="13368" actId="1076"/>
          <ac:spMkLst>
            <pc:docMk/>
            <pc:sldMk cId="163731148" sldId="340"/>
            <ac:spMk id="3" creationId="{EBC92D49-46FC-9115-4AC0-3CB5C3E13768}"/>
          </ac:spMkLst>
        </pc:spChg>
        <pc:spChg chg="mod">
          <ac:chgData name="Claire Meredith" userId="f07baae9-3c0f-4f8f-8ff0-7d641683ffb0" providerId="ADAL" clId="{DF2CBD18-EAEF-4436-8A71-914F55D9E903}" dt="2022-11-21T17:10:28.175" v="4940" actId="122"/>
          <ac:spMkLst>
            <pc:docMk/>
            <pc:sldMk cId="163731148" sldId="340"/>
            <ac:spMk id="5" creationId="{00000000-0000-0000-0000-000000000000}"/>
          </ac:spMkLst>
        </pc:spChg>
        <pc:spChg chg="del mod">
          <ac:chgData name="Claire Meredith" userId="f07baae9-3c0f-4f8f-8ff0-7d641683ffb0" providerId="ADAL" clId="{DF2CBD18-EAEF-4436-8A71-914F55D9E903}" dt="2022-11-14T20:14:36.777" v="2313" actId="26606"/>
          <ac:spMkLst>
            <pc:docMk/>
            <pc:sldMk cId="163731148" sldId="340"/>
            <ac:spMk id="7" creationId="{00000000-0000-0000-0000-000000000000}"/>
          </ac:spMkLst>
        </pc:spChg>
        <pc:spChg chg="add del">
          <ac:chgData name="Claire Meredith" userId="f07baae9-3c0f-4f8f-8ff0-7d641683ffb0" providerId="ADAL" clId="{DF2CBD18-EAEF-4436-8A71-914F55D9E903}" dt="2022-11-21T19:27:53.429" v="9606"/>
          <ac:spMkLst>
            <pc:docMk/>
            <pc:sldMk cId="163731148" sldId="340"/>
            <ac:spMk id="12" creationId="{2B566528-1B12-4246-9431-5C2D7D081168}"/>
          </ac:spMkLst>
        </pc:spChg>
        <pc:grpChg chg="add del">
          <ac:chgData name="Claire Meredith" userId="f07baae9-3c0f-4f8f-8ff0-7d641683ffb0" providerId="ADAL" clId="{DF2CBD18-EAEF-4436-8A71-914F55D9E903}" dt="2022-11-21T19:27:53.429" v="9606"/>
          <ac:grpSpMkLst>
            <pc:docMk/>
            <pc:sldMk cId="163731148" sldId="340"/>
            <ac:grpSpMk id="14" creationId="{828A5161-06F1-46CF-8AD7-844680A59E13}"/>
          </ac:grpSpMkLst>
        </pc:grpChg>
        <pc:grpChg chg="add del">
          <ac:chgData name="Claire Meredith" userId="f07baae9-3c0f-4f8f-8ff0-7d641683ffb0" providerId="ADAL" clId="{DF2CBD18-EAEF-4436-8A71-914F55D9E903}" dt="2022-11-21T19:27:53.429" v="9606"/>
          <ac:grpSpMkLst>
            <pc:docMk/>
            <pc:sldMk cId="163731148" sldId="340"/>
            <ac:grpSpMk id="18" creationId="{5995D10D-E9C9-47DB-AE7E-801FEF38F5C9}"/>
          </ac:grpSpMkLst>
        </pc:grpChg>
        <pc:graphicFrameChg chg="add mod modGraphic">
          <ac:chgData name="Claire Meredith" userId="f07baae9-3c0f-4f8f-8ff0-7d641683ffb0" providerId="ADAL" clId="{DF2CBD18-EAEF-4436-8A71-914F55D9E903}" dt="2022-11-22T17:34:44.261" v="11143" actId="12269"/>
          <ac:graphicFrameMkLst>
            <pc:docMk/>
            <pc:sldMk cId="163731148" sldId="340"/>
            <ac:graphicFrameMk id="22" creationId="{1534CF58-D345-EABE-7602-247560299A47}"/>
          </ac:graphicFrameMkLst>
        </pc:graphicFrameChg>
        <pc:picChg chg="mod">
          <ac:chgData name="Claire Meredith" userId="f07baae9-3c0f-4f8f-8ff0-7d641683ffb0" providerId="ADAL" clId="{DF2CBD18-EAEF-4436-8A71-914F55D9E903}" dt="2022-11-14T20:12:15.052" v="2278" actId="26606"/>
          <ac:picMkLst>
            <pc:docMk/>
            <pc:sldMk cId="163731148" sldId="340"/>
            <ac:picMk id="4" creationId="{00000000-0000-0000-0000-000000000000}"/>
          </ac:picMkLst>
        </pc:picChg>
      </pc:sldChg>
      <pc:sldChg chg="addSp delSp modSp mod setBg delDesignElem modNotesTx">
        <pc:chgData name="Claire Meredith" userId="f07baae9-3c0f-4f8f-8ff0-7d641683ffb0" providerId="ADAL" clId="{DF2CBD18-EAEF-4436-8A71-914F55D9E903}" dt="2022-11-22T17:34:49.901" v="11144" actId="12269"/>
        <pc:sldMkLst>
          <pc:docMk/>
          <pc:sldMk cId="2730893680" sldId="341"/>
        </pc:sldMkLst>
        <pc:spChg chg="mod">
          <ac:chgData name="Claire Meredith" userId="f07baae9-3c0f-4f8f-8ff0-7d641683ffb0" providerId="ADAL" clId="{DF2CBD18-EAEF-4436-8A71-914F55D9E903}" dt="2022-11-14T20:18:24.428" v="2354" actId="26606"/>
          <ac:spMkLst>
            <pc:docMk/>
            <pc:sldMk cId="2730893680" sldId="341"/>
            <ac:spMk id="2" creationId="{00000000-0000-0000-0000-000000000000}"/>
          </ac:spMkLst>
        </pc:spChg>
        <pc:spChg chg="add del mod">
          <ac:chgData name="Claire Meredith" userId="f07baae9-3c0f-4f8f-8ff0-7d641683ffb0" providerId="ADAL" clId="{DF2CBD18-EAEF-4436-8A71-914F55D9E903}" dt="2022-11-14T20:18:24.428" v="2354" actId="26606"/>
          <ac:spMkLst>
            <pc:docMk/>
            <pc:sldMk cId="2730893680" sldId="341"/>
            <ac:spMk id="3" creationId="{00000000-0000-0000-0000-000000000000}"/>
          </ac:spMkLst>
        </pc:spChg>
        <pc:spChg chg="mod">
          <ac:chgData name="Claire Meredith" userId="f07baae9-3c0f-4f8f-8ff0-7d641683ffb0" providerId="ADAL" clId="{DF2CBD18-EAEF-4436-8A71-914F55D9E903}" dt="2022-11-21T17:15:56.873" v="5271" actId="1076"/>
          <ac:spMkLst>
            <pc:docMk/>
            <pc:sldMk cId="2730893680" sldId="341"/>
            <ac:spMk id="7" creationId="{00000000-0000-0000-0000-000000000000}"/>
          </ac:spMkLst>
        </pc:spChg>
        <pc:spChg chg="add del">
          <ac:chgData name="Claire Meredith" userId="f07baae9-3c0f-4f8f-8ff0-7d641683ffb0" providerId="ADAL" clId="{DF2CBD18-EAEF-4436-8A71-914F55D9E903}" dt="2022-11-14T20:18:32.320" v="2355" actId="12084"/>
          <ac:spMkLst>
            <pc:docMk/>
            <pc:sldMk cId="2730893680" sldId="341"/>
            <ac:spMk id="11" creationId="{00000000-0000-0000-0000-000000000000}"/>
          </ac:spMkLst>
        </pc:spChg>
        <pc:spChg chg="add del">
          <ac:chgData name="Claire Meredith" userId="f07baae9-3c0f-4f8f-8ff0-7d641683ffb0" providerId="ADAL" clId="{DF2CBD18-EAEF-4436-8A71-914F55D9E903}" dt="2022-11-21T19:27:53.429" v="9606"/>
          <ac:spMkLst>
            <pc:docMk/>
            <pc:sldMk cId="2730893680" sldId="341"/>
            <ac:spMk id="12" creationId="{12FB12AE-71D1-47FD-9AC3-EE2C07424534}"/>
          </ac:spMkLst>
        </pc:spChg>
        <pc:spChg chg="add del">
          <ac:chgData name="Claire Meredith" userId="f07baae9-3c0f-4f8f-8ff0-7d641683ffb0" providerId="ADAL" clId="{DF2CBD18-EAEF-4436-8A71-914F55D9E903}" dt="2022-11-21T19:27:53.429" v="9606"/>
          <ac:spMkLst>
            <pc:docMk/>
            <pc:sldMk cId="2730893680" sldId="341"/>
            <ac:spMk id="14" creationId="{64853C7E-3CBA-4464-865F-6044D94B1BE9}"/>
          </ac:spMkLst>
        </pc:spChg>
        <pc:spChg chg="add del">
          <ac:chgData name="Claire Meredith" userId="f07baae9-3c0f-4f8f-8ff0-7d641683ffb0" providerId="ADAL" clId="{DF2CBD18-EAEF-4436-8A71-914F55D9E903}" dt="2022-11-21T19:27:53.429" v="9606"/>
          <ac:spMkLst>
            <pc:docMk/>
            <pc:sldMk cId="2730893680" sldId="341"/>
            <ac:spMk id="16" creationId="{55EFEC59-B929-4851-9DEF-9106F27979A9}"/>
          </ac:spMkLst>
        </pc:spChg>
        <pc:spChg chg="add del">
          <ac:chgData name="Claire Meredith" userId="f07baae9-3c0f-4f8f-8ff0-7d641683ffb0" providerId="ADAL" clId="{DF2CBD18-EAEF-4436-8A71-914F55D9E903}" dt="2022-11-21T19:27:53.429" v="9606"/>
          <ac:spMkLst>
            <pc:docMk/>
            <pc:sldMk cId="2730893680" sldId="341"/>
            <ac:spMk id="18" creationId="{6C132392-D5FF-4588-8FA1-5BAD77BF6464}"/>
          </ac:spMkLst>
        </pc:spChg>
        <pc:spChg chg="add del">
          <ac:chgData name="Claire Meredith" userId="f07baae9-3c0f-4f8f-8ff0-7d641683ffb0" providerId="ADAL" clId="{DF2CBD18-EAEF-4436-8A71-914F55D9E903}" dt="2022-11-21T19:27:53.429" v="9606"/>
          <ac:spMkLst>
            <pc:docMk/>
            <pc:sldMk cId="2730893680" sldId="341"/>
            <ac:spMk id="20" creationId="{C7EAC045-695C-4E73-9B7C-AFD6FB22DA20}"/>
          </ac:spMkLst>
        </pc:spChg>
        <pc:spChg chg="add del">
          <ac:chgData name="Claire Meredith" userId="f07baae9-3c0f-4f8f-8ff0-7d641683ffb0" providerId="ADAL" clId="{DF2CBD18-EAEF-4436-8A71-914F55D9E903}" dt="2022-11-21T19:27:53.429" v="9606"/>
          <ac:spMkLst>
            <pc:docMk/>
            <pc:sldMk cId="2730893680" sldId="341"/>
            <ac:spMk id="22" creationId="{404A7A3A-BEAE-4BC6-A163-5D0E5F8C4669}"/>
          </ac:spMkLst>
        </pc:spChg>
        <pc:spChg chg="add del">
          <ac:chgData name="Claire Meredith" userId="f07baae9-3c0f-4f8f-8ff0-7d641683ffb0" providerId="ADAL" clId="{DF2CBD18-EAEF-4436-8A71-914F55D9E903}" dt="2022-11-21T19:27:53.429" v="9606"/>
          <ac:spMkLst>
            <pc:docMk/>
            <pc:sldMk cId="2730893680" sldId="341"/>
            <ac:spMk id="24" creationId="{12ED3B7D-405D-4DFA-8608-B6DE7467183E}"/>
          </ac:spMkLst>
        </pc:spChg>
        <pc:graphicFrameChg chg="add mod">
          <ac:chgData name="Claire Meredith" userId="f07baae9-3c0f-4f8f-8ff0-7d641683ffb0" providerId="ADAL" clId="{DF2CBD18-EAEF-4436-8A71-914F55D9E903}" dt="2022-11-22T17:34:49.901" v="11144" actId="12269"/>
          <ac:graphicFrameMkLst>
            <pc:docMk/>
            <pc:sldMk cId="2730893680" sldId="341"/>
            <ac:graphicFrameMk id="4" creationId="{6DA04D7F-90F4-2029-60AA-53CF07955932}"/>
          </ac:graphicFrameMkLst>
        </pc:graphicFrameChg>
        <pc:graphicFrameChg chg="add del">
          <ac:chgData name="Claire Meredith" userId="f07baae9-3c0f-4f8f-8ff0-7d641683ffb0" providerId="ADAL" clId="{DF2CBD18-EAEF-4436-8A71-914F55D9E903}" dt="2022-11-14T20:18:24.413" v="2353" actId="26606"/>
          <ac:graphicFrameMkLst>
            <pc:docMk/>
            <pc:sldMk cId="2730893680" sldId="341"/>
            <ac:graphicFrameMk id="9" creationId="{8CD1A841-4A0C-DC01-623D-DC694D76BC86}"/>
          </ac:graphicFrameMkLst>
        </pc:graphicFrameChg>
      </pc:sldChg>
      <pc:sldChg chg="addSp delSp modSp mod setBg delDesignElem">
        <pc:chgData name="Claire Meredith" userId="f07baae9-3c0f-4f8f-8ff0-7d641683ffb0" providerId="ADAL" clId="{DF2CBD18-EAEF-4436-8A71-914F55D9E903}" dt="2022-12-02T20:45:02.482" v="13210" actId="404"/>
        <pc:sldMkLst>
          <pc:docMk/>
          <pc:sldMk cId="2895326086" sldId="342"/>
        </pc:sldMkLst>
        <pc:spChg chg="mod">
          <ac:chgData name="Claire Meredith" userId="f07baae9-3c0f-4f8f-8ff0-7d641683ffb0" providerId="ADAL" clId="{DF2CBD18-EAEF-4436-8A71-914F55D9E903}" dt="2022-11-21T19:27:53.429" v="9606"/>
          <ac:spMkLst>
            <pc:docMk/>
            <pc:sldMk cId="2895326086" sldId="342"/>
            <ac:spMk id="2" creationId="{00000000-0000-0000-0000-000000000000}"/>
          </ac:spMkLst>
        </pc:spChg>
        <pc:spChg chg="del mod">
          <ac:chgData name="Claire Meredith" userId="f07baae9-3c0f-4f8f-8ff0-7d641683ffb0" providerId="ADAL" clId="{DF2CBD18-EAEF-4436-8A71-914F55D9E903}" dt="2022-11-14T20:28:13.929" v="2363" actId="26606"/>
          <ac:spMkLst>
            <pc:docMk/>
            <pc:sldMk cId="2895326086" sldId="342"/>
            <ac:spMk id="3" creationId="{00000000-0000-0000-0000-000000000000}"/>
          </ac:spMkLst>
        </pc:spChg>
        <pc:spChg chg="mod ord">
          <ac:chgData name="Claire Meredith" userId="f07baae9-3c0f-4f8f-8ff0-7d641683ffb0" providerId="ADAL" clId="{DF2CBD18-EAEF-4436-8A71-914F55D9E903}" dt="2022-12-02T20:45:02.482" v="13210" actId="404"/>
          <ac:spMkLst>
            <pc:docMk/>
            <pc:sldMk cId="2895326086" sldId="342"/>
            <ac:spMk id="4" creationId="{00000000-0000-0000-0000-000000000000}"/>
          </ac:spMkLst>
        </pc:spChg>
        <pc:spChg chg="add del">
          <ac:chgData name="Claire Meredith" userId="f07baae9-3c0f-4f8f-8ff0-7d641683ffb0" providerId="ADAL" clId="{DF2CBD18-EAEF-4436-8A71-914F55D9E903}" dt="2022-11-21T19:27:53.429" v="9606"/>
          <ac:spMkLst>
            <pc:docMk/>
            <pc:sldMk cId="2895326086" sldId="342"/>
            <ac:spMk id="11" creationId="{F3060C83-F051-4F0E-ABAD-AA0DFC48B218}"/>
          </ac:spMkLst>
        </pc:spChg>
        <pc:spChg chg="add del">
          <ac:chgData name="Claire Meredith" userId="f07baae9-3c0f-4f8f-8ff0-7d641683ffb0" providerId="ADAL" clId="{DF2CBD18-EAEF-4436-8A71-914F55D9E903}" dt="2022-11-21T19:27:53.429" v="9606"/>
          <ac:spMkLst>
            <pc:docMk/>
            <pc:sldMk cId="2895326086" sldId="342"/>
            <ac:spMk id="13" creationId="{83C98ABE-055B-441F-B07E-44F97F083C39}"/>
          </ac:spMkLst>
        </pc:spChg>
        <pc:spChg chg="add del">
          <ac:chgData name="Claire Meredith" userId="f07baae9-3c0f-4f8f-8ff0-7d641683ffb0" providerId="ADAL" clId="{DF2CBD18-EAEF-4436-8A71-914F55D9E903}" dt="2022-11-21T19:27:53.429" v="9606"/>
          <ac:spMkLst>
            <pc:docMk/>
            <pc:sldMk cId="2895326086" sldId="342"/>
            <ac:spMk id="15" creationId="{29FDB030-9B49-4CED-8CCD-4D99382388AC}"/>
          </ac:spMkLst>
        </pc:spChg>
        <pc:spChg chg="add del">
          <ac:chgData name="Claire Meredith" userId="f07baae9-3c0f-4f8f-8ff0-7d641683ffb0" providerId="ADAL" clId="{DF2CBD18-EAEF-4436-8A71-914F55D9E903}" dt="2022-11-21T19:27:53.429" v="9606"/>
          <ac:spMkLst>
            <pc:docMk/>
            <pc:sldMk cId="2895326086" sldId="342"/>
            <ac:spMk id="17" creationId="{3783CA14-24A1-485C-8B30-D6A5D87987AD}"/>
          </ac:spMkLst>
        </pc:spChg>
        <pc:spChg chg="add del">
          <ac:chgData name="Claire Meredith" userId="f07baae9-3c0f-4f8f-8ff0-7d641683ffb0" providerId="ADAL" clId="{DF2CBD18-EAEF-4436-8A71-914F55D9E903}" dt="2022-11-21T19:27:53.429" v="9606"/>
          <ac:spMkLst>
            <pc:docMk/>
            <pc:sldMk cId="2895326086" sldId="342"/>
            <ac:spMk id="19" creationId="{9A97C86A-04D6-40F7-AE84-31AB43E6A846}"/>
          </ac:spMkLst>
        </pc:spChg>
        <pc:spChg chg="add del">
          <ac:chgData name="Claire Meredith" userId="f07baae9-3c0f-4f8f-8ff0-7d641683ffb0" providerId="ADAL" clId="{DF2CBD18-EAEF-4436-8A71-914F55D9E903}" dt="2022-11-21T19:27:53.429" v="9606"/>
          <ac:spMkLst>
            <pc:docMk/>
            <pc:sldMk cId="2895326086" sldId="342"/>
            <ac:spMk id="21" creationId="{FF9F2414-84E8-453E-B1F3-389FDE8192D9}"/>
          </ac:spMkLst>
        </pc:spChg>
        <pc:spChg chg="add del">
          <ac:chgData name="Claire Meredith" userId="f07baae9-3c0f-4f8f-8ff0-7d641683ffb0" providerId="ADAL" clId="{DF2CBD18-EAEF-4436-8A71-914F55D9E903}" dt="2022-11-21T19:27:53.429" v="9606"/>
          <ac:spMkLst>
            <pc:docMk/>
            <pc:sldMk cId="2895326086" sldId="342"/>
            <ac:spMk id="23" creationId="{3ECA69A1-7536-43AC-85EF-C7106179F5ED}"/>
          </ac:spMkLst>
        </pc:spChg>
        <pc:graphicFrameChg chg="add mod">
          <ac:chgData name="Claire Meredith" userId="f07baae9-3c0f-4f8f-8ff0-7d641683ffb0" providerId="ADAL" clId="{DF2CBD18-EAEF-4436-8A71-914F55D9E903}" dt="2022-12-02T20:31:21.926" v="12512" actId="20577"/>
          <ac:graphicFrameMkLst>
            <pc:docMk/>
            <pc:sldMk cId="2895326086" sldId="342"/>
            <ac:graphicFrameMk id="6" creationId="{538B0745-4771-F863-1EB0-28D2EF77879E}"/>
          </ac:graphicFrameMkLst>
        </pc:graphicFrameChg>
      </pc:sldChg>
      <pc:sldChg chg="addSp delSp modSp mod ord setBg delDesignElem">
        <pc:chgData name="Claire Meredith" userId="f07baae9-3c0f-4f8f-8ff0-7d641683ffb0" providerId="ADAL" clId="{DF2CBD18-EAEF-4436-8A71-914F55D9E903}" dt="2022-12-02T20:45:08.978" v="13214" actId="404"/>
        <pc:sldMkLst>
          <pc:docMk/>
          <pc:sldMk cId="237702686" sldId="343"/>
        </pc:sldMkLst>
        <pc:spChg chg="mod">
          <ac:chgData name="Claire Meredith" userId="f07baae9-3c0f-4f8f-8ff0-7d641683ffb0" providerId="ADAL" clId="{DF2CBD18-EAEF-4436-8A71-914F55D9E903}" dt="2022-11-21T19:27:53.429" v="9606"/>
          <ac:spMkLst>
            <pc:docMk/>
            <pc:sldMk cId="237702686" sldId="343"/>
            <ac:spMk id="2" creationId="{00000000-0000-0000-0000-000000000000}"/>
          </ac:spMkLst>
        </pc:spChg>
        <pc:spChg chg="del mod">
          <ac:chgData name="Claire Meredith" userId="f07baae9-3c0f-4f8f-8ff0-7d641683ffb0" providerId="ADAL" clId="{DF2CBD18-EAEF-4436-8A71-914F55D9E903}" dt="2022-11-14T20:29:25.088" v="2373" actId="26606"/>
          <ac:spMkLst>
            <pc:docMk/>
            <pc:sldMk cId="237702686" sldId="343"/>
            <ac:spMk id="3" creationId="{00000000-0000-0000-0000-000000000000}"/>
          </ac:spMkLst>
        </pc:spChg>
        <pc:spChg chg="mod ord">
          <ac:chgData name="Claire Meredith" userId="f07baae9-3c0f-4f8f-8ff0-7d641683ffb0" providerId="ADAL" clId="{DF2CBD18-EAEF-4436-8A71-914F55D9E903}" dt="2022-12-02T20:45:08.978" v="13214" actId="404"/>
          <ac:spMkLst>
            <pc:docMk/>
            <pc:sldMk cId="237702686" sldId="343"/>
            <ac:spMk id="4" creationId="{00000000-0000-0000-0000-000000000000}"/>
          </ac:spMkLst>
        </pc:spChg>
        <pc:spChg chg="add del">
          <ac:chgData name="Claire Meredith" userId="f07baae9-3c0f-4f8f-8ff0-7d641683ffb0" providerId="ADAL" clId="{DF2CBD18-EAEF-4436-8A71-914F55D9E903}" dt="2022-11-21T19:27:53.429" v="9606"/>
          <ac:spMkLst>
            <pc:docMk/>
            <pc:sldMk cId="237702686" sldId="343"/>
            <ac:spMk id="11" creationId="{46D6306C-ED4F-4AAE-B4A5-EEA6AFAD726E}"/>
          </ac:spMkLst>
        </pc:spChg>
        <pc:spChg chg="add del">
          <ac:chgData name="Claire Meredith" userId="f07baae9-3c0f-4f8f-8ff0-7d641683ffb0" providerId="ADAL" clId="{DF2CBD18-EAEF-4436-8A71-914F55D9E903}" dt="2022-11-21T19:27:53.429" v="9606"/>
          <ac:spMkLst>
            <pc:docMk/>
            <pc:sldMk cId="237702686" sldId="343"/>
            <ac:spMk id="13" creationId="{0EC5361D-F897-4856-B945-0455A365EB24}"/>
          </ac:spMkLst>
        </pc:spChg>
        <pc:spChg chg="add del">
          <ac:chgData name="Claire Meredith" userId="f07baae9-3c0f-4f8f-8ff0-7d641683ffb0" providerId="ADAL" clId="{DF2CBD18-EAEF-4436-8A71-914F55D9E903}" dt="2022-11-21T19:27:53.429" v="9606"/>
          <ac:spMkLst>
            <pc:docMk/>
            <pc:sldMk cId="237702686" sldId="343"/>
            <ac:spMk id="15" creationId="{4508C0C5-2268-42B5-B3C8-4D0899E05F8C}"/>
          </ac:spMkLst>
        </pc:spChg>
        <pc:spChg chg="add del">
          <ac:chgData name="Claire Meredith" userId="f07baae9-3c0f-4f8f-8ff0-7d641683ffb0" providerId="ADAL" clId="{DF2CBD18-EAEF-4436-8A71-914F55D9E903}" dt="2022-11-21T19:27:53.429" v="9606"/>
          <ac:spMkLst>
            <pc:docMk/>
            <pc:sldMk cId="237702686" sldId="343"/>
            <ac:spMk id="17" creationId="{141ACBDB-38F8-4B34-8183-BD95B4E55A62}"/>
          </ac:spMkLst>
        </pc:spChg>
        <pc:spChg chg="add del">
          <ac:chgData name="Claire Meredith" userId="f07baae9-3c0f-4f8f-8ff0-7d641683ffb0" providerId="ADAL" clId="{DF2CBD18-EAEF-4436-8A71-914F55D9E903}" dt="2022-11-21T19:27:53.429" v="9606"/>
          <ac:spMkLst>
            <pc:docMk/>
            <pc:sldMk cId="237702686" sldId="343"/>
            <ac:spMk id="19" creationId="{DE00DB52-3455-4E2F-867B-A6D0516E175B}"/>
          </ac:spMkLst>
        </pc:spChg>
        <pc:spChg chg="add del">
          <ac:chgData name="Claire Meredith" userId="f07baae9-3c0f-4f8f-8ff0-7d641683ffb0" providerId="ADAL" clId="{DF2CBD18-EAEF-4436-8A71-914F55D9E903}" dt="2022-11-21T19:27:53.429" v="9606"/>
          <ac:spMkLst>
            <pc:docMk/>
            <pc:sldMk cId="237702686" sldId="343"/>
            <ac:spMk id="21" creationId="{9E914C83-E0D8-4953-92D5-169D28CB43AE}"/>
          </ac:spMkLst>
        </pc:spChg>
        <pc:spChg chg="add del">
          <ac:chgData name="Claire Meredith" userId="f07baae9-3c0f-4f8f-8ff0-7d641683ffb0" providerId="ADAL" clId="{DF2CBD18-EAEF-4436-8A71-914F55D9E903}" dt="2022-11-21T19:27:53.429" v="9606"/>
          <ac:spMkLst>
            <pc:docMk/>
            <pc:sldMk cId="237702686" sldId="343"/>
            <ac:spMk id="23" creationId="{3512E083-F550-46AF-8490-767ECFD00CB7}"/>
          </ac:spMkLst>
        </pc:spChg>
        <pc:graphicFrameChg chg="add mod">
          <ac:chgData name="Claire Meredith" userId="f07baae9-3c0f-4f8f-8ff0-7d641683ffb0" providerId="ADAL" clId="{DF2CBD18-EAEF-4436-8A71-914F55D9E903}" dt="2022-11-22T17:43:31.514" v="11361" actId="20577"/>
          <ac:graphicFrameMkLst>
            <pc:docMk/>
            <pc:sldMk cId="237702686" sldId="343"/>
            <ac:graphicFrameMk id="6" creationId="{E43FAF32-1755-6366-277E-DB8560FF2C6C}"/>
          </ac:graphicFrameMkLst>
        </pc:graphicFrameChg>
      </pc:sldChg>
      <pc:sldChg chg="addSp delSp modSp mod setBg delDesignElem">
        <pc:chgData name="Claire Meredith" userId="f07baae9-3c0f-4f8f-8ff0-7d641683ffb0" providerId="ADAL" clId="{DF2CBD18-EAEF-4436-8A71-914F55D9E903}" dt="2022-11-21T19:27:53.429" v="9606"/>
        <pc:sldMkLst>
          <pc:docMk/>
          <pc:sldMk cId="2556064884" sldId="344"/>
        </pc:sldMkLst>
        <pc:spChg chg="mod">
          <ac:chgData name="Claire Meredith" userId="f07baae9-3c0f-4f8f-8ff0-7d641683ffb0" providerId="ADAL" clId="{DF2CBD18-EAEF-4436-8A71-914F55D9E903}" dt="2022-11-21T17:16:24.132" v="5286" actId="122"/>
          <ac:spMkLst>
            <pc:docMk/>
            <pc:sldMk cId="2556064884" sldId="344"/>
            <ac:spMk id="2" creationId="{00000000-0000-0000-0000-000000000000}"/>
          </ac:spMkLst>
        </pc:spChg>
        <pc:spChg chg="del mod">
          <ac:chgData name="Claire Meredith" userId="f07baae9-3c0f-4f8f-8ff0-7d641683ffb0" providerId="ADAL" clId="{DF2CBD18-EAEF-4436-8A71-914F55D9E903}" dt="2022-11-14T20:30:34.488" v="2382" actId="26606"/>
          <ac:spMkLst>
            <pc:docMk/>
            <pc:sldMk cId="2556064884" sldId="344"/>
            <ac:spMk id="3" creationId="{00000000-0000-0000-0000-000000000000}"/>
          </ac:spMkLst>
        </pc:spChg>
        <pc:spChg chg="add del">
          <ac:chgData name="Claire Meredith" userId="f07baae9-3c0f-4f8f-8ff0-7d641683ffb0" providerId="ADAL" clId="{DF2CBD18-EAEF-4436-8A71-914F55D9E903}" dt="2022-11-21T19:27:53.429" v="9606"/>
          <ac:spMkLst>
            <pc:docMk/>
            <pc:sldMk cId="2556064884" sldId="344"/>
            <ac:spMk id="9" creationId="{2B566528-1B12-4246-9431-5C2D7D081168}"/>
          </ac:spMkLst>
        </pc:spChg>
        <pc:spChg chg="add del">
          <ac:chgData name="Claire Meredith" userId="f07baae9-3c0f-4f8f-8ff0-7d641683ffb0" providerId="ADAL" clId="{DF2CBD18-EAEF-4436-8A71-914F55D9E903}" dt="2022-11-21T19:27:53.429" v="9606"/>
          <ac:spMkLst>
            <pc:docMk/>
            <pc:sldMk cId="2556064884" sldId="344"/>
            <ac:spMk id="11" creationId="{2E80C965-DB6D-4F81-9E9E-B027384D0BD6}"/>
          </ac:spMkLst>
        </pc:spChg>
        <pc:spChg chg="add del">
          <ac:chgData name="Claire Meredith" userId="f07baae9-3c0f-4f8f-8ff0-7d641683ffb0" providerId="ADAL" clId="{DF2CBD18-EAEF-4436-8A71-914F55D9E903}" dt="2022-11-21T19:27:53.429" v="9606"/>
          <ac:spMkLst>
            <pc:docMk/>
            <pc:sldMk cId="2556064884" sldId="344"/>
            <ac:spMk id="13" creationId="{A580F890-B085-4E95-96AA-55AEBEC5CE6E}"/>
          </ac:spMkLst>
        </pc:spChg>
        <pc:spChg chg="add del">
          <ac:chgData name="Claire Meredith" userId="f07baae9-3c0f-4f8f-8ff0-7d641683ffb0" providerId="ADAL" clId="{DF2CBD18-EAEF-4436-8A71-914F55D9E903}" dt="2022-11-21T19:27:53.429" v="9606"/>
          <ac:spMkLst>
            <pc:docMk/>
            <pc:sldMk cId="2556064884" sldId="344"/>
            <ac:spMk id="15" creationId="{D3F51FEB-38FB-4F6C-9F7B-2F2AFAB65463}"/>
          </ac:spMkLst>
        </pc:spChg>
        <pc:spChg chg="add del">
          <ac:chgData name="Claire Meredith" userId="f07baae9-3c0f-4f8f-8ff0-7d641683ffb0" providerId="ADAL" clId="{DF2CBD18-EAEF-4436-8A71-914F55D9E903}" dt="2022-11-21T19:27:53.429" v="9606"/>
          <ac:spMkLst>
            <pc:docMk/>
            <pc:sldMk cId="2556064884" sldId="344"/>
            <ac:spMk id="17" creationId="{1E547BA6-BAE0-43BB-A7CA-60F69CE252F0}"/>
          </ac:spMkLst>
        </pc:spChg>
        <pc:graphicFrameChg chg="add mod modGraphic">
          <ac:chgData name="Claire Meredith" userId="f07baae9-3c0f-4f8f-8ff0-7d641683ffb0" providerId="ADAL" clId="{DF2CBD18-EAEF-4436-8A71-914F55D9E903}" dt="2022-11-18T17:40:14.797" v="4313" actId="20577"/>
          <ac:graphicFrameMkLst>
            <pc:docMk/>
            <pc:sldMk cId="2556064884" sldId="344"/>
            <ac:graphicFrameMk id="5" creationId="{FF79340E-2D0C-8A28-EB2A-4E6DA8420B1E}"/>
          </ac:graphicFrameMkLst>
        </pc:graphicFrameChg>
      </pc:sldChg>
      <pc:sldChg chg="addSp delSp modSp mod setBg modClrScheme delDesignElem chgLayout">
        <pc:chgData name="Claire Meredith" userId="f07baae9-3c0f-4f8f-8ff0-7d641683ffb0" providerId="ADAL" clId="{DF2CBD18-EAEF-4436-8A71-914F55D9E903}" dt="2022-11-21T19:27:53.429" v="9606"/>
        <pc:sldMkLst>
          <pc:docMk/>
          <pc:sldMk cId="3225258579" sldId="345"/>
        </pc:sldMkLst>
        <pc:spChg chg="mod ord">
          <ac:chgData name="Claire Meredith" userId="f07baae9-3c0f-4f8f-8ff0-7d641683ffb0" providerId="ADAL" clId="{DF2CBD18-EAEF-4436-8A71-914F55D9E903}" dt="2022-11-18T18:09:13.934" v="4872" actId="20577"/>
          <ac:spMkLst>
            <pc:docMk/>
            <pc:sldMk cId="3225258579" sldId="345"/>
            <ac:spMk id="2" creationId="{00000000-0000-0000-0000-000000000000}"/>
          </ac:spMkLst>
        </pc:spChg>
        <pc:spChg chg="del mod">
          <ac:chgData name="Claire Meredith" userId="f07baae9-3c0f-4f8f-8ff0-7d641683ffb0" providerId="ADAL" clId="{DF2CBD18-EAEF-4436-8A71-914F55D9E903}" dt="2022-11-18T15:53:07.903" v="4010" actId="700"/>
          <ac:spMkLst>
            <pc:docMk/>
            <pc:sldMk cId="3225258579" sldId="345"/>
            <ac:spMk id="3" creationId="{00000000-0000-0000-0000-000000000000}"/>
          </ac:spMkLst>
        </pc:spChg>
        <pc:spChg chg="add del">
          <ac:chgData name="Claire Meredith" userId="f07baae9-3c0f-4f8f-8ff0-7d641683ffb0" providerId="ADAL" clId="{DF2CBD18-EAEF-4436-8A71-914F55D9E903}" dt="2022-11-21T19:27:53.429" v="9606"/>
          <ac:spMkLst>
            <pc:docMk/>
            <pc:sldMk cId="3225258579" sldId="345"/>
            <ac:spMk id="7" creationId="{EE39DFCF-9247-4DE5-BB93-074BFAF07A3F}"/>
          </ac:spMkLst>
        </pc:spChg>
        <pc:spChg chg="add del">
          <ac:chgData name="Claire Meredith" userId="f07baae9-3c0f-4f8f-8ff0-7d641683ffb0" providerId="ADAL" clId="{DF2CBD18-EAEF-4436-8A71-914F55D9E903}" dt="2022-11-21T19:27:53.429" v="9606"/>
          <ac:spMkLst>
            <pc:docMk/>
            <pc:sldMk cId="3225258579" sldId="345"/>
            <ac:spMk id="9" creationId="{442B652E-D499-4CDA-8F7A-60469EDBCBE3}"/>
          </ac:spMkLst>
        </pc:spChg>
        <pc:spChg chg="add del">
          <ac:chgData name="Claire Meredith" userId="f07baae9-3c0f-4f8f-8ff0-7d641683ffb0" providerId="ADAL" clId="{DF2CBD18-EAEF-4436-8A71-914F55D9E903}" dt="2022-11-21T19:27:53.429" v="9606"/>
          <ac:spMkLst>
            <pc:docMk/>
            <pc:sldMk cId="3225258579" sldId="345"/>
            <ac:spMk id="11" creationId="{484A22B8-F5B6-47C2-B88E-DADAF379130D}"/>
          </ac:spMkLst>
        </pc:spChg>
        <pc:spChg chg="add del">
          <ac:chgData name="Claire Meredith" userId="f07baae9-3c0f-4f8f-8ff0-7d641683ffb0" providerId="ADAL" clId="{DF2CBD18-EAEF-4436-8A71-914F55D9E903}" dt="2022-11-21T19:27:53.429" v="9606"/>
          <ac:spMkLst>
            <pc:docMk/>
            <pc:sldMk cId="3225258579" sldId="345"/>
            <ac:spMk id="13" creationId="{A987C18C-164D-4263-B486-4647A98E888E}"/>
          </ac:spMkLst>
        </pc:spChg>
        <pc:spChg chg="add del">
          <ac:chgData name="Claire Meredith" userId="f07baae9-3c0f-4f8f-8ff0-7d641683ffb0" providerId="ADAL" clId="{DF2CBD18-EAEF-4436-8A71-914F55D9E903}" dt="2022-11-21T19:27:53.429" v="9606"/>
          <ac:spMkLst>
            <pc:docMk/>
            <pc:sldMk cId="3225258579" sldId="345"/>
            <ac:spMk id="15" creationId="{E7E98B39-04C6-408B-92FD-76862874063D}"/>
          </ac:spMkLst>
        </pc:spChg>
        <pc:spChg chg="add del">
          <ac:chgData name="Claire Meredith" userId="f07baae9-3c0f-4f8f-8ff0-7d641683ffb0" providerId="ADAL" clId="{DF2CBD18-EAEF-4436-8A71-914F55D9E903}" dt="2022-11-21T19:27:53.429" v="9606"/>
          <ac:spMkLst>
            <pc:docMk/>
            <pc:sldMk cId="3225258579" sldId="345"/>
            <ac:spMk id="17" creationId="{981C8C27-2457-421F-BDC4-7B4EA3C78286}"/>
          </ac:spMkLst>
        </pc:spChg>
        <pc:spChg chg="add del">
          <ac:chgData name="Claire Meredith" userId="f07baae9-3c0f-4f8f-8ff0-7d641683ffb0" providerId="ADAL" clId="{DF2CBD18-EAEF-4436-8A71-914F55D9E903}" dt="2022-11-21T19:27:53.429" v="9606"/>
          <ac:spMkLst>
            <pc:docMk/>
            <pc:sldMk cId="3225258579" sldId="345"/>
            <ac:spMk id="19" creationId="{CEA13C66-82C1-44AF-972B-8F5CCA41B6D9}"/>
          </ac:spMkLst>
        </pc:spChg>
        <pc:spChg chg="add del">
          <ac:chgData name="Claire Meredith" userId="f07baae9-3c0f-4f8f-8ff0-7d641683ffb0" providerId="ADAL" clId="{DF2CBD18-EAEF-4436-8A71-914F55D9E903}" dt="2022-11-21T19:27:53.429" v="9606"/>
          <ac:spMkLst>
            <pc:docMk/>
            <pc:sldMk cId="3225258579" sldId="345"/>
            <ac:spMk id="21" creationId="{9DB36437-FE59-457E-91A7-396BBD3C9C6A}"/>
          </ac:spMkLst>
        </pc:spChg>
        <pc:spChg chg="add del">
          <ac:chgData name="Claire Meredith" userId="f07baae9-3c0f-4f8f-8ff0-7d641683ffb0" providerId="ADAL" clId="{DF2CBD18-EAEF-4436-8A71-914F55D9E903}" dt="2022-11-21T19:27:53.429" v="9606"/>
          <ac:spMkLst>
            <pc:docMk/>
            <pc:sldMk cId="3225258579" sldId="345"/>
            <ac:spMk id="23" creationId="{844D3693-2EFE-4667-89D5-47E2D5920912}"/>
          </ac:spMkLst>
        </pc:spChg>
        <pc:spChg chg="add del">
          <ac:chgData name="Claire Meredith" userId="f07baae9-3c0f-4f8f-8ff0-7d641683ffb0" providerId="ADAL" clId="{DF2CBD18-EAEF-4436-8A71-914F55D9E903}" dt="2022-11-21T19:27:53.429" v="9606"/>
          <ac:spMkLst>
            <pc:docMk/>
            <pc:sldMk cId="3225258579" sldId="345"/>
            <ac:spMk id="25" creationId="{C21FD796-9CD0-404D-8DF5-5274C0BCC754}"/>
          </ac:spMkLst>
        </pc:spChg>
      </pc:sldChg>
      <pc:sldChg chg="addSp delSp modSp new mod ord setBg delDesignElem">
        <pc:chgData name="Claire Meredith" userId="f07baae9-3c0f-4f8f-8ff0-7d641683ffb0" providerId="ADAL" clId="{DF2CBD18-EAEF-4436-8A71-914F55D9E903}" dt="2022-12-02T20:43:25.634" v="13173" actId="403"/>
        <pc:sldMkLst>
          <pc:docMk/>
          <pc:sldMk cId="3782177299" sldId="346"/>
        </pc:sldMkLst>
        <pc:spChg chg="mod">
          <ac:chgData name="Claire Meredith" userId="f07baae9-3c0f-4f8f-8ff0-7d641683ffb0" providerId="ADAL" clId="{DF2CBD18-EAEF-4436-8A71-914F55D9E903}" dt="2022-12-02T20:43:25.634" v="13173" actId="403"/>
          <ac:spMkLst>
            <pc:docMk/>
            <pc:sldMk cId="3782177299" sldId="346"/>
            <ac:spMk id="2" creationId="{8AADA6BF-9A71-14F1-E22A-AC24F45E41F4}"/>
          </ac:spMkLst>
        </pc:spChg>
        <pc:spChg chg="del mod">
          <ac:chgData name="Claire Meredith" userId="f07baae9-3c0f-4f8f-8ff0-7d641683ffb0" providerId="ADAL" clId="{DF2CBD18-EAEF-4436-8A71-914F55D9E903}" dt="2022-11-18T15:27:52.767" v="3165" actId="26606"/>
          <ac:spMkLst>
            <pc:docMk/>
            <pc:sldMk cId="3782177299" sldId="346"/>
            <ac:spMk id="3" creationId="{640C1D37-1C30-1242-DEB0-C9C32BA2A8AC}"/>
          </ac:spMkLst>
        </pc:spChg>
        <pc:spChg chg="mod">
          <ac:chgData name="Claire Meredith" userId="f07baae9-3c0f-4f8f-8ff0-7d641683ffb0" providerId="ADAL" clId="{DF2CBD18-EAEF-4436-8A71-914F55D9E903}" dt="2022-12-02T20:43:18.990" v="13171" actId="404"/>
          <ac:spMkLst>
            <pc:docMk/>
            <pc:sldMk cId="3782177299" sldId="346"/>
            <ac:spMk id="5" creationId="{00000000-0000-0000-0000-000000000000}"/>
          </ac:spMkLst>
        </pc:spChg>
        <pc:spChg chg="add del">
          <ac:chgData name="Claire Meredith" userId="f07baae9-3c0f-4f8f-8ff0-7d641683ffb0" providerId="ADAL" clId="{DF2CBD18-EAEF-4436-8A71-914F55D9E903}" dt="2022-11-21T19:27:53.429" v="9606"/>
          <ac:spMkLst>
            <pc:docMk/>
            <pc:sldMk cId="3782177299" sldId="346"/>
            <ac:spMk id="7" creationId="{2B566528-1B12-4246-9431-5C2D7D081168}"/>
          </ac:spMkLst>
        </pc:spChg>
        <pc:spChg chg="add del">
          <ac:chgData name="Claire Meredith" userId="f07baae9-3c0f-4f8f-8ff0-7d641683ffb0" providerId="ADAL" clId="{DF2CBD18-EAEF-4436-8A71-914F55D9E903}" dt="2022-11-18T15:27:26.998" v="3162" actId="26606"/>
          <ac:spMkLst>
            <pc:docMk/>
            <pc:sldMk cId="3782177299" sldId="346"/>
            <ac:spMk id="10" creationId="{5E39A796-BE83-48B1-B33F-35C4A32AAB57}"/>
          </ac:spMkLst>
        </pc:spChg>
        <pc:spChg chg="add del">
          <ac:chgData name="Claire Meredith" userId="f07baae9-3c0f-4f8f-8ff0-7d641683ffb0" providerId="ADAL" clId="{DF2CBD18-EAEF-4436-8A71-914F55D9E903}" dt="2022-11-18T15:27:26.998" v="3162" actId="26606"/>
          <ac:spMkLst>
            <pc:docMk/>
            <pc:sldMk cId="3782177299" sldId="346"/>
            <ac:spMk id="12" creationId="{72F84B47-E267-4194-8194-831DB7B5547F}"/>
          </ac:spMkLst>
        </pc:spChg>
        <pc:grpChg chg="add del">
          <ac:chgData name="Claire Meredith" userId="f07baae9-3c0f-4f8f-8ff0-7d641683ffb0" providerId="ADAL" clId="{DF2CBD18-EAEF-4436-8A71-914F55D9E903}" dt="2022-11-21T19:27:53.429" v="9606"/>
          <ac:grpSpMkLst>
            <pc:docMk/>
            <pc:sldMk cId="3782177299" sldId="346"/>
            <ac:grpSpMk id="8" creationId="{828A5161-06F1-46CF-8AD7-844680A59E13}"/>
          </ac:grpSpMkLst>
        </pc:grpChg>
        <pc:grpChg chg="add del">
          <ac:chgData name="Claire Meredith" userId="f07baae9-3c0f-4f8f-8ff0-7d641683ffb0" providerId="ADAL" clId="{DF2CBD18-EAEF-4436-8A71-914F55D9E903}" dt="2022-11-21T19:27:53.429" v="9606"/>
          <ac:grpSpMkLst>
            <pc:docMk/>
            <pc:sldMk cId="3782177299" sldId="346"/>
            <ac:grpSpMk id="16" creationId="{5995D10D-E9C9-47DB-AE7E-801FEF38F5C9}"/>
          </ac:grpSpMkLst>
        </pc:grpChg>
        <pc:graphicFrameChg chg="add mod modGraphic">
          <ac:chgData name="Claire Meredith" userId="f07baae9-3c0f-4f8f-8ff0-7d641683ffb0" providerId="ADAL" clId="{DF2CBD18-EAEF-4436-8A71-914F55D9E903}" dt="2022-11-22T17:38:37.022" v="11279" actId="12269"/>
          <ac:graphicFrameMkLst>
            <pc:docMk/>
            <pc:sldMk cId="3782177299" sldId="346"/>
            <ac:graphicFrameMk id="20" creationId="{193F704C-80CA-DF33-B373-241748947B55}"/>
          </ac:graphicFrameMkLst>
        </pc:graphicFrameChg>
        <pc:picChg chg="mod">
          <ac:chgData name="Claire Meredith" userId="f07baae9-3c0f-4f8f-8ff0-7d641683ffb0" providerId="ADAL" clId="{DF2CBD18-EAEF-4436-8A71-914F55D9E903}" dt="2022-11-18T15:28:29.541" v="3177" actId="1076"/>
          <ac:picMkLst>
            <pc:docMk/>
            <pc:sldMk cId="3782177299" sldId="346"/>
            <ac:picMk id="4" creationId="{00000000-0000-0000-0000-000000000000}"/>
          </ac:picMkLst>
        </pc:picChg>
      </pc:sldChg>
      <pc:sldChg chg="addSp delSp modSp new mod setBg delDesignElem">
        <pc:chgData name="Claire Meredith" userId="f07baae9-3c0f-4f8f-8ff0-7d641683ffb0" providerId="ADAL" clId="{DF2CBD18-EAEF-4436-8A71-914F55D9E903}" dt="2022-12-02T20:44:12.688" v="13188" actId="404"/>
        <pc:sldMkLst>
          <pc:docMk/>
          <pc:sldMk cId="182479123" sldId="347"/>
        </pc:sldMkLst>
        <pc:spChg chg="mod">
          <ac:chgData name="Claire Meredith" userId="f07baae9-3c0f-4f8f-8ff0-7d641683ffb0" providerId="ADAL" clId="{DF2CBD18-EAEF-4436-8A71-914F55D9E903}" dt="2022-11-21T19:27:53.429" v="9606"/>
          <ac:spMkLst>
            <pc:docMk/>
            <pc:sldMk cId="182479123" sldId="347"/>
            <ac:spMk id="2" creationId="{30C14B84-CCDE-4BA9-6941-C08B9E2D9DB2}"/>
          </ac:spMkLst>
        </pc:spChg>
        <pc:spChg chg="add del mod">
          <ac:chgData name="Claire Meredith" userId="f07baae9-3c0f-4f8f-8ff0-7d641683ffb0" providerId="ADAL" clId="{DF2CBD18-EAEF-4436-8A71-914F55D9E903}" dt="2022-11-18T15:21:53.584" v="3046" actId="12084"/>
          <ac:spMkLst>
            <pc:docMk/>
            <pc:sldMk cId="182479123" sldId="347"/>
            <ac:spMk id="3" creationId="{B39F507A-732C-EBE9-0DF8-8E94DE0A3E85}"/>
          </ac:spMkLst>
        </pc:spChg>
        <pc:spChg chg="mod ord">
          <ac:chgData name="Claire Meredith" userId="f07baae9-3c0f-4f8f-8ff0-7d641683ffb0" providerId="ADAL" clId="{DF2CBD18-EAEF-4436-8A71-914F55D9E903}" dt="2022-12-02T20:44:12.688" v="13188" actId="404"/>
          <ac:spMkLst>
            <pc:docMk/>
            <pc:sldMk cId="182479123" sldId="347"/>
            <ac:spMk id="4" creationId="{57C382EC-394E-6E97-018F-1E02546EDD94}"/>
          </ac:spMkLst>
        </pc:spChg>
        <pc:spChg chg="add del">
          <ac:chgData name="Claire Meredith" userId="f07baae9-3c0f-4f8f-8ff0-7d641683ffb0" providerId="ADAL" clId="{DF2CBD18-EAEF-4436-8A71-914F55D9E903}" dt="2022-11-21T19:27:53.429" v="9606"/>
          <ac:spMkLst>
            <pc:docMk/>
            <pc:sldMk cId="182479123" sldId="347"/>
            <ac:spMk id="8" creationId="{F3060C83-F051-4F0E-ABAD-AA0DFC48B218}"/>
          </ac:spMkLst>
        </pc:spChg>
        <pc:spChg chg="add del">
          <ac:chgData name="Claire Meredith" userId="f07baae9-3c0f-4f8f-8ff0-7d641683ffb0" providerId="ADAL" clId="{DF2CBD18-EAEF-4436-8A71-914F55D9E903}" dt="2022-11-21T19:27:53.429" v="9606"/>
          <ac:spMkLst>
            <pc:docMk/>
            <pc:sldMk cId="182479123" sldId="347"/>
            <ac:spMk id="9" creationId="{83C98ABE-055B-441F-B07E-44F97F083C39}"/>
          </ac:spMkLst>
        </pc:spChg>
        <pc:spChg chg="add del">
          <ac:chgData name="Claire Meredith" userId="f07baae9-3c0f-4f8f-8ff0-7d641683ffb0" providerId="ADAL" clId="{DF2CBD18-EAEF-4436-8A71-914F55D9E903}" dt="2022-11-21T19:27:53.429" v="9606"/>
          <ac:spMkLst>
            <pc:docMk/>
            <pc:sldMk cId="182479123" sldId="347"/>
            <ac:spMk id="10" creationId="{29FDB030-9B49-4CED-8CCD-4D99382388AC}"/>
          </ac:spMkLst>
        </pc:spChg>
        <pc:spChg chg="add del">
          <ac:chgData name="Claire Meredith" userId="f07baae9-3c0f-4f8f-8ff0-7d641683ffb0" providerId="ADAL" clId="{DF2CBD18-EAEF-4436-8A71-914F55D9E903}" dt="2022-11-18T15:22:44.968" v="3060" actId="26606"/>
          <ac:spMkLst>
            <pc:docMk/>
            <pc:sldMk cId="182479123" sldId="347"/>
            <ac:spMk id="11" creationId="{F3060C83-F051-4F0E-ABAD-AA0DFC48B218}"/>
          </ac:spMkLst>
        </pc:spChg>
        <pc:spChg chg="add del">
          <ac:chgData name="Claire Meredith" userId="f07baae9-3c0f-4f8f-8ff0-7d641683ffb0" providerId="ADAL" clId="{DF2CBD18-EAEF-4436-8A71-914F55D9E903}" dt="2022-11-21T19:27:53.429" v="9606"/>
          <ac:spMkLst>
            <pc:docMk/>
            <pc:sldMk cId="182479123" sldId="347"/>
            <ac:spMk id="12" creationId="{3783CA14-24A1-485C-8B30-D6A5D87987AD}"/>
          </ac:spMkLst>
        </pc:spChg>
        <pc:spChg chg="add del">
          <ac:chgData name="Claire Meredith" userId="f07baae9-3c0f-4f8f-8ff0-7d641683ffb0" providerId="ADAL" clId="{DF2CBD18-EAEF-4436-8A71-914F55D9E903}" dt="2022-11-18T15:22:44.968" v="3060" actId="26606"/>
          <ac:spMkLst>
            <pc:docMk/>
            <pc:sldMk cId="182479123" sldId="347"/>
            <ac:spMk id="13" creationId="{83C98ABE-055B-441F-B07E-44F97F083C39}"/>
          </ac:spMkLst>
        </pc:spChg>
        <pc:spChg chg="add del">
          <ac:chgData name="Claire Meredith" userId="f07baae9-3c0f-4f8f-8ff0-7d641683ffb0" providerId="ADAL" clId="{DF2CBD18-EAEF-4436-8A71-914F55D9E903}" dt="2022-11-21T19:27:53.429" v="9606"/>
          <ac:spMkLst>
            <pc:docMk/>
            <pc:sldMk cId="182479123" sldId="347"/>
            <ac:spMk id="14" creationId="{9A97C86A-04D6-40F7-AE84-31AB43E6A846}"/>
          </ac:spMkLst>
        </pc:spChg>
        <pc:spChg chg="add del">
          <ac:chgData name="Claire Meredith" userId="f07baae9-3c0f-4f8f-8ff0-7d641683ffb0" providerId="ADAL" clId="{DF2CBD18-EAEF-4436-8A71-914F55D9E903}" dt="2022-11-18T15:22:44.968" v="3060" actId="26606"/>
          <ac:spMkLst>
            <pc:docMk/>
            <pc:sldMk cId="182479123" sldId="347"/>
            <ac:spMk id="15" creationId="{29FDB030-9B49-4CED-8CCD-4D99382388AC}"/>
          </ac:spMkLst>
        </pc:spChg>
        <pc:spChg chg="add del">
          <ac:chgData name="Claire Meredith" userId="f07baae9-3c0f-4f8f-8ff0-7d641683ffb0" providerId="ADAL" clId="{DF2CBD18-EAEF-4436-8A71-914F55D9E903}" dt="2022-11-21T19:27:53.429" v="9606"/>
          <ac:spMkLst>
            <pc:docMk/>
            <pc:sldMk cId="182479123" sldId="347"/>
            <ac:spMk id="16" creationId="{FF9F2414-84E8-453E-B1F3-389FDE8192D9}"/>
          </ac:spMkLst>
        </pc:spChg>
        <pc:spChg chg="add del">
          <ac:chgData name="Claire Meredith" userId="f07baae9-3c0f-4f8f-8ff0-7d641683ffb0" providerId="ADAL" clId="{DF2CBD18-EAEF-4436-8A71-914F55D9E903}" dt="2022-11-18T15:22:44.968" v="3060" actId="26606"/>
          <ac:spMkLst>
            <pc:docMk/>
            <pc:sldMk cId="182479123" sldId="347"/>
            <ac:spMk id="17" creationId="{3783CA14-24A1-485C-8B30-D6A5D87987AD}"/>
          </ac:spMkLst>
        </pc:spChg>
        <pc:spChg chg="add del">
          <ac:chgData name="Claire Meredith" userId="f07baae9-3c0f-4f8f-8ff0-7d641683ffb0" providerId="ADAL" clId="{DF2CBD18-EAEF-4436-8A71-914F55D9E903}" dt="2022-11-21T19:27:53.429" v="9606"/>
          <ac:spMkLst>
            <pc:docMk/>
            <pc:sldMk cId="182479123" sldId="347"/>
            <ac:spMk id="18" creationId="{3ECA69A1-7536-43AC-85EF-C7106179F5ED}"/>
          </ac:spMkLst>
        </pc:spChg>
        <pc:spChg chg="add del">
          <ac:chgData name="Claire Meredith" userId="f07baae9-3c0f-4f8f-8ff0-7d641683ffb0" providerId="ADAL" clId="{DF2CBD18-EAEF-4436-8A71-914F55D9E903}" dt="2022-11-18T15:22:44.968" v="3060" actId="26606"/>
          <ac:spMkLst>
            <pc:docMk/>
            <pc:sldMk cId="182479123" sldId="347"/>
            <ac:spMk id="19" creationId="{9A97C86A-04D6-40F7-AE84-31AB43E6A846}"/>
          </ac:spMkLst>
        </pc:spChg>
        <pc:spChg chg="add del">
          <ac:chgData name="Claire Meredith" userId="f07baae9-3c0f-4f8f-8ff0-7d641683ffb0" providerId="ADAL" clId="{DF2CBD18-EAEF-4436-8A71-914F55D9E903}" dt="2022-11-18T15:22:44.968" v="3060" actId="26606"/>
          <ac:spMkLst>
            <pc:docMk/>
            <pc:sldMk cId="182479123" sldId="347"/>
            <ac:spMk id="21" creationId="{FF9F2414-84E8-453E-B1F3-389FDE8192D9}"/>
          </ac:spMkLst>
        </pc:spChg>
        <pc:spChg chg="add del">
          <ac:chgData name="Claire Meredith" userId="f07baae9-3c0f-4f8f-8ff0-7d641683ffb0" providerId="ADAL" clId="{DF2CBD18-EAEF-4436-8A71-914F55D9E903}" dt="2022-11-18T15:22:44.968" v="3060" actId="26606"/>
          <ac:spMkLst>
            <pc:docMk/>
            <pc:sldMk cId="182479123" sldId="347"/>
            <ac:spMk id="23" creationId="{3ECA69A1-7536-43AC-85EF-C7106179F5ED}"/>
          </ac:spMkLst>
        </pc:spChg>
        <pc:graphicFrameChg chg="add del mod">
          <ac:chgData name="Claire Meredith" userId="f07baae9-3c0f-4f8f-8ff0-7d641683ffb0" providerId="ADAL" clId="{DF2CBD18-EAEF-4436-8A71-914F55D9E903}" dt="2022-11-18T15:21:40.307" v="3045" actId="12084"/>
          <ac:graphicFrameMkLst>
            <pc:docMk/>
            <pc:sldMk cId="182479123" sldId="347"/>
            <ac:graphicFrameMk id="5" creationId="{6340A2D1-107B-97F3-C241-55789F9AB46E}"/>
          </ac:graphicFrameMkLst>
        </pc:graphicFrameChg>
        <pc:graphicFrameChg chg="add mod modGraphic">
          <ac:chgData name="Claire Meredith" userId="f07baae9-3c0f-4f8f-8ff0-7d641683ffb0" providerId="ADAL" clId="{DF2CBD18-EAEF-4436-8A71-914F55D9E903}" dt="2022-11-22T17:36:28.448" v="11152" actId="12269"/>
          <ac:graphicFrameMkLst>
            <pc:docMk/>
            <pc:sldMk cId="182479123" sldId="347"/>
            <ac:graphicFrameMk id="6" creationId="{82AC35B5-0049-4441-E7D4-7AC08C212035}"/>
          </ac:graphicFrameMkLst>
        </pc:graphicFrameChg>
      </pc:sldChg>
      <pc:sldChg chg="addSp delSp modSp new mod setBg delDesignElem">
        <pc:chgData name="Claire Meredith" userId="f07baae9-3c0f-4f8f-8ff0-7d641683ffb0" providerId="ADAL" clId="{DF2CBD18-EAEF-4436-8A71-914F55D9E903}" dt="2022-12-02T20:22:03.972" v="12365" actId="1076"/>
        <pc:sldMkLst>
          <pc:docMk/>
          <pc:sldMk cId="1420562246" sldId="348"/>
        </pc:sldMkLst>
        <pc:spChg chg="mod">
          <ac:chgData name="Claire Meredith" userId="f07baae9-3c0f-4f8f-8ff0-7d641683ffb0" providerId="ADAL" clId="{DF2CBD18-EAEF-4436-8A71-914F55D9E903}" dt="2022-11-14T20:44:22.548" v="2649" actId="26606"/>
          <ac:spMkLst>
            <pc:docMk/>
            <pc:sldMk cId="1420562246" sldId="348"/>
            <ac:spMk id="2" creationId="{86E68818-5179-451A-F316-BFF50317D7CA}"/>
          </ac:spMkLst>
        </pc:spChg>
        <pc:spChg chg="mod">
          <ac:chgData name="Claire Meredith" userId="f07baae9-3c0f-4f8f-8ff0-7d641683ffb0" providerId="ADAL" clId="{DF2CBD18-EAEF-4436-8A71-914F55D9E903}" dt="2022-12-02T20:22:03.972" v="12365" actId="1076"/>
          <ac:spMkLst>
            <pc:docMk/>
            <pc:sldMk cId="1420562246" sldId="348"/>
            <ac:spMk id="3" creationId="{ACD9914E-8D96-EE21-D016-18B50055C310}"/>
          </ac:spMkLst>
        </pc:spChg>
        <pc:spChg chg="add del">
          <ac:chgData name="Claire Meredith" userId="f07baae9-3c0f-4f8f-8ff0-7d641683ffb0" providerId="ADAL" clId="{DF2CBD18-EAEF-4436-8A71-914F55D9E903}" dt="2022-11-14T20:44:22.548" v="2649" actId="26606"/>
          <ac:spMkLst>
            <pc:docMk/>
            <pc:sldMk cId="1420562246" sldId="348"/>
            <ac:spMk id="8" creationId="{2B566528-1B12-4246-9431-5C2D7D081168}"/>
          </ac:spMkLst>
        </pc:spChg>
        <pc:spChg chg="add del">
          <ac:chgData name="Claire Meredith" userId="f07baae9-3c0f-4f8f-8ff0-7d641683ffb0" providerId="ADAL" clId="{DF2CBD18-EAEF-4436-8A71-914F55D9E903}" dt="2022-11-14T20:44:22.548" v="2649" actId="26606"/>
          <ac:spMkLst>
            <pc:docMk/>
            <pc:sldMk cId="1420562246" sldId="348"/>
            <ac:spMk id="10" creationId="{2E80C965-DB6D-4F81-9E9E-B027384D0BD6}"/>
          </ac:spMkLst>
        </pc:spChg>
        <pc:spChg chg="add del">
          <ac:chgData name="Claire Meredith" userId="f07baae9-3c0f-4f8f-8ff0-7d641683ffb0" providerId="ADAL" clId="{DF2CBD18-EAEF-4436-8A71-914F55D9E903}" dt="2022-11-14T20:44:22.548" v="2649" actId="26606"/>
          <ac:spMkLst>
            <pc:docMk/>
            <pc:sldMk cId="1420562246" sldId="348"/>
            <ac:spMk id="12" creationId="{A580F890-B085-4E95-96AA-55AEBEC5CE6E}"/>
          </ac:spMkLst>
        </pc:spChg>
        <pc:spChg chg="add del">
          <ac:chgData name="Claire Meredith" userId="f07baae9-3c0f-4f8f-8ff0-7d641683ffb0" providerId="ADAL" clId="{DF2CBD18-EAEF-4436-8A71-914F55D9E903}" dt="2022-11-14T20:44:22.548" v="2649" actId="26606"/>
          <ac:spMkLst>
            <pc:docMk/>
            <pc:sldMk cId="1420562246" sldId="348"/>
            <ac:spMk id="14" creationId="{D3F51FEB-38FB-4F6C-9F7B-2F2AFAB65463}"/>
          </ac:spMkLst>
        </pc:spChg>
        <pc:spChg chg="add del">
          <ac:chgData name="Claire Meredith" userId="f07baae9-3c0f-4f8f-8ff0-7d641683ffb0" providerId="ADAL" clId="{DF2CBD18-EAEF-4436-8A71-914F55D9E903}" dt="2022-11-14T20:44:22.548" v="2649" actId="26606"/>
          <ac:spMkLst>
            <pc:docMk/>
            <pc:sldMk cId="1420562246" sldId="348"/>
            <ac:spMk id="16" creationId="{1E547BA6-BAE0-43BB-A7CA-60F69CE252F0}"/>
          </ac:spMkLst>
        </pc:spChg>
        <pc:spChg chg="add del">
          <ac:chgData name="Claire Meredith" userId="f07baae9-3c0f-4f8f-8ff0-7d641683ffb0" providerId="ADAL" clId="{DF2CBD18-EAEF-4436-8A71-914F55D9E903}" dt="2022-11-21T19:27:53.429" v="9606"/>
          <ac:spMkLst>
            <pc:docMk/>
            <pc:sldMk cId="1420562246" sldId="348"/>
            <ac:spMk id="21" creationId="{9A297797-5C89-4791-8204-AB071FA1FBCA}"/>
          </ac:spMkLst>
        </pc:spChg>
        <pc:spChg chg="add del">
          <ac:chgData name="Claire Meredith" userId="f07baae9-3c0f-4f8f-8ff0-7d641683ffb0" providerId="ADAL" clId="{DF2CBD18-EAEF-4436-8A71-914F55D9E903}" dt="2022-11-21T19:27:53.429" v="9606"/>
          <ac:spMkLst>
            <pc:docMk/>
            <pc:sldMk cId="1420562246" sldId="348"/>
            <ac:spMk id="23" creationId="{569BBA9B-8F4E-4D2B-BEFA-41A475443377}"/>
          </ac:spMkLst>
        </pc:spChg>
        <pc:spChg chg="add del">
          <ac:chgData name="Claire Meredith" userId="f07baae9-3c0f-4f8f-8ff0-7d641683ffb0" providerId="ADAL" clId="{DF2CBD18-EAEF-4436-8A71-914F55D9E903}" dt="2022-11-21T19:27:53.429" v="9606"/>
          <ac:spMkLst>
            <pc:docMk/>
            <pc:sldMk cId="1420562246" sldId="348"/>
            <ac:spMk id="25" creationId="{851012D1-8033-40B1-9EC0-91390FFC7403}"/>
          </ac:spMkLst>
        </pc:spChg>
        <pc:spChg chg="add del">
          <ac:chgData name="Claire Meredith" userId="f07baae9-3c0f-4f8f-8ff0-7d641683ffb0" providerId="ADAL" clId="{DF2CBD18-EAEF-4436-8A71-914F55D9E903}" dt="2022-11-21T19:27:53.429" v="9606"/>
          <ac:spMkLst>
            <pc:docMk/>
            <pc:sldMk cId="1420562246" sldId="348"/>
            <ac:spMk id="27" creationId="{2E80C965-DB6D-4F81-9E9E-B027384D0BD6}"/>
          </ac:spMkLst>
        </pc:spChg>
        <pc:spChg chg="add del">
          <ac:chgData name="Claire Meredith" userId="f07baae9-3c0f-4f8f-8ff0-7d641683ffb0" providerId="ADAL" clId="{DF2CBD18-EAEF-4436-8A71-914F55D9E903}" dt="2022-11-21T19:27:53.429" v="9606"/>
          <ac:spMkLst>
            <pc:docMk/>
            <pc:sldMk cId="1420562246" sldId="348"/>
            <ac:spMk id="29" creationId="{D291F021-C45C-4D44-A2B8-A789E386CC42}"/>
          </ac:spMkLst>
        </pc:spChg>
      </pc:sldChg>
      <pc:sldChg chg="addSp delSp modSp add del mod setBg delDesignElem">
        <pc:chgData name="Claire Meredith" userId="f07baae9-3c0f-4f8f-8ff0-7d641683ffb0" providerId="ADAL" clId="{DF2CBD18-EAEF-4436-8A71-914F55D9E903}" dt="2022-12-02T20:22:37.753" v="12368" actId="2696"/>
        <pc:sldMkLst>
          <pc:docMk/>
          <pc:sldMk cId="3037778997" sldId="349"/>
        </pc:sldMkLst>
        <pc:spChg chg="mod">
          <ac:chgData name="Claire Meredith" userId="f07baae9-3c0f-4f8f-8ff0-7d641683ffb0" providerId="ADAL" clId="{DF2CBD18-EAEF-4436-8A71-914F55D9E903}" dt="2022-11-14T20:44:28.081" v="2650" actId="26606"/>
          <ac:spMkLst>
            <pc:docMk/>
            <pc:sldMk cId="3037778997" sldId="349"/>
            <ac:spMk id="2" creationId="{86E68818-5179-451A-F316-BFF50317D7CA}"/>
          </ac:spMkLst>
        </pc:spChg>
        <pc:spChg chg="mod">
          <ac:chgData name="Claire Meredith" userId="f07baae9-3c0f-4f8f-8ff0-7d641683ffb0" providerId="ADAL" clId="{DF2CBD18-EAEF-4436-8A71-914F55D9E903}" dt="2022-11-14T20:44:31.639" v="2651" actId="5793"/>
          <ac:spMkLst>
            <pc:docMk/>
            <pc:sldMk cId="3037778997" sldId="349"/>
            <ac:spMk id="3" creationId="{ACD9914E-8D96-EE21-D016-18B50055C310}"/>
          </ac:spMkLst>
        </pc:spChg>
        <pc:spChg chg="add del">
          <ac:chgData name="Claire Meredith" userId="f07baae9-3c0f-4f8f-8ff0-7d641683ffb0" providerId="ADAL" clId="{DF2CBD18-EAEF-4436-8A71-914F55D9E903}" dt="2022-11-21T19:27:53.429" v="9606"/>
          <ac:spMkLst>
            <pc:docMk/>
            <pc:sldMk cId="3037778997" sldId="349"/>
            <ac:spMk id="8" creationId="{9A297797-5C89-4791-8204-AB071FA1FBCA}"/>
          </ac:spMkLst>
        </pc:spChg>
        <pc:spChg chg="add del">
          <ac:chgData name="Claire Meredith" userId="f07baae9-3c0f-4f8f-8ff0-7d641683ffb0" providerId="ADAL" clId="{DF2CBD18-EAEF-4436-8A71-914F55D9E903}" dt="2022-11-21T19:27:53.429" v="9606"/>
          <ac:spMkLst>
            <pc:docMk/>
            <pc:sldMk cId="3037778997" sldId="349"/>
            <ac:spMk id="10" creationId="{569BBA9B-8F4E-4D2B-BEFA-41A475443377}"/>
          </ac:spMkLst>
        </pc:spChg>
        <pc:spChg chg="add del">
          <ac:chgData name="Claire Meredith" userId="f07baae9-3c0f-4f8f-8ff0-7d641683ffb0" providerId="ADAL" clId="{DF2CBD18-EAEF-4436-8A71-914F55D9E903}" dt="2022-11-21T19:27:53.429" v="9606"/>
          <ac:spMkLst>
            <pc:docMk/>
            <pc:sldMk cId="3037778997" sldId="349"/>
            <ac:spMk id="12" creationId="{851012D1-8033-40B1-9EC0-91390FFC7403}"/>
          </ac:spMkLst>
        </pc:spChg>
        <pc:spChg chg="add del">
          <ac:chgData name="Claire Meredith" userId="f07baae9-3c0f-4f8f-8ff0-7d641683ffb0" providerId="ADAL" clId="{DF2CBD18-EAEF-4436-8A71-914F55D9E903}" dt="2022-11-21T19:27:53.429" v="9606"/>
          <ac:spMkLst>
            <pc:docMk/>
            <pc:sldMk cId="3037778997" sldId="349"/>
            <ac:spMk id="14" creationId="{2E80C965-DB6D-4F81-9E9E-B027384D0BD6}"/>
          </ac:spMkLst>
        </pc:spChg>
        <pc:spChg chg="add del">
          <ac:chgData name="Claire Meredith" userId="f07baae9-3c0f-4f8f-8ff0-7d641683ffb0" providerId="ADAL" clId="{DF2CBD18-EAEF-4436-8A71-914F55D9E903}" dt="2022-11-21T19:27:53.429" v="9606"/>
          <ac:spMkLst>
            <pc:docMk/>
            <pc:sldMk cId="3037778997" sldId="349"/>
            <ac:spMk id="16" creationId="{D291F021-C45C-4D44-A2B8-A789E386CC42}"/>
          </ac:spMkLst>
        </pc:spChg>
      </pc:sldChg>
      <pc:sldChg chg="addSp delSp modSp new mod setBg delDesignElem">
        <pc:chgData name="Claire Meredith" userId="f07baae9-3c0f-4f8f-8ff0-7d641683ffb0" providerId="ADAL" clId="{DF2CBD18-EAEF-4436-8A71-914F55D9E903}" dt="2022-12-02T20:23:34.934" v="12380" actId="20577"/>
        <pc:sldMkLst>
          <pc:docMk/>
          <pc:sldMk cId="3023277688" sldId="350"/>
        </pc:sldMkLst>
        <pc:spChg chg="mod">
          <ac:chgData name="Claire Meredith" userId="f07baae9-3c0f-4f8f-8ff0-7d641683ffb0" providerId="ADAL" clId="{DF2CBD18-EAEF-4436-8A71-914F55D9E903}" dt="2022-11-14T20:47:58.470" v="2947" actId="26606"/>
          <ac:spMkLst>
            <pc:docMk/>
            <pc:sldMk cId="3023277688" sldId="350"/>
            <ac:spMk id="2" creationId="{2185639F-FDF6-90D6-4A08-64C2BF9F54CE}"/>
          </ac:spMkLst>
        </pc:spChg>
        <pc:spChg chg="mod">
          <ac:chgData name="Claire Meredith" userId="f07baae9-3c0f-4f8f-8ff0-7d641683ffb0" providerId="ADAL" clId="{DF2CBD18-EAEF-4436-8A71-914F55D9E903}" dt="2022-12-02T20:23:34.934" v="12380" actId="20577"/>
          <ac:spMkLst>
            <pc:docMk/>
            <pc:sldMk cId="3023277688" sldId="350"/>
            <ac:spMk id="3" creationId="{34974FC8-E082-A801-DECD-D04FA2BBA3D7}"/>
          </ac:spMkLst>
        </pc:spChg>
        <pc:spChg chg="add del">
          <ac:chgData name="Claire Meredith" userId="f07baae9-3c0f-4f8f-8ff0-7d641683ffb0" providerId="ADAL" clId="{DF2CBD18-EAEF-4436-8A71-914F55D9E903}" dt="2022-11-21T19:27:53.429" v="9606"/>
          <ac:spMkLst>
            <pc:docMk/>
            <pc:sldMk cId="3023277688" sldId="350"/>
            <ac:spMk id="8" creationId="{12FB12AE-71D1-47FD-9AC3-EE2C07424534}"/>
          </ac:spMkLst>
        </pc:spChg>
        <pc:spChg chg="add del">
          <ac:chgData name="Claire Meredith" userId="f07baae9-3c0f-4f8f-8ff0-7d641683ffb0" providerId="ADAL" clId="{DF2CBD18-EAEF-4436-8A71-914F55D9E903}" dt="2022-11-21T19:27:53.429" v="9606"/>
          <ac:spMkLst>
            <pc:docMk/>
            <pc:sldMk cId="3023277688" sldId="350"/>
            <ac:spMk id="10" creationId="{64853C7E-3CBA-4464-865F-6044D94B1BE9}"/>
          </ac:spMkLst>
        </pc:spChg>
        <pc:spChg chg="add del">
          <ac:chgData name="Claire Meredith" userId="f07baae9-3c0f-4f8f-8ff0-7d641683ffb0" providerId="ADAL" clId="{DF2CBD18-EAEF-4436-8A71-914F55D9E903}" dt="2022-11-21T19:27:53.429" v="9606"/>
          <ac:spMkLst>
            <pc:docMk/>
            <pc:sldMk cId="3023277688" sldId="350"/>
            <ac:spMk id="12" creationId="{55EFEC59-B929-4851-9DEF-9106F27979A9}"/>
          </ac:spMkLst>
        </pc:spChg>
        <pc:spChg chg="add del">
          <ac:chgData name="Claire Meredith" userId="f07baae9-3c0f-4f8f-8ff0-7d641683ffb0" providerId="ADAL" clId="{DF2CBD18-EAEF-4436-8A71-914F55D9E903}" dt="2022-11-21T19:27:53.429" v="9606"/>
          <ac:spMkLst>
            <pc:docMk/>
            <pc:sldMk cId="3023277688" sldId="350"/>
            <ac:spMk id="14" creationId="{6C132392-D5FF-4588-8FA1-5BAD77BF6464}"/>
          </ac:spMkLst>
        </pc:spChg>
        <pc:spChg chg="add del">
          <ac:chgData name="Claire Meredith" userId="f07baae9-3c0f-4f8f-8ff0-7d641683ffb0" providerId="ADAL" clId="{DF2CBD18-EAEF-4436-8A71-914F55D9E903}" dt="2022-11-21T19:27:53.429" v="9606"/>
          <ac:spMkLst>
            <pc:docMk/>
            <pc:sldMk cId="3023277688" sldId="350"/>
            <ac:spMk id="16" creationId="{C7EAC045-695C-4E73-9B7C-AFD6FB22DA20}"/>
          </ac:spMkLst>
        </pc:spChg>
        <pc:spChg chg="add del">
          <ac:chgData name="Claire Meredith" userId="f07baae9-3c0f-4f8f-8ff0-7d641683ffb0" providerId="ADAL" clId="{DF2CBD18-EAEF-4436-8A71-914F55D9E903}" dt="2022-11-21T19:27:53.429" v="9606"/>
          <ac:spMkLst>
            <pc:docMk/>
            <pc:sldMk cId="3023277688" sldId="350"/>
            <ac:spMk id="18" creationId="{404A7A3A-BEAE-4BC6-A163-5D0E5F8C4669}"/>
          </ac:spMkLst>
        </pc:spChg>
        <pc:spChg chg="add del">
          <ac:chgData name="Claire Meredith" userId="f07baae9-3c0f-4f8f-8ff0-7d641683ffb0" providerId="ADAL" clId="{DF2CBD18-EAEF-4436-8A71-914F55D9E903}" dt="2022-11-21T19:27:53.429" v="9606"/>
          <ac:spMkLst>
            <pc:docMk/>
            <pc:sldMk cId="3023277688" sldId="350"/>
            <ac:spMk id="20" creationId="{12ED3B7D-405D-4DFA-8608-B6DE7467183E}"/>
          </ac:spMkLst>
        </pc:spChg>
      </pc:sldChg>
      <pc:sldChg chg="addSp delSp modSp mod setBg delDesignElem">
        <pc:chgData name="Claire Meredith" userId="f07baae9-3c0f-4f8f-8ff0-7d641683ffb0" providerId="ADAL" clId="{DF2CBD18-EAEF-4436-8A71-914F55D9E903}" dt="2022-11-21T19:27:53.429" v="9606"/>
        <pc:sldMkLst>
          <pc:docMk/>
          <pc:sldMk cId="1927812458" sldId="351"/>
        </pc:sldMkLst>
        <pc:spChg chg="mod">
          <ac:chgData name="Claire Meredith" userId="f07baae9-3c0f-4f8f-8ff0-7d641683ffb0" providerId="ADAL" clId="{DF2CBD18-EAEF-4436-8A71-914F55D9E903}" dt="2022-11-14T20:48:07.647" v="2949" actId="26606"/>
          <ac:spMkLst>
            <pc:docMk/>
            <pc:sldMk cId="1927812458" sldId="351"/>
            <ac:spMk id="2" creationId="{2185639F-FDF6-90D6-4A08-64C2BF9F54CE}"/>
          </ac:spMkLst>
        </pc:spChg>
        <pc:spChg chg="mod">
          <ac:chgData name="Claire Meredith" userId="f07baae9-3c0f-4f8f-8ff0-7d641683ffb0" providerId="ADAL" clId="{DF2CBD18-EAEF-4436-8A71-914F55D9E903}" dt="2022-11-14T20:48:07.647" v="2949" actId="26606"/>
          <ac:spMkLst>
            <pc:docMk/>
            <pc:sldMk cId="1927812458" sldId="351"/>
            <ac:spMk id="3" creationId="{34974FC8-E082-A801-DECD-D04FA2BBA3D7}"/>
          </ac:spMkLst>
        </pc:spChg>
        <pc:spChg chg="add del">
          <ac:chgData name="Claire Meredith" userId="f07baae9-3c0f-4f8f-8ff0-7d641683ffb0" providerId="ADAL" clId="{DF2CBD18-EAEF-4436-8A71-914F55D9E903}" dt="2022-11-21T19:27:53.429" v="9606"/>
          <ac:spMkLst>
            <pc:docMk/>
            <pc:sldMk cId="1927812458" sldId="351"/>
            <ac:spMk id="8" creationId="{12FB12AE-71D1-47FD-9AC3-EE2C07424534}"/>
          </ac:spMkLst>
        </pc:spChg>
        <pc:spChg chg="add del">
          <ac:chgData name="Claire Meredith" userId="f07baae9-3c0f-4f8f-8ff0-7d641683ffb0" providerId="ADAL" clId="{DF2CBD18-EAEF-4436-8A71-914F55D9E903}" dt="2022-11-21T19:27:53.429" v="9606"/>
          <ac:spMkLst>
            <pc:docMk/>
            <pc:sldMk cId="1927812458" sldId="351"/>
            <ac:spMk id="10" creationId="{64853C7E-3CBA-4464-865F-6044D94B1BE9}"/>
          </ac:spMkLst>
        </pc:spChg>
        <pc:spChg chg="add del">
          <ac:chgData name="Claire Meredith" userId="f07baae9-3c0f-4f8f-8ff0-7d641683ffb0" providerId="ADAL" clId="{DF2CBD18-EAEF-4436-8A71-914F55D9E903}" dt="2022-11-21T19:27:53.429" v="9606"/>
          <ac:spMkLst>
            <pc:docMk/>
            <pc:sldMk cId="1927812458" sldId="351"/>
            <ac:spMk id="12" creationId="{55EFEC59-B929-4851-9DEF-9106F27979A9}"/>
          </ac:spMkLst>
        </pc:spChg>
        <pc:spChg chg="add del">
          <ac:chgData name="Claire Meredith" userId="f07baae9-3c0f-4f8f-8ff0-7d641683ffb0" providerId="ADAL" clId="{DF2CBD18-EAEF-4436-8A71-914F55D9E903}" dt="2022-11-21T19:27:53.429" v="9606"/>
          <ac:spMkLst>
            <pc:docMk/>
            <pc:sldMk cId="1927812458" sldId="351"/>
            <ac:spMk id="14" creationId="{6C132392-D5FF-4588-8FA1-5BAD77BF6464}"/>
          </ac:spMkLst>
        </pc:spChg>
        <pc:spChg chg="add del">
          <ac:chgData name="Claire Meredith" userId="f07baae9-3c0f-4f8f-8ff0-7d641683ffb0" providerId="ADAL" clId="{DF2CBD18-EAEF-4436-8A71-914F55D9E903}" dt="2022-11-21T19:27:53.429" v="9606"/>
          <ac:spMkLst>
            <pc:docMk/>
            <pc:sldMk cId="1927812458" sldId="351"/>
            <ac:spMk id="16" creationId="{C7EAC045-695C-4E73-9B7C-AFD6FB22DA20}"/>
          </ac:spMkLst>
        </pc:spChg>
        <pc:spChg chg="add del">
          <ac:chgData name="Claire Meredith" userId="f07baae9-3c0f-4f8f-8ff0-7d641683ffb0" providerId="ADAL" clId="{DF2CBD18-EAEF-4436-8A71-914F55D9E903}" dt="2022-11-21T19:27:53.429" v="9606"/>
          <ac:spMkLst>
            <pc:docMk/>
            <pc:sldMk cId="1927812458" sldId="351"/>
            <ac:spMk id="18" creationId="{404A7A3A-BEAE-4BC6-A163-5D0E5F8C4669}"/>
          </ac:spMkLst>
        </pc:spChg>
        <pc:spChg chg="add del">
          <ac:chgData name="Claire Meredith" userId="f07baae9-3c0f-4f8f-8ff0-7d641683ffb0" providerId="ADAL" clId="{DF2CBD18-EAEF-4436-8A71-914F55D9E903}" dt="2022-11-21T19:27:53.429" v="9606"/>
          <ac:spMkLst>
            <pc:docMk/>
            <pc:sldMk cId="1927812458" sldId="351"/>
            <ac:spMk id="20" creationId="{12ED3B7D-405D-4DFA-8608-B6DE7467183E}"/>
          </ac:spMkLst>
        </pc:spChg>
      </pc:sldChg>
      <pc:sldChg chg="del">
        <pc:chgData name="Claire Meredith" userId="f07baae9-3c0f-4f8f-8ff0-7d641683ffb0" providerId="ADAL" clId="{DF2CBD18-EAEF-4436-8A71-914F55D9E903}" dt="2022-11-21T17:21:15.393" v="5354" actId="2696"/>
        <pc:sldMkLst>
          <pc:docMk/>
          <pc:sldMk cId="2808543667" sldId="352"/>
        </pc:sldMkLst>
      </pc:sldChg>
      <pc:sldChg chg="addSp delSp modSp mod setBg delDesignElem modNotesTx">
        <pc:chgData name="Claire Meredith" userId="f07baae9-3c0f-4f8f-8ff0-7d641683ffb0" providerId="ADAL" clId="{DF2CBD18-EAEF-4436-8A71-914F55D9E903}" dt="2022-12-02T20:43:57.641" v="13180" actId="404"/>
        <pc:sldMkLst>
          <pc:docMk/>
          <pc:sldMk cId="2110760458" sldId="353"/>
        </pc:sldMkLst>
        <pc:spChg chg="mod">
          <ac:chgData name="Claire Meredith" userId="f07baae9-3c0f-4f8f-8ff0-7d641683ffb0" providerId="ADAL" clId="{DF2CBD18-EAEF-4436-8A71-914F55D9E903}" dt="2022-12-02T20:43:52.227" v="13177" actId="403"/>
          <ac:spMkLst>
            <pc:docMk/>
            <pc:sldMk cId="2110760458" sldId="353"/>
            <ac:spMk id="2" creationId="{00000000-0000-0000-0000-000000000000}"/>
          </ac:spMkLst>
        </pc:spChg>
        <pc:spChg chg="del mod">
          <ac:chgData name="Claire Meredith" userId="f07baae9-3c0f-4f8f-8ff0-7d641683ffb0" providerId="ADAL" clId="{DF2CBD18-EAEF-4436-8A71-914F55D9E903}" dt="2022-11-21T18:43:01.397" v="8062" actId="12084"/>
          <ac:spMkLst>
            <pc:docMk/>
            <pc:sldMk cId="2110760458" sldId="353"/>
            <ac:spMk id="3" creationId="{00000000-0000-0000-0000-000000000000}"/>
          </ac:spMkLst>
        </pc:spChg>
        <pc:spChg chg="mod">
          <ac:chgData name="Claire Meredith" userId="f07baae9-3c0f-4f8f-8ff0-7d641683ffb0" providerId="ADAL" clId="{DF2CBD18-EAEF-4436-8A71-914F55D9E903}" dt="2022-12-02T20:43:57.641" v="13180" actId="404"/>
          <ac:spMkLst>
            <pc:docMk/>
            <pc:sldMk cId="2110760458" sldId="353"/>
            <ac:spMk id="4" creationId="{AA3763F1-557C-9CF5-9E36-D88F0BD82066}"/>
          </ac:spMkLst>
        </pc:spChg>
        <pc:spChg chg="add del">
          <ac:chgData name="Claire Meredith" userId="f07baae9-3c0f-4f8f-8ff0-7d641683ffb0" providerId="ADAL" clId="{DF2CBD18-EAEF-4436-8A71-914F55D9E903}" dt="2022-11-21T19:27:53.429" v="9606"/>
          <ac:spMkLst>
            <pc:docMk/>
            <pc:sldMk cId="2110760458" sldId="353"/>
            <ac:spMk id="9" creationId="{2B566528-1B12-4246-9431-5C2D7D081168}"/>
          </ac:spMkLst>
        </pc:spChg>
        <pc:spChg chg="add del">
          <ac:chgData name="Claire Meredith" userId="f07baae9-3c0f-4f8f-8ff0-7d641683ffb0" providerId="ADAL" clId="{DF2CBD18-EAEF-4436-8A71-914F55D9E903}" dt="2022-11-21T19:27:53.429" v="9606"/>
          <ac:spMkLst>
            <pc:docMk/>
            <pc:sldMk cId="2110760458" sldId="353"/>
            <ac:spMk id="11" creationId="{2E80C965-DB6D-4F81-9E9E-B027384D0BD6}"/>
          </ac:spMkLst>
        </pc:spChg>
        <pc:spChg chg="add del">
          <ac:chgData name="Claire Meredith" userId="f07baae9-3c0f-4f8f-8ff0-7d641683ffb0" providerId="ADAL" clId="{DF2CBD18-EAEF-4436-8A71-914F55D9E903}" dt="2022-11-21T19:27:53.429" v="9606"/>
          <ac:spMkLst>
            <pc:docMk/>
            <pc:sldMk cId="2110760458" sldId="353"/>
            <ac:spMk id="13" creationId="{A580F890-B085-4E95-96AA-55AEBEC5CE6E}"/>
          </ac:spMkLst>
        </pc:spChg>
        <pc:spChg chg="add del">
          <ac:chgData name="Claire Meredith" userId="f07baae9-3c0f-4f8f-8ff0-7d641683ffb0" providerId="ADAL" clId="{DF2CBD18-EAEF-4436-8A71-914F55D9E903}" dt="2022-11-21T19:27:53.429" v="9606"/>
          <ac:spMkLst>
            <pc:docMk/>
            <pc:sldMk cId="2110760458" sldId="353"/>
            <ac:spMk id="15" creationId="{D3F51FEB-38FB-4F6C-9F7B-2F2AFAB65463}"/>
          </ac:spMkLst>
        </pc:spChg>
        <pc:spChg chg="add del">
          <ac:chgData name="Claire Meredith" userId="f07baae9-3c0f-4f8f-8ff0-7d641683ffb0" providerId="ADAL" clId="{DF2CBD18-EAEF-4436-8A71-914F55D9E903}" dt="2022-11-21T19:27:53.429" v="9606"/>
          <ac:spMkLst>
            <pc:docMk/>
            <pc:sldMk cId="2110760458" sldId="353"/>
            <ac:spMk id="17" creationId="{1E547BA6-BAE0-43BB-A7CA-60F69CE252F0}"/>
          </ac:spMkLst>
        </pc:spChg>
        <pc:graphicFrameChg chg="add mod modGraphic">
          <ac:chgData name="Claire Meredith" userId="f07baae9-3c0f-4f8f-8ff0-7d641683ffb0" providerId="ADAL" clId="{DF2CBD18-EAEF-4436-8A71-914F55D9E903}" dt="2022-11-22T17:36:51.069" v="11154" actId="12269"/>
          <ac:graphicFrameMkLst>
            <pc:docMk/>
            <pc:sldMk cId="2110760458" sldId="353"/>
            <ac:graphicFrameMk id="5" creationId="{AD06353B-7C58-F26C-C0E6-C09F9179719D}"/>
          </ac:graphicFrameMkLst>
        </pc:graphicFrameChg>
      </pc:sldChg>
      <pc:sldChg chg="addSp delSp modSp mod setBg delDesignElem">
        <pc:chgData name="Claire Meredith" userId="f07baae9-3c0f-4f8f-8ff0-7d641683ffb0" providerId="ADAL" clId="{DF2CBD18-EAEF-4436-8A71-914F55D9E903}" dt="2022-11-30T20:37:00.728" v="11736" actId="20577"/>
        <pc:sldMkLst>
          <pc:docMk/>
          <pc:sldMk cId="2578888820" sldId="354"/>
        </pc:sldMkLst>
        <pc:spChg chg="mod">
          <ac:chgData name="Claire Meredith" userId="f07baae9-3c0f-4f8f-8ff0-7d641683ffb0" providerId="ADAL" clId="{DF2CBD18-EAEF-4436-8A71-914F55D9E903}" dt="2022-11-30T20:37:00.728" v="11736" actId="20577"/>
          <ac:spMkLst>
            <pc:docMk/>
            <pc:sldMk cId="2578888820" sldId="354"/>
            <ac:spMk id="2" creationId="{00000000-0000-0000-0000-000000000000}"/>
          </ac:spMkLst>
        </pc:spChg>
        <pc:spChg chg="add del">
          <ac:chgData name="Claire Meredith" userId="f07baae9-3c0f-4f8f-8ff0-7d641683ffb0" providerId="ADAL" clId="{DF2CBD18-EAEF-4436-8A71-914F55D9E903}" dt="2022-11-18T15:26:18.463" v="3157" actId="12084"/>
          <ac:spMkLst>
            <pc:docMk/>
            <pc:sldMk cId="2578888820" sldId="354"/>
            <ac:spMk id="3" creationId="{00000000-0000-0000-0000-000000000000}"/>
          </ac:spMkLst>
        </pc:spChg>
        <pc:spChg chg="add del">
          <ac:chgData name="Claire Meredith" userId="f07baae9-3c0f-4f8f-8ff0-7d641683ffb0" providerId="ADAL" clId="{DF2CBD18-EAEF-4436-8A71-914F55D9E903}" dt="2022-11-21T19:27:53.429" v="9606"/>
          <ac:spMkLst>
            <pc:docMk/>
            <pc:sldMk cId="2578888820" sldId="354"/>
            <ac:spMk id="11" creationId="{F3060C83-F051-4F0E-ABAD-AA0DFC48B218}"/>
          </ac:spMkLst>
        </pc:spChg>
        <pc:spChg chg="add del">
          <ac:chgData name="Claire Meredith" userId="f07baae9-3c0f-4f8f-8ff0-7d641683ffb0" providerId="ADAL" clId="{DF2CBD18-EAEF-4436-8A71-914F55D9E903}" dt="2022-11-21T19:27:53.429" v="9606"/>
          <ac:spMkLst>
            <pc:docMk/>
            <pc:sldMk cId="2578888820" sldId="354"/>
            <ac:spMk id="13" creationId="{83C98ABE-055B-441F-B07E-44F97F083C39}"/>
          </ac:spMkLst>
        </pc:spChg>
        <pc:spChg chg="add del">
          <ac:chgData name="Claire Meredith" userId="f07baae9-3c0f-4f8f-8ff0-7d641683ffb0" providerId="ADAL" clId="{DF2CBD18-EAEF-4436-8A71-914F55D9E903}" dt="2022-11-21T19:27:53.429" v="9606"/>
          <ac:spMkLst>
            <pc:docMk/>
            <pc:sldMk cId="2578888820" sldId="354"/>
            <ac:spMk id="15" creationId="{29FDB030-9B49-4CED-8CCD-4D99382388AC}"/>
          </ac:spMkLst>
        </pc:spChg>
        <pc:spChg chg="add del">
          <ac:chgData name="Claire Meredith" userId="f07baae9-3c0f-4f8f-8ff0-7d641683ffb0" providerId="ADAL" clId="{DF2CBD18-EAEF-4436-8A71-914F55D9E903}" dt="2022-11-21T19:27:53.429" v="9606"/>
          <ac:spMkLst>
            <pc:docMk/>
            <pc:sldMk cId="2578888820" sldId="354"/>
            <ac:spMk id="17" creationId="{3783CA14-24A1-485C-8B30-D6A5D87987AD}"/>
          </ac:spMkLst>
        </pc:spChg>
        <pc:spChg chg="add del">
          <ac:chgData name="Claire Meredith" userId="f07baae9-3c0f-4f8f-8ff0-7d641683ffb0" providerId="ADAL" clId="{DF2CBD18-EAEF-4436-8A71-914F55D9E903}" dt="2022-11-21T19:27:53.429" v="9606"/>
          <ac:spMkLst>
            <pc:docMk/>
            <pc:sldMk cId="2578888820" sldId="354"/>
            <ac:spMk id="19" creationId="{9A97C86A-04D6-40F7-AE84-31AB43E6A846}"/>
          </ac:spMkLst>
        </pc:spChg>
        <pc:spChg chg="add del">
          <ac:chgData name="Claire Meredith" userId="f07baae9-3c0f-4f8f-8ff0-7d641683ffb0" providerId="ADAL" clId="{DF2CBD18-EAEF-4436-8A71-914F55D9E903}" dt="2022-11-21T19:27:53.429" v="9606"/>
          <ac:spMkLst>
            <pc:docMk/>
            <pc:sldMk cId="2578888820" sldId="354"/>
            <ac:spMk id="21" creationId="{FF9F2414-84E8-453E-B1F3-389FDE8192D9}"/>
          </ac:spMkLst>
        </pc:spChg>
        <pc:spChg chg="add del">
          <ac:chgData name="Claire Meredith" userId="f07baae9-3c0f-4f8f-8ff0-7d641683ffb0" providerId="ADAL" clId="{DF2CBD18-EAEF-4436-8A71-914F55D9E903}" dt="2022-11-21T19:27:53.429" v="9606"/>
          <ac:spMkLst>
            <pc:docMk/>
            <pc:sldMk cId="2578888820" sldId="354"/>
            <ac:spMk id="23" creationId="{3ECA69A1-7536-43AC-85EF-C7106179F5ED}"/>
          </ac:spMkLst>
        </pc:spChg>
        <pc:graphicFrameChg chg="add del mod">
          <ac:chgData name="Claire Meredith" userId="f07baae9-3c0f-4f8f-8ff0-7d641683ffb0" providerId="ADAL" clId="{DF2CBD18-EAEF-4436-8A71-914F55D9E903}" dt="2022-11-18T15:26:08.397" v="3156" actId="12084"/>
          <ac:graphicFrameMkLst>
            <pc:docMk/>
            <pc:sldMk cId="2578888820" sldId="354"/>
            <ac:graphicFrameMk id="4" creationId="{E20D7F25-DA41-E180-7FF3-C510A84C6BEE}"/>
          </ac:graphicFrameMkLst>
        </pc:graphicFrameChg>
        <pc:graphicFrameChg chg="add del">
          <ac:chgData name="Claire Meredith" userId="f07baae9-3c0f-4f8f-8ff0-7d641683ffb0" providerId="ADAL" clId="{DF2CBD18-EAEF-4436-8A71-914F55D9E903}" dt="2022-11-18T15:25:31.157" v="3154" actId="26606"/>
          <ac:graphicFrameMkLst>
            <pc:docMk/>
            <pc:sldMk cId="2578888820" sldId="354"/>
            <ac:graphicFrameMk id="5" creationId="{0C02A390-45B9-AC22-72C9-E05CB950ED20}"/>
          </ac:graphicFrameMkLst>
        </pc:graphicFrameChg>
        <pc:graphicFrameChg chg="add mod">
          <ac:chgData name="Claire Meredith" userId="f07baae9-3c0f-4f8f-8ff0-7d641683ffb0" providerId="ADAL" clId="{DF2CBD18-EAEF-4436-8A71-914F55D9E903}" dt="2022-11-22T17:38:16.574" v="11272" actId="20577"/>
          <ac:graphicFrameMkLst>
            <pc:docMk/>
            <pc:sldMk cId="2578888820" sldId="354"/>
            <ac:graphicFrameMk id="6" creationId="{FBD0362C-4FF8-C07E-1FDF-972DE33B7A8D}"/>
          </ac:graphicFrameMkLst>
        </pc:graphicFrameChg>
      </pc:sldChg>
      <pc:sldChg chg="addSp delSp modSp mod">
        <pc:chgData name="Claire Meredith" userId="f07baae9-3c0f-4f8f-8ff0-7d641683ffb0" providerId="ADAL" clId="{DF2CBD18-EAEF-4436-8A71-914F55D9E903}" dt="2022-12-02T21:51:44.958" v="13717"/>
        <pc:sldMkLst>
          <pc:docMk/>
          <pc:sldMk cId="3972992442" sldId="355"/>
        </pc:sldMkLst>
        <pc:spChg chg="mod">
          <ac:chgData name="Claire Meredith" userId="f07baae9-3c0f-4f8f-8ff0-7d641683ffb0" providerId="ADAL" clId="{DF2CBD18-EAEF-4436-8A71-914F55D9E903}" dt="2022-11-21T19:27:53.429" v="9606"/>
          <ac:spMkLst>
            <pc:docMk/>
            <pc:sldMk cId="3972992442" sldId="355"/>
            <ac:spMk id="2" creationId="{00000000-0000-0000-0000-000000000000}"/>
          </ac:spMkLst>
        </pc:spChg>
        <pc:spChg chg="del">
          <ac:chgData name="Claire Meredith" userId="f07baae9-3c0f-4f8f-8ff0-7d641683ffb0" providerId="ADAL" clId="{DF2CBD18-EAEF-4436-8A71-914F55D9E903}" dt="2022-11-18T15:29:12.011" v="3185" actId="26606"/>
          <ac:spMkLst>
            <pc:docMk/>
            <pc:sldMk cId="3972992442" sldId="355"/>
            <ac:spMk id="3" creationId="{00000000-0000-0000-0000-000000000000}"/>
          </ac:spMkLst>
        </pc:spChg>
        <pc:graphicFrameChg chg="add mod">
          <ac:chgData name="Claire Meredith" userId="f07baae9-3c0f-4f8f-8ff0-7d641683ffb0" providerId="ADAL" clId="{DF2CBD18-EAEF-4436-8A71-914F55D9E903}" dt="2022-12-02T21:51:44.958" v="13717"/>
          <ac:graphicFrameMkLst>
            <pc:docMk/>
            <pc:sldMk cId="3972992442" sldId="355"/>
            <ac:graphicFrameMk id="5" creationId="{B9C148C0-DC26-B353-7B65-53F2BCBA3914}"/>
          </ac:graphicFrameMkLst>
        </pc:graphicFrameChg>
      </pc:sldChg>
      <pc:sldChg chg="addSp delSp modSp mod setBg delDesignElem">
        <pc:chgData name="Claire Meredith" userId="f07baae9-3c0f-4f8f-8ff0-7d641683ffb0" providerId="ADAL" clId="{DF2CBD18-EAEF-4436-8A71-914F55D9E903}" dt="2022-12-02T20:44:25.634" v="13194" actId="403"/>
        <pc:sldMkLst>
          <pc:docMk/>
          <pc:sldMk cId="1275611878" sldId="356"/>
        </pc:sldMkLst>
        <pc:spChg chg="mod">
          <ac:chgData name="Claire Meredith" userId="f07baae9-3c0f-4f8f-8ff0-7d641683ffb0" providerId="ADAL" clId="{DF2CBD18-EAEF-4436-8A71-914F55D9E903}" dt="2022-12-02T20:44:25.634" v="13194" actId="403"/>
          <ac:spMkLst>
            <pc:docMk/>
            <pc:sldMk cId="1275611878" sldId="356"/>
            <ac:spMk id="2" creationId="{00000000-0000-0000-0000-000000000000}"/>
          </ac:spMkLst>
        </pc:spChg>
        <pc:spChg chg="add del mod">
          <ac:chgData name="Claire Meredith" userId="f07baae9-3c0f-4f8f-8ff0-7d641683ffb0" providerId="ADAL" clId="{DF2CBD18-EAEF-4436-8A71-914F55D9E903}" dt="2022-11-18T15:19:49.355" v="3042" actId="26606"/>
          <ac:spMkLst>
            <pc:docMk/>
            <pc:sldMk cId="1275611878" sldId="356"/>
            <ac:spMk id="3" creationId="{00000000-0000-0000-0000-000000000000}"/>
          </ac:spMkLst>
        </pc:spChg>
        <pc:spChg chg="mod">
          <ac:chgData name="Claire Meredith" userId="f07baae9-3c0f-4f8f-8ff0-7d641683ffb0" providerId="ADAL" clId="{DF2CBD18-EAEF-4436-8A71-914F55D9E903}" dt="2022-12-02T20:44:21.101" v="13192" actId="404"/>
          <ac:spMkLst>
            <pc:docMk/>
            <pc:sldMk cId="1275611878" sldId="356"/>
            <ac:spMk id="4" creationId="{00000000-0000-0000-0000-000000000000}"/>
          </ac:spMkLst>
        </pc:spChg>
        <pc:spChg chg="add del">
          <ac:chgData name="Claire Meredith" userId="f07baae9-3c0f-4f8f-8ff0-7d641683ffb0" providerId="ADAL" clId="{DF2CBD18-EAEF-4436-8A71-914F55D9E903}" dt="2022-11-21T19:27:53.429" v="9606"/>
          <ac:spMkLst>
            <pc:docMk/>
            <pc:sldMk cId="1275611878" sldId="356"/>
            <ac:spMk id="9" creationId="{46D6306C-ED4F-4AAE-B4A5-EEA6AFAD726E}"/>
          </ac:spMkLst>
        </pc:spChg>
        <pc:spChg chg="add del">
          <ac:chgData name="Claire Meredith" userId="f07baae9-3c0f-4f8f-8ff0-7d641683ffb0" providerId="ADAL" clId="{DF2CBD18-EAEF-4436-8A71-914F55D9E903}" dt="2022-11-21T19:27:53.429" v="9606"/>
          <ac:spMkLst>
            <pc:docMk/>
            <pc:sldMk cId="1275611878" sldId="356"/>
            <ac:spMk id="11" creationId="{0EC5361D-F897-4856-B945-0455A365EB24}"/>
          </ac:spMkLst>
        </pc:spChg>
        <pc:spChg chg="add del">
          <ac:chgData name="Claire Meredith" userId="f07baae9-3c0f-4f8f-8ff0-7d641683ffb0" providerId="ADAL" clId="{DF2CBD18-EAEF-4436-8A71-914F55D9E903}" dt="2022-11-21T19:27:53.429" v="9606"/>
          <ac:spMkLst>
            <pc:docMk/>
            <pc:sldMk cId="1275611878" sldId="356"/>
            <ac:spMk id="13" creationId="{4508C0C5-2268-42B5-B3C8-4D0899E05F8C}"/>
          </ac:spMkLst>
        </pc:spChg>
        <pc:spChg chg="add del">
          <ac:chgData name="Claire Meredith" userId="f07baae9-3c0f-4f8f-8ff0-7d641683ffb0" providerId="ADAL" clId="{DF2CBD18-EAEF-4436-8A71-914F55D9E903}" dt="2022-11-21T19:27:53.429" v="9606"/>
          <ac:spMkLst>
            <pc:docMk/>
            <pc:sldMk cId="1275611878" sldId="356"/>
            <ac:spMk id="15" creationId="{141ACBDB-38F8-4B34-8183-BD95B4E55A62}"/>
          </ac:spMkLst>
        </pc:spChg>
        <pc:spChg chg="add del">
          <ac:chgData name="Claire Meredith" userId="f07baae9-3c0f-4f8f-8ff0-7d641683ffb0" providerId="ADAL" clId="{DF2CBD18-EAEF-4436-8A71-914F55D9E903}" dt="2022-11-21T19:27:53.429" v="9606"/>
          <ac:spMkLst>
            <pc:docMk/>
            <pc:sldMk cId="1275611878" sldId="356"/>
            <ac:spMk id="17" creationId="{DE00DB52-3455-4E2F-867B-A6D0516E175B}"/>
          </ac:spMkLst>
        </pc:spChg>
        <pc:spChg chg="add del">
          <ac:chgData name="Claire Meredith" userId="f07baae9-3c0f-4f8f-8ff0-7d641683ffb0" providerId="ADAL" clId="{DF2CBD18-EAEF-4436-8A71-914F55D9E903}" dt="2022-11-21T19:27:53.429" v="9606"/>
          <ac:spMkLst>
            <pc:docMk/>
            <pc:sldMk cId="1275611878" sldId="356"/>
            <ac:spMk id="19" creationId="{9E914C83-E0D8-4953-92D5-169D28CB43AE}"/>
          </ac:spMkLst>
        </pc:spChg>
        <pc:spChg chg="add del">
          <ac:chgData name="Claire Meredith" userId="f07baae9-3c0f-4f8f-8ff0-7d641683ffb0" providerId="ADAL" clId="{DF2CBD18-EAEF-4436-8A71-914F55D9E903}" dt="2022-11-21T19:27:53.429" v="9606"/>
          <ac:spMkLst>
            <pc:docMk/>
            <pc:sldMk cId="1275611878" sldId="356"/>
            <ac:spMk id="21" creationId="{3512E083-F550-46AF-8490-767ECFD00CB7}"/>
          </ac:spMkLst>
        </pc:spChg>
        <pc:graphicFrameChg chg="add del modGraphic">
          <ac:chgData name="Claire Meredith" userId="f07baae9-3c0f-4f8f-8ff0-7d641683ffb0" providerId="ADAL" clId="{DF2CBD18-EAEF-4436-8A71-914F55D9E903}" dt="2022-11-18T15:19:10.673" v="3032" actId="26606"/>
          <ac:graphicFrameMkLst>
            <pc:docMk/>
            <pc:sldMk cId="1275611878" sldId="356"/>
            <ac:graphicFrameMk id="23" creationId="{D547449F-6A18-9647-F33C-F5C3E7E1713D}"/>
          </ac:graphicFrameMkLst>
        </pc:graphicFrameChg>
        <pc:graphicFrameChg chg="add del">
          <ac:chgData name="Claire Meredith" userId="f07baae9-3c0f-4f8f-8ff0-7d641683ffb0" providerId="ADAL" clId="{DF2CBD18-EAEF-4436-8A71-914F55D9E903}" dt="2022-11-18T15:19:49.342" v="3041" actId="26606"/>
          <ac:graphicFrameMkLst>
            <pc:docMk/>
            <pc:sldMk cId="1275611878" sldId="356"/>
            <ac:graphicFrameMk id="24" creationId="{050CA14F-0EB3-26CC-C358-09250EC96A5C}"/>
          </ac:graphicFrameMkLst>
        </pc:graphicFrameChg>
        <pc:graphicFrameChg chg="add mod">
          <ac:chgData name="Claire Meredith" userId="f07baae9-3c0f-4f8f-8ff0-7d641683ffb0" providerId="ADAL" clId="{DF2CBD18-EAEF-4436-8A71-914F55D9E903}" dt="2022-11-22T17:36:17.843" v="11151" actId="12269"/>
          <ac:graphicFrameMkLst>
            <pc:docMk/>
            <pc:sldMk cId="1275611878" sldId="356"/>
            <ac:graphicFrameMk id="26" creationId="{8FF70FEA-92F4-4FC1-AA80-6295A6DAA5B3}"/>
          </ac:graphicFrameMkLst>
        </pc:graphicFrameChg>
      </pc:sldChg>
      <pc:sldChg chg="addSp delSp modSp mod ord setBg modNotesTx">
        <pc:chgData name="Claire Meredith" userId="f07baae9-3c0f-4f8f-8ff0-7d641683ffb0" providerId="ADAL" clId="{DF2CBD18-EAEF-4436-8A71-914F55D9E903}" dt="2022-11-30T20:35:03.224" v="11695" actId="13926"/>
        <pc:sldMkLst>
          <pc:docMk/>
          <pc:sldMk cId="1955310040" sldId="357"/>
        </pc:sldMkLst>
        <pc:spChg chg="mod">
          <ac:chgData name="Claire Meredith" userId="f07baae9-3c0f-4f8f-8ff0-7d641683ffb0" providerId="ADAL" clId="{DF2CBD18-EAEF-4436-8A71-914F55D9E903}" dt="2022-11-30T20:35:03.224" v="11695" actId="13926"/>
          <ac:spMkLst>
            <pc:docMk/>
            <pc:sldMk cId="1955310040" sldId="357"/>
            <ac:spMk id="2" creationId="{00000000-0000-0000-0000-000000000000}"/>
          </ac:spMkLst>
        </pc:spChg>
        <pc:spChg chg="mod">
          <ac:chgData name="Claire Meredith" userId="f07baae9-3c0f-4f8f-8ff0-7d641683ffb0" providerId="ADAL" clId="{DF2CBD18-EAEF-4436-8A71-914F55D9E903}" dt="2022-11-21T19:28:39.483" v="9615" actId="20577"/>
          <ac:spMkLst>
            <pc:docMk/>
            <pc:sldMk cId="1955310040" sldId="357"/>
            <ac:spMk id="3" creationId="{00000000-0000-0000-0000-000000000000}"/>
          </ac:spMkLst>
        </pc:spChg>
        <pc:spChg chg="mod">
          <ac:chgData name="Claire Meredith" userId="f07baae9-3c0f-4f8f-8ff0-7d641683ffb0" providerId="ADAL" clId="{DF2CBD18-EAEF-4436-8A71-914F55D9E903}" dt="2022-11-21T19:31:27.434" v="9630" actId="1076"/>
          <ac:spMkLst>
            <pc:docMk/>
            <pc:sldMk cId="1955310040" sldId="357"/>
            <ac:spMk id="11" creationId="{7A4A08FA-D0BC-2215-2CA1-73F4C6F6DA9E}"/>
          </ac:spMkLst>
        </pc:spChg>
        <pc:graphicFrameChg chg="add mod modGraphic">
          <ac:chgData name="Claire Meredith" userId="f07baae9-3c0f-4f8f-8ff0-7d641683ffb0" providerId="ADAL" clId="{DF2CBD18-EAEF-4436-8A71-914F55D9E903}" dt="2022-11-22T17:39:30.939" v="11283" actId="12269"/>
          <ac:graphicFrameMkLst>
            <pc:docMk/>
            <pc:sldMk cId="1955310040" sldId="357"/>
            <ac:graphicFrameMk id="4" creationId="{AE91A4A1-EA5A-42BC-2192-7F05DBDA20A3}"/>
          </ac:graphicFrameMkLst>
        </pc:graphicFrameChg>
        <pc:graphicFrameChg chg="add del modGraphic">
          <ac:chgData name="Claire Meredith" userId="f07baae9-3c0f-4f8f-8ff0-7d641683ffb0" providerId="ADAL" clId="{DF2CBD18-EAEF-4436-8A71-914F55D9E903}" dt="2022-11-21T19:21:00.988" v="9142" actId="1032"/>
          <ac:graphicFrameMkLst>
            <pc:docMk/>
            <pc:sldMk cId="1955310040" sldId="357"/>
            <ac:graphicFrameMk id="5" creationId="{686172D8-24AF-CED0-C321-4405B16A39DE}"/>
          </ac:graphicFrameMkLst>
        </pc:graphicFrameChg>
        <pc:graphicFrameChg chg="add mod modGraphic">
          <ac:chgData name="Claire Meredith" userId="f07baae9-3c0f-4f8f-8ff0-7d641683ffb0" providerId="ADAL" clId="{DF2CBD18-EAEF-4436-8A71-914F55D9E903}" dt="2022-11-22T17:39:34.099" v="11284" actId="12269"/>
          <ac:graphicFrameMkLst>
            <pc:docMk/>
            <pc:sldMk cId="1955310040" sldId="357"/>
            <ac:graphicFrameMk id="6" creationId="{55AB2EE0-7718-9310-81D8-DAA6677776AC}"/>
          </ac:graphicFrameMkLst>
        </pc:graphicFrameChg>
        <pc:picChg chg="add mod">
          <ac:chgData name="Claire Meredith" userId="f07baae9-3c0f-4f8f-8ff0-7d641683ffb0" providerId="ADAL" clId="{DF2CBD18-EAEF-4436-8A71-914F55D9E903}" dt="2022-11-21T19:29:27.449" v="9620" actId="14100"/>
          <ac:picMkLst>
            <pc:docMk/>
            <pc:sldMk cId="1955310040" sldId="357"/>
            <ac:picMk id="8" creationId="{17B9F0C6-EAC9-C493-B3E5-B7B26821D209}"/>
          </ac:picMkLst>
        </pc:picChg>
        <pc:picChg chg="add mod ord">
          <ac:chgData name="Claire Meredith" userId="f07baae9-3c0f-4f8f-8ff0-7d641683ffb0" providerId="ADAL" clId="{DF2CBD18-EAEF-4436-8A71-914F55D9E903}" dt="2022-11-21T19:30:47.259" v="9627" actId="1076"/>
          <ac:picMkLst>
            <pc:docMk/>
            <pc:sldMk cId="1955310040" sldId="357"/>
            <ac:picMk id="10" creationId="{C177801E-972F-2740-8AA2-16586435EEF8}"/>
          </ac:picMkLst>
        </pc:picChg>
      </pc:sldChg>
      <pc:sldChg chg="del">
        <pc:chgData name="Claire Meredith" userId="f07baae9-3c0f-4f8f-8ff0-7d641683ffb0" providerId="ADAL" clId="{DF2CBD18-EAEF-4436-8A71-914F55D9E903}" dt="2022-11-18T18:05:50.046" v="4862" actId="2696"/>
        <pc:sldMkLst>
          <pc:docMk/>
          <pc:sldMk cId="702438211" sldId="358"/>
        </pc:sldMkLst>
      </pc:sldChg>
      <pc:sldChg chg="addSp delSp modSp mod ord setBg delDesignElem">
        <pc:chgData name="Claire Meredith" userId="f07baae9-3c0f-4f8f-8ff0-7d641683ffb0" providerId="ADAL" clId="{DF2CBD18-EAEF-4436-8A71-914F55D9E903}" dt="2022-11-21T19:27:53.429" v="9606"/>
        <pc:sldMkLst>
          <pc:docMk/>
          <pc:sldMk cId="3112800954" sldId="359"/>
        </pc:sldMkLst>
        <pc:spChg chg="mod">
          <ac:chgData name="Claire Meredith" userId="f07baae9-3c0f-4f8f-8ff0-7d641683ffb0" providerId="ADAL" clId="{DF2CBD18-EAEF-4436-8A71-914F55D9E903}" dt="2022-11-18T15:50:05.778" v="3956" actId="26606"/>
          <ac:spMkLst>
            <pc:docMk/>
            <pc:sldMk cId="3112800954" sldId="359"/>
            <ac:spMk id="2" creationId="{00000000-0000-0000-0000-000000000000}"/>
          </ac:spMkLst>
        </pc:spChg>
        <pc:spChg chg="mod">
          <ac:chgData name="Claire Meredith" userId="f07baae9-3c0f-4f8f-8ff0-7d641683ffb0" providerId="ADAL" clId="{DF2CBD18-EAEF-4436-8A71-914F55D9E903}" dt="2022-11-18T17:59:08.319" v="4766" actId="20577"/>
          <ac:spMkLst>
            <pc:docMk/>
            <pc:sldMk cId="3112800954" sldId="359"/>
            <ac:spMk id="3" creationId="{00000000-0000-0000-0000-000000000000}"/>
          </ac:spMkLst>
        </pc:spChg>
        <pc:spChg chg="add del">
          <ac:chgData name="Claire Meredith" userId="f07baae9-3c0f-4f8f-8ff0-7d641683ffb0" providerId="ADAL" clId="{DF2CBD18-EAEF-4436-8A71-914F55D9E903}" dt="2022-11-18T15:50:05.778" v="3956" actId="26606"/>
          <ac:spMkLst>
            <pc:docMk/>
            <pc:sldMk cId="3112800954" sldId="359"/>
            <ac:spMk id="8" creationId="{46D6306C-ED4F-4AAE-B4A5-EEA6AFAD726E}"/>
          </ac:spMkLst>
        </pc:spChg>
        <pc:spChg chg="add del">
          <ac:chgData name="Claire Meredith" userId="f07baae9-3c0f-4f8f-8ff0-7d641683ffb0" providerId="ADAL" clId="{DF2CBD18-EAEF-4436-8A71-914F55D9E903}" dt="2022-11-18T15:50:05.778" v="3956" actId="26606"/>
          <ac:spMkLst>
            <pc:docMk/>
            <pc:sldMk cId="3112800954" sldId="359"/>
            <ac:spMk id="10" creationId="{0EC5361D-F897-4856-B945-0455A365EB24}"/>
          </ac:spMkLst>
        </pc:spChg>
        <pc:spChg chg="add del">
          <ac:chgData name="Claire Meredith" userId="f07baae9-3c0f-4f8f-8ff0-7d641683ffb0" providerId="ADAL" clId="{DF2CBD18-EAEF-4436-8A71-914F55D9E903}" dt="2022-11-18T15:50:05.778" v="3956" actId="26606"/>
          <ac:spMkLst>
            <pc:docMk/>
            <pc:sldMk cId="3112800954" sldId="359"/>
            <ac:spMk id="12" creationId="{4508C0C5-2268-42B5-B3C8-4D0899E05F8C}"/>
          </ac:spMkLst>
        </pc:spChg>
        <pc:spChg chg="add del">
          <ac:chgData name="Claire Meredith" userId="f07baae9-3c0f-4f8f-8ff0-7d641683ffb0" providerId="ADAL" clId="{DF2CBD18-EAEF-4436-8A71-914F55D9E903}" dt="2022-11-18T15:50:05.778" v="3956" actId="26606"/>
          <ac:spMkLst>
            <pc:docMk/>
            <pc:sldMk cId="3112800954" sldId="359"/>
            <ac:spMk id="14" creationId="{141ACBDB-38F8-4B34-8183-BD95B4E55A62}"/>
          </ac:spMkLst>
        </pc:spChg>
        <pc:spChg chg="add del">
          <ac:chgData name="Claire Meredith" userId="f07baae9-3c0f-4f8f-8ff0-7d641683ffb0" providerId="ADAL" clId="{DF2CBD18-EAEF-4436-8A71-914F55D9E903}" dt="2022-11-18T15:50:05.778" v="3956" actId="26606"/>
          <ac:spMkLst>
            <pc:docMk/>
            <pc:sldMk cId="3112800954" sldId="359"/>
            <ac:spMk id="16" creationId="{DE00DB52-3455-4E2F-867B-A6D0516E175B}"/>
          </ac:spMkLst>
        </pc:spChg>
        <pc:spChg chg="add del">
          <ac:chgData name="Claire Meredith" userId="f07baae9-3c0f-4f8f-8ff0-7d641683ffb0" providerId="ADAL" clId="{DF2CBD18-EAEF-4436-8A71-914F55D9E903}" dt="2022-11-18T15:50:05.778" v="3956" actId="26606"/>
          <ac:spMkLst>
            <pc:docMk/>
            <pc:sldMk cId="3112800954" sldId="359"/>
            <ac:spMk id="18" creationId="{9E914C83-E0D8-4953-92D5-169D28CB43AE}"/>
          </ac:spMkLst>
        </pc:spChg>
        <pc:spChg chg="add del">
          <ac:chgData name="Claire Meredith" userId="f07baae9-3c0f-4f8f-8ff0-7d641683ffb0" providerId="ADAL" clId="{DF2CBD18-EAEF-4436-8A71-914F55D9E903}" dt="2022-11-18T15:50:05.778" v="3956" actId="26606"/>
          <ac:spMkLst>
            <pc:docMk/>
            <pc:sldMk cId="3112800954" sldId="359"/>
            <ac:spMk id="20" creationId="{3512E083-F550-46AF-8490-767ECFD00CB7}"/>
          </ac:spMkLst>
        </pc:spChg>
        <pc:spChg chg="add del">
          <ac:chgData name="Claire Meredith" userId="f07baae9-3c0f-4f8f-8ff0-7d641683ffb0" providerId="ADAL" clId="{DF2CBD18-EAEF-4436-8A71-914F55D9E903}" dt="2022-11-21T19:27:53.429" v="9606"/>
          <ac:spMkLst>
            <pc:docMk/>
            <pc:sldMk cId="3112800954" sldId="359"/>
            <ac:spMk id="25" creationId="{12FB12AE-71D1-47FD-9AC3-EE2C07424534}"/>
          </ac:spMkLst>
        </pc:spChg>
        <pc:spChg chg="add del">
          <ac:chgData name="Claire Meredith" userId="f07baae9-3c0f-4f8f-8ff0-7d641683ffb0" providerId="ADAL" clId="{DF2CBD18-EAEF-4436-8A71-914F55D9E903}" dt="2022-11-21T19:27:53.429" v="9606"/>
          <ac:spMkLst>
            <pc:docMk/>
            <pc:sldMk cId="3112800954" sldId="359"/>
            <ac:spMk id="27" creationId="{64853C7E-3CBA-4464-865F-6044D94B1BE9}"/>
          </ac:spMkLst>
        </pc:spChg>
        <pc:spChg chg="add del">
          <ac:chgData name="Claire Meredith" userId="f07baae9-3c0f-4f8f-8ff0-7d641683ffb0" providerId="ADAL" clId="{DF2CBD18-EAEF-4436-8A71-914F55D9E903}" dt="2022-11-21T19:27:53.429" v="9606"/>
          <ac:spMkLst>
            <pc:docMk/>
            <pc:sldMk cId="3112800954" sldId="359"/>
            <ac:spMk id="29" creationId="{55EFEC59-B929-4851-9DEF-9106F27979A9}"/>
          </ac:spMkLst>
        </pc:spChg>
        <pc:spChg chg="add del">
          <ac:chgData name="Claire Meredith" userId="f07baae9-3c0f-4f8f-8ff0-7d641683ffb0" providerId="ADAL" clId="{DF2CBD18-EAEF-4436-8A71-914F55D9E903}" dt="2022-11-21T19:27:53.429" v="9606"/>
          <ac:spMkLst>
            <pc:docMk/>
            <pc:sldMk cId="3112800954" sldId="359"/>
            <ac:spMk id="31" creationId="{6C132392-D5FF-4588-8FA1-5BAD77BF6464}"/>
          </ac:spMkLst>
        </pc:spChg>
        <pc:spChg chg="add del">
          <ac:chgData name="Claire Meredith" userId="f07baae9-3c0f-4f8f-8ff0-7d641683ffb0" providerId="ADAL" clId="{DF2CBD18-EAEF-4436-8A71-914F55D9E903}" dt="2022-11-21T19:27:53.429" v="9606"/>
          <ac:spMkLst>
            <pc:docMk/>
            <pc:sldMk cId="3112800954" sldId="359"/>
            <ac:spMk id="33" creationId="{C7EAC045-695C-4E73-9B7C-AFD6FB22DA20}"/>
          </ac:spMkLst>
        </pc:spChg>
        <pc:spChg chg="add del">
          <ac:chgData name="Claire Meredith" userId="f07baae9-3c0f-4f8f-8ff0-7d641683ffb0" providerId="ADAL" clId="{DF2CBD18-EAEF-4436-8A71-914F55D9E903}" dt="2022-11-21T19:27:53.429" v="9606"/>
          <ac:spMkLst>
            <pc:docMk/>
            <pc:sldMk cId="3112800954" sldId="359"/>
            <ac:spMk id="35" creationId="{404A7A3A-BEAE-4BC6-A163-5D0E5F8C4669}"/>
          </ac:spMkLst>
        </pc:spChg>
        <pc:spChg chg="add del">
          <ac:chgData name="Claire Meredith" userId="f07baae9-3c0f-4f8f-8ff0-7d641683ffb0" providerId="ADAL" clId="{DF2CBD18-EAEF-4436-8A71-914F55D9E903}" dt="2022-11-21T19:27:53.429" v="9606"/>
          <ac:spMkLst>
            <pc:docMk/>
            <pc:sldMk cId="3112800954" sldId="359"/>
            <ac:spMk id="37" creationId="{12ED3B7D-405D-4DFA-8608-B6DE7467183E}"/>
          </ac:spMkLst>
        </pc:spChg>
      </pc:sldChg>
      <pc:sldChg chg="addSp delSp modSp new mod setBg delDesignElem">
        <pc:chgData name="Claire Meredith" userId="f07baae9-3c0f-4f8f-8ff0-7d641683ffb0" providerId="ADAL" clId="{DF2CBD18-EAEF-4436-8A71-914F55D9E903}" dt="2022-11-21T19:27:53.429" v="9606"/>
        <pc:sldMkLst>
          <pc:docMk/>
          <pc:sldMk cId="4034740818" sldId="360"/>
        </pc:sldMkLst>
        <pc:spChg chg="mod">
          <ac:chgData name="Claire Meredith" userId="f07baae9-3c0f-4f8f-8ff0-7d641683ffb0" providerId="ADAL" clId="{DF2CBD18-EAEF-4436-8A71-914F55D9E903}" dt="2022-11-18T15:52:05.723" v="3997" actId="26606"/>
          <ac:spMkLst>
            <pc:docMk/>
            <pc:sldMk cId="4034740818" sldId="360"/>
            <ac:spMk id="2" creationId="{70661DD9-E40C-B60F-4B05-1258F8396483}"/>
          </ac:spMkLst>
        </pc:spChg>
        <pc:spChg chg="add del">
          <ac:chgData name="Claire Meredith" userId="f07baae9-3c0f-4f8f-8ff0-7d641683ffb0" providerId="ADAL" clId="{DF2CBD18-EAEF-4436-8A71-914F55D9E903}" dt="2022-11-21T19:27:53.429" v="9606"/>
          <ac:spMkLst>
            <pc:docMk/>
            <pc:sldMk cId="4034740818" sldId="360"/>
            <ac:spMk id="7" creationId="{88294908-8B00-4F58-BBBA-20F71A40AA9E}"/>
          </ac:spMkLst>
        </pc:spChg>
        <pc:spChg chg="add del">
          <ac:chgData name="Claire Meredith" userId="f07baae9-3c0f-4f8f-8ff0-7d641683ffb0" providerId="ADAL" clId="{DF2CBD18-EAEF-4436-8A71-914F55D9E903}" dt="2022-11-21T19:27:53.429" v="9606"/>
          <ac:spMkLst>
            <pc:docMk/>
            <pc:sldMk cId="4034740818" sldId="360"/>
            <ac:spMk id="9" creationId="{4364C879-1404-4203-8E9D-CC5DE0A621A2}"/>
          </ac:spMkLst>
        </pc:spChg>
        <pc:spChg chg="add del">
          <ac:chgData name="Claire Meredith" userId="f07baae9-3c0f-4f8f-8ff0-7d641683ffb0" providerId="ADAL" clId="{DF2CBD18-EAEF-4436-8A71-914F55D9E903}" dt="2022-11-21T19:27:53.429" v="9606"/>
          <ac:spMkLst>
            <pc:docMk/>
            <pc:sldMk cId="4034740818" sldId="360"/>
            <ac:spMk id="11" creationId="{84617302-4B0D-4351-A6BB-6F0930D943AC}"/>
          </ac:spMkLst>
        </pc:spChg>
        <pc:spChg chg="add del">
          <ac:chgData name="Claire Meredith" userId="f07baae9-3c0f-4f8f-8ff0-7d641683ffb0" providerId="ADAL" clId="{DF2CBD18-EAEF-4436-8A71-914F55D9E903}" dt="2022-11-21T19:27:53.429" v="9606"/>
          <ac:spMkLst>
            <pc:docMk/>
            <pc:sldMk cId="4034740818" sldId="360"/>
            <ac:spMk id="13" creationId="{DA2C7802-C2E0-4218-8F89-8DD7CCD2CD1C}"/>
          </ac:spMkLst>
        </pc:spChg>
        <pc:spChg chg="add del">
          <ac:chgData name="Claire Meredith" userId="f07baae9-3c0f-4f8f-8ff0-7d641683ffb0" providerId="ADAL" clId="{DF2CBD18-EAEF-4436-8A71-914F55D9E903}" dt="2022-11-21T19:27:53.429" v="9606"/>
          <ac:spMkLst>
            <pc:docMk/>
            <pc:sldMk cId="4034740818" sldId="360"/>
            <ac:spMk id="15" creationId="{A6D7111A-21E5-4EE9-8A78-10E5530F0116}"/>
          </ac:spMkLst>
        </pc:spChg>
        <pc:spChg chg="add del">
          <ac:chgData name="Claire Meredith" userId="f07baae9-3c0f-4f8f-8ff0-7d641683ffb0" providerId="ADAL" clId="{DF2CBD18-EAEF-4436-8A71-914F55D9E903}" dt="2022-11-21T19:27:53.429" v="9606"/>
          <ac:spMkLst>
            <pc:docMk/>
            <pc:sldMk cId="4034740818" sldId="360"/>
            <ac:spMk id="17" creationId="{A3969E80-A77B-49FC-9122-D89AFD5EE118}"/>
          </ac:spMkLst>
        </pc:spChg>
        <pc:spChg chg="add del">
          <ac:chgData name="Claire Meredith" userId="f07baae9-3c0f-4f8f-8ff0-7d641683ffb0" providerId="ADAL" clId="{DF2CBD18-EAEF-4436-8A71-914F55D9E903}" dt="2022-11-21T19:27:53.429" v="9606"/>
          <ac:spMkLst>
            <pc:docMk/>
            <pc:sldMk cId="4034740818" sldId="360"/>
            <ac:spMk id="19" creationId="{1849CA57-76BD-4CF2-80BA-D7A46A01B7B1}"/>
          </ac:spMkLst>
        </pc:spChg>
        <pc:spChg chg="add del">
          <ac:chgData name="Claire Meredith" userId="f07baae9-3c0f-4f8f-8ff0-7d641683ffb0" providerId="ADAL" clId="{DF2CBD18-EAEF-4436-8A71-914F55D9E903}" dt="2022-11-21T19:27:53.429" v="9606"/>
          <ac:spMkLst>
            <pc:docMk/>
            <pc:sldMk cId="4034740818" sldId="360"/>
            <ac:spMk id="21" creationId="{35E9085E-E730-4768-83D4-6CB7E9897153}"/>
          </ac:spMkLst>
        </pc:spChg>
        <pc:spChg chg="add del">
          <ac:chgData name="Claire Meredith" userId="f07baae9-3c0f-4f8f-8ff0-7d641683ffb0" providerId="ADAL" clId="{DF2CBD18-EAEF-4436-8A71-914F55D9E903}" dt="2022-11-21T19:27:53.429" v="9606"/>
          <ac:spMkLst>
            <pc:docMk/>
            <pc:sldMk cId="4034740818" sldId="360"/>
            <ac:spMk id="23" creationId="{973272FE-A474-4CAE-8CA2-BCC8B476C3F4}"/>
          </ac:spMkLst>
        </pc:spChg>
        <pc:spChg chg="add del">
          <ac:chgData name="Claire Meredith" userId="f07baae9-3c0f-4f8f-8ff0-7d641683ffb0" providerId="ADAL" clId="{DF2CBD18-EAEF-4436-8A71-914F55D9E903}" dt="2022-11-21T19:27:53.429" v="9606"/>
          <ac:spMkLst>
            <pc:docMk/>
            <pc:sldMk cId="4034740818" sldId="360"/>
            <ac:spMk id="25" creationId="{E07981EA-05A6-437C-88D7-B377B92B031D}"/>
          </ac:spMkLst>
        </pc:spChg>
        <pc:spChg chg="add del">
          <ac:chgData name="Claire Meredith" userId="f07baae9-3c0f-4f8f-8ff0-7d641683ffb0" providerId="ADAL" clId="{DF2CBD18-EAEF-4436-8A71-914F55D9E903}" dt="2022-11-21T19:27:53.429" v="9606"/>
          <ac:spMkLst>
            <pc:docMk/>
            <pc:sldMk cId="4034740818" sldId="360"/>
            <ac:spMk id="27" creationId="{15E3C750-986E-4769-B1AE-49289FBEE757}"/>
          </ac:spMkLst>
        </pc:spChg>
      </pc:sldChg>
      <pc:sldChg chg="addSp delSp modSp new del mod ord setBg modClrScheme chgLayout">
        <pc:chgData name="Claire Meredith" userId="f07baae9-3c0f-4f8f-8ff0-7d641683ffb0" providerId="ADAL" clId="{DF2CBD18-EAEF-4436-8A71-914F55D9E903}" dt="2022-11-18T18:10:31.400" v="4873" actId="47"/>
        <pc:sldMkLst>
          <pc:docMk/>
          <pc:sldMk cId="663781282" sldId="361"/>
        </pc:sldMkLst>
        <pc:spChg chg="del mod ord">
          <ac:chgData name="Claire Meredith" userId="f07baae9-3c0f-4f8f-8ff0-7d641683ffb0" providerId="ADAL" clId="{DF2CBD18-EAEF-4436-8A71-914F55D9E903}" dt="2022-11-18T15:54:13.673" v="4022" actId="700"/>
          <ac:spMkLst>
            <pc:docMk/>
            <pc:sldMk cId="663781282" sldId="361"/>
            <ac:spMk id="2" creationId="{A0CED94C-E3BD-2658-8005-55DE9D383B66}"/>
          </ac:spMkLst>
        </pc:spChg>
        <pc:spChg chg="del">
          <ac:chgData name="Claire Meredith" userId="f07baae9-3c0f-4f8f-8ff0-7d641683ffb0" providerId="ADAL" clId="{DF2CBD18-EAEF-4436-8A71-914F55D9E903}" dt="2022-11-18T15:54:13.673" v="4022" actId="700"/>
          <ac:spMkLst>
            <pc:docMk/>
            <pc:sldMk cId="663781282" sldId="361"/>
            <ac:spMk id="3" creationId="{F670521F-7309-37C9-CF3B-48DF7E771A65}"/>
          </ac:spMkLst>
        </pc:spChg>
        <pc:spChg chg="add mod ord">
          <ac:chgData name="Claire Meredith" userId="f07baae9-3c0f-4f8f-8ff0-7d641683ffb0" providerId="ADAL" clId="{DF2CBD18-EAEF-4436-8A71-914F55D9E903}" dt="2022-11-18T15:54:53.727" v="4076" actId="26606"/>
          <ac:spMkLst>
            <pc:docMk/>
            <pc:sldMk cId="663781282" sldId="361"/>
            <ac:spMk id="4" creationId="{4124F52E-80E3-6D1B-540B-CD3EFF636E7F}"/>
          </ac:spMkLst>
        </pc:spChg>
        <pc:spChg chg="add">
          <ac:chgData name="Claire Meredith" userId="f07baae9-3c0f-4f8f-8ff0-7d641683ffb0" providerId="ADAL" clId="{DF2CBD18-EAEF-4436-8A71-914F55D9E903}" dt="2022-11-18T15:54:53.727" v="4076" actId="26606"/>
          <ac:spMkLst>
            <pc:docMk/>
            <pc:sldMk cId="663781282" sldId="361"/>
            <ac:spMk id="9" creationId="{EE39DFCF-9247-4DE5-BB93-074BFAF07A3F}"/>
          </ac:spMkLst>
        </pc:spChg>
        <pc:spChg chg="add">
          <ac:chgData name="Claire Meredith" userId="f07baae9-3c0f-4f8f-8ff0-7d641683ffb0" providerId="ADAL" clId="{DF2CBD18-EAEF-4436-8A71-914F55D9E903}" dt="2022-11-18T15:54:53.727" v="4076" actId="26606"/>
          <ac:spMkLst>
            <pc:docMk/>
            <pc:sldMk cId="663781282" sldId="361"/>
            <ac:spMk id="11" creationId="{442B652E-D499-4CDA-8F7A-60469EDBCBE3}"/>
          </ac:spMkLst>
        </pc:spChg>
        <pc:spChg chg="add">
          <ac:chgData name="Claire Meredith" userId="f07baae9-3c0f-4f8f-8ff0-7d641683ffb0" providerId="ADAL" clId="{DF2CBD18-EAEF-4436-8A71-914F55D9E903}" dt="2022-11-18T15:54:53.727" v="4076" actId="26606"/>
          <ac:spMkLst>
            <pc:docMk/>
            <pc:sldMk cId="663781282" sldId="361"/>
            <ac:spMk id="13" creationId="{484A22B8-F5B6-47C2-B88E-DADAF379130D}"/>
          </ac:spMkLst>
        </pc:spChg>
        <pc:spChg chg="add">
          <ac:chgData name="Claire Meredith" userId="f07baae9-3c0f-4f8f-8ff0-7d641683ffb0" providerId="ADAL" clId="{DF2CBD18-EAEF-4436-8A71-914F55D9E903}" dt="2022-11-18T15:54:53.727" v="4076" actId="26606"/>
          <ac:spMkLst>
            <pc:docMk/>
            <pc:sldMk cId="663781282" sldId="361"/>
            <ac:spMk id="15" creationId="{A987C18C-164D-4263-B486-4647A98E888E}"/>
          </ac:spMkLst>
        </pc:spChg>
        <pc:spChg chg="add">
          <ac:chgData name="Claire Meredith" userId="f07baae9-3c0f-4f8f-8ff0-7d641683ffb0" providerId="ADAL" clId="{DF2CBD18-EAEF-4436-8A71-914F55D9E903}" dt="2022-11-18T15:54:53.727" v="4076" actId="26606"/>
          <ac:spMkLst>
            <pc:docMk/>
            <pc:sldMk cId="663781282" sldId="361"/>
            <ac:spMk id="17" creationId="{E7E98B39-04C6-408B-92FD-76862874063D}"/>
          </ac:spMkLst>
        </pc:spChg>
        <pc:spChg chg="add">
          <ac:chgData name="Claire Meredith" userId="f07baae9-3c0f-4f8f-8ff0-7d641683ffb0" providerId="ADAL" clId="{DF2CBD18-EAEF-4436-8A71-914F55D9E903}" dt="2022-11-18T15:54:53.727" v="4076" actId="26606"/>
          <ac:spMkLst>
            <pc:docMk/>
            <pc:sldMk cId="663781282" sldId="361"/>
            <ac:spMk id="19" creationId="{981C8C27-2457-421F-BDC4-7B4EA3C78286}"/>
          </ac:spMkLst>
        </pc:spChg>
        <pc:spChg chg="add">
          <ac:chgData name="Claire Meredith" userId="f07baae9-3c0f-4f8f-8ff0-7d641683ffb0" providerId="ADAL" clId="{DF2CBD18-EAEF-4436-8A71-914F55D9E903}" dt="2022-11-18T15:54:53.727" v="4076" actId="26606"/>
          <ac:spMkLst>
            <pc:docMk/>
            <pc:sldMk cId="663781282" sldId="361"/>
            <ac:spMk id="21" creationId="{CEA13C66-82C1-44AF-972B-8F5CCA41B6D9}"/>
          </ac:spMkLst>
        </pc:spChg>
        <pc:spChg chg="add">
          <ac:chgData name="Claire Meredith" userId="f07baae9-3c0f-4f8f-8ff0-7d641683ffb0" providerId="ADAL" clId="{DF2CBD18-EAEF-4436-8A71-914F55D9E903}" dt="2022-11-18T15:54:53.727" v="4076" actId="26606"/>
          <ac:spMkLst>
            <pc:docMk/>
            <pc:sldMk cId="663781282" sldId="361"/>
            <ac:spMk id="23" creationId="{9DB36437-FE59-457E-91A7-396BBD3C9C6A}"/>
          </ac:spMkLst>
        </pc:spChg>
        <pc:spChg chg="add">
          <ac:chgData name="Claire Meredith" userId="f07baae9-3c0f-4f8f-8ff0-7d641683ffb0" providerId="ADAL" clId="{DF2CBD18-EAEF-4436-8A71-914F55D9E903}" dt="2022-11-18T15:54:53.727" v="4076" actId="26606"/>
          <ac:spMkLst>
            <pc:docMk/>
            <pc:sldMk cId="663781282" sldId="361"/>
            <ac:spMk id="25" creationId="{844D3693-2EFE-4667-89D5-47E2D5920912}"/>
          </ac:spMkLst>
        </pc:spChg>
        <pc:spChg chg="add">
          <ac:chgData name="Claire Meredith" userId="f07baae9-3c0f-4f8f-8ff0-7d641683ffb0" providerId="ADAL" clId="{DF2CBD18-EAEF-4436-8A71-914F55D9E903}" dt="2022-11-18T15:54:53.727" v="4076" actId="26606"/>
          <ac:spMkLst>
            <pc:docMk/>
            <pc:sldMk cId="663781282" sldId="361"/>
            <ac:spMk id="27" creationId="{C21FD796-9CD0-404D-8DF5-5274C0BCC754}"/>
          </ac:spMkLst>
        </pc:spChg>
      </pc:sldChg>
      <pc:sldChg chg="addSp delSp modSp new mod setBg delDesignElem">
        <pc:chgData name="Claire Meredith" userId="f07baae9-3c0f-4f8f-8ff0-7d641683ffb0" providerId="ADAL" clId="{DF2CBD18-EAEF-4436-8A71-914F55D9E903}" dt="2022-12-02T20:44:51.899" v="13206" actId="404"/>
        <pc:sldMkLst>
          <pc:docMk/>
          <pc:sldMk cId="43516916" sldId="362"/>
        </pc:sldMkLst>
        <pc:spChg chg="mod">
          <ac:chgData name="Claire Meredith" userId="f07baae9-3c0f-4f8f-8ff0-7d641683ffb0" providerId="ADAL" clId="{DF2CBD18-EAEF-4436-8A71-914F55D9E903}" dt="2022-11-21T17:49:32.549" v="6046" actId="20577"/>
          <ac:spMkLst>
            <pc:docMk/>
            <pc:sldMk cId="43516916" sldId="362"/>
            <ac:spMk id="2" creationId="{9732FBA6-8DF3-50D3-62AA-CC5273253565}"/>
          </ac:spMkLst>
        </pc:spChg>
        <pc:spChg chg="del mod">
          <ac:chgData name="Claire Meredith" userId="f07baae9-3c0f-4f8f-8ff0-7d641683ffb0" providerId="ADAL" clId="{DF2CBD18-EAEF-4436-8A71-914F55D9E903}" dt="2022-11-21T17:48:30.645" v="6013" actId="26606"/>
          <ac:spMkLst>
            <pc:docMk/>
            <pc:sldMk cId="43516916" sldId="362"/>
            <ac:spMk id="3" creationId="{A012E3E5-C4BF-6375-9D63-36BB06E355B0}"/>
          </ac:spMkLst>
        </pc:spChg>
        <pc:spChg chg="mod">
          <ac:chgData name="Claire Meredith" userId="f07baae9-3c0f-4f8f-8ff0-7d641683ffb0" providerId="ADAL" clId="{DF2CBD18-EAEF-4436-8A71-914F55D9E903}" dt="2022-12-02T20:44:51.899" v="13206" actId="404"/>
          <ac:spMkLst>
            <pc:docMk/>
            <pc:sldMk cId="43516916" sldId="362"/>
            <ac:spMk id="4" creationId="{8BDBBDFE-DD75-D263-5B1F-AB8FEA42C2F2}"/>
          </ac:spMkLst>
        </pc:spChg>
        <pc:spChg chg="add del">
          <ac:chgData name="Claire Meredith" userId="f07baae9-3c0f-4f8f-8ff0-7d641683ffb0" providerId="ADAL" clId="{DF2CBD18-EAEF-4436-8A71-914F55D9E903}" dt="2022-11-21T19:27:53.429" v="9606"/>
          <ac:spMkLst>
            <pc:docMk/>
            <pc:sldMk cId="43516916" sldId="362"/>
            <ac:spMk id="9" creationId="{2B566528-1B12-4246-9431-5C2D7D081168}"/>
          </ac:spMkLst>
        </pc:spChg>
        <pc:spChg chg="add del">
          <ac:chgData name="Claire Meredith" userId="f07baae9-3c0f-4f8f-8ff0-7d641683ffb0" providerId="ADAL" clId="{DF2CBD18-EAEF-4436-8A71-914F55D9E903}" dt="2022-11-21T19:27:53.429" v="9606"/>
          <ac:spMkLst>
            <pc:docMk/>
            <pc:sldMk cId="43516916" sldId="362"/>
            <ac:spMk id="11" creationId="{2E80C965-DB6D-4F81-9E9E-B027384D0BD6}"/>
          </ac:spMkLst>
        </pc:spChg>
        <pc:spChg chg="add del">
          <ac:chgData name="Claire Meredith" userId="f07baae9-3c0f-4f8f-8ff0-7d641683ffb0" providerId="ADAL" clId="{DF2CBD18-EAEF-4436-8A71-914F55D9E903}" dt="2022-11-21T19:27:53.429" v="9606"/>
          <ac:spMkLst>
            <pc:docMk/>
            <pc:sldMk cId="43516916" sldId="362"/>
            <ac:spMk id="13" creationId="{A580F890-B085-4E95-96AA-55AEBEC5CE6E}"/>
          </ac:spMkLst>
        </pc:spChg>
        <pc:spChg chg="add del">
          <ac:chgData name="Claire Meredith" userId="f07baae9-3c0f-4f8f-8ff0-7d641683ffb0" providerId="ADAL" clId="{DF2CBD18-EAEF-4436-8A71-914F55D9E903}" dt="2022-11-21T19:27:53.429" v="9606"/>
          <ac:spMkLst>
            <pc:docMk/>
            <pc:sldMk cId="43516916" sldId="362"/>
            <ac:spMk id="15" creationId="{D3F51FEB-38FB-4F6C-9F7B-2F2AFAB65463}"/>
          </ac:spMkLst>
        </pc:spChg>
        <pc:spChg chg="add del">
          <ac:chgData name="Claire Meredith" userId="f07baae9-3c0f-4f8f-8ff0-7d641683ffb0" providerId="ADAL" clId="{DF2CBD18-EAEF-4436-8A71-914F55D9E903}" dt="2022-11-21T19:27:53.429" v="9606"/>
          <ac:spMkLst>
            <pc:docMk/>
            <pc:sldMk cId="43516916" sldId="362"/>
            <ac:spMk id="17" creationId="{1E547BA6-BAE0-43BB-A7CA-60F69CE252F0}"/>
          </ac:spMkLst>
        </pc:spChg>
        <pc:graphicFrameChg chg="add mod">
          <ac:chgData name="Claire Meredith" userId="f07baae9-3c0f-4f8f-8ff0-7d641683ffb0" providerId="ADAL" clId="{DF2CBD18-EAEF-4436-8A71-914F55D9E903}" dt="2022-11-22T17:35:46.655" v="11147" actId="12269"/>
          <ac:graphicFrameMkLst>
            <pc:docMk/>
            <pc:sldMk cId="43516916" sldId="362"/>
            <ac:graphicFrameMk id="19" creationId="{3D356005-7651-49DF-8CE8-72A51024E002}"/>
          </ac:graphicFrameMkLst>
        </pc:graphicFrameChg>
      </pc:sldChg>
      <pc:sldChg chg="addSp delSp modSp new mod setBg delDesignElem">
        <pc:chgData name="Claire Meredith" userId="f07baae9-3c0f-4f8f-8ff0-7d641683ffb0" providerId="ADAL" clId="{DF2CBD18-EAEF-4436-8A71-914F55D9E903}" dt="2022-11-21T19:27:53.429" v="9606"/>
        <pc:sldMkLst>
          <pc:docMk/>
          <pc:sldMk cId="2520835100" sldId="363"/>
        </pc:sldMkLst>
        <pc:spChg chg="mod">
          <ac:chgData name="Claire Meredith" userId="f07baae9-3c0f-4f8f-8ff0-7d641683ffb0" providerId="ADAL" clId="{DF2CBD18-EAEF-4436-8A71-914F55D9E903}" dt="2022-11-18T18:03:36.521" v="4824" actId="26606"/>
          <ac:spMkLst>
            <pc:docMk/>
            <pc:sldMk cId="2520835100" sldId="363"/>
            <ac:spMk id="2" creationId="{99F62629-F4F9-1BD6-29E6-9D4331A5FEFC}"/>
          </ac:spMkLst>
        </pc:spChg>
        <pc:spChg chg="add del">
          <ac:chgData name="Claire Meredith" userId="f07baae9-3c0f-4f8f-8ff0-7d641683ffb0" providerId="ADAL" clId="{DF2CBD18-EAEF-4436-8A71-914F55D9E903}" dt="2022-11-18T18:03:36.521" v="4824" actId="26606"/>
          <ac:spMkLst>
            <pc:docMk/>
            <pc:sldMk cId="2520835100" sldId="363"/>
            <ac:spMk id="3" creationId="{7D75F47D-C75F-98BE-9BCD-0CECD95AC97B}"/>
          </ac:spMkLst>
        </pc:spChg>
        <pc:spChg chg="add del">
          <ac:chgData name="Claire Meredith" userId="f07baae9-3c0f-4f8f-8ff0-7d641683ffb0" providerId="ADAL" clId="{DF2CBD18-EAEF-4436-8A71-914F55D9E903}" dt="2022-11-18T18:03:36.502" v="4823" actId="26606"/>
          <ac:spMkLst>
            <pc:docMk/>
            <pc:sldMk cId="2520835100" sldId="363"/>
            <ac:spMk id="8" creationId="{EE39DFCF-9247-4DE5-BB93-074BFAF07A3F}"/>
          </ac:spMkLst>
        </pc:spChg>
        <pc:spChg chg="add del">
          <ac:chgData name="Claire Meredith" userId="f07baae9-3c0f-4f8f-8ff0-7d641683ffb0" providerId="ADAL" clId="{DF2CBD18-EAEF-4436-8A71-914F55D9E903}" dt="2022-11-18T18:03:36.502" v="4823" actId="26606"/>
          <ac:spMkLst>
            <pc:docMk/>
            <pc:sldMk cId="2520835100" sldId="363"/>
            <ac:spMk id="10" creationId="{442B652E-D499-4CDA-8F7A-60469EDBCBE3}"/>
          </ac:spMkLst>
        </pc:spChg>
        <pc:spChg chg="add del">
          <ac:chgData name="Claire Meredith" userId="f07baae9-3c0f-4f8f-8ff0-7d641683ffb0" providerId="ADAL" clId="{DF2CBD18-EAEF-4436-8A71-914F55D9E903}" dt="2022-11-18T18:03:36.502" v="4823" actId="26606"/>
          <ac:spMkLst>
            <pc:docMk/>
            <pc:sldMk cId="2520835100" sldId="363"/>
            <ac:spMk id="12" creationId="{484A22B8-F5B6-47C2-B88E-DADAF379130D}"/>
          </ac:spMkLst>
        </pc:spChg>
        <pc:spChg chg="add del">
          <ac:chgData name="Claire Meredith" userId="f07baae9-3c0f-4f8f-8ff0-7d641683ffb0" providerId="ADAL" clId="{DF2CBD18-EAEF-4436-8A71-914F55D9E903}" dt="2022-11-18T18:03:36.502" v="4823" actId="26606"/>
          <ac:spMkLst>
            <pc:docMk/>
            <pc:sldMk cId="2520835100" sldId="363"/>
            <ac:spMk id="14" creationId="{A987C18C-164D-4263-B486-4647A98E888E}"/>
          </ac:spMkLst>
        </pc:spChg>
        <pc:spChg chg="add del">
          <ac:chgData name="Claire Meredith" userId="f07baae9-3c0f-4f8f-8ff0-7d641683ffb0" providerId="ADAL" clId="{DF2CBD18-EAEF-4436-8A71-914F55D9E903}" dt="2022-11-18T18:03:36.502" v="4823" actId="26606"/>
          <ac:spMkLst>
            <pc:docMk/>
            <pc:sldMk cId="2520835100" sldId="363"/>
            <ac:spMk id="16" creationId="{E7E98B39-04C6-408B-92FD-76862874063D}"/>
          </ac:spMkLst>
        </pc:spChg>
        <pc:spChg chg="add del">
          <ac:chgData name="Claire Meredith" userId="f07baae9-3c0f-4f8f-8ff0-7d641683ffb0" providerId="ADAL" clId="{DF2CBD18-EAEF-4436-8A71-914F55D9E903}" dt="2022-11-18T18:03:36.502" v="4823" actId="26606"/>
          <ac:spMkLst>
            <pc:docMk/>
            <pc:sldMk cId="2520835100" sldId="363"/>
            <ac:spMk id="18" creationId="{981C8C27-2457-421F-BDC4-7B4EA3C78286}"/>
          </ac:spMkLst>
        </pc:spChg>
        <pc:spChg chg="add del">
          <ac:chgData name="Claire Meredith" userId="f07baae9-3c0f-4f8f-8ff0-7d641683ffb0" providerId="ADAL" clId="{DF2CBD18-EAEF-4436-8A71-914F55D9E903}" dt="2022-11-18T18:03:36.502" v="4823" actId="26606"/>
          <ac:spMkLst>
            <pc:docMk/>
            <pc:sldMk cId="2520835100" sldId="363"/>
            <ac:spMk id="20" creationId="{CEA13C66-82C1-44AF-972B-8F5CCA41B6D9}"/>
          </ac:spMkLst>
        </pc:spChg>
        <pc:spChg chg="add del">
          <ac:chgData name="Claire Meredith" userId="f07baae9-3c0f-4f8f-8ff0-7d641683ffb0" providerId="ADAL" clId="{DF2CBD18-EAEF-4436-8A71-914F55D9E903}" dt="2022-11-18T18:03:36.502" v="4823" actId="26606"/>
          <ac:spMkLst>
            <pc:docMk/>
            <pc:sldMk cId="2520835100" sldId="363"/>
            <ac:spMk id="22" creationId="{9DB36437-FE59-457E-91A7-396BBD3C9C6A}"/>
          </ac:spMkLst>
        </pc:spChg>
        <pc:spChg chg="add del">
          <ac:chgData name="Claire Meredith" userId="f07baae9-3c0f-4f8f-8ff0-7d641683ffb0" providerId="ADAL" clId="{DF2CBD18-EAEF-4436-8A71-914F55D9E903}" dt="2022-11-18T18:03:36.502" v="4823" actId="26606"/>
          <ac:spMkLst>
            <pc:docMk/>
            <pc:sldMk cId="2520835100" sldId="363"/>
            <ac:spMk id="24" creationId="{844D3693-2EFE-4667-89D5-47E2D5920912}"/>
          </ac:spMkLst>
        </pc:spChg>
        <pc:spChg chg="add del">
          <ac:chgData name="Claire Meredith" userId="f07baae9-3c0f-4f8f-8ff0-7d641683ffb0" providerId="ADAL" clId="{DF2CBD18-EAEF-4436-8A71-914F55D9E903}" dt="2022-11-18T18:03:36.502" v="4823" actId="26606"/>
          <ac:spMkLst>
            <pc:docMk/>
            <pc:sldMk cId="2520835100" sldId="363"/>
            <ac:spMk id="26" creationId="{C21FD796-9CD0-404D-8DF5-5274C0BCC754}"/>
          </ac:spMkLst>
        </pc:spChg>
        <pc:spChg chg="add del">
          <ac:chgData name="Claire Meredith" userId="f07baae9-3c0f-4f8f-8ff0-7d641683ffb0" providerId="ADAL" clId="{DF2CBD18-EAEF-4436-8A71-914F55D9E903}" dt="2022-11-21T19:27:53.429" v="9606"/>
          <ac:spMkLst>
            <pc:docMk/>
            <pc:sldMk cId="2520835100" sldId="363"/>
            <ac:spMk id="28" creationId="{15E3C750-986E-4769-B1AE-49289FBEE757}"/>
          </ac:spMkLst>
        </pc:spChg>
        <pc:spChg chg="add del">
          <ac:chgData name="Claire Meredith" userId="f07baae9-3c0f-4f8f-8ff0-7d641683ffb0" providerId="ADAL" clId="{DF2CBD18-EAEF-4436-8A71-914F55D9E903}" dt="2022-11-21T19:27:53.429" v="9606"/>
          <ac:spMkLst>
            <pc:docMk/>
            <pc:sldMk cId="2520835100" sldId="363"/>
            <ac:spMk id="29" creationId="{88294908-8B00-4F58-BBBA-20F71A40AA9E}"/>
          </ac:spMkLst>
        </pc:spChg>
        <pc:spChg chg="add del">
          <ac:chgData name="Claire Meredith" userId="f07baae9-3c0f-4f8f-8ff0-7d641683ffb0" providerId="ADAL" clId="{DF2CBD18-EAEF-4436-8A71-914F55D9E903}" dt="2022-11-21T19:27:53.429" v="9606"/>
          <ac:spMkLst>
            <pc:docMk/>
            <pc:sldMk cId="2520835100" sldId="363"/>
            <ac:spMk id="30" creationId="{4364C879-1404-4203-8E9D-CC5DE0A621A2}"/>
          </ac:spMkLst>
        </pc:spChg>
        <pc:spChg chg="add del">
          <ac:chgData name="Claire Meredith" userId="f07baae9-3c0f-4f8f-8ff0-7d641683ffb0" providerId="ADAL" clId="{DF2CBD18-EAEF-4436-8A71-914F55D9E903}" dt="2022-11-21T19:27:53.429" v="9606"/>
          <ac:spMkLst>
            <pc:docMk/>
            <pc:sldMk cId="2520835100" sldId="363"/>
            <ac:spMk id="31" creationId="{84617302-4B0D-4351-A6BB-6F0930D943AC}"/>
          </ac:spMkLst>
        </pc:spChg>
        <pc:spChg chg="add del">
          <ac:chgData name="Claire Meredith" userId="f07baae9-3c0f-4f8f-8ff0-7d641683ffb0" providerId="ADAL" clId="{DF2CBD18-EAEF-4436-8A71-914F55D9E903}" dt="2022-11-21T19:27:53.429" v="9606"/>
          <ac:spMkLst>
            <pc:docMk/>
            <pc:sldMk cId="2520835100" sldId="363"/>
            <ac:spMk id="32" creationId="{DA2C7802-C2E0-4218-8F89-8DD7CCD2CD1C}"/>
          </ac:spMkLst>
        </pc:spChg>
        <pc:spChg chg="add del">
          <ac:chgData name="Claire Meredith" userId="f07baae9-3c0f-4f8f-8ff0-7d641683ffb0" providerId="ADAL" clId="{DF2CBD18-EAEF-4436-8A71-914F55D9E903}" dt="2022-11-21T19:27:53.429" v="9606"/>
          <ac:spMkLst>
            <pc:docMk/>
            <pc:sldMk cId="2520835100" sldId="363"/>
            <ac:spMk id="33" creationId="{A6D7111A-21E5-4EE9-8A78-10E5530F0116}"/>
          </ac:spMkLst>
        </pc:spChg>
        <pc:spChg chg="add del">
          <ac:chgData name="Claire Meredith" userId="f07baae9-3c0f-4f8f-8ff0-7d641683ffb0" providerId="ADAL" clId="{DF2CBD18-EAEF-4436-8A71-914F55D9E903}" dt="2022-11-21T19:27:53.429" v="9606"/>
          <ac:spMkLst>
            <pc:docMk/>
            <pc:sldMk cId="2520835100" sldId="363"/>
            <ac:spMk id="34" creationId="{A3969E80-A77B-49FC-9122-D89AFD5EE118}"/>
          </ac:spMkLst>
        </pc:spChg>
        <pc:spChg chg="add del">
          <ac:chgData name="Claire Meredith" userId="f07baae9-3c0f-4f8f-8ff0-7d641683ffb0" providerId="ADAL" clId="{DF2CBD18-EAEF-4436-8A71-914F55D9E903}" dt="2022-11-21T19:27:53.429" v="9606"/>
          <ac:spMkLst>
            <pc:docMk/>
            <pc:sldMk cId="2520835100" sldId="363"/>
            <ac:spMk id="35" creationId="{1849CA57-76BD-4CF2-80BA-D7A46A01B7B1}"/>
          </ac:spMkLst>
        </pc:spChg>
        <pc:spChg chg="add del">
          <ac:chgData name="Claire Meredith" userId="f07baae9-3c0f-4f8f-8ff0-7d641683ffb0" providerId="ADAL" clId="{DF2CBD18-EAEF-4436-8A71-914F55D9E903}" dt="2022-11-21T19:27:53.429" v="9606"/>
          <ac:spMkLst>
            <pc:docMk/>
            <pc:sldMk cId="2520835100" sldId="363"/>
            <ac:spMk id="36" creationId="{35E9085E-E730-4768-83D4-6CB7E9897153}"/>
          </ac:spMkLst>
        </pc:spChg>
        <pc:spChg chg="add del">
          <ac:chgData name="Claire Meredith" userId="f07baae9-3c0f-4f8f-8ff0-7d641683ffb0" providerId="ADAL" clId="{DF2CBD18-EAEF-4436-8A71-914F55D9E903}" dt="2022-11-21T19:27:53.429" v="9606"/>
          <ac:spMkLst>
            <pc:docMk/>
            <pc:sldMk cId="2520835100" sldId="363"/>
            <ac:spMk id="37" creationId="{973272FE-A474-4CAE-8CA2-BCC8B476C3F4}"/>
          </ac:spMkLst>
        </pc:spChg>
        <pc:spChg chg="add del">
          <ac:chgData name="Claire Meredith" userId="f07baae9-3c0f-4f8f-8ff0-7d641683ffb0" providerId="ADAL" clId="{DF2CBD18-EAEF-4436-8A71-914F55D9E903}" dt="2022-11-21T19:27:53.429" v="9606"/>
          <ac:spMkLst>
            <pc:docMk/>
            <pc:sldMk cId="2520835100" sldId="363"/>
            <ac:spMk id="38" creationId="{E07981EA-05A6-437C-88D7-B377B92B031D}"/>
          </ac:spMkLst>
        </pc:spChg>
      </pc:sldChg>
      <pc:sldChg chg="new del">
        <pc:chgData name="Claire Meredith" userId="f07baae9-3c0f-4f8f-8ff0-7d641683ffb0" providerId="ADAL" clId="{DF2CBD18-EAEF-4436-8A71-914F55D9E903}" dt="2022-11-18T18:02:57.796" v="4781" actId="2696"/>
        <pc:sldMkLst>
          <pc:docMk/>
          <pc:sldMk cId="3041328405" sldId="363"/>
        </pc:sldMkLst>
      </pc:sldChg>
      <pc:sldChg chg="new del">
        <pc:chgData name="Claire Meredith" userId="f07baae9-3c0f-4f8f-8ff0-7d641683ffb0" providerId="ADAL" clId="{DF2CBD18-EAEF-4436-8A71-914F55D9E903}" dt="2022-11-21T20:30:50.654" v="10116" actId="2696"/>
        <pc:sldMkLst>
          <pc:docMk/>
          <pc:sldMk cId="692256719" sldId="364"/>
        </pc:sldMkLst>
      </pc:sldChg>
      <pc:sldChg chg="addSp modSp new mod ord setBg">
        <pc:chgData name="Claire Meredith" userId="f07baae9-3c0f-4f8f-8ff0-7d641683ffb0" providerId="ADAL" clId="{DF2CBD18-EAEF-4436-8A71-914F55D9E903}" dt="2022-12-02T20:43:37.528" v="13175" actId="403"/>
        <pc:sldMkLst>
          <pc:docMk/>
          <pc:sldMk cId="1385356728" sldId="364"/>
        </pc:sldMkLst>
        <pc:spChg chg="mod">
          <ac:chgData name="Claire Meredith" userId="f07baae9-3c0f-4f8f-8ff0-7d641683ffb0" providerId="ADAL" clId="{DF2CBD18-EAEF-4436-8A71-914F55D9E903}" dt="2022-12-02T20:43:37.528" v="13175" actId="403"/>
          <ac:spMkLst>
            <pc:docMk/>
            <pc:sldMk cId="1385356728" sldId="364"/>
            <ac:spMk id="2" creationId="{32E21086-9D26-325A-3C0B-B04ADE078051}"/>
          </ac:spMkLst>
        </pc:spChg>
        <pc:spChg chg="add">
          <ac:chgData name="Claire Meredith" userId="f07baae9-3c0f-4f8f-8ff0-7d641683ffb0" providerId="ADAL" clId="{DF2CBD18-EAEF-4436-8A71-914F55D9E903}" dt="2022-11-30T13:26:48.980" v="11621" actId="26606"/>
          <ac:spMkLst>
            <pc:docMk/>
            <pc:sldMk cId="1385356728" sldId="364"/>
            <ac:spMk id="11" creationId="{2B566528-1B12-4246-9431-5C2D7D081168}"/>
          </ac:spMkLst>
        </pc:spChg>
        <pc:spChg chg="add">
          <ac:chgData name="Claire Meredith" userId="f07baae9-3c0f-4f8f-8ff0-7d641683ffb0" providerId="ADAL" clId="{DF2CBD18-EAEF-4436-8A71-914F55D9E903}" dt="2022-11-30T13:26:48.980" v="11621" actId="26606"/>
          <ac:spMkLst>
            <pc:docMk/>
            <pc:sldMk cId="1385356728" sldId="364"/>
            <ac:spMk id="13" creationId="{2E80C965-DB6D-4F81-9E9E-B027384D0BD6}"/>
          </ac:spMkLst>
        </pc:spChg>
        <pc:spChg chg="add">
          <ac:chgData name="Claire Meredith" userId="f07baae9-3c0f-4f8f-8ff0-7d641683ffb0" providerId="ADAL" clId="{DF2CBD18-EAEF-4436-8A71-914F55D9E903}" dt="2022-11-30T13:26:48.980" v="11621" actId="26606"/>
          <ac:spMkLst>
            <pc:docMk/>
            <pc:sldMk cId="1385356728" sldId="364"/>
            <ac:spMk id="15" creationId="{A580F890-B085-4E95-96AA-55AEBEC5CE6E}"/>
          </ac:spMkLst>
        </pc:spChg>
        <pc:spChg chg="add">
          <ac:chgData name="Claire Meredith" userId="f07baae9-3c0f-4f8f-8ff0-7d641683ffb0" providerId="ADAL" clId="{DF2CBD18-EAEF-4436-8A71-914F55D9E903}" dt="2022-11-30T13:26:48.980" v="11621" actId="26606"/>
          <ac:spMkLst>
            <pc:docMk/>
            <pc:sldMk cId="1385356728" sldId="364"/>
            <ac:spMk id="17" creationId="{D3F51FEB-38FB-4F6C-9F7B-2F2AFAB65463}"/>
          </ac:spMkLst>
        </pc:spChg>
        <pc:spChg chg="add">
          <ac:chgData name="Claire Meredith" userId="f07baae9-3c0f-4f8f-8ff0-7d641683ffb0" providerId="ADAL" clId="{DF2CBD18-EAEF-4436-8A71-914F55D9E903}" dt="2022-11-30T13:26:48.980" v="11621" actId="26606"/>
          <ac:spMkLst>
            <pc:docMk/>
            <pc:sldMk cId="1385356728" sldId="364"/>
            <ac:spMk id="19" creationId="{1E547BA6-BAE0-43BB-A7CA-60F69CE252F0}"/>
          </ac:spMkLst>
        </pc:spChg>
        <pc:graphicFrameChg chg="mod modGraphic">
          <ac:chgData name="Claire Meredith" userId="f07baae9-3c0f-4f8f-8ff0-7d641683ffb0" providerId="ADAL" clId="{DF2CBD18-EAEF-4436-8A71-914F55D9E903}" dt="2022-11-30T20:42:06.426" v="11837" actId="20577"/>
          <ac:graphicFrameMkLst>
            <pc:docMk/>
            <pc:sldMk cId="1385356728" sldId="364"/>
            <ac:graphicFrameMk id="6" creationId="{00000000-0000-0000-0000-000000000000}"/>
          </ac:graphicFrameMkLst>
        </pc:graphicFrameChg>
      </pc:sldChg>
      <pc:sldChg chg="addSp delSp modSp new del mod">
        <pc:chgData name="Claire Meredith" userId="f07baae9-3c0f-4f8f-8ff0-7d641683ffb0" providerId="ADAL" clId="{DF2CBD18-EAEF-4436-8A71-914F55D9E903}" dt="2022-11-21T19:32:27.604" v="9671" actId="2696"/>
        <pc:sldMkLst>
          <pc:docMk/>
          <pc:sldMk cId="2617298312" sldId="364"/>
        </pc:sldMkLst>
        <pc:spChg chg="mod">
          <ac:chgData name="Claire Meredith" userId="f07baae9-3c0f-4f8f-8ff0-7d641683ffb0" providerId="ADAL" clId="{DF2CBD18-EAEF-4436-8A71-914F55D9E903}" dt="2022-11-21T19:27:53.429" v="9606"/>
          <ac:spMkLst>
            <pc:docMk/>
            <pc:sldMk cId="2617298312" sldId="364"/>
            <ac:spMk id="2" creationId="{1CD2581D-BF3A-6FC3-175C-C62EDCC263B4}"/>
          </ac:spMkLst>
        </pc:spChg>
        <pc:spChg chg="add del mod">
          <ac:chgData name="Claire Meredith" userId="f07baae9-3c0f-4f8f-8ff0-7d641683ffb0" providerId="ADAL" clId="{DF2CBD18-EAEF-4436-8A71-914F55D9E903}" dt="2022-11-21T19:19:28.116" v="9133" actId="12084"/>
          <ac:spMkLst>
            <pc:docMk/>
            <pc:sldMk cId="2617298312" sldId="364"/>
            <ac:spMk id="3" creationId="{007472E7-6CFC-6B00-22EA-0805337643D9}"/>
          </ac:spMkLst>
        </pc:spChg>
        <pc:graphicFrameChg chg="add del mod">
          <ac:chgData name="Claire Meredith" userId="f07baae9-3c0f-4f8f-8ff0-7d641683ffb0" providerId="ADAL" clId="{DF2CBD18-EAEF-4436-8A71-914F55D9E903}" dt="2022-11-21T19:17:39.101" v="9130" actId="12084"/>
          <ac:graphicFrameMkLst>
            <pc:docMk/>
            <pc:sldMk cId="2617298312" sldId="364"/>
            <ac:graphicFrameMk id="4" creationId="{03264DCB-77AE-EA39-6A39-D7967181A105}"/>
          </ac:graphicFrameMkLst>
        </pc:graphicFrameChg>
        <pc:graphicFrameChg chg="add del mod">
          <ac:chgData name="Claire Meredith" userId="f07baae9-3c0f-4f8f-8ff0-7d641683ffb0" providerId="ADAL" clId="{DF2CBD18-EAEF-4436-8A71-914F55D9E903}" dt="2022-11-21T19:19:12.472" v="9132" actId="12084"/>
          <ac:graphicFrameMkLst>
            <pc:docMk/>
            <pc:sldMk cId="2617298312" sldId="364"/>
            <ac:graphicFrameMk id="5" creationId="{A5C84C6A-4540-E0BB-34BF-FA84F31A67A3}"/>
          </ac:graphicFrameMkLst>
        </pc:graphicFrameChg>
        <pc:graphicFrameChg chg="add mod">
          <ac:chgData name="Claire Meredith" userId="f07baae9-3c0f-4f8f-8ff0-7d641683ffb0" providerId="ADAL" clId="{DF2CBD18-EAEF-4436-8A71-914F55D9E903}" dt="2022-11-21T19:27:53.429" v="9606"/>
          <ac:graphicFrameMkLst>
            <pc:docMk/>
            <pc:sldMk cId="2617298312" sldId="364"/>
            <ac:graphicFrameMk id="6" creationId="{B068CFFB-CF4A-5084-CBC7-D7CF589717B8}"/>
          </ac:graphicFrameMkLst>
        </pc:graphicFrameChg>
      </pc:sldChg>
      <pc:sldChg chg="addSp modSp mod setBg">
        <pc:chgData name="Claire Meredith" userId="f07baae9-3c0f-4f8f-8ff0-7d641683ffb0" providerId="ADAL" clId="{DF2CBD18-EAEF-4436-8A71-914F55D9E903}" dt="2022-11-30T13:27:37.871" v="11631" actId="1076"/>
        <pc:sldMkLst>
          <pc:docMk/>
          <pc:sldMk cId="2514104602" sldId="365"/>
        </pc:sldMkLst>
        <pc:spChg chg="mod ord">
          <ac:chgData name="Claire Meredith" userId="f07baae9-3c0f-4f8f-8ff0-7d641683ffb0" providerId="ADAL" clId="{DF2CBD18-EAEF-4436-8A71-914F55D9E903}" dt="2022-11-30T13:27:37.871" v="11631" actId="1076"/>
          <ac:spMkLst>
            <pc:docMk/>
            <pc:sldMk cId="2514104602" sldId="365"/>
            <ac:spMk id="4" creationId="{00000000-0000-0000-0000-000000000000}"/>
          </ac:spMkLst>
        </pc:spChg>
        <pc:spChg chg="add">
          <ac:chgData name="Claire Meredith" userId="f07baae9-3c0f-4f8f-8ff0-7d641683ffb0" providerId="ADAL" clId="{DF2CBD18-EAEF-4436-8A71-914F55D9E903}" dt="2022-11-30T13:27:19.599" v="11625" actId="26606"/>
          <ac:spMkLst>
            <pc:docMk/>
            <pc:sldMk cId="2514104602" sldId="365"/>
            <ac:spMk id="11" creationId="{F3060C83-F051-4F0E-ABAD-AA0DFC48B218}"/>
          </ac:spMkLst>
        </pc:spChg>
        <pc:spChg chg="add">
          <ac:chgData name="Claire Meredith" userId="f07baae9-3c0f-4f8f-8ff0-7d641683ffb0" providerId="ADAL" clId="{DF2CBD18-EAEF-4436-8A71-914F55D9E903}" dt="2022-11-30T13:27:19.599" v="11625" actId="26606"/>
          <ac:spMkLst>
            <pc:docMk/>
            <pc:sldMk cId="2514104602" sldId="365"/>
            <ac:spMk id="13" creationId="{83C98ABE-055B-441F-B07E-44F97F083C39}"/>
          </ac:spMkLst>
        </pc:spChg>
        <pc:spChg chg="add">
          <ac:chgData name="Claire Meredith" userId="f07baae9-3c0f-4f8f-8ff0-7d641683ffb0" providerId="ADAL" clId="{DF2CBD18-EAEF-4436-8A71-914F55D9E903}" dt="2022-11-30T13:27:19.599" v="11625" actId="26606"/>
          <ac:spMkLst>
            <pc:docMk/>
            <pc:sldMk cId="2514104602" sldId="365"/>
            <ac:spMk id="15" creationId="{29FDB030-9B49-4CED-8CCD-4D99382388AC}"/>
          </ac:spMkLst>
        </pc:spChg>
        <pc:spChg chg="add">
          <ac:chgData name="Claire Meredith" userId="f07baae9-3c0f-4f8f-8ff0-7d641683ffb0" providerId="ADAL" clId="{DF2CBD18-EAEF-4436-8A71-914F55D9E903}" dt="2022-11-30T13:27:19.599" v="11625" actId="26606"/>
          <ac:spMkLst>
            <pc:docMk/>
            <pc:sldMk cId="2514104602" sldId="365"/>
            <ac:spMk id="17" creationId="{3783CA14-24A1-485C-8B30-D6A5D87987AD}"/>
          </ac:spMkLst>
        </pc:spChg>
        <pc:spChg chg="add">
          <ac:chgData name="Claire Meredith" userId="f07baae9-3c0f-4f8f-8ff0-7d641683ffb0" providerId="ADAL" clId="{DF2CBD18-EAEF-4436-8A71-914F55D9E903}" dt="2022-11-30T13:27:19.599" v="11625" actId="26606"/>
          <ac:spMkLst>
            <pc:docMk/>
            <pc:sldMk cId="2514104602" sldId="365"/>
            <ac:spMk id="19" creationId="{9A97C86A-04D6-40F7-AE84-31AB43E6A846}"/>
          </ac:spMkLst>
        </pc:spChg>
        <pc:spChg chg="add">
          <ac:chgData name="Claire Meredith" userId="f07baae9-3c0f-4f8f-8ff0-7d641683ffb0" providerId="ADAL" clId="{DF2CBD18-EAEF-4436-8A71-914F55D9E903}" dt="2022-11-30T13:27:19.599" v="11625" actId="26606"/>
          <ac:spMkLst>
            <pc:docMk/>
            <pc:sldMk cId="2514104602" sldId="365"/>
            <ac:spMk id="21" creationId="{FF9F2414-84E8-453E-B1F3-389FDE8192D9}"/>
          </ac:spMkLst>
        </pc:spChg>
        <pc:spChg chg="add">
          <ac:chgData name="Claire Meredith" userId="f07baae9-3c0f-4f8f-8ff0-7d641683ffb0" providerId="ADAL" clId="{DF2CBD18-EAEF-4436-8A71-914F55D9E903}" dt="2022-11-30T13:27:19.599" v="11625" actId="26606"/>
          <ac:spMkLst>
            <pc:docMk/>
            <pc:sldMk cId="2514104602" sldId="365"/>
            <ac:spMk id="23" creationId="{3ECA69A1-7536-43AC-85EF-C7106179F5ED}"/>
          </ac:spMkLst>
        </pc:spChg>
      </pc:sldChg>
      <pc:sldChg chg="addSp modSp del mod ord setBg">
        <pc:chgData name="Claire Meredith" userId="f07baae9-3c0f-4f8f-8ff0-7d641683ffb0" providerId="ADAL" clId="{DF2CBD18-EAEF-4436-8A71-914F55D9E903}" dt="2022-12-02T20:13:56.809" v="12232" actId="2696"/>
        <pc:sldMkLst>
          <pc:docMk/>
          <pc:sldMk cId="1117923484" sldId="366"/>
        </pc:sldMkLst>
        <pc:spChg chg="mod ord">
          <ac:chgData name="Claire Meredith" userId="f07baae9-3c0f-4f8f-8ff0-7d641683ffb0" providerId="ADAL" clId="{DF2CBD18-EAEF-4436-8A71-914F55D9E903}" dt="2022-11-30T13:28:14.981" v="11641" actId="1076"/>
          <ac:spMkLst>
            <pc:docMk/>
            <pc:sldMk cId="1117923484" sldId="366"/>
            <ac:spMk id="4" creationId="{00000000-0000-0000-0000-000000000000}"/>
          </ac:spMkLst>
        </pc:spChg>
        <pc:spChg chg="add">
          <ac:chgData name="Claire Meredith" userId="f07baae9-3c0f-4f8f-8ff0-7d641683ffb0" providerId="ADAL" clId="{DF2CBD18-EAEF-4436-8A71-914F55D9E903}" dt="2022-11-30T13:27:52.369" v="11632" actId="26606"/>
          <ac:spMkLst>
            <pc:docMk/>
            <pc:sldMk cId="1117923484" sldId="366"/>
            <ac:spMk id="10" creationId="{86FF76B9-219D-4469-AF87-0236D29032F1}"/>
          </ac:spMkLst>
        </pc:spChg>
        <pc:spChg chg="add">
          <ac:chgData name="Claire Meredith" userId="f07baae9-3c0f-4f8f-8ff0-7d641683ffb0" providerId="ADAL" clId="{DF2CBD18-EAEF-4436-8A71-914F55D9E903}" dt="2022-11-30T13:27:52.369" v="11632" actId="26606"/>
          <ac:spMkLst>
            <pc:docMk/>
            <pc:sldMk cId="1117923484" sldId="366"/>
            <ac:spMk id="16" creationId="{2E80C965-DB6D-4F81-9E9E-B027384D0BD6}"/>
          </ac:spMkLst>
        </pc:spChg>
        <pc:spChg chg="add">
          <ac:chgData name="Claire Meredith" userId="f07baae9-3c0f-4f8f-8ff0-7d641683ffb0" providerId="ADAL" clId="{DF2CBD18-EAEF-4436-8A71-914F55D9E903}" dt="2022-11-30T13:27:52.369" v="11632" actId="26606"/>
          <ac:spMkLst>
            <pc:docMk/>
            <pc:sldMk cId="1117923484" sldId="366"/>
            <ac:spMk id="18" creationId="{633C5E46-DAC5-4661-9C87-22B08E2A512F}"/>
          </ac:spMkLst>
        </pc:spChg>
        <pc:grpChg chg="add">
          <ac:chgData name="Claire Meredith" userId="f07baae9-3c0f-4f8f-8ff0-7d641683ffb0" providerId="ADAL" clId="{DF2CBD18-EAEF-4436-8A71-914F55D9E903}" dt="2022-11-30T13:27:52.369" v="11632" actId="26606"/>
          <ac:grpSpMkLst>
            <pc:docMk/>
            <pc:sldMk cId="1117923484" sldId="366"/>
            <ac:grpSpMk id="12" creationId="{DB88BD78-87E1-424D-B479-C37D8E41B12E}"/>
          </ac:grpSpMkLst>
        </pc:grpChg>
      </pc:sldChg>
      <pc:sldChg chg="addSp modSp mod setBg">
        <pc:chgData name="Claire Meredith" userId="f07baae9-3c0f-4f8f-8ff0-7d641683ffb0" providerId="ADAL" clId="{DF2CBD18-EAEF-4436-8A71-914F55D9E903}" dt="2022-12-02T18:11:16.379" v="12011" actId="20577"/>
        <pc:sldMkLst>
          <pc:docMk/>
          <pc:sldMk cId="810210610" sldId="367"/>
        </pc:sldMkLst>
        <pc:spChg chg="mod">
          <ac:chgData name="Claire Meredith" userId="f07baae9-3c0f-4f8f-8ff0-7d641683ffb0" providerId="ADAL" clId="{DF2CBD18-EAEF-4436-8A71-914F55D9E903}" dt="2022-12-02T18:11:08.629" v="12002" actId="20577"/>
          <ac:spMkLst>
            <pc:docMk/>
            <pc:sldMk cId="810210610" sldId="367"/>
            <ac:spMk id="2" creationId="{00000000-0000-0000-0000-000000000000}"/>
          </ac:spMkLst>
        </pc:spChg>
        <pc:spChg chg="mod ord">
          <ac:chgData name="Claire Meredith" userId="f07baae9-3c0f-4f8f-8ff0-7d641683ffb0" providerId="ADAL" clId="{DF2CBD18-EAEF-4436-8A71-914F55D9E903}" dt="2022-11-30T13:29:13.783" v="11665" actId="1076"/>
          <ac:spMkLst>
            <pc:docMk/>
            <pc:sldMk cId="810210610" sldId="367"/>
            <ac:spMk id="4" creationId="{00000000-0000-0000-0000-000000000000}"/>
          </ac:spMkLst>
        </pc:spChg>
        <pc:spChg chg="add">
          <ac:chgData name="Claire Meredith" userId="f07baae9-3c0f-4f8f-8ff0-7d641683ffb0" providerId="ADAL" clId="{DF2CBD18-EAEF-4436-8A71-914F55D9E903}" dt="2022-11-30T13:28:47.366" v="11646" actId="26606"/>
          <ac:spMkLst>
            <pc:docMk/>
            <pc:sldMk cId="810210610" sldId="367"/>
            <ac:spMk id="10" creationId="{F3060C83-F051-4F0E-ABAD-AA0DFC48B218}"/>
          </ac:spMkLst>
        </pc:spChg>
        <pc:spChg chg="add">
          <ac:chgData name="Claire Meredith" userId="f07baae9-3c0f-4f8f-8ff0-7d641683ffb0" providerId="ADAL" clId="{DF2CBD18-EAEF-4436-8A71-914F55D9E903}" dt="2022-11-30T13:28:47.366" v="11646" actId="26606"/>
          <ac:spMkLst>
            <pc:docMk/>
            <pc:sldMk cId="810210610" sldId="367"/>
            <ac:spMk id="12" creationId="{83C98ABE-055B-441F-B07E-44F97F083C39}"/>
          </ac:spMkLst>
        </pc:spChg>
        <pc:spChg chg="add">
          <ac:chgData name="Claire Meredith" userId="f07baae9-3c0f-4f8f-8ff0-7d641683ffb0" providerId="ADAL" clId="{DF2CBD18-EAEF-4436-8A71-914F55D9E903}" dt="2022-11-30T13:28:47.366" v="11646" actId="26606"/>
          <ac:spMkLst>
            <pc:docMk/>
            <pc:sldMk cId="810210610" sldId="367"/>
            <ac:spMk id="14" creationId="{29FDB030-9B49-4CED-8CCD-4D99382388AC}"/>
          </ac:spMkLst>
        </pc:spChg>
        <pc:spChg chg="add">
          <ac:chgData name="Claire Meredith" userId="f07baae9-3c0f-4f8f-8ff0-7d641683ffb0" providerId="ADAL" clId="{DF2CBD18-EAEF-4436-8A71-914F55D9E903}" dt="2022-11-30T13:28:47.366" v="11646" actId="26606"/>
          <ac:spMkLst>
            <pc:docMk/>
            <pc:sldMk cId="810210610" sldId="367"/>
            <ac:spMk id="16" creationId="{3783CA14-24A1-485C-8B30-D6A5D87987AD}"/>
          </ac:spMkLst>
        </pc:spChg>
        <pc:spChg chg="add">
          <ac:chgData name="Claire Meredith" userId="f07baae9-3c0f-4f8f-8ff0-7d641683ffb0" providerId="ADAL" clId="{DF2CBD18-EAEF-4436-8A71-914F55D9E903}" dt="2022-11-30T13:28:47.366" v="11646" actId="26606"/>
          <ac:spMkLst>
            <pc:docMk/>
            <pc:sldMk cId="810210610" sldId="367"/>
            <ac:spMk id="18" creationId="{9A97C86A-04D6-40F7-AE84-31AB43E6A846}"/>
          </ac:spMkLst>
        </pc:spChg>
        <pc:spChg chg="add">
          <ac:chgData name="Claire Meredith" userId="f07baae9-3c0f-4f8f-8ff0-7d641683ffb0" providerId="ADAL" clId="{DF2CBD18-EAEF-4436-8A71-914F55D9E903}" dt="2022-11-30T13:28:47.366" v="11646" actId="26606"/>
          <ac:spMkLst>
            <pc:docMk/>
            <pc:sldMk cId="810210610" sldId="367"/>
            <ac:spMk id="20" creationId="{FF9F2414-84E8-453E-B1F3-389FDE8192D9}"/>
          </ac:spMkLst>
        </pc:spChg>
        <pc:spChg chg="add">
          <ac:chgData name="Claire Meredith" userId="f07baae9-3c0f-4f8f-8ff0-7d641683ffb0" providerId="ADAL" clId="{DF2CBD18-EAEF-4436-8A71-914F55D9E903}" dt="2022-11-30T13:28:47.366" v="11646" actId="26606"/>
          <ac:spMkLst>
            <pc:docMk/>
            <pc:sldMk cId="810210610" sldId="367"/>
            <ac:spMk id="22" creationId="{3ECA69A1-7536-43AC-85EF-C7106179F5ED}"/>
          </ac:spMkLst>
        </pc:spChg>
        <pc:graphicFrameChg chg="mod">
          <ac:chgData name="Claire Meredith" userId="f07baae9-3c0f-4f8f-8ff0-7d641683ffb0" providerId="ADAL" clId="{DF2CBD18-EAEF-4436-8A71-914F55D9E903}" dt="2022-12-02T18:11:16.379" v="12011" actId="20577"/>
          <ac:graphicFrameMkLst>
            <pc:docMk/>
            <pc:sldMk cId="810210610" sldId="367"/>
            <ac:graphicFrameMk id="5" creationId="{00000000-0000-0000-0000-000000000000}"/>
          </ac:graphicFrameMkLst>
        </pc:graphicFrameChg>
      </pc:sldChg>
      <pc:sldChg chg="addSp modSp mod setBg">
        <pc:chgData name="Claire Meredith" userId="f07baae9-3c0f-4f8f-8ff0-7d641683ffb0" providerId="ADAL" clId="{DF2CBD18-EAEF-4436-8A71-914F55D9E903}" dt="2022-12-02T21:02:23.872" v="13386"/>
        <pc:sldMkLst>
          <pc:docMk/>
          <pc:sldMk cId="715634220" sldId="368"/>
        </pc:sldMkLst>
        <pc:spChg chg="mod">
          <ac:chgData name="Claire Meredith" userId="f07baae9-3c0f-4f8f-8ff0-7d641683ffb0" providerId="ADAL" clId="{DF2CBD18-EAEF-4436-8A71-914F55D9E903}" dt="2022-12-02T17:37:21.644" v="11973" actId="26606"/>
          <ac:spMkLst>
            <pc:docMk/>
            <pc:sldMk cId="715634220" sldId="368"/>
            <ac:spMk id="2" creationId="{00000000-0000-0000-0000-000000000000}"/>
          </ac:spMkLst>
        </pc:spChg>
        <pc:spChg chg="mod">
          <ac:chgData name="Claire Meredith" userId="f07baae9-3c0f-4f8f-8ff0-7d641683ffb0" providerId="ADAL" clId="{DF2CBD18-EAEF-4436-8A71-914F55D9E903}" dt="2022-12-02T21:02:23.872" v="13386"/>
          <ac:spMkLst>
            <pc:docMk/>
            <pc:sldMk cId="715634220" sldId="368"/>
            <ac:spMk id="3" creationId="{00000000-0000-0000-0000-000000000000}"/>
          </ac:spMkLst>
        </pc:spChg>
        <pc:spChg chg="add">
          <ac:chgData name="Claire Meredith" userId="f07baae9-3c0f-4f8f-8ff0-7d641683ffb0" providerId="ADAL" clId="{DF2CBD18-EAEF-4436-8A71-914F55D9E903}" dt="2022-12-02T17:37:21.644" v="11973" actId="26606"/>
          <ac:spMkLst>
            <pc:docMk/>
            <pc:sldMk cId="715634220" sldId="368"/>
            <ac:spMk id="8" creationId="{2B566528-1B12-4246-9431-5C2D7D081168}"/>
          </ac:spMkLst>
        </pc:spChg>
        <pc:spChg chg="add">
          <ac:chgData name="Claire Meredith" userId="f07baae9-3c0f-4f8f-8ff0-7d641683ffb0" providerId="ADAL" clId="{DF2CBD18-EAEF-4436-8A71-914F55D9E903}" dt="2022-12-02T17:37:21.644" v="11973" actId="26606"/>
          <ac:spMkLst>
            <pc:docMk/>
            <pc:sldMk cId="715634220" sldId="368"/>
            <ac:spMk id="10" creationId="{2E80C965-DB6D-4F81-9E9E-B027384D0BD6}"/>
          </ac:spMkLst>
        </pc:spChg>
        <pc:spChg chg="add">
          <ac:chgData name="Claire Meredith" userId="f07baae9-3c0f-4f8f-8ff0-7d641683ffb0" providerId="ADAL" clId="{DF2CBD18-EAEF-4436-8A71-914F55D9E903}" dt="2022-12-02T17:37:21.644" v="11973" actId="26606"/>
          <ac:spMkLst>
            <pc:docMk/>
            <pc:sldMk cId="715634220" sldId="368"/>
            <ac:spMk id="12" creationId="{A580F890-B085-4E95-96AA-55AEBEC5CE6E}"/>
          </ac:spMkLst>
        </pc:spChg>
        <pc:spChg chg="add">
          <ac:chgData name="Claire Meredith" userId="f07baae9-3c0f-4f8f-8ff0-7d641683ffb0" providerId="ADAL" clId="{DF2CBD18-EAEF-4436-8A71-914F55D9E903}" dt="2022-12-02T17:37:21.644" v="11973" actId="26606"/>
          <ac:spMkLst>
            <pc:docMk/>
            <pc:sldMk cId="715634220" sldId="368"/>
            <ac:spMk id="14" creationId="{D3F51FEB-38FB-4F6C-9F7B-2F2AFAB65463}"/>
          </ac:spMkLst>
        </pc:spChg>
        <pc:spChg chg="add">
          <ac:chgData name="Claire Meredith" userId="f07baae9-3c0f-4f8f-8ff0-7d641683ffb0" providerId="ADAL" clId="{DF2CBD18-EAEF-4436-8A71-914F55D9E903}" dt="2022-12-02T17:37:21.644" v="11973" actId="26606"/>
          <ac:spMkLst>
            <pc:docMk/>
            <pc:sldMk cId="715634220" sldId="368"/>
            <ac:spMk id="16" creationId="{1E547BA6-BAE0-43BB-A7CA-60F69CE252F0}"/>
          </ac:spMkLst>
        </pc:spChg>
      </pc:sldChg>
      <pc:sldChg chg="addSp delSp modSp mod setBg modNotesTx">
        <pc:chgData name="Claire Meredith" userId="f07baae9-3c0f-4f8f-8ff0-7d641683ffb0" providerId="ADAL" clId="{DF2CBD18-EAEF-4436-8A71-914F55D9E903}" dt="2022-12-02T20:16:11.570" v="12251" actId="1076"/>
        <pc:sldMkLst>
          <pc:docMk/>
          <pc:sldMk cId="1887004828" sldId="369"/>
        </pc:sldMkLst>
        <pc:spChg chg="add del mod">
          <ac:chgData name="Claire Meredith" userId="f07baae9-3c0f-4f8f-8ff0-7d641683ffb0" providerId="ADAL" clId="{DF2CBD18-EAEF-4436-8A71-914F55D9E903}" dt="2022-12-02T20:14:12.029" v="12233" actId="12084"/>
          <ac:spMkLst>
            <pc:docMk/>
            <pc:sldMk cId="1887004828" sldId="369"/>
            <ac:spMk id="3" creationId="{ED0EF690-B20D-66EE-FD89-70B01855871E}"/>
          </ac:spMkLst>
        </pc:spChg>
        <pc:spChg chg="mod ord">
          <ac:chgData name="Claire Meredith" userId="f07baae9-3c0f-4f8f-8ff0-7d641683ffb0" providerId="ADAL" clId="{DF2CBD18-EAEF-4436-8A71-914F55D9E903}" dt="2022-12-02T20:16:11.570" v="12251" actId="1076"/>
          <ac:spMkLst>
            <pc:docMk/>
            <pc:sldMk cId="1887004828" sldId="369"/>
            <ac:spMk id="5" creationId="{00000000-0000-0000-0000-000000000000}"/>
          </ac:spMkLst>
        </pc:spChg>
        <pc:spChg chg="add">
          <ac:chgData name="Claire Meredith" userId="f07baae9-3c0f-4f8f-8ff0-7d641683ffb0" providerId="ADAL" clId="{DF2CBD18-EAEF-4436-8A71-914F55D9E903}" dt="2022-11-30T13:29:38.997" v="11666" actId="26606"/>
          <ac:spMkLst>
            <pc:docMk/>
            <pc:sldMk cId="1887004828" sldId="369"/>
            <ac:spMk id="10" creationId="{46D6306C-ED4F-4AAE-B4A5-EEA6AFAD726E}"/>
          </ac:spMkLst>
        </pc:spChg>
        <pc:spChg chg="add">
          <ac:chgData name="Claire Meredith" userId="f07baae9-3c0f-4f8f-8ff0-7d641683ffb0" providerId="ADAL" clId="{DF2CBD18-EAEF-4436-8A71-914F55D9E903}" dt="2022-11-30T13:29:38.997" v="11666" actId="26606"/>
          <ac:spMkLst>
            <pc:docMk/>
            <pc:sldMk cId="1887004828" sldId="369"/>
            <ac:spMk id="12" creationId="{0EC5361D-F897-4856-B945-0455A365EB24}"/>
          </ac:spMkLst>
        </pc:spChg>
        <pc:spChg chg="add">
          <ac:chgData name="Claire Meredith" userId="f07baae9-3c0f-4f8f-8ff0-7d641683ffb0" providerId="ADAL" clId="{DF2CBD18-EAEF-4436-8A71-914F55D9E903}" dt="2022-11-30T13:29:38.997" v="11666" actId="26606"/>
          <ac:spMkLst>
            <pc:docMk/>
            <pc:sldMk cId="1887004828" sldId="369"/>
            <ac:spMk id="14" creationId="{4508C0C5-2268-42B5-B3C8-4D0899E05F8C}"/>
          </ac:spMkLst>
        </pc:spChg>
        <pc:spChg chg="add">
          <ac:chgData name="Claire Meredith" userId="f07baae9-3c0f-4f8f-8ff0-7d641683ffb0" providerId="ADAL" clId="{DF2CBD18-EAEF-4436-8A71-914F55D9E903}" dt="2022-11-30T13:29:38.997" v="11666" actId="26606"/>
          <ac:spMkLst>
            <pc:docMk/>
            <pc:sldMk cId="1887004828" sldId="369"/>
            <ac:spMk id="16" creationId="{141ACBDB-38F8-4B34-8183-BD95B4E55A62}"/>
          </ac:spMkLst>
        </pc:spChg>
        <pc:spChg chg="add">
          <ac:chgData name="Claire Meredith" userId="f07baae9-3c0f-4f8f-8ff0-7d641683ffb0" providerId="ADAL" clId="{DF2CBD18-EAEF-4436-8A71-914F55D9E903}" dt="2022-11-30T13:29:38.997" v="11666" actId="26606"/>
          <ac:spMkLst>
            <pc:docMk/>
            <pc:sldMk cId="1887004828" sldId="369"/>
            <ac:spMk id="18" creationId="{DE00DB52-3455-4E2F-867B-A6D0516E175B}"/>
          </ac:spMkLst>
        </pc:spChg>
        <pc:spChg chg="add">
          <ac:chgData name="Claire Meredith" userId="f07baae9-3c0f-4f8f-8ff0-7d641683ffb0" providerId="ADAL" clId="{DF2CBD18-EAEF-4436-8A71-914F55D9E903}" dt="2022-11-30T13:29:38.997" v="11666" actId="26606"/>
          <ac:spMkLst>
            <pc:docMk/>
            <pc:sldMk cId="1887004828" sldId="369"/>
            <ac:spMk id="20" creationId="{9E914C83-E0D8-4953-92D5-169D28CB43AE}"/>
          </ac:spMkLst>
        </pc:spChg>
        <pc:spChg chg="add">
          <ac:chgData name="Claire Meredith" userId="f07baae9-3c0f-4f8f-8ff0-7d641683ffb0" providerId="ADAL" clId="{DF2CBD18-EAEF-4436-8A71-914F55D9E903}" dt="2022-11-30T13:29:38.997" v="11666" actId="26606"/>
          <ac:spMkLst>
            <pc:docMk/>
            <pc:sldMk cId="1887004828" sldId="369"/>
            <ac:spMk id="22" creationId="{3512E083-F550-46AF-8490-767ECFD00CB7}"/>
          </ac:spMkLst>
        </pc:spChg>
        <pc:graphicFrameChg chg="del mod">
          <ac:chgData name="Claire Meredith" userId="f07baae9-3c0f-4f8f-8ff0-7d641683ffb0" providerId="ADAL" clId="{DF2CBD18-EAEF-4436-8A71-914F55D9E903}" dt="2022-12-02T20:10:43.335" v="12168" actId="11529"/>
          <ac:graphicFrameMkLst>
            <pc:docMk/>
            <pc:sldMk cId="1887004828" sldId="369"/>
            <ac:graphicFrameMk id="4" creationId="{00000000-0000-0000-0000-000000000000}"/>
          </ac:graphicFrameMkLst>
        </pc:graphicFrameChg>
        <pc:graphicFrameChg chg="add mod">
          <ac:chgData name="Claire Meredith" userId="f07baae9-3c0f-4f8f-8ff0-7d641683ffb0" providerId="ADAL" clId="{DF2CBD18-EAEF-4436-8A71-914F55D9E903}" dt="2022-12-02T20:14:43.557" v="12239" actId="20577"/>
          <ac:graphicFrameMkLst>
            <pc:docMk/>
            <pc:sldMk cId="1887004828" sldId="369"/>
            <ac:graphicFrameMk id="6" creationId="{78D8DFAE-03D2-F8DE-F147-F4D90E8CA29F}"/>
          </ac:graphicFrameMkLst>
        </pc:graphicFrameChg>
      </pc:sldChg>
      <pc:sldChg chg="modSp del mod ord">
        <pc:chgData name="Claire Meredith" userId="f07baae9-3c0f-4f8f-8ff0-7d641683ffb0" providerId="ADAL" clId="{DF2CBD18-EAEF-4436-8A71-914F55D9E903}" dt="2022-12-02T20:51:58.238" v="13344" actId="2696"/>
        <pc:sldMkLst>
          <pc:docMk/>
          <pc:sldMk cId="2536073077" sldId="3087"/>
        </pc:sldMkLst>
        <pc:spChg chg="mod">
          <ac:chgData name="Claire Meredith" userId="f07baae9-3c0f-4f8f-8ff0-7d641683ffb0" providerId="ADAL" clId="{DF2CBD18-EAEF-4436-8A71-914F55D9E903}" dt="2022-12-02T17:31:38.530" v="11968" actId="20577"/>
          <ac:spMkLst>
            <pc:docMk/>
            <pc:sldMk cId="2536073077" sldId="3087"/>
            <ac:spMk id="4" creationId="{032560AE-49F7-4FC7-8D21-CCA39BFA9BED}"/>
          </ac:spMkLst>
        </pc:spChg>
      </pc:sldChg>
      <pc:sldChg chg="addSp modSp mod">
        <pc:chgData name="Claire Meredith" userId="f07baae9-3c0f-4f8f-8ff0-7d641683ffb0" providerId="ADAL" clId="{DF2CBD18-EAEF-4436-8A71-914F55D9E903}" dt="2022-12-02T20:51:31.465" v="13342" actId="1076"/>
        <pc:sldMkLst>
          <pc:docMk/>
          <pc:sldMk cId="3444761104" sldId="3088"/>
        </pc:sldMkLst>
        <pc:picChg chg="add mod ord">
          <ac:chgData name="Claire Meredith" userId="f07baae9-3c0f-4f8f-8ff0-7d641683ffb0" providerId="ADAL" clId="{DF2CBD18-EAEF-4436-8A71-914F55D9E903}" dt="2022-12-02T20:50:14.398" v="13334" actId="14100"/>
          <ac:picMkLst>
            <pc:docMk/>
            <pc:sldMk cId="3444761104" sldId="3088"/>
            <ac:picMk id="6" creationId="{C431FB2F-5642-D054-9A18-34D3DBCB319E}"/>
          </ac:picMkLst>
        </pc:picChg>
        <pc:picChg chg="add mod ord">
          <ac:chgData name="Claire Meredith" userId="f07baae9-3c0f-4f8f-8ff0-7d641683ffb0" providerId="ADAL" clId="{DF2CBD18-EAEF-4436-8A71-914F55D9E903}" dt="2022-12-02T20:50:44.243" v="13337" actId="167"/>
          <ac:picMkLst>
            <pc:docMk/>
            <pc:sldMk cId="3444761104" sldId="3088"/>
            <ac:picMk id="10" creationId="{86E94FDA-F4C1-7678-7138-8CE1A6401D3C}"/>
          </ac:picMkLst>
        </pc:picChg>
        <pc:picChg chg="add mod">
          <ac:chgData name="Claire Meredith" userId="f07baae9-3c0f-4f8f-8ff0-7d641683ffb0" providerId="ADAL" clId="{DF2CBD18-EAEF-4436-8A71-914F55D9E903}" dt="2022-12-02T20:51:31.465" v="13342" actId="1076"/>
          <ac:picMkLst>
            <pc:docMk/>
            <pc:sldMk cId="3444761104" sldId="3088"/>
            <ac:picMk id="12" creationId="{B65DEA67-97AA-5DED-615D-AD2359D1E3DB}"/>
          </ac:picMkLst>
        </pc:picChg>
      </pc:sldChg>
      <pc:sldChg chg="modSp mod">
        <pc:chgData name="Claire Meredith" userId="f07baae9-3c0f-4f8f-8ff0-7d641683ffb0" providerId="ADAL" clId="{DF2CBD18-EAEF-4436-8A71-914F55D9E903}" dt="2022-12-02T20:22:52.134" v="12369" actId="113"/>
        <pc:sldMkLst>
          <pc:docMk/>
          <pc:sldMk cId="419162183" sldId="3089"/>
        </pc:sldMkLst>
        <pc:spChg chg="mod">
          <ac:chgData name="Claire Meredith" userId="f07baae9-3c0f-4f8f-8ff0-7d641683ffb0" providerId="ADAL" clId="{DF2CBD18-EAEF-4436-8A71-914F55D9E903}" dt="2022-12-02T20:22:52.134" v="12369" actId="113"/>
          <ac:spMkLst>
            <pc:docMk/>
            <pc:sldMk cId="419162183" sldId="3089"/>
            <ac:spMk id="3" creationId="{ACD9914E-8D96-EE21-D016-18B50055C310}"/>
          </ac:spMkLst>
        </pc:spChg>
      </pc:sldChg>
      <pc:sldChg chg="addSp del delDesignElem">
        <pc:chgData name="Claire Meredith" userId="f07baae9-3c0f-4f8f-8ff0-7d641683ffb0" providerId="ADAL" clId="{DF2CBD18-EAEF-4436-8A71-914F55D9E903}" dt="2022-12-02T20:22:27.149" v="12367"/>
        <pc:sldMkLst>
          <pc:docMk/>
          <pc:sldMk cId="1100913257" sldId="3089"/>
        </pc:sldMkLst>
        <pc:spChg chg="add">
          <ac:chgData name="Claire Meredith" userId="f07baae9-3c0f-4f8f-8ff0-7d641683ffb0" providerId="ADAL" clId="{DF2CBD18-EAEF-4436-8A71-914F55D9E903}" dt="2022-12-02T20:22:27.149" v="12367"/>
          <ac:spMkLst>
            <pc:docMk/>
            <pc:sldMk cId="1100913257" sldId="3089"/>
            <ac:spMk id="21" creationId="{9A297797-5C89-4791-8204-AB071FA1FBCA}"/>
          </ac:spMkLst>
        </pc:spChg>
        <pc:spChg chg="add">
          <ac:chgData name="Claire Meredith" userId="f07baae9-3c0f-4f8f-8ff0-7d641683ffb0" providerId="ADAL" clId="{DF2CBD18-EAEF-4436-8A71-914F55D9E903}" dt="2022-12-02T20:22:27.149" v="12367"/>
          <ac:spMkLst>
            <pc:docMk/>
            <pc:sldMk cId="1100913257" sldId="3089"/>
            <ac:spMk id="23" creationId="{569BBA9B-8F4E-4D2B-BEFA-41A475443377}"/>
          </ac:spMkLst>
        </pc:spChg>
        <pc:spChg chg="add">
          <ac:chgData name="Claire Meredith" userId="f07baae9-3c0f-4f8f-8ff0-7d641683ffb0" providerId="ADAL" clId="{DF2CBD18-EAEF-4436-8A71-914F55D9E903}" dt="2022-12-02T20:22:27.149" v="12367"/>
          <ac:spMkLst>
            <pc:docMk/>
            <pc:sldMk cId="1100913257" sldId="3089"/>
            <ac:spMk id="25" creationId="{851012D1-8033-40B1-9EC0-91390FFC7403}"/>
          </ac:spMkLst>
        </pc:spChg>
        <pc:spChg chg="add">
          <ac:chgData name="Claire Meredith" userId="f07baae9-3c0f-4f8f-8ff0-7d641683ffb0" providerId="ADAL" clId="{DF2CBD18-EAEF-4436-8A71-914F55D9E903}" dt="2022-12-02T20:22:27.149" v="12367"/>
          <ac:spMkLst>
            <pc:docMk/>
            <pc:sldMk cId="1100913257" sldId="3089"/>
            <ac:spMk id="27" creationId="{2E80C965-DB6D-4F81-9E9E-B027384D0BD6}"/>
          </ac:spMkLst>
        </pc:spChg>
        <pc:spChg chg="add">
          <ac:chgData name="Claire Meredith" userId="f07baae9-3c0f-4f8f-8ff0-7d641683ffb0" providerId="ADAL" clId="{DF2CBD18-EAEF-4436-8A71-914F55D9E903}" dt="2022-12-02T20:22:27.149" v="12367"/>
          <ac:spMkLst>
            <pc:docMk/>
            <pc:sldMk cId="1100913257" sldId="3089"/>
            <ac:spMk id="29" creationId="{D291F021-C45C-4D44-A2B8-A789E386CC42}"/>
          </ac:spMkLst>
        </pc:spChg>
      </pc:sldChg>
      <pc:sldChg chg="addSp delSp modSp new mod setBg">
        <pc:chgData name="Claire Meredith" userId="f07baae9-3c0f-4f8f-8ff0-7d641683ffb0" providerId="ADAL" clId="{DF2CBD18-EAEF-4436-8A71-914F55D9E903}" dt="2022-12-02T21:47:06.213" v="13544" actId="1076"/>
        <pc:sldMkLst>
          <pc:docMk/>
          <pc:sldMk cId="2235828370" sldId="3091"/>
        </pc:sldMkLst>
        <pc:spChg chg="mod">
          <ac:chgData name="Claire Meredith" userId="f07baae9-3c0f-4f8f-8ff0-7d641683ffb0" providerId="ADAL" clId="{DF2CBD18-EAEF-4436-8A71-914F55D9E903}" dt="2022-12-02T21:45:54.791" v="13538" actId="122"/>
          <ac:spMkLst>
            <pc:docMk/>
            <pc:sldMk cId="2235828370" sldId="3091"/>
            <ac:spMk id="2" creationId="{0E0A2EF9-CFD4-2A86-C9E7-28F500FC6F49}"/>
          </ac:spMkLst>
        </pc:spChg>
        <pc:spChg chg="del mod">
          <ac:chgData name="Claire Meredith" userId="f07baae9-3c0f-4f8f-8ff0-7d641683ffb0" providerId="ADAL" clId="{DF2CBD18-EAEF-4436-8A71-914F55D9E903}" dt="2022-12-02T21:38:57.373" v="13401" actId="12084"/>
          <ac:spMkLst>
            <pc:docMk/>
            <pc:sldMk cId="2235828370" sldId="3091"/>
            <ac:spMk id="3" creationId="{E2FFC95B-08FD-9A21-9165-55CF5C34070A}"/>
          </ac:spMkLst>
        </pc:spChg>
        <pc:spChg chg="mod">
          <ac:chgData name="Claire Meredith" userId="f07baae9-3c0f-4f8f-8ff0-7d641683ffb0" providerId="ADAL" clId="{DF2CBD18-EAEF-4436-8A71-914F55D9E903}" dt="2022-12-02T21:47:06.213" v="13544" actId="1076"/>
          <ac:spMkLst>
            <pc:docMk/>
            <pc:sldMk cId="2235828370" sldId="3091"/>
            <ac:spMk id="5" creationId="{D16F2BF2-7E14-0FAF-D242-351E61B4E186}"/>
          </ac:spMkLst>
        </pc:spChg>
        <pc:spChg chg="add">
          <ac:chgData name="Claire Meredith" userId="f07baae9-3c0f-4f8f-8ff0-7d641683ffb0" providerId="ADAL" clId="{DF2CBD18-EAEF-4436-8A71-914F55D9E903}" dt="2022-12-02T21:46:09.632" v="13539" actId="26606"/>
          <ac:spMkLst>
            <pc:docMk/>
            <pc:sldMk cId="2235828370" sldId="3091"/>
            <ac:spMk id="9" creationId="{F3060C83-F051-4F0E-ABAD-AA0DFC48B218}"/>
          </ac:spMkLst>
        </pc:spChg>
        <pc:spChg chg="add">
          <ac:chgData name="Claire Meredith" userId="f07baae9-3c0f-4f8f-8ff0-7d641683ffb0" providerId="ADAL" clId="{DF2CBD18-EAEF-4436-8A71-914F55D9E903}" dt="2022-12-02T21:46:09.632" v="13539" actId="26606"/>
          <ac:spMkLst>
            <pc:docMk/>
            <pc:sldMk cId="2235828370" sldId="3091"/>
            <ac:spMk id="11" creationId="{83C98ABE-055B-441F-B07E-44F97F083C39}"/>
          </ac:spMkLst>
        </pc:spChg>
        <pc:spChg chg="add">
          <ac:chgData name="Claire Meredith" userId="f07baae9-3c0f-4f8f-8ff0-7d641683ffb0" providerId="ADAL" clId="{DF2CBD18-EAEF-4436-8A71-914F55D9E903}" dt="2022-12-02T21:46:09.632" v="13539" actId="26606"/>
          <ac:spMkLst>
            <pc:docMk/>
            <pc:sldMk cId="2235828370" sldId="3091"/>
            <ac:spMk id="13" creationId="{29FDB030-9B49-4CED-8CCD-4D99382388AC}"/>
          </ac:spMkLst>
        </pc:spChg>
        <pc:spChg chg="add">
          <ac:chgData name="Claire Meredith" userId="f07baae9-3c0f-4f8f-8ff0-7d641683ffb0" providerId="ADAL" clId="{DF2CBD18-EAEF-4436-8A71-914F55D9E903}" dt="2022-12-02T21:46:09.632" v="13539" actId="26606"/>
          <ac:spMkLst>
            <pc:docMk/>
            <pc:sldMk cId="2235828370" sldId="3091"/>
            <ac:spMk id="15" creationId="{3783CA14-24A1-485C-8B30-D6A5D87987AD}"/>
          </ac:spMkLst>
        </pc:spChg>
        <pc:spChg chg="add">
          <ac:chgData name="Claire Meredith" userId="f07baae9-3c0f-4f8f-8ff0-7d641683ffb0" providerId="ADAL" clId="{DF2CBD18-EAEF-4436-8A71-914F55D9E903}" dt="2022-12-02T21:46:09.632" v="13539" actId="26606"/>
          <ac:spMkLst>
            <pc:docMk/>
            <pc:sldMk cId="2235828370" sldId="3091"/>
            <ac:spMk id="17" creationId="{9A97C86A-04D6-40F7-AE84-31AB43E6A846}"/>
          </ac:spMkLst>
        </pc:spChg>
        <pc:spChg chg="add">
          <ac:chgData name="Claire Meredith" userId="f07baae9-3c0f-4f8f-8ff0-7d641683ffb0" providerId="ADAL" clId="{DF2CBD18-EAEF-4436-8A71-914F55D9E903}" dt="2022-12-02T21:46:09.632" v="13539" actId="26606"/>
          <ac:spMkLst>
            <pc:docMk/>
            <pc:sldMk cId="2235828370" sldId="3091"/>
            <ac:spMk id="19" creationId="{FF9F2414-84E8-453E-B1F3-389FDE8192D9}"/>
          </ac:spMkLst>
        </pc:spChg>
        <pc:spChg chg="add">
          <ac:chgData name="Claire Meredith" userId="f07baae9-3c0f-4f8f-8ff0-7d641683ffb0" providerId="ADAL" clId="{DF2CBD18-EAEF-4436-8A71-914F55D9E903}" dt="2022-12-02T21:46:09.632" v="13539" actId="26606"/>
          <ac:spMkLst>
            <pc:docMk/>
            <pc:sldMk cId="2235828370" sldId="3091"/>
            <ac:spMk id="21" creationId="{3ECA69A1-7536-43AC-85EF-C7106179F5ED}"/>
          </ac:spMkLst>
        </pc:spChg>
        <pc:graphicFrameChg chg="add mod">
          <ac:chgData name="Claire Meredith" userId="f07baae9-3c0f-4f8f-8ff0-7d641683ffb0" providerId="ADAL" clId="{DF2CBD18-EAEF-4436-8A71-914F55D9E903}" dt="2022-12-02T21:38:59.977" v="13402" actId="12269"/>
          <ac:graphicFrameMkLst>
            <pc:docMk/>
            <pc:sldMk cId="2235828370" sldId="3091"/>
            <ac:graphicFrameMk id="4" creationId="{9893D0EE-8D7E-3E20-40A2-311BD3B5F0E8}"/>
          </ac:graphicFrameMkLst>
        </pc:graphicFrameChg>
      </pc:sldChg>
    </pc:docChg>
  </pc:docChgLst>
  <pc:docChgLst>
    <pc:chgData name="Claire Meredith" userId="f07baae9-3c0f-4f8f-8ff0-7d641683ffb0" providerId="ADAL" clId="{F9D86163-A1FD-44E2-86BD-C00886FECBCA}"/>
    <pc:docChg chg="undo redo custSel addSld delSld modSld">
      <pc:chgData name="Claire Meredith" userId="f07baae9-3c0f-4f8f-8ff0-7d641683ffb0" providerId="ADAL" clId="{F9D86163-A1FD-44E2-86BD-C00886FECBCA}" dt="2022-11-07T17:30:08.762" v="1196" actId="122"/>
      <pc:docMkLst>
        <pc:docMk/>
      </pc:docMkLst>
      <pc:sldChg chg="addSp modSp mod setBg">
        <pc:chgData name="Claire Meredith" userId="f07baae9-3c0f-4f8f-8ff0-7d641683ffb0" providerId="ADAL" clId="{F9D86163-A1FD-44E2-86BD-C00886FECBCA}" dt="2022-11-07T15:44:07.263" v="16" actId="207"/>
        <pc:sldMkLst>
          <pc:docMk/>
          <pc:sldMk cId="3937754453" sldId="257"/>
        </pc:sldMkLst>
        <pc:spChg chg="mod ord">
          <ac:chgData name="Claire Meredith" userId="f07baae9-3c0f-4f8f-8ff0-7d641683ffb0" providerId="ADAL" clId="{F9D86163-A1FD-44E2-86BD-C00886FECBCA}" dt="2022-11-07T15:44:07.263" v="16" actId="207"/>
          <ac:spMkLst>
            <pc:docMk/>
            <pc:sldMk cId="3937754453" sldId="257"/>
            <ac:spMk id="5" creationId="{9AAD93F1-A3FA-18AA-1E98-56F600258C18}"/>
          </ac:spMkLst>
        </pc:spChg>
        <pc:spChg chg="add">
          <ac:chgData name="Claire Meredith" userId="f07baae9-3c0f-4f8f-8ff0-7d641683ffb0" providerId="ADAL" clId="{F9D86163-A1FD-44E2-86BD-C00886FECBCA}" dt="2022-11-07T15:43:51.053" v="13" actId="26606"/>
          <ac:spMkLst>
            <pc:docMk/>
            <pc:sldMk cId="3937754453" sldId="257"/>
            <ac:spMk id="10" creationId="{F3060C83-F051-4F0E-ABAD-AA0DFC48B218}"/>
          </ac:spMkLst>
        </pc:spChg>
        <pc:spChg chg="add">
          <ac:chgData name="Claire Meredith" userId="f07baae9-3c0f-4f8f-8ff0-7d641683ffb0" providerId="ADAL" clId="{F9D86163-A1FD-44E2-86BD-C00886FECBCA}" dt="2022-11-07T15:43:51.053" v="13" actId="26606"/>
          <ac:spMkLst>
            <pc:docMk/>
            <pc:sldMk cId="3937754453" sldId="257"/>
            <ac:spMk id="12" creationId="{83C98ABE-055B-441F-B07E-44F97F083C39}"/>
          </ac:spMkLst>
        </pc:spChg>
        <pc:spChg chg="add">
          <ac:chgData name="Claire Meredith" userId="f07baae9-3c0f-4f8f-8ff0-7d641683ffb0" providerId="ADAL" clId="{F9D86163-A1FD-44E2-86BD-C00886FECBCA}" dt="2022-11-07T15:43:51.053" v="13" actId="26606"/>
          <ac:spMkLst>
            <pc:docMk/>
            <pc:sldMk cId="3937754453" sldId="257"/>
            <ac:spMk id="14" creationId="{29FDB030-9B49-4CED-8CCD-4D99382388AC}"/>
          </ac:spMkLst>
        </pc:spChg>
        <pc:spChg chg="add">
          <ac:chgData name="Claire Meredith" userId="f07baae9-3c0f-4f8f-8ff0-7d641683ffb0" providerId="ADAL" clId="{F9D86163-A1FD-44E2-86BD-C00886FECBCA}" dt="2022-11-07T15:43:51.053" v="13" actId="26606"/>
          <ac:spMkLst>
            <pc:docMk/>
            <pc:sldMk cId="3937754453" sldId="257"/>
            <ac:spMk id="16" creationId="{3783CA14-24A1-485C-8B30-D6A5D87987AD}"/>
          </ac:spMkLst>
        </pc:spChg>
        <pc:spChg chg="add">
          <ac:chgData name="Claire Meredith" userId="f07baae9-3c0f-4f8f-8ff0-7d641683ffb0" providerId="ADAL" clId="{F9D86163-A1FD-44E2-86BD-C00886FECBCA}" dt="2022-11-07T15:43:51.053" v="13" actId="26606"/>
          <ac:spMkLst>
            <pc:docMk/>
            <pc:sldMk cId="3937754453" sldId="257"/>
            <ac:spMk id="18" creationId="{9A97C86A-04D6-40F7-AE84-31AB43E6A846}"/>
          </ac:spMkLst>
        </pc:spChg>
        <pc:spChg chg="add">
          <ac:chgData name="Claire Meredith" userId="f07baae9-3c0f-4f8f-8ff0-7d641683ffb0" providerId="ADAL" clId="{F9D86163-A1FD-44E2-86BD-C00886FECBCA}" dt="2022-11-07T15:43:51.053" v="13" actId="26606"/>
          <ac:spMkLst>
            <pc:docMk/>
            <pc:sldMk cId="3937754453" sldId="257"/>
            <ac:spMk id="20" creationId="{FF9F2414-84E8-453E-B1F3-389FDE8192D9}"/>
          </ac:spMkLst>
        </pc:spChg>
        <pc:spChg chg="add">
          <ac:chgData name="Claire Meredith" userId="f07baae9-3c0f-4f8f-8ff0-7d641683ffb0" providerId="ADAL" clId="{F9D86163-A1FD-44E2-86BD-C00886FECBCA}" dt="2022-11-07T15:43:51.053" v="13" actId="26606"/>
          <ac:spMkLst>
            <pc:docMk/>
            <pc:sldMk cId="3937754453" sldId="257"/>
            <ac:spMk id="22" creationId="{3ECA69A1-7536-43AC-85EF-C7106179F5ED}"/>
          </ac:spMkLst>
        </pc:spChg>
      </pc:sldChg>
      <pc:sldChg chg="add del">
        <pc:chgData name="Claire Meredith" userId="f07baae9-3c0f-4f8f-8ff0-7d641683ffb0" providerId="ADAL" clId="{F9D86163-A1FD-44E2-86BD-C00886FECBCA}" dt="2022-11-07T16:02:52.896" v="336" actId="2696"/>
        <pc:sldMkLst>
          <pc:docMk/>
          <pc:sldMk cId="211534692" sldId="259"/>
        </pc:sldMkLst>
      </pc:sldChg>
      <pc:sldChg chg="addSp delSp modSp mod setBg">
        <pc:chgData name="Claire Meredith" userId="f07baae9-3c0f-4f8f-8ff0-7d641683ffb0" providerId="ADAL" clId="{F9D86163-A1FD-44E2-86BD-C00886FECBCA}" dt="2022-11-07T16:17:38.904" v="355" actId="1076"/>
        <pc:sldMkLst>
          <pc:docMk/>
          <pc:sldMk cId="1186408031" sldId="263"/>
        </pc:sldMkLst>
        <pc:spChg chg="mod">
          <ac:chgData name="Claire Meredith" userId="f07baae9-3c0f-4f8f-8ff0-7d641683ffb0" providerId="ADAL" clId="{F9D86163-A1FD-44E2-86BD-C00886FECBCA}" dt="2022-11-07T16:16:29.530" v="350" actId="26606"/>
          <ac:spMkLst>
            <pc:docMk/>
            <pc:sldMk cId="1186408031" sldId="263"/>
            <ac:spMk id="2" creationId="{2CCC6E5B-3BAD-683A-175D-A0951F6C1A57}"/>
          </ac:spMkLst>
        </pc:spChg>
        <pc:spChg chg="mod">
          <ac:chgData name="Claire Meredith" userId="f07baae9-3c0f-4f8f-8ff0-7d641683ffb0" providerId="ADAL" clId="{F9D86163-A1FD-44E2-86BD-C00886FECBCA}" dt="2022-11-07T16:16:29.530" v="350" actId="26606"/>
          <ac:spMkLst>
            <pc:docMk/>
            <pc:sldMk cId="1186408031" sldId="263"/>
            <ac:spMk id="3" creationId="{91E9B438-8428-875D-BE24-2D2FAE3F599E}"/>
          </ac:spMkLst>
        </pc:spChg>
        <pc:spChg chg="mod">
          <ac:chgData name="Claire Meredith" userId="f07baae9-3c0f-4f8f-8ff0-7d641683ffb0" providerId="ADAL" clId="{F9D86163-A1FD-44E2-86BD-C00886FECBCA}" dt="2022-11-07T16:17:38.904" v="355" actId="1076"/>
          <ac:spMkLst>
            <pc:docMk/>
            <pc:sldMk cId="1186408031" sldId="263"/>
            <ac:spMk id="5" creationId="{1E340C50-B868-0D57-B8BC-CBA760E94048}"/>
          </ac:spMkLst>
        </pc:spChg>
        <pc:spChg chg="add del">
          <ac:chgData name="Claire Meredith" userId="f07baae9-3c0f-4f8f-8ff0-7d641683ffb0" providerId="ADAL" clId="{F9D86163-A1FD-44E2-86BD-C00886FECBCA}" dt="2022-11-07T16:16:29.530" v="350" actId="26606"/>
          <ac:spMkLst>
            <pc:docMk/>
            <pc:sldMk cId="1186408031" sldId="263"/>
            <ac:spMk id="10" creationId="{46D6306C-ED4F-4AAE-B4A5-EEA6AFAD726E}"/>
          </ac:spMkLst>
        </pc:spChg>
        <pc:spChg chg="add del">
          <ac:chgData name="Claire Meredith" userId="f07baae9-3c0f-4f8f-8ff0-7d641683ffb0" providerId="ADAL" clId="{F9D86163-A1FD-44E2-86BD-C00886FECBCA}" dt="2022-11-07T16:16:29.530" v="350" actId="26606"/>
          <ac:spMkLst>
            <pc:docMk/>
            <pc:sldMk cId="1186408031" sldId="263"/>
            <ac:spMk id="12" creationId="{0EC5361D-F897-4856-B945-0455A365EB24}"/>
          </ac:spMkLst>
        </pc:spChg>
        <pc:spChg chg="add del">
          <ac:chgData name="Claire Meredith" userId="f07baae9-3c0f-4f8f-8ff0-7d641683ffb0" providerId="ADAL" clId="{F9D86163-A1FD-44E2-86BD-C00886FECBCA}" dt="2022-11-07T16:16:29.530" v="350" actId="26606"/>
          <ac:spMkLst>
            <pc:docMk/>
            <pc:sldMk cId="1186408031" sldId="263"/>
            <ac:spMk id="14" creationId="{4508C0C5-2268-42B5-B3C8-4D0899E05F8C}"/>
          </ac:spMkLst>
        </pc:spChg>
        <pc:spChg chg="add del">
          <ac:chgData name="Claire Meredith" userId="f07baae9-3c0f-4f8f-8ff0-7d641683ffb0" providerId="ADAL" clId="{F9D86163-A1FD-44E2-86BD-C00886FECBCA}" dt="2022-11-07T16:16:29.530" v="350" actId="26606"/>
          <ac:spMkLst>
            <pc:docMk/>
            <pc:sldMk cId="1186408031" sldId="263"/>
            <ac:spMk id="16" creationId="{141ACBDB-38F8-4B34-8183-BD95B4E55A62}"/>
          </ac:spMkLst>
        </pc:spChg>
        <pc:spChg chg="add del">
          <ac:chgData name="Claire Meredith" userId="f07baae9-3c0f-4f8f-8ff0-7d641683ffb0" providerId="ADAL" clId="{F9D86163-A1FD-44E2-86BD-C00886FECBCA}" dt="2022-11-07T16:16:29.530" v="350" actId="26606"/>
          <ac:spMkLst>
            <pc:docMk/>
            <pc:sldMk cId="1186408031" sldId="263"/>
            <ac:spMk id="18" creationId="{DE00DB52-3455-4E2F-867B-A6D0516E175B}"/>
          </ac:spMkLst>
        </pc:spChg>
        <pc:spChg chg="add del">
          <ac:chgData name="Claire Meredith" userId="f07baae9-3c0f-4f8f-8ff0-7d641683ffb0" providerId="ADAL" clId="{F9D86163-A1FD-44E2-86BD-C00886FECBCA}" dt="2022-11-07T16:16:29.530" v="350" actId="26606"/>
          <ac:spMkLst>
            <pc:docMk/>
            <pc:sldMk cId="1186408031" sldId="263"/>
            <ac:spMk id="20" creationId="{9E914C83-E0D8-4953-92D5-169D28CB43AE}"/>
          </ac:spMkLst>
        </pc:spChg>
        <pc:spChg chg="add del">
          <ac:chgData name="Claire Meredith" userId="f07baae9-3c0f-4f8f-8ff0-7d641683ffb0" providerId="ADAL" clId="{F9D86163-A1FD-44E2-86BD-C00886FECBCA}" dt="2022-11-07T16:16:29.530" v="350" actId="26606"/>
          <ac:spMkLst>
            <pc:docMk/>
            <pc:sldMk cId="1186408031" sldId="263"/>
            <ac:spMk id="22" creationId="{3512E083-F550-46AF-8490-767ECFD00CB7}"/>
          </ac:spMkLst>
        </pc:spChg>
        <pc:spChg chg="add">
          <ac:chgData name="Claire Meredith" userId="f07baae9-3c0f-4f8f-8ff0-7d641683ffb0" providerId="ADAL" clId="{F9D86163-A1FD-44E2-86BD-C00886FECBCA}" dt="2022-11-07T16:16:29.530" v="350" actId="26606"/>
          <ac:spMkLst>
            <pc:docMk/>
            <pc:sldMk cId="1186408031" sldId="263"/>
            <ac:spMk id="27" creationId="{2B566528-1B12-4246-9431-5C2D7D081168}"/>
          </ac:spMkLst>
        </pc:spChg>
        <pc:spChg chg="add">
          <ac:chgData name="Claire Meredith" userId="f07baae9-3c0f-4f8f-8ff0-7d641683ffb0" providerId="ADAL" clId="{F9D86163-A1FD-44E2-86BD-C00886FECBCA}" dt="2022-11-07T16:16:29.530" v="350" actId="26606"/>
          <ac:spMkLst>
            <pc:docMk/>
            <pc:sldMk cId="1186408031" sldId="263"/>
            <ac:spMk id="29" creationId="{2E80C965-DB6D-4F81-9E9E-B027384D0BD6}"/>
          </ac:spMkLst>
        </pc:spChg>
        <pc:spChg chg="add">
          <ac:chgData name="Claire Meredith" userId="f07baae9-3c0f-4f8f-8ff0-7d641683ffb0" providerId="ADAL" clId="{F9D86163-A1FD-44E2-86BD-C00886FECBCA}" dt="2022-11-07T16:16:29.530" v="350" actId="26606"/>
          <ac:spMkLst>
            <pc:docMk/>
            <pc:sldMk cId="1186408031" sldId="263"/>
            <ac:spMk id="31" creationId="{A580F890-B085-4E95-96AA-55AEBEC5CE6E}"/>
          </ac:spMkLst>
        </pc:spChg>
        <pc:spChg chg="add">
          <ac:chgData name="Claire Meredith" userId="f07baae9-3c0f-4f8f-8ff0-7d641683ffb0" providerId="ADAL" clId="{F9D86163-A1FD-44E2-86BD-C00886FECBCA}" dt="2022-11-07T16:16:29.530" v="350" actId="26606"/>
          <ac:spMkLst>
            <pc:docMk/>
            <pc:sldMk cId="1186408031" sldId="263"/>
            <ac:spMk id="33" creationId="{D3F51FEB-38FB-4F6C-9F7B-2F2AFAB65463}"/>
          </ac:spMkLst>
        </pc:spChg>
        <pc:spChg chg="add">
          <ac:chgData name="Claire Meredith" userId="f07baae9-3c0f-4f8f-8ff0-7d641683ffb0" providerId="ADAL" clId="{F9D86163-A1FD-44E2-86BD-C00886FECBCA}" dt="2022-11-07T16:16:29.530" v="350" actId="26606"/>
          <ac:spMkLst>
            <pc:docMk/>
            <pc:sldMk cId="1186408031" sldId="263"/>
            <ac:spMk id="35" creationId="{1E547BA6-BAE0-43BB-A7CA-60F69CE252F0}"/>
          </ac:spMkLst>
        </pc:spChg>
      </pc:sldChg>
      <pc:sldChg chg="addSp delSp modSp mod setBg">
        <pc:chgData name="Claire Meredith" userId="f07baae9-3c0f-4f8f-8ff0-7d641683ffb0" providerId="ADAL" clId="{F9D86163-A1FD-44E2-86BD-C00886FECBCA}" dt="2022-11-07T17:14:00.855" v="1118" actId="14100"/>
        <pc:sldMkLst>
          <pc:docMk/>
          <pc:sldMk cId="2393751574" sldId="270"/>
        </pc:sldMkLst>
        <pc:spChg chg="mod">
          <ac:chgData name="Claire Meredith" userId="f07baae9-3c0f-4f8f-8ff0-7d641683ffb0" providerId="ADAL" clId="{F9D86163-A1FD-44E2-86BD-C00886FECBCA}" dt="2022-11-07T17:13:37.691" v="1115" actId="26606"/>
          <ac:spMkLst>
            <pc:docMk/>
            <pc:sldMk cId="2393751574" sldId="270"/>
            <ac:spMk id="2" creationId="{AB7BD0F1-B003-C697-939A-E7BD5C5057D4}"/>
          </ac:spMkLst>
        </pc:spChg>
        <pc:spChg chg="del mod">
          <ac:chgData name="Claire Meredith" userId="f07baae9-3c0f-4f8f-8ff0-7d641683ffb0" providerId="ADAL" clId="{F9D86163-A1FD-44E2-86BD-C00886FECBCA}" dt="2022-11-07T17:13:52.853" v="1116" actId="26606"/>
          <ac:spMkLst>
            <pc:docMk/>
            <pc:sldMk cId="2393751574" sldId="270"/>
            <ac:spMk id="3" creationId="{7A62C203-D1A2-9355-7514-23A743DCEEC8}"/>
          </ac:spMkLst>
        </pc:spChg>
        <pc:spChg chg="add">
          <ac:chgData name="Claire Meredith" userId="f07baae9-3c0f-4f8f-8ff0-7d641683ffb0" providerId="ADAL" clId="{F9D86163-A1FD-44E2-86BD-C00886FECBCA}" dt="2022-11-07T17:13:37.691" v="1115" actId="26606"/>
          <ac:spMkLst>
            <pc:docMk/>
            <pc:sldMk cId="2393751574" sldId="270"/>
            <ac:spMk id="8" creationId="{2B566528-1B12-4246-9431-5C2D7D081168}"/>
          </ac:spMkLst>
        </pc:spChg>
        <pc:spChg chg="add">
          <ac:chgData name="Claire Meredith" userId="f07baae9-3c0f-4f8f-8ff0-7d641683ffb0" providerId="ADAL" clId="{F9D86163-A1FD-44E2-86BD-C00886FECBCA}" dt="2022-11-07T17:13:37.691" v="1115" actId="26606"/>
          <ac:spMkLst>
            <pc:docMk/>
            <pc:sldMk cId="2393751574" sldId="270"/>
            <ac:spMk id="10" creationId="{2E80C965-DB6D-4F81-9E9E-B027384D0BD6}"/>
          </ac:spMkLst>
        </pc:spChg>
        <pc:spChg chg="add">
          <ac:chgData name="Claire Meredith" userId="f07baae9-3c0f-4f8f-8ff0-7d641683ffb0" providerId="ADAL" clId="{F9D86163-A1FD-44E2-86BD-C00886FECBCA}" dt="2022-11-07T17:13:37.691" v="1115" actId="26606"/>
          <ac:spMkLst>
            <pc:docMk/>
            <pc:sldMk cId="2393751574" sldId="270"/>
            <ac:spMk id="12" creationId="{A580F890-B085-4E95-96AA-55AEBEC5CE6E}"/>
          </ac:spMkLst>
        </pc:spChg>
        <pc:spChg chg="add">
          <ac:chgData name="Claire Meredith" userId="f07baae9-3c0f-4f8f-8ff0-7d641683ffb0" providerId="ADAL" clId="{F9D86163-A1FD-44E2-86BD-C00886FECBCA}" dt="2022-11-07T17:13:37.691" v="1115" actId="26606"/>
          <ac:spMkLst>
            <pc:docMk/>
            <pc:sldMk cId="2393751574" sldId="270"/>
            <ac:spMk id="14" creationId="{D3F51FEB-38FB-4F6C-9F7B-2F2AFAB65463}"/>
          </ac:spMkLst>
        </pc:spChg>
        <pc:spChg chg="add">
          <ac:chgData name="Claire Meredith" userId="f07baae9-3c0f-4f8f-8ff0-7d641683ffb0" providerId="ADAL" clId="{F9D86163-A1FD-44E2-86BD-C00886FECBCA}" dt="2022-11-07T17:13:37.691" v="1115" actId="26606"/>
          <ac:spMkLst>
            <pc:docMk/>
            <pc:sldMk cId="2393751574" sldId="270"/>
            <ac:spMk id="16" creationId="{1E547BA6-BAE0-43BB-A7CA-60F69CE252F0}"/>
          </ac:spMkLst>
        </pc:spChg>
        <pc:graphicFrameChg chg="add mod">
          <ac:chgData name="Claire Meredith" userId="f07baae9-3c0f-4f8f-8ff0-7d641683ffb0" providerId="ADAL" clId="{F9D86163-A1FD-44E2-86BD-C00886FECBCA}" dt="2022-11-07T17:14:00.855" v="1118" actId="14100"/>
          <ac:graphicFrameMkLst>
            <pc:docMk/>
            <pc:sldMk cId="2393751574" sldId="270"/>
            <ac:graphicFrameMk id="18" creationId="{B2057AB3-CBCD-9F18-C780-9B4DC60FCB33}"/>
          </ac:graphicFrameMkLst>
        </pc:graphicFrameChg>
      </pc:sldChg>
      <pc:sldChg chg="modSp mod">
        <pc:chgData name="Claire Meredith" userId="f07baae9-3c0f-4f8f-8ff0-7d641683ffb0" providerId="ADAL" clId="{F9D86163-A1FD-44E2-86BD-C00886FECBCA}" dt="2022-11-07T16:12:28.695" v="348"/>
        <pc:sldMkLst>
          <pc:docMk/>
          <pc:sldMk cId="751841912" sldId="309"/>
        </pc:sldMkLst>
        <pc:spChg chg="mod">
          <ac:chgData name="Claire Meredith" userId="f07baae9-3c0f-4f8f-8ff0-7d641683ffb0" providerId="ADAL" clId="{F9D86163-A1FD-44E2-86BD-C00886FECBCA}" dt="2022-11-07T16:12:28.695" v="348"/>
          <ac:spMkLst>
            <pc:docMk/>
            <pc:sldMk cId="751841912" sldId="309"/>
            <ac:spMk id="3" creationId="{3D261DDD-6CA2-1958-D89E-E59A24747F8F}"/>
          </ac:spMkLst>
        </pc:spChg>
      </pc:sldChg>
      <pc:sldChg chg="addSp delSp modSp mod setBg">
        <pc:chgData name="Claire Meredith" userId="f07baae9-3c0f-4f8f-8ff0-7d641683ffb0" providerId="ADAL" clId="{F9D86163-A1FD-44E2-86BD-C00886FECBCA}" dt="2022-11-07T15:43:32.080" v="12" actId="403"/>
        <pc:sldMkLst>
          <pc:docMk/>
          <pc:sldMk cId="4081967653" sldId="310"/>
        </pc:sldMkLst>
        <pc:spChg chg="mod">
          <ac:chgData name="Claire Meredith" userId="f07baae9-3c0f-4f8f-8ff0-7d641683ffb0" providerId="ADAL" clId="{F9D86163-A1FD-44E2-86BD-C00886FECBCA}" dt="2022-11-07T15:42:52.949" v="5" actId="122"/>
          <ac:spMkLst>
            <pc:docMk/>
            <pc:sldMk cId="4081967653" sldId="310"/>
            <ac:spMk id="2" creationId="{00000000-0000-0000-0000-000000000000}"/>
          </ac:spMkLst>
        </pc:spChg>
        <pc:spChg chg="add del mod">
          <ac:chgData name="Claire Meredith" userId="f07baae9-3c0f-4f8f-8ff0-7d641683ffb0" providerId="ADAL" clId="{F9D86163-A1FD-44E2-86BD-C00886FECBCA}" dt="2022-11-07T15:42:49.487" v="4" actId="26606"/>
          <ac:spMkLst>
            <pc:docMk/>
            <pc:sldMk cId="4081967653" sldId="310"/>
            <ac:spMk id="3" creationId="{00000000-0000-0000-0000-000000000000}"/>
          </ac:spMkLst>
        </pc:spChg>
        <pc:spChg chg="mod">
          <ac:chgData name="Claire Meredith" userId="f07baae9-3c0f-4f8f-8ff0-7d641683ffb0" providerId="ADAL" clId="{F9D86163-A1FD-44E2-86BD-C00886FECBCA}" dt="2022-11-07T15:43:32.080" v="12" actId="403"/>
          <ac:spMkLst>
            <pc:docMk/>
            <pc:sldMk cId="4081967653" sldId="310"/>
            <ac:spMk id="4" creationId="{593A8ABD-CF56-BF37-42A9-B31CF6C37649}"/>
          </ac:spMkLst>
        </pc:spChg>
        <pc:spChg chg="add">
          <ac:chgData name="Claire Meredith" userId="f07baae9-3c0f-4f8f-8ff0-7d641683ffb0" providerId="ADAL" clId="{F9D86163-A1FD-44E2-86BD-C00886FECBCA}" dt="2022-11-07T15:42:49.487" v="4" actId="26606"/>
          <ac:spMkLst>
            <pc:docMk/>
            <pc:sldMk cId="4081967653" sldId="310"/>
            <ac:spMk id="9" creationId="{12FB12AE-71D1-47FD-9AC3-EE2C07424534}"/>
          </ac:spMkLst>
        </pc:spChg>
        <pc:spChg chg="add">
          <ac:chgData name="Claire Meredith" userId="f07baae9-3c0f-4f8f-8ff0-7d641683ffb0" providerId="ADAL" clId="{F9D86163-A1FD-44E2-86BD-C00886FECBCA}" dt="2022-11-07T15:42:49.487" v="4" actId="26606"/>
          <ac:spMkLst>
            <pc:docMk/>
            <pc:sldMk cId="4081967653" sldId="310"/>
            <ac:spMk id="11" creationId="{64853C7E-3CBA-4464-865F-6044D94B1BE9}"/>
          </ac:spMkLst>
        </pc:spChg>
        <pc:spChg chg="add">
          <ac:chgData name="Claire Meredith" userId="f07baae9-3c0f-4f8f-8ff0-7d641683ffb0" providerId="ADAL" clId="{F9D86163-A1FD-44E2-86BD-C00886FECBCA}" dt="2022-11-07T15:42:49.487" v="4" actId="26606"/>
          <ac:spMkLst>
            <pc:docMk/>
            <pc:sldMk cId="4081967653" sldId="310"/>
            <ac:spMk id="13" creationId="{55EFEC59-B929-4851-9DEF-9106F27979A9}"/>
          </ac:spMkLst>
        </pc:spChg>
        <pc:spChg chg="add">
          <ac:chgData name="Claire Meredith" userId="f07baae9-3c0f-4f8f-8ff0-7d641683ffb0" providerId="ADAL" clId="{F9D86163-A1FD-44E2-86BD-C00886FECBCA}" dt="2022-11-07T15:42:49.487" v="4" actId="26606"/>
          <ac:spMkLst>
            <pc:docMk/>
            <pc:sldMk cId="4081967653" sldId="310"/>
            <ac:spMk id="15" creationId="{6C132392-D5FF-4588-8FA1-5BAD77BF6464}"/>
          </ac:spMkLst>
        </pc:spChg>
        <pc:spChg chg="add">
          <ac:chgData name="Claire Meredith" userId="f07baae9-3c0f-4f8f-8ff0-7d641683ffb0" providerId="ADAL" clId="{F9D86163-A1FD-44E2-86BD-C00886FECBCA}" dt="2022-11-07T15:42:49.487" v="4" actId="26606"/>
          <ac:spMkLst>
            <pc:docMk/>
            <pc:sldMk cId="4081967653" sldId="310"/>
            <ac:spMk id="17" creationId="{C7EAC045-695C-4E73-9B7C-AFD6FB22DA20}"/>
          </ac:spMkLst>
        </pc:spChg>
        <pc:spChg chg="add">
          <ac:chgData name="Claire Meredith" userId="f07baae9-3c0f-4f8f-8ff0-7d641683ffb0" providerId="ADAL" clId="{F9D86163-A1FD-44E2-86BD-C00886FECBCA}" dt="2022-11-07T15:42:49.487" v="4" actId="26606"/>
          <ac:spMkLst>
            <pc:docMk/>
            <pc:sldMk cId="4081967653" sldId="310"/>
            <ac:spMk id="19" creationId="{404A7A3A-BEAE-4BC6-A163-5D0E5F8C4669}"/>
          </ac:spMkLst>
        </pc:spChg>
        <pc:spChg chg="add">
          <ac:chgData name="Claire Meredith" userId="f07baae9-3c0f-4f8f-8ff0-7d641683ffb0" providerId="ADAL" clId="{F9D86163-A1FD-44E2-86BD-C00886FECBCA}" dt="2022-11-07T15:42:49.487" v="4" actId="26606"/>
          <ac:spMkLst>
            <pc:docMk/>
            <pc:sldMk cId="4081967653" sldId="310"/>
            <ac:spMk id="21" creationId="{12ED3B7D-405D-4DFA-8608-B6DE7467183E}"/>
          </ac:spMkLst>
        </pc:spChg>
        <pc:graphicFrameChg chg="add del">
          <ac:chgData name="Claire Meredith" userId="f07baae9-3c0f-4f8f-8ff0-7d641683ffb0" providerId="ADAL" clId="{F9D86163-A1FD-44E2-86BD-C00886FECBCA}" dt="2022-11-07T15:41:31.090" v="1" actId="26606"/>
          <ac:graphicFrameMkLst>
            <pc:docMk/>
            <pc:sldMk cId="4081967653" sldId="310"/>
            <ac:graphicFrameMk id="6" creationId="{E89D91A9-4867-D1F7-A683-617B9B6FED97}"/>
          </ac:graphicFrameMkLst>
        </pc:graphicFrameChg>
        <pc:graphicFrameChg chg="add del">
          <ac:chgData name="Claire Meredith" userId="f07baae9-3c0f-4f8f-8ff0-7d641683ffb0" providerId="ADAL" clId="{F9D86163-A1FD-44E2-86BD-C00886FECBCA}" dt="2022-11-07T15:42:08.361" v="3" actId="26606"/>
          <ac:graphicFrameMkLst>
            <pc:docMk/>
            <pc:sldMk cId="4081967653" sldId="310"/>
            <ac:graphicFrameMk id="7" creationId="{642E5FB6-C162-195C-62EE-ABFFD9375F3E}"/>
          </ac:graphicFrameMkLst>
        </pc:graphicFrameChg>
      </pc:sldChg>
      <pc:sldChg chg="addSp delSp modSp mod setBg">
        <pc:chgData name="Claire Meredith" userId="f07baae9-3c0f-4f8f-8ff0-7d641683ffb0" providerId="ADAL" clId="{F9D86163-A1FD-44E2-86BD-C00886FECBCA}" dt="2022-11-07T16:18:13.025" v="361" actId="1076"/>
        <pc:sldMkLst>
          <pc:docMk/>
          <pc:sldMk cId="2801472770" sldId="317"/>
        </pc:sldMkLst>
        <pc:spChg chg="del">
          <ac:chgData name="Claire Meredith" userId="f07baae9-3c0f-4f8f-8ff0-7d641683ffb0" providerId="ADAL" clId="{F9D86163-A1FD-44E2-86BD-C00886FECBCA}" dt="2022-11-07T16:16:46.689" v="351" actId="26606"/>
          <ac:spMkLst>
            <pc:docMk/>
            <pc:sldMk cId="2801472770" sldId="317"/>
            <ac:spMk id="3" creationId="{1D1251F5-82E7-63DA-F19C-883A28421B91}"/>
          </ac:spMkLst>
        </pc:spChg>
        <pc:spChg chg="mod ord">
          <ac:chgData name="Claire Meredith" userId="f07baae9-3c0f-4f8f-8ff0-7d641683ffb0" providerId="ADAL" clId="{F9D86163-A1FD-44E2-86BD-C00886FECBCA}" dt="2022-11-07T16:18:13.025" v="361" actId="1076"/>
          <ac:spMkLst>
            <pc:docMk/>
            <pc:sldMk cId="2801472770" sldId="317"/>
            <ac:spMk id="5" creationId="{F8D7E78D-CC09-7851-4C41-DBF69374CD92}"/>
          </ac:spMkLst>
        </pc:spChg>
        <pc:spChg chg="add">
          <ac:chgData name="Claire Meredith" userId="f07baae9-3c0f-4f8f-8ff0-7d641683ffb0" providerId="ADAL" clId="{F9D86163-A1FD-44E2-86BD-C00886FECBCA}" dt="2022-11-07T16:17:07.391" v="352" actId="26606"/>
          <ac:spMkLst>
            <pc:docMk/>
            <pc:sldMk cId="2801472770" sldId="317"/>
            <ac:spMk id="12" creationId="{F3060C83-F051-4F0E-ABAD-AA0DFC48B218}"/>
          </ac:spMkLst>
        </pc:spChg>
        <pc:spChg chg="add">
          <ac:chgData name="Claire Meredith" userId="f07baae9-3c0f-4f8f-8ff0-7d641683ffb0" providerId="ADAL" clId="{F9D86163-A1FD-44E2-86BD-C00886FECBCA}" dt="2022-11-07T16:17:07.391" v="352" actId="26606"/>
          <ac:spMkLst>
            <pc:docMk/>
            <pc:sldMk cId="2801472770" sldId="317"/>
            <ac:spMk id="14" creationId="{83C98ABE-055B-441F-B07E-44F97F083C39}"/>
          </ac:spMkLst>
        </pc:spChg>
        <pc:spChg chg="add">
          <ac:chgData name="Claire Meredith" userId="f07baae9-3c0f-4f8f-8ff0-7d641683ffb0" providerId="ADAL" clId="{F9D86163-A1FD-44E2-86BD-C00886FECBCA}" dt="2022-11-07T16:17:07.391" v="352" actId="26606"/>
          <ac:spMkLst>
            <pc:docMk/>
            <pc:sldMk cId="2801472770" sldId="317"/>
            <ac:spMk id="16" creationId="{29FDB030-9B49-4CED-8CCD-4D99382388AC}"/>
          </ac:spMkLst>
        </pc:spChg>
        <pc:spChg chg="add">
          <ac:chgData name="Claire Meredith" userId="f07baae9-3c0f-4f8f-8ff0-7d641683ffb0" providerId="ADAL" clId="{F9D86163-A1FD-44E2-86BD-C00886FECBCA}" dt="2022-11-07T16:17:07.391" v="352" actId="26606"/>
          <ac:spMkLst>
            <pc:docMk/>
            <pc:sldMk cId="2801472770" sldId="317"/>
            <ac:spMk id="18" creationId="{3783CA14-24A1-485C-8B30-D6A5D87987AD}"/>
          </ac:spMkLst>
        </pc:spChg>
        <pc:spChg chg="add">
          <ac:chgData name="Claire Meredith" userId="f07baae9-3c0f-4f8f-8ff0-7d641683ffb0" providerId="ADAL" clId="{F9D86163-A1FD-44E2-86BD-C00886FECBCA}" dt="2022-11-07T16:17:07.391" v="352" actId="26606"/>
          <ac:spMkLst>
            <pc:docMk/>
            <pc:sldMk cId="2801472770" sldId="317"/>
            <ac:spMk id="20" creationId="{9A97C86A-04D6-40F7-AE84-31AB43E6A846}"/>
          </ac:spMkLst>
        </pc:spChg>
        <pc:spChg chg="add">
          <ac:chgData name="Claire Meredith" userId="f07baae9-3c0f-4f8f-8ff0-7d641683ffb0" providerId="ADAL" clId="{F9D86163-A1FD-44E2-86BD-C00886FECBCA}" dt="2022-11-07T16:17:07.391" v="352" actId="26606"/>
          <ac:spMkLst>
            <pc:docMk/>
            <pc:sldMk cId="2801472770" sldId="317"/>
            <ac:spMk id="22" creationId="{FF9F2414-84E8-453E-B1F3-389FDE8192D9}"/>
          </ac:spMkLst>
        </pc:spChg>
        <pc:spChg chg="add">
          <ac:chgData name="Claire Meredith" userId="f07baae9-3c0f-4f8f-8ff0-7d641683ffb0" providerId="ADAL" clId="{F9D86163-A1FD-44E2-86BD-C00886FECBCA}" dt="2022-11-07T16:17:07.391" v="352" actId="26606"/>
          <ac:spMkLst>
            <pc:docMk/>
            <pc:sldMk cId="2801472770" sldId="317"/>
            <ac:spMk id="24" creationId="{3ECA69A1-7536-43AC-85EF-C7106179F5ED}"/>
          </ac:spMkLst>
        </pc:spChg>
        <pc:graphicFrameChg chg="add">
          <ac:chgData name="Claire Meredith" userId="f07baae9-3c0f-4f8f-8ff0-7d641683ffb0" providerId="ADAL" clId="{F9D86163-A1FD-44E2-86BD-C00886FECBCA}" dt="2022-11-07T16:16:46.689" v="351" actId="26606"/>
          <ac:graphicFrameMkLst>
            <pc:docMk/>
            <pc:sldMk cId="2801472770" sldId="317"/>
            <ac:graphicFrameMk id="7" creationId="{2A89AF58-7AB5-A832-832F-7C467F2FD667}"/>
          </ac:graphicFrameMkLst>
        </pc:graphicFrameChg>
      </pc:sldChg>
      <pc:sldChg chg="modSp mod">
        <pc:chgData name="Claire Meredith" userId="f07baae9-3c0f-4f8f-8ff0-7d641683ffb0" providerId="ADAL" clId="{F9D86163-A1FD-44E2-86BD-C00886FECBCA}" dt="2022-11-07T16:30:35.149" v="549" actId="20577"/>
        <pc:sldMkLst>
          <pc:docMk/>
          <pc:sldMk cId="2277274788" sldId="318"/>
        </pc:sldMkLst>
        <pc:spChg chg="mod">
          <ac:chgData name="Claire Meredith" userId="f07baae9-3c0f-4f8f-8ff0-7d641683ffb0" providerId="ADAL" clId="{F9D86163-A1FD-44E2-86BD-C00886FECBCA}" dt="2022-11-07T16:30:35.149" v="549" actId="20577"/>
          <ac:spMkLst>
            <pc:docMk/>
            <pc:sldMk cId="2277274788" sldId="318"/>
            <ac:spMk id="3" creationId="{00000000-0000-0000-0000-000000000000}"/>
          </ac:spMkLst>
        </pc:spChg>
      </pc:sldChg>
      <pc:sldChg chg="addSp delSp modSp new mod setBg">
        <pc:chgData name="Claire Meredith" userId="f07baae9-3c0f-4f8f-8ff0-7d641683ffb0" providerId="ADAL" clId="{F9D86163-A1FD-44E2-86BD-C00886FECBCA}" dt="2022-11-07T16:02:38.812" v="333" actId="1076"/>
        <pc:sldMkLst>
          <pc:docMk/>
          <pc:sldMk cId="3156632261" sldId="326"/>
        </pc:sldMkLst>
        <pc:spChg chg="mod">
          <ac:chgData name="Claire Meredith" userId="f07baae9-3c0f-4f8f-8ff0-7d641683ffb0" providerId="ADAL" clId="{F9D86163-A1FD-44E2-86BD-C00886FECBCA}" dt="2022-11-07T16:02:38.812" v="333" actId="1076"/>
          <ac:spMkLst>
            <pc:docMk/>
            <pc:sldMk cId="3156632261" sldId="326"/>
            <ac:spMk id="2" creationId="{52BDA79E-7282-240F-8C1A-8F733CBAA161}"/>
          </ac:spMkLst>
        </pc:spChg>
        <pc:spChg chg="add del mod">
          <ac:chgData name="Claire Meredith" userId="f07baae9-3c0f-4f8f-8ff0-7d641683ffb0" providerId="ADAL" clId="{F9D86163-A1FD-44E2-86BD-C00886FECBCA}" dt="2022-11-07T15:56:17.553" v="308" actId="26606"/>
          <ac:spMkLst>
            <pc:docMk/>
            <pc:sldMk cId="3156632261" sldId="326"/>
            <ac:spMk id="3" creationId="{E254EA6D-DA66-7B2C-CAA1-4CF8DF89FD14}"/>
          </ac:spMkLst>
        </pc:spChg>
        <pc:spChg chg="add del">
          <ac:chgData name="Claire Meredith" userId="f07baae9-3c0f-4f8f-8ff0-7d641683ffb0" providerId="ADAL" clId="{F9D86163-A1FD-44E2-86BD-C00886FECBCA}" dt="2022-11-07T15:56:49.522" v="310" actId="26606"/>
          <ac:spMkLst>
            <pc:docMk/>
            <pc:sldMk cId="3156632261" sldId="326"/>
            <ac:spMk id="10" creationId="{2B566528-1B12-4246-9431-5C2D7D081168}"/>
          </ac:spMkLst>
        </pc:spChg>
        <pc:spChg chg="add del">
          <ac:chgData name="Claire Meredith" userId="f07baae9-3c0f-4f8f-8ff0-7d641683ffb0" providerId="ADAL" clId="{F9D86163-A1FD-44E2-86BD-C00886FECBCA}" dt="2022-11-07T15:56:49.522" v="310" actId="26606"/>
          <ac:spMkLst>
            <pc:docMk/>
            <pc:sldMk cId="3156632261" sldId="326"/>
            <ac:spMk id="12" creationId="{2E80C965-DB6D-4F81-9E9E-B027384D0BD6}"/>
          </ac:spMkLst>
        </pc:spChg>
        <pc:spChg chg="add del">
          <ac:chgData name="Claire Meredith" userId="f07baae9-3c0f-4f8f-8ff0-7d641683ffb0" providerId="ADAL" clId="{F9D86163-A1FD-44E2-86BD-C00886FECBCA}" dt="2022-11-07T15:56:49.522" v="310" actId="26606"/>
          <ac:spMkLst>
            <pc:docMk/>
            <pc:sldMk cId="3156632261" sldId="326"/>
            <ac:spMk id="14" creationId="{A580F890-B085-4E95-96AA-55AEBEC5CE6E}"/>
          </ac:spMkLst>
        </pc:spChg>
        <pc:spChg chg="add del">
          <ac:chgData name="Claire Meredith" userId="f07baae9-3c0f-4f8f-8ff0-7d641683ffb0" providerId="ADAL" clId="{F9D86163-A1FD-44E2-86BD-C00886FECBCA}" dt="2022-11-07T15:56:49.522" v="310" actId="26606"/>
          <ac:spMkLst>
            <pc:docMk/>
            <pc:sldMk cId="3156632261" sldId="326"/>
            <ac:spMk id="16" creationId="{D3F51FEB-38FB-4F6C-9F7B-2F2AFAB65463}"/>
          </ac:spMkLst>
        </pc:spChg>
        <pc:spChg chg="add del">
          <ac:chgData name="Claire Meredith" userId="f07baae9-3c0f-4f8f-8ff0-7d641683ffb0" providerId="ADAL" clId="{F9D86163-A1FD-44E2-86BD-C00886FECBCA}" dt="2022-11-07T15:56:49.522" v="310" actId="26606"/>
          <ac:spMkLst>
            <pc:docMk/>
            <pc:sldMk cId="3156632261" sldId="326"/>
            <ac:spMk id="18" creationId="{1E547BA6-BAE0-43BB-A7CA-60F69CE252F0}"/>
          </ac:spMkLst>
        </pc:spChg>
        <pc:spChg chg="add del">
          <ac:chgData name="Claire Meredith" userId="f07baae9-3c0f-4f8f-8ff0-7d641683ffb0" providerId="ADAL" clId="{F9D86163-A1FD-44E2-86BD-C00886FECBCA}" dt="2022-11-07T15:59:34.348" v="313" actId="26606"/>
          <ac:spMkLst>
            <pc:docMk/>
            <pc:sldMk cId="3156632261" sldId="326"/>
            <ac:spMk id="20" creationId="{FF9F2414-84E8-453E-B1F3-389FDE8192D9}"/>
          </ac:spMkLst>
        </pc:spChg>
        <pc:spChg chg="add del">
          <ac:chgData name="Claire Meredith" userId="f07baae9-3c0f-4f8f-8ff0-7d641683ffb0" providerId="ADAL" clId="{F9D86163-A1FD-44E2-86BD-C00886FECBCA}" dt="2022-11-07T15:59:34.348" v="313" actId="26606"/>
          <ac:spMkLst>
            <pc:docMk/>
            <pc:sldMk cId="3156632261" sldId="326"/>
            <ac:spMk id="21" creationId="{F3060C83-F051-4F0E-ABAD-AA0DFC48B218}"/>
          </ac:spMkLst>
        </pc:spChg>
        <pc:spChg chg="add del">
          <ac:chgData name="Claire Meredith" userId="f07baae9-3c0f-4f8f-8ff0-7d641683ffb0" providerId="ADAL" clId="{F9D86163-A1FD-44E2-86BD-C00886FECBCA}" dt="2022-11-07T15:59:34.348" v="313" actId="26606"/>
          <ac:spMkLst>
            <pc:docMk/>
            <pc:sldMk cId="3156632261" sldId="326"/>
            <ac:spMk id="22" creationId="{3ECA69A1-7536-43AC-85EF-C7106179F5ED}"/>
          </ac:spMkLst>
        </pc:spChg>
        <pc:spChg chg="add del">
          <ac:chgData name="Claire Meredith" userId="f07baae9-3c0f-4f8f-8ff0-7d641683ffb0" providerId="ADAL" clId="{F9D86163-A1FD-44E2-86BD-C00886FECBCA}" dt="2022-11-07T15:59:34.348" v="313" actId="26606"/>
          <ac:spMkLst>
            <pc:docMk/>
            <pc:sldMk cId="3156632261" sldId="326"/>
            <ac:spMk id="23" creationId="{83C98ABE-055B-441F-B07E-44F97F083C39}"/>
          </ac:spMkLst>
        </pc:spChg>
        <pc:spChg chg="add del">
          <ac:chgData name="Claire Meredith" userId="f07baae9-3c0f-4f8f-8ff0-7d641683ffb0" providerId="ADAL" clId="{F9D86163-A1FD-44E2-86BD-C00886FECBCA}" dt="2022-11-07T15:59:34.348" v="313" actId="26606"/>
          <ac:spMkLst>
            <pc:docMk/>
            <pc:sldMk cId="3156632261" sldId="326"/>
            <ac:spMk id="24" creationId="{29FDB030-9B49-4CED-8CCD-4D99382388AC}"/>
          </ac:spMkLst>
        </pc:spChg>
        <pc:spChg chg="add del">
          <ac:chgData name="Claire Meredith" userId="f07baae9-3c0f-4f8f-8ff0-7d641683ffb0" providerId="ADAL" clId="{F9D86163-A1FD-44E2-86BD-C00886FECBCA}" dt="2022-11-07T15:59:34.348" v="313" actId="26606"/>
          <ac:spMkLst>
            <pc:docMk/>
            <pc:sldMk cId="3156632261" sldId="326"/>
            <ac:spMk id="25" creationId="{3783CA14-24A1-485C-8B30-D6A5D87987AD}"/>
          </ac:spMkLst>
        </pc:spChg>
        <pc:spChg chg="add del">
          <ac:chgData name="Claire Meredith" userId="f07baae9-3c0f-4f8f-8ff0-7d641683ffb0" providerId="ADAL" clId="{F9D86163-A1FD-44E2-86BD-C00886FECBCA}" dt="2022-11-07T15:59:34.348" v="313" actId="26606"/>
          <ac:spMkLst>
            <pc:docMk/>
            <pc:sldMk cId="3156632261" sldId="326"/>
            <ac:spMk id="26" creationId="{9A97C86A-04D6-40F7-AE84-31AB43E6A846}"/>
          </ac:spMkLst>
        </pc:spChg>
        <pc:spChg chg="add del">
          <ac:chgData name="Claire Meredith" userId="f07baae9-3c0f-4f8f-8ff0-7d641683ffb0" providerId="ADAL" clId="{F9D86163-A1FD-44E2-86BD-C00886FECBCA}" dt="2022-11-07T16:00:33.164" v="316" actId="26606"/>
          <ac:spMkLst>
            <pc:docMk/>
            <pc:sldMk cId="3156632261" sldId="326"/>
            <ac:spMk id="31" creationId="{C0DB9C61-90E0-484F-8602-02F49EDC1B70}"/>
          </ac:spMkLst>
        </pc:spChg>
        <pc:spChg chg="add del">
          <ac:chgData name="Claire Meredith" userId="f07baae9-3c0f-4f8f-8ff0-7d641683ffb0" providerId="ADAL" clId="{F9D86163-A1FD-44E2-86BD-C00886FECBCA}" dt="2022-11-07T16:00:33.164" v="316" actId="26606"/>
          <ac:spMkLst>
            <pc:docMk/>
            <pc:sldMk cId="3156632261" sldId="326"/>
            <ac:spMk id="33" creationId="{3F7ED563-E5DB-4937-BF78-7893C4DC92A0}"/>
          </ac:spMkLst>
        </pc:spChg>
        <pc:spChg chg="add del">
          <ac:chgData name="Claire Meredith" userId="f07baae9-3c0f-4f8f-8ff0-7d641683ffb0" providerId="ADAL" clId="{F9D86163-A1FD-44E2-86BD-C00886FECBCA}" dt="2022-11-07T16:00:33.164" v="316" actId="26606"/>
          <ac:spMkLst>
            <pc:docMk/>
            <pc:sldMk cId="3156632261" sldId="326"/>
            <ac:spMk id="35" creationId="{2306B647-FE95-4550-8350-3D2180C62211}"/>
          </ac:spMkLst>
        </pc:spChg>
        <pc:spChg chg="add del">
          <ac:chgData name="Claire Meredith" userId="f07baae9-3c0f-4f8f-8ff0-7d641683ffb0" providerId="ADAL" clId="{F9D86163-A1FD-44E2-86BD-C00886FECBCA}" dt="2022-11-07T16:00:47.571" v="317" actId="26606"/>
          <ac:spMkLst>
            <pc:docMk/>
            <pc:sldMk cId="3156632261" sldId="326"/>
            <ac:spMk id="40" creationId="{2B566528-1B12-4246-9431-5C2D7D081168}"/>
          </ac:spMkLst>
        </pc:spChg>
        <pc:spChg chg="add del">
          <ac:chgData name="Claire Meredith" userId="f07baae9-3c0f-4f8f-8ff0-7d641683ffb0" providerId="ADAL" clId="{F9D86163-A1FD-44E2-86BD-C00886FECBCA}" dt="2022-11-07T16:00:47.571" v="317" actId="26606"/>
          <ac:spMkLst>
            <pc:docMk/>
            <pc:sldMk cId="3156632261" sldId="326"/>
            <ac:spMk id="42" creationId="{D3F51FEB-38FB-4F6C-9F7B-2F2AFAB65463}"/>
          </ac:spMkLst>
        </pc:spChg>
        <pc:spChg chg="add del">
          <ac:chgData name="Claire Meredith" userId="f07baae9-3c0f-4f8f-8ff0-7d641683ffb0" providerId="ADAL" clId="{F9D86163-A1FD-44E2-86BD-C00886FECBCA}" dt="2022-11-07T16:00:47.571" v="317" actId="26606"/>
          <ac:spMkLst>
            <pc:docMk/>
            <pc:sldMk cId="3156632261" sldId="326"/>
            <ac:spMk id="44" creationId="{1E547BA6-BAE0-43BB-A7CA-60F69CE252F0}"/>
          </ac:spMkLst>
        </pc:spChg>
        <pc:spChg chg="add">
          <ac:chgData name="Claire Meredith" userId="f07baae9-3c0f-4f8f-8ff0-7d641683ffb0" providerId="ADAL" clId="{F9D86163-A1FD-44E2-86BD-C00886FECBCA}" dt="2022-11-07T16:00:47.571" v="317" actId="26606"/>
          <ac:spMkLst>
            <pc:docMk/>
            <pc:sldMk cId="3156632261" sldId="326"/>
            <ac:spMk id="53" creationId="{2B566528-1B12-4246-9431-5C2D7D081168}"/>
          </ac:spMkLst>
        </pc:spChg>
        <pc:spChg chg="add">
          <ac:chgData name="Claire Meredith" userId="f07baae9-3c0f-4f8f-8ff0-7d641683ffb0" providerId="ADAL" clId="{F9D86163-A1FD-44E2-86BD-C00886FECBCA}" dt="2022-11-07T16:00:47.571" v="317" actId="26606"/>
          <ac:spMkLst>
            <pc:docMk/>
            <pc:sldMk cId="3156632261" sldId="326"/>
            <ac:spMk id="55" creationId="{D3F51FEB-38FB-4F6C-9F7B-2F2AFAB65463}"/>
          </ac:spMkLst>
        </pc:spChg>
        <pc:spChg chg="add">
          <ac:chgData name="Claire Meredith" userId="f07baae9-3c0f-4f8f-8ff0-7d641683ffb0" providerId="ADAL" clId="{F9D86163-A1FD-44E2-86BD-C00886FECBCA}" dt="2022-11-07T16:00:47.571" v="317" actId="26606"/>
          <ac:spMkLst>
            <pc:docMk/>
            <pc:sldMk cId="3156632261" sldId="326"/>
            <ac:spMk id="57" creationId="{1E547BA6-BAE0-43BB-A7CA-60F69CE252F0}"/>
          </ac:spMkLst>
        </pc:spChg>
        <pc:grpChg chg="add del">
          <ac:chgData name="Claire Meredith" userId="f07baae9-3c0f-4f8f-8ff0-7d641683ffb0" providerId="ADAL" clId="{F9D86163-A1FD-44E2-86BD-C00886FECBCA}" dt="2022-11-07T16:00:47.571" v="317" actId="26606"/>
          <ac:grpSpMkLst>
            <pc:docMk/>
            <pc:sldMk cId="3156632261" sldId="326"/>
            <ac:grpSpMk id="46" creationId="{912209CB-3E4C-43AE-B507-08269FAE89F5}"/>
          </ac:grpSpMkLst>
        </pc:grpChg>
        <pc:grpChg chg="add">
          <ac:chgData name="Claire Meredith" userId="f07baae9-3c0f-4f8f-8ff0-7d641683ffb0" providerId="ADAL" clId="{F9D86163-A1FD-44E2-86BD-C00886FECBCA}" dt="2022-11-07T16:00:47.571" v="317" actId="26606"/>
          <ac:grpSpMkLst>
            <pc:docMk/>
            <pc:sldMk cId="3156632261" sldId="326"/>
            <ac:grpSpMk id="59" creationId="{912209CB-3E4C-43AE-B507-08269FAE89F5}"/>
          </ac:grpSpMkLst>
        </pc:grpChg>
        <pc:graphicFrameChg chg="add del modGraphic">
          <ac:chgData name="Claire Meredith" userId="f07baae9-3c0f-4f8f-8ff0-7d641683ffb0" providerId="ADAL" clId="{F9D86163-A1FD-44E2-86BD-C00886FECBCA}" dt="2022-11-07T15:49:59.908" v="121" actId="1032"/>
          <ac:graphicFrameMkLst>
            <pc:docMk/>
            <pc:sldMk cId="3156632261" sldId="326"/>
            <ac:graphicFrameMk id="4" creationId="{7C44DB5F-5E35-BFB7-20A5-53CE3CF8BA4D}"/>
          </ac:graphicFrameMkLst>
        </pc:graphicFrameChg>
        <pc:graphicFrameChg chg="add mod ord modGraphic">
          <ac:chgData name="Claire Meredith" userId="f07baae9-3c0f-4f8f-8ff0-7d641683ffb0" providerId="ADAL" clId="{F9D86163-A1FD-44E2-86BD-C00886FECBCA}" dt="2022-11-07T16:02:28.247" v="331" actId="14100"/>
          <ac:graphicFrameMkLst>
            <pc:docMk/>
            <pc:sldMk cId="3156632261" sldId="326"/>
            <ac:graphicFrameMk id="5" creationId="{F7066AEE-386B-EF4C-C05A-10F2EAA1B29F}"/>
          </ac:graphicFrameMkLst>
        </pc:graphicFrameChg>
        <pc:picChg chg="add mod">
          <ac:chgData name="Claire Meredith" userId="f07baae9-3c0f-4f8f-8ff0-7d641683ffb0" providerId="ADAL" clId="{F9D86163-A1FD-44E2-86BD-C00886FECBCA}" dt="2022-11-07T16:02:32.852" v="332" actId="14100"/>
          <ac:picMkLst>
            <pc:docMk/>
            <pc:sldMk cId="3156632261" sldId="326"/>
            <ac:picMk id="7" creationId="{9BD09742-E066-DC2C-4B02-634D67D029DB}"/>
          </ac:picMkLst>
        </pc:picChg>
      </pc:sldChg>
      <pc:sldChg chg="addSp delSp modSp new mod">
        <pc:chgData name="Claire Meredith" userId="f07baae9-3c0f-4f8f-8ff0-7d641683ffb0" providerId="ADAL" clId="{F9D86163-A1FD-44E2-86BD-C00886FECBCA}" dt="2022-11-07T16:45:42.048" v="762" actId="20577"/>
        <pc:sldMkLst>
          <pc:docMk/>
          <pc:sldMk cId="1449397143" sldId="327"/>
        </pc:sldMkLst>
        <pc:spChg chg="mod">
          <ac:chgData name="Claire Meredith" userId="f07baae9-3c0f-4f8f-8ff0-7d641683ffb0" providerId="ADAL" clId="{F9D86163-A1FD-44E2-86BD-C00886FECBCA}" dt="2022-11-07T16:38:03.187" v="684" actId="20577"/>
          <ac:spMkLst>
            <pc:docMk/>
            <pc:sldMk cId="1449397143" sldId="327"/>
            <ac:spMk id="2" creationId="{1243597D-8B25-309C-D402-924D38600CED}"/>
          </ac:spMkLst>
        </pc:spChg>
        <pc:spChg chg="add del">
          <ac:chgData name="Claire Meredith" userId="f07baae9-3c0f-4f8f-8ff0-7d641683ffb0" providerId="ADAL" clId="{F9D86163-A1FD-44E2-86BD-C00886FECBCA}" dt="2022-11-07T16:33:40.450" v="608" actId="3680"/>
          <ac:spMkLst>
            <pc:docMk/>
            <pc:sldMk cId="1449397143" sldId="327"/>
            <ac:spMk id="3" creationId="{A97F5F6D-4A9A-6E7C-C8FF-677CF6633AD8}"/>
          </ac:spMkLst>
        </pc:spChg>
        <pc:graphicFrameChg chg="add del mod ord modGraphic">
          <ac:chgData name="Claire Meredith" userId="f07baae9-3c0f-4f8f-8ff0-7d641683ffb0" providerId="ADAL" clId="{F9D86163-A1FD-44E2-86BD-C00886FECBCA}" dt="2022-11-07T16:33:22.658" v="607" actId="3680"/>
          <ac:graphicFrameMkLst>
            <pc:docMk/>
            <pc:sldMk cId="1449397143" sldId="327"/>
            <ac:graphicFrameMk id="6" creationId="{B587E078-9B4A-BB48-7EDA-45A446CB0AC1}"/>
          </ac:graphicFrameMkLst>
        </pc:graphicFrameChg>
        <pc:graphicFrameChg chg="add mod ord modGraphic">
          <ac:chgData name="Claire Meredith" userId="f07baae9-3c0f-4f8f-8ff0-7d641683ffb0" providerId="ADAL" clId="{F9D86163-A1FD-44E2-86BD-C00886FECBCA}" dt="2022-11-07T16:45:42.048" v="762" actId="20577"/>
          <ac:graphicFrameMkLst>
            <pc:docMk/>
            <pc:sldMk cId="1449397143" sldId="327"/>
            <ac:graphicFrameMk id="7" creationId="{56BF916F-B21F-F89A-A745-6760061BF3D4}"/>
          </ac:graphicFrameMkLst>
        </pc:graphicFrameChg>
      </pc:sldChg>
      <pc:sldChg chg="addSp delSp modSp new del mod">
        <pc:chgData name="Claire Meredith" userId="f07baae9-3c0f-4f8f-8ff0-7d641683ffb0" providerId="ADAL" clId="{F9D86163-A1FD-44E2-86BD-C00886FECBCA}" dt="2022-11-07T17:26:50.881" v="1151" actId="2696"/>
        <pc:sldMkLst>
          <pc:docMk/>
          <pc:sldMk cId="2891981611" sldId="328"/>
        </pc:sldMkLst>
        <pc:spChg chg="mod">
          <ac:chgData name="Claire Meredith" userId="f07baae9-3c0f-4f8f-8ff0-7d641683ffb0" providerId="ADAL" clId="{F9D86163-A1FD-44E2-86BD-C00886FECBCA}" dt="2022-11-07T17:15:59.163" v="1130" actId="20577"/>
          <ac:spMkLst>
            <pc:docMk/>
            <pc:sldMk cId="2891981611" sldId="328"/>
            <ac:spMk id="3" creationId="{4CA10075-578A-6508-A71C-D7A4921B0AA0}"/>
          </ac:spMkLst>
        </pc:spChg>
        <pc:spChg chg="add del">
          <ac:chgData name="Claire Meredith" userId="f07baae9-3c0f-4f8f-8ff0-7d641683ffb0" providerId="ADAL" clId="{F9D86163-A1FD-44E2-86BD-C00886FECBCA}" dt="2022-11-07T17:26:35.321" v="1149"/>
          <ac:spMkLst>
            <pc:docMk/>
            <pc:sldMk cId="2891981611" sldId="328"/>
            <ac:spMk id="4" creationId="{68ABA34B-3E81-7E16-EC5F-E0770291146F}"/>
          </ac:spMkLst>
        </pc:spChg>
        <pc:spChg chg="mod">
          <ac:chgData name="Claire Meredith" userId="f07baae9-3c0f-4f8f-8ff0-7d641683ffb0" providerId="ADAL" clId="{F9D86163-A1FD-44E2-86BD-C00886FECBCA}" dt="2022-11-07T17:16:07.593" v="1139"/>
          <ac:spMkLst>
            <pc:docMk/>
            <pc:sldMk cId="2891981611" sldId="328"/>
            <ac:spMk id="5" creationId="{FB6220B3-A8DE-5DDB-D558-E430434DD4BC}"/>
          </ac:spMkLst>
        </pc:spChg>
        <pc:spChg chg="del">
          <ac:chgData name="Claire Meredith" userId="f07baae9-3c0f-4f8f-8ff0-7d641683ffb0" providerId="ADAL" clId="{F9D86163-A1FD-44E2-86BD-C00886FECBCA}" dt="2022-11-07T17:19:20.373" v="1144"/>
          <ac:spMkLst>
            <pc:docMk/>
            <pc:sldMk cId="2891981611" sldId="328"/>
            <ac:spMk id="6" creationId="{D6A40309-CCCF-8125-7CA6-1AC4AC2CE4CB}"/>
          </ac:spMkLst>
        </pc:spChg>
        <pc:picChg chg="add del mod">
          <ac:chgData name="Claire Meredith" userId="f07baae9-3c0f-4f8f-8ff0-7d641683ffb0" providerId="ADAL" clId="{F9D86163-A1FD-44E2-86BD-C00886FECBCA}" dt="2022-11-07T17:17:37.648" v="1143"/>
          <ac:picMkLst>
            <pc:docMk/>
            <pc:sldMk cId="2891981611" sldId="328"/>
            <ac:picMk id="7" creationId="{57D360A5-624A-8163-FBC9-8085F64655F6}"/>
          </ac:picMkLst>
        </pc:picChg>
        <pc:picChg chg="add mod">
          <ac:chgData name="Claire Meredith" userId="f07baae9-3c0f-4f8f-8ff0-7d641683ffb0" providerId="ADAL" clId="{F9D86163-A1FD-44E2-86BD-C00886FECBCA}" dt="2022-11-07T17:19:29.390" v="1148" actId="1076"/>
          <ac:picMkLst>
            <pc:docMk/>
            <pc:sldMk cId="2891981611" sldId="328"/>
            <ac:picMk id="8" creationId="{46B22458-0848-845A-4835-D2D666A8F07E}"/>
          </ac:picMkLst>
        </pc:picChg>
        <pc:picChg chg="add mod">
          <ac:chgData name="Claire Meredith" userId="f07baae9-3c0f-4f8f-8ff0-7d641683ffb0" providerId="ADAL" clId="{F9D86163-A1FD-44E2-86BD-C00886FECBCA}" dt="2022-11-07T17:26:40.057" v="1150" actId="14100"/>
          <ac:picMkLst>
            <pc:docMk/>
            <pc:sldMk cId="2891981611" sldId="328"/>
            <ac:picMk id="9" creationId="{0BD8DCDF-A1AC-DB23-9DE2-44ACA2BD5E1B}"/>
          </ac:picMkLst>
        </pc:picChg>
      </pc:sldChg>
      <pc:sldChg chg="addSp delSp modSp new mod setBg">
        <pc:chgData name="Claire Meredith" userId="f07baae9-3c0f-4f8f-8ff0-7d641683ffb0" providerId="ADAL" clId="{F9D86163-A1FD-44E2-86BD-C00886FECBCA}" dt="2022-11-07T17:30:08.762" v="1196" actId="122"/>
        <pc:sldMkLst>
          <pc:docMk/>
          <pc:sldMk cId="3898646481" sldId="328"/>
        </pc:sldMkLst>
        <pc:spChg chg="mod">
          <ac:chgData name="Claire Meredith" userId="f07baae9-3c0f-4f8f-8ff0-7d641683ffb0" providerId="ADAL" clId="{F9D86163-A1FD-44E2-86BD-C00886FECBCA}" dt="2022-11-07T17:30:08.762" v="1196" actId="122"/>
          <ac:spMkLst>
            <pc:docMk/>
            <pc:sldMk cId="3898646481" sldId="328"/>
            <ac:spMk id="2" creationId="{1767A1BB-6748-7FAF-00B0-33B11E053CAF}"/>
          </ac:spMkLst>
        </pc:spChg>
        <pc:spChg chg="del">
          <ac:chgData name="Claire Meredith" userId="f07baae9-3c0f-4f8f-8ff0-7d641683ffb0" providerId="ADAL" clId="{F9D86163-A1FD-44E2-86BD-C00886FECBCA}" dt="2022-11-07T17:26:58.165" v="1153"/>
          <ac:spMkLst>
            <pc:docMk/>
            <pc:sldMk cId="3898646481" sldId="328"/>
            <ac:spMk id="3" creationId="{ADDEF646-21E8-72F2-6FBF-C50433ADD275}"/>
          </ac:spMkLst>
        </pc:spChg>
        <pc:spChg chg="add del mod">
          <ac:chgData name="Claire Meredith" userId="f07baae9-3c0f-4f8f-8ff0-7d641683ffb0" providerId="ADAL" clId="{F9D86163-A1FD-44E2-86BD-C00886FECBCA}" dt="2022-11-07T17:28:47.416" v="1169"/>
          <ac:spMkLst>
            <pc:docMk/>
            <pc:sldMk cId="3898646481" sldId="328"/>
            <ac:spMk id="9" creationId="{E2A753DC-EA17-732F-1DE8-D81F08AB7532}"/>
          </ac:spMkLst>
        </pc:spChg>
        <pc:spChg chg="add del">
          <ac:chgData name="Claire Meredith" userId="f07baae9-3c0f-4f8f-8ff0-7d641683ffb0" providerId="ADAL" clId="{F9D86163-A1FD-44E2-86BD-C00886FECBCA}" dt="2022-11-07T17:27:42.580" v="1156" actId="26606"/>
          <ac:spMkLst>
            <pc:docMk/>
            <pc:sldMk cId="3898646481" sldId="328"/>
            <ac:spMk id="10" creationId="{022BDE4A-8A20-4A69-9C5A-581C82036A4D}"/>
          </ac:spMkLst>
        </pc:spChg>
        <pc:spChg chg="add del">
          <ac:chgData name="Claire Meredith" userId="f07baae9-3c0f-4f8f-8ff0-7d641683ffb0" providerId="ADAL" clId="{F9D86163-A1FD-44E2-86BD-C00886FECBCA}" dt="2022-11-07T17:28:39.925" v="1168" actId="26606"/>
          <ac:spMkLst>
            <pc:docMk/>
            <pc:sldMk cId="3898646481" sldId="328"/>
            <ac:spMk id="12" creationId="{8761DDFE-071F-4200-B0AA-394476C2D2D6}"/>
          </ac:spMkLst>
        </pc:spChg>
        <pc:spChg chg="add del">
          <ac:chgData name="Claire Meredith" userId="f07baae9-3c0f-4f8f-8ff0-7d641683ffb0" providerId="ADAL" clId="{F9D86163-A1FD-44E2-86BD-C00886FECBCA}" dt="2022-11-07T17:28:36.263" v="1163" actId="26606"/>
          <ac:spMkLst>
            <pc:docMk/>
            <pc:sldMk cId="3898646481" sldId="328"/>
            <ac:spMk id="17" creationId="{69D47016-023F-44BD-981C-50E7A10A6609}"/>
          </ac:spMkLst>
        </pc:spChg>
        <pc:spChg chg="add del">
          <ac:chgData name="Claire Meredith" userId="f07baae9-3c0f-4f8f-8ff0-7d641683ffb0" providerId="ADAL" clId="{F9D86163-A1FD-44E2-86BD-C00886FECBCA}" dt="2022-11-07T17:28:36.263" v="1163" actId="26606"/>
          <ac:spMkLst>
            <pc:docMk/>
            <pc:sldMk cId="3898646481" sldId="328"/>
            <ac:spMk id="19" creationId="{6D8B37B0-0682-433E-BC8D-498C04ABD9A7}"/>
          </ac:spMkLst>
        </pc:spChg>
        <pc:spChg chg="add del">
          <ac:chgData name="Claire Meredith" userId="f07baae9-3c0f-4f8f-8ff0-7d641683ffb0" providerId="ADAL" clId="{F9D86163-A1FD-44E2-86BD-C00886FECBCA}" dt="2022-11-07T17:28:37.816" v="1165" actId="26606"/>
          <ac:spMkLst>
            <pc:docMk/>
            <pc:sldMk cId="3898646481" sldId="328"/>
            <ac:spMk id="21" creationId="{C1A2385B-1D2A-4E17-84FA-6CB7F0AAE473}"/>
          </ac:spMkLst>
        </pc:spChg>
        <pc:spChg chg="add del">
          <ac:chgData name="Claire Meredith" userId="f07baae9-3c0f-4f8f-8ff0-7d641683ffb0" providerId="ADAL" clId="{F9D86163-A1FD-44E2-86BD-C00886FECBCA}" dt="2022-11-07T17:28:37.816" v="1165" actId="26606"/>
          <ac:spMkLst>
            <pc:docMk/>
            <pc:sldMk cId="3898646481" sldId="328"/>
            <ac:spMk id="22" creationId="{385E1BDC-A9B0-4A87-82E3-F3187F69A802}"/>
          </ac:spMkLst>
        </pc:spChg>
        <pc:spChg chg="add del">
          <ac:chgData name="Claire Meredith" userId="f07baae9-3c0f-4f8f-8ff0-7d641683ffb0" providerId="ADAL" clId="{F9D86163-A1FD-44E2-86BD-C00886FECBCA}" dt="2022-11-07T17:28:37.816" v="1165" actId="26606"/>
          <ac:spMkLst>
            <pc:docMk/>
            <pc:sldMk cId="3898646481" sldId="328"/>
            <ac:spMk id="23" creationId="{5E791F2F-79DB-4CC0-9FA1-001E3E91E8B7}"/>
          </ac:spMkLst>
        </pc:spChg>
        <pc:spChg chg="add del">
          <ac:chgData name="Claire Meredith" userId="f07baae9-3c0f-4f8f-8ff0-7d641683ffb0" providerId="ADAL" clId="{F9D86163-A1FD-44E2-86BD-C00886FECBCA}" dt="2022-11-07T17:28:37.816" v="1165" actId="26606"/>
          <ac:spMkLst>
            <pc:docMk/>
            <pc:sldMk cId="3898646481" sldId="328"/>
            <ac:spMk id="24" creationId="{0990C621-3B8B-4820-8328-D47EF7CE823C}"/>
          </ac:spMkLst>
        </pc:spChg>
        <pc:spChg chg="add del">
          <ac:chgData name="Claire Meredith" userId="f07baae9-3c0f-4f8f-8ff0-7d641683ffb0" providerId="ADAL" clId="{F9D86163-A1FD-44E2-86BD-C00886FECBCA}" dt="2022-11-07T17:28:39.916" v="1167" actId="26606"/>
          <ac:spMkLst>
            <pc:docMk/>
            <pc:sldMk cId="3898646481" sldId="328"/>
            <ac:spMk id="26" creationId="{8761DDFE-071F-4200-B0AA-394476C2D2D6}"/>
          </ac:spMkLst>
        </pc:spChg>
        <pc:spChg chg="add">
          <ac:chgData name="Claire Meredith" userId="f07baae9-3c0f-4f8f-8ff0-7d641683ffb0" providerId="ADAL" clId="{F9D86163-A1FD-44E2-86BD-C00886FECBCA}" dt="2022-11-07T17:28:39.925" v="1168" actId="26606"/>
          <ac:spMkLst>
            <pc:docMk/>
            <pc:sldMk cId="3898646481" sldId="328"/>
            <ac:spMk id="28" creationId="{2B566528-1B12-4246-9431-5C2D7D081168}"/>
          </ac:spMkLst>
        </pc:spChg>
        <pc:grpChg chg="add">
          <ac:chgData name="Claire Meredith" userId="f07baae9-3c0f-4f8f-8ff0-7d641683ffb0" providerId="ADAL" clId="{F9D86163-A1FD-44E2-86BD-C00886FECBCA}" dt="2022-11-07T17:28:39.925" v="1168" actId="26606"/>
          <ac:grpSpMkLst>
            <pc:docMk/>
            <pc:sldMk cId="3898646481" sldId="328"/>
            <ac:grpSpMk id="29" creationId="{5995D10D-E9C9-47DB-AE7E-801FEF38F5C9}"/>
          </ac:grpSpMkLst>
        </pc:grpChg>
        <pc:grpChg chg="add">
          <ac:chgData name="Claire Meredith" userId="f07baae9-3c0f-4f8f-8ff0-7d641683ffb0" providerId="ADAL" clId="{F9D86163-A1FD-44E2-86BD-C00886FECBCA}" dt="2022-11-07T17:28:39.925" v="1168" actId="26606"/>
          <ac:grpSpMkLst>
            <pc:docMk/>
            <pc:sldMk cId="3898646481" sldId="328"/>
            <ac:grpSpMk id="31" creationId="{828A5161-06F1-46CF-8AD7-844680A59E13}"/>
          </ac:grpSpMkLst>
        </pc:grpChg>
        <pc:picChg chg="add mod ord">
          <ac:chgData name="Claire Meredith" userId="f07baae9-3c0f-4f8f-8ff0-7d641683ffb0" providerId="ADAL" clId="{F9D86163-A1FD-44E2-86BD-C00886FECBCA}" dt="2022-11-07T17:29:30.481" v="1177" actId="1076"/>
          <ac:picMkLst>
            <pc:docMk/>
            <pc:sldMk cId="3898646481" sldId="328"/>
            <ac:picMk id="4" creationId="{D1851AB3-B248-BAF6-CE85-810217A8250E}"/>
          </ac:picMkLst>
        </pc:picChg>
        <pc:picChg chg="add del mod">
          <ac:chgData name="Claire Meredith" userId="f07baae9-3c0f-4f8f-8ff0-7d641683ffb0" providerId="ADAL" clId="{F9D86163-A1FD-44E2-86BD-C00886FECBCA}" dt="2022-11-07T17:28:54.969" v="1170" actId="21"/>
          <ac:picMkLst>
            <pc:docMk/>
            <pc:sldMk cId="3898646481" sldId="328"/>
            <ac:picMk id="5" creationId="{7B4DD650-48A7-B7A9-6AF7-58EF5E4745D6}"/>
          </ac:picMkLst>
        </pc:picChg>
        <pc:picChg chg="add mod">
          <ac:chgData name="Claire Meredith" userId="f07baae9-3c0f-4f8f-8ff0-7d641683ffb0" providerId="ADAL" clId="{F9D86163-A1FD-44E2-86BD-C00886FECBCA}" dt="2022-11-07T17:29:12.049" v="1173" actId="14100"/>
          <ac:picMkLst>
            <pc:docMk/>
            <pc:sldMk cId="3898646481" sldId="328"/>
            <ac:picMk id="6" creationId="{DD259807-A542-3B2F-5D40-68D4E98B049A}"/>
          </ac:picMkLst>
        </pc:picChg>
      </pc:sldChg>
    </pc:docChg>
  </pc:docChgLst>
</pc:chgInfo>
</file>

<file path=ppt/diagrams/_rels/data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DDAE2-EDF8-41A7-9FD8-0A04BBE59E56}"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50782629-23A4-441D-8566-4B7B2D494AFA}">
      <dgm:prSet phldrT="[Text]"/>
      <dgm:spPr>
        <a:solidFill>
          <a:schemeClr val="accent1"/>
        </a:solidFill>
      </dgm:spPr>
      <dgm:t>
        <a:bodyPr/>
        <a:lstStyle/>
        <a:p>
          <a:r>
            <a:rPr lang="en-US"/>
            <a:t>Review the types of central venous catheters common to a home infusion setting</a:t>
          </a:r>
        </a:p>
      </dgm:t>
    </dgm:pt>
    <dgm:pt modelId="{136F7CE7-C540-4ADA-AF5F-63793C8E3A2F}" type="parTrans" cxnId="{A0B6C4D3-8850-4B5A-B8AE-6D06E00345C1}">
      <dgm:prSet/>
      <dgm:spPr/>
      <dgm:t>
        <a:bodyPr/>
        <a:lstStyle/>
        <a:p>
          <a:endParaRPr lang="en-US"/>
        </a:p>
      </dgm:t>
    </dgm:pt>
    <dgm:pt modelId="{24D92FFE-7B6A-473F-BF6E-B1C1AAC8A9EF}" type="sibTrans" cxnId="{A0B6C4D3-8850-4B5A-B8AE-6D06E00345C1}">
      <dgm:prSet phldrT="01"/>
      <dgm:spPr/>
      <dgm:t>
        <a:bodyPr/>
        <a:lstStyle/>
        <a:p>
          <a:r>
            <a:rPr lang="en-US"/>
            <a:t>01</a:t>
          </a:r>
        </a:p>
      </dgm:t>
    </dgm:pt>
    <dgm:pt modelId="{1863B923-A7AC-4A7A-91E4-0D199B641C49}">
      <dgm:prSet phldrT="[Text]"/>
      <dgm:spPr>
        <a:solidFill>
          <a:schemeClr val="accent1"/>
        </a:solidFill>
      </dgm:spPr>
      <dgm:t>
        <a:bodyPr/>
        <a:lstStyle/>
        <a:p>
          <a:r>
            <a:rPr lang="en-US"/>
            <a:t>Describe the current roles of therapies to maintain line patency</a:t>
          </a:r>
        </a:p>
      </dgm:t>
    </dgm:pt>
    <dgm:pt modelId="{C7B2F562-DFCF-47AB-881D-FD03312BEEC9}" type="parTrans" cxnId="{90ABD802-C06C-4F37-9409-0E72F035F239}">
      <dgm:prSet/>
      <dgm:spPr/>
      <dgm:t>
        <a:bodyPr/>
        <a:lstStyle/>
        <a:p>
          <a:endParaRPr lang="en-US"/>
        </a:p>
      </dgm:t>
    </dgm:pt>
    <dgm:pt modelId="{8502812E-0840-45A2-BE76-A5E83486D4C4}" type="sibTrans" cxnId="{90ABD802-C06C-4F37-9409-0E72F035F239}">
      <dgm:prSet phldrT="02"/>
      <dgm:spPr/>
      <dgm:t>
        <a:bodyPr/>
        <a:lstStyle/>
        <a:p>
          <a:r>
            <a:rPr lang="en-US"/>
            <a:t>02</a:t>
          </a:r>
        </a:p>
      </dgm:t>
    </dgm:pt>
    <dgm:pt modelId="{363FBB4E-8E4A-4542-A036-B1379D573769}">
      <dgm:prSet phldrT="[Text]"/>
      <dgm:spPr>
        <a:solidFill>
          <a:schemeClr val="accent1"/>
        </a:solidFill>
      </dgm:spPr>
      <dgm:t>
        <a:bodyPr/>
        <a:lstStyle/>
        <a:p>
          <a:r>
            <a:rPr lang="en-US"/>
            <a:t>Discuss emerging literature influencing protocols for central line maintenance in a home infusion setting</a:t>
          </a:r>
        </a:p>
      </dgm:t>
    </dgm:pt>
    <dgm:pt modelId="{A241AF65-F342-4365-86E3-DD6C7205F777}" type="parTrans" cxnId="{99055825-7F91-4D46-BAF6-074EC13A2506}">
      <dgm:prSet/>
      <dgm:spPr/>
      <dgm:t>
        <a:bodyPr/>
        <a:lstStyle/>
        <a:p>
          <a:endParaRPr lang="en-US"/>
        </a:p>
      </dgm:t>
    </dgm:pt>
    <dgm:pt modelId="{DED763F2-DC11-4FCF-A011-33E41CA45D46}" type="sibTrans" cxnId="{99055825-7F91-4D46-BAF6-074EC13A2506}">
      <dgm:prSet phldrT="03"/>
      <dgm:spPr/>
      <dgm:t>
        <a:bodyPr/>
        <a:lstStyle/>
        <a:p>
          <a:r>
            <a:rPr lang="en-US"/>
            <a:t>03</a:t>
          </a:r>
        </a:p>
      </dgm:t>
    </dgm:pt>
    <dgm:pt modelId="{8CD39125-638E-44BE-8171-BA21440E0D15}" type="pres">
      <dgm:prSet presAssocID="{DC2DDAE2-EDF8-41A7-9FD8-0A04BBE59E56}" presName="Name0" presStyleCnt="0">
        <dgm:presLayoutVars>
          <dgm:animLvl val="lvl"/>
          <dgm:resizeHandles val="exact"/>
        </dgm:presLayoutVars>
      </dgm:prSet>
      <dgm:spPr/>
    </dgm:pt>
    <dgm:pt modelId="{52A1892E-594A-4BA4-9D12-3C3D9E11B459}" type="pres">
      <dgm:prSet presAssocID="{50782629-23A4-441D-8566-4B7B2D494AFA}" presName="compositeNode" presStyleCnt="0">
        <dgm:presLayoutVars>
          <dgm:bulletEnabled val="1"/>
        </dgm:presLayoutVars>
      </dgm:prSet>
      <dgm:spPr/>
    </dgm:pt>
    <dgm:pt modelId="{0BB14530-49B4-4AD9-9BCB-09D003BCBF42}" type="pres">
      <dgm:prSet presAssocID="{50782629-23A4-441D-8566-4B7B2D494AFA}" presName="bgRect" presStyleLbl="alignNode1" presStyleIdx="0" presStyleCnt="3"/>
      <dgm:spPr/>
    </dgm:pt>
    <dgm:pt modelId="{29813D7D-D23B-459C-B336-0051CB587FA1}" type="pres">
      <dgm:prSet presAssocID="{24D92FFE-7B6A-473F-BF6E-B1C1AAC8A9EF}" presName="sibTransNodeRect" presStyleLbl="alignNode1" presStyleIdx="0" presStyleCnt="3">
        <dgm:presLayoutVars>
          <dgm:chMax val="0"/>
          <dgm:bulletEnabled val="1"/>
        </dgm:presLayoutVars>
      </dgm:prSet>
      <dgm:spPr/>
    </dgm:pt>
    <dgm:pt modelId="{B77DC95B-A0BC-4BD0-B73D-88529BB78E24}" type="pres">
      <dgm:prSet presAssocID="{50782629-23A4-441D-8566-4B7B2D494AFA}" presName="nodeRect" presStyleLbl="alignNode1" presStyleIdx="0" presStyleCnt="3">
        <dgm:presLayoutVars>
          <dgm:bulletEnabled val="1"/>
        </dgm:presLayoutVars>
      </dgm:prSet>
      <dgm:spPr/>
    </dgm:pt>
    <dgm:pt modelId="{0B9196FB-8F3B-4D7C-B19C-76FC921F33F3}" type="pres">
      <dgm:prSet presAssocID="{24D92FFE-7B6A-473F-BF6E-B1C1AAC8A9EF}" presName="sibTrans" presStyleCnt="0"/>
      <dgm:spPr/>
    </dgm:pt>
    <dgm:pt modelId="{21410763-EB11-4B33-9FD3-13A50B719BDF}" type="pres">
      <dgm:prSet presAssocID="{1863B923-A7AC-4A7A-91E4-0D199B641C49}" presName="compositeNode" presStyleCnt="0">
        <dgm:presLayoutVars>
          <dgm:bulletEnabled val="1"/>
        </dgm:presLayoutVars>
      </dgm:prSet>
      <dgm:spPr/>
    </dgm:pt>
    <dgm:pt modelId="{99523B1E-2997-4D66-ADB0-E4CFD10DE80F}" type="pres">
      <dgm:prSet presAssocID="{1863B923-A7AC-4A7A-91E4-0D199B641C49}" presName="bgRect" presStyleLbl="alignNode1" presStyleIdx="1" presStyleCnt="3"/>
      <dgm:spPr/>
    </dgm:pt>
    <dgm:pt modelId="{381A3118-9F7C-48BD-A37B-C45C041E93CD}" type="pres">
      <dgm:prSet presAssocID="{8502812E-0840-45A2-BE76-A5E83486D4C4}" presName="sibTransNodeRect" presStyleLbl="alignNode1" presStyleIdx="1" presStyleCnt="3">
        <dgm:presLayoutVars>
          <dgm:chMax val="0"/>
          <dgm:bulletEnabled val="1"/>
        </dgm:presLayoutVars>
      </dgm:prSet>
      <dgm:spPr/>
    </dgm:pt>
    <dgm:pt modelId="{A9EA37B8-55A0-45A8-8631-64904F5166AA}" type="pres">
      <dgm:prSet presAssocID="{1863B923-A7AC-4A7A-91E4-0D199B641C49}" presName="nodeRect" presStyleLbl="alignNode1" presStyleIdx="1" presStyleCnt="3">
        <dgm:presLayoutVars>
          <dgm:bulletEnabled val="1"/>
        </dgm:presLayoutVars>
      </dgm:prSet>
      <dgm:spPr/>
    </dgm:pt>
    <dgm:pt modelId="{BC44F93C-8334-4C77-B534-CBE4EB735944}" type="pres">
      <dgm:prSet presAssocID="{8502812E-0840-45A2-BE76-A5E83486D4C4}" presName="sibTrans" presStyleCnt="0"/>
      <dgm:spPr/>
    </dgm:pt>
    <dgm:pt modelId="{248160AB-6503-44E0-AF75-52AEF345B405}" type="pres">
      <dgm:prSet presAssocID="{363FBB4E-8E4A-4542-A036-B1379D573769}" presName="compositeNode" presStyleCnt="0">
        <dgm:presLayoutVars>
          <dgm:bulletEnabled val="1"/>
        </dgm:presLayoutVars>
      </dgm:prSet>
      <dgm:spPr/>
    </dgm:pt>
    <dgm:pt modelId="{E4C1CBFE-28B0-4CAB-8C90-57B6FB9EB66E}" type="pres">
      <dgm:prSet presAssocID="{363FBB4E-8E4A-4542-A036-B1379D573769}" presName="bgRect" presStyleLbl="alignNode1" presStyleIdx="2" presStyleCnt="3"/>
      <dgm:spPr/>
    </dgm:pt>
    <dgm:pt modelId="{B8325906-B227-4A2D-BA4F-6BB4C120DB9F}" type="pres">
      <dgm:prSet presAssocID="{DED763F2-DC11-4FCF-A011-33E41CA45D46}" presName="sibTransNodeRect" presStyleLbl="alignNode1" presStyleIdx="2" presStyleCnt="3">
        <dgm:presLayoutVars>
          <dgm:chMax val="0"/>
          <dgm:bulletEnabled val="1"/>
        </dgm:presLayoutVars>
      </dgm:prSet>
      <dgm:spPr/>
    </dgm:pt>
    <dgm:pt modelId="{6E089837-A5EF-4D01-9854-AE23D437EC15}" type="pres">
      <dgm:prSet presAssocID="{363FBB4E-8E4A-4542-A036-B1379D573769}" presName="nodeRect" presStyleLbl="alignNode1" presStyleIdx="2" presStyleCnt="3">
        <dgm:presLayoutVars>
          <dgm:bulletEnabled val="1"/>
        </dgm:presLayoutVars>
      </dgm:prSet>
      <dgm:spPr/>
    </dgm:pt>
  </dgm:ptLst>
  <dgm:cxnLst>
    <dgm:cxn modelId="{90ABD802-C06C-4F37-9409-0E72F035F239}" srcId="{DC2DDAE2-EDF8-41A7-9FD8-0A04BBE59E56}" destId="{1863B923-A7AC-4A7A-91E4-0D199B641C49}" srcOrd="1" destOrd="0" parTransId="{C7B2F562-DFCF-47AB-881D-FD03312BEEC9}" sibTransId="{8502812E-0840-45A2-BE76-A5E83486D4C4}"/>
    <dgm:cxn modelId="{99055825-7F91-4D46-BAF6-074EC13A2506}" srcId="{DC2DDAE2-EDF8-41A7-9FD8-0A04BBE59E56}" destId="{363FBB4E-8E4A-4542-A036-B1379D573769}" srcOrd="2" destOrd="0" parTransId="{A241AF65-F342-4365-86E3-DD6C7205F777}" sibTransId="{DED763F2-DC11-4FCF-A011-33E41CA45D46}"/>
    <dgm:cxn modelId="{03F7952B-3073-405B-9F2A-057C2E8BE76D}" type="presOf" srcId="{1863B923-A7AC-4A7A-91E4-0D199B641C49}" destId="{A9EA37B8-55A0-45A8-8631-64904F5166AA}" srcOrd="1" destOrd="0" presId="urn:microsoft.com/office/officeart/2016/7/layout/LinearBlockProcessNumbered"/>
    <dgm:cxn modelId="{645DB435-A07E-44FB-9062-A1EB987BB2F7}" type="presOf" srcId="{24D92FFE-7B6A-473F-BF6E-B1C1AAC8A9EF}" destId="{29813D7D-D23B-459C-B336-0051CB587FA1}" srcOrd="0" destOrd="0" presId="urn:microsoft.com/office/officeart/2016/7/layout/LinearBlockProcessNumbered"/>
    <dgm:cxn modelId="{926D5776-B512-42BF-98C4-1BACF8453914}" type="presOf" srcId="{363FBB4E-8E4A-4542-A036-B1379D573769}" destId="{E4C1CBFE-28B0-4CAB-8C90-57B6FB9EB66E}" srcOrd="0" destOrd="0" presId="urn:microsoft.com/office/officeart/2016/7/layout/LinearBlockProcessNumbered"/>
    <dgm:cxn modelId="{D8688F7D-8884-443E-8109-D1A62EE89726}" type="presOf" srcId="{50782629-23A4-441D-8566-4B7B2D494AFA}" destId="{B77DC95B-A0BC-4BD0-B73D-88529BB78E24}" srcOrd="1" destOrd="0" presId="urn:microsoft.com/office/officeart/2016/7/layout/LinearBlockProcessNumbered"/>
    <dgm:cxn modelId="{9A48CE89-0389-4E08-8FC9-C2E0F02EAD34}" type="presOf" srcId="{8502812E-0840-45A2-BE76-A5E83486D4C4}" destId="{381A3118-9F7C-48BD-A37B-C45C041E93CD}" srcOrd="0" destOrd="0" presId="urn:microsoft.com/office/officeart/2016/7/layout/LinearBlockProcessNumbered"/>
    <dgm:cxn modelId="{A754F1AD-CFCF-42BE-9D2D-ACBBDD1CD304}" type="presOf" srcId="{1863B923-A7AC-4A7A-91E4-0D199B641C49}" destId="{99523B1E-2997-4D66-ADB0-E4CFD10DE80F}" srcOrd="0" destOrd="0" presId="urn:microsoft.com/office/officeart/2016/7/layout/LinearBlockProcessNumbered"/>
    <dgm:cxn modelId="{0C620FB4-ECD1-4CF9-BA71-534343030332}" type="presOf" srcId="{DC2DDAE2-EDF8-41A7-9FD8-0A04BBE59E56}" destId="{8CD39125-638E-44BE-8171-BA21440E0D15}" srcOrd="0" destOrd="0" presId="urn:microsoft.com/office/officeart/2016/7/layout/LinearBlockProcessNumbered"/>
    <dgm:cxn modelId="{418A96D1-B6A7-43AE-80BE-059822B710B5}" type="presOf" srcId="{363FBB4E-8E4A-4542-A036-B1379D573769}" destId="{6E089837-A5EF-4D01-9854-AE23D437EC15}" srcOrd="1" destOrd="0" presId="urn:microsoft.com/office/officeart/2016/7/layout/LinearBlockProcessNumbered"/>
    <dgm:cxn modelId="{A0B6C4D3-8850-4B5A-B8AE-6D06E00345C1}" srcId="{DC2DDAE2-EDF8-41A7-9FD8-0A04BBE59E56}" destId="{50782629-23A4-441D-8566-4B7B2D494AFA}" srcOrd="0" destOrd="0" parTransId="{136F7CE7-C540-4ADA-AF5F-63793C8E3A2F}" sibTransId="{24D92FFE-7B6A-473F-BF6E-B1C1AAC8A9EF}"/>
    <dgm:cxn modelId="{FB5F8DD4-762B-4E9B-84FA-1C194E76EC12}" type="presOf" srcId="{DED763F2-DC11-4FCF-A011-33E41CA45D46}" destId="{B8325906-B227-4A2D-BA4F-6BB4C120DB9F}" srcOrd="0" destOrd="0" presId="urn:microsoft.com/office/officeart/2016/7/layout/LinearBlockProcessNumbered"/>
    <dgm:cxn modelId="{4E0483F3-C6DE-48FB-AC74-8AA4ECDDDE05}" type="presOf" srcId="{50782629-23A4-441D-8566-4B7B2D494AFA}" destId="{0BB14530-49B4-4AD9-9BCB-09D003BCBF42}" srcOrd="0" destOrd="0" presId="urn:microsoft.com/office/officeart/2016/7/layout/LinearBlockProcessNumbered"/>
    <dgm:cxn modelId="{EB7550C9-5C27-4113-A8E4-BB58C58A7BF2}" type="presParOf" srcId="{8CD39125-638E-44BE-8171-BA21440E0D15}" destId="{52A1892E-594A-4BA4-9D12-3C3D9E11B459}" srcOrd="0" destOrd="0" presId="urn:microsoft.com/office/officeart/2016/7/layout/LinearBlockProcessNumbered"/>
    <dgm:cxn modelId="{CD262D50-7380-4E11-A417-573BC15DD13E}" type="presParOf" srcId="{52A1892E-594A-4BA4-9D12-3C3D9E11B459}" destId="{0BB14530-49B4-4AD9-9BCB-09D003BCBF42}" srcOrd="0" destOrd="0" presId="urn:microsoft.com/office/officeart/2016/7/layout/LinearBlockProcessNumbered"/>
    <dgm:cxn modelId="{F8150C0A-803A-4431-81E9-B438276A1E15}" type="presParOf" srcId="{52A1892E-594A-4BA4-9D12-3C3D9E11B459}" destId="{29813D7D-D23B-459C-B336-0051CB587FA1}" srcOrd="1" destOrd="0" presId="urn:microsoft.com/office/officeart/2016/7/layout/LinearBlockProcessNumbered"/>
    <dgm:cxn modelId="{FD0717C8-2711-4303-A6B0-4B4F8F0F6FE6}" type="presParOf" srcId="{52A1892E-594A-4BA4-9D12-3C3D9E11B459}" destId="{B77DC95B-A0BC-4BD0-B73D-88529BB78E24}" srcOrd="2" destOrd="0" presId="urn:microsoft.com/office/officeart/2016/7/layout/LinearBlockProcessNumbered"/>
    <dgm:cxn modelId="{5F1205C4-E444-43D3-B436-8ABA094D7B7A}" type="presParOf" srcId="{8CD39125-638E-44BE-8171-BA21440E0D15}" destId="{0B9196FB-8F3B-4D7C-B19C-76FC921F33F3}" srcOrd="1" destOrd="0" presId="urn:microsoft.com/office/officeart/2016/7/layout/LinearBlockProcessNumbered"/>
    <dgm:cxn modelId="{24A4F4E2-9A3F-4F40-962B-7984531DA47D}" type="presParOf" srcId="{8CD39125-638E-44BE-8171-BA21440E0D15}" destId="{21410763-EB11-4B33-9FD3-13A50B719BDF}" srcOrd="2" destOrd="0" presId="urn:microsoft.com/office/officeart/2016/7/layout/LinearBlockProcessNumbered"/>
    <dgm:cxn modelId="{DDB8F54B-8DCA-42E7-BC47-E19B953CCDDC}" type="presParOf" srcId="{21410763-EB11-4B33-9FD3-13A50B719BDF}" destId="{99523B1E-2997-4D66-ADB0-E4CFD10DE80F}" srcOrd="0" destOrd="0" presId="urn:microsoft.com/office/officeart/2016/7/layout/LinearBlockProcessNumbered"/>
    <dgm:cxn modelId="{C81E7A8E-AD93-4F62-8A0C-A14DA779BF94}" type="presParOf" srcId="{21410763-EB11-4B33-9FD3-13A50B719BDF}" destId="{381A3118-9F7C-48BD-A37B-C45C041E93CD}" srcOrd="1" destOrd="0" presId="urn:microsoft.com/office/officeart/2016/7/layout/LinearBlockProcessNumbered"/>
    <dgm:cxn modelId="{7BBA759A-1DD9-4F1E-8F3F-B022A20F9A7F}" type="presParOf" srcId="{21410763-EB11-4B33-9FD3-13A50B719BDF}" destId="{A9EA37B8-55A0-45A8-8631-64904F5166AA}" srcOrd="2" destOrd="0" presId="urn:microsoft.com/office/officeart/2016/7/layout/LinearBlockProcessNumbered"/>
    <dgm:cxn modelId="{0B854E8E-D0FB-4233-9F79-2F08F77F4589}" type="presParOf" srcId="{8CD39125-638E-44BE-8171-BA21440E0D15}" destId="{BC44F93C-8334-4C77-B534-CBE4EB735944}" srcOrd="3" destOrd="0" presId="urn:microsoft.com/office/officeart/2016/7/layout/LinearBlockProcessNumbered"/>
    <dgm:cxn modelId="{A9935557-913E-4CFE-B6D0-418F41D81188}" type="presParOf" srcId="{8CD39125-638E-44BE-8171-BA21440E0D15}" destId="{248160AB-6503-44E0-AF75-52AEF345B405}" srcOrd="4" destOrd="0" presId="urn:microsoft.com/office/officeart/2016/7/layout/LinearBlockProcessNumbered"/>
    <dgm:cxn modelId="{F0895197-443B-4E55-8A68-34EAA972AABF}" type="presParOf" srcId="{248160AB-6503-44E0-AF75-52AEF345B405}" destId="{E4C1CBFE-28B0-4CAB-8C90-57B6FB9EB66E}" srcOrd="0" destOrd="0" presId="urn:microsoft.com/office/officeart/2016/7/layout/LinearBlockProcessNumbered"/>
    <dgm:cxn modelId="{52A4DACE-A338-40C6-9AD2-805F3D2E59E8}" type="presParOf" srcId="{248160AB-6503-44E0-AF75-52AEF345B405}" destId="{B8325906-B227-4A2D-BA4F-6BB4C120DB9F}" srcOrd="1" destOrd="0" presId="urn:microsoft.com/office/officeart/2016/7/layout/LinearBlockProcessNumbered"/>
    <dgm:cxn modelId="{273727CA-EFB9-4F0E-BB46-D36785CA394E}" type="presParOf" srcId="{248160AB-6503-44E0-AF75-52AEF345B405}" destId="{6E089837-A5EF-4D01-9854-AE23D437EC1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68C9AF-9E18-4A24-9D17-691CF92B3A1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5C12CD63-CFBF-491C-AB3A-3DA647F2A5B7}">
      <dgm:prSet/>
      <dgm:spPr/>
      <dgm:t>
        <a:bodyPr/>
        <a:lstStyle/>
        <a:p>
          <a:r>
            <a:rPr lang="en-US"/>
            <a:t>Pulsatile flushing technique:</a:t>
          </a:r>
        </a:p>
      </dgm:t>
    </dgm:pt>
    <dgm:pt modelId="{5D72A486-70E3-42D1-9C50-1F4C3F594879}" type="parTrans" cxnId="{6FFDD59C-0D70-45D2-B167-D6F93CF4FC07}">
      <dgm:prSet/>
      <dgm:spPr/>
      <dgm:t>
        <a:bodyPr/>
        <a:lstStyle/>
        <a:p>
          <a:endParaRPr lang="en-US"/>
        </a:p>
      </dgm:t>
    </dgm:pt>
    <dgm:pt modelId="{D3708EF4-0F35-43E8-A014-A97C7BE177DE}" type="sibTrans" cxnId="{6FFDD59C-0D70-45D2-B167-D6F93CF4FC07}">
      <dgm:prSet/>
      <dgm:spPr/>
      <dgm:t>
        <a:bodyPr/>
        <a:lstStyle/>
        <a:p>
          <a:endParaRPr lang="en-US"/>
        </a:p>
      </dgm:t>
    </dgm:pt>
    <dgm:pt modelId="{6D029753-77A4-4ADB-9059-128406B3B768}">
      <dgm:prSet/>
      <dgm:spPr/>
      <dgm:t>
        <a:bodyPr/>
        <a:lstStyle/>
        <a:p>
          <a:r>
            <a:rPr lang="en-US"/>
            <a:t>Brief boluses of ~1 mL, followed by a short pause</a:t>
          </a:r>
        </a:p>
      </dgm:t>
    </dgm:pt>
    <dgm:pt modelId="{473AE10B-ABC6-4810-B9FC-14B806783C25}" type="parTrans" cxnId="{742D225D-7258-439F-919E-8D4F24B8169D}">
      <dgm:prSet/>
      <dgm:spPr/>
      <dgm:t>
        <a:bodyPr/>
        <a:lstStyle/>
        <a:p>
          <a:endParaRPr lang="en-US"/>
        </a:p>
      </dgm:t>
    </dgm:pt>
    <dgm:pt modelId="{2226E831-20F1-432C-962C-97E9003846F3}" type="sibTrans" cxnId="{742D225D-7258-439F-919E-8D4F24B8169D}">
      <dgm:prSet/>
      <dgm:spPr/>
      <dgm:t>
        <a:bodyPr/>
        <a:lstStyle/>
        <a:p>
          <a:endParaRPr lang="en-US"/>
        </a:p>
      </dgm:t>
    </dgm:pt>
    <dgm:pt modelId="{D578B58A-897F-4FAD-BB3E-7FB02844C47A}">
      <dgm:prSet/>
      <dgm:spPr/>
      <dgm:t>
        <a:bodyPr/>
        <a:lstStyle/>
        <a:p>
          <a:r>
            <a:rPr lang="en-US"/>
            <a:t>More effective at removing/preventing residues, medications, and fibrin lining the walls of the catheter</a:t>
          </a:r>
        </a:p>
      </dgm:t>
    </dgm:pt>
    <dgm:pt modelId="{731000B9-3678-4B20-9B90-560453CD8D1F}" type="parTrans" cxnId="{A070A8A0-7487-4D2E-BA8C-8984E96E6D03}">
      <dgm:prSet/>
      <dgm:spPr/>
      <dgm:t>
        <a:bodyPr/>
        <a:lstStyle/>
        <a:p>
          <a:endParaRPr lang="en-US"/>
        </a:p>
      </dgm:t>
    </dgm:pt>
    <dgm:pt modelId="{6DDB2386-A3EE-40CE-9B22-992CCABB449B}" type="sibTrans" cxnId="{A070A8A0-7487-4D2E-BA8C-8984E96E6D03}">
      <dgm:prSet/>
      <dgm:spPr/>
      <dgm:t>
        <a:bodyPr/>
        <a:lstStyle/>
        <a:p>
          <a:endParaRPr lang="en-US"/>
        </a:p>
      </dgm:t>
    </dgm:pt>
    <dgm:pt modelId="{1016DCAA-E651-4A64-A9DB-815FC08F4E76}">
      <dgm:prSet/>
      <dgm:spPr/>
      <dgm:t>
        <a:bodyPr/>
        <a:lstStyle/>
        <a:p>
          <a:r>
            <a:rPr lang="en-US"/>
            <a:t>Patency assessments:</a:t>
          </a:r>
        </a:p>
      </dgm:t>
    </dgm:pt>
    <dgm:pt modelId="{C3876A11-E115-4F25-8FCF-16F0A2ABE9B1}" type="parTrans" cxnId="{937B3272-8CFE-4052-92DF-82728FB86A5F}">
      <dgm:prSet/>
      <dgm:spPr/>
      <dgm:t>
        <a:bodyPr/>
        <a:lstStyle/>
        <a:p>
          <a:endParaRPr lang="en-US"/>
        </a:p>
      </dgm:t>
    </dgm:pt>
    <dgm:pt modelId="{70D0F721-5C76-427A-B20D-4AA32DA5E92F}" type="sibTrans" cxnId="{937B3272-8CFE-4052-92DF-82728FB86A5F}">
      <dgm:prSet/>
      <dgm:spPr/>
      <dgm:t>
        <a:bodyPr/>
        <a:lstStyle/>
        <a:p>
          <a:endParaRPr lang="en-US"/>
        </a:p>
      </dgm:t>
    </dgm:pt>
    <dgm:pt modelId="{0398F7F5-76B3-4B1F-B7CE-3A1812B9D6E9}">
      <dgm:prSet/>
      <dgm:spPr/>
      <dgm:t>
        <a:bodyPr/>
        <a:lstStyle/>
        <a:p>
          <a:r>
            <a:rPr lang="en-US"/>
            <a:t>Patients should assess patency at each flush administration (e.g., sluggishness, resistance)</a:t>
          </a:r>
        </a:p>
      </dgm:t>
    </dgm:pt>
    <dgm:pt modelId="{4F78C91B-5BDA-4B78-91FB-5AEB9268B2CF}" type="parTrans" cxnId="{27DB4332-BEB7-4DAF-B5F2-2C3BC13B6987}">
      <dgm:prSet/>
      <dgm:spPr/>
      <dgm:t>
        <a:bodyPr/>
        <a:lstStyle/>
        <a:p>
          <a:endParaRPr lang="en-US"/>
        </a:p>
      </dgm:t>
    </dgm:pt>
    <dgm:pt modelId="{16FD45AB-D86B-4CF7-A038-EBB3C0D7AB52}" type="sibTrans" cxnId="{27DB4332-BEB7-4DAF-B5F2-2C3BC13B6987}">
      <dgm:prSet/>
      <dgm:spPr/>
      <dgm:t>
        <a:bodyPr/>
        <a:lstStyle/>
        <a:p>
          <a:endParaRPr lang="en-US"/>
        </a:p>
      </dgm:t>
    </dgm:pt>
    <dgm:pt modelId="{B0C9205D-C55F-4056-B3A4-87D92D54A443}">
      <dgm:prSet/>
      <dgm:spPr/>
      <dgm:t>
        <a:bodyPr/>
        <a:lstStyle/>
        <a:p>
          <a:r>
            <a:rPr lang="en-US"/>
            <a:t>Home health nurses should assess for blood returns via line aspiration </a:t>
          </a:r>
        </a:p>
      </dgm:t>
    </dgm:pt>
    <dgm:pt modelId="{FE674220-CE89-4689-B9F1-ED83A38EE5F5}" type="parTrans" cxnId="{EBD8558B-97B5-4A82-80F7-F9FD3F8F84B4}">
      <dgm:prSet/>
      <dgm:spPr/>
      <dgm:t>
        <a:bodyPr/>
        <a:lstStyle/>
        <a:p>
          <a:endParaRPr lang="en-US"/>
        </a:p>
      </dgm:t>
    </dgm:pt>
    <dgm:pt modelId="{C2002373-28B9-4A5D-AB03-40EF84688DFE}" type="sibTrans" cxnId="{EBD8558B-97B5-4A82-80F7-F9FD3F8F84B4}">
      <dgm:prSet/>
      <dgm:spPr/>
      <dgm:t>
        <a:bodyPr/>
        <a:lstStyle/>
        <a:p>
          <a:endParaRPr lang="en-US"/>
        </a:p>
      </dgm:t>
    </dgm:pt>
    <dgm:pt modelId="{1B6C16EF-3950-4C55-B956-9EDAE634EAA4}">
      <dgm:prSet/>
      <dgm:spPr/>
      <dgm:t>
        <a:bodyPr/>
        <a:lstStyle/>
        <a:p>
          <a:r>
            <a:rPr lang="en-US"/>
            <a:t>Patients independently maintaining long-term therapies (e.g., TPN) may assess blood returns </a:t>
          </a:r>
        </a:p>
      </dgm:t>
    </dgm:pt>
    <dgm:pt modelId="{2C33D43D-6FC5-4042-8147-CA262DC74C71}" type="parTrans" cxnId="{CED73DBB-E751-4746-9CA1-9FA74981ECEA}">
      <dgm:prSet/>
      <dgm:spPr/>
      <dgm:t>
        <a:bodyPr/>
        <a:lstStyle/>
        <a:p>
          <a:endParaRPr lang="en-US"/>
        </a:p>
      </dgm:t>
    </dgm:pt>
    <dgm:pt modelId="{04AC69F3-FF18-45A6-A253-8B5F2903299C}" type="sibTrans" cxnId="{CED73DBB-E751-4746-9CA1-9FA74981ECEA}">
      <dgm:prSet/>
      <dgm:spPr/>
      <dgm:t>
        <a:bodyPr/>
        <a:lstStyle/>
        <a:p>
          <a:endParaRPr lang="en-US"/>
        </a:p>
      </dgm:t>
    </dgm:pt>
    <dgm:pt modelId="{47D4B430-C9FE-4400-8324-77E24D05FCBF}">
      <dgm:prSet/>
      <dgm:spPr/>
      <dgm:t>
        <a:bodyPr/>
        <a:lstStyle/>
        <a:p>
          <a:r>
            <a:rPr lang="en-US"/>
            <a:t>Positive pressure:</a:t>
          </a:r>
        </a:p>
      </dgm:t>
    </dgm:pt>
    <dgm:pt modelId="{D69294C9-7217-402A-8F8F-A7CB92995EA5}" type="parTrans" cxnId="{CD7C63B9-BCBC-4C59-A73B-BA0333A4F7E5}">
      <dgm:prSet/>
      <dgm:spPr/>
      <dgm:t>
        <a:bodyPr/>
        <a:lstStyle/>
        <a:p>
          <a:endParaRPr lang="en-US"/>
        </a:p>
      </dgm:t>
    </dgm:pt>
    <dgm:pt modelId="{09E25007-5496-49FF-ADA2-99C46EB09297}" type="sibTrans" cxnId="{CD7C63B9-BCBC-4C59-A73B-BA0333A4F7E5}">
      <dgm:prSet/>
      <dgm:spPr/>
      <dgm:t>
        <a:bodyPr/>
        <a:lstStyle/>
        <a:p>
          <a:endParaRPr lang="en-US"/>
        </a:p>
      </dgm:t>
    </dgm:pt>
    <dgm:pt modelId="{8AE57326-CA77-4220-BB9B-712BA37DEB8E}">
      <dgm:prSet/>
      <dgm:spPr/>
      <dgm:t>
        <a:bodyPr/>
        <a:lstStyle/>
        <a:p>
          <a:r>
            <a:rPr lang="en-US"/>
            <a:t>Maintaining pressure on the syringe plunger when detaching from the injection cap prevents blood from backing up in the line</a:t>
          </a:r>
        </a:p>
      </dgm:t>
    </dgm:pt>
    <dgm:pt modelId="{00ABAD04-7331-4D6D-BABB-A5094C7CBD24}" type="parTrans" cxnId="{35DA55C2-4D65-4853-BD7D-BACDA9DEE910}">
      <dgm:prSet/>
      <dgm:spPr/>
      <dgm:t>
        <a:bodyPr/>
        <a:lstStyle/>
        <a:p>
          <a:endParaRPr lang="en-US"/>
        </a:p>
      </dgm:t>
    </dgm:pt>
    <dgm:pt modelId="{AD9FACE1-2E8D-42C8-8969-7B5AAE1077A3}" type="sibTrans" cxnId="{35DA55C2-4D65-4853-BD7D-BACDA9DEE910}">
      <dgm:prSet/>
      <dgm:spPr/>
      <dgm:t>
        <a:bodyPr/>
        <a:lstStyle/>
        <a:p>
          <a:endParaRPr lang="en-US"/>
        </a:p>
      </dgm:t>
    </dgm:pt>
    <dgm:pt modelId="{C0240EA5-BE8E-4DC8-9F35-DA94056B8F0F}" type="pres">
      <dgm:prSet presAssocID="{0B68C9AF-9E18-4A24-9D17-691CF92B3A13}" presName="linear" presStyleCnt="0">
        <dgm:presLayoutVars>
          <dgm:animLvl val="lvl"/>
          <dgm:resizeHandles val="exact"/>
        </dgm:presLayoutVars>
      </dgm:prSet>
      <dgm:spPr/>
    </dgm:pt>
    <dgm:pt modelId="{B62EDF09-E782-468C-BED0-F2DDCC259CA0}" type="pres">
      <dgm:prSet presAssocID="{5C12CD63-CFBF-491C-AB3A-3DA647F2A5B7}" presName="parentText" presStyleLbl="node1" presStyleIdx="0" presStyleCnt="3">
        <dgm:presLayoutVars>
          <dgm:chMax val="0"/>
          <dgm:bulletEnabled val="1"/>
        </dgm:presLayoutVars>
      </dgm:prSet>
      <dgm:spPr/>
    </dgm:pt>
    <dgm:pt modelId="{C4BEA7C6-B3F2-4261-8374-26A5BB58D606}" type="pres">
      <dgm:prSet presAssocID="{5C12CD63-CFBF-491C-AB3A-3DA647F2A5B7}" presName="childText" presStyleLbl="revTx" presStyleIdx="0" presStyleCnt="3">
        <dgm:presLayoutVars>
          <dgm:bulletEnabled val="1"/>
        </dgm:presLayoutVars>
      </dgm:prSet>
      <dgm:spPr/>
    </dgm:pt>
    <dgm:pt modelId="{084E66AA-140A-4C68-AD5A-B18A81D741C8}" type="pres">
      <dgm:prSet presAssocID="{47D4B430-C9FE-4400-8324-77E24D05FCBF}" presName="parentText" presStyleLbl="node1" presStyleIdx="1" presStyleCnt="3">
        <dgm:presLayoutVars>
          <dgm:chMax val="0"/>
          <dgm:bulletEnabled val="1"/>
        </dgm:presLayoutVars>
      </dgm:prSet>
      <dgm:spPr/>
    </dgm:pt>
    <dgm:pt modelId="{57FD0666-8C36-4C74-B6E2-1AEB52F03C60}" type="pres">
      <dgm:prSet presAssocID="{47D4B430-C9FE-4400-8324-77E24D05FCBF}" presName="childText" presStyleLbl="revTx" presStyleIdx="1" presStyleCnt="3">
        <dgm:presLayoutVars>
          <dgm:bulletEnabled val="1"/>
        </dgm:presLayoutVars>
      </dgm:prSet>
      <dgm:spPr/>
    </dgm:pt>
    <dgm:pt modelId="{615C4466-37D1-4474-BFE0-251EB9AF0E25}" type="pres">
      <dgm:prSet presAssocID="{1016DCAA-E651-4A64-A9DB-815FC08F4E76}" presName="parentText" presStyleLbl="node1" presStyleIdx="2" presStyleCnt="3">
        <dgm:presLayoutVars>
          <dgm:chMax val="0"/>
          <dgm:bulletEnabled val="1"/>
        </dgm:presLayoutVars>
      </dgm:prSet>
      <dgm:spPr/>
    </dgm:pt>
    <dgm:pt modelId="{16C4E5B6-6E94-46AC-9566-E9DFDF3D30FA}" type="pres">
      <dgm:prSet presAssocID="{1016DCAA-E651-4A64-A9DB-815FC08F4E76}" presName="childText" presStyleLbl="revTx" presStyleIdx="2" presStyleCnt="3">
        <dgm:presLayoutVars>
          <dgm:bulletEnabled val="1"/>
        </dgm:presLayoutVars>
      </dgm:prSet>
      <dgm:spPr/>
    </dgm:pt>
  </dgm:ptLst>
  <dgm:cxnLst>
    <dgm:cxn modelId="{AAF80607-0827-4355-ABAE-02B4A39B791E}" type="presOf" srcId="{8AE57326-CA77-4220-BB9B-712BA37DEB8E}" destId="{57FD0666-8C36-4C74-B6E2-1AEB52F03C60}" srcOrd="0" destOrd="0" presId="urn:microsoft.com/office/officeart/2005/8/layout/vList2"/>
    <dgm:cxn modelId="{9B199B0C-8243-4E29-9998-6C041F97DFB7}" type="presOf" srcId="{B0C9205D-C55F-4056-B3A4-87D92D54A443}" destId="{16C4E5B6-6E94-46AC-9566-E9DFDF3D30FA}" srcOrd="0" destOrd="1" presId="urn:microsoft.com/office/officeart/2005/8/layout/vList2"/>
    <dgm:cxn modelId="{27DB4332-BEB7-4DAF-B5F2-2C3BC13B6987}" srcId="{1016DCAA-E651-4A64-A9DB-815FC08F4E76}" destId="{0398F7F5-76B3-4B1F-B7CE-3A1812B9D6E9}" srcOrd="0" destOrd="0" parTransId="{4F78C91B-5BDA-4B78-91FB-5AEB9268B2CF}" sibTransId="{16FD45AB-D86B-4CF7-A038-EBB3C0D7AB52}"/>
    <dgm:cxn modelId="{5E208033-FD01-45A8-88A8-8C520363BB86}" type="presOf" srcId="{1016DCAA-E651-4A64-A9DB-815FC08F4E76}" destId="{615C4466-37D1-4474-BFE0-251EB9AF0E25}" srcOrd="0" destOrd="0" presId="urn:microsoft.com/office/officeart/2005/8/layout/vList2"/>
    <dgm:cxn modelId="{A649683B-8034-4449-B904-59D8683E4D09}" type="presOf" srcId="{0398F7F5-76B3-4B1F-B7CE-3A1812B9D6E9}" destId="{16C4E5B6-6E94-46AC-9566-E9DFDF3D30FA}" srcOrd="0" destOrd="0" presId="urn:microsoft.com/office/officeart/2005/8/layout/vList2"/>
    <dgm:cxn modelId="{742D225D-7258-439F-919E-8D4F24B8169D}" srcId="{5C12CD63-CFBF-491C-AB3A-3DA647F2A5B7}" destId="{6D029753-77A4-4ADB-9059-128406B3B768}" srcOrd="0" destOrd="0" parTransId="{473AE10B-ABC6-4810-B9FC-14B806783C25}" sibTransId="{2226E831-20F1-432C-962C-97E9003846F3}"/>
    <dgm:cxn modelId="{C1EED65D-315B-489E-8D3E-9E05CDD4226C}" type="presOf" srcId="{47D4B430-C9FE-4400-8324-77E24D05FCBF}" destId="{084E66AA-140A-4C68-AD5A-B18A81D741C8}" srcOrd="0" destOrd="0" presId="urn:microsoft.com/office/officeart/2005/8/layout/vList2"/>
    <dgm:cxn modelId="{6224E15D-EE54-46C2-B5C4-64293B848F52}" type="presOf" srcId="{D578B58A-897F-4FAD-BB3E-7FB02844C47A}" destId="{C4BEA7C6-B3F2-4261-8374-26A5BB58D606}" srcOrd="0" destOrd="1" presId="urn:microsoft.com/office/officeart/2005/8/layout/vList2"/>
    <dgm:cxn modelId="{F4FBE25D-881B-4381-9264-01B7BA9D2E16}" type="presOf" srcId="{1B6C16EF-3950-4C55-B956-9EDAE634EAA4}" destId="{16C4E5B6-6E94-46AC-9566-E9DFDF3D30FA}" srcOrd="0" destOrd="2" presId="urn:microsoft.com/office/officeart/2005/8/layout/vList2"/>
    <dgm:cxn modelId="{7086BE63-035D-4388-AF74-C30551BA4412}" type="presOf" srcId="{0B68C9AF-9E18-4A24-9D17-691CF92B3A13}" destId="{C0240EA5-BE8E-4DC8-9F35-DA94056B8F0F}" srcOrd="0" destOrd="0" presId="urn:microsoft.com/office/officeart/2005/8/layout/vList2"/>
    <dgm:cxn modelId="{937B3272-8CFE-4052-92DF-82728FB86A5F}" srcId="{0B68C9AF-9E18-4A24-9D17-691CF92B3A13}" destId="{1016DCAA-E651-4A64-A9DB-815FC08F4E76}" srcOrd="2" destOrd="0" parTransId="{C3876A11-E115-4F25-8FCF-16F0A2ABE9B1}" sibTransId="{70D0F721-5C76-427A-B20D-4AA32DA5E92F}"/>
    <dgm:cxn modelId="{EBD8558B-97B5-4A82-80F7-F9FD3F8F84B4}" srcId="{1016DCAA-E651-4A64-A9DB-815FC08F4E76}" destId="{B0C9205D-C55F-4056-B3A4-87D92D54A443}" srcOrd="1" destOrd="0" parTransId="{FE674220-CE89-4689-B9F1-ED83A38EE5F5}" sibTransId="{C2002373-28B9-4A5D-AB03-40EF84688DFE}"/>
    <dgm:cxn modelId="{6FFDD59C-0D70-45D2-B167-D6F93CF4FC07}" srcId="{0B68C9AF-9E18-4A24-9D17-691CF92B3A13}" destId="{5C12CD63-CFBF-491C-AB3A-3DA647F2A5B7}" srcOrd="0" destOrd="0" parTransId="{5D72A486-70E3-42D1-9C50-1F4C3F594879}" sibTransId="{D3708EF4-0F35-43E8-A014-A97C7BE177DE}"/>
    <dgm:cxn modelId="{A070A8A0-7487-4D2E-BA8C-8984E96E6D03}" srcId="{5C12CD63-CFBF-491C-AB3A-3DA647F2A5B7}" destId="{D578B58A-897F-4FAD-BB3E-7FB02844C47A}" srcOrd="1" destOrd="0" parTransId="{731000B9-3678-4B20-9B90-560453CD8D1F}" sibTransId="{6DDB2386-A3EE-40CE-9B22-992CCABB449B}"/>
    <dgm:cxn modelId="{C83F62A1-56E4-47E7-BD45-8DFE6BACFCF4}" type="presOf" srcId="{5C12CD63-CFBF-491C-AB3A-3DA647F2A5B7}" destId="{B62EDF09-E782-468C-BED0-F2DDCC259CA0}" srcOrd="0" destOrd="0" presId="urn:microsoft.com/office/officeart/2005/8/layout/vList2"/>
    <dgm:cxn modelId="{CD7C63B9-BCBC-4C59-A73B-BA0333A4F7E5}" srcId="{0B68C9AF-9E18-4A24-9D17-691CF92B3A13}" destId="{47D4B430-C9FE-4400-8324-77E24D05FCBF}" srcOrd="1" destOrd="0" parTransId="{D69294C9-7217-402A-8F8F-A7CB92995EA5}" sibTransId="{09E25007-5496-49FF-ADA2-99C46EB09297}"/>
    <dgm:cxn modelId="{CED73DBB-E751-4746-9CA1-9FA74981ECEA}" srcId="{1016DCAA-E651-4A64-A9DB-815FC08F4E76}" destId="{1B6C16EF-3950-4C55-B956-9EDAE634EAA4}" srcOrd="2" destOrd="0" parTransId="{2C33D43D-6FC5-4042-8147-CA262DC74C71}" sibTransId="{04AC69F3-FF18-45A6-A253-8B5F2903299C}"/>
    <dgm:cxn modelId="{35DA55C2-4D65-4853-BD7D-BACDA9DEE910}" srcId="{47D4B430-C9FE-4400-8324-77E24D05FCBF}" destId="{8AE57326-CA77-4220-BB9B-712BA37DEB8E}" srcOrd="0" destOrd="0" parTransId="{00ABAD04-7331-4D6D-BABB-A5094C7CBD24}" sibTransId="{AD9FACE1-2E8D-42C8-8969-7B5AAE1077A3}"/>
    <dgm:cxn modelId="{F2C875C9-BC4E-49EE-8A18-CAB11679D885}" type="presOf" srcId="{6D029753-77A4-4ADB-9059-128406B3B768}" destId="{C4BEA7C6-B3F2-4261-8374-26A5BB58D606}" srcOrd="0" destOrd="0" presId="urn:microsoft.com/office/officeart/2005/8/layout/vList2"/>
    <dgm:cxn modelId="{3ABE5389-852B-4128-A2B3-C857DE4C5DA6}" type="presParOf" srcId="{C0240EA5-BE8E-4DC8-9F35-DA94056B8F0F}" destId="{B62EDF09-E782-468C-BED0-F2DDCC259CA0}" srcOrd="0" destOrd="0" presId="urn:microsoft.com/office/officeart/2005/8/layout/vList2"/>
    <dgm:cxn modelId="{1132E1B0-AB03-4874-8D5B-6D38CAAAC2AA}" type="presParOf" srcId="{C0240EA5-BE8E-4DC8-9F35-DA94056B8F0F}" destId="{C4BEA7C6-B3F2-4261-8374-26A5BB58D606}" srcOrd="1" destOrd="0" presId="urn:microsoft.com/office/officeart/2005/8/layout/vList2"/>
    <dgm:cxn modelId="{03ECB0A4-196B-4C8F-BD7F-B65EC997F8B9}" type="presParOf" srcId="{C0240EA5-BE8E-4DC8-9F35-DA94056B8F0F}" destId="{084E66AA-140A-4C68-AD5A-B18A81D741C8}" srcOrd="2" destOrd="0" presId="urn:microsoft.com/office/officeart/2005/8/layout/vList2"/>
    <dgm:cxn modelId="{6BC12629-333C-44C7-B8AE-83741A3F2244}" type="presParOf" srcId="{C0240EA5-BE8E-4DC8-9F35-DA94056B8F0F}" destId="{57FD0666-8C36-4C74-B6E2-1AEB52F03C60}" srcOrd="3" destOrd="0" presId="urn:microsoft.com/office/officeart/2005/8/layout/vList2"/>
    <dgm:cxn modelId="{A5664B3C-1776-437C-8DBE-5074BB40213C}" type="presParOf" srcId="{C0240EA5-BE8E-4DC8-9F35-DA94056B8F0F}" destId="{615C4466-37D1-4474-BFE0-251EB9AF0E25}" srcOrd="4" destOrd="0" presId="urn:microsoft.com/office/officeart/2005/8/layout/vList2"/>
    <dgm:cxn modelId="{E3F6C809-6813-4882-AA6F-849D71CC1D2A}" type="presParOf" srcId="{C0240EA5-BE8E-4DC8-9F35-DA94056B8F0F}" destId="{16C4E5B6-6E94-46AC-9566-E9DFDF3D30F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76593E-AADB-428E-A89C-AC8B1BF3F546}"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E60FD594-8EC7-4D31-B152-542614991485}">
      <dgm:prSet/>
      <dgm:spPr/>
      <dgm:t>
        <a:bodyPr/>
        <a:lstStyle/>
        <a:p>
          <a:r>
            <a:rPr lang="en-US"/>
            <a:t>Catheters were contaminated with a </a:t>
          </a:r>
          <a:r>
            <a:rPr lang="en-US" i="1"/>
            <a:t>Staphylococcus aureus </a:t>
          </a:r>
          <a:r>
            <a:rPr lang="en-US"/>
            <a:t>broth</a:t>
          </a:r>
        </a:p>
      </dgm:t>
    </dgm:pt>
    <dgm:pt modelId="{76CE6602-E430-4F31-86C7-4069DB91E3F4}" type="parTrans" cxnId="{B89DB25C-F36C-4A5E-ADE2-D421660D736C}">
      <dgm:prSet/>
      <dgm:spPr/>
      <dgm:t>
        <a:bodyPr/>
        <a:lstStyle/>
        <a:p>
          <a:endParaRPr lang="en-US"/>
        </a:p>
      </dgm:t>
    </dgm:pt>
    <dgm:pt modelId="{65E8A0DD-009D-41C5-99A8-C0C6E2439A78}" type="sibTrans" cxnId="{B89DB25C-F36C-4A5E-ADE2-D421660D736C}">
      <dgm:prSet/>
      <dgm:spPr/>
      <dgm:t>
        <a:bodyPr/>
        <a:lstStyle/>
        <a:p>
          <a:endParaRPr lang="en-US"/>
        </a:p>
      </dgm:t>
    </dgm:pt>
    <dgm:pt modelId="{AF5DD4EC-B841-4649-9BA6-4BF039DB079C}">
      <dgm:prSet/>
      <dgm:spPr/>
      <dgm:t>
        <a:bodyPr/>
        <a:lstStyle/>
        <a:p>
          <a:r>
            <a:rPr lang="en-US"/>
            <a:t>Catheters received:</a:t>
          </a:r>
        </a:p>
      </dgm:t>
    </dgm:pt>
    <dgm:pt modelId="{7B92CFA4-F629-499B-BDB5-0458BABE72E7}" type="parTrans" cxnId="{7A0BC1F1-7AA4-4A5C-93DA-BB567F98D627}">
      <dgm:prSet/>
      <dgm:spPr/>
      <dgm:t>
        <a:bodyPr/>
        <a:lstStyle/>
        <a:p>
          <a:endParaRPr lang="en-US"/>
        </a:p>
      </dgm:t>
    </dgm:pt>
    <dgm:pt modelId="{2A480A8E-4518-4A18-9942-74AA43975E65}" type="sibTrans" cxnId="{7A0BC1F1-7AA4-4A5C-93DA-BB567F98D627}">
      <dgm:prSet/>
      <dgm:spPr/>
      <dgm:t>
        <a:bodyPr/>
        <a:lstStyle/>
        <a:p>
          <a:endParaRPr lang="en-US"/>
        </a:p>
      </dgm:t>
    </dgm:pt>
    <dgm:pt modelId="{FF9F37FD-258B-4D1C-918F-907B015A727A}">
      <dgm:prSet/>
      <dgm:spPr/>
      <dgm:t>
        <a:bodyPr/>
        <a:lstStyle/>
        <a:p>
          <a:r>
            <a:rPr lang="en-US"/>
            <a:t>10 successive 1 mL boluses of normal saline</a:t>
          </a:r>
        </a:p>
      </dgm:t>
    </dgm:pt>
    <dgm:pt modelId="{BE38FF03-A23F-4A76-90BD-F09EFBBAE439}" type="parTrans" cxnId="{3E8FA566-D70F-432D-8FD8-7B6B41D5B9DF}">
      <dgm:prSet/>
      <dgm:spPr/>
      <dgm:t>
        <a:bodyPr/>
        <a:lstStyle/>
        <a:p>
          <a:endParaRPr lang="en-US"/>
        </a:p>
      </dgm:t>
    </dgm:pt>
    <dgm:pt modelId="{432F2D85-886F-4F9D-8A18-10F285B52EA0}" type="sibTrans" cxnId="{3E8FA566-D70F-432D-8FD8-7B6B41D5B9DF}">
      <dgm:prSet/>
      <dgm:spPr/>
      <dgm:t>
        <a:bodyPr/>
        <a:lstStyle/>
        <a:p>
          <a:endParaRPr lang="en-US"/>
        </a:p>
      </dgm:t>
    </dgm:pt>
    <dgm:pt modelId="{DDEF5A6F-83DF-465F-AEE3-1B4FB32E29FC}">
      <dgm:prSet/>
      <dgm:spPr/>
      <dgm:t>
        <a:bodyPr/>
        <a:lstStyle/>
        <a:p>
          <a:r>
            <a:rPr lang="en-US"/>
            <a:t>A single, continuous 10 mL bolus of normal saline</a:t>
          </a:r>
        </a:p>
      </dgm:t>
    </dgm:pt>
    <dgm:pt modelId="{A36C5AAD-3E42-4975-8D9F-DB1F227A0251}" type="parTrans" cxnId="{6800BEBC-E24B-4FF6-B56B-DC454F6A74A1}">
      <dgm:prSet/>
      <dgm:spPr/>
      <dgm:t>
        <a:bodyPr/>
        <a:lstStyle/>
        <a:p>
          <a:endParaRPr lang="en-US"/>
        </a:p>
      </dgm:t>
    </dgm:pt>
    <dgm:pt modelId="{7AD01022-ECDC-4E3B-A075-574D2F17C964}" type="sibTrans" cxnId="{6800BEBC-E24B-4FF6-B56B-DC454F6A74A1}">
      <dgm:prSet/>
      <dgm:spPr/>
      <dgm:t>
        <a:bodyPr/>
        <a:lstStyle/>
        <a:p>
          <a:endParaRPr lang="en-US"/>
        </a:p>
      </dgm:t>
    </dgm:pt>
    <dgm:pt modelId="{74F0C20E-1FE7-4718-9AF3-363B1183947D}">
      <dgm:prSet/>
      <dgm:spPr/>
      <dgm:t>
        <a:bodyPr/>
        <a:lstStyle/>
        <a:p>
          <a:r>
            <a:rPr lang="en-US"/>
            <a:t>No flush</a:t>
          </a:r>
        </a:p>
      </dgm:t>
    </dgm:pt>
    <dgm:pt modelId="{86BE98A0-290F-4D74-91D8-7D76553F7687}" type="parTrans" cxnId="{2CC385CC-DD1E-4F92-8AFA-71FFD82086A4}">
      <dgm:prSet/>
      <dgm:spPr/>
      <dgm:t>
        <a:bodyPr/>
        <a:lstStyle/>
        <a:p>
          <a:endParaRPr lang="en-US"/>
        </a:p>
      </dgm:t>
    </dgm:pt>
    <dgm:pt modelId="{87E04312-AF2E-486D-93FA-E97A570B2F34}" type="sibTrans" cxnId="{2CC385CC-DD1E-4F92-8AFA-71FFD82086A4}">
      <dgm:prSet/>
      <dgm:spPr/>
      <dgm:t>
        <a:bodyPr/>
        <a:lstStyle/>
        <a:p>
          <a:endParaRPr lang="en-US"/>
        </a:p>
      </dgm:t>
    </dgm:pt>
    <dgm:pt modelId="{EB3158B2-1119-4E50-AB2C-F2E7F9FE88C9}">
      <dgm:prSet/>
      <dgm:spPr/>
      <dgm:t>
        <a:bodyPr/>
        <a:lstStyle/>
        <a:p>
          <a:r>
            <a:rPr lang="en-US" b="1"/>
            <a:t>Conclusions: </a:t>
          </a:r>
          <a:r>
            <a:rPr lang="en-US"/>
            <a:t>Pulsatile flushing displayed a statistically significant reduction in the number of CFU/mL</a:t>
          </a:r>
        </a:p>
      </dgm:t>
    </dgm:pt>
    <dgm:pt modelId="{5ACB27A6-0041-4512-9204-05E2CCD03DD6}" type="parTrans" cxnId="{C4ECE7C6-36B4-4545-BE34-032BB1C96828}">
      <dgm:prSet/>
      <dgm:spPr/>
      <dgm:t>
        <a:bodyPr/>
        <a:lstStyle/>
        <a:p>
          <a:endParaRPr lang="en-US"/>
        </a:p>
      </dgm:t>
    </dgm:pt>
    <dgm:pt modelId="{229CB71B-768D-4D80-B99F-1CD3A5631A15}" type="sibTrans" cxnId="{C4ECE7C6-36B4-4545-BE34-032BB1C96828}">
      <dgm:prSet/>
      <dgm:spPr/>
      <dgm:t>
        <a:bodyPr/>
        <a:lstStyle/>
        <a:p>
          <a:endParaRPr lang="en-US"/>
        </a:p>
      </dgm:t>
    </dgm:pt>
    <dgm:pt modelId="{4E7CFE35-F2AB-4644-A657-A1AFBAAF7EC6}">
      <dgm:prSet/>
      <dgm:spPr/>
      <dgm:t>
        <a:bodyPr/>
        <a:lstStyle/>
        <a:p>
          <a:r>
            <a:rPr lang="en-US" b="1"/>
            <a:t>Methods:</a:t>
          </a:r>
        </a:p>
      </dgm:t>
    </dgm:pt>
    <dgm:pt modelId="{AD6C63C7-B4CD-4AAA-B4AD-96BB02524524}" type="parTrans" cxnId="{E0AF22BB-67D4-4482-A121-2B63C989687D}">
      <dgm:prSet/>
      <dgm:spPr/>
      <dgm:t>
        <a:bodyPr/>
        <a:lstStyle/>
        <a:p>
          <a:endParaRPr lang="en-US"/>
        </a:p>
      </dgm:t>
    </dgm:pt>
    <dgm:pt modelId="{8A3E0E2D-1D38-4268-AE95-2E16D5FD831F}" type="sibTrans" cxnId="{E0AF22BB-67D4-4482-A121-2B63C989687D}">
      <dgm:prSet/>
      <dgm:spPr/>
      <dgm:t>
        <a:bodyPr/>
        <a:lstStyle/>
        <a:p>
          <a:endParaRPr lang="en-US"/>
        </a:p>
      </dgm:t>
    </dgm:pt>
    <dgm:pt modelId="{AB94DADC-DF0E-48A5-A969-9C8A49E717D7}">
      <dgm:prSet/>
      <dgm:spPr/>
      <dgm:t>
        <a:bodyPr/>
        <a:lstStyle/>
        <a:p>
          <a:r>
            <a:rPr lang="en-US" err="1"/>
            <a:t>Ferroni</a:t>
          </a:r>
          <a:r>
            <a:rPr lang="en-US"/>
            <a:t> et al.:</a:t>
          </a:r>
        </a:p>
      </dgm:t>
    </dgm:pt>
    <dgm:pt modelId="{9C6F9C15-9791-40D5-BF96-3EC5C4819FBC}" type="parTrans" cxnId="{B374BBF9-D51E-40AD-88F8-2C975D6CC668}">
      <dgm:prSet/>
      <dgm:spPr/>
      <dgm:t>
        <a:bodyPr/>
        <a:lstStyle/>
        <a:p>
          <a:endParaRPr lang="en-US"/>
        </a:p>
      </dgm:t>
    </dgm:pt>
    <dgm:pt modelId="{308F28EF-BEB6-420E-A191-B0BAB7D101D9}" type="sibTrans" cxnId="{B374BBF9-D51E-40AD-88F8-2C975D6CC668}">
      <dgm:prSet/>
      <dgm:spPr/>
      <dgm:t>
        <a:bodyPr/>
        <a:lstStyle/>
        <a:p>
          <a:endParaRPr lang="en-US"/>
        </a:p>
      </dgm:t>
    </dgm:pt>
    <dgm:pt modelId="{4A10CA37-497C-4F46-9CF5-65061987C8D9}">
      <dgm:prSet/>
      <dgm:spPr/>
      <dgm:t>
        <a:bodyPr/>
        <a:lstStyle/>
        <a:p>
          <a:r>
            <a:rPr lang="en-US" b="1"/>
            <a:t>Purpose:</a:t>
          </a:r>
          <a:r>
            <a:rPr lang="en-US"/>
            <a:t> Aimed to prove the efficacy of pulsatile flushing to prevent bacterial colonization of vascular access devices</a:t>
          </a:r>
        </a:p>
      </dgm:t>
    </dgm:pt>
    <dgm:pt modelId="{39C876CC-9640-4A88-BE69-BF5AEFDB356F}" type="parTrans" cxnId="{84178BAC-F580-4660-AF35-09016156B4E4}">
      <dgm:prSet/>
      <dgm:spPr/>
      <dgm:t>
        <a:bodyPr/>
        <a:lstStyle/>
        <a:p>
          <a:endParaRPr lang="en-US"/>
        </a:p>
      </dgm:t>
    </dgm:pt>
    <dgm:pt modelId="{5856EF06-9D1B-452D-BB72-AAA880A1081E}" type="sibTrans" cxnId="{84178BAC-F580-4660-AF35-09016156B4E4}">
      <dgm:prSet/>
      <dgm:spPr/>
      <dgm:t>
        <a:bodyPr/>
        <a:lstStyle/>
        <a:p>
          <a:endParaRPr lang="en-US"/>
        </a:p>
      </dgm:t>
    </dgm:pt>
    <dgm:pt modelId="{FDE0C123-1CB8-4D00-B790-9271A553D42E}" type="pres">
      <dgm:prSet presAssocID="{7F76593E-AADB-428E-A89C-AC8B1BF3F546}" presName="Name0" presStyleCnt="0">
        <dgm:presLayoutVars>
          <dgm:dir/>
          <dgm:animLvl val="lvl"/>
          <dgm:resizeHandles val="exact"/>
        </dgm:presLayoutVars>
      </dgm:prSet>
      <dgm:spPr/>
    </dgm:pt>
    <dgm:pt modelId="{77F852F0-3986-4BDD-826D-46063D9C7C2E}" type="pres">
      <dgm:prSet presAssocID="{AB94DADC-DF0E-48A5-A969-9C8A49E717D7}" presName="composite" presStyleCnt="0"/>
      <dgm:spPr/>
    </dgm:pt>
    <dgm:pt modelId="{A9DBC943-A2CE-4C97-B057-ED09C45746C7}" type="pres">
      <dgm:prSet presAssocID="{AB94DADC-DF0E-48A5-A969-9C8A49E717D7}" presName="parTx" presStyleLbl="alignNode1" presStyleIdx="0" presStyleCnt="1">
        <dgm:presLayoutVars>
          <dgm:chMax val="0"/>
          <dgm:chPref val="0"/>
          <dgm:bulletEnabled val="1"/>
        </dgm:presLayoutVars>
      </dgm:prSet>
      <dgm:spPr/>
    </dgm:pt>
    <dgm:pt modelId="{578BD5A8-1D5E-46CF-A09C-7BBB02C6F88C}" type="pres">
      <dgm:prSet presAssocID="{AB94DADC-DF0E-48A5-A969-9C8A49E717D7}" presName="desTx" presStyleLbl="alignAccFollowNode1" presStyleIdx="0" presStyleCnt="1">
        <dgm:presLayoutVars>
          <dgm:bulletEnabled val="1"/>
        </dgm:presLayoutVars>
      </dgm:prSet>
      <dgm:spPr/>
    </dgm:pt>
  </dgm:ptLst>
  <dgm:cxnLst>
    <dgm:cxn modelId="{064D6110-20FE-41C0-8497-0587CE0F6A94}" type="presOf" srcId="{FF9F37FD-258B-4D1C-918F-907B015A727A}" destId="{578BD5A8-1D5E-46CF-A09C-7BBB02C6F88C}" srcOrd="0" destOrd="4" presId="urn:microsoft.com/office/officeart/2005/8/layout/hList1"/>
    <dgm:cxn modelId="{17CC033B-D927-42F0-9609-EABCC5910B9F}" type="presOf" srcId="{4A10CA37-497C-4F46-9CF5-65061987C8D9}" destId="{578BD5A8-1D5E-46CF-A09C-7BBB02C6F88C}" srcOrd="0" destOrd="0" presId="urn:microsoft.com/office/officeart/2005/8/layout/hList1"/>
    <dgm:cxn modelId="{B89DB25C-F36C-4A5E-ADE2-D421660D736C}" srcId="{4E7CFE35-F2AB-4644-A657-A1AFBAAF7EC6}" destId="{E60FD594-8EC7-4D31-B152-542614991485}" srcOrd="0" destOrd="0" parTransId="{76CE6602-E430-4F31-86C7-4069DB91E3F4}" sibTransId="{65E8A0DD-009D-41C5-99A8-C0C6E2439A78}"/>
    <dgm:cxn modelId="{3E8FA566-D70F-432D-8FD8-7B6B41D5B9DF}" srcId="{AF5DD4EC-B841-4649-9BA6-4BF039DB079C}" destId="{FF9F37FD-258B-4D1C-918F-907B015A727A}" srcOrd="0" destOrd="0" parTransId="{BE38FF03-A23F-4A76-90BD-F09EFBBAE439}" sibTransId="{432F2D85-886F-4F9D-8A18-10F285B52EA0}"/>
    <dgm:cxn modelId="{D12CAD7B-6E2C-44EF-8511-5EF0533273E9}" type="presOf" srcId="{AF5DD4EC-B841-4649-9BA6-4BF039DB079C}" destId="{578BD5A8-1D5E-46CF-A09C-7BBB02C6F88C}" srcOrd="0" destOrd="3" presId="urn:microsoft.com/office/officeart/2005/8/layout/hList1"/>
    <dgm:cxn modelId="{30643A7E-D1AC-4FD2-8F0D-EC783417A267}" type="presOf" srcId="{4E7CFE35-F2AB-4644-A657-A1AFBAAF7EC6}" destId="{578BD5A8-1D5E-46CF-A09C-7BBB02C6F88C}" srcOrd="0" destOrd="1" presId="urn:microsoft.com/office/officeart/2005/8/layout/hList1"/>
    <dgm:cxn modelId="{FEF961A6-9439-4332-8233-419931F6F35C}" type="presOf" srcId="{74F0C20E-1FE7-4718-9AF3-363B1183947D}" destId="{578BD5A8-1D5E-46CF-A09C-7BBB02C6F88C}" srcOrd="0" destOrd="6" presId="urn:microsoft.com/office/officeart/2005/8/layout/hList1"/>
    <dgm:cxn modelId="{84178BAC-F580-4660-AF35-09016156B4E4}" srcId="{AB94DADC-DF0E-48A5-A969-9C8A49E717D7}" destId="{4A10CA37-497C-4F46-9CF5-65061987C8D9}" srcOrd="0" destOrd="0" parTransId="{39C876CC-9640-4A88-BE69-BF5AEFDB356F}" sibTransId="{5856EF06-9D1B-452D-BB72-AAA880A1081E}"/>
    <dgm:cxn modelId="{CE40D8B8-41E2-4C0A-B02B-A796EFDA482C}" type="presOf" srcId="{AB94DADC-DF0E-48A5-A969-9C8A49E717D7}" destId="{A9DBC943-A2CE-4C97-B057-ED09C45746C7}" srcOrd="0" destOrd="0" presId="urn:microsoft.com/office/officeart/2005/8/layout/hList1"/>
    <dgm:cxn modelId="{E0AF22BB-67D4-4482-A121-2B63C989687D}" srcId="{AB94DADC-DF0E-48A5-A969-9C8A49E717D7}" destId="{4E7CFE35-F2AB-4644-A657-A1AFBAAF7EC6}" srcOrd="1" destOrd="0" parTransId="{AD6C63C7-B4CD-4AAA-B4AD-96BB02524524}" sibTransId="{8A3E0E2D-1D38-4268-AE95-2E16D5FD831F}"/>
    <dgm:cxn modelId="{6800BEBC-E24B-4FF6-B56B-DC454F6A74A1}" srcId="{AF5DD4EC-B841-4649-9BA6-4BF039DB079C}" destId="{DDEF5A6F-83DF-465F-AEE3-1B4FB32E29FC}" srcOrd="1" destOrd="0" parTransId="{A36C5AAD-3E42-4975-8D9F-DB1F227A0251}" sibTransId="{7AD01022-ECDC-4E3B-A075-574D2F17C964}"/>
    <dgm:cxn modelId="{059DE3C4-3789-4275-8614-C88CDA29DA81}" type="presOf" srcId="{E60FD594-8EC7-4D31-B152-542614991485}" destId="{578BD5A8-1D5E-46CF-A09C-7BBB02C6F88C}" srcOrd="0" destOrd="2" presId="urn:microsoft.com/office/officeart/2005/8/layout/hList1"/>
    <dgm:cxn modelId="{C4ECE7C6-36B4-4545-BE34-032BB1C96828}" srcId="{AB94DADC-DF0E-48A5-A969-9C8A49E717D7}" destId="{EB3158B2-1119-4E50-AB2C-F2E7F9FE88C9}" srcOrd="2" destOrd="0" parTransId="{5ACB27A6-0041-4512-9204-05E2CCD03DD6}" sibTransId="{229CB71B-768D-4D80-B99F-1CD3A5631A15}"/>
    <dgm:cxn modelId="{A415C0C8-B3C4-4BD8-BB0C-C292BD1216D1}" type="presOf" srcId="{DDEF5A6F-83DF-465F-AEE3-1B4FB32E29FC}" destId="{578BD5A8-1D5E-46CF-A09C-7BBB02C6F88C}" srcOrd="0" destOrd="5" presId="urn:microsoft.com/office/officeart/2005/8/layout/hList1"/>
    <dgm:cxn modelId="{29D46ECB-C5E7-49E4-81C1-57D4D8D07835}" type="presOf" srcId="{EB3158B2-1119-4E50-AB2C-F2E7F9FE88C9}" destId="{578BD5A8-1D5E-46CF-A09C-7BBB02C6F88C}" srcOrd="0" destOrd="7" presId="urn:microsoft.com/office/officeart/2005/8/layout/hList1"/>
    <dgm:cxn modelId="{2CC385CC-DD1E-4F92-8AFA-71FFD82086A4}" srcId="{AF5DD4EC-B841-4649-9BA6-4BF039DB079C}" destId="{74F0C20E-1FE7-4718-9AF3-363B1183947D}" srcOrd="2" destOrd="0" parTransId="{86BE98A0-290F-4D74-91D8-7D76553F7687}" sibTransId="{87E04312-AF2E-486D-93FA-E97A570B2F34}"/>
    <dgm:cxn modelId="{572476E0-D456-42A7-BCDC-B0E56AD5DB3C}" type="presOf" srcId="{7F76593E-AADB-428E-A89C-AC8B1BF3F546}" destId="{FDE0C123-1CB8-4D00-B790-9271A553D42E}" srcOrd="0" destOrd="0" presId="urn:microsoft.com/office/officeart/2005/8/layout/hList1"/>
    <dgm:cxn modelId="{7A0BC1F1-7AA4-4A5C-93DA-BB567F98D627}" srcId="{4E7CFE35-F2AB-4644-A657-A1AFBAAF7EC6}" destId="{AF5DD4EC-B841-4649-9BA6-4BF039DB079C}" srcOrd="1" destOrd="0" parTransId="{7B92CFA4-F629-499B-BDB5-0458BABE72E7}" sibTransId="{2A480A8E-4518-4A18-9942-74AA43975E65}"/>
    <dgm:cxn modelId="{B374BBF9-D51E-40AD-88F8-2C975D6CC668}" srcId="{7F76593E-AADB-428E-A89C-AC8B1BF3F546}" destId="{AB94DADC-DF0E-48A5-A969-9C8A49E717D7}" srcOrd="0" destOrd="0" parTransId="{9C6F9C15-9791-40D5-BF96-3EC5C4819FBC}" sibTransId="{308F28EF-BEB6-420E-A191-B0BAB7D101D9}"/>
    <dgm:cxn modelId="{4A1E19E3-89D1-4039-9748-93A44776F1A6}" type="presParOf" srcId="{FDE0C123-1CB8-4D00-B790-9271A553D42E}" destId="{77F852F0-3986-4BDD-826D-46063D9C7C2E}" srcOrd="0" destOrd="0" presId="urn:microsoft.com/office/officeart/2005/8/layout/hList1"/>
    <dgm:cxn modelId="{0B4CABBC-8701-48FB-88B9-8CB072FD88B3}" type="presParOf" srcId="{77F852F0-3986-4BDD-826D-46063D9C7C2E}" destId="{A9DBC943-A2CE-4C97-B057-ED09C45746C7}" srcOrd="0" destOrd="0" presId="urn:microsoft.com/office/officeart/2005/8/layout/hList1"/>
    <dgm:cxn modelId="{91813C71-5102-44F7-8DF4-EE81CC15BC75}" type="presParOf" srcId="{77F852F0-3986-4BDD-826D-46063D9C7C2E}" destId="{578BD5A8-1D5E-46CF-A09C-7BBB02C6F88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C38175-75C9-49EE-A363-5DCBBF00CDB7}" type="doc">
      <dgm:prSet loTypeId="urn:microsoft.com/office/officeart/2005/8/layout/hierarchy3" loCatId="hierarchy" qsTypeId="urn:microsoft.com/office/officeart/2005/8/quickstyle/3d3" qsCatId="3D" csTypeId="urn:microsoft.com/office/officeart/2005/8/colors/accent1_2" csCatId="accent1" phldr="1"/>
      <dgm:spPr/>
      <dgm:t>
        <a:bodyPr/>
        <a:lstStyle/>
        <a:p>
          <a:endParaRPr lang="en-US"/>
        </a:p>
      </dgm:t>
    </dgm:pt>
    <dgm:pt modelId="{A2E24CA4-7A26-46B6-90CF-D8639A2BD253}">
      <dgm:prSet custT="1"/>
      <dgm:spPr/>
      <dgm:t>
        <a:bodyPr/>
        <a:lstStyle/>
        <a:p>
          <a:r>
            <a:rPr lang="en-US" sz="1600"/>
            <a:t>This term is often used interchangeably with flushing</a:t>
          </a:r>
        </a:p>
      </dgm:t>
    </dgm:pt>
    <dgm:pt modelId="{08C3EB31-8AC5-45FC-952B-8F2979F78F25}" type="parTrans" cxnId="{B0BD76D1-3CB1-466D-A02F-E8C00FA8A702}">
      <dgm:prSet/>
      <dgm:spPr/>
      <dgm:t>
        <a:bodyPr/>
        <a:lstStyle/>
        <a:p>
          <a:endParaRPr lang="en-US"/>
        </a:p>
      </dgm:t>
    </dgm:pt>
    <dgm:pt modelId="{64474348-4AF2-48A7-998A-5E002C76CDE4}" type="sibTrans" cxnId="{B0BD76D1-3CB1-466D-A02F-E8C00FA8A702}">
      <dgm:prSet/>
      <dgm:spPr/>
      <dgm:t>
        <a:bodyPr/>
        <a:lstStyle/>
        <a:p>
          <a:endParaRPr lang="en-US"/>
        </a:p>
      </dgm:t>
    </dgm:pt>
    <dgm:pt modelId="{1795DB98-9A8A-4E06-B2F9-2D965A7C54EA}">
      <dgm:prSet custT="1"/>
      <dgm:spPr/>
      <dgm:t>
        <a:bodyPr/>
        <a:lstStyle/>
        <a:p>
          <a:r>
            <a:rPr lang="en-US" sz="1600"/>
            <a:t>Key differences are present</a:t>
          </a:r>
        </a:p>
      </dgm:t>
    </dgm:pt>
    <dgm:pt modelId="{1D59557F-CFA9-4A28-9A7F-9AD898C029B8}" type="parTrans" cxnId="{52BB7FB1-E335-4635-9195-45B711CC0F13}">
      <dgm:prSet/>
      <dgm:spPr/>
      <dgm:t>
        <a:bodyPr/>
        <a:lstStyle/>
        <a:p>
          <a:endParaRPr lang="en-US"/>
        </a:p>
      </dgm:t>
    </dgm:pt>
    <dgm:pt modelId="{91A9F290-BE9B-454E-9277-18635A510223}" type="sibTrans" cxnId="{52BB7FB1-E335-4635-9195-45B711CC0F13}">
      <dgm:prSet/>
      <dgm:spPr/>
      <dgm:t>
        <a:bodyPr/>
        <a:lstStyle/>
        <a:p>
          <a:endParaRPr lang="en-US"/>
        </a:p>
      </dgm:t>
    </dgm:pt>
    <dgm:pt modelId="{B914C8B5-5178-4B26-961F-0859ACA412E2}">
      <dgm:prSet custT="1"/>
      <dgm:spPr/>
      <dgm:t>
        <a:bodyPr/>
        <a:lstStyle/>
        <a:p>
          <a:r>
            <a:rPr lang="en-US" sz="1600"/>
            <a:t>Purpose: Maintain line patency in-between infusions and/or reduce the risk of central line-associated blood stream infections (CLABSI)</a:t>
          </a:r>
        </a:p>
      </dgm:t>
    </dgm:pt>
    <dgm:pt modelId="{D51E5FBC-9124-4F1E-972F-B72D83F6BF9E}" type="parTrans" cxnId="{EA20B1AC-ACB7-4B89-859C-AEDEE2717E6E}">
      <dgm:prSet/>
      <dgm:spPr/>
      <dgm:t>
        <a:bodyPr/>
        <a:lstStyle/>
        <a:p>
          <a:endParaRPr lang="en-US"/>
        </a:p>
      </dgm:t>
    </dgm:pt>
    <dgm:pt modelId="{9A2755E0-9A94-4137-AFBD-2E3FF05B267F}" type="sibTrans" cxnId="{EA20B1AC-ACB7-4B89-859C-AEDEE2717E6E}">
      <dgm:prSet/>
      <dgm:spPr/>
      <dgm:t>
        <a:bodyPr/>
        <a:lstStyle/>
        <a:p>
          <a:endParaRPr lang="en-US"/>
        </a:p>
      </dgm:t>
    </dgm:pt>
    <dgm:pt modelId="{44C54122-DFB1-45B8-834F-92445A2030D6}">
      <dgm:prSet custT="1"/>
      <dgm:spPr/>
      <dgm:t>
        <a:bodyPr/>
        <a:lstStyle/>
        <a:p>
          <a:pPr algn="ctr">
            <a:buNone/>
          </a:pPr>
          <a:r>
            <a:rPr lang="en-US" sz="1600"/>
            <a:t>Most common causes of line occlusion:</a:t>
          </a:r>
        </a:p>
        <a:p>
          <a:pPr algn="l">
            <a:buNone/>
          </a:pPr>
          <a:r>
            <a:rPr lang="en-US" sz="1600">
              <a:latin typeface="Calibri" panose="020F0502020204030204" pitchFamily="34" charset="0"/>
              <a:cs typeface="Calibri" panose="020F0502020204030204" pitchFamily="34" charset="0"/>
            </a:rPr>
            <a:t>● C</a:t>
          </a:r>
          <a:r>
            <a:rPr lang="en-US" sz="1600"/>
            <a:t>lot formation</a:t>
          </a:r>
        </a:p>
        <a:p>
          <a:pPr algn="l">
            <a:buFont typeface="Arial" panose="020B0604020202020204" pitchFamily="34" charset="0"/>
            <a:buNone/>
          </a:pPr>
          <a:r>
            <a:rPr lang="en-US" sz="1600">
              <a:latin typeface="Calibri" panose="020F0502020204030204" pitchFamily="34" charset="0"/>
              <a:cs typeface="Calibri" panose="020F0502020204030204" pitchFamily="34" charset="0"/>
            </a:rPr>
            <a:t>● D</a:t>
          </a:r>
          <a:r>
            <a:rPr lang="en-US" sz="1600"/>
            <a:t>rug/mineral precipitates</a:t>
          </a:r>
        </a:p>
        <a:p>
          <a:pPr algn="l">
            <a:buFont typeface="Arial" panose="020B0604020202020204" pitchFamily="34" charset="0"/>
            <a:buNone/>
          </a:pPr>
          <a:r>
            <a:rPr lang="en-US" sz="1600">
              <a:latin typeface="Calibri" panose="020F0502020204030204" pitchFamily="34" charset="0"/>
              <a:cs typeface="Calibri" panose="020F0502020204030204" pitchFamily="34" charset="0"/>
            </a:rPr>
            <a:t>● M</a:t>
          </a:r>
          <a:r>
            <a:rPr lang="en-US" sz="1600"/>
            <a:t>echanical causes</a:t>
          </a:r>
        </a:p>
      </dgm:t>
    </dgm:pt>
    <dgm:pt modelId="{99DC6946-4697-4A6B-A2F4-0A9ED7993D34}" type="parTrans" cxnId="{64488C93-A6BB-4DC1-BDDA-653D57440061}">
      <dgm:prSet/>
      <dgm:spPr/>
      <dgm:t>
        <a:bodyPr/>
        <a:lstStyle/>
        <a:p>
          <a:endParaRPr lang="en-US"/>
        </a:p>
      </dgm:t>
    </dgm:pt>
    <dgm:pt modelId="{3BB45046-F35E-4E71-B03E-31DE0E7A5985}" type="sibTrans" cxnId="{64488C93-A6BB-4DC1-BDDA-653D57440061}">
      <dgm:prSet/>
      <dgm:spPr/>
      <dgm:t>
        <a:bodyPr/>
        <a:lstStyle/>
        <a:p>
          <a:endParaRPr lang="en-US"/>
        </a:p>
      </dgm:t>
    </dgm:pt>
    <dgm:pt modelId="{C8060D23-7E3A-46A3-B186-32E459EA75EE}">
      <dgm:prSet custT="1"/>
      <dgm:spPr/>
      <dgm:t>
        <a:bodyPr/>
        <a:lstStyle/>
        <a:p>
          <a:r>
            <a:rPr lang="en-US" sz="1600"/>
            <a:t>The optimal locking solution:</a:t>
          </a:r>
        </a:p>
      </dgm:t>
    </dgm:pt>
    <dgm:pt modelId="{29FB7E15-1E8C-4B67-A70D-E84E65DA9A52}" type="parTrans" cxnId="{06E0C714-65C1-4545-8630-6EB915BA1CE1}">
      <dgm:prSet/>
      <dgm:spPr/>
      <dgm:t>
        <a:bodyPr/>
        <a:lstStyle/>
        <a:p>
          <a:endParaRPr lang="en-US"/>
        </a:p>
      </dgm:t>
    </dgm:pt>
    <dgm:pt modelId="{5EB3D2BC-2224-4A0C-A7D7-AA226AC96D4E}" type="sibTrans" cxnId="{06E0C714-65C1-4545-8630-6EB915BA1CE1}">
      <dgm:prSet/>
      <dgm:spPr/>
      <dgm:t>
        <a:bodyPr/>
        <a:lstStyle/>
        <a:p>
          <a:endParaRPr lang="en-US"/>
        </a:p>
      </dgm:t>
    </dgm:pt>
    <dgm:pt modelId="{9565AA02-73F9-4332-AD10-60D40061C2AB}">
      <dgm:prSet custT="1"/>
      <dgm:spPr/>
      <dgm:t>
        <a:bodyPr/>
        <a:lstStyle/>
        <a:p>
          <a:r>
            <a:rPr lang="en-US" sz="1600"/>
            <a:t>Prevents clot formation throughout the catheter and at the tip of the catheter</a:t>
          </a:r>
        </a:p>
      </dgm:t>
    </dgm:pt>
    <dgm:pt modelId="{33D79A56-E513-4919-91C7-F596D902CC0A}" type="parTrans" cxnId="{E7B5CFCB-80B8-4FE3-B571-49DB5E39E1FF}">
      <dgm:prSet/>
      <dgm:spPr/>
      <dgm:t>
        <a:bodyPr/>
        <a:lstStyle/>
        <a:p>
          <a:endParaRPr lang="en-US"/>
        </a:p>
      </dgm:t>
    </dgm:pt>
    <dgm:pt modelId="{8143495A-9B4C-4CED-B6AA-8517BD25F14D}" type="sibTrans" cxnId="{E7B5CFCB-80B8-4FE3-B571-49DB5E39E1FF}">
      <dgm:prSet/>
      <dgm:spPr/>
      <dgm:t>
        <a:bodyPr/>
        <a:lstStyle/>
        <a:p>
          <a:endParaRPr lang="en-US"/>
        </a:p>
      </dgm:t>
    </dgm:pt>
    <dgm:pt modelId="{BA238A91-24E2-43DF-847B-441D1DD0EEC3}">
      <dgm:prSet custT="1"/>
      <dgm:spPr/>
      <dgm:t>
        <a:bodyPr/>
        <a:lstStyle/>
        <a:p>
          <a:r>
            <a:rPr lang="en-US" sz="1600"/>
            <a:t>Prevents deposition of microorganisms and biofilm formation</a:t>
          </a:r>
        </a:p>
      </dgm:t>
    </dgm:pt>
    <dgm:pt modelId="{2ADE1675-FAF2-469A-95F4-58DF96198A08}" type="parTrans" cxnId="{7ACE9159-B9AD-47F1-829A-8D172AF74103}">
      <dgm:prSet/>
      <dgm:spPr/>
      <dgm:t>
        <a:bodyPr/>
        <a:lstStyle/>
        <a:p>
          <a:endParaRPr lang="en-US"/>
        </a:p>
      </dgm:t>
    </dgm:pt>
    <dgm:pt modelId="{AA97848C-4F39-4677-A58F-C011C75541A3}" type="sibTrans" cxnId="{7ACE9159-B9AD-47F1-829A-8D172AF74103}">
      <dgm:prSet/>
      <dgm:spPr/>
      <dgm:t>
        <a:bodyPr/>
        <a:lstStyle/>
        <a:p>
          <a:endParaRPr lang="en-US"/>
        </a:p>
      </dgm:t>
    </dgm:pt>
    <dgm:pt modelId="{8D347871-9528-4F46-877A-86BA41F4930E}">
      <dgm:prSet custT="1"/>
      <dgm:spPr/>
      <dgm:t>
        <a:bodyPr/>
        <a:lstStyle/>
        <a:p>
          <a:r>
            <a:rPr lang="en-US" sz="1600"/>
            <a:t>Optimal dwelling time: Dependent on the type of catheter</a:t>
          </a:r>
        </a:p>
      </dgm:t>
    </dgm:pt>
    <dgm:pt modelId="{167274AC-0E92-4911-95B5-A6E6633D0BB5}" type="parTrans" cxnId="{6A08B838-F4A9-498B-9092-4DFDA70B43E4}">
      <dgm:prSet/>
      <dgm:spPr/>
      <dgm:t>
        <a:bodyPr/>
        <a:lstStyle/>
        <a:p>
          <a:endParaRPr lang="en-US"/>
        </a:p>
      </dgm:t>
    </dgm:pt>
    <dgm:pt modelId="{FE758B80-B29F-46D7-B2ED-9B8894FC24EC}" type="sibTrans" cxnId="{6A08B838-F4A9-498B-9092-4DFDA70B43E4}">
      <dgm:prSet/>
      <dgm:spPr/>
      <dgm:t>
        <a:bodyPr/>
        <a:lstStyle/>
        <a:p>
          <a:endParaRPr lang="en-US"/>
        </a:p>
      </dgm:t>
    </dgm:pt>
    <dgm:pt modelId="{23A44353-38B9-48B7-9D71-447D71865B1D}">
      <dgm:prSet custT="1"/>
      <dgm:spPr/>
      <dgm:t>
        <a:bodyPr/>
        <a:lstStyle/>
        <a:p>
          <a:r>
            <a:rPr lang="en-US" sz="1600"/>
            <a:t>Ex. Unused PICC lumens (at least every 24 hours) vs. ports (weekly to monthly)</a:t>
          </a:r>
        </a:p>
      </dgm:t>
    </dgm:pt>
    <dgm:pt modelId="{E560059F-0B86-4601-AF49-E32CF70F3A7C}" type="parTrans" cxnId="{5E5FBD38-90A9-4BF8-B24F-EBD23411FD28}">
      <dgm:prSet/>
      <dgm:spPr/>
      <dgm:t>
        <a:bodyPr/>
        <a:lstStyle/>
        <a:p>
          <a:endParaRPr lang="en-US"/>
        </a:p>
      </dgm:t>
    </dgm:pt>
    <dgm:pt modelId="{0690071D-352D-4029-BBFC-A7D8AE897812}" type="sibTrans" cxnId="{5E5FBD38-90A9-4BF8-B24F-EBD23411FD28}">
      <dgm:prSet/>
      <dgm:spPr/>
      <dgm:t>
        <a:bodyPr/>
        <a:lstStyle/>
        <a:p>
          <a:endParaRPr lang="en-US"/>
        </a:p>
      </dgm:t>
    </dgm:pt>
    <dgm:pt modelId="{4B5A970D-61D8-44C3-863C-4BEB7FB5E838}" type="pres">
      <dgm:prSet presAssocID="{C0C38175-75C9-49EE-A363-5DCBBF00CDB7}" presName="diagram" presStyleCnt="0">
        <dgm:presLayoutVars>
          <dgm:chPref val="1"/>
          <dgm:dir/>
          <dgm:animOne val="branch"/>
          <dgm:animLvl val="lvl"/>
          <dgm:resizeHandles/>
        </dgm:presLayoutVars>
      </dgm:prSet>
      <dgm:spPr/>
    </dgm:pt>
    <dgm:pt modelId="{FD98D610-8A63-499F-8401-BCCC56223D4A}" type="pres">
      <dgm:prSet presAssocID="{A2E24CA4-7A26-46B6-90CF-D8639A2BD253}" presName="root" presStyleCnt="0"/>
      <dgm:spPr/>
    </dgm:pt>
    <dgm:pt modelId="{5CB3CD43-50E4-4B34-B0DC-7772943A4C6B}" type="pres">
      <dgm:prSet presAssocID="{A2E24CA4-7A26-46B6-90CF-D8639A2BD253}" presName="rootComposite" presStyleCnt="0"/>
      <dgm:spPr/>
    </dgm:pt>
    <dgm:pt modelId="{D7E864AA-3059-4B5A-8FEE-59EA00290C34}" type="pres">
      <dgm:prSet presAssocID="{A2E24CA4-7A26-46B6-90CF-D8639A2BD253}" presName="rootText" presStyleLbl="node1" presStyleIdx="0" presStyleCnt="4"/>
      <dgm:spPr/>
    </dgm:pt>
    <dgm:pt modelId="{50EA2E59-CF82-4E41-AF93-4D376DBD685D}" type="pres">
      <dgm:prSet presAssocID="{A2E24CA4-7A26-46B6-90CF-D8639A2BD253}" presName="rootConnector" presStyleLbl="node1" presStyleIdx="0" presStyleCnt="4"/>
      <dgm:spPr/>
    </dgm:pt>
    <dgm:pt modelId="{F705DBF4-EACA-4C44-8C1B-1674A32507A8}" type="pres">
      <dgm:prSet presAssocID="{A2E24CA4-7A26-46B6-90CF-D8639A2BD253}" presName="childShape" presStyleCnt="0"/>
      <dgm:spPr/>
    </dgm:pt>
    <dgm:pt modelId="{3D90EF29-7C92-4D47-A3E4-78B689CF2FE7}" type="pres">
      <dgm:prSet presAssocID="{1D59557F-CFA9-4A28-9A7F-9AD898C029B8}" presName="Name13" presStyleLbl="parChTrans1D2" presStyleIdx="0" presStyleCnt="5"/>
      <dgm:spPr/>
    </dgm:pt>
    <dgm:pt modelId="{7E41BFB8-1E50-4F70-A45E-64E2E8B06183}" type="pres">
      <dgm:prSet presAssocID="{1795DB98-9A8A-4E06-B2F9-2D965A7C54EA}" presName="childText" presStyleLbl="bgAcc1" presStyleIdx="0" presStyleCnt="5">
        <dgm:presLayoutVars>
          <dgm:bulletEnabled val="1"/>
        </dgm:presLayoutVars>
      </dgm:prSet>
      <dgm:spPr/>
    </dgm:pt>
    <dgm:pt modelId="{2AC6DFFA-B5D6-4A3E-8B60-A589410415F0}" type="pres">
      <dgm:prSet presAssocID="{B914C8B5-5178-4B26-961F-0859ACA412E2}" presName="root" presStyleCnt="0"/>
      <dgm:spPr/>
    </dgm:pt>
    <dgm:pt modelId="{A48783F0-2BAF-49CF-BF5E-D94468F6E9F6}" type="pres">
      <dgm:prSet presAssocID="{B914C8B5-5178-4B26-961F-0859ACA412E2}" presName="rootComposite" presStyleCnt="0"/>
      <dgm:spPr/>
    </dgm:pt>
    <dgm:pt modelId="{F9399F9B-042C-4C49-868D-4B87E9A8DB90}" type="pres">
      <dgm:prSet presAssocID="{B914C8B5-5178-4B26-961F-0859ACA412E2}" presName="rootText" presStyleLbl="node1" presStyleIdx="1" presStyleCnt="4" custScaleY="124793"/>
      <dgm:spPr/>
    </dgm:pt>
    <dgm:pt modelId="{597A10AE-E8D2-4866-86BF-6EAF5C74701E}" type="pres">
      <dgm:prSet presAssocID="{B914C8B5-5178-4B26-961F-0859ACA412E2}" presName="rootConnector" presStyleLbl="node1" presStyleIdx="1" presStyleCnt="4"/>
      <dgm:spPr/>
    </dgm:pt>
    <dgm:pt modelId="{BB5777F5-5D24-4261-9DEA-894889DD37EF}" type="pres">
      <dgm:prSet presAssocID="{B914C8B5-5178-4B26-961F-0859ACA412E2}" presName="childShape" presStyleCnt="0"/>
      <dgm:spPr/>
    </dgm:pt>
    <dgm:pt modelId="{E436A078-CC6A-40F8-98BD-7C291577EB72}" type="pres">
      <dgm:prSet presAssocID="{99DC6946-4697-4A6B-A2F4-0A9ED7993D34}" presName="Name13" presStyleLbl="parChTrans1D2" presStyleIdx="1" presStyleCnt="5"/>
      <dgm:spPr/>
    </dgm:pt>
    <dgm:pt modelId="{6BDF4DFD-464E-49F5-8303-F8971C92BA70}" type="pres">
      <dgm:prSet presAssocID="{44C54122-DFB1-45B8-834F-92445A2030D6}" presName="childText" presStyleLbl="bgAcc1" presStyleIdx="1" presStyleCnt="5" custScaleY="196920" custLinFactNeighborX="-982" custLinFactNeighborY="-3520">
        <dgm:presLayoutVars>
          <dgm:bulletEnabled val="1"/>
        </dgm:presLayoutVars>
      </dgm:prSet>
      <dgm:spPr/>
    </dgm:pt>
    <dgm:pt modelId="{BC1569A4-3D2E-4A69-9445-698888F0DF30}" type="pres">
      <dgm:prSet presAssocID="{C8060D23-7E3A-46A3-B186-32E459EA75EE}" presName="root" presStyleCnt="0"/>
      <dgm:spPr/>
    </dgm:pt>
    <dgm:pt modelId="{CDA792E5-F952-4FC0-BFBA-A568BCAAD7E5}" type="pres">
      <dgm:prSet presAssocID="{C8060D23-7E3A-46A3-B186-32E459EA75EE}" presName="rootComposite" presStyleCnt="0"/>
      <dgm:spPr/>
    </dgm:pt>
    <dgm:pt modelId="{2C65490B-61FA-4775-AE89-BFAE69F97143}" type="pres">
      <dgm:prSet presAssocID="{C8060D23-7E3A-46A3-B186-32E459EA75EE}" presName="rootText" presStyleLbl="node1" presStyleIdx="2" presStyleCnt="4"/>
      <dgm:spPr/>
    </dgm:pt>
    <dgm:pt modelId="{5793558C-EF6F-43D6-8CF5-AE286DC52413}" type="pres">
      <dgm:prSet presAssocID="{C8060D23-7E3A-46A3-B186-32E459EA75EE}" presName="rootConnector" presStyleLbl="node1" presStyleIdx="2" presStyleCnt="4"/>
      <dgm:spPr/>
    </dgm:pt>
    <dgm:pt modelId="{91B6E0D3-434F-468A-AC74-BF57FA356F6F}" type="pres">
      <dgm:prSet presAssocID="{C8060D23-7E3A-46A3-B186-32E459EA75EE}" presName="childShape" presStyleCnt="0"/>
      <dgm:spPr/>
    </dgm:pt>
    <dgm:pt modelId="{577D2A3A-4A57-4A71-8E86-C8205412FFC3}" type="pres">
      <dgm:prSet presAssocID="{33D79A56-E513-4919-91C7-F596D902CC0A}" presName="Name13" presStyleLbl="parChTrans1D2" presStyleIdx="2" presStyleCnt="5"/>
      <dgm:spPr/>
    </dgm:pt>
    <dgm:pt modelId="{06936775-783B-4463-A72C-5CF1AEA72422}" type="pres">
      <dgm:prSet presAssocID="{9565AA02-73F9-4332-AD10-60D40061C2AB}" presName="childText" presStyleLbl="bgAcc1" presStyleIdx="2" presStyleCnt="5">
        <dgm:presLayoutVars>
          <dgm:bulletEnabled val="1"/>
        </dgm:presLayoutVars>
      </dgm:prSet>
      <dgm:spPr/>
    </dgm:pt>
    <dgm:pt modelId="{DB2E20CC-7344-49FD-884E-F46C401BBA00}" type="pres">
      <dgm:prSet presAssocID="{2ADE1675-FAF2-469A-95F4-58DF96198A08}" presName="Name13" presStyleLbl="parChTrans1D2" presStyleIdx="3" presStyleCnt="5"/>
      <dgm:spPr/>
    </dgm:pt>
    <dgm:pt modelId="{7315C3B9-8926-42A5-9337-03C4A93F1DD5}" type="pres">
      <dgm:prSet presAssocID="{BA238A91-24E2-43DF-847B-441D1DD0EEC3}" presName="childText" presStyleLbl="bgAcc1" presStyleIdx="3" presStyleCnt="5">
        <dgm:presLayoutVars>
          <dgm:bulletEnabled val="1"/>
        </dgm:presLayoutVars>
      </dgm:prSet>
      <dgm:spPr/>
    </dgm:pt>
    <dgm:pt modelId="{4AD7C0E0-53AE-4C3C-9683-8486FB3C8AEC}" type="pres">
      <dgm:prSet presAssocID="{8D347871-9528-4F46-877A-86BA41F4930E}" presName="root" presStyleCnt="0"/>
      <dgm:spPr/>
    </dgm:pt>
    <dgm:pt modelId="{048AA240-40FC-4980-80EC-3432A30C74B5}" type="pres">
      <dgm:prSet presAssocID="{8D347871-9528-4F46-877A-86BA41F4930E}" presName="rootComposite" presStyleCnt="0"/>
      <dgm:spPr/>
    </dgm:pt>
    <dgm:pt modelId="{FA6FE166-FEF7-46F5-B25F-CE151133C976}" type="pres">
      <dgm:prSet presAssocID="{8D347871-9528-4F46-877A-86BA41F4930E}" presName="rootText" presStyleLbl="node1" presStyleIdx="3" presStyleCnt="4"/>
      <dgm:spPr/>
    </dgm:pt>
    <dgm:pt modelId="{5B579391-E43A-42B9-96D5-9B07B73F931D}" type="pres">
      <dgm:prSet presAssocID="{8D347871-9528-4F46-877A-86BA41F4930E}" presName="rootConnector" presStyleLbl="node1" presStyleIdx="3" presStyleCnt="4"/>
      <dgm:spPr/>
    </dgm:pt>
    <dgm:pt modelId="{04C0E4C7-B16B-468A-B38D-2080FB8CFB54}" type="pres">
      <dgm:prSet presAssocID="{8D347871-9528-4F46-877A-86BA41F4930E}" presName="childShape" presStyleCnt="0"/>
      <dgm:spPr/>
    </dgm:pt>
    <dgm:pt modelId="{010F819A-22E8-406D-8768-D25969AC30D4}" type="pres">
      <dgm:prSet presAssocID="{E560059F-0B86-4601-AF49-E32CF70F3A7C}" presName="Name13" presStyleLbl="parChTrans1D2" presStyleIdx="4" presStyleCnt="5"/>
      <dgm:spPr/>
    </dgm:pt>
    <dgm:pt modelId="{AF54240E-FCC4-4420-81DA-C3C45527B08C}" type="pres">
      <dgm:prSet presAssocID="{23A44353-38B9-48B7-9D71-447D71865B1D}" presName="childText" presStyleLbl="bgAcc1" presStyleIdx="4" presStyleCnt="5">
        <dgm:presLayoutVars>
          <dgm:bulletEnabled val="1"/>
        </dgm:presLayoutVars>
      </dgm:prSet>
      <dgm:spPr/>
    </dgm:pt>
  </dgm:ptLst>
  <dgm:cxnLst>
    <dgm:cxn modelId="{35F4EB03-5F01-462A-91EE-8BDB62F8C68E}" type="presOf" srcId="{33D79A56-E513-4919-91C7-F596D902CC0A}" destId="{577D2A3A-4A57-4A71-8E86-C8205412FFC3}" srcOrd="0" destOrd="0" presId="urn:microsoft.com/office/officeart/2005/8/layout/hierarchy3"/>
    <dgm:cxn modelId="{D8842D0D-C1CE-474E-B673-3CB4F0A8557B}" type="presOf" srcId="{C8060D23-7E3A-46A3-B186-32E459EA75EE}" destId="{2C65490B-61FA-4775-AE89-BFAE69F97143}" srcOrd="0" destOrd="0" presId="urn:microsoft.com/office/officeart/2005/8/layout/hierarchy3"/>
    <dgm:cxn modelId="{06E0C714-65C1-4545-8630-6EB915BA1CE1}" srcId="{C0C38175-75C9-49EE-A363-5DCBBF00CDB7}" destId="{C8060D23-7E3A-46A3-B186-32E459EA75EE}" srcOrd="2" destOrd="0" parTransId="{29FB7E15-1E8C-4B67-A70D-E84E65DA9A52}" sibTransId="{5EB3D2BC-2224-4A0C-A7D7-AA226AC96D4E}"/>
    <dgm:cxn modelId="{AC24392A-2A44-4B93-9B39-299229CAB42E}" type="presOf" srcId="{2ADE1675-FAF2-469A-95F4-58DF96198A08}" destId="{DB2E20CC-7344-49FD-884E-F46C401BBA00}" srcOrd="0" destOrd="0" presId="urn:microsoft.com/office/officeart/2005/8/layout/hierarchy3"/>
    <dgm:cxn modelId="{6A08B838-F4A9-498B-9092-4DFDA70B43E4}" srcId="{C0C38175-75C9-49EE-A363-5DCBBF00CDB7}" destId="{8D347871-9528-4F46-877A-86BA41F4930E}" srcOrd="3" destOrd="0" parTransId="{167274AC-0E92-4911-95B5-A6E6633D0BB5}" sibTransId="{FE758B80-B29F-46D7-B2ED-9B8894FC24EC}"/>
    <dgm:cxn modelId="{5E5FBD38-90A9-4BF8-B24F-EBD23411FD28}" srcId="{8D347871-9528-4F46-877A-86BA41F4930E}" destId="{23A44353-38B9-48B7-9D71-447D71865B1D}" srcOrd="0" destOrd="0" parTransId="{E560059F-0B86-4601-AF49-E32CF70F3A7C}" sibTransId="{0690071D-352D-4029-BBFC-A7D8AE897812}"/>
    <dgm:cxn modelId="{8B07733B-340A-4400-960A-0693E6571716}" type="presOf" srcId="{BA238A91-24E2-43DF-847B-441D1DD0EEC3}" destId="{7315C3B9-8926-42A5-9337-03C4A93F1DD5}" srcOrd="0" destOrd="0" presId="urn:microsoft.com/office/officeart/2005/8/layout/hierarchy3"/>
    <dgm:cxn modelId="{191AF546-3056-4453-BCC1-37586C4BD580}" type="presOf" srcId="{B914C8B5-5178-4B26-961F-0859ACA412E2}" destId="{597A10AE-E8D2-4866-86BF-6EAF5C74701E}" srcOrd="1" destOrd="0" presId="urn:microsoft.com/office/officeart/2005/8/layout/hierarchy3"/>
    <dgm:cxn modelId="{62E7A04E-967F-4ACC-BE6A-211A7D90A537}" type="presOf" srcId="{99DC6946-4697-4A6B-A2F4-0A9ED7993D34}" destId="{E436A078-CC6A-40F8-98BD-7C291577EB72}" srcOrd="0" destOrd="0" presId="urn:microsoft.com/office/officeart/2005/8/layout/hierarchy3"/>
    <dgm:cxn modelId="{4F00FE56-6FBA-48D2-B686-3DD85C3A3BC7}" type="presOf" srcId="{C8060D23-7E3A-46A3-B186-32E459EA75EE}" destId="{5793558C-EF6F-43D6-8CF5-AE286DC52413}" srcOrd="1" destOrd="0" presId="urn:microsoft.com/office/officeart/2005/8/layout/hierarchy3"/>
    <dgm:cxn modelId="{47198757-5EA0-4835-AE7C-CA8C914961CA}" type="presOf" srcId="{8D347871-9528-4F46-877A-86BA41F4930E}" destId="{5B579391-E43A-42B9-96D5-9B07B73F931D}" srcOrd="1" destOrd="0" presId="urn:microsoft.com/office/officeart/2005/8/layout/hierarchy3"/>
    <dgm:cxn modelId="{7ACE9159-B9AD-47F1-829A-8D172AF74103}" srcId="{C8060D23-7E3A-46A3-B186-32E459EA75EE}" destId="{BA238A91-24E2-43DF-847B-441D1DD0EEC3}" srcOrd="1" destOrd="0" parTransId="{2ADE1675-FAF2-469A-95F4-58DF96198A08}" sibTransId="{AA97848C-4F39-4677-A58F-C011C75541A3}"/>
    <dgm:cxn modelId="{64488C93-A6BB-4DC1-BDDA-653D57440061}" srcId="{B914C8B5-5178-4B26-961F-0859ACA412E2}" destId="{44C54122-DFB1-45B8-834F-92445A2030D6}" srcOrd="0" destOrd="0" parTransId="{99DC6946-4697-4A6B-A2F4-0A9ED7993D34}" sibTransId="{3BB45046-F35E-4E71-B03E-31DE0E7A5985}"/>
    <dgm:cxn modelId="{CFC83D9B-60BA-45E8-B5DA-47BE04A6D923}" type="presOf" srcId="{B914C8B5-5178-4B26-961F-0859ACA412E2}" destId="{F9399F9B-042C-4C49-868D-4B87E9A8DB90}" srcOrd="0" destOrd="0" presId="urn:microsoft.com/office/officeart/2005/8/layout/hierarchy3"/>
    <dgm:cxn modelId="{EA20B1AC-ACB7-4B89-859C-AEDEE2717E6E}" srcId="{C0C38175-75C9-49EE-A363-5DCBBF00CDB7}" destId="{B914C8B5-5178-4B26-961F-0859ACA412E2}" srcOrd="1" destOrd="0" parTransId="{D51E5FBC-9124-4F1E-972F-B72D83F6BF9E}" sibTransId="{9A2755E0-9A94-4137-AFBD-2E3FF05B267F}"/>
    <dgm:cxn modelId="{52BB7FB1-E335-4635-9195-45B711CC0F13}" srcId="{A2E24CA4-7A26-46B6-90CF-D8639A2BD253}" destId="{1795DB98-9A8A-4E06-B2F9-2D965A7C54EA}" srcOrd="0" destOrd="0" parTransId="{1D59557F-CFA9-4A28-9A7F-9AD898C029B8}" sibTransId="{91A9F290-BE9B-454E-9277-18635A510223}"/>
    <dgm:cxn modelId="{CEBF49B8-749B-4B81-93E6-C32CD27080ED}" type="presOf" srcId="{A2E24CA4-7A26-46B6-90CF-D8639A2BD253}" destId="{50EA2E59-CF82-4E41-AF93-4D376DBD685D}" srcOrd="1" destOrd="0" presId="urn:microsoft.com/office/officeart/2005/8/layout/hierarchy3"/>
    <dgm:cxn modelId="{325968BC-CD7F-43AC-9245-556B275220DD}" type="presOf" srcId="{23A44353-38B9-48B7-9D71-447D71865B1D}" destId="{AF54240E-FCC4-4420-81DA-C3C45527B08C}" srcOrd="0" destOrd="0" presId="urn:microsoft.com/office/officeart/2005/8/layout/hierarchy3"/>
    <dgm:cxn modelId="{DBDB63C4-2FC5-4593-9B91-3A4461A1B1CF}" type="presOf" srcId="{44C54122-DFB1-45B8-834F-92445A2030D6}" destId="{6BDF4DFD-464E-49F5-8303-F8971C92BA70}" srcOrd="0" destOrd="0" presId="urn:microsoft.com/office/officeart/2005/8/layout/hierarchy3"/>
    <dgm:cxn modelId="{E81671C9-ACA8-45B0-8B8D-FDBCD48EDAD2}" type="presOf" srcId="{E560059F-0B86-4601-AF49-E32CF70F3A7C}" destId="{010F819A-22E8-406D-8768-D25969AC30D4}" srcOrd="0" destOrd="0" presId="urn:microsoft.com/office/officeart/2005/8/layout/hierarchy3"/>
    <dgm:cxn modelId="{E7B5CFCB-80B8-4FE3-B571-49DB5E39E1FF}" srcId="{C8060D23-7E3A-46A3-B186-32E459EA75EE}" destId="{9565AA02-73F9-4332-AD10-60D40061C2AB}" srcOrd="0" destOrd="0" parTransId="{33D79A56-E513-4919-91C7-F596D902CC0A}" sibTransId="{8143495A-9B4C-4CED-B6AA-8517BD25F14D}"/>
    <dgm:cxn modelId="{1F50C2CE-17FB-4F75-8DBF-4E7DB31DA91A}" type="presOf" srcId="{9565AA02-73F9-4332-AD10-60D40061C2AB}" destId="{06936775-783B-4463-A72C-5CF1AEA72422}" srcOrd="0" destOrd="0" presId="urn:microsoft.com/office/officeart/2005/8/layout/hierarchy3"/>
    <dgm:cxn modelId="{B8B681CF-C5D1-4924-9108-3BDBBCAAEEC3}" type="presOf" srcId="{C0C38175-75C9-49EE-A363-5DCBBF00CDB7}" destId="{4B5A970D-61D8-44C3-863C-4BEB7FB5E838}" srcOrd="0" destOrd="0" presId="urn:microsoft.com/office/officeart/2005/8/layout/hierarchy3"/>
    <dgm:cxn modelId="{B0BD76D1-3CB1-466D-A02F-E8C00FA8A702}" srcId="{C0C38175-75C9-49EE-A363-5DCBBF00CDB7}" destId="{A2E24CA4-7A26-46B6-90CF-D8639A2BD253}" srcOrd="0" destOrd="0" parTransId="{08C3EB31-8AC5-45FC-952B-8F2979F78F25}" sibTransId="{64474348-4AF2-48A7-998A-5E002C76CDE4}"/>
    <dgm:cxn modelId="{624671E2-83E5-49A3-9E6A-69963D57D1BB}" type="presOf" srcId="{1795DB98-9A8A-4E06-B2F9-2D965A7C54EA}" destId="{7E41BFB8-1E50-4F70-A45E-64E2E8B06183}" srcOrd="0" destOrd="0" presId="urn:microsoft.com/office/officeart/2005/8/layout/hierarchy3"/>
    <dgm:cxn modelId="{57033AE4-435B-48F3-A3B4-CABF05A715F2}" type="presOf" srcId="{A2E24CA4-7A26-46B6-90CF-D8639A2BD253}" destId="{D7E864AA-3059-4B5A-8FEE-59EA00290C34}" srcOrd="0" destOrd="0" presId="urn:microsoft.com/office/officeart/2005/8/layout/hierarchy3"/>
    <dgm:cxn modelId="{4550E8E6-FAD1-4330-A0D9-2A2C6EEC6E97}" type="presOf" srcId="{1D59557F-CFA9-4A28-9A7F-9AD898C029B8}" destId="{3D90EF29-7C92-4D47-A3E4-78B689CF2FE7}" srcOrd="0" destOrd="0" presId="urn:microsoft.com/office/officeart/2005/8/layout/hierarchy3"/>
    <dgm:cxn modelId="{62CCC0E9-424E-4B4D-A7F8-40CDEF73E722}" type="presOf" srcId="{8D347871-9528-4F46-877A-86BA41F4930E}" destId="{FA6FE166-FEF7-46F5-B25F-CE151133C976}" srcOrd="0" destOrd="0" presId="urn:microsoft.com/office/officeart/2005/8/layout/hierarchy3"/>
    <dgm:cxn modelId="{BEA79E5A-3127-4070-9439-FD022068C483}" type="presParOf" srcId="{4B5A970D-61D8-44C3-863C-4BEB7FB5E838}" destId="{FD98D610-8A63-499F-8401-BCCC56223D4A}" srcOrd="0" destOrd="0" presId="urn:microsoft.com/office/officeart/2005/8/layout/hierarchy3"/>
    <dgm:cxn modelId="{FCF9B185-06C9-47ED-A7C6-616EA6C5D699}" type="presParOf" srcId="{FD98D610-8A63-499F-8401-BCCC56223D4A}" destId="{5CB3CD43-50E4-4B34-B0DC-7772943A4C6B}" srcOrd="0" destOrd="0" presId="urn:microsoft.com/office/officeart/2005/8/layout/hierarchy3"/>
    <dgm:cxn modelId="{F8A96CBD-92C8-4D74-984E-CE6026D0A3D2}" type="presParOf" srcId="{5CB3CD43-50E4-4B34-B0DC-7772943A4C6B}" destId="{D7E864AA-3059-4B5A-8FEE-59EA00290C34}" srcOrd="0" destOrd="0" presId="urn:microsoft.com/office/officeart/2005/8/layout/hierarchy3"/>
    <dgm:cxn modelId="{2E502BB4-D7C5-44D7-A13C-C9D9FF73EF49}" type="presParOf" srcId="{5CB3CD43-50E4-4B34-B0DC-7772943A4C6B}" destId="{50EA2E59-CF82-4E41-AF93-4D376DBD685D}" srcOrd="1" destOrd="0" presId="urn:microsoft.com/office/officeart/2005/8/layout/hierarchy3"/>
    <dgm:cxn modelId="{BEF14CEC-0D5B-4C2C-94FA-A1D2476BDAA6}" type="presParOf" srcId="{FD98D610-8A63-499F-8401-BCCC56223D4A}" destId="{F705DBF4-EACA-4C44-8C1B-1674A32507A8}" srcOrd="1" destOrd="0" presId="urn:microsoft.com/office/officeart/2005/8/layout/hierarchy3"/>
    <dgm:cxn modelId="{27AC16F5-0869-46FB-BE8C-5C53DB9F3E77}" type="presParOf" srcId="{F705DBF4-EACA-4C44-8C1B-1674A32507A8}" destId="{3D90EF29-7C92-4D47-A3E4-78B689CF2FE7}" srcOrd="0" destOrd="0" presId="urn:microsoft.com/office/officeart/2005/8/layout/hierarchy3"/>
    <dgm:cxn modelId="{CE12CB6B-CF71-40DE-B1BD-9E865D828AC0}" type="presParOf" srcId="{F705DBF4-EACA-4C44-8C1B-1674A32507A8}" destId="{7E41BFB8-1E50-4F70-A45E-64E2E8B06183}" srcOrd="1" destOrd="0" presId="urn:microsoft.com/office/officeart/2005/8/layout/hierarchy3"/>
    <dgm:cxn modelId="{C597B4DB-EC86-463B-AD66-25C237E2EEC6}" type="presParOf" srcId="{4B5A970D-61D8-44C3-863C-4BEB7FB5E838}" destId="{2AC6DFFA-B5D6-4A3E-8B60-A589410415F0}" srcOrd="1" destOrd="0" presId="urn:microsoft.com/office/officeart/2005/8/layout/hierarchy3"/>
    <dgm:cxn modelId="{599FB7F5-9B8E-49AD-BD92-B07C5D45D7CE}" type="presParOf" srcId="{2AC6DFFA-B5D6-4A3E-8B60-A589410415F0}" destId="{A48783F0-2BAF-49CF-BF5E-D94468F6E9F6}" srcOrd="0" destOrd="0" presId="urn:microsoft.com/office/officeart/2005/8/layout/hierarchy3"/>
    <dgm:cxn modelId="{D3D308A1-82F3-4F78-AADB-596FE38347E1}" type="presParOf" srcId="{A48783F0-2BAF-49CF-BF5E-D94468F6E9F6}" destId="{F9399F9B-042C-4C49-868D-4B87E9A8DB90}" srcOrd="0" destOrd="0" presId="urn:microsoft.com/office/officeart/2005/8/layout/hierarchy3"/>
    <dgm:cxn modelId="{78ED1492-FE2B-43CD-AB13-5DC4FFC0EDB1}" type="presParOf" srcId="{A48783F0-2BAF-49CF-BF5E-D94468F6E9F6}" destId="{597A10AE-E8D2-4866-86BF-6EAF5C74701E}" srcOrd="1" destOrd="0" presId="urn:microsoft.com/office/officeart/2005/8/layout/hierarchy3"/>
    <dgm:cxn modelId="{453A86FF-CE24-4128-BF63-558C6675C983}" type="presParOf" srcId="{2AC6DFFA-B5D6-4A3E-8B60-A589410415F0}" destId="{BB5777F5-5D24-4261-9DEA-894889DD37EF}" srcOrd="1" destOrd="0" presId="urn:microsoft.com/office/officeart/2005/8/layout/hierarchy3"/>
    <dgm:cxn modelId="{2826BE5C-3D9E-4E46-A9E3-A655075E6169}" type="presParOf" srcId="{BB5777F5-5D24-4261-9DEA-894889DD37EF}" destId="{E436A078-CC6A-40F8-98BD-7C291577EB72}" srcOrd="0" destOrd="0" presId="urn:microsoft.com/office/officeart/2005/8/layout/hierarchy3"/>
    <dgm:cxn modelId="{817786D8-3102-448D-9B1B-FE877774B6BE}" type="presParOf" srcId="{BB5777F5-5D24-4261-9DEA-894889DD37EF}" destId="{6BDF4DFD-464E-49F5-8303-F8971C92BA70}" srcOrd="1" destOrd="0" presId="urn:microsoft.com/office/officeart/2005/8/layout/hierarchy3"/>
    <dgm:cxn modelId="{DEA39AF1-07B2-4131-836A-EA401F9478EF}" type="presParOf" srcId="{4B5A970D-61D8-44C3-863C-4BEB7FB5E838}" destId="{BC1569A4-3D2E-4A69-9445-698888F0DF30}" srcOrd="2" destOrd="0" presId="urn:microsoft.com/office/officeart/2005/8/layout/hierarchy3"/>
    <dgm:cxn modelId="{E5EAAEE8-27E2-4200-8B3D-C0096A1FB80B}" type="presParOf" srcId="{BC1569A4-3D2E-4A69-9445-698888F0DF30}" destId="{CDA792E5-F952-4FC0-BFBA-A568BCAAD7E5}" srcOrd="0" destOrd="0" presId="urn:microsoft.com/office/officeart/2005/8/layout/hierarchy3"/>
    <dgm:cxn modelId="{F94E4530-6F21-4607-8549-165871A6F141}" type="presParOf" srcId="{CDA792E5-F952-4FC0-BFBA-A568BCAAD7E5}" destId="{2C65490B-61FA-4775-AE89-BFAE69F97143}" srcOrd="0" destOrd="0" presId="urn:microsoft.com/office/officeart/2005/8/layout/hierarchy3"/>
    <dgm:cxn modelId="{C289ACCA-D2C4-4089-96C8-4083388E5BE9}" type="presParOf" srcId="{CDA792E5-F952-4FC0-BFBA-A568BCAAD7E5}" destId="{5793558C-EF6F-43D6-8CF5-AE286DC52413}" srcOrd="1" destOrd="0" presId="urn:microsoft.com/office/officeart/2005/8/layout/hierarchy3"/>
    <dgm:cxn modelId="{2763FAD3-BDB9-4079-A3D1-83DB10FCA15B}" type="presParOf" srcId="{BC1569A4-3D2E-4A69-9445-698888F0DF30}" destId="{91B6E0D3-434F-468A-AC74-BF57FA356F6F}" srcOrd="1" destOrd="0" presId="urn:microsoft.com/office/officeart/2005/8/layout/hierarchy3"/>
    <dgm:cxn modelId="{13A4D9AE-20E4-477C-BE7A-2C4517FCB369}" type="presParOf" srcId="{91B6E0D3-434F-468A-AC74-BF57FA356F6F}" destId="{577D2A3A-4A57-4A71-8E86-C8205412FFC3}" srcOrd="0" destOrd="0" presId="urn:microsoft.com/office/officeart/2005/8/layout/hierarchy3"/>
    <dgm:cxn modelId="{7D34FB2D-E18D-4F3F-A875-9E151D7E0A88}" type="presParOf" srcId="{91B6E0D3-434F-468A-AC74-BF57FA356F6F}" destId="{06936775-783B-4463-A72C-5CF1AEA72422}" srcOrd="1" destOrd="0" presId="urn:microsoft.com/office/officeart/2005/8/layout/hierarchy3"/>
    <dgm:cxn modelId="{D2D62BA7-A7E5-4F2F-942A-A2B91EC5102F}" type="presParOf" srcId="{91B6E0D3-434F-468A-AC74-BF57FA356F6F}" destId="{DB2E20CC-7344-49FD-884E-F46C401BBA00}" srcOrd="2" destOrd="0" presId="urn:microsoft.com/office/officeart/2005/8/layout/hierarchy3"/>
    <dgm:cxn modelId="{CF34684A-0CEB-4F61-80C1-17595E0F0059}" type="presParOf" srcId="{91B6E0D3-434F-468A-AC74-BF57FA356F6F}" destId="{7315C3B9-8926-42A5-9337-03C4A93F1DD5}" srcOrd="3" destOrd="0" presId="urn:microsoft.com/office/officeart/2005/8/layout/hierarchy3"/>
    <dgm:cxn modelId="{B7FA8B90-B47F-4664-B683-C75923842D44}" type="presParOf" srcId="{4B5A970D-61D8-44C3-863C-4BEB7FB5E838}" destId="{4AD7C0E0-53AE-4C3C-9683-8486FB3C8AEC}" srcOrd="3" destOrd="0" presId="urn:microsoft.com/office/officeart/2005/8/layout/hierarchy3"/>
    <dgm:cxn modelId="{1E554B06-B0B4-4CA2-B391-FE99BDC595E7}" type="presParOf" srcId="{4AD7C0E0-53AE-4C3C-9683-8486FB3C8AEC}" destId="{048AA240-40FC-4980-80EC-3432A30C74B5}" srcOrd="0" destOrd="0" presId="urn:microsoft.com/office/officeart/2005/8/layout/hierarchy3"/>
    <dgm:cxn modelId="{A69552E1-DD52-44C2-AED0-2660AD530813}" type="presParOf" srcId="{048AA240-40FC-4980-80EC-3432A30C74B5}" destId="{FA6FE166-FEF7-46F5-B25F-CE151133C976}" srcOrd="0" destOrd="0" presId="urn:microsoft.com/office/officeart/2005/8/layout/hierarchy3"/>
    <dgm:cxn modelId="{7EFD955C-19BC-4AA2-846C-82B5A368100A}" type="presParOf" srcId="{048AA240-40FC-4980-80EC-3432A30C74B5}" destId="{5B579391-E43A-42B9-96D5-9B07B73F931D}" srcOrd="1" destOrd="0" presId="urn:microsoft.com/office/officeart/2005/8/layout/hierarchy3"/>
    <dgm:cxn modelId="{CA6855BD-419E-4680-9462-3AF999A85C27}" type="presParOf" srcId="{4AD7C0E0-53AE-4C3C-9683-8486FB3C8AEC}" destId="{04C0E4C7-B16B-468A-B38D-2080FB8CFB54}" srcOrd="1" destOrd="0" presId="urn:microsoft.com/office/officeart/2005/8/layout/hierarchy3"/>
    <dgm:cxn modelId="{F722027E-79B2-4765-968E-328C6FA8EFF8}" type="presParOf" srcId="{04C0E4C7-B16B-468A-B38D-2080FB8CFB54}" destId="{010F819A-22E8-406D-8768-D25969AC30D4}" srcOrd="0" destOrd="0" presId="urn:microsoft.com/office/officeart/2005/8/layout/hierarchy3"/>
    <dgm:cxn modelId="{1D564A8D-E5B8-4F6A-83F8-3A9D626FA2FD}" type="presParOf" srcId="{04C0E4C7-B16B-468A-B38D-2080FB8CFB54}" destId="{AF54240E-FCC4-4420-81DA-C3C45527B08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B611891-402B-48CB-84BC-62778B27BDF5}"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37F12AB1-F642-4563-81DE-55063205C5AB}">
      <dgm:prSet custT="1"/>
      <dgm:spPr/>
      <dgm:t>
        <a:bodyPr/>
        <a:lstStyle/>
        <a:p>
          <a:r>
            <a:rPr lang="en-US" sz="3200"/>
            <a:t>Volume: </a:t>
          </a:r>
        </a:p>
      </dgm:t>
    </dgm:pt>
    <dgm:pt modelId="{129DA96C-A733-4467-9EA5-DCEC00082B02}" type="parTrans" cxnId="{15A036CA-CB27-4185-9B0A-E9B9367D601B}">
      <dgm:prSet/>
      <dgm:spPr/>
      <dgm:t>
        <a:bodyPr/>
        <a:lstStyle/>
        <a:p>
          <a:endParaRPr lang="en-US"/>
        </a:p>
      </dgm:t>
    </dgm:pt>
    <dgm:pt modelId="{88702FFD-09BD-4611-87C9-BD6A1D89FB3B}" type="sibTrans" cxnId="{15A036CA-CB27-4185-9B0A-E9B9367D601B}">
      <dgm:prSet/>
      <dgm:spPr/>
      <dgm:t>
        <a:bodyPr/>
        <a:lstStyle/>
        <a:p>
          <a:endParaRPr lang="en-US"/>
        </a:p>
      </dgm:t>
    </dgm:pt>
    <dgm:pt modelId="{96496012-567B-42E3-A7A3-A2E66EAAD542}">
      <dgm:prSet custT="1"/>
      <dgm:spPr/>
      <dgm:t>
        <a:bodyPr/>
        <a:lstStyle/>
        <a:p>
          <a:r>
            <a:rPr lang="en-US" sz="1600" dirty="0"/>
            <a:t>Lock solution volume should equal the internal volume of the CVAD and add-ons, plus an additional 20%</a:t>
          </a:r>
        </a:p>
      </dgm:t>
    </dgm:pt>
    <dgm:pt modelId="{3AC56018-0BC9-4A8F-940E-A7D9B2F71B37}" type="parTrans" cxnId="{3C88A8CD-FFBB-4E4C-B084-AD7B068BF253}">
      <dgm:prSet/>
      <dgm:spPr/>
      <dgm:t>
        <a:bodyPr/>
        <a:lstStyle/>
        <a:p>
          <a:endParaRPr lang="en-US"/>
        </a:p>
      </dgm:t>
    </dgm:pt>
    <dgm:pt modelId="{5A0709EF-E1E2-4C05-9B56-B44223F8A61C}" type="sibTrans" cxnId="{3C88A8CD-FFBB-4E4C-B084-AD7B068BF253}">
      <dgm:prSet/>
      <dgm:spPr/>
      <dgm:t>
        <a:bodyPr/>
        <a:lstStyle/>
        <a:p>
          <a:endParaRPr lang="en-US"/>
        </a:p>
      </dgm:t>
    </dgm:pt>
    <dgm:pt modelId="{A09942BB-3A66-4382-B27F-ED948DE3FC86}">
      <dgm:prSet custT="1"/>
      <dgm:spPr/>
      <dgm:t>
        <a:bodyPr/>
        <a:lstStyle/>
        <a:p>
          <a:r>
            <a:rPr lang="en-US" sz="3200" dirty="0"/>
            <a:t>Instillation technique:</a:t>
          </a:r>
        </a:p>
      </dgm:t>
    </dgm:pt>
    <dgm:pt modelId="{ED9F1E45-3BFD-4D0B-AF74-04786FF147B7}" type="parTrans" cxnId="{B17B3928-9F39-46E6-AD6C-DD224B3CF470}">
      <dgm:prSet/>
      <dgm:spPr/>
      <dgm:t>
        <a:bodyPr/>
        <a:lstStyle/>
        <a:p>
          <a:endParaRPr lang="en-US"/>
        </a:p>
      </dgm:t>
    </dgm:pt>
    <dgm:pt modelId="{BF07F450-76D2-4745-BD92-37BB7ED3A76F}" type="sibTrans" cxnId="{B17B3928-9F39-46E6-AD6C-DD224B3CF470}">
      <dgm:prSet/>
      <dgm:spPr/>
      <dgm:t>
        <a:bodyPr/>
        <a:lstStyle/>
        <a:p>
          <a:endParaRPr lang="en-US"/>
        </a:p>
      </dgm:t>
    </dgm:pt>
    <dgm:pt modelId="{618E0F12-72C2-4CDC-9D80-99824BD2EC6D}">
      <dgm:prSet custT="1"/>
      <dgm:spPr/>
      <dgm:t>
        <a:bodyPr/>
        <a:lstStyle/>
        <a:p>
          <a:r>
            <a:rPr lang="en-US" sz="1600" dirty="0"/>
            <a:t>Slower instillation may improve retention</a:t>
          </a:r>
        </a:p>
      </dgm:t>
    </dgm:pt>
    <dgm:pt modelId="{A2BB4B1F-81F5-45FB-8A64-299819994CE4}" type="parTrans" cxnId="{0B600B85-B7F6-4A76-845C-2915E6305DD4}">
      <dgm:prSet/>
      <dgm:spPr/>
      <dgm:t>
        <a:bodyPr/>
        <a:lstStyle/>
        <a:p>
          <a:endParaRPr lang="en-US"/>
        </a:p>
      </dgm:t>
    </dgm:pt>
    <dgm:pt modelId="{004DB77E-B8E0-4E9B-9E72-B3876C275C30}" type="sibTrans" cxnId="{0B600B85-B7F6-4A76-845C-2915E6305DD4}">
      <dgm:prSet/>
      <dgm:spPr/>
      <dgm:t>
        <a:bodyPr/>
        <a:lstStyle/>
        <a:p>
          <a:endParaRPr lang="en-US"/>
        </a:p>
      </dgm:t>
    </dgm:pt>
    <dgm:pt modelId="{E0FDED95-F0A6-4969-AA2C-5BCAAEEFB5A7}">
      <dgm:prSet custT="1"/>
      <dgm:spPr/>
      <dgm:t>
        <a:bodyPr/>
        <a:lstStyle/>
        <a:p>
          <a:r>
            <a:rPr lang="en-US" sz="1600" dirty="0"/>
            <a:t>Barbour et al. suggests that pulsatile administration may lead to losses of heparin due to momentum</a:t>
          </a:r>
        </a:p>
      </dgm:t>
    </dgm:pt>
    <dgm:pt modelId="{E457632D-88A3-484E-B877-5C127665FFF8}" type="parTrans" cxnId="{26136AC3-18C8-49D8-B295-7A27DDDD91AE}">
      <dgm:prSet/>
      <dgm:spPr/>
      <dgm:t>
        <a:bodyPr/>
        <a:lstStyle/>
        <a:p>
          <a:endParaRPr lang="en-US"/>
        </a:p>
      </dgm:t>
    </dgm:pt>
    <dgm:pt modelId="{4A376D75-CB6B-4CF3-A3DF-3767C296EE2D}" type="sibTrans" cxnId="{26136AC3-18C8-49D8-B295-7A27DDDD91AE}">
      <dgm:prSet/>
      <dgm:spPr/>
      <dgm:t>
        <a:bodyPr/>
        <a:lstStyle/>
        <a:p>
          <a:endParaRPr lang="en-US"/>
        </a:p>
      </dgm:t>
    </dgm:pt>
    <dgm:pt modelId="{8C0C84C7-D550-4258-AC8B-50F50485D138}">
      <dgm:prSet custT="1"/>
      <dgm:spPr/>
      <dgm:t>
        <a:bodyPr/>
        <a:lstStyle/>
        <a:p>
          <a:r>
            <a:rPr lang="en-US" sz="1600" dirty="0"/>
            <a:t>Additional research is needed to support this technique</a:t>
          </a:r>
        </a:p>
      </dgm:t>
    </dgm:pt>
    <dgm:pt modelId="{E98AD0A7-BF6D-4FD0-8185-AAA0A45401C1}" type="parTrans" cxnId="{FB0AD468-DC85-4C27-8F43-D84F138D38A8}">
      <dgm:prSet/>
      <dgm:spPr/>
      <dgm:t>
        <a:bodyPr/>
        <a:lstStyle/>
        <a:p>
          <a:endParaRPr lang="en-US"/>
        </a:p>
      </dgm:t>
    </dgm:pt>
    <dgm:pt modelId="{0AAF16B4-BE19-4E10-AFCE-A04798B6475B}" type="sibTrans" cxnId="{FB0AD468-DC85-4C27-8F43-D84F138D38A8}">
      <dgm:prSet/>
      <dgm:spPr/>
      <dgm:t>
        <a:bodyPr/>
        <a:lstStyle/>
        <a:p>
          <a:endParaRPr lang="en-US"/>
        </a:p>
      </dgm:t>
    </dgm:pt>
    <dgm:pt modelId="{22271057-BC63-44CD-B25B-ACACCFB9460D}">
      <dgm:prSet custT="1"/>
      <dgm:spPr/>
      <dgm:t>
        <a:bodyPr/>
        <a:lstStyle/>
        <a:p>
          <a:r>
            <a:rPr lang="en-US" sz="3200"/>
            <a:t>Locking solution:</a:t>
          </a:r>
        </a:p>
      </dgm:t>
    </dgm:pt>
    <dgm:pt modelId="{28471F43-FCDC-430C-8FF2-53F3A788D1C5}" type="parTrans" cxnId="{B1F26C3B-F2A2-4059-AF9F-3745B03600E3}">
      <dgm:prSet/>
      <dgm:spPr/>
      <dgm:t>
        <a:bodyPr/>
        <a:lstStyle/>
        <a:p>
          <a:endParaRPr lang="en-US"/>
        </a:p>
      </dgm:t>
    </dgm:pt>
    <dgm:pt modelId="{3BACA16B-9817-4902-844A-95A71111FDFA}" type="sibTrans" cxnId="{B1F26C3B-F2A2-4059-AF9F-3745B03600E3}">
      <dgm:prSet/>
      <dgm:spPr/>
      <dgm:t>
        <a:bodyPr/>
        <a:lstStyle/>
        <a:p>
          <a:endParaRPr lang="en-US"/>
        </a:p>
      </dgm:t>
    </dgm:pt>
    <dgm:pt modelId="{3D621A83-D73E-450A-98D6-CC9E47234323}">
      <dgm:prSet custT="1"/>
      <dgm:spPr/>
      <dgm:t>
        <a:bodyPr/>
        <a:lstStyle/>
        <a:p>
          <a:r>
            <a:rPr lang="en-US" sz="1600" dirty="0"/>
            <a:t>Preservative-free 0.9% sodium chloride or heparin 10 units/mL</a:t>
          </a:r>
        </a:p>
      </dgm:t>
    </dgm:pt>
    <dgm:pt modelId="{114CD5D4-8BBE-4028-BABB-64A57BA04594}" type="parTrans" cxnId="{4E541581-5F17-4525-85A1-02DF1640BDEB}">
      <dgm:prSet/>
      <dgm:spPr/>
      <dgm:t>
        <a:bodyPr/>
        <a:lstStyle/>
        <a:p>
          <a:endParaRPr lang="en-US"/>
        </a:p>
      </dgm:t>
    </dgm:pt>
    <dgm:pt modelId="{82A53A55-7630-4BBF-AD81-F009D59E0F1C}" type="sibTrans" cxnId="{4E541581-5F17-4525-85A1-02DF1640BDEB}">
      <dgm:prSet/>
      <dgm:spPr/>
      <dgm:t>
        <a:bodyPr/>
        <a:lstStyle/>
        <a:p>
          <a:endParaRPr lang="en-US"/>
        </a:p>
      </dgm:t>
    </dgm:pt>
    <dgm:pt modelId="{5956C742-A111-4054-946F-50AFF54215C1}">
      <dgm:prSet custT="1"/>
      <dgm:spPr/>
      <dgm:t>
        <a:bodyPr/>
        <a:lstStyle/>
        <a:p>
          <a:r>
            <a:rPr lang="en-US" sz="1600" dirty="0"/>
            <a:t>Dependent on manufacturer directions (e.g., PASV PICC)</a:t>
          </a:r>
        </a:p>
      </dgm:t>
    </dgm:pt>
    <dgm:pt modelId="{FEF4BB53-1B54-4C8E-A192-B222EB86C454}" type="parTrans" cxnId="{1368D982-0049-4DE8-856C-14E962EADED6}">
      <dgm:prSet/>
      <dgm:spPr/>
      <dgm:t>
        <a:bodyPr/>
        <a:lstStyle/>
        <a:p>
          <a:endParaRPr lang="en-US"/>
        </a:p>
      </dgm:t>
    </dgm:pt>
    <dgm:pt modelId="{DC564EA0-D736-4272-BBFE-98B6F903BF79}" type="sibTrans" cxnId="{1368D982-0049-4DE8-856C-14E962EADED6}">
      <dgm:prSet/>
      <dgm:spPr/>
      <dgm:t>
        <a:bodyPr/>
        <a:lstStyle/>
        <a:p>
          <a:endParaRPr lang="en-US"/>
        </a:p>
      </dgm:t>
    </dgm:pt>
    <dgm:pt modelId="{372771F3-4355-401F-8395-C655EFCE4BF9}">
      <dgm:prSet custT="1"/>
      <dgm:spPr/>
      <dgm:t>
        <a:bodyPr/>
        <a:lstStyle/>
        <a:p>
          <a:r>
            <a:rPr lang="en-US" sz="1600"/>
            <a:t>There is insufficient evidence to recommend one lock solution over another</a:t>
          </a:r>
        </a:p>
      </dgm:t>
    </dgm:pt>
    <dgm:pt modelId="{F705CB17-8B12-459D-84E1-AE732A2B0E14}" type="parTrans" cxnId="{E0985530-0733-4F73-8C99-987A9B131AC8}">
      <dgm:prSet/>
      <dgm:spPr/>
      <dgm:t>
        <a:bodyPr/>
        <a:lstStyle/>
        <a:p>
          <a:endParaRPr lang="en-US"/>
        </a:p>
      </dgm:t>
    </dgm:pt>
    <dgm:pt modelId="{AAE8BEDD-5F9D-46FA-B286-76D920ECD4A0}" type="sibTrans" cxnId="{E0985530-0733-4F73-8C99-987A9B131AC8}">
      <dgm:prSet/>
      <dgm:spPr/>
      <dgm:t>
        <a:bodyPr/>
        <a:lstStyle/>
        <a:p>
          <a:endParaRPr lang="en-US"/>
        </a:p>
      </dgm:t>
    </dgm:pt>
    <dgm:pt modelId="{F5002886-7199-465E-8AA0-2061B82E118F}" type="pres">
      <dgm:prSet presAssocID="{8B611891-402B-48CB-84BC-62778B27BDF5}" presName="Name0" presStyleCnt="0">
        <dgm:presLayoutVars>
          <dgm:chMax val="7"/>
          <dgm:dir/>
          <dgm:animLvl val="lvl"/>
          <dgm:resizeHandles val="exact"/>
        </dgm:presLayoutVars>
      </dgm:prSet>
      <dgm:spPr/>
    </dgm:pt>
    <dgm:pt modelId="{820E510E-8795-46ED-BCD8-191F6803C4B4}" type="pres">
      <dgm:prSet presAssocID="{A09942BB-3A66-4382-B27F-ED948DE3FC86}" presName="circle1" presStyleLbl="node1" presStyleIdx="0" presStyleCnt="3"/>
      <dgm:spPr/>
    </dgm:pt>
    <dgm:pt modelId="{B99DCE2E-49C5-4140-9A4B-BE8A975CE319}" type="pres">
      <dgm:prSet presAssocID="{A09942BB-3A66-4382-B27F-ED948DE3FC86}" presName="space" presStyleCnt="0"/>
      <dgm:spPr/>
    </dgm:pt>
    <dgm:pt modelId="{B981B71B-BFA4-4690-BC2D-E90DB62A8578}" type="pres">
      <dgm:prSet presAssocID="{A09942BB-3A66-4382-B27F-ED948DE3FC86}" presName="rect1" presStyleLbl="alignAcc1" presStyleIdx="0" presStyleCnt="3"/>
      <dgm:spPr/>
    </dgm:pt>
    <dgm:pt modelId="{9C316436-57D7-4B57-A1B2-A2856BE39B40}" type="pres">
      <dgm:prSet presAssocID="{37F12AB1-F642-4563-81DE-55063205C5AB}" presName="vertSpace2" presStyleLbl="node1" presStyleIdx="0" presStyleCnt="3"/>
      <dgm:spPr/>
    </dgm:pt>
    <dgm:pt modelId="{452B643A-56F9-426B-B1D6-A261E7FA8F6C}" type="pres">
      <dgm:prSet presAssocID="{37F12AB1-F642-4563-81DE-55063205C5AB}" presName="circle2" presStyleLbl="node1" presStyleIdx="1" presStyleCnt="3"/>
      <dgm:spPr/>
    </dgm:pt>
    <dgm:pt modelId="{9AAA4CD6-D493-4513-BD9A-452720BB1DF3}" type="pres">
      <dgm:prSet presAssocID="{37F12AB1-F642-4563-81DE-55063205C5AB}" presName="rect2" presStyleLbl="alignAcc1" presStyleIdx="1" presStyleCnt="3" custScaleY="93077"/>
      <dgm:spPr/>
    </dgm:pt>
    <dgm:pt modelId="{03720771-FDB9-44BF-BA59-953C58E5FBDF}" type="pres">
      <dgm:prSet presAssocID="{22271057-BC63-44CD-B25B-ACACCFB9460D}" presName="vertSpace3" presStyleLbl="node1" presStyleIdx="1" presStyleCnt="3"/>
      <dgm:spPr/>
    </dgm:pt>
    <dgm:pt modelId="{9C50A4EF-961C-4EB6-8B3B-124C807B646F}" type="pres">
      <dgm:prSet presAssocID="{22271057-BC63-44CD-B25B-ACACCFB9460D}" presName="circle3" presStyleLbl="node1" presStyleIdx="2" presStyleCnt="3"/>
      <dgm:spPr/>
    </dgm:pt>
    <dgm:pt modelId="{A1FF909C-B933-4E64-9B25-4E4590052492}" type="pres">
      <dgm:prSet presAssocID="{22271057-BC63-44CD-B25B-ACACCFB9460D}" presName="rect3" presStyleLbl="alignAcc1" presStyleIdx="2" presStyleCnt="3" custScaleY="125468"/>
      <dgm:spPr/>
    </dgm:pt>
    <dgm:pt modelId="{AF826EAA-3894-4234-ADC5-6ACD2400B6E6}" type="pres">
      <dgm:prSet presAssocID="{A09942BB-3A66-4382-B27F-ED948DE3FC86}" presName="rect1ParTx" presStyleLbl="alignAcc1" presStyleIdx="2" presStyleCnt="3">
        <dgm:presLayoutVars>
          <dgm:chMax val="1"/>
          <dgm:bulletEnabled val="1"/>
        </dgm:presLayoutVars>
      </dgm:prSet>
      <dgm:spPr/>
    </dgm:pt>
    <dgm:pt modelId="{6B2EEB48-FA8D-43A6-8906-6C3C2D696E3B}" type="pres">
      <dgm:prSet presAssocID="{A09942BB-3A66-4382-B27F-ED948DE3FC86}" presName="rect1ChTx" presStyleLbl="alignAcc1" presStyleIdx="2" presStyleCnt="3">
        <dgm:presLayoutVars>
          <dgm:bulletEnabled val="1"/>
        </dgm:presLayoutVars>
      </dgm:prSet>
      <dgm:spPr/>
    </dgm:pt>
    <dgm:pt modelId="{95B0FB87-2635-4744-BBDA-C78515D29536}" type="pres">
      <dgm:prSet presAssocID="{37F12AB1-F642-4563-81DE-55063205C5AB}" presName="rect2ParTx" presStyleLbl="alignAcc1" presStyleIdx="2" presStyleCnt="3">
        <dgm:presLayoutVars>
          <dgm:chMax val="1"/>
          <dgm:bulletEnabled val="1"/>
        </dgm:presLayoutVars>
      </dgm:prSet>
      <dgm:spPr/>
    </dgm:pt>
    <dgm:pt modelId="{A2B87005-6E06-48BD-B412-86ABBD9FC642}" type="pres">
      <dgm:prSet presAssocID="{37F12AB1-F642-4563-81DE-55063205C5AB}" presName="rect2ChTx" presStyleLbl="alignAcc1" presStyleIdx="2" presStyleCnt="3">
        <dgm:presLayoutVars>
          <dgm:bulletEnabled val="1"/>
        </dgm:presLayoutVars>
      </dgm:prSet>
      <dgm:spPr/>
    </dgm:pt>
    <dgm:pt modelId="{2E82D939-EE31-4C71-868F-73BB54A3A052}" type="pres">
      <dgm:prSet presAssocID="{22271057-BC63-44CD-B25B-ACACCFB9460D}" presName="rect3ParTx" presStyleLbl="alignAcc1" presStyleIdx="2" presStyleCnt="3">
        <dgm:presLayoutVars>
          <dgm:chMax val="1"/>
          <dgm:bulletEnabled val="1"/>
        </dgm:presLayoutVars>
      </dgm:prSet>
      <dgm:spPr/>
    </dgm:pt>
    <dgm:pt modelId="{E30379EA-2FDF-4101-B35C-9B4B3496BC0D}" type="pres">
      <dgm:prSet presAssocID="{22271057-BC63-44CD-B25B-ACACCFB9460D}" presName="rect3ChTx" presStyleLbl="alignAcc1" presStyleIdx="2" presStyleCnt="3" custScaleY="127852">
        <dgm:presLayoutVars>
          <dgm:bulletEnabled val="1"/>
        </dgm:presLayoutVars>
      </dgm:prSet>
      <dgm:spPr/>
    </dgm:pt>
  </dgm:ptLst>
  <dgm:cxnLst>
    <dgm:cxn modelId="{D099090C-1EEC-44CA-9316-09392000EA2A}" type="presOf" srcId="{8B611891-402B-48CB-84BC-62778B27BDF5}" destId="{F5002886-7199-465E-8AA0-2061B82E118F}" srcOrd="0" destOrd="0" presId="urn:microsoft.com/office/officeart/2005/8/layout/target3"/>
    <dgm:cxn modelId="{22218421-CF8C-4467-90BF-AB505D76BB35}" type="presOf" srcId="{8C0C84C7-D550-4258-AC8B-50F50485D138}" destId="{6B2EEB48-FA8D-43A6-8906-6C3C2D696E3B}" srcOrd="0" destOrd="2" presId="urn:microsoft.com/office/officeart/2005/8/layout/target3"/>
    <dgm:cxn modelId="{B17B3928-9F39-46E6-AD6C-DD224B3CF470}" srcId="{8B611891-402B-48CB-84BC-62778B27BDF5}" destId="{A09942BB-3A66-4382-B27F-ED948DE3FC86}" srcOrd="0" destOrd="0" parTransId="{ED9F1E45-3BFD-4D0B-AF74-04786FF147B7}" sibTransId="{BF07F450-76D2-4745-BD92-37BB7ED3A76F}"/>
    <dgm:cxn modelId="{E0985530-0733-4F73-8C99-987A9B131AC8}" srcId="{22271057-BC63-44CD-B25B-ACACCFB9460D}" destId="{372771F3-4355-401F-8395-C655EFCE4BF9}" srcOrd="2" destOrd="0" parTransId="{F705CB17-8B12-459D-84E1-AE732A2B0E14}" sibTransId="{AAE8BEDD-5F9D-46FA-B286-76D920ECD4A0}"/>
    <dgm:cxn modelId="{B1F26C3B-F2A2-4059-AF9F-3745B03600E3}" srcId="{8B611891-402B-48CB-84BC-62778B27BDF5}" destId="{22271057-BC63-44CD-B25B-ACACCFB9460D}" srcOrd="2" destOrd="0" parTransId="{28471F43-FCDC-430C-8FF2-53F3A788D1C5}" sibTransId="{3BACA16B-9817-4902-844A-95A71111FDFA}"/>
    <dgm:cxn modelId="{FB0AD468-DC85-4C27-8F43-D84F138D38A8}" srcId="{A09942BB-3A66-4382-B27F-ED948DE3FC86}" destId="{8C0C84C7-D550-4258-AC8B-50F50485D138}" srcOrd="2" destOrd="0" parTransId="{E98AD0A7-BF6D-4FD0-8185-AAA0A45401C1}" sibTransId="{0AAF16B4-BE19-4E10-AFCE-A04798B6475B}"/>
    <dgm:cxn modelId="{96D0AB6B-64D9-4D4C-B835-638BDBC328EF}" type="presOf" srcId="{22271057-BC63-44CD-B25B-ACACCFB9460D}" destId="{2E82D939-EE31-4C71-868F-73BB54A3A052}" srcOrd="1" destOrd="0" presId="urn:microsoft.com/office/officeart/2005/8/layout/target3"/>
    <dgm:cxn modelId="{5C5C0771-754D-4957-9E18-28D9209168E2}" type="presOf" srcId="{96496012-567B-42E3-A7A3-A2E66EAAD542}" destId="{A2B87005-6E06-48BD-B412-86ABBD9FC642}" srcOrd="0" destOrd="0" presId="urn:microsoft.com/office/officeart/2005/8/layout/target3"/>
    <dgm:cxn modelId="{4E541581-5F17-4525-85A1-02DF1640BDEB}" srcId="{22271057-BC63-44CD-B25B-ACACCFB9460D}" destId="{3D621A83-D73E-450A-98D6-CC9E47234323}" srcOrd="0" destOrd="0" parTransId="{114CD5D4-8BBE-4028-BABB-64A57BA04594}" sibTransId="{82A53A55-7630-4BBF-AD81-F009D59E0F1C}"/>
    <dgm:cxn modelId="{1368D982-0049-4DE8-856C-14E962EADED6}" srcId="{22271057-BC63-44CD-B25B-ACACCFB9460D}" destId="{5956C742-A111-4054-946F-50AFF54215C1}" srcOrd="1" destOrd="0" parTransId="{FEF4BB53-1B54-4C8E-A192-B222EB86C454}" sibTransId="{DC564EA0-D736-4272-BBFE-98B6F903BF79}"/>
    <dgm:cxn modelId="{0B600B85-B7F6-4A76-845C-2915E6305DD4}" srcId="{A09942BB-3A66-4382-B27F-ED948DE3FC86}" destId="{618E0F12-72C2-4CDC-9D80-99824BD2EC6D}" srcOrd="0" destOrd="0" parTransId="{A2BB4B1F-81F5-45FB-8A64-299819994CE4}" sibTransId="{004DB77E-B8E0-4E9B-9E72-B3876C275C30}"/>
    <dgm:cxn modelId="{3F9FF287-368F-4FA1-A78C-1FB6A9A8A906}" type="presOf" srcId="{A09942BB-3A66-4382-B27F-ED948DE3FC86}" destId="{AF826EAA-3894-4234-ADC5-6ACD2400B6E6}" srcOrd="1" destOrd="0" presId="urn:microsoft.com/office/officeart/2005/8/layout/target3"/>
    <dgm:cxn modelId="{C68C9B8E-BC06-424B-98A7-761EE7600DF9}" type="presOf" srcId="{22271057-BC63-44CD-B25B-ACACCFB9460D}" destId="{A1FF909C-B933-4E64-9B25-4E4590052492}" srcOrd="0" destOrd="0" presId="urn:microsoft.com/office/officeart/2005/8/layout/target3"/>
    <dgm:cxn modelId="{20E9AAA0-759F-4FFD-831E-E8A03345F8DF}" type="presOf" srcId="{A09942BB-3A66-4382-B27F-ED948DE3FC86}" destId="{B981B71B-BFA4-4690-BC2D-E90DB62A8578}" srcOrd="0" destOrd="0" presId="urn:microsoft.com/office/officeart/2005/8/layout/target3"/>
    <dgm:cxn modelId="{7EAE66B4-DBD1-4545-B3C7-3B3300C0B226}" type="presOf" srcId="{618E0F12-72C2-4CDC-9D80-99824BD2EC6D}" destId="{6B2EEB48-FA8D-43A6-8906-6C3C2D696E3B}" srcOrd="0" destOrd="0" presId="urn:microsoft.com/office/officeart/2005/8/layout/target3"/>
    <dgm:cxn modelId="{A6F248BC-0276-4CEC-A311-B5A251118782}" type="presOf" srcId="{3D621A83-D73E-450A-98D6-CC9E47234323}" destId="{E30379EA-2FDF-4101-B35C-9B4B3496BC0D}" srcOrd="0" destOrd="0" presId="urn:microsoft.com/office/officeart/2005/8/layout/target3"/>
    <dgm:cxn modelId="{26136AC3-18C8-49D8-B295-7A27DDDD91AE}" srcId="{A09942BB-3A66-4382-B27F-ED948DE3FC86}" destId="{E0FDED95-F0A6-4969-AA2C-5BCAAEEFB5A7}" srcOrd="1" destOrd="0" parTransId="{E457632D-88A3-484E-B877-5C127665FFF8}" sibTransId="{4A376D75-CB6B-4CF3-A3DF-3767C296EE2D}"/>
    <dgm:cxn modelId="{70A1EEC9-A9AA-4A37-86AA-E2C21A41E71C}" type="presOf" srcId="{372771F3-4355-401F-8395-C655EFCE4BF9}" destId="{E30379EA-2FDF-4101-B35C-9B4B3496BC0D}" srcOrd="0" destOrd="2" presId="urn:microsoft.com/office/officeart/2005/8/layout/target3"/>
    <dgm:cxn modelId="{15A036CA-CB27-4185-9B0A-E9B9367D601B}" srcId="{8B611891-402B-48CB-84BC-62778B27BDF5}" destId="{37F12AB1-F642-4563-81DE-55063205C5AB}" srcOrd="1" destOrd="0" parTransId="{129DA96C-A733-4467-9EA5-DCEC00082B02}" sibTransId="{88702FFD-09BD-4611-87C9-BD6A1D89FB3B}"/>
    <dgm:cxn modelId="{3C88A8CD-FFBB-4E4C-B084-AD7B068BF253}" srcId="{37F12AB1-F642-4563-81DE-55063205C5AB}" destId="{96496012-567B-42E3-A7A3-A2E66EAAD542}" srcOrd="0" destOrd="0" parTransId="{3AC56018-0BC9-4A8F-940E-A7D9B2F71B37}" sibTransId="{5A0709EF-E1E2-4C05-9B56-B44223F8A61C}"/>
    <dgm:cxn modelId="{EFEF1EE3-B6F6-44AB-BC36-D18F59D5137E}" type="presOf" srcId="{37F12AB1-F642-4563-81DE-55063205C5AB}" destId="{9AAA4CD6-D493-4513-BD9A-452720BB1DF3}" srcOrd="0" destOrd="0" presId="urn:microsoft.com/office/officeart/2005/8/layout/target3"/>
    <dgm:cxn modelId="{C99D88E5-B041-43E8-9AFC-38253A085F52}" type="presOf" srcId="{5956C742-A111-4054-946F-50AFF54215C1}" destId="{E30379EA-2FDF-4101-B35C-9B4B3496BC0D}" srcOrd="0" destOrd="1" presId="urn:microsoft.com/office/officeart/2005/8/layout/target3"/>
    <dgm:cxn modelId="{888C31EA-C506-412A-9E64-7026CF282056}" type="presOf" srcId="{E0FDED95-F0A6-4969-AA2C-5BCAAEEFB5A7}" destId="{6B2EEB48-FA8D-43A6-8906-6C3C2D696E3B}" srcOrd="0" destOrd="1" presId="urn:microsoft.com/office/officeart/2005/8/layout/target3"/>
    <dgm:cxn modelId="{E46C5DEC-4E10-46F4-88D6-2ADC70350192}" type="presOf" srcId="{37F12AB1-F642-4563-81DE-55063205C5AB}" destId="{95B0FB87-2635-4744-BBDA-C78515D29536}" srcOrd="1" destOrd="0" presId="urn:microsoft.com/office/officeart/2005/8/layout/target3"/>
    <dgm:cxn modelId="{9EDB343C-037D-4689-9738-7F8216406A81}" type="presParOf" srcId="{F5002886-7199-465E-8AA0-2061B82E118F}" destId="{820E510E-8795-46ED-BCD8-191F6803C4B4}" srcOrd="0" destOrd="0" presId="urn:microsoft.com/office/officeart/2005/8/layout/target3"/>
    <dgm:cxn modelId="{65AB4404-7F50-4C19-BCB8-814BAABADF1C}" type="presParOf" srcId="{F5002886-7199-465E-8AA0-2061B82E118F}" destId="{B99DCE2E-49C5-4140-9A4B-BE8A975CE319}" srcOrd="1" destOrd="0" presId="urn:microsoft.com/office/officeart/2005/8/layout/target3"/>
    <dgm:cxn modelId="{C8DD60EA-AAB8-4A3D-A879-FF5E555965D3}" type="presParOf" srcId="{F5002886-7199-465E-8AA0-2061B82E118F}" destId="{B981B71B-BFA4-4690-BC2D-E90DB62A8578}" srcOrd="2" destOrd="0" presId="urn:microsoft.com/office/officeart/2005/8/layout/target3"/>
    <dgm:cxn modelId="{9880766E-0C9A-45E1-B7C3-7233AF4D33B7}" type="presParOf" srcId="{F5002886-7199-465E-8AA0-2061B82E118F}" destId="{9C316436-57D7-4B57-A1B2-A2856BE39B40}" srcOrd="3" destOrd="0" presId="urn:microsoft.com/office/officeart/2005/8/layout/target3"/>
    <dgm:cxn modelId="{C5D958E1-215B-4907-A8EC-C1A9F8D470E7}" type="presParOf" srcId="{F5002886-7199-465E-8AA0-2061B82E118F}" destId="{452B643A-56F9-426B-B1D6-A261E7FA8F6C}" srcOrd="4" destOrd="0" presId="urn:microsoft.com/office/officeart/2005/8/layout/target3"/>
    <dgm:cxn modelId="{310F1782-C5E9-4670-A852-6773D4288A89}" type="presParOf" srcId="{F5002886-7199-465E-8AA0-2061B82E118F}" destId="{9AAA4CD6-D493-4513-BD9A-452720BB1DF3}" srcOrd="5" destOrd="0" presId="urn:microsoft.com/office/officeart/2005/8/layout/target3"/>
    <dgm:cxn modelId="{1EE6F230-ACC9-4D06-9B42-E7F7E7E8A58A}" type="presParOf" srcId="{F5002886-7199-465E-8AA0-2061B82E118F}" destId="{03720771-FDB9-44BF-BA59-953C58E5FBDF}" srcOrd="6" destOrd="0" presId="urn:microsoft.com/office/officeart/2005/8/layout/target3"/>
    <dgm:cxn modelId="{863BA8AC-7DE5-482E-A5BA-4D71844871C9}" type="presParOf" srcId="{F5002886-7199-465E-8AA0-2061B82E118F}" destId="{9C50A4EF-961C-4EB6-8B3B-124C807B646F}" srcOrd="7" destOrd="0" presId="urn:microsoft.com/office/officeart/2005/8/layout/target3"/>
    <dgm:cxn modelId="{9FF15A9D-B288-405E-A3F3-EDBC3C86D9B5}" type="presParOf" srcId="{F5002886-7199-465E-8AA0-2061B82E118F}" destId="{A1FF909C-B933-4E64-9B25-4E4590052492}" srcOrd="8" destOrd="0" presId="urn:microsoft.com/office/officeart/2005/8/layout/target3"/>
    <dgm:cxn modelId="{F49DFB7C-0665-4914-83C1-DB84C12561AE}" type="presParOf" srcId="{F5002886-7199-465E-8AA0-2061B82E118F}" destId="{AF826EAA-3894-4234-ADC5-6ACD2400B6E6}" srcOrd="9" destOrd="0" presId="urn:microsoft.com/office/officeart/2005/8/layout/target3"/>
    <dgm:cxn modelId="{44C87966-E146-496E-9882-E7F6500A0138}" type="presParOf" srcId="{F5002886-7199-465E-8AA0-2061B82E118F}" destId="{6B2EEB48-FA8D-43A6-8906-6C3C2D696E3B}" srcOrd="10" destOrd="0" presId="urn:microsoft.com/office/officeart/2005/8/layout/target3"/>
    <dgm:cxn modelId="{2AF29921-DC23-4966-89DA-796DC368ECA4}" type="presParOf" srcId="{F5002886-7199-465E-8AA0-2061B82E118F}" destId="{95B0FB87-2635-4744-BBDA-C78515D29536}" srcOrd="11" destOrd="0" presId="urn:microsoft.com/office/officeart/2005/8/layout/target3"/>
    <dgm:cxn modelId="{D0B678E3-70A5-4BD5-8382-A289A10BC091}" type="presParOf" srcId="{F5002886-7199-465E-8AA0-2061B82E118F}" destId="{A2B87005-6E06-48BD-B412-86ABBD9FC642}" srcOrd="12" destOrd="0" presId="urn:microsoft.com/office/officeart/2005/8/layout/target3"/>
    <dgm:cxn modelId="{1E91D3A9-7141-406F-A4AF-EE1038441029}" type="presParOf" srcId="{F5002886-7199-465E-8AA0-2061B82E118F}" destId="{2E82D939-EE31-4C71-868F-73BB54A3A052}" srcOrd="13" destOrd="0" presId="urn:microsoft.com/office/officeart/2005/8/layout/target3"/>
    <dgm:cxn modelId="{66A90317-FCBC-4F1E-B8A4-3502C3DFD1A5}" type="presParOf" srcId="{F5002886-7199-465E-8AA0-2061B82E118F}" destId="{E30379EA-2FDF-4101-B35C-9B4B3496BC0D}"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A0B795D-43A3-4F28-9DD0-7A09EE60DD89}"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3984DD98-D1D0-4120-A0B5-BBE73D586E07}">
      <dgm:prSet custT="1"/>
      <dgm:spPr>
        <a:solidFill>
          <a:schemeClr val="accent1"/>
        </a:solidFill>
      </dgm:spPr>
      <dgm:t>
        <a:bodyPr/>
        <a:lstStyle/>
        <a:p>
          <a:r>
            <a:rPr lang="en-US" sz="1600"/>
            <a:t>Zhong L, et al.: Meta-analysis of randomized controlled trials (RCTs) comparing the two locking solutions for patency of CVCs in adult patients</a:t>
          </a:r>
        </a:p>
      </dgm:t>
    </dgm:pt>
    <dgm:pt modelId="{BE83AB58-FC3B-4ADA-ACF2-19BBBDBADF32}" type="parTrans" cxnId="{7F4228BE-880D-4FA8-BF1C-34622FB577B7}">
      <dgm:prSet/>
      <dgm:spPr/>
      <dgm:t>
        <a:bodyPr/>
        <a:lstStyle/>
        <a:p>
          <a:endParaRPr lang="en-US"/>
        </a:p>
      </dgm:t>
    </dgm:pt>
    <dgm:pt modelId="{E5FE650C-F68B-4410-915C-D22F25F195F6}" type="sibTrans" cxnId="{7F4228BE-880D-4FA8-BF1C-34622FB577B7}">
      <dgm:prSet/>
      <dgm:spPr/>
      <dgm:t>
        <a:bodyPr/>
        <a:lstStyle/>
        <a:p>
          <a:endParaRPr lang="en-US"/>
        </a:p>
      </dgm:t>
    </dgm:pt>
    <dgm:pt modelId="{DD4DA07E-1BF4-462C-8B29-7F8F5411230C}">
      <dgm:prSet custT="1"/>
      <dgm:spPr/>
      <dgm:t>
        <a:bodyPr/>
        <a:lstStyle/>
        <a:p>
          <a:r>
            <a:rPr lang="en-US" sz="1400"/>
            <a:t>Normal saline flushes compared to various concentrations of heparin </a:t>
          </a:r>
        </a:p>
      </dgm:t>
    </dgm:pt>
    <dgm:pt modelId="{8E7F983B-554B-4016-9F57-E273A794EE19}" type="parTrans" cxnId="{0F627EAB-E6F2-4C5D-9CF7-D911957EC4E8}">
      <dgm:prSet/>
      <dgm:spPr/>
      <dgm:t>
        <a:bodyPr/>
        <a:lstStyle/>
        <a:p>
          <a:endParaRPr lang="en-US"/>
        </a:p>
      </dgm:t>
    </dgm:pt>
    <dgm:pt modelId="{B331AC06-090E-4F2D-B014-E5E85876E017}" type="sibTrans" cxnId="{0F627EAB-E6F2-4C5D-9CF7-D911957EC4E8}">
      <dgm:prSet/>
      <dgm:spPr/>
      <dgm:t>
        <a:bodyPr/>
        <a:lstStyle/>
        <a:p>
          <a:endParaRPr lang="en-US"/>
        </a:p>
      </dgm:t>
    </dgm:pt>
    <dgm:pt modelId="{E6D70179-C5B0-4487-92FE-7526ADE5765A}">
      <dgm:prSet custT="1"/>
      <dgm:spPr>
        <a:solidFill>
          <a:schemeClr val="accent1"/>
        </a:solidFill>
      </dgm:spPr>
      <dgm:t>
        <a:bodyPr/>
        <a:lstStyle/>
        <a:p>
          <a:r>
            <a:rPr lang="en-US" sz="1600"/>
            <a:t>Primary outcomes:</a:t>
          </a:r>
        </a:p>
      </dgm:t>
    </dgm:pt>
    <dgm:pt modelId="{F8DDEC3C-5006-4EEE-8121-85233FA6E670}" type="parTrans" cxnId="{053314CF-EE84-4B58-93BD-36A3D2070D5E}">
      <dgm:prSet/>
      <dgm:spPr/>
      <dgm:t>
        <a:bodyPr/>
        <a:lstStyle/>
        <a:p>
          <a:endParaRPr lang="en-US"/>
        </a:p>
      </dgm:t>
    </dgm:pt>
    <dgm:pt modelId="{3888E387-5F32-4189-A903-BA2EB94BE930}" type="sibTrans" cxnId="{053314CF-EE84-4B58-93BD-36A3D2070D5E}">
      <dgm:prSet/>
      <dgm:spPr/>
      <dgm:t>
        <a:bodyPr/>
        <a:lstStyle/>
        <a:p>
          <a:endParaRPr lang="en-US"/>
        </a:p>
      </dgm:t>
    </dgm:pt>
    <dgm:pt modelId="{91D85A12-D644-4007-9E05-08C16D7D7C8D}">
      <dgm:prSet custT="1"/>
      <dgm:spPr/>
      <dgm:t>
        <a:bodyPr/>
        <a:lstStyle/>
        <a:p>
          <a:r>
            <a:rPr lang="en-US" sz="1400"/>
            <a:t>Catheter occlusion</a:t>
          </a:r>
        </a:p>
      </dgm:t>
    </dgm:pt>
    <dgm:pt modelId="{CDC6CF26-5451-42BE-AF7F-5FDA154D783E}" type="parTrans" cxnId="{B93EEDCB-E88B-4A71-BB99-809F8456A037}">
      <dgm:prSet/>
      <dgm:spPr/>
      <dgm:t>
        <a:bodyPr/>
        <a:lstStyle/>
        <a:p>
          <a:endParaRPr lang="en-US"/>
        </a:p>
      </dgm:t>
    </dgm:pt>
    <dgm:pt modelId="{00E52BD2-F3FB-4DB5-B52E-B03202EDB0F2}" type="sibTrans" cxnId="{B93EEDCB-E88B-4A71-BB99-809F8456A037}">
      <dgm:prSet/>
      <dgm:spPr/>
      <dgm:t>
        <a:bodyPr/>
        <a:lstStyle/>
        <a:p>
          <a:endParaRPr lang="en-US"/>
        </a:p>
      </dgm:t>
    </dgm:pt>
    <dgm:pt modelId="{35B6DC96-D5F6-4BED-A564-11E41195841F}">
      <dgm:prSet custT="1"/>
      <dgm:spPr>
        <a:solidFill>
          <a:schemeClr val="accent1"/>
        </a:solidFill>
      </dgm:spPr>
      <dgm:t>
        <a:bodyPr/>
        <a:lstStyle/>
        <a:p>
          <a:r>
            <a:rPr lang="en-US" sz="1600"/>
            <a:t>Secondary outcomes:</a:t>
          </a:r>
        </a:p>
      </dgm:t>
    </dgm:pt>
    <dgm:pt modelId="{A237C187-515D-4BD0-B02F-B7166E01CB4D}" type="parTrans" cxnId="{F69B70D5-0731-4A02-ABBD-75412D416D5B}">
      <dgm:prSet/>
      <dgm:spPr/>
      <dgm:t>
        <a:bodyPr/>
        <a:lstStyle/>
        <a:p>
          <a:endParaRPr lang="en-US"/>
        </a:p>
      </dgm:t>
    </dgm:pt>
    <dgm:pt modelId="{2B672BAD-3AFD-41BD-AB64-251D518135DF}" type="sibTrans" cxnId="{F69B70D5-0731-4A02-ABBD-75412D416D5B}">
      <dgm:prSet/>
      <dgm:spPr/>
      <dgm:t>
        <a:bodyPr/>
        <a:lstStyle/>
        <a:p>
          <a:endParaRPr lang="en-US"/>
        </a:p>
      </dgm:t>
    </dgm:pt>
    <dgm:pt modelId="{627D9037-1C13-49D7-B0AE-A8794690F5C6}">
      <dgm:prSet custT="1"/>
      <dgm:spPr/>
      <dgm:t>
        <a:bodyPr/>
        <a:lstStyle/>
        <a:p>
          <a:r>
            <a:rPr lang="en-US" sz="1400"/>
            <a:t>Catheter manipulation required to maintain patency</a:t>
          </a:r>
        </a:p>
      </dgm:t>
    </dgm:pt>
    <dgm:pt modelId="{E96CF716-3FB6-4C8F-A1ED-4900CC461B3F}" type="parTrans" cxnId="{7D706620-289C-48F6-8272-C3150B328BC4}">
      <dgm:prSet/>
      <dgm:spPr/>
      <dgm:t>
        <a:bodyPr/>
        <a:lstStyle/>
        <a:p>
          <a:endParaRPr lang="en-US"/>
        </a:p>
      </dgm:t>
    </dgm:pt>
    <dgm:pt modelId="{6DB2B55F-BE3E-4A82-817A-29AA6D61D8CD}" type="sibTrans" cxnId="{7D706620-289C-48F6-8272-C3150B328BC4}">
      <dgm:prSet/>
      <dgm:spPr/>
      <dgm:t>
        <a:bodyPr/>
        <a:lstStyle/>
        <a:p>
          <a:endParaRPr lang="en-US"/>
        </a:p>
      </dgm:t>
    </dgm:pt>
    <dgm:pt modelId="{3F24E25D-EBCC-4C45-9518-52DDBC0329F8}">
      <dgm:prSet custT="1"/>
      <dgm:spPr/>
      <dgm:t>
        <a:bodyPr/>
        <a:lstStyle/>
        <a:p>
          <a:r>
            <a:rPr lang="en-US" sz="1400"/>
            <a:t>Heparin-induced thrombocytopenia and thrombosis (HITT)</a:t>
          </a:r>
        </a:p>
      </dgm:t>
    </dgm:pt>
    <dgm:pt modelId="{7D9D05CA-A134-4A41-8DFE-2892AADEBFB3}" type="parTrans" cxnId="{8623CCE3-A938-4650-9F7E-69AA59ADCD7E}">
      <dgm:prSet/>
      <dgm:spPr/>
      <dgm:t>
        <a:bodyPr/>
        <a:lstStyle/>
        <a:p>
          <a:endParaRPr lang="en-US"/>
        </a:p>
      </dgm:t>
    </dgm:pt>
    <dgm:pt modelId="{F2C9BFFB-852D-4125-BB2F-600104DA3CE4}" type="sibTrans" cxnId="{8623CCE3-A938-4650-9F7E-69AA59ADCD7E}">
      <dgm:prSet/>
      <dgm:spPr/>
      <dgm:t>
        <a:bodyPr/>
        <a:lstStyle/>
        <a:p>
          <a:endParaRPr lang="en-US"/>
        </a:p>
      </dgm:t>
    </dgm:pt>
    <dgm:pt modelId="{10070175-417C-4C78-A4A1-B08909CD92D4}">
      <dgm:prSet custT="1"/>
      <dgm:spPr/>
      <dgm:t>
        <a:bodyPr/>
        <a:lstStyle/>
        <a:p>
          <a:r>
            <a:rPr lang="en-US" sz="1400"/>
            <a:t>Hemorrhage</a:t>
          </a:r>
        </a:p>
      </dgm:t>
    </dgm:pt>
    <dgm:pt modelId="{F3D596F1-4300-4CD0-ABCD-549CA25CFFBB}" type="parTrans" cxnId="{1C9389E3-DB49-4E6B-B874-44C701803B8B}">
      <dgm:prSet/>
      <dgm:spPr/>
      <dgm:t>
        <a:bodyPr/>
        <a:lstStyle/>
        <a:p>
          <a:endParaRPr lang="en-US"/>
        </a:p>
      </dgm:t>
    </dgm:pt>
    <dgm:pt modelId="{04952CA2-5558-445F-A565-6C8341B1C79D}" type="sibTrans" cxnId="{1C9389E3-DB49-4E6B-B874-44C701803B8B}">
      <dgm:prSet/>
      <dgm:spPr/>
      <dgm:t>
        <a:bodyPr/>
        <a:lstStyle/>
        <a:p>
          <a:endParaRPr lang="en-US"/>
        </a:p>
      </dgm:t>
    </dgm:pt>
    <dgm:pt modelId="{1BA16246-B154-402E-8D0B-042E0A73E31C}">
      <dgm:prSet custT="1"/>
      <dgm:spPr/>
      <dgm:t>
        <a:bodyPr/>
        <a:lstStyle/>
        <a:p>
          <a:r>
            <a:rPr lang="en-US" sz="1400"/>
            <a:t>Central venous thrombosis</a:t>
          </a:r>
        </a:p>
      </dgm:t>
    </dgm:pt>
    <dgm:pt modelId="{09867B82-27B7-44E6-B0B4-18CBDFAE6C41}" type="parTrans" cxnId="{B8CF199F-A34E-43D3-ABCC-AC253373EE6F}">
      <dgm:prSet/>
      <dgm:spPr/>
      <dgm:t>
        <a:bodyPr/>
        <a:lstStyle/>
        <a:p>
          <a:endParaRPr lang="en-US"/>
        </a:p>
      </dgm:t>
    </dgm:pt>
    <dgm:pt modelId="{736C8C5A-37E1-404F-87C8-54D9C8BDB092}" type="sibTrans" cxnId="{B8CF199F-A34E-43D3-ABCC-AC253373EE6F}">
      <dgm:prSet/>
      <dgm:spPr/>
      <dgm:t>
        <a:bodyPr/>
        <a:lstStyle/>
        <a:p>
          <a:endParaRPr lang="en-US"/>
        </a:p>
      </dgm:t>
    </dgm:pt>
    <dgm:pt modelId="{38215FDB-5303-4B67-93F2-66A60BBADFE9}">
      <dgm:prSet custT="1"/>
      <dgm:spPr/>
      <dgm:t>
        <a:bodyPr/>
        <a:lstStyle/>
        <a:p>
          <a:r>
            <a:rPr lang="en-US" sz="1400"/>
            <a:t>CLABSI </a:t>
          </a:r>
        </a:p>
      </dgm:t>
    </dgm:pt>
    <dgm:pt modelId="{F0554455-09FA-46AC-BCF6-0234342A6EB1}" type="parTrans" cxnId="{DDCD1CD2-8836-414A-8C20-4DE3DED61EC5}">
      <dgm:prSet/>
      <dgm:spPr/>
      <dgm:t>
        <a:bodyPr/>
        <a:lstStyle/>
        <a:p>
          <a:endParaRPr lang="en-US"/>
        </a:p>
      </dgm:t>
    </dgm:pt>
    <dgm:pt modelId="{40688625-F11D-44BE-8C79-9CB5CAE6DDD4}" type="sibTrans" cxnId="{DDCD1CD2-8836-414A-8C20-4DE3DED61EC5}">
      <dgm:prSet/>
      <dgm:spPr/>
      <dgm:t>
        <a:bodyPr/>
        <a:lstStyle/>
        <a:p>
          <a:endParaRPr lang="en-US"/>
        </a:p>
      </dgm:t>
    </dgm:pt>
    <dgm:pt modelId="{A29D72C5-78C2-4726-91AF-CEE4265D4A97}">
      <dgm:prSet custT="1"/>
      <dgm:spPr>
        <a:solidFill>
          <a:schemeClr val="accent1"/>
        </a:solidFill>
      </dgm:spPr>
      <dgm:t>
        <a:bodyPr/>
        <a:lstStyle/>
        <a:p>
          <a:r>
            <a:rPr lang="en-US" sz="1600"/>
            <a:t>Results:</a:t>
          </a:r>
        </a:p>
      </dgm:t>
    </dgm:pt>
    <dgm:pt modelId="{F81AA36E-7C3B-4F77-9309-22D8CDCEAD14}" type="parTrans" cxnId="{C38C4D77-B51D-4D59-B9FA-94962736123F}">
      <dgm:prSet/>
      <dgm:spPr/>
      <dgm:t>
        <a:bodyPr/>
        <a:lstStyle/>
        <a:p>
          <a:endParaRPr lang="en-US"/>
        </a:p>
      </dgm:t>
    </dgm:pt>
    <dgm:pt modelId="{00F66FD0-0C60-4540-87D0-01B5F75E1BA9}" type="sibTrans" cxnId="{C38C4D77-B51D-4D59-B9FA-94962736123F}">
      <dgm:prSet/>
      <dgm:spPr/>
      <dgm:t>
        <a:bodyPr/>
        <a:lstStyle/>
        <a:p>
          <a:endParaRPr lang="en-US"/>
        </a:p>
      </dgm:t>
    </dgm:pt>
    <dgm:pt modelId="{3F4A42F3-4AD9-4970-96E0-DBA22E02EBEE}">
      <dgm:prSet custT="1"/>
      <dgm:spPr/>
      <dgm:t>
        <a:bodyPr/>
        <a:lstStyle/>
        <a:p>
          <a:r>
            <a:rPr lang="en-US" sz="1400"/>
            <a:t>NS was equal in efficacy to using HS solution in </a:t>
          </a:r>
          <a:r>
            <a:rPr lang="en-US" sz="1400" b="1"/>
            <a:t>long-term</a:t>
          </a:r>
          <a:r>
            <a:rPr lang="en-US" sz="1400"/>
            <a:t> CVCs (n = 6589; RR, 0.97; 95% CI = 0.76 to 1.23; P = 0.796)</a:t>
          </a:r>
        </a:p>
      </dgm:t>
    </dgm:pt>
    <dgm:pt modelId="{2A636DF9-F211-4C06-A942-CEF4349E43E4}" type="parTrans" cxnId="{3762E14D-8C4F-4DE1-B75F-89D5410828F4}">
      <dgm:prSet/>
      <dgm:spPr/>
      <dgm:t>
        <a:bodyPr/>
        <a:lstStyle/>
        <a:p>
          <a:endParaRPr lang="en-US"/>
        </a:p>
      </dgm:t>
    </dgm:pt>
    <dgm:pt modelId="{C8F7BBF2-D53E-4F21-ACED-FED7047392CD}" type="sibTrans" cxnId="{3762E14D-8C4F-4DE1-B75F-89D5410828F4}">
      <dgm:prSet/>
      <dgm:spPr/>
      <dgm:t>
        <a:bodyPr/>
        <a:lstStyle/>
        <a:p>
          <a:endParaRPr lang="en-US"/>
        </a:p>
      </dgm:t>
    </dgm:pt>
    <dgm:pt modelId="{0BDC0B4C-A771-4EEF-8EDD-B22D7574E1FA}">
      <dgm:prSet custT="1"/>
      <dgm:spPr/>
      <dgm:t>
        <a:bodyPr/>
        <a:lstStyle/>
        <a:p>
          <a:r>
            <a:rPr lang="en-US" sz="1400"/>
            <a:t>NS is less effective than HS solution in </a:t>
          </a:r>
          <a:r>
            <a:rPr lang="en-US" sz="1400" b="1"/>
            <a:t>short-term</a:t>
          </a:r>
          <a:r>
            <a:rPr lang="en-US" sz="1400"/>
            <a:t> CVCs (n = 1286; RR, 1.52; 95% CI = 1.02 to 2.27; P = 0.041)</a:t>
          </a:r>
        </a:p>
      </dgm:t>
    </dgm:pt>
    <dgm:pt modelId="{419DB23F-B561-4B79-9F12-24C8E3A1B4A7}" type="parTrans" cxnId="{F627740E-5C97-4A7C-9D19-A27B3991B1D1}">
      <dgm:prSet/>
      <dgm:spPr/>
      <dgm:t>
        <a:bodyPr/>
        <a:lstStyle/>
        <a:p>
          <a:endParaRPr lang="en-US"/>
        </a:p>
      </dgm:t>
    </dgm:pt>
    <dgm:pt modelId="{CD5DA69E-A2EC-46FD-9D0D-29B61AE63511}" type="sibTrans" cxnId="{F627740E-5C97-4A7C-9D19-A27B3991B1D1}">
      <dgm:prSet/>
      <dgm:spPr/>
      <dgm:t>
        <a:bodyPr/>
        <a:lstStyle/>
        <a:p>
          <a:endParaRPr lang="en-US"/>
        </a:p>
      </dgm:t>
    </dgm:pt>
    <dgm:pt modelId="{3B764F92-CFC7-4C0E-A134-9EED4EFEB22E}" type="pres">
      <dgm:prSet presAssocID="{8A0B795D-43A3-4F28-9DD0-7A09EE60DD89}" presName="linear" presStyleCnt="0">
        <dgm:presLayoutVars>
          <dgm:animLvl val="lvl"/>
          <dgm:resizeHandles val="exact"/>
        </dgm:presLayoutVars>
      </dgm:prSet>
      <dgm:spPr/>
    </dgm:pt>
    <dgm:pt modelId="{86FBD5F1-C051-402A-96F9-D505107DFB27}" type="pres">
      <dgm:prSet presAssocID="{3984DD98-D1D0-4120-A0B5-BBE73D586E07}" presName="parentText" presStyleLbl="node1" presStyleIdx="0" presStyleCnt="4" custScaleY="157037" custLinFactY="-7223" custLinFactNeighborY="-100000">
        <dgm:presLayoutVars>
          <dgm:chMax val="0"/>
          <dgm:bulletEnabled val="1"/>
        </dgm:presLayoutVars>
      </dgm:prSet>
      <dgm:spPr/>
    </dgm:pt>
    <dgm:pt modelId="{088D2098-A3FD-4FDA-B71D-EF701F32A86D}" type="pres">
      <dgm:prSet presAssocID="{3984DD98-D1D0-4120-A0B5-BBE73D586E07}" presName="childText" presStyleLbl="revTx" presStyleIdx="0" presStyleCnt="4" custScaleY="183683" custLinFactNeighborY="-2230">
        <dgm:presLayoutVars>
          <dgm:bulletEnabled val="1"/>
        </dgm:presLayoutVars>
      </dgm:prSet>
      <dgm:spPr/>
    </dgm:pt>
    <dgm:pt modelId="{87B6140B-B8F5-40A4-8EF0-8FCEB8A089F3}" type="pres">
      <dgm:prSet presAssocID="{E6D70179-C5B0-4487-92FE-7526ADE5765A}" presName="parentText" presStyleLbl="node1" presStyleIdx="1" presStyleCnt="4" custScaleY="71066" custLinFactNeighborY="-17348">
        <dgm:presLayoutVars>
          <dgm:chMax val="0"/>
          <dgm:bulletEnabled val="1"/>
        </dgm:presLayoutVars>
      </dgm:prSet>
      <dgm:spPr/>
    </dgm:pt>
    <dgm:pt modelId="{2E070A0D-805C-4DE1-8845-000B84F9C29F}" type="pres">
      <dgm:prSet presAssocID="{E6D70179-C5B0-4487-92FE-7526ADE5765A}" presName="childText" presStyleLbl="revTx" presStyleIdx="1" presStyleCnt="4" custScaleY="432110">
        <dgm:presLayoutVars>
          <dgm:bulletEnabled val="1"/>
        </dgm:presLayoutVars>
      </dgm:prSet>
      <dgm:spPr/>
    </dgm:pt>
    <dgm:pt modelId="{34916414-96A6-4089-ACEF-80106965B970}" type="pres">
      <dgm:prSet presAssocID="{35B6DC96-D5F6-4BED-A564-11E41195841F}" presName="parentText" presStyleLbl="node1" presStyleIdx="2" presStyleCnt="4" custLinFactNeighborY="-4434">
        <dgm:presLayoutVars>
          <dgm:chMax val="0"/>
          <dgm:bulletEnabled val="1"/>
        </dgm:presLayoutVars>
      </dgm:prSet>
      <dgm:spPr/>
    </dgm:pt>
    <dgm:pt modelId="{BE67409C-A474-481D-A917-D48A57081C93}" type="pres">
      <dgm:prSet presAssocID="{35B6DC96-D5F6-4BED-A564-11E41195841F}" presName="childText" presStyleLbl="revTx" presStyleIdx="2" presStyleCnt="4" custScaleY="197953" custLinFactNeighborY="-6249">
        <dgm:presLayoutVars>
          <dgm:bulletEnabled val="1"/>
        </dgm:presLayoutVars>
      </dgm:prSet>
      <dgm:spPr/>
    </dgm:pt>
    <dgm:pt modelId="{0E203625-247B-49DA-A953-6D96A0EFE08E}" type="pres">
      <dgm:prSet presAssocID="{A29D72C5-78C2-4726-91AF-CEE4265D4A97}" presName="parentText" presStyleLbl="node1" presStyleIdx="3" presStyleCnt="4">
        <dgm:presLayoutVars>
          <dgm:chMax val="0"/>
          <dgm:bulletEnabled val="1"/>
        </dgm:presLayoutVars>
      </dgm:prSet>
      <dgm:spPr/>
    </dgm:pt>
    <dgm:pt modelId="{B6F8A8A3-03F8-4C27-B8E4-3517890E1824}" type="pres">
      <dgm:prSet presAssocID="{A29D72C5-78C2-4726-91AF-CEE4265D4A97}" presName="childText" presStyleLbl="revTx" presStyleIdx="3" presStyleCnt="4">
        <dgm:presLayoutVars>
          <dgm:bulletEnabled val="1"/>
        </dgm:presLayoutVars>
      </dgm:prSet>
      <dgm:spPr/>
    </dgm:pt>
  </dgm:ptLst>
  <dgm:cxnLst>
    <dgm:cxn modelId="{CB7D3000-AAD1-4F48-9455-00A47029F22E}" type="presOf" srcId="{1BA16246-B154-402E-8D0B-042E0A73E31C}" destId="{BE67409C-A474-481D-A917-D48A57081C93}" srcOrd="0" destOrd="3" presId="urn:microsoft.com/office/officeart/2005/8/layout/vList2"/>
    <dgm:cxn modelId="{F627740E-5C97-4A7C-9D19-A27B3991B1D1}" srcId="{A29D72C5-78C2-4726-91AF-CEE4265D4A97}" destId="{0BDC0B4C-A771-4EEF-8EDD-B22D7574E1FA}" srcOrd="1" destOrd="0" parTransId="{419DB23F-B561-4B79-9F12-24C8E3A1B4A7}" sibTransId="{CD5DA69E-A2EC-46FD-9D0D-29B61AE63511}"/>
    <dgm:cxn modelId="{3EFCB60E-7237-4154-8998-EC6C40A6F5BB}" type="presOf" srcId="{3F24E25D-EBCC-4C45-9518-52DDBC0329F8}" destId="{BE67409C-A474-481D-A917-D48A57081C93}" srcOrd="0" destOrd="1" presId="urn:microsoft.com/office/officeart/2005/8/layout/vList2"/>
    <dgm:cxn modelId="{F350DD0E-625B-4B09-A67F-8196006780FC}" type="presOf" srcId="{A29D72C5-78C2-4726-91AF-CEE4265D4A97}" destId="{0E203625-247B-49DA-A953-6D96A0EFE08E}" srcOrd="0" destOrd="0" presId="urn:microsoft.com/office/officeart/2005/8/layout/vList2"/>
    <dgm:cxn modelId="{4A328510-F46E-4AA2-8595-B45A30BA98CB}" type="presOf" srcId="{E6D70179-C5B0-4487-92FE-7526ADE5765A}" destId="{87B6140B-B8F5-40A4-8EF0-8FCEB8A089F3}" srcOrd="0" destOrd="0" presId="urn:microsoft.com/office/officeart/2005/8/layout/vList2"/>
    <dgm:cxn modelId="{7D706620-289C-48F6-8272-C3150B328BC4}" srcId="{35B6DC96-D5F6-4BED-A564-11E41195841F}" destId="{627D9037-1C13-49D7-B0AE-A8794690F5C6}" srcOrd="0" destOrd="0" parTransId="{E96CF716-3FB6-4C8F-A1ED-4900CC461B3F}" sibTransId="{6DB2B55F-BE3E-4A82-817A-29AA6D61D8CD}"/>
    <dgm:cxn modelId="{BB1A406A-E773-4CE7-8516-B96D47E170BB}" type="presOf" srcId="{3984DD98-D1D0-4120-A0B5-BBE73D586E07}" destId="{86FBD5F1-C051-402A-96F9-D505107DFB27}" srcOrd="0" destOrd="0" presId="urn:microsoft.com/office/officeart/2005/8/layout/vList2"/>
    <dgm:cxn modelId="{3762E14D-8C4F-4DE1-B75F-89D5410828F4}" srcId="{A29D72C5-78C2-4726-91AF-CEE4265D4A97}" destId="{3F4A42F3-4AD9-4970-96E0-DBA22E02EBEE}" srcOrd="0" destOrd="0" parTransId="{2A636DF9-F211-4C06-A942-CEF4349E43E4}" sibTransId="{C8F7BBF2-D53E-4F21-ACED-FED7047392CD}"/>
    <dgm:cxn modelId="{E9337674-9B0A-436A-BA15-7E87F9F747FE}" type="presOf" srcId="{DD4DA07E-1BF4-462C-8B29-7F8F5411230C}" destId="{088D2098-A3FD-4FDA-B71D-EF701F32A86D}" srcOrd="0" destOrd="0" presId="urn:microsoft.com/office/officeart/2005/8/layout/vList2"/>
    <dgm:cxn modelId="{C38C4D77-B51D-4D59-B9FA-94962736123F}" srcId="{8A0B795D-43A3-4F28-9DD0-7A09EE60DD89}" destId="{A29D72C5-78C2-4726-91AF-CEE4265D4A97}" srcOrd="3" destOrd="0" parTransId="{F81AA36E-7C3B-4F77-9309-22D8CDCEAD14}" sibTransId="{00F66FD0-0C60-4540-87D0-01B5F75E1BA9}"/>
    <dgm:cxn modelId="{5EDDC186-E307-401C-807D-7BA4E9C57361}" type="presOf" srcId="{0BDC0B4C-A771-4EEF-8EDD-B22D7574E1FA}" destId="{B6F8A8A3-03F8-4C27-B8E4-3517890E1824}" srcOrd="0" destOrd="1" presId="urn:microsoft.com/office/officeart/2005/8/layout/vList2"/>
    <dgm:cxn modelId="{33BDD88C-F0D6-4BEB-8FCD-21133B728955}" type="presOf" srcId="{91D85A12-D644-4007-9E05-08C16D7D7C8D}" destId="{2E070A0D-805C-4DE1-8845-000B84F9C29F}" srcOrd="0" destOrd="0" presId="urn:microsoft.com/office/officeart/2005/8/layout/vList2"/>
    <dgm:cxn modelId="{6B4BC196-850E-4CBF-A22C-D2B4E31FFBBD}" type="presOf" srcId="{8A0B795D-43A3-4F28-9DD0-7A09EE60DD89}" destId="{3B764F92-CFC7-4C0E-A134-9EED4EFEB22E}" srcOrd="0" destOrd="0" presId="urn:microsoft.com/office/officeart/2005/8/layout/vList2"/>
    <dgm:cxn modelId="{B8CF199F-A34E-43D3-ABCC-AC253373EE6F}" srcId="{35B6DC96-D5F6-4BED-A564-11E41195841F}" destId="{1BA16246-B154-402E-8D0B-042E0A73E31C}" srcOrd="3" destOrd="0" parTransId="{09867B82-27B7-44E6-B0B4-18CBDFAE6C41}" sibTransId="{736C8C5A-37E1-404F-87C8-54D9C8BDB092}"/>
    <dgm:cxn modelId="{9DBAACA6-4E79-4159-97BF-D1EEDB414030}" type="presOf" srcId="{10070175-417C-4C78-A4A1-B08909CD92D4}" destId="{BE67409C-A474-481D-A917-D48A57081C93}" srcOrd="0" destOrd="2" presId="urn:microsoft.com/office/officeart/2005/8/layout/vList2"/>
    <dgm:cxn modelId="{0F627EAB-E6F2-4C5D-9CF7-D911957EC4E8}" srcId="{3984DD98-D1D0-4120-A0B5-BBE73D586E07}" destId="{DD4DA07E-1BF4-462C-8B29-7F8F5411230C}" srcOrd="0" destOrd="0" parTransId="{8E7F983B-554B-4016-9F57-E273A794EE19}" sibTransId="{B331AC06-090E-4F2D-B014-E5E85876E017}"/>
    <dgm:cxn modelId="{6128BFAE-1489-4813-AA15-2E17736A72F5}" type="presOf" srcId="{3F4A42F3-4AD9-4970-96E0-DBA22E02EBEE}" destId="{B6F8A8A3-03F8-4C27-B8E4-3517890E1824}" srcOrd="0" destOrd="0" presId="urn:microsoft.com/office/officeart/2005/8/layout/vList2"/>
    <dgm:cxn modelId="{7F4228BE-880D-4FA8-BF1C-34622FB577B7}" srcId="{8A0B795D-43A3-4F28-9DD0-7A09EE60DD89}" destId="{3984DD98-D1D0-4120-A0B5-BBE73D586E07}" srcOrd="0" destOrd="0" parTransId="{BE83AB58-FC3B-4ADA-ACF2-19BBBDBADF32}" sibTransId="{E5FE650C-F68B-4410-915C-D22F25F195F6}"/>
    <dgm:cxn modelId="{B93EEDCB-E88B-4A71-BB99-809F8456A037}" srcId="{E6D70179-C5B0-4487-92FE-7526ADE5765A}" destId="{91D85A12-D644-4007-9E05-08C16D7D7C8D}" srcOrd="0" destOrd="0" parTransId="{CDC6CF26-5451-42BE-AF7F-5FDA154D783E}" sibTransId="{00E52BD2-F3FB-4DB5-B52E-B03202EDB0F2}"/>
    <dgm:cxn modelId="{053314CF-EE84-4B58-93BD-36A3D2070D5E}" srcId="{8A0B795D-43A3-4F28-9DD0-7A09EE60DD89}" destId="{E6D70179-C5B0-4487-92FE-7526ADE5765A}" srcOrd="1" destOrd="0" parTransId="{F8DDEC3C-5006-4EEE-8121-85233FA6E670}" sibTransId="{3888E387-5F32-4189-A903-BA2EB94BE930}"/>
    <dgm:cxn modelId="{DDCD1CD2-8836-414A-8C20-4DE3DED61EC5}" srcId="{35B6DC96-D5F6-4BED-A564-11E41195841F}" destId="{38215FDB-5303-4B67-93F2-66A60BBADFE9}" srcOrd="4" destOrd="0" parTransId="{F0554455-09FA-46AC-BCF6-0234342A6EB1}" sibTransId="{40688625-F11D-44BE-8C79-9CB5CAE6DDD4}"/>
    <dgm:cxn modelId="{F69B70D5-0731-4A02-ABBD-75412D416D5B}" srcId="{8A0B795D-43A3-4F28-9DD0-7A09EE60DD89}" destId="{35B6DC96-D5F6-4BED-A564-11E41195841F}" srcOrd="2" destOrd="0" parTransId="{A237C187-515D-4BD0-B02F-B7166E01CB4D}" sibTransId="{2B672BAD-3AFD-41BD-AB64-251D518135DF}"/>
    <dgm:cxn modelId="{1C9389E3-DB49-4E6B-B874-44C701803B8B}" srcId="{35B6DC96-D5F6-4BED-A564-11E41195841F}" destId="{10070175-417C-4C78-A4A1-B08909CD92D4}" srcOrd="2" destOrd="0" parTransId="{F3D596F1-4300-4CD0-ABCD-549CA25CFFBB}" sibTransId="{04952CA2-5558-445F-A565-6C8341B1C79D}"/>
    <dgm:cxn modelId="{8623CCE3-A938-4650-9F7E-69AA59ADCD7E}" srcId="{35B6DC96-D5F6-4BED-A564-11E41195841F}" destId="{3F24E25D-EBCC-4C45-9518-52DDBC0329F8}" srcOrd="1" destOrd="0" parTransId="{7D9D05CA-A134-4A41-8DFE-2892AADEBFB3}" sibTransId="{F2C9BFFB-852D-4125-BB2F-600104DA3CE4}"/>
    <dgm:cxn modelId="{89056AED-59BC-4DDA-8F01-32EA6C8FE884}" type="presOf" srcId="{35B6DC96-D5F6-4BED-A564-11E41195841F}" destId="{34916414-96A6-4089-ACEF-80106965B970}" srcOrd="0" destOrd="0" presId="urn:microsoft.com/office/officeart/2005/8/layout/vList2"/>
    <dgm:cxn modelId="{005885F0-B7A2-4B87-B933-D59B5254D828}" type="presOf" srcId="{38215FDB-5303-4B67-93F2-66A60BBADFE9}" destId="{BE67409C-A474-481D-A917-D48A57081C93}" srcOrd="0" destOrd="4" presId="urn:microsoft.com/office/officeart/2005/8/layout/vList2"/>
    <dgm:cxn modelId="{7990FFFD-52DD-4FF7-8C00-E5686CA0B7ED}" type="presOf" srcId="{627D9037-1C13-49D7-B0AE-A8794690F5C6}" destId="{BE67409C-A474-481D-A917-D48A57081C93}" srcOrd="0" destOrd="0" presId="urn:microsoft.com/office/officeart/2005/8/layout/vList2"/>
    <dgm:cxn modelId="{5E1B67F1-0AC8-4E96-8826-B25789378FEF}" type="presParOf" srcId="{3B764F92-CFC7-4C0E-A134-9EED4EFEB22E}" destId="{86FBD5F1-C051-402A-96F9-D505107DFB27}" srcOrd="0" destOrd="0" presId="urn:microsoft.com/office/officeart/2005/8/layout/vList2"/>
    <dgm:cxn modelId="{F843A84B-7F9C-47C9-A689-8EC93EF504E5}" type="presParOf" srcId="{3B764F92-CFC7-4C0E-A134-9EED4EFEB22E}" destId="{088D2098-A3FD-4FDA-B71D-EF701F32A86D}" srcOrd="1" destOrd="0" presId="urn:microsoft.com/office/officeart/2005/8/layout/vList2"/>
    <dgm:cxn modelId="{97C9B39E-218A-44C4-B38F-A4929B609414}" type="presParOf" srcId="{3B764F92-CFC7-4C0E-A134-9EED4EFEB22E}" destId="{87B6140B-B8F5-40A4-8EF0-8FCEB8A089F3}" srcOrd="2" destOrd="0" presId="urn:microsoft.com/office/officeart/2005/8/layout/vList2"/>
    <dgm:cxn modelId="{04AE9F05-B98B-42BC-831F-F0F48A9F7883}" type="presParOf" srcId="{3B764F92-CFC7-4C0E-A134-9EED4EFEB22E}" destId="{2E070A0D-805C-4DE1-8845-000B84F9C29F}" srcOrd="3" destOrd="0" presId="urn:microsoft.com/office/officeart/2005/8/layout/vList2"/>
    <dgm:cxn modelId="{C7B04A99-0EE4-4D1C-8DA4-61C0A37922E0}" type="presParOf" srcId="{3B764F92-CFC7-4C0E-A134-9EED4EFEB22E}" destId="{34916414-96A6-4089-ACEF-80106965B970}" srcOrd="4" destOrd="0" presId="urn:microsoft.com/office/officeart/2005/8/layout/vList2"/>
    <dgm:cxn modelId="{00475BF5-8189-4059-9C89-364F05B845AD}" type="presParOf" srcId="{3B764F92-CFC7-4C0E-A134-9EED4EFEB22E}" destId="{BE67409C-A474-481D-A917-D48A57081C93}" srcOrd="5" destOrd="0" presId="urn:microsoft.com/office/officeart/2005/8/layout/vList2"/>
    <dgm:cxn modelId="{C2E0DC0A-E966-40CA-BE6D-3ACB9FB5827D}" type="presParOf" srcId="{3B764F92-CFC7-4C0E-A134-9EED4EFEB22E}" destId="{0E203625-247B-49DA-A953-6D96A0EFE08E}" srcOrd="6" destOrd="0" presId="urn:microsoft.com/office/officeart/2005/8/layout/vList2"/>
    <dgm:cxn modelId="{CCD87D5A-097F-40CB-BC46-2857F5A915C0}" type="presParOf" srcId="{3B764F92-CFC7-4C0E-A134-9EED4EFEB22E}" destId="{B6F8A8A3-03F8-4C27-B8E4-3517890E1824}"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7C23B0-DC50-4AC7-A98D-9117018FC39E}"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0E31780-A24F-4201-BBAE-0BB63654D2EA}">
      <dgm:prSet/>
      <dgm:spPr>
        <a:solidFill>
          <a:schemeClr val="accent1"/>
        </a:solidFill>
      </dgm:spPr>
      <dgm:t>
        <a:bodyPr/>
        <a:lstStyle/>
        <a:p>
          <a:r>
            <a:rPr lang="en-US" err="1"/>
            <a:t>Heudari</a:t>
          </a:r>
          <a:r>
            <a:rPr lang="en-US"/>
            <a:t> </a:t>
          </a:r>
          <a:r>
            <a:rPr lang="en-US" err="1"/>
            <a:t>Gorji</a:t>
          </a:r>
          <a:r>
            <a:rPr lang="en-US"/>
            <a:t>, et al:</a:t>
          </a:r>
        </a:p>
      </dgm:t>
    </dgm:pt>
    <dgm:pt modelId="{FA6A6F31-E051-4B2C-98A9-79FE1408F610}" type="parTrans" cxnId="{10DFF7EB-517C-4EF0-9531-0EB687317D05}">
      <dgm:prSet/>
      <dgm:spPr/>
      <dgm:t>
        <a:bodyPr/>
        <a:lstStyle/>
        <a:p>
          <a:endParaRPr lang="en-US"/>
        </a:p>
      </dgm:t>
    </dgm:pt>
    <dgm:pt modelId="{D893C7C0-D36A-4D6F-98F9-8CB5715456AA}" type="sibTrans" cxnId="{10DFF7EB-517C-4EF0-9531-0EB687317D05}">
      <dgm:prSet/>
      <dgm:spPr/>
      <dgm:t>
        <a:bodyPr/>
        <a:lstStyle/>
        <a:p>
          <a:endParaRPr lang="en-US"/>
        </a:p>
      </dgm:t>
    </dgm:pt>
    <dgm:pt modelId="{1C7063E6-241D-48C4-A287-81D54EC2C954}">
      <dgm:prSet/>
      <dgm:spPr>
        <a:solidFill>
          <a:schemeClr val="accent1"/>
        </a:solidFill>
      </dgm:spPr>
      <dgm:t>
        <a:bodyPr/>
        <a:lstStyle/>
        <a:p>
          <a:r>
            <a:rPr lang="en-US"/>
            <a:t>Methods:</a:t>
          </a:r>
        </a:p>
      </dgm:t>
    </dgm:pt>
    <dgm:pt modelId="{69591589-E7BA-450D-A768-85AB982361A6}" type="parTrans" cxnId="{45A67DDB-1AA8-46DC-95D0-A2F1A0C6F5CD}">
      <dgm:prSet/>
      <dgm:spPr/>
      <dgm:t>
        <a:bodyPr/>
        <a:lstStyle/>
        <a:p>
          <a:endParaRPr lang="en-US"/>
        </a:p>
      </dgm:t>
    </dgm:pt>
    <dgm:pt modelId="{A5AE8AB5-59B2-4497-9312-D8E1FA1EE4D8}" type="sibTrans" cxnId="{45A67DDB-1AA8-46DC-95D0-A2F1A0C6F5CD}">
      <dgm:prSet/>
      <dgm:spPr/>
      <dgm:t>
        <a:bodyPr/>
        <a:lstStyle/>
        <a:p>
          <a:endParaRPr lang="en-US"/>
        </a:p>
      </dgm:t>
    </dgm:pt>
    <dgm:pt modelId="{D142C05F-FB20-4BDC-84AB-FC50FC08B2A3}">
      <dgm:prSet/>
      <dgm:spPr/>
      <dgm:t>
        <a:bodyPr/>
        <a:lstStyle/>
        <a:p>
          <a:r>
            <a:rPr lang="en-US"/>
            <a:t>Patients were divided into 2 groups and administered either:</a:t>
          </a:r>
        </a:p>
      </dgm:t>
    </dgm:pt>
    <dgm:pt modelId="{AC317649-4699-4E69-8CC9-B152525F82CF}" type="parTrans" cxnId="{B5ADE961-5FC9-41D0-949F-B62543BA2FFD}">
      <dgm:prSet/>
      <dgm:spPr/>
      <dgm:t>
        <a:bodyPr/>
        <a:lstStyle/>
        <a:p>
          <a:endParaRPr lang="en-US"/>
        </a:p>
      </dgm:t>
    </dgm:pt>
    <dgm:pt modelId="{F3DAFD4A-E12F-47E3-988B-FF31F109CCEC}" type="sibTrans" cxnId="{B5ADE961-5FC9-41D0-949F-B62543BA2FFD}">
      <dgm:prSet/>
      <dgm:spPr/>
      <dgm:t>
        <a:bodyPr/>
        <a:lstStyle/>
        <a:p>
          <a:endParaRPr lang="en-US"/>
        </a:p>
      </dgm:t>
    </dgm:pt>
    <dgm:pt modelId="{3BC4BDE7-C162-44F9-9E31-057C77FE0AEF}">
      <dgm:prSet/>
      <dgm:spPr/>
      <dgm:t>
        <a:bodyPr/>
        <a:lstStyle/>
        <a:p>
          <a:r>
            <a:rPr lang="en-US"/>
            <a:t>3 </a:t>
          </a:r>
          <a:r>
            <a:rPr lang="en-US" err="1"/>
            <a:t>mLs</a:t>
          </a:r>
          <a:r>
            <a:rPr lang="en-US"/>
            <a:t> of heparin 10 units/mL</a:t>
          </a:r>
        </a:p>
      </dgm:t>
    </dgm:pt>
    <dgm:pt modelId="{DF26AD25-0510-429A-B32E-42262BC87877}" type="parTrans" cxnId="{73BDA120-4260-424F-9424-B43D8143C135}">
      <dgm:prSet/>
      <dgm:spPr/>
      <dgm:t>
        <a:bodyPr/>
        <a:lstStyle/>
        <a:p>
          <a:endParaRPr lang="en-US"/>
        </a:p>
      </dgm:t>
    </dgm:pt>
    <dgm:pt modelId="{7463D328-1D2B-4E9E-891B-C10A2A81ADBC}" type="sibTrans" cxnId="{73BDA120-4260-424F-9424-B43D8143C135}">
      <dgm:prSet/>
      <dgm:spPr/>
      <dgm:t>
        <a:bodyPr/>
        <a:lstStyle/>
        <a:p>
          <a:endParaRPr lang="en-US"/>
        </a:p>
      </dgm:t>
    </dgm:pt>
    <dgm:pt modelId="{EF915C09-345B-484C-8B0D-C80D5CBC4F7D}">
      <dgm:prSet/>
      <dgm:spPr/>
      <dgm:t>
        <a:bodyPr/>
        <a:lstStyle/>
        <a:p>
          <a:r>
            <a:rPr lang="en-US"/>
            <a:t>10 </a:t>
          </a:r>
          <a:r>
            <a:rPr lang="en-US" err="1"/>
            <a:t>mLs</a:t>
          </a:r>
          <a:r>
            <a:rPr lang="en-US"/>
            <a:t> of a normal saline</a:t>
          </a:r>
        </a:p>
      </dgm:t>
    </dgm:pt>
    <dgm:pt modelId="{3E1752AE-DDB8-4A16-8CF7-F37AD88ADA3E}" type="parTrans" cxnId="{9DA479F7-2E0A-4488-8A2B-52FEF5A7BDA6}">
      <dgm:prSet/>
      <dgm:spPr/>
      <dgm:t>
        <a:bodyPr/>
        <a:lstStyle/>
        <a:p>
          <a:endParaRPr lang="en-US"/>
        </a:p>
      </dgm:t>
    </dgm:pt>
    <dgm:pt modelId="{BC22D77C-E8FC-4F2C-AFEC-98B5C24AD674}" type="sibTrans" cxnId="{9DA479F7-2E0A-4488-8A2B-52FEF5A7BDA6}">
      <dgm:prSet/>
      <dgm:spPr/>
      <dgm:t>
        <a:bodyPr/>
        <a:lstStyle/>
        <a:p>
          <a:endParaRPr lang="en-US"/>
        </a:p>
      </dgm:t>
    </dgm:pt>
    <dgm:pt modelId="{723D1BD7-56B7-40EC-BC63-6EAD81B6D510}">
      <dgm:prSet/>
      <dgm:spPr>
        <a:solidFill>
          <a:schemeClr val="accent1"/>
        </a:solidFill>
      </dgm:spPr>
      <dgm:t>
        <a:bodyPr/>
        <a:lstStyle/>
        <a:p>
          <a:r>
            <a:rPr lang="en-US"/>
            <a:t>Results:</a:t>
          </a:r>
        </a:p>
      </dgm:t>
    </dgm:pt>
    <dgm:pt modelId="{40D8F492-8EFD-4E14-9C03-1AB008B02040}" type="parTrans" cxnId="{C19B11D7-483A-4870-9203-D70FBF115E93}">
      <dgm:prSet/>
      <dgm:spPr/>
      <dgm:t>
        <a:bodyPr/>
        <a:lstStyle/>
        <a:p>
          <a:endParaRPr lang="en-US"/>
        </a:p>
      </dgm:t>
    </dgm:pt>
    <dgm:pt modelId="{2982CD58-FEB5-43C1-A81C-0A94DC239536}" type="sibTrans" cxnId="{C19B11D7-483A-4870-9203-D70FBF115E93}">
      <dgm:prSet/>
      <dgm:spPr/>
      <dgm:t>
        <a:bodyPr/>
        <a:lstStyle/>
        <a:p>
          <a:endParaRPr lang="en-US"/>
        </a:p>
      </dgm:t>
    </dgm:pt>
    <dgm:pt modelId="{380E169A-7DDB-4A28-A51B-525CF5CF3FBA}">
      <dgm:prSet/>
      <dgm:spPr/>
      <dgm:t>
        <a:bodyPr/>
        <a:lstStyle/>
        <a:p>
          <a:r>
            <a:rPr lang="en-US"/>
            <a:t>There was no statistical difference between using heparin and normal saline in maintaining 21-day catheter patency.</a:t>
          </a:r>
        </a:p>
      </dgm:t>
    </dgm:pt>
    <dgm:pt modelId="{2F620942-E8B7-4E85-84C2-35F014A587CE}" type="parTrans" cxnId="{B53BC5FC-013B-4430-BDED-D29BDC1C2B96}">
      <dgm:prSet/>
      <dgm:spPr/>
      <dgm:t>
        <a:bodyPr/>
        <a:lstStyle/>
        <a:p>
          <a:endParaRPr lang="en-US"/>
        </a:p>
      </dgm:t>
    </dgm:pt>
    <dgm:pt modelId="{96E8BAFE-D563-4366-8214-875F07E2FBD0}" type="sibTrans" cxnId="{B53BC5FC-013B-4430-BDED-D29BDC1C2B96}">
      <dgm:prSet/>
      <dgm:spPr/>
      <dgm:t>
        <a:bodyPr/>
        <a:lstStyle/>
        <a:p>
          <a:endParaRPr lang="en-US"/>
        </a:p>
      </dgm:t>
    </dgm:pt>
    <dgm:pt modelId="{B788CD54-C0A3-48D9-A7B8-E09F6F50C554}">
      <dgm:prSet/>
      <dgm:spPr/>
      <dgm:t>
        <a:bodyPr/>
        <a:lstStyle/>
        <a:p>
          <a:r>
            <a:rPr lang="en-US"/>
            <a:t>Double-blind randomized trial</a:t>
          </a:r>
        </a:p>
      </dgm:t>
    </dgm:pt>
    <dgm:pt modelId="{0150E9CB-A3D2-432C-89FA-D98D4835F44B}" type="parTrans" cxnId="{6BDB8245-687B-4566-A712-A56C6BE1D5B6}">
      <dgm:prSet/>
      <dgm:spPr/>
      <dgm:t>
        <a:bodyPr/>
        <a:lstStyle/>
        <a:p>
          <a:endParaRPr lang="en-US"/>
        </a:p>
      </dgm:t>
    </dgm:pt>
    <dgm:pt modelId="{284D59CD-EB36-42D6-B77E-976E3C3A9FE1}" type="sibTrans" cxnId="{6BDB8245-687B-4566-A712-A56C6BE1D5B6}">
      <dgm:prSet/>
      <dgm:spPr/>
      <dgm:t>
        <a:bodyPr/>
        <a:lstStyle/>
        <a:p>
          <a:endParaRPr lang="en-US"/>
        </a:p>
      </dgm:t>
    </dgm:pt>
    <dgm:pt modelId="{E2C255AC-6DD1-4D1B-829B-D3ABB34F73F1}">
      <dgm:prSet/>
      <dgm:spPr/>
      <dgm:t>
        <a:bodyPr/>
        <a:lstStyle/>
        <a:p>
          <a:pPr>
            <a:buFontTx/>
            <a:buNone/>
          </a:pPr>
          <a:r>
            <a:rPr lang="en-US"/>
            <a:t>OR</a:t>
          </a:r>
        </a:p>
      </dgm:t>
    </dgm:pt>
    <dgm:pt modelId="{055369CE-5490-4CAD-8529-6117A1A1942F}" type="parTrans" cxnId="{232FC769-6BF7-4BDE-8985-54158E7D80E6}">
      <dgm:prSet/>
      <dgm:spPr/>
      <dgm:t>
        <a:bodyPr/>
        <a:lstStyle/>
        <a:p>
          <a:endParaRPr lang="en-US"/>
        </a:p>
      </dgm:t>
    </dgm:pt>
    <dgm:pt modelId="{287A5409-22DF-4460-82D6-D20B65DD3B48}" type="sibTrans" cxnId="{232FC769-6BF7-4BDE-8985-54158E7D80E6}">
      <dgm:prSet/>
      <dgm:spPr/>
      <dgm:t>
        <a:bodyPr/>
        <a:lstStyle/>
        <a:p>
          <a:endParaRPr lang="en-US"/>
        </a:p>
      </dgm:t>
    </dgm:pt>
    <dgm:pt modelId="{3E4F936D-AFC6-476F-8890-46441D9B1231}">
      <dgm:prSet/>
      <dgm:spPr>
        <a:solidFill>
          <a:schemeClr val="accent1"/>
        </a:solidFill>
      </dgm:spPr>
      <dgm:t>
        <a:bodyPr/>
        <a:lstStyle/>
        <a:p>
          <a:r>
            <a:rPr lang="en-US"/>
            <a:t>Primary outcomes:</a:t>
          </a:r>
        </a:p>
      </dgm:t>
    </dgm:pt>
    <dgm:pt modelId="{39BAC700-81B9-42BD-A945-188AC6CB7AE7}" type="parTrans" cxnId="{C1B88A14-BE6F-4851-A7A5-2C27F431276D}">
      <dgm:prSet/>
      <dgm:spPr/>
      <dgm:t>
        <a:bodyPr/>
        <a:lstStyle/>
        <a:p>
          <a:endParaRPr lang="en-US"/>
        </a:p>
      </dgm:t>
    </dgm:pt>
    <dgm:pt modelId="{145BD8A6-8147-4DD5-92B5-C611C36C4668}" type="sibTrans" cxnId="{C1B88A14-BE6F-4851-A7A5-2C27F431276D}">
      <dgm:prSet/>
      <dgm:spPr/>
      <dgm:t>
        <a:bodyPr/>
        <a:lstStyle/>
        <a:p>
          <a:endParaRPr lang="en-US"/>
        </a:p>
      </dgm:t>
    </dgm:pt>
    <dgm:pt modelId="{59407AAE-A24D-4F40-AA01-60B57B7A1AC0}">
      <dgm:prSet/>
      <dgm:spPr/>
      <dgm:t>
        <a:bodyPr/>
        <a:lstStyle/>
        <a:p>
          <a:r>
            <a:rPr lang="en-US"/>
            <a:t>Incidence rates of catheter occlusion over the course of 21 days</a:t>
          </a:r>
        </a:p>
      </dgm:t>
    </dgm:pt>
    <dgm:pt modelId="{E2A66D83-2EA0-4B96-8E22-B9B68379C0FF}" type="parTrans" cxnId="{9A4BEA4A-2FD6-46E1-B113-3E0728903FFB}">
      <dgm:prSet/>
      <dgm:spPr/>
      <dgm:t>
        <a:bodyPr/>
        <a:lstStyle/>
        <a:p>
          <a:endParaRPr lang="en-US"/>
        </a:p>
      </dgm:t>
    </dgm:pt>
    <dgm:pt modelId="{CBE62CA4-2401-45A4-B0F4-51971D287334}" type="sibTrans" cxnId="{9A4BEA4A-2FD6-46E1-B113-3E0728903FFB}">
      <dgm:prSet/>
      <dgm:spPr/>
      <dgm:t>
        <a:bodyPr/>
        <a:lstStyle/>
        <a:p>
          <a:endParaRPr lang="en-US"/>
        </a:p>
      </dgm:t>
    </dgm:pt>
    <dgm:pt modelId="{1A74C4D8-F650-43E3-8FEC-74831F6B874C}" type="pres">
      <dgm:prSet presAssocID="{177C23B0-DC50-4AC7-A98D-9117018FC39E}" presName="linear" presStyleCnt="0">
        <dgm:presLayoutVars>
          <dgm:animLvl val="lvl"/>
          <dgm:resizeHandles val="exact"/>
        </dgm:presLayoutVars>
      </dgm:prSet>
      <dgm:spPr/>
    </dgm:pt>
    <dgm:pt modelId="{2C4A74B4-233D-40DF-BC81-CE492C3FA2FF}" type="pres">
      <dgm:prSet presAssocID="{30E31780-A24F-4201-BBAE-0BB63654D2EA}" presName="parentText" presStyleLbl="node1" presStyleIdx="0" presStyleCnt="4" custLinFactNeighborX="9245" custLinFactNeighborY="-2445">
        <dgm:presLayoutVars>
          <dgm:chMax val="0"/>
          <dgm:bulletEnabled val="1"/>
        </dgm:presLayoutVars>
      </dgm:prSet>
      <dgm:spPr/>
    </dgm:pt>
    <dgm:pt modelId="{3BC49458-C8CE-4ABA-9001-49939F3DCA23}" type="pres">
      <dgm:prSet presAssocID="{30E31780-A24F-4201-BBAE-0BB63654D2EA}" presName="childText" presStyleLbl="revTx" presStyleIdx="0" presStyleCnt="4">
        <dgm:presLayoutVars>
          <dgm:bulletEnabled val="1"/>
        </dgm:presLayoutVars>
      </dgm:prSet>
      <dgm:spPr/>
    </dgm:pt>
    <dgm:pt modelId="{D3675ECC-182E-4786-93E0-D99AB693CC40}" type="pres">
      <dgm:prSet presAssocID="{1C7063E6-241D-48C4-A287-81D54EC2C954}" presName="parentText" presStyleLbl="node1" presStyleIdx="1" presStyleCnt="4">
        <dgm:presLayoutVars>
          <dgm:chMax val="0"/>
          <dgm:bulletEnabled val="1"/>
        </dgm:presLayoutVars>
      </dgm:prSet>
      <dgm:spPr/>
    </dgm:pt>
    <dgm:pt modelId="{F1862ACF-0AA0-47CF-9BBB-552877074AA5}" type="pres">
      <dgm:prSet presAssocID="{1C7063E6-241D-48C4-A287-81D54EC2C954}" presName="childText" presStyleLbl="revTx" presStyleIdx="1" presStyleCnt="4">
        <dgm:presLayoutVars>
          <dgm:bulletEnabled val="1"/>
        </dgm:presLayoutVars>
      </dgm:prSet>
      <dgm:spPr/>
    </dgm:pt>
    <dgm:pt modelId="{CDC9C0B6-4839-4C8A-A063-E5B201C9479E}" type="pres">
      <dgm:prSet presAssocID="{3E4F936D-AFC6-476F-8890-46441D9B1231}" presName="parentText" presStyleLbl="node1" presStyleIdx="2" presStyleCnt="4">
        <dgm:presLayoutVars>
          <dgm:chMax val="0"/>
          <dgm:bulletEnabled val="1"/>
        </dgm:presLayoutVars>
      </dgm:prSet>
      <dgm:spPr/>
    </dgm:pt>
    <dgm:pt modelId="{868CD07C-10A8-4FAB-B200-8CBDC18F3AE2}" type="pres">
      <dgm:prSet presAssocID="{3E4F936D-AFC6-476F-8890-46441D9B1231}" presName="childText" presStyleLbl="revTx" presStyleIdx="2" presStyleCnt="4">
        <dgm:presLayoutVars>
          <dgm:bulletEnabled val="1"/>
        </dgm:presLayoutVars>
      </dgm:prSet>
      <dgm:spPr/>
    </dgm:pt>
    <dgm:pt modelId="{382D268D-1CD9-460F-8908-F49FF18124BC}" type="pres">
      <dgm:prSet presAssocID="{723D1BD7-56B7-40EC-BC63-6EAD81B6D510}" presName="parentText" presStyleLbl="node1" presStyleIdx="3" presStyleCnt="4">
        <dgm:presLayoutVars>
          <dgm:chMax val="0"/>
          <dgm:bulletEnabled val="1"/>
        </dgm:presLayoutVars>
      </dgm:prSet>
      <dgm:spPr/>
    </dgm:pt>
    <dgm:pt modelId="{43D65C71-DB3D-4053-82A6-AAFD70360AB7}" type="pres">
      <dgm:prSet presAssocID="{723D1BD7-56B7-40EC-BC63-6EAD81B6D510}" presName="childText" presStyleLbl="revTx" presStyleIdx="3" presStyleCnt="4">
        <dgm:presLayoutVars>
          <dgm:bulletEnabled val="1"/>
        </dgm:presLayoutVars>
      </dgm:prSet>
      <dgm:spPr/>
    </dgm:pt>
  </dgm:ptLst>
  <dgm:cxnLst>
    <dgm:cxn modelId="{C1B88A14-BE6F-4851-A7A5-2C27F431276D}" srcId="{177C23B0-DC50-4AC7-A98D-9117018FC39E}" destId="{3E4F936D-AFC6-476F-8890-46441D9B1231}" srcOrd="2" destOrd="0" parTransId="{39BAC700-81B9-42BD-A945-188AC6CB7AE7}" sibTransId="{145BD8A6-8147-4DD5-92B5-C611C36C4668}"/>
    <dgm:cxn modelId="{73BDA120-4260-424F-9424-B43D8143C135}" srcId="{D142C05F-FB20-4BDC-84AB-FC50FC08B2A3}" destId="{3BC4BDE7-C162-44F9-9E31-057C77FE0AEF}" srcOrd="0" destOrd="0" parTransId="{DF26AD25-0510-429A-B32E-42262BC87877}" sibTransId="{7463D328-1D2B-4E9E-891B-C10A2A81ADBC}"/>
    <dgm:cxn modelId="{54E81D5C-160C-4FFC-ADCA-89EB1F985C76}" type="presOf" srcId="{B788CD54-C0A3-48D9-A7B8-E09F6F50C554}" destId="{3BC49458-C8CE-4ABA-9001-49939F3DCA23}" srcOrd="0" destOrd="0" presId="urn:microsoft.com/office/officeart/2005/8/layout/vList2"/>
    <dgm:cxn modelId="{3F707161-E07B-416B-9F1A-E57B9B22CB7A}" type="presOf" srcId="{1C7063E6-241D-48C4-A287-81D54EC2C954}" destId="{D3675ECC-182E-4786-93E0-D99AB693CC40}" srcOrd="0" destOrd="0" presId="urn:microsoft.com/office/officeart/2005/8/layout/vList2"/>
    <dgm:cxn modelId="{B5ADE961-5FC9-41D0-949F-B62543BA2FFD}" srcId="{1C7063E6-241D-48C4-A287-81D54EC2C954}" destId="{D142C05F-FB20-4BDC-84AB-FC50FC08B2A3}" srcOrd="0" destOrd="0" parTransId="{AC317649-4699-4E69-8CC9-B152525F82CF}" sibTransId="{F3DAFD4A-E12F-47E3-988B-FF31F109CCEC}"/>
    <dgm:cxn modelId="{6BDB8245-687B-4566-A712-A56C6BE1D5B6}" srcId="{30E31780-A24F-4201-BBAE-0BB63654D2EA}" destId="{B788CD54-C0A3-48D9-A7B8-E09F6F50C554}" srcOrd="0" destOrd="0" parTransId="{0150E9CB-A3D2-432C-89FA-D98D4835F44B}" sibTransId="{284D59CD-EB36-42D6-B77E-976E3C3A9FE1}"/>
    <dgm:cxn modelId="{E6016566-CC92-4993-9185-107F1840002E}" type="presOf" srcId="{E2C255AC-6DD1-4D1B-829B-D3ABB34F73F1}" destId="{F1862ACF-0AA0-47CF-9BBB-552877074AA5}" srcOrd="0" destOrd="2" presId="urn:microsoft.com/office/officeart/2005/8/layout/vList2"/>
    <dgm:cxn modelId="{232FC769-6BF7-4BDE-8985-54158E7D80E6}" srcId="{1C7063E6-241D-48C4-A287-81D54EC2C954}" destId="{E2C255AC-6DD1-4D1B-829B-D3ABB34F73F1}" srcOrd="1" destOrd="0" parTransId="{055369CE-5490-4CAD-8529-6117A1A1942F}" sibTransId="{287A5409-22DF-4460-82D6-D20B65DD3B48}"/>
    <dgm:cxn modelId="{9A4BEA4A-2FD6-46E1-B113-3E0728903FFB}" srcId="{3E4F936D-AFC6-476F-8890-46441D9B1231}" destId="{59407AAE-A24D-4F40-AA01-60B57B7A1AC0}" srcOrd="0" destOrd="0" parTransId="{E2A66D83-2EA0-4B96-8E22-B9B68379C0FF}" sibTransId="{CBE62CA4-2401-45A4-B0F4-51971D287334}"/>
    <dgm:cxn modelId="{4070A972-078F-4B48-BD9C-EAD37877F48A}" type="presOf" srcId="{723D1BD7-56B7-40EC-BC63-6EAD81B6D510}" destId="{382D268D-1CD9-460F-8908-F49FF18124BC}" srcOrd="0" destOrd="0" presId="urn:microsoft.com/office/officeart/2005/8/layout/vList2"/>
    <dgm:cxn modelId="{D4B28584-1653-459F-B469-CB3FE3C8A698}" type="presOf" srcId="{177C23B0-DC50-4AC7-A98D-9117018FC39E}" destId="{1A74C4D8-F650-43E3-8FEC-74831F6B874C}" srcOrd="0" destOrd="0" presId="urn:microsoft.com/office/officeart/2005/8/layout/vList2"/>
    <dgm:cxn modelId="{94B4088F-6D7B-4738-A56D-4E044CD55EFE}" type="presOf" srcId="{EF915C09-345B-484C-8B0D-C80D5CBC4F7D}" destId="{F1862ACF-0AA0-47CF-9BBB-552877074AA5}" srcOrd="0" destOrd="3" presId="urn:microsoft.com/office/officeart/2005/8/layout/vList2"/>
    <dgm:cxn modelId="{B7A324AF-1474-4C9A-AAD5-A254596BA852}" type="presOf" srcId="{59407AAE-A24D-4F40-AA01-60B57B7A1AC0}" destId="{868CD07C-10A8-4FAB-B200-8CBDC18F3AE2}" srcOrd="0" destOrd="0" presId="urn:microsoft.com/office/officeart/2005/8/layout/vList2"/>
    <dgm:cxn modelId="{0D350BB2-0FF4-4872-91A1-748AFB72E0E0}" type="presOf" srcId="{D142C05F-FB20-4BDC-84AB-FC50FC08B2A3}" destId="{F1862ACF-0AA0-47CF-9BBB-552877074AA5}" srcOrd="0" destOrd="0" presId="urn:microsoft.com/office/officeart/2005/8/layout/vList2"/>
    <dgm:cxn modelId="{D5F861B4-F2C0-440B-A459-5F804A49B0B3}" type="presOf" srcId="{380E169A-7DDB-4A28-A51B-525CF5CF3FBA}" destId="{43D65C71-DB3D-4053-82A6-AAFD70360AB7}" srcOrd="0" destOrd="0" presId="urn:microsoft.com/office/officeart/2005/8/layout/vList2"/>
    <dgm:cxn modelId="{629C45D6-B9DE-4DFF-946F-79AB267501DD}" type="presOf" srcId="{30E31780-A24F-4201-BBAE-0BB63654D2EA}" destId="{2C4A74B4-233D-40DF-BC81-CE492C3FA2FF}" srcOrd="0" destOrd="0" presId="urn:microsoft.com/office/officeart/2005/8/layout/vList2"/>
    <dgm:cxn modelId="{C19B11D7-483A-4870-9203-D70FBF115E93}" srcId="{177C23B0-DC50-4AC7-A98D-9117018FC39E}" destId="{723D1BD7-56B7-40EC-BC63-6EAD81B6D510}" srcOrd="3" destOrd="0" parTransId="{40D8F492-8EFD-4E14-9C03-1AB008B02040}" sibTransId="{2982CD58-FEB5-43C1-A81C-0A94DC239536}"/>
    <dgm:cxn modelId="{45A67DDB-1AA8-46DC-95D0-A2F1A0C6F5CD}" srcId="{177C23B0-DC50-4AC7-A98D-9117018FC39E}" destId="{1C7063E6-241D-48C4-A287-81D54EC2C954}" srcOrd="1" destOrd="0" parTransId="{69591589-E7BA-450D-A768-85AB982361A6}" sibTransId="{A5AE8AB5-59B2-4497-9312-D8E1FA1EE4D8}"/>
    <dgm:cxn modelId="{10DFF7EB-517C-4EF0-9531-0EB687317D05}" srcId="{177C23B0-DC50-4AC7-A98D-9117018FC39E}" destId="{30E31780-A24F-4201-BBAE-0BB63654D2EA}" srcOrd="0" destOrd="0" parTransId="{FA6A6F31-E051-4B2C-98A9-79FE1408F610}" sibTransId="{D893C7C0-D36A-4D6F-98F9-8CB5715456AA}"/>
    <dgm:cxn modelId="{4C0BC7EE-0954-4B42-AA3C-12654C997EC6}" type="presOf" srcId="{3E4F936D-AFC6-476F-8890-46441D9B1231}" destId="{CDC9C0B6-4839-4C8A-A063-E5B201C9479E}" srcOrd="0" destOrd="0" presId="urn:microsoft.com/office/officeart/2005/8/layout/vList2"/>
    <dgm:cxn modelId="{9DA479F7-2E0A-4488-8A2B-52FEF5A7BDA6}" srcId="{E2C255AC-6DD1-4D1B-829B-D3ABB34F73F1}" destId="{EF915C09-345B-484C-8B0D-C80D5CBC4F7D}" srcOrd="0" destOrd="0" parTransId="{3E1752AE-DDB8-4A16-8CF7-F37AD88ADA3E}" sibTransId="{BC22D77C-E8FC-4F2C-AFEC-98B5C24AD674}"/>
    <dgm:cxn modelId="{2B2425FC-4219-491D-974F-1464B1CFDA03}" type="presOf" srcId="{3BC4BDE7-C162-44F9-9E31-057C77FE0AEF}" destId="{F1862ACF-0AA0-47CF-9BBB-552877074AA5}" srcOrd="0" destOrd="1" presId="urn:microsoft.com/office/officeart/2005/8/layout/vList2"/>
    <dgm:cxn modelId="{B53BC5FC-013B-4430-BDED-D29BDC1C2B96}" srcId="{723D1BD7-56B7-40EC-BC63-6EAD81B6D510}" destId="{380E169A-7DDB-4A28-A51B-525CF5CF3FBA}" srcOrd="0" destOrd="0" parTransId="{2F620942-E8B7-4E85-84C2-35F014A587CE}" sibTransId="{96E8BAFE-D563-4366-8214-875F07E2FBD0}"/>
    <dgm:cxn modelId="{D55DE1DC-2391-4C39-94AE-19916C563550}" type="presParOf" srcId="{1A74C4D8-F650-43E3-8FEC-74831F6B874C}" destId="{2C4A74B4-233D-40DF-BC81-CE492C3FA2FF}" srcOrd="0" destOrd="0" presId="urn:microsoft.com/office/officeart/2005/8/layout/vList2"/>
    <dgm:cxn modelId="{7C4E3F6D-9C77-4593-BB71-BCEFF51B73F6}" type="presParOf" srcId="{1A74C4D8-F650-43E3-8FEC-74831F6B874C}" destId="{3BC49458-C8CE-4ABA-9001-49939F3DCA23}" srcOrd="1" destOrd="0" presId="urn:microsoft.com/office/officeart/2005/8/layout/vList2"/>
    <dgm:cxn modelId="{ABC5DE6B-8E1E-4F9F-94AE-5612B7228F02}" type="presParOf" srcId="{1A74C4D8-F650-43E3-8FEC-74831F6B874C}" destId="{D3675ECC-182E-4786-93E0-D99AB693CC40}" srcOrd="2" destOrd="0" presId="urn:microsoft.com/office/officeart/2005/8/layout/vList2"/>
    <dgm:cxn modelId="{1D0CB359-064B-4E55-9D24-F080A5F8FA5F}" type="presParOf" srcId="{1A74C4D8-F650-43E3-8FEC-74831F6B874C}" destId="{F1862ACF-0AA0-47CF-9BBB-552877074AA5}" srcOrd="3" destOrd="0" presId="urn:microsoft.com/office/officeart/2005/8/layout/vList2"/>
    <dgm:cxn modelId="{BC3BD995-EC43-498E-AA91-0B3483E9ED02}" type="presParOf" srcId="{1A74C4D8-F650-43E3-8FEC-74831F6B874C}" destId="{CDC9C0B6-4839-4C8A-A063-E5B201C9479E}" srcOrd="4" destOrd="0" presId="urn:microsoft.com/office/officeart/2005/8/layout/vList2"/>
    <dgm:cxn modelId="{28A9C399-EC7D-4F41-B747-8D1B250D2907}" type="presParOf" srcId="{1A74C4D8-F650-43E3-8FEC-74831F6B874C}" destId="{868CD07C-10A8-4FAB-B200-8CBDC18F3AE2}" srcOrd="5" destOrd="0" presId="urn:microsoft.com/office/officeart/2005/8/layout/vList2"/>
    <dgm:cxn modelId="{A85CF5C8-AFF2-4616-BD54-5A431C0EEDD2}" type="presParOf" srcId="{1A74C4D8-F650-43E3-8FEC-74831F6B874C}" destId="{382D268D-1CD9-460F-8908-F49FF18124BC}" srcOrd="6" destOrd="0" presId="urn:microsoft.com/office/officeart/2005/8/layout/vList2"/>
    <dgm:cxn modelId="{8F369400-FC80-425B-9361-20CEFA41CA02}" type="presParOf" srcId="{1A74C4D8-F650-43E3-8FEC-74831F6B874C}" destId="{43D65C71-DB3D-4053-82A6-AAFD70360AB7}"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80C4D9-E194-4D6F-A6A8-B3F8B2BD35E3}"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435242F9-3A4E-4C99-955B-F1AA0CBD39C3}">
      <dgm:prSet/>
      <dgm:spPr/>
      <dgm:t>
        <a:bodyPr/>
        <a:lstStyle/>
        <a:p>
          <a:r>
            <a:rPr lang="en-US"/>
            <a:t>Valved catheters</a:t>
          </a:r>
        </a:p>
      </dgm:t>
    </dgm:pt>
    <dgm:pt modelId="{7FC4A3AF-FEA7-47A6-B28F-D121934467F1}" type="parTrans" cxnId="{491971C3-BD23-42C2-A274-899002EEABB1}">
      <dgm:prSet/>
      <dgm:spPr/>
      <dgm:t>
        <a:bodyPr/>
        <a:lstStyle/>
        <a:p>
          <a:endParaRPr lang="en-US"/>
        </a:p>
      </dgm:t>
    </dgm:pt>
    <dgm:pt modelId="{47E4ABB4-A4CD-4C8F-B942-3CE95C2EABD3}" type="sibTrans" cxnId="{491971C3-BD23-42C2-A274-899002EEABB1}">
      <dgm:prSet/>
      <dgm:spPr/>
      <dgm:t>
        <a:bodyPr/>
        <a:lstStyle/>
        <a:p>
          <a:endParaRPr lang="en-US"/>
        </a:p>
      </dgm:t>
    </dgm:pt>
    <dgm:pt modelId="{19D8A0A0-9FC1-4727-961F-64F668AC1300}">
      <dgm:prSet/>
      <dgm:spPr/>
      <dgm:t>
        <a:bodyPr/>
        <a:lstStyle/>
        <a:p>
          <a:r>
            <a:rPr lang="en-US"/>
            <a:t>Pressure-activated safety valve (PASV) PICC</a:t>
          </a:r>
        </a:p>
      </dgm:t>
    </dgm:pt>
    <dgm:pt modelId="{CD8C750E-6253-4508-A990-A5DADA04CF64}" type="parTrans" cxnId="{A714D2D1-AF95-436F-8DC3-0BE243AC7384}">
      <dgm:prSet/>
      <dgm:spPr/>
      <dgm:t>
        <a:bodyPr/>
        <a:lstStyle/>
        <a:p>
          <a:endParaRPr lang="en-US"/>
        </a:p>
      </dgm:t>
    </dgm:pt>
    <dgm:pt modelId="{CC5AC751-5DE1-44A6-AE0B-A9B9E039A64F}" type="sibTrans" cxnId="{A714D2D1-AF95-436F-8DC3-0BE243AC7384}">
      <dgm:prSet/>
      <dgm:spPr/>
      <dgm:t>
        <a:bodyPr/>
        <a:lstStyle/>
        <a:p>
          <a:endParaRPr lang="en-US"/>
        </a:p>
      </dgm:t>
    </dgm:pt>
    <dgm:pt modelId="{D47EB5B7-D8B4-4739-A7B0-BA99ACDB1681}">
      <dgm:prSet/>
      <dgm:spPr/>
      <dgm:t>
        <a:bodyPr/>
        <a:lstStyle/>
        <a:p>
          <a:r>
            <a:rPr lang="en-US" err="1"/>
            <a:t>Groshong</a:t>
          </a:r>
          <a:r>
            <a:rPr lang="en-US"/>
            <a:t> ®</a:t>
          </a:r>
        </a:p>
      </dgm:t>
    </dgm:pt>
    <dgm:pt modelId="{6014C442-EEEA-4F30-AFE6-8B11499A2D4C}" type="parTrans" cxnId="{6ABD84E7-D28F-4F4F-BBF7-8CDC03693668}">
      <dgm:prSet/>
      <dgm:spPr/>
      <dgm:t>
        <a:bodyPr/>
        <a:lstStyle/>
        <a:p>
          <a:endParaRPr lang="en-US"/>
        </a:p>
      </dgm:t>
    </dgm:pt>
    <dgm:pt modelId="{302DEADE-43D8-4843-82FE-912B8C366A43}" type="sibTrans" cxnId="{6ABD84E7-D28F-4F4F-BBF7-8CDC03693668}">
      <dgm:prSet/>
      <dgm:spPr/>
      <dgm:t>
        <a:bodyPr/>
        <a:lstStyle/>
        <a:p>
          <a:endParaRPr lang="en-US"/>
        </a:p>
      </dgm:t>
    </dgm:pt>
    <dgm:pt modelId="{3EC12B3B-5207-4EA2-8331-4E7EEE1B8B33}">
      <dgm:prSet/>
      <dgm:spPr/>
      <dgm:t>
        <a:bodyPr/>
        <a:lstStyle/>
        <a:p>
          <a:r>
            <a:rPr lang="en-US"/>
            <a:t>Heparin-induced thrombocytopenia and thrombosis (HITT)</a:t>
          </a:r>
        </a:p>
      </dgm:t>
    </dgm:pt>
    <dgm:pt modelId="{11CC6CFE-A970-4CDE-AD5D-B50682E6A314}" type="parTrans" cxnId="{4A186170-7686-4A11-9A87-D787C7CD76B9}">
      <dgm:prSet/>
      <dgm:spPr/>
      <dgm:t>
        <a:bodyPr/>
        <a:lstStyle/>
        <a:p>
          <a:endParaRPr lang="en-US"/>
        </a:p>
      </dgm:t>
    </dgm:pt>
    <dgm:pt modelId="{ECBE9BAD-E59D-45F7-9A9E-A3E73E9601D1}" type="sibTrans" cxnId="{4A186170-7686-4A11-9A87-D787C7CD76B9}">
      <dgm:prSet/>
      <dgm:spPr/>
      <dgm:t>
        <a:bodyPr/>
        <a:lstStyle/>
        <a:p>
          <a:endParaRPr lang="en-US"/>
        </a:p>
      </dgm:t>
    </dgm:pt>
    <dgm:pt modelId="{EC22F22E-9137-4D6B-A64A-DA483C0F60DC}">
      <dgm:prSet/>
      <dgm:spPr/>
      <dgm:t>
        <a:bodyPr/>
        <a:lstStyle/>
        <a:p>
          <a:r>
            <a:rPr lang="en-US"/>
            <a:t>Discontinue locking solutions containing heparin</a:t>
          </a:r>
        </a:p>
      </dgm:t>
    </dgm:pt>
    <dgm:pt modelId="{E6B1DDB1-AF1B-4E1C-8366-EA3E7DB73DE6}" type="parTrans" cxnId="{682E815A-AF7C-4518-B14F-E1AC36A3613B}">
      <dgm:prSet/>
      <dgm:spPr/>
      <dgm:t>
        <a:bodyPr/>
        <a:lstStyle/>
        <a:p>
          <a:endParaRPr lang="en-US"/>
        </a:p>
      </dgm:t>
    </dgm:pt>
    <dgm:pt modelId="{45FC5BD4-D9DE-449A-86AD-471E732E4445}" type="sibTrans" cxnId="{682E815A-AF7C-4518-B14F-E1AC36A3613B}">
      <dgm:prSet/>
      <dgm:spPr/>
      <dgm:t>
        <a:bodyPr/>
        <a:lstStyle/>
        <a:p>
          <a:endParaRPr lang="en-US"/>
        </a:p>
      </dgm:t>
    </dgm:pt>
    <dgm:pt modelId="{C0DADB36-0CF7-4F92-9F15-0B5E0F15C105}">
      <dgm:prSet/>
      <dgm:spPr/>
      <dgm:t>
        <a:bodyPr/>
        <a:lstStyle/>
        <a:p>
          <a:r>
            <a:rPr lang="en-US"/>
            <a:t>Initiate locking with normal saline flushes (or antibiotic lock solutions that do not contain heparin)</a:t>
          </a:r>
        </a:p>
      </dgm:t>
    </dgm:pt>
    <dgm:pt modelId="{E7BAB1BA-CABD-4AF0-8A99-109E68EE0CDC}" type="parTrans" cxnId="{5150D0F3-1487-4662-BF14-FBFA0CD3B745}">
      <dgm:prSet/>
      <dgm:spPr/>
      <dgm:t>
        <a:bodyPr/>
        <a:lstStyle/>
        <a:p>
          <a:endParaRPr lang="en-US"/>
        </a:p>
      </dgm:t>
    </dgm:pt>
    <dgm:pt modelId="{4BCE99F9-A70A-44D3-9E77-FDA1C31364D1}" type="sibTrans" cxnId="{5150D0F3-1487-4662-BF14-FBFA0CD3B745}">
      <dgm:prSet/>
      <dgm:spPr/>
      <dgm:t>
        <a:bodyPr/>
        <a:lstStyle/>
        <a:p>
          <a:endParaRPr lang="en-US"/>
        </a:p>
      </dgm:t>
    </dgm:pt>
    <dgm:pt modelId="{B7452F2F-871F-429A-BE58-D44C04DF1CAC}" type="pres">
      <dgm:prSet presAssocID="{1580C4D9-E194-4D6F-A6A8-B3F8B2BD35E3}" presName="Name0" presStyleCnt="0">
        <dgm:presLayoutVars>
          <dgm:dir/>
          <dgm:animLvl val="lvl"/>
          <dgm:resizeHandles val="exact"/>
        </dgm:presLayoutVars>
      </dgm:prSet>
      <dgm:spPr/>
    </dgm:pt>
    <dgm:pt modelId="{94BFDA62-3DA4-43FC-B77E-31867611735B}" type="pres">
      <dgm:prSet presAssocID="{435242F9-3A4E-4C99-955B-F1AA0CBD39C3}" presName="composite" presStyleCnt="0"/>
      <dgm:spPr/>
    </dgm:pt>
    <dgm:pt modelId="{489616F4-1EF7-4EDD-84DE-28915AD33FF6}" type="pres">
      <dgm:prSet presAssocID="{435242F9-3A4E-4C99-955B-F1AA0CBD39C3}" presName="parTx" presStyleLbl="alignNode1" presStyleIdx="0" presStyleCnt="2">
        <dgm:presLayoutVars>
          <dgm:chMax val="0"/>
          <dgm:chPref val="0"/>
          <dgm:bulletEnabled val="1"/>
        </dgm:presLayoutVars>
      </dgm:prSet>
      <dgm:spPr/>
    </dgm:pt>
    <dgm:pt modelId="{C6B23838-4059-4635-890A-84BF5554BDB6}" type="pres">
      <dgm:prSet presAssocID="{435242F9-3A4E-4C99-955B-F1AA0CBD39C3}" presName="desTx" presStyleLbl="alignAccFollowNode1" presStyleIdx="0" presStyleCnt="2">
        <dgm:presLayoutVars>
          <dgm:bulletEnabled val="1"/>
        </dgm:presLayoutVars>
      </dgm:prSet>
      <dgm:spPr/>
    </dgm:pt>
    <dgm:pt modelId="{8241CD51-242F-49A0-9E1F-A1F11272D58D}" type="pres">
      <dgm:prSet presAssocID="{47E4ABB4-A4CD-4C8F-B942-3CE95C2EABD3}" presName="space" presStyleCnt="0"/>
      <dgm:spPr/>
    </dgm:pt>
    <dgm:pt modelId="{F852932C-5FA9-40B4-BD68-F803510CD424}" type="pres">
      <dgm:prSet presAssocID="{3EC12B3B-5207-4EA2-8331-4E7EEE1B8B33}" presName="composite" presStyleCnt="0"/>
      <dgm:spPr/>
    </dgm:pt>
    <dgm:pt modelId="{96CE235D-A3BB-4A29-99B5-7496E4D80F00}" type="pres">
      <dgm:prSet presAssocID="{3EC12B3B-5207-4EA2-8331-4E7EEE1B8B33}" presName="parTx" presStyleLbl="alignNode1" presStyleIdx="1" presStyleCnt="2">
        <dgm:presLayoutVars>
          <dgm:chMax val="0"/>
          <dgm:chPref val="0"/>
          <dgm:bulletEnabled val="1"/>
        </dgm:presLayoutVars>
      </dgm:prSet>
      <dgm:spPr/>
    </dgm:pt>
    <dgm:pt modelId="{651BF4F1-2553-4F32-B36C-582D9BF3EFB0}" type="pres">
      <dgm:prSet presAssocID="{3EC12B3B-5207-4EA2-8331-4E7EEE1B8B33}" presName="desTx" presStyleLbl="alignAccFollowNode1" presStyleIdx="1" presStyleCnt="2">
        <dgm:presLayoutVars>
          <dgm:bulletEnabled val="1"/>
        </dgm:presLayoutVars>
      </dgm:prSet>
      <dgm:spPr/>
    </dgm:pt>
  </dgm:ptLst>
  <dgm:cxnLst>
    <dgm:cxn modelId="{4F866A11-A38F-48AC-8253-05B6E5EC9F30}" type="presOf" srcId="{1580C4D9-E194-4D6F-A6A8-B3F8B2BD35E3}" destId="{B7452F2F-871F-429A-BE58-D44C04DF1CAC}" srcOrd="0" destOrd="0" presId="urn:microsoft.com/office/officeart/2005/8/layout/hList1"/>
    <dgm:cxn modelId="{A9665F67-B77B-4534-BDFE-CB2E7C27A304}" type="presOf" srcId="{C0DADB36-0CF7-4F92-9F15-0B5E0F15C105}" destId="{651BF4F1-2553-4F32-B36C-582D9BF3EFB0}" srcOrd="0" destOrd="1" presId="urn:microsoft.com/office/officeart/2005/8/layout/hList1"/>
    <dgm:cxn modelId="{6F43A447-F306-4288-8BA0-5C7F5827BF8B}" type="presOf" srcId="{D47EB5B7-D8B4-4739-A7B0-BA99ACDB1681}" destId="{C6B23838-4059-4635-890A-84BF5554BDB6}" srcOrd="0" destOrd="1" presId="urn:microsoft.com/office/officeart/2005/8/layout/hList1"/>
    <dgm:cxn modelId="{E2CDD068-E07A-4A1B-B613-57CD06C64B12}" type="presOf" srcId="{19D8A0A0-9FC1-4727-961F-64F668AC1300}" destId="{C6B23838-4059-4635-890A-84BF5554BDB6}" srcOrd="0" destOrd="0" presId="urn:microsoft.com/office/officeart/2005/8/layout/hList1"/>
    <dgm:cxn modelId="{4A186170-7686-4A11-9A87-D787C7CD76B9}" srcId="{1580C4D9-E194-4D6F-A6A8-B3F8B2BD35E3}" destId="{3EC12B3B-5207-4EA2-8331-4E7EEE1B8B33}" srcOrd="1" destOrd="0" parTransId="{11CC6CFE-A970-4CDE-AD5D-B50682E6A314}" sibTransId="{ECBE9BAD-E59D-45F7-9A9E-A3E73E9601D1}"/>
    <dgm:cxn modelId="{682E815A-AF7C-4518-B14F-E1AC36A3613B}" srcId="{3EC12B3B-5207-4EA2-8331-4E7EEE1B8B33}" destId="{EC22F22E-9137-4D6B-A64A-DA483C0F60DC}" srcOrd="0" destOrd="0" parTransId="{E6B1DDB1-AF1B-4E1C-8366-EA3E7DB73DE6}" sibTransId="{45FC5BD4-D9DE-449A-86AD-471E732E4445}"/>
    <dgm:cxn modelId="{E5E1C37B-624F-40A8-A658-3D4FD70A72A0}" type="presOf" srcId="{435242F9-3A4E-4C99-955B-F1AA0CBD39C3}" destId="{489616F4-1EF7-4EDD-84DE-28915AD33FF6}" srcOrd="0" destOrd="0" presId="urn:microsoft.com/office/officeart/2005/8/layout/hList1"/>
    <dgm:cxn modelId="{BFC22E94-4EE1-405D-82A6-1748C34ACCFC}" type="presOf" srcId="{3EC12B3B-5207-4EA2-8331-4E7EEE1B8B33}" destId="{96CE235D-A3BB-4A29-99B5-7496E4D80F00}" srcOrd="0" destOrd="0" presId="urn:microsoft.com/office/officeart/2005/8/layout/hList1"/>
    <dgm:cxn modelId="{491971C3-BD23-42C2-A274-899002EEABB1}" srcId="{1580C4D9-E194-4D6F-A6A8-B3F8B2BD35E3}" destId="{435242F9-3A4E-4C99-955B-F1AA0CBD39C3}" srcOrd="0" destOrd="0" parTransId="{7FC4A3AF-FEA7-47A6-B28F-D121934467F1}" sibTransId="{47E4ABB4-A4CD-4C8F-B942-3CE95C2EABD3}"/>
    <dgm:cxn modelId="{A714D2D1-AF95-436F-8DC3-0BE243AC7384}" srcId="{435242F9-3A4E-4C99-955B-F1AA0CBD39C3}" destId="{19D8A0A0-9FC1-4727-961F-64F668AC1300}" srcOrd="0" destOrd="0" parTransId="{CD8C750E-6253-4508-A990-A5DADA04CF64}" sibTransId="{CC5AC751-5DE1-44A6-AE0B-A9B9E039A64F}"/>
    <dgm:cxn modelId="{6ABD84E7-D28F-4F4F-BBF7-8CDC03693668}" srcId="{435242F9-3A4E-4C99-955B-F1AA0CBD39C3}" destId="{D47EB5B7-D8B4-4739-A7B0-BA99ACDB1681}" srcOrd="1" destOrd="0" parTransId="{6014C442-EEEA-4F30-AFE6-8B11499A2D4C}" sibTransId="{302DEADE-43D8-4843-82FE-912B8C366A43}"/>
    <dgm:cxn modelId="{5150D0F3-1487-4662-BF14-FBFA0CD3B745}" srcId="{3EC12B3B-5207-4EA2-8331-4E7EEE1B8B33}" destId="{C0DADB36-0CF7-4F92-9F15-0B5E0F15C105}" srcOrd="1" destOrd="0" parTransId="{E7BAB1BA-CABD-4AF0-8A99-109E68EE0CDC}" sibTransId="{4BCE99F9-A70A-44D3-9E77-FDA1C31364D1}"/>
    <dgm:cxn modelId="{30160CF5-67FF-4EB1-A1D7-A231D6FCE18A}" type="presOf" srcId="{EC22F22E-9137-4D6B-A64A-DA483C0F60DC}" destId="{651BF4F1-2553-4F32-B36C-582D9BF3EFB0}" srcOrd="0" destOrd="0" presId="urn:microsoft.com/office/officeart/2005/8/layout/hList1"/>
    <dgm:cxn modelId="{4B44532E-2938-44AB-8054-B31F2F8ADA80}" type="presParOf" srcId="{B7452F2F-871F-429A-BE58-D44C04DF1CAC}" destId="{94BFDA62-3DA4-43FC-B77E-31867611735B}" srcOrd="0" destOrd="0" presId="urn:microsoft.com/office/officeart/2005/8/layout/hList1"/>
    <dgm:cxn modelId="{441EDF44-7496-4991-A95A-0D1C39399B4A}" type="presParOf" srcId="{94BFDA62-3DA4-43FC-B77E-31867611735B}" destId="{489616F4-1EF7-4EDD-84DE-28915AD33FF6}" srcOrd="0" destOrd="0" presId="urn:microsoft.com/office/officeart/2005/8/layout/hList1"/>
    <dgm:cxn modelId="{CA77D840-2824-4355-ACA4-D811A419890F}" type="presParOf" srcId="{94BFDA62-3DA4-43FC-B77E-31867611735B}" destId="{C6B23838-4059-4635-890A-84BF5554BDB6}" srcOrd="1" destOrd="0" presId="urn:microsoft.com/office/officeart/2005/8/layout/hList1"/>
    <dgm:cxn modelId="{CA3997AB-F925-417E-8CBB-939D78843611}" type="presParOf" srcId="{B7452F2F-871F-429A-BE58-D44C04DF1CAC}" destId="{8241CD51-242F-49A0-9E1F-A1F11272D58D}" srcOrd="1" destOrd="0" presId="urn:microsoft.com/office/officeart/2005/8/layout/hList1"/>
    <dgm:cxn modelId="{18CE49D9-CCDA-432B-9D46-6217535BCD8B}" type="presParOf" srcId="{B7452F2F-871F-429A-BE58-D44C04DF1CAC}" destId="{F852932C-5FA9-40B4-BD68-F803510CD424}" srcOrd="2" destOrd="0" presId="urn:microsoft.com/office/officeart/2005/8/layout/hList1"/>
    <dgm:cxn modelId="{CC84F31E-C254-4C7D-B687-0985032359C4}" type="presParOf" srcId="{F852932C-5FA9-40B4-BD68-F803510CD424}" destId="{96CE235D-A3BB-4A29-99B5-7496E4D80F00}" srcOrd="0" destOrd="0" presId="urn:microsoft.com/office/officeart/2005/8/layout/hList1"/>
    <dgm:cxn modelId="{E7F329BB-CC76-4326-917F-FF4249FC1D54}" type="presParOf" srcId="{F852932C-5FA9-40B4-BD68-F803510CD424}" destId="{651BF4F1-2553-4F32-B36C-582D9BF3EF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D8AC8B-268F-443E-87FE-216DDCA1C238}"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n-US"/>
        </a:p>
      </dgm:t>
    </dgm:pt>
    <dgm:pt modelId="{077336D5-F566-46C2-BB5C-B04851B29DEB}">
      <dgm:prSet custT="1"/>
      <dgm:spPr/>
      <dgm:t>
        <a:bodyPr/>
        <a:lstStyle/>
        <a:p>
          <a:r>
            <a:rPr lang="en-US" sz="2400"/>
            <a:t>Valve placement: Proximal end of the catheter, at the end of the exposed lumen</a:t>
          </a:r>
        </a:p>
      </dgm:t>
    </dgm:pt>
    <dgm:pt modelId="{341799B9-259A-4C48-984B-B43F1F14687F}" type="parTrans" cxnId="{37791BD7-9314-4C4E-A875-8FEA320EE584}">
      <dgm:prSet/>
      <dgm:spPr/>
      <dgm:t>
        <a:bodyPr/>
        <a:lstStyle/>
        <a:p>
          <a:endParaRPr lang="en-US"/>
        </a:p>
      </dgm:t>
    </dgm:pt>
    <dgm:pt modelId="{F0EDCE78-76CE-46DE-B210-464F299F4BF6}" type="sibTrans" cxnId="{37791BD7-9314-4C4E-A875-8FEA320EE584}">
      <dgm:prSet/>
      <dgm:spPr/>
      <dgm:t>
        <a:bodyPr/>
        <a:lstStyle/>
        <a:p>
          <a:endParaRPr lang="en-US"/>
        </a:p>
      </dgm:t>
    </dgm:pt>
    <dgm:pt modelId="{6E96A38C-0854-43D7-958A-FE234E295E2E}">
      <dgm:prSet custT="1"/>
      <dgm:spPr/>
      <dgm:t>
        <a:bodyPr/>
        <a:lstStyle/>
        <a:p>
          <a:r>
            <a:rPr lang="en-US" sz="2000"/>
            <a:t>Operation:</a:t>
          </a:r>
        </a:p>
      </dgm:t>
    </dgm:pt>
    <dgm:pt modelId="{79E479AE-F2A2-4126-80D1-3EF70BE80B8E}" type="parTrans" cxnId="{091C4B84-CA51-40CA-8271-185588A9C0CB}">
      <dgm:prSet/>
      <dgm:spPr/>
      <dgm:t>
        <a:bodyPr/>
        <a:lstStyle/>
        <a:p>
          <a:endParaRPr lang="en-US"/>
        </a:p>
      </dgm:t>
    </dgm:pt>
    <dgm:pt modelId="{FD99D265-26CD-4130-B4F3-FCB5BC6BBD3F}" type="sibTrans" cxnId="{091C4B84-CA51-40CA-8271-185588A9C0CB}">
      <dgm:prSet/>
      <dgm:spPr/>
      <dgm:t>
        <a:bodyPr/>
        <a:lstStyle/>
        <a:p>
          <a:endParaRPr lang="en-US"/>
        </a:p>
      </dgm:t>
    </dgm:pt>
    <dgm:pt modelId="{326A53E3-791D-43DF-9968-D9480254B052}">
      <dgm:prSet custT="1"/>
      <dgm:spPr/>
      <dgm:t>
        <a:bodyPr/>
        <a:lstStyle/>
        <a:p>
          <a:r>
            <a:rPr lang="en-US" sz="1600"/>
            <a:t>When exposed to positive pressure (injection), the valve opens, allowing solutions to flow through the catheter</a:t>
          </a:r>
        </a:p>
      </dgm:t>
    </dgm:pt>
    <dgm:pt modelId="{F12CF25A-D734-4365-8800-F78DFEA00E0E}" type="parTrans" cxnId="{DE5C9ECD-B16F-4F68-AAB8-8E16D27137C5}">
      <dgm:prSet/>
      <dgm:spPr/>
      <dgm:t>
        <a:bodyPr/>
        <a:lstStyle/>
        <a:p>
          <a:endParaRPr lang="en-US"/>
        </a:p>
      </dgm:t>
    </dgm:pt>
    <dgm:pt modelId="{A0A15927-7E7F-4AA7-884C-78DF23F2FEF5}" type="sibTrans" cxnId="{DE5C9ECD-B16F-4F68-AAB8-8E16D27137C5}">
      <dgm:prSet/>
      <dgm:spPr/>
      <dgm:t>
        <a:bodyPr/>
        <a:lstStyle/>
        <a:p>
          <a:endParaRPr lang="en-US"/>
        </a:p>
      </dgm:t>
    </dgm:pt>
    <dgm:pt modelId="{FA719A46-B80F-4EDA-8206-EFB72BBA2D99}">
      <dgm:prSet custT="1"/>
      <dgm:spPr/>
      <dgm:t>
        <a:bodyPr/>
        <a:lstStyle/>
        <a:p>
          <a:r>
            <a:rPr lang="en-US" sz="1600"/>
            <a:t>When exposed to negative pressure (aspiration), the valve opens to allow blood influx through the catheter</a:t>
          </a:r>
        </a:p>
      </dgm:t>
    </dgm:pt>
    <dgm:pt modelId="{00BEBF25-87C7-431F-84B7-0925A52A0FF4}" type="parTrans" cxnId="{F9A87974-5AD3-46D3-BBDD-B76B278C014B}">
      <dgm:prSet/>
      <dgm:spPr/>
      <dgm:t>
        <a:bodyPr/>
        <a:lstStyle/>
        <a:p>
          <a:endParaRPr lang="en-US"/>
        </a:p>
      </dgm:t>
    </dgm:pt>
    <dgm:pt modelId="{705AC4ED-DC1A-4DAE-8E2D-81E2A0129204}" type="sibTrans" cxnId="{F9A87974-5AD3-46D3-BBDD-B76B278C014B}">
      <dgm:prSet/>
      <dgm:spPr/>
      <dgm:t>
        <a:bodyPr/>
        <a:lstStyle/>
        <a:p>
          <a:endParaRPr lang="en-US"/>
        </a:p>
      </dgm:t>
    </dgm:pt>
    <dgm:pt modelId="{8CD161E2-A15E-4BCA-AC74-786498978769}" type="pres">
      <dgm:prSet presAssocID="{0AD8AC8B-268F-443E-87FE-216DDCA1C238}" presName="Name0" presStyleCnt="0">
        <dgm:presLayoutVars>
          <dgm:dir/>
          <dgm:animLvl val="lvl"/>
          <dgm:resizeHandles val="exact"/>
        </dgm:presLayoutVars>
      </dgm:prSet>
      <dgm:spPr/>
    </dgm:pt>
    <dgm:pt modelId="{976B32D2-4999-4884-AE1A-08BAE06C0B60}" type="pres">
      <dgm:prSet presAssocID="{6E96A38C-0854-43D7-958A-FE234E295E2E}" presName="boxAndChildren" presStyleCnt="0"/>
      <dgm:spPr/>
    </dgm:pt>
    <dgm:pt modelId="{AEF56A5D-1F2C-4717-9AB7-4C7E9B2EBFBD}" type="pres">
      <dgm:prSet presAssocID="{6E96A38C-0854-43D7-958A-FE234E295E2E}" presName="parentTextBox" presStyleLbl="node1" presStyleIdx="0" presStyleCnt="2"/>
      <dgm:spPr/>
    </dgm:pt>
    <dgm:pt modelId="{A38C9842-EF8B-4562-B0E0-2CC8A4E77540}" type="pres">
      <dgm:prSet presAssocID="{6E96A38C-0854-43D7-958A-FE234E295E2E}" presName="entireBox" presStyleLbl="node1" presStyleIdx="0" presStyleCnt="2"/>
      <dgm:spPr/>
    </dgm:pt>
    <dgm:pt modelId="{FF577FE7-F004-45FC-897E-D3463A6CABF5}" type="pres">
      <dgm:prSet presAssocID="{6E96A38C-0854-43D7-958A-FE234E295E2E}" presName="descendantBox" presStyleCnt="0"/>
      <dgm:spPr/>
    </dgm:pt>
    <dgm:pt modelId="{BF81B319-1C1E-4CDA-8EA5-3B52A21F3E7C}" type="pres">
      <dgm:prSet presAssocID="{326A53E3-791D-43DF-9968-D9480254B052}" presName="childTextBox" presStyleLbl="fgAccFollowNode1" presStyleIdx="0" presStyleCnt="2" custScaleY="172648">
        <dgm:presLayoutVars>
          <dgm:bulletEnabled val="1"/>
        </dgm:presLayoutVars>
      </dgm:prSet>
      <dgm:spPr/>
    </dgm:pt>
    <dgm:pt modelId="{F6E5A5AD-0225-474A-9BB6-5E3390942DD1}" type="pres">
      <dgm:prSet presAssocID="{FA719A46-B80F-4EDA-8206-EFB72BBA2D99}" presName="childTextBox" presStyleLbl="fgAccFollowNode1" presStyleIdx="1" presStyleCnt="2" custScaleY="172660">
        <dgm:presLayoutVars>
          <dgm:bulletEnabled val="1"/>
        </dgm:presLayoutVars>
      </dgm:prSet>
      <dgm:spPr/>
    </dgm:pt>
    <dgm:pt modelId="{B652124B-C924-4CA5-ABEC-E5B49039C23A}" type="pres">
      <dgm:prSet presAssocID="{F0EDCE78-76CE-46DE-B210-464F299F4BF6}" presName="sp" presStyleCnt="0"/>
      <dgm:spPr/>
    </dgm:pt>
    <dgm:pt modelId="{78804566-C9C6-4C3B-AE5D-CC2EEE758E64}" type="pres">
      <dgm:prSet presAssocID="{077336D5-F566-46C2-BB5C-B04851B29DEB}" presName="arrowAndChildren" presStyleCnt="0"/>
      <dgm:spPr/>
    </dgm:pt>
    <dgm:pt modelId="{B74D1DDC-AF0B-4902-A5CF-8A5F8B32A1C2}" type="pres">
      <dgm:prSet presAssocID="{077336D5-F566-46C2-BB5C-B04851B29DEB}" presName="parentTextArrow" presStyleLbl="node1" presStyleIdx="1" presStyleCnt="2" custLinFactNeighborX="0" custLinFactNeighborY="-150"/>
      <dgm:spPr/>
    </dgm:pt>
  </dgm:ptLst>
  <dgm:cxnLst>
    <dgm:cxn modelId="{FAFB181B-3DE5-42FD-9CBC-8A1D6057E59B}" type="presOf" srcId="{326A53E3-791D-43DF-9968-D9480254B052}" destId="{BF81B319-1C1E-4CDA-8EA5-3B52A21F3E7C}" srcOrd="0" destOrd="0" presId="urn:microsoft.com/office/officeart/2005/8/layout/process4"/>
    <dgm:cxn modelId="{F54B5360-95F3-41A3-9C7B-785EA277CBE1}" type="presOf" srcId="{0AD8AC8B-268F-443E-87FE-216DDCA1C238}" destId="{8CD161E2-A15E-4BCA-AC74-786498978769}" srcOrd="0" destOrd="0" presId="urn:microsoft.com/office/officeart/2005/8/layout/process4"/>
    <dgm:cxn modelId="{0CEB9466-AD08-4C97-9B26-CD92BD2619E7}" type="presOf" srcId="{FA719A46-B80F-4EDA-8206-EFB72BBA2D99}" destId="{F6E5A5AD-0225-474A-9BB6-5E3390942DD1}" srcOrd="0" destOrd="0" presId="urn:microsoft.com/office/officeart/2005/8/layout/process4"/>
    <dgm:cxn modelId="{F9A87974-5AD3-46D3-BBDD-B76B278C014B}" srcId="{6E96A38C-0854-43D7-958A-FE234E295E2E}" destId="{FA719A46-B80F-4EDA-8206-EFB72BBA2D99}" srcOrd="1" destOrd="0" parTransId="{00BEBF25-87C7-431F-84B7-0925A52A0FF4}" sibTransId="{705AC4ED-DC1A-4DAE-8E2D-81E2A0129204}"/>
    <dgm:cxn modelId="{8ABDCE55-45A8-45DF-954D-2509399248E1}" type="presOf" srcId="{6E96A38C-0854-43D7-958A-FE234E295E2E}" destId="{A38C9842-EF8B-4562-B0E0-2CC8A4E77540}" srcOrd="1" destOrd="0" presId="urn:microsoft.com/office/officeart/2005/8/layout/process4"/>
    <dgm:cxn modelId="{091C4B84-CA51-40CA-8271-185588A9C0CB}" srcId="{0AD8AC8B-268F-443E-87FE-216DDCA1C238}" destId="{6E96A38C-0854-43D7-958A-FE234E295E2E}" srcOrd="1" destOrd="0" parTransId="{79E479AE-F2A2-4126-80D1-3EF70BE80B8E}" sibTransId="{FD99D265-26CD-4130-B4F3-FCB5BC6BBD3F}"/>
    <dgm:cxn modelId="{DE5C9ECD-B16F-4F68-AAB8-8E16D27137C5}" srcId="{6E96A38C-0854-43D7-958A-FE234E295E2E}" destId="{326A53E3-791D-43DF-9968-D9480254B052}" srcOrd="0" destOrd="0" parTransId="{F12CF25A-D734-4365-8800-F78DFEA00E0E}" sibTransId="{A0A15927-7E7F-4AA7-884C-78DF23F2FEF5}"/>
    <dgm:cxn modelId="{49EE25D1-90FA-4B9C-A2AA-F960BC561A69}" type="presOf" srcId="{6E96A38C-0854-43D7-958A-FE234E295E2E}" destId="{AEF56A5D-1F2C-4717-9AB7-4C7E9B2EBFBD}" srcOrd="0" destOrd="0" presId="urn:microsoft.com/office/officeart/2005/8/layout/process4"/>
    <dgm:cxn modelId="{37791BD7-9314-4C4E-A875-8FEA320EE584}" srcId="{0AD8AC8B-268F-443E-87FE-216DDCA1C238}" destId="{077336D5-F566-46C2-BB5C-B04851B29DEB}" srcOrd="0" destOrd="0" parTransId="{341799B9-259A-4C48-984B-B43F1F14687F}" sibTransId="{F0EDCE78-76CE-46DE-B210-464F299F4BF6}"/>
    <dgm:cxn modelId="{384807D8-A5EC-428C-8E39-31499CFD170A}" type="presOf" srcId="{077336D5-F566-46C2-BB5C-B04851B29DEB}" destId="{B74D1DDC-AF0B-4902-A5CF-8A5F8B32A1C2}" srcOrd="0" destOrd="0" presId="urn:microsoft.com/office/officeart/2005/8/layout/process4"/>
    <dgm:cxn modelId="{DF9F30E4-1CAB-4D87-A279-9781AC94FD5C}" type="presParOf" srcId="{8CD161E2-A15E-4BCA-AC74-786498978769}" destId="{976B32D2-4999-4884-AE1A-08BAE06C0B60}" srcOrd="0" destOrd="0" presId="urn:microsoft.com/office/officeart/2005/8/layout/process4"/>
    <dgm:cxn modelId="{CA79A4E9-BFDA-4A0B-B81F-4163DBC08560}" type="presParOf" srcId="{976B32D2-4999-4884-AE1A-08BAE06C0B60}" destId="{AEF56A5D-1F2C-4717-9AB7-4C7E9B2EBFBD}" srcOrd="0" destOrd="0" presId="urn:microsoft.com/office/officeart/2005/8/layout/process4"/>
    <dgm:cxn modelId="{0F53FA41-9F8F-4E8E-AE01-6D5463FBE53E}" type="presParOf" srcId="{976B32D2-4999-4884-AE1A-08BAE06C0B60}" destId="{A38C9842-EF8B-4562-B0E0-2CC8A4E77540}" srcOrd="1" destOrd="0" presId="urn:microsoft.com/office/officeart/2005/8/layout/process4"/>
    <dgm:cxn modelId="{FDFD2538-D122-49D0-92E3-BBD1E980CE76}" type="presParOf" srcId="{976B32D2-4999-4884-AE1A-08BAE06C0B60}" destId="{FF577FE7-F004-45FC-897E-D3463A6CABF5}" srcOrd="2" destOrd="0" presId="urn:microsoft.com/office/officeart/2005/8/layout/process4"/>
    <dgm:cxn modelId="{5A0794AF-86B6-4D05-9E7A-F263CE396D0C}" type="presParOf" srcId="{FF577FE7-F004-45FC-897E-D3463A6CABF5}" destId="{BF81B319-1C1E-4CDA-8EA5-3B52A21F3E7C}" srcOrd="0" destOrd="0" presId="urn:microsoft.com/office/officeart/2005/8/layout/process4"/>
    <dgm:cxn modelId="{2A830423-B044-4143-8AF1-AEC3786C4B3B}" type="presParOf" srcId="{FF577FE7-F004-45FC-897E-D3463A6CABF5}" destId="{F6E5A5AD-0225-474A-9BB6-5E3390942DD1}" srcOrd="1" destOrd="0" presId="urn:microsoft.com/office/officeart/2005/8/layout/process4"/>
    <dgm:cxn modelId="{1771E007-951B-4FAB-9666-92CCD7B121D1}" type="presParOf" srcId="{8CD161E2-A15E-4BCA-AC74-786498978769}" destId="{B652124B-C924-4CA5-ABEC-E5B49039C23A}" srcOrd="1" destOrd="0" presId="urn:microsoft.com/office/officeart/2005/8/layout/process4"/>
    <dgm:cxn modelId="{FCCDFF88-1360-4ABE-B7AB-585A0E9AD6F7}" type="presParOf" srcId="{8CD161E2-A15E-4BCA-AC74-786498978769}" destId="{78804566-C9C6-4C3B-AE5D-CC2EEE758E64}" srcOrd="2" destOrd="0" presId="urn:microsoft.com/office/officeart/2005/8/layout/process4"/>
    <dgm:cxn modelId="{3B199865-7CC6-4AEF-8645-40EF3F684978}" type="presParOf" srcId="{78804566-C9C6-4C3B-AE5D-CC2EEE758E64}" destId="{B74D1DDC-AF0B-4902-A5CF-8A5F8B32A1C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A045420-55B5-4C99-A9EE-6A918A2982D0}" type="doc">
      <dgm:prSet loTypeId="urn:microsoft.com/office/officeart/2005/8/layout/process4" loCatId="process" qsTypeId="urn:microsoft.com/office/officeart/2005/8/quickstyle/3d1" qsCatId="3D" csTypeId="urn:microsoft.com/office/officeart/2005/8/colors/accent1_2" csCatId="accent1" phldr="1"/>
      <dgm:spPr/>
      <dgm:t>
        <a:bodyPr/>
        <a:lstStyle/>
        <a:p>
          <a:endParaRPr lang="en-US"/>
        </a:p>
      </dgm:t>
    </dgm:pt>
    <dgm:pt modelId="{0C9BD737-3E91-468B-B029-9351DC0EDBE2}">
      <dgm:prSet custT="1"/>
      <dgm:spPr/>
      <dgm:t>
        <a:bodyPr/>
        <a:lstStyle/>
        <a:p>
          <a:r>
            <a:rPr lang="en-US" sz="2000"/>
            <a:t>Valve placement: Distal end of the catheter, within the patient’s SVC</a:t>
          </a:r>
        </a:p>
      </dgm:t>
    </dgm:pt>
    <dgm:pt modelId="{64E244EC-7F13-4D5C-A39C-61F62D542DE1}" type="parTrans" cxnId="{1F0F8A4D-BACC-4AC3-86EF-7D3B16C0E452}">
      <dgm:prSet/>
      <dgm:spPr/>
      <dgm:t>
        <a:bodyPr/>
        <a:lstStyle/>
        <a:p>
          <a:endParaRPr lang="en-US"/>
        </a:p>
      </dgm:t>
    </dgm:pt>
    <dgm:pt modelId="{AB6DEC77-3B3A-41F2-803C-0493B7140138}" type="sibTrans" cxnId="{1F0F8A4D-BACC-4AC3-86EF-7D3B16C0E452}">
      <dgm:prSet/>
      <dgm:spPr/>
      <dgm:t>
        <a:bodyPr/>
        <a:lstStyle/>
        <a:p>
          <a:endParaRPr lang="en-US"/>
        </a:p>
      </dgm:t>
    </dgm:pt>
    <dgm:pt modelId="{B4D3E31A-CA73-451F-80CF-83CA83DA94CB}">
      <dgm:prSet custT="1"/>
      <dgm:spPr/>
      <dgm:t>
        <a:bodyPr/>
        <a:lstStyle/>
        <a:p>
          <a:r>
            <a:rPr lang="en-US" sz="2000"/>
            <a:t>Operation:</a:t>
          </a:r>
        </a:p>
      </dgm:t>
    </dgm:pt>
    <dgm:pt modelId="{3E04613C-1EE2-42E8-AC9D-7236BF8E9895}" type="parTrans" cxnId="{85028BA8-68B3-4A75-ADFF-C1414784DDBB}">
      <dgm:prSet/>
      <dgm:spPr/>
      <dgm:t>
        <a:bodyPr/>
        <a:lstStyle/>
        <a:p>
          <a:endParaRPr lang="en-US"/>
        </a:p>
      </dgm:t>
    </dgm:pt>
    <dgm:pt modelId="{4AF4CC87-0DFE-4073-8898-4ABF2BF962CC}" type="sibTrans" cxnId="{85028BA8-68B3-4A75-ADFF-C1414784DDBB}">
      <dgm:prSet/>
      <dgm:spPr/>
      <dgm:t>
        <a:bodyPr/>
        <a:lstStyle/>
        <a:p>
          <a:endParaRPr lang="en-US"/>
        </a:p>
      </dgm:t>
    </dgm:pt>
    <dgm:pt modelId="{B5A08083-B3FE-4F32-B680-1EBEEB3F262A}">
      <dgm:prSet custT="1"/>
      <dgm:spPr/>
      <dgm:t>
        <a:bodyPr/>
        <a:lstStyle/>
        <a:p>
          <a:r>
            <a:rPr lang="en-US" sz="1400"/>
            <a:t>When exposed to positive pressure (injection), the valve opens, allowing solutions to flow through the catheter</a:t>
          </a:r>
        </a:p>
      </dgm:t>
    </dgm:pt>
    <dgm:pt modelId="{A5B83835-2E08-451A-BD40-F6DC22D49BA9}" type="parTrans" cxnId="{E232E8D7-E9C6-4EF6-97AB-9E47BEB4E44B}">
      <dgm:prSet/>
      <dgm:spPr/>
      <dgm:t>
        <a:bodyPr/>
        <a:lstStyle/>
        <a:p>
          <a:endParaRPr lang="en-US"/>
        </a:p>
      </dgm:t>
    </dgm:pt>
    <dgm:pt modelId="{13C9A3C9-F7CF-420F-8BCB-CC2E4AF5698B}" type="sibTrans" cxnId="{E232E8D7-E9C6-4EF6-97AB-9E47BEB4E44B}">
      <dgm:prSet/>
      <dgm:spPr/>
      <dgm:t>
        <a:bodyPr/>
        <a:lstStyle/>
        <a:p>
          <a:endParaRPr lang="en-US"/>
        </a:p>
      </dgm:t>
    </dgm:pt>
    <dgm:pt modelId="{A66098BC-9D7F-4DF6-B337-1543CC230E71}">
      <dgm:prSet custT="1"/>
      <dgm:spPr/>
      <dgm:t>
        <a:bodyPr/>
        <a:lstStyle/>
        <a:p>
          <a:r>
            <a:rPr lang="en-US" sz="1400"/>
            <a:t>When exposed to negative pressure (aspiration), the valve opens to allow blood influx through the catheter</a:t>
          </a:r>
        </a:p>
      </dgm:t>
    </dgm:pt>
    <dgm:pt modelId="{7A5BB4E5-5041-4EBC-BC32-DFDD8B81B69D}" type="parTrans" cxnId="{52351EAE-CFFB-4704-8305-40D6C87D9435}">
      <dgm:prSet/>
      <dgm:spPr/>
      <dgm:t>
        <a:bodyPr/>
        <a:lstStyle/>
        <a:p>
          <a:endParaRPr lang="en-US"/>
        </a:p>
      </dgm:t>
    </dgm:pt>
    <dgm:pt modelId="{732E3EE0-35A0-4175-82B0-24C50CD013A7}" type="sibTrans" cxnId="{52351EAE-CFFB-4704-8305-40D6C87D9435}">
      <dgm:prSet/>
      <dgm:spPr/>
      <dgm:t>
        <a:bodyPr/>
        <a:lstStyle/>
        <a:p>
          <a:endParaRPr lang="en-US"/>
        </a:p>
      </dgm:t>
    </dgm:pt>
    <dgm:pt modelId="{53DA0516-DD0E-439E-A460-917910C282CE}" type="pres">
      <dgm:prSet presAssocID="{0A045420-55B5-4C99-A9EE-6A918A2982D0}" presName="Name0" presStyleCnt="0">
        <dgm:presLayoutVars>
          <dgm:dir/>
          <dgm:animLvl val="lvl"/>
          <dgm:resizeHandles val="exact"/>
        </dgm:presLayoutVars>
      </dgm:prSet>
      <dgm:spPr/>
    </dgm:pt>
    <dgm:pt modelId="{F6A3952A-C0D0-4DFD-9563-42FEDEDCE284}" type="pres">
      <dgm:prSet presAssocID="{B4D3E31A-CA73-451F-80CF-83CA83DA94CB}" presName="boxAndChildren" presStyleCnt="0"/>
      <dgm:spPr/>
    </dgm:pt>
    <dgm:pt modelId="{978AB926-D4FE-442B-9867-A60A51FA609D}" type="pres">
      <dgm:prSet presAssocID="{B4D3E31A-CA73-451F-80CF-83CA83DA94CB}" presName="parentTextBox" presStyleLbl="node1" presStyleIdx="0" presStyleCnt="2"/>
      <dgm:spPr/>
    </dgm:pt>
    <dgm:pt modelId="{E1D5B807-96DD-41E7-B8F4-BCBB7E167171}" type="pres">
      <dgm:prSet presAssocID="{B4D3E31A-CA73-451F-80CF-83CA83DA94CB}" presName="entireBox" presStyleLbl="node1" presStyleIdx="0" presStyleCnt="2"/>
      <dgm:spPr/>
    </dgm:pt>
    <dgm:pt modelId="{205E89B5-0BB1-4C9A-8C0F-62FE4C4E26FC}" type="pres">
      <dgm:prSet presAssocID="{B4D3E31A-CA73-451F-80CF-83CA83DA94CB}" presName="descendantBox" presStyleCnt="0"/>
      <dgm:spPr/>
    </dgm:pt>
    <dgm:pt modelId="{134452C1-6316-44C5-BC79-82DDFB8FE658}" type="pres">
      <dgm:prSet presAssocID="{B5A08083-B3FE-4F32-B680-1EBEEB3F262A}" presName="childTextBox" presStyleLbl="fgAccFollowNode1" presStyleIdx="0" presStyleCnt="2" custScaleY="161939">
        <dgm:presLayoutVars>
          <dgm:bulletEnabled val="1"/>
        </dgm:presLayoutVars>
      </dgm:prSet>
      <dgm:spPr/>
    </dgm:pt>
    <dgm:pt modelId="{D5B3BAFF-FFF4-406A-8B2E-A3AE78E1C74E}" type="pres">
      <dgm:prSet presAssocID="{A66098BC-9D7F-4DF6-B337-1543CC230E71}" presName="childTextBox" presStyleLbl="fgAccFollowNode1" presStyleIdx="1" presStyleCnt="2" custScaleY="161859">
        <dgm:presLayoutVars>
          <dgm:bulletEnabled val="1"/>
        </dgm:presLayoutVars>
      </dgm:prSet>
      <dgm:spPr/>
    </dgm:pt>
    <dgm:pt modelId="{97051C74-5F80-47FF-85F8-1609414DC9FC}" type="pres">
      <dgm:prSet presAssocID="{AB6DEC77-3B3A-41F2-803C-0493B7140138}" presName="sp" presStyleCnt="0"/>
      <dgm:spPr/>
    </dgm:pt>
    <dgm:pt modelId="{910BB1C9-1D1F-49AD-BAD6-DE62F49FD306}" type="pres">
      <dgm:prSet presAssocID="{0C9BD737-3E91-468B-B029-9351DC0EDBE2}" presName="arrowAndChildren" presStyleCnt="0"/>
      <dgm:spPr/>
    </dgm:pt>
    <dgm:pt modelId="{43ACD874-D7A7-4CE9-B326-7E4C0929C3B4}" type="pres">
      <dgm:prSet presAssocID="{0C9BD737-3E91-468B-B029-9351DC0EDBE2}" presName="parentTextArrow" presStyleLbl="node1" presStyleIdx="1" presStyleCnt="2" custLinFactNeighborX="0" custLinFactNeighborY="-13025"/>
      <dgm:spPr/>
    </dgm:pt>
  </dgm:ptLst>
  <dgm:cxnLst>
    <dgm:cxn modelId="{707A2125-62DA-4BB2-A68B-C36BD9BF662E}" type="presOf" srcId="{A66098BC-9D7F-4DF6-B337-1543CC230E71}" destId="{D5B3BAFF-FFF4-406A-8B2E-A3AE78E1C74E}" srcOrd="0" destOrd="0" presId="urn:microsoft.com/office/officeart/2005/8/layout/process4"/>
    <dgm:cxn modelId="{E2791B2B-B2A0-4E40-89D4-88053AD4FF45}" type="presOf" srcId="{0C9BD737-3E91-468B-B029-9351DC0EDBE2}" destId="{43ACD874-D7A7-4CE9-B326-7E4C0929C3B4}" srcOrd="0" destOrd="0" presId="urn:microsoft.com/office/officeart/2005/8/layout/process4"/>
    <dgm:cxn modelId="{1F0F8A4D-BACC-4AC3-86EF-7D3B16C0E452}" srcId="{0A045420-55B5-4C99-A9EE-6A918A2982D0}" destId="{0C9BD737-3E91-468B-B029-9351DC0EDBE2}" srcOrd="0" destOrd="0" parTransId="{64E244EC-7F13-4D5C-A39C-61F62D542DE1}" sibTransId="{AB6DEC77-3B3A-41F2-803C-0493B7140138}"/>
    <dgm:cxn modelId="{4B0E6C72-1D72-4EDF-88A9-C1FF6184EB13}" type="presOf" srcId="{B5A08083-B3FE-4F32-B680-1EBEEB3F262A}" destId="{134452C1-6316-44C5-BC79-82DDFB8FE658}" srcOrd="0" destOrd="0" presId="urn:microsoft.com/office/officeart/2005/8/layout/process4"/>
    <dgm:cxn modelId="{1A287397-A213-47F6-9BD7-68374D3BF4BB}" type="presOf" srcId="{0A045420-55B5-4C99-A9EE-6A918A2982D0}" destId="{53DA0516-DD0E-439E-A460-917910C282CE}" srcOrd="0" destOrd="0" presId="urn:microsoft.com/office/officeart/2005/8/layout/process4"/>
    <dgm:cxn modelId="{85028BA8-68B3-4A75-ADFF-C1414784DDBB}" srcId="{0A045420-55B5-4C99-A9EE-6A918A2982D0}" destId="{B4D3E31A-CA73-451F-80CF-83CA83DA94CB}" srcOrd="1" destOrd="0" parTransId="{3E04613C-1EE2-42E8-AC9D-7236BF8E9895}" sibTransId="{4AF4CC87-0DFE-4073-8898-4ABF2BF962CC}"/>
    <dgm:cxn modelId="{52351EAE-CFFB-4704-8305-40D6C87D9435}" srcId="{B4D3E31A-CA73-451F-80CF-83CA83DA94CB}" destId="{A66098BC-9D7F-4DF6-B337-1543CC230E71}" srcOrd="1" destOrd="0" parTransId="{7A5BB4E5-5041-4EBC-BC32-DFDD8B81B69D}" sibTransId="{732E3EE0-35A0-4175-82B0-24C50CD013A7}"/>
    <dgm:cxn modelId="{B2D5DFBB-4E86-4622-8EF2-5D87A2871AFA}" type="presOf" srcId="{B4D3E31A-CA73-451F-80CF-83CA83DA94CB}" destId="{E1D5B807-96DD-41E7-B8F4-BCBB7E167171}" srcOrd="1" destOrd="0" presId="urn:microsoft.com/office/officeart/2005/8/layout/process4"/>
    <dgm:cxn modelId="{306918CF-A260-4825-8AC2-ECF3AEC54492}" type="presOf" srcId="{B4D3E31A-CA73-451F-80CF-83CA83DA94CB}" destId="{978AB926-D4FE-442B-9867-A60A51FA609D}" srcOrd="0" destOrd="0" presId="urn:microsoft.com/office/officeart/2005/8/layout/process4"/>
    <dgm:cxn modelId="{E232E8D7-E9C6-4EF6-97AB-9E47BEB4E44B}" srcId="{B4D3E31A-CA73-451F-80CF-83CA83DA94CB}" destId="{B5A08083-B3FE-4F32-B680-1EBEEB3F262A}" srcOrd="0" destOrd="0" parTransId="{A5B83835-2E08-451A-BD40-F6DC22D49BA9}" sibTransId="{13C9A3C9-F7CF-420F-8BCB-CC2E4AF5698B}"/>
    <dgm:cxn modelId="{D8469581-799C-4CBA-899D-80C692FAA341}" type="presParOf" srcId="{53DA0516-DD0E-439E-A460-917910C282CE}" destId="{F6A3952A-C0D0-4DFD-9563-42FEDEDCE284}" srcOrd="0" destOrd="0" presId="urn:microsoft.com/office/officeart/2005/8/layout/process4"/>
    <dgm:cxn modelId="{4020D909-B1C7-490B-B466-5AEF03981B40}" type="presParOf" srcId="{F6A3952A-C0D0-4DFD-9563-42FEDEDCE284}" destId="{978AB926-D4FE-442B-9867-A60A51FA609D}" srcOrd="0" destOrd="0" presId="urn:microsoft.com/office/officeart/2005/8/layout/process4"/>
    <dgm:cxn modelId="{3647F749-3BC2-4EBA-B57E-AC8BDEB779C4}" type="presParOf" srcId="{F6A3952A-C0D0-4DFD-9563-42FEDEDCE284}" destId="{E1D5B807-96DD-41E7-B8F4-BCBB7E167171}" srcOrd="1" destOrd="0" presId="urn:microsoft.com/office/officeart/2005/8/layout/process4"/>
    <dgm:cxn modelId="{DCC9D4D1-0FD1-4169-BD10-5B4F432FAB4A}" type="presParOf" srcId="{F6A3952A-C0D0-4DFD-9563-42FEDEDCE284}" destId="{205E89B5-0BB1-4C9A-8C0F-62FE4C4E26FC}" srcOrd="2" destOrd="0" presId="urn:microsoft.com/office/officeart/2005/8/layout/process4"/>
    <dgm:cxn modelId="{08871F9C-B091-4B0F-AF97-72581E4678E1}" type="presParOf" srcId="{205E89B5-0BB1-4C9A-8C0F-62FE4C4E26FC}" destId="{134452C1-6316-44C5-BC79-82DDFB8FE658}" srcOrd="0" destOrd="0" presId="urn:microsoft.com/office/officeart/2005/8/layout/process4"/>
    <dgm:cxn modelId="{E26E67A1-A3B4-44B0-8E37-DAA3794F9A1A}" type="presParOf" srcId="{205E89B5-0BB1-4C9A-8C0F-62FE4C4E26FC}" destId="{D5B3BAFF-FFF4-406A-8B2E-A3AE78E1C74E}" srcOrd="1" destOrd="0" presId="urn:microsoft.com/office/officeart/2005/8/layout/process4"/>
    <dgm:cxn modelId="{3F21FE9F-BEEA-4E85-8DCA-D024E45AE83C}" type="presParOf" srcId="{53DA0516-DD0E-439E-A460-917910C282CE}" destId="{97051C74-5F80-47FF-85F8-1609414DC9FC}" srcOrd="1" destOrd="0" presId="urn:microsoft.com/office/officeart/2005/8/layout/process4"/>
    <dgm:cxn modelId="{B6B65481-83D2-480F-8C4E-AC0189287F3E}" type="presParOf" srcId="{53DA0516-DD0E-439E-A460-917910C282CE}" destId="{910BB1C9-1D1F-49AD-BAD6-DE62F49FD306}" srcOrd="2" destOrd="0" presId="urn:microsoft.com/office/officeart/2005/8/layout/process4"/>
    <dgm:cxn modelId="{A73D047B-0997-4915-862A-F59813D7B214}" type="presParOf" srcId="{910BB1C9-1D1F-49AD-BAD6-DE62F49FD306}" destId="{43ACD874-D7A7-4CE9-B326-7E4C0929C3B4}"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DF97D98-4FCF-41D1-9AB2-FBF3FC6B4D5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E1262CEC-E542-4AC0-B56D-D7DCA92509CC}">
      <dgm:prSet/>
      <dgm:spPr/>
      <dgm:t>
        <a:bodyPr/>
        <a:lstStyle/>
        <a:p>
          <a:r>
            <a:rPr lang="en-US"/>
            <a:t>Purpose: Compare occlusion rates of PICCs using valve technology to open ended PICCs</a:t>
          </a:r>
        </a:p>
      </dgm:t>
    </dgm:pt>
    <dgm:pt modelId="{5024FE86-D18A-45C1-A2A0-0F403FC9F9BF}" type="parTrans" cxnId="{B6911AC9-A56B-4FF0-A46B-068B1CE91E7B}">
      <dgm:prSet/>
      <dgm:spPr/>
      <dgm:t>
        <a:bodyPr/>
        <a:lstStyle/>
        <a:p>
          <a:endParaRPr lang="en-US"/>
        </a:p>
      </dgm:t>
    </dgm:pt>
    <dgm:pt modelId="{71FA134B-EB3E-49BB-B439-2BC75E34FFC1}" type="sibTrans" cxnId="{B6911AC9-A56B-4FF0-A46B-068B1CE91E7B}">
      <dgm:prSet/>
      <dgm:spPr/>
      <dgm:t>
        <a:bodyPr/>
        <a:lstStyle/>
        <a:p>
          <a:endParaRPr lang="en-US"/>
        </a:p>
      </dgm:t>
    </dgm:pt>
    <dgm:pt modelId="{67535D8B-44D1-42F7-9500-7C7683EB98C7}">
      <dgm:prSet/>
      <dgm:spPr/>
      <dgm:t>
        <a:bodyPr/>
        <a:lstStyle/>
        <a:p>
          <a:r>
            <a:rPr lang="en-US"/>
            <a:t>Methods: Patients initiated on dual lumen PICCs in the ICU were randomized to either:</a:t>
          </a:r>
        </a:p>
      </dgm:t>
    </dgm:pt>
    <dgm:pt modelId="{2503A862-EF9E-45CF-9985-627E1BE56A7D}" type="parTrans" cxnId="{8FD2F90C-1944-43B0-B795-0DED346206AC}">
      <dgm:prSet/>
      <dgm:spPr/>
      <dgm:t>
        <a:bodyPr/>
        <a:lstStyle/>
        <a:p>
          <a:endParaRPr lang="en-US"/>
        </a:p>
      </dgm:t>
    </dgm:pt>
    <dgm:pt modelId="{5F846766-9DE6-4CE6-A27A-FBF622BB996E}" type="sibTrans" cxnId="{8FD2F90C-1944-43B0-B795-0DED346206AC}">
      <dgm:prSet/>
      <dgm:spPr/>
      <dgm:t>
        <a:bodyPr/>
        <a:lstStyle/>
        <a:p>
          <a:endParaRPr lang="en-US"/>
        </a:p>
      </dgm:t>
    </dgm:pt>
    <dgm:pt modelId="{8C3526CD-EECF-41A7-8FC2-9AD566CE2D8B}">
      <dgm:prSet/>
      <dgm:spPr/>
      <dgm:t>
        <a:bodyPr/>
        <a:lstStyle/>
        <a:p>
          <a:r>
            <a:rPr lang="en-US"/>
            <a:t>Open ended non-valved (Cook)</a:t>
          </a:r>
        </a:p>
      </dgm:t>
    </dgm:pt>
    <dgm:pt modelId="{EFAE6E23-476E-452F-9FD0-5BAEF26067AD}" type="parTrans" cxnId="{C4FDD872-5BEB-4CDC-B222-5BDFA6CAC843}">
      <dgm:prSet/>
      <dgm:spPr/>
      <dgm:t>
        <a:bodyPr/>
        <a:lstStyle/>
        <a:p>
          <a:endParaRPr lang="en-US"/>
        </a:p>
      </dgm:t>
    </dgm:pt>
    <dgm:pt modelId="{9E4F9F39-B7A5-4C08-AD21-A23B2427135D}" type="sibTrans" cxnId="{C4FDD872-5BEB-4CDC-B222-5BDFA6CAC843}">
      <dgm:prSet/>
      <dgm:spPr/>
      <dgm:t>
        <a:bodyPr/>
        <a:lstStyle/>
        <a:p>
          <a:endParaRPr lang="en-US"/>
        </a:p>
      </dgm:t>
    </dgm:pt>
    <dgm:pt modelId="{2808189E-3C67-44B8-A8CA-FBD25C407AB2}">
      <dgm:prSet/>
      <dgm:spPr/>
      <dgm:t>
        <a:bodyPr/>
        <a:lstStyle/>
        <a:p>
          <a:r>
            <a:rPr lang="en-US" err="1"/>
            <a:t>Groshong</a:t>
          </a:r>
          <a:r>
            <a:rPr lang="en-US"/>
            <a:t>® catheter</a:t>
          </a:r>
        </a:p>
      </dgm:t>
    </dgm:pt>
    <dgm:pt modelId="{E59B2A0B-8E49-4D52-AB54-7F036458334F}" type="parTrans" cxnId="{643BCAF3-F289-4F6B-B25C-4FC81273BBFE}">
      <dgm:prSet/>
      <dgm:spPr/>
      <dgm:t>
        <a:bodyPr/>
        <a:lstStyle/>
        <a:p>
          <a:endParaRPr lang="en-US"/>
        </a:p>
      </dgm:t>
    </dgm:pt>
    <dgm:pt modelId="{8F90CE64-8D83-4FC7-8021-B772586F5633}" type="sibTrans" cxnId="{643BCAF3-F289-4F6B-B25C-4FC81273BBFE}">
      <dgm:prSet/>
      <dgm:spPr/>
      <dgm:t>
        <a:bodyPr/>
        <a:lstStyle/>
        <a:p>
          <a:endParaRPr lang="en-US"/>
        </a:p>
      </dgm:t>
    </dgm:pt>
    <dgm:pt modelId="{6013D350-D8BA-4D93-A903-18FFA9141D78}">
      <dgm:prSet/>
      <dgm:spPr/>
      <dgm:t>
        <a:bodyPr/>
        <a:lstStyle/>
        <a:p>
          <a:r>
            <a:rPr lang="en-US"/>
            <a:t>PASV catheter</a:t>
          </a:r>
        </a:p>
      </dgm:t>
    </dgm:pt>
    <dgm:pt modelId="{D24D6271-1471-4744-A580-9108F86463BF}" type="parTrans" cxnId="{539117D0-25F3-4686-855F-A16E6D0EC2E8}">
      <dgm:prSet/>
      <dgm:spPr/>
      <dgm:t>
        <a:bodyPr/>
        <a:lstStyle/>
        <a:p>
          <a:endParaRPr lang="en-US"/>
        </a:p>
      </dgm:t>
    </dgm:pt>
    <dgm:pt modelId="{A38B00D1-ACE2-4B66-BD1A-F33835413A4B}" type="sibTrans" cxnId="{539117D0-25F3-4686-855F-A16E6D0EC2E8}">
      <dgm:prSet/>
      <dgm:spPr/>
      <dgm:t>
        <a:bodyPr/>
        <a:lstStyle/>
        <a:p>
          <a:endParaRPr lang="en-US"/>
        </a:p>
      </dgm:t>
    </dgm:pt>
    <dgm:pt modelId="{C6E606AB-BC64-4D28-98EE-C3D9C82D2F60}">
      <dgm:prSet/>
      <dgm:spPr/>
      <dgm:t>
        <a:bodyPr/>
        <a:lstStyle/>
        <a:p>
          <a:r>
            <a:rPr lang="en-US"/>
            <a:t>Results (rate ratios of occlusions):</a:t>
          </a:r>
        </a:p>
      </dgm:t>
    </dgm:pt>
    <dgm:pt modelId="{FEE9CF64-92FF-4515-8C14-F1E6250D8ACD}" type="parTrans" cxnId="{C905BFE6-495F-48E2-81D8-CF263560AC7F}">
      <dgm:prSet/>
      <dgm:spPr/>
      <dgm:t>
        <a:bodyPr/>
        <a:lstStyle/>
        <a:p>
          <a:endParaRPr lang="en-US"/>
        </a:p>
      </dgm:t>
    </dgm:pt>
    <dgm:pt modelId="{7A31DAC9-E55F-4C84-9982-89135EAAB565}" type="sibTrans" cxnId="{C905BFE6-495F-48E2-81D8-CF263560AC7F}">
      <dgm:prSet/>
      <dgm:spPr/>
      <dgm:t>
        <a:bodyPr/>
        <a:lstStyle/>
        <a:p>
          <a:endParaRPr lang="en-US"/>
        </a:p>
      </dgm:t>
    </dgm:pt>
    <dgm:pt modelId="{8ED7673C-A0CC-468A-A3CC-8ECB01228D70}">
      <dgm:prSet/>
      <dgm:spPr/>
      <dgm:t>
        <a:bodyPr/>
        <a:lstStyle/>
        <a:p>
          <a:r>
            <a:rPr lang="en-US"/>
            <a:t>Cook catheter relative to Groshong® = 1.32 (</a:t>
          </a:r>
          <a:r>
            <a:rPr lang="pl-PL"/>
            <a:t>95% CI 0.77 to 2.28)</a:t>
          </a:r>
          <a:endParaRPr lang="en-US"/>
        </a:p>
      </dgm:t>
    </dgm:pt>
    <dgm:pt modelId="{B02DBE71-424C-4AF4-B67D-7DDA901A98F8}" type="parTrans" cxnId="{03401E1A-3103-4127-A3F6-435188E84200}">
      <dgm:prSet/>
      <dgm:spPr/>
      <dgm:t>
        <a:bodyPr/>
        <a:lstStyle/>
        <a:p>
          <a:endParaRPr lang="en-US"/>
        </a:p>
      </dgm:t>
    </dgm:pt>
    <dgm:pt modelId="{B1553C62-E562-40CD-9280-CA308EAB09CC}" type="sibTrans" cxnId="{03401E1A-3103-4127-A3F6-435188E84200}">
      <dgm:prSet/>
      <dgm:spPr/>
      <dgm:t>
        <a:bodyPr/>
        <a:lstStyle/>
        <a:p>
          <a:endParaRPr lang="en-US"/>
        </a:p>
      </dgm:t>
    </dgm:pt>
    <dgm:pt modelId="{1765C52F-1976-4D09-98FD-532659B6769D}">
      <dgm:prSet/>
      <dgm:spPr/>
      <dgm:t>
        <a:bodyPr/>
        <a:lstStyle/>
        <a:p>
          <a:r>
            <a:rPr lang="en-US"/>
            <a:t>PASV catheter relative to Cook = </a:t>
          </a:r>
          <a:r>
            <a:rPr lang="pl-PL"/>
            <a:t>1.26 (95% CI 0.74 to 2.15)</a:t>
          </a:r>
          <a:endParaRPr lang="en-US"/>
        </a:p>
      </dgm:t>
    </dgm:pt>
    <dgm:pt modelId="{06EBE53B-D143-4DB5-A4D0-20BEB0BD34A7}" type="parTrans" cxnId="{BB560EDB-14F8-49FA-BDF2-0FE4DBD88476}">
      <dgm:prSet/>
      <dgm:spPr/>
      <dgm:t>
        <a:bodyPr/>
        <a:lstStyle/>
        <a:p>
          <a:endParaRPr lang="en-US"/>
        </a:p>
      </dgm:t>
    </dgm:pt>
    <dgm:pt modelId="{CE8E4690-F31C-4E89-B199-449F237D9D65}" type="sibTrans" cxnId="{BB560EDB-14F8-49FA-BDF2-0FE4DBD88476}">
      <dgm:prSet/>
      <dgm:spPr/>
      <dgm:t>
        <a:bodyPr/>
        <a:lstStyle/>
        <a:p>
          <a:endParaRPr lang="en-US"/>
        </a:p>
      </dgm:t>
    </dgm:pt>
    <dgm:pt modelId="{7A63A42C-88A2-4531-B924-E7441E40BCD1}">
      <dgm:prSet/>
      <dgm:spPr/>
      <dgm:t>
        <a:bodyPr/>
        <a:lstStyle/>
        <a:p>
          <a:r>
            <a:rPr lang="en-US"/>
            <a:t>PASV catheter relative to Groshong® = </a:t>
          </a:r>
          <a:r>
            <a:rPr lang="pl-PL"/>
            <a:t> 1.67 (95% CI 0.96 to 2.90)</a:t>
          </a:r>
          <a:endParaRPr lang="en-US"/>
        </a:p>
      </dgm:t>
    </dgm:pt>
    <dgm:pt modelId="{394DE349-605C-4873-B61F-4CA92A2031CC}" type="parTrans" cxnId="{42CF1A2C-C3C0-4AE5-93F3-AA4F8BE9CC2D}">
      <dgm:prSet/>
      <dgm:spPr/>
      <dgm:t>
        <a:bodyPr/>
        <a:lstStyle/>
        <a:p>
          <a:endParaRPr lang="en-US"/>
        </a:p>
      </dgm:t>
    </dgm:pt>
    <dgm:pt modelId="{029AD4A4-E354-45B4-981D-7A1B9347E4EA}" type="sibTrans" cxnId="{42CF1A2C-C3C0-4AE5-93F3-AA4F8BE9CC2D}">
      <dgm:prSet/>
      <dgm:spPr/>
      <dgm:t>
        <a:bodyPr/>
        <a:lstStyle/>
        <a:p>
          <a:endParaRPr lang="en-US"/>
        </a:p>
      </dgm:t>
    </dgm:pt>
    <dgm:pt modelId="{47E54699-1C94-4573-8A95-3598E8880014}">
      <dgm:prSet/>
      <dgm:spPr/>
      <dgm:t>
        <a:bodyPr/>
        <a:lstStyle/>
        <a:p>
          <a:r>
            <a:rPr lang="en-US"/>
            <a:t>Conclusion: Valved PICCs do not appear to influence PICC occlusion rates</a:t>
          </a:r>
        </a:p>
      </dgm:t>
    </dgm:pt>
    <dgm:pt modelId="{4B6B164D-9BE8-4DF8-BAD8-5927DF04CE1F}" type="parTrans" cxnId="{5A74E733-41C0-4F75-8F5A-32B28CC5AEC0}">
      <dgm:prSet/>
      <dgm:spPr/>
      <dgm:t>
        <a:bodyPr/>
        <a:lstStyle/>
        <a:p>
          <a:endParaRPr lang="en-US"/>
        </a:p>
      </dgm:t>
    </dgm:pt>
    <dgm:pt modelId="{975BAF36-08F9-46AD-96C5-DB32D85AE763}" type="sibTrans" cxnId="{5A74E733-41C0-4F75-8F5A-32B28CC5AEC0}">
      <dgm:prSet/>
      <dgm:spPr/>
      <dgm:t>
        <a:bodyPr/>
        <a:lstStyle/>
        <a:p>
          <a:endParaRPr lang="en-US"/>
        </a:p>
      </dgm:t>
    </dgm:pt>
    <dgm:pt modelId="{3228492B-076F-4A3B-87D3-5D5BFFE9A330}" type="pres">
      <dgm:prSet presAssocID="{3DF97D98-4FCF-41D1-9AB2-FBF3FC6B4D5C}" presName="linear" presStyleCnt="0">
        <dgm:presLayoutVars>
          <dgm:animLvl val="lvl"/>
          <dgm:resizeHandles val="exact"/>
        </dgm:presLayoutVars>
      </dgm:prSet>
      <dgm:spPr/>
    </dgm:pt>
    <dgm:pt modelId="{D466DC3A-8C3C-4B67-8E06-810B3F0822CA}" type="pres">
      <dgm:prSet presAssocID="{E1262CEC-E542-4AC0-B56D-D7DCA92509CC}" presName="parentText" presStyleLbl="node1" presStyleIdx="0" presStyleCnt="4">
        <dgm:presLayoutVars>
          <dgm:chMax val="0"/>
          <dgm:bulletEnabled val="1"/>
        </dgm:presLayoutVars>
      </dgm:prSet>
      <dgm:spPr/>
    </dgm:pt>
    <dgm:pt modelId="{374B4AEC-1508-4C3E-A575-2D19B7215102}" type="pres">
      <dgm:prSet presAssocID="{71FA134B-EB3E-49BB-B439-2BC75E34FFC1}" presName="spacer" presStyleCnt="0"/>
      <dgm:spPr/>
    </dgm:pt>
    <dgm:pt modelId="{8760B536-4E67-496C-9061-0FEBA262DE84}" type="pres">
      <dgm:prSet presAssocID="{67535D8B-44D1-42F7-9500-7C7683EB98C7}" presName="parentText" presStyleLbl="node1" presStyleIdx="1" presStyleCnt="4">
        <dgm:presLayoutVars>
          <dgm:chMax val="0"/>
          <dgm:bulletEnabled val="1"/>
        </dgm:presLayoutVars>
      </dgm:prSet>
      <dgm:spPr/>
    </dgm:pt>
    <dgm:pt modelId="{B62CBB78-BBF2-420B-B677-32165CF7794E}" type="pres">
      <dgm:prSet presAssocID="{67535D8B-44D1-42F7-9500-7C7683EB98C7}" presName="childText" presStyleLbl="revTx" presStyleIdx="0" presStyleCnt="2">
        <dgm:presLayoutVars>
          <dgm:bulletEnabled val="1"/>
        </dgm:presLayoutVars>
      </dgm:prSet>
      <dgm:spPr/>
    </dgm:pt>
    <dgm:pt modelId="{E745CF88-1173-4E83-BE90-06B5BDABA587}" type="pres">
      <dgm:prSet presAssocID="{C6E606AB-BC64-4D28-98EE-C3D9C82D2F60}" presName="parentText" presStyleLbl="node1" presStyleIdx="2" presStyleCnt="4">
        <dgm:presLayoutVars>
          <dgm:chMax val="0"/>
          <dgm:bulletEnabled val="1"/>
        </dgm:presLayoutVars>
      </dgm:prSet>
      <dgm:spPr/>
    </dgm:pt>
    <dgm:pt modelId="{071566EB-C82D-4556-BA3D-134DECDB45A3}" type="pres">
      <dgm:prSet presAssocID="{C6E606AB-BC64-4D28-98EE-C3D9C82D2F60}" presName="childText" presStyleLbl="revTx" presStyleIdx="1" presStyleCnt="2">
        <dgm:presLayoutVars>
          <dgm:bulletEnabled val="1"/>
        </dgm:presLayoutVars>
      </dgm:prSet>
      <dgm:spPr/>
    </dgm:pt>
    <dgm:pt modelId="{B2D7EEF0-4F33-4D46-A6F0-8F1154143480}" type="pres">
      <dgm:prSet presAssocID="{47E54699-1C94-4573-8A95-3598E8880014}" presName="parentText" presStyleLbl="node1" presStyleIdx="3" presStyleCnt="4">
        <dgm:presLayoutVars>
          <dgm:chMax val="0"/>
          <dgm:bulletEnabled val="1"/>
        </dgm:presLayoutVars>
      </dgm:prSet>
      <dgm:spPr/>
    </dgm:pt>
  </dgm:ptLst>
  <dgm:cxnLst>
    <dgm:cxn modelId="{64F91E06-3FB4-4EF6-A9F8-E84245F3E21E}" type="presOf" srcId="{3DF97D98-4FCF-41D1-9AB2-FBF3FC6B4D5C}" destId="{3228492B-076F-4A3B-87D3-5D5BFFE9A330}" srcOrd="0" destOrd="0" presId="urn:microsoft.com/office/officeart/2005/8/layout/vList2"/>
    <dgm:cxn modelId="{8FD2F90C-1944-43B0-B795-0DED346206AC}" srcId="{3DF97D98-4FCF-41D1-9AB2-FBF3FC6B4D5C}" destId="{67535D8B-44D1-42F7-9500-7C7683EB98C7}" srcOrd="1" destOrd="0" parTransId="{2503A862-EF9E-45CF-9985-627E1BE56A7D}" sibTransId="{5F846766-9DE6-4CE6-A27A-FBF622BB996E}"/>
    <dgm:cxn modelId="{03401E1A-3103-4127-A3F6-435188E84200}" srcId="{C6E606AB-BC64-4D28-98EE-C3D9C82D2F60}" destId="{8ED7673C-A0CC-468A-A3CC-8ECB01228D70}" srcOrd="0" destOrd="0" parTransId="{B02DBE71-424C-4AF4-B67D-7DDA901A98F8}" sibTransId="{B1553C62-E562-40CD-9280-CA308EAB09CC}"/>
    <dgm:cxn modelId="{B320F729-8677-4A8F-BF22-55E610802866}" type="presOf" srcId="{8ED7673C-A0CC-468A-A3CC-8ECB01228D70}" destId="{071566EB-C82D-4556-BA3D-134DECDB45A3}" srcOrd="0" destOrd="0" presId="urn:microsoft.com/office/officeart/2005/8/layout/vList2"/>
    <dgm:cxn modelId="{42CF1A2C-C3C0-4AE5-93F3-AA4F8BE9CC2D}" srcId="{C6E606AB-BC64-4D28-98EE-C3D9C82D2F60}" destId="{7A63A42C-88A2-4531-B924-E7441E40BCD1}" srcOrd="2" destOrd="0" parTransId="{394DE349-605C-4873-B61F-4CA92A2031CC}" sibTransId="{029AD4A4-E354-45B4-981D-7A1B9347E4EA}"/>
    <dgm:cxn modelId="{5A74E733-41C0-4F75-8F5A-32B28CC5AEC0}" srcId="{3DF97D98-4FCF-41D1-9AB2-FBF3FC6B4D5C}" destId="{47E54699-1C94-4573-8A95-3598E8880014}" srcOrd="3" destOrd="0" parTransId="{4B6B164D-9BE8-4DF8-BAD8-5927DF04CE1F}" sibTransId="{975BAF36-08F9-46AD-96C5-DB32D85AE763}"/>
    <dgm:cxn modelId="{573FB444-A54E-4C85-A220-45E560F40919}" type="presOf" srcId="{47E54699-1C94-4573-8A95-3598E8880014}" destId="{B2D7EEF0-4F33-4D46-A6F0-8F1154143480}" srcOrd="0" destOrd="0" presId="urn:microsoft.com/office/officeart/2005/8/layout/vList2"/>
    <dgm:cxn modelId="{E6900670-7A0A-4E12-A1EE-E1CBC2FCB1C8}" type="presOf" srcId="{8C3526CD-EECF-41A7-8FC2-9AD566CE2D8B}" destId="{B62CBB78-BBF2-420B-B677-32165CF7794E}" srcOrd="0" destOrd="0" presId="urn:microsoft.com/office/officeart/2005/8/layout/vList2"/>
    <dgm:cxn modelId="{C4FDD872-5BEB-4CDC-B222-5BDFA6CAC843}" srcId="{67535D8B-44D1-42F7-9500-7C7683EB98C7}" destId="{8C3526CD-EECF-41A7-8FC2-9AD566CE2D8B}" srcOrd="0" destOrd="0" parTransId="{EFAE6E23-476E-452F-9FD0-5BAEF26067AD}" sibTransId="{9E4F9F39-B7A5-4C08-AD21-A23B2427135D}"/>
    <dgm:cxn modelId="{90EA1153-961A-40E8-AEF1-2A1D44A6CBC8}" type="presOf" srcId="{7A63A42C-88A2-4531-B924-E7441E40BCD1}" destId="{071566EB-C82D-4556-BA3D-134DECDB45A3}" srcOrd="0" destOrd="2" presId="urn:microsoft.com/office/officeart/2005/8/layout/vList2"/>
    <dgm:cxn modelId="{05119A55-188E-4943-B42F-D7646B2C8A5D}" type="presOf" srcId="{2808189E-3C67-44B8-A8CA-FBD25C407AB2}" destId="{B62CBB78-BBF2-420B-B677-32165CF7794E}" srcOrd="0" destOrd="1" presId="urn:microsoft.com/office/officeart/2005/8/layout/vList2"/>
    <dgm:cxn modelId="{9F876BA4-312C-4AD6-8FB2-2D5F0D046D1E}" type="presOf" srcId="{C6E606AB-BC64-4D28-98EE-C3D9C82D2F60}" destId="{E745CF88-1173-4E83-BE90-06B5BDABA587}" srcOrd="0" destOrd="0" presId="urn:microsoft.com/office/officeart/2005/8/layout/vList2"/>
    <dgm:cxn modelId="{B6911AC9-A56B-4FF0-A46B-068B1CE91E7B}" srcId="{3DF97D98-4FCF-41D1-9AB2-FBF3FC6B4D5C}" destId="{E1262CEC-E542-4AC0-B56D-D7DCA92509CC}" srcOrd="0" destOrd="0" parTransId="{5024FE86-D18A-45C1-A2A0-0F403FC9F9BF}" sibTransId="{71FA134B-EB3E-49BB-B439-2BC75E34FFC1}"/>
    <dgm:cxn modelId="{68A9C0CA-7BC5-483A-9165-D09EE3CCB9FA}" type="presOf" srcId="{67535D8B-44D1-42F7-9500-7C7683EB98C7}" destId="{8760B536-4E67-496C-9061-0FEBA262DE84}" srcOrd="0" destOrd="0" presId="urn:microsoft.com/office/officeart/2005/8/layout/vList2"/>
    <dgm:cxn modelId="{BB5DF6CE-FD49-4D58-993C-410772BEA3F3}" type="presOf" srcId="{E1262CEC-E542-4AC0-B56D-D7DCA92509CC}" destId="{D466DC3A-8C3C-4B67-8E06-810B3F0822CA}" srcOrd="0" destOrd="0" presId="urn:microsoft.com/office/officeart/2005/8/layout/vList2"/>
    <dgm:cxn modelId="{539117D0-25F3-4686-855F-A16E6D0EC2E8}" srcId="{67535D8B-44D1-42F7-9500-7C7683EB98C7}" destId="{6013D350-D8BA-4D93-A903-18FFA9141D78}" srcOrd="2" destOrd="0" parTransId="{D24D6271-1471-4744-A580-9108F86463BF}" sibTransId="{A38B00D1-ACE2-4B66-BD1A-F33835413A4B}"/>
    <dgm:cxn modelId="{BB560EDB-14F8-49FA-BDF2-0FE4DBD88476}" srcId="{C6E606AB-BC64-4D28-98EE-C3D9C82D2F60}" destId="{1765C52F-1976-4D09-98FD-532659B6769D}" srcOrd="1" destOrd="0" parTransId="{06EBE53B-D143-4DB5-A4D0-20BEB0BD34A7}" sibTransId="{CE8E4690-F31C-4E89-B199-449F237D9D65}"/>
    <dgm:cxn modelId="{C905BFE6-495F-48E2-81D8-CF263560AC7F}" srcId="{3DF97D98-4FCF-41D1-9AB2-FBF3FC6B4D5C}" destId="{C6E606AB-BC64-4D28-98EE-C3D9C82D2F60}" srcOrd="2" destOrd="0" parTransId="{FEE9CF64-92FF-4515-8C14-F1E6250D8ACD}" sibTransId="{7A31DAC9-E55F-4C84-9982-89135EAAB565}"/>
    <dgm:cxn modelId="{C5CFDBEE-9E9B-4816-8E48-A95F2722E36A}" type="presOf" srcId="{1765C52F-1976-4D09-98FD-532659B6769D}" destId="{071566EB-C82D-4556-BA3D-134DECDB45A3}" srcOrd="0" destOrd="1" presId="urn:microsoft.com/office/officeart/2005/8/layout/vList2"/>
    <dgm:cxn modelId="{643BCAF3-F289-4F6B-B25C-4FC81273BBFE}" srcId="{67535D8B-44D1-42F7-9500-7C7683EB98C7}" destId="{2808189E-3C67-44B8-A8CA-FBD25C407AB2}" srcOrd="1" destOrd="0" parTransId="{E59B2A0B-8E49-4D52-AB54-7F036458334F}" sibTransId="{8F90CE64-8D83-4FC7-8021-B772586F5633}"/>
    <dgm:cxn modelId="{7025E3FE-CC17-4178-9D3C-0C93626E2879}" type="presOf" srcId="{6013D350-D8BA-4D93-A903-18FFA9141D78}" destId="{B62CBB78-BBF2-420B-B677-32165CF7794E}" srcOrd="0" destOrd="2" presId="urn:microsoft.com/office/officeart/2005/8/layout/vList2"/>
    <dgm:cxn modelId="{9586B671-064B-4595-A989-13EF0E6A0928}" type="presParOf" srcId="{3228492B-076F-4A3B-87D3-5D5BFFE9A330}" destId="{D466DC3A-8C3C-4B67-8E06-810B3F0822CA}" srcOrd="0" destOrd="0" presId="urn:microsoft.com/office/officeart/2005/8/layout/vList2"/>
    <dgm:cxn modelId="{2FB53211-4D69-4518-AE1B-A29F9D5C90CC}" type="presParOf" srcId="{3228492B-076F-4A3B-87D3-5D5BFFE9A330}" destId="{374B4AEC-1508-4C3E-A575-2D19B7215102}" srcOrd="1" destOrd="0" presId="urn:microsoft.com/office/officeart/2005/8/layout/vList2"/>
    <dgm:cxn modelId="{B0FDB3AC-8B1D-48CD-AFA8-324F5AE4D7FA}" type="presParOf" srcId="{3228492B-076F-4A3B-87D3-5D5BFFE9A330}" destId="{8760B536-4E67-496C-9061-0FEBA262DE84}" srcOrd="2" destOrd="0" presId="urn:microsoft.com/office/officeart/2005/8/layout/vList2"/>
    <dgm:cxn modelId="{60BDF8DA-2883-464A-AB22-A8BBF38B4224}" type="presParOf" srcId="{3228492B-076F-4A3B-87D3-5D5BFFE9A330}" destId="{B62CBB78-BBF2-420B-B677-32165CF7794E}" srcOrd="3" destOrd="0" presId="urn:microsoft.com/office/officeart/2005/8/layout/vList2"/>
    <dgm:cxn modelId="{2507971D-AEDD-47C6-85F4-92EF8ED6E308}" type="presParOf" srcId="{3228492B-076F-4A3B-87D3-5D5BFFE9A330}" destId="{E745CF88-1173-4E83-BE90-06B5BDABA587}" srcOrd="4" destOrd="0" presId="urn:microsoft.com/office/officeart/2005/8/layout/vList2"/>
    <dgm:cxn modelId="{DA7DFE58-D244-4086-8A52-2E3EE2F89266}" type="presParOf" srcId="{3228492B-076F-4A3B-87D3-5D5BFFE9A330}" destId="{071566EB-C82D-4556-BA3D-134DECDB45A3}" srcOrd="5" destOrd="0" presId="urn:microsoft.com/office/officeart/2005/8/layout/vList2"/>
    <dgm:cxn modelId="{0F3C7442-BB7C-49CE-919A-FD07B48CD68A}" type="presParOf" srcId="{3228492B-076F-4A3B-87D3-5D5BFFE9A330}" destId="{B2D7EEF0-4F33-4D46-A6F0-8F115414348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10A796-A4CE-419A-AD7A-7455AB4F725F}" type="doc">
      <dgm:prSet loTypeId="urn:microsoft.com/office/officeart/2005/8/layout/default" loCatId="list" qsTypeId="urn:microsoft.com/office/officeart/2005/8/quickstyle/3d1" qsCatId="3D" csTypeId="urn:microsoft.com/office/officeart/2005/8/colors/accent1_2" csCatId="accent1"/>
      <dgm:spPr/>
      <dgm:t>
        <a:bodyPr/>
        <a:lstStyle/>
        <a:p>
          <a:endParaRPr lang="en-US"/>
        </a:p>
      </dgm:t>
    </dgm:pt>
    <dgm:pt modelId="{0CA37EC1-DD22-45A1-B806-5BE2551E4B52}">
      <dgm:prSet/>
      <dgm:spPr/>
      <dgm:t>
        <a:bodyPr/>
        <a:lstStyle/>
        <a:p>
          <a:r>
            <a:rPr lang="en-US"/>
            <a:t>1: Introduction to Line Types</a:t>
          </a:r>
        </a:p>
      </dgm:t>
    </dgm:pt>
    <dgm:pt modelId="{EB1C947C-BE79-470F-A15E-744DDFDF1B7E}" type="parTrans" cxnId="{C6BE84C8-DE8A-4CD4-80F5-A9E313629F0D}">
      <dgm:prSet/>
      <dgm:spPr/>
      <dgm:t>
        <a:bodyPr/>
        <a:lstStyle/>
        <a:p>
          <a:endParaRPr lang="en-US"/>
        </a:p>
      </dgm:t>
    </dgm:pt>
    <dgm:pt modelId="{A5FE1E27-7779-4736-8489-9E1E30A9AF19}" type="sibTrans" cxnId="{C6BE84C8-DE8A-4CD4-80F5-A9E313629F0D}">
      <dgm:prSet/>
      <dgm:spPr/>
      <dgm:t>
        <a:bodyPr/>
        <a:lstStyle/>
        <a:p>
          <a:endParaRPr lang="en-US"/>
        </a:p>
      </dgm:t>
    </dgm:pt>
    <dgm:pt modelId="{93C2C740-9E9C-4B16-BE92-0C77401F555B}">
      <dgm:prSet/>
      <dgm:spPr/>
      <dgm:t>
        <a:bodyPr/>
        <a:lstStyle/>
        <a:p>
          <a:r>
            <a:rPr lang="en-US"/>
            <a:t>2: Line Flushing</a:t>
          </a:r>
        </a:p>
      </dgm:t>
    </dgm:pt>
    <dgm:pt modelId="{D53E7B9C-07E7-4283-AD5B-FC2D113B55EE}" type="parTrans" cxnId="{19B351A7-B8D5-4588-8AF7-ECD2B69E0B39}">
      <dgm:prSet/>
      <dgm:spPr/>
      <dgm:t>
        <a:bodyPr/>
        <a:lstStyle/>
        <a:p>
          <a:endParaRPr lang="en-US"/>
        </a:p>
      </dgm:t>
    </dgm:pt>
    <dgm:pt modelId="{9E5920CD-B6D2-450C-A5C6-A4829D0F72C9}" type="sibTrans" cxnId="{19B351A7-B8D5-4588-8AF7-ECD2B69E0B39}">
      <dgm:prSet/>
      <dgm:spPr/>
      <dgm:t>
        <a:bodyPr/>
        <a:lstStyle/>
        <a:p>
          <a:endParaRPr lang="en-US"/>
        </a:p>
      </dgm:t>
    </dgm:pt>
    <dgm:pt modelId="{EB764793-53A9-4A21-BA53-DE965D467F45}">
      <dgm:prSet/>
      <dgm:spPr/>
      <dgm:t>
        <a:bodyPr/>
        <a:lstStyle/>
        <a:p>
          <a:r>
            <a:rPr lang="en-US"/>
            <a:t>3: Line Locking</a:t>
          </a:r>
        </a:p>
      </dgm:t>
    </dgm:pt>
    <dgm:pt modelId="{E9373853-95AF-4010-A0D4-BE335923EAF9}" type="parTrans" cxnId="{1361272F-2171-4239-A944-FC86984B2D8E}">
      <dgm:prSet/>
      <dgm:spPr/>
      <dgm:t>
        <a:bodyPr/>
        <a:lstStyle/>
        <a:p>
          <a:endParaRPr lang="en-US"/>
        </a:p>
      </dgm:t>
    </dgm:pt>
    <dgm:pt modelId="{465BF734-657A-44E0-928F-20F0CA4073E3}" type="sibTrans" cxnId="{1361272F-2171-4239-A944-FC86984B2D8E}">
      <dgm:prSet/>
      <dgm:spPr/>
      <dgm:t>
        <a:bodyPr/>
        <a:lstStyle/>
        <a:p>
          <a:endParaRPr lang="en-US"/>
        </a:p>
      </dgm:t>
    </dgm:pt>
    <dgm:pt modelId="{2BDA56F8-92F9-43D5-BCD6-208338F44A0B}">
      <dgm:prSet/>
      <dgm:spPr/>
      <dgm:t>
        <a:bodyPr/>
        <a:lstStyle/>
        <a:p>
          <a:r>
            <a:rPr lang="en-US"/>
            <a:t>4: Current Flushing/Locking Protocol at this Institution</a:t>
          </a:r>
        </a:p>
      </dgm:t>
    </dgm:pt>
    <dgm:pt modelId="{B19D3410-5768-4403-9D24-FDBCD95ECB58}" type="parTrans" cxnId="{004A5CBF-7429-451A-B86A-8672C8ED9D2B}">
      <dgm:prSet/>
      <dgm:spPr/>
      <dgm:t>
        <a:bodyPr/>
        <a:lstStyle/>
        <a:p>
          <a:endParaRPr lang="en-US"/>
        </a:p>
      </dgm:t>
    </dgm:pt>
    <dgm:pt modelId="{7DB89AB8-0F65-405C-8D3E-8F42B1FE52A1}" type="sibTrans" cxnId="{004A5CBF-7429-451A-B86A-8672C8ED9D2B}">
      <dgm:prSet/>
      <dgm:spPr/>
      <dgm:t>
        <a:bodyPr/>
        <a:lstStyle/>
        <a:p>
          <a:endParaRPr lang="en-US"/>
        </a:p>
      </dgm:t>
    </dgm:pt>
    <dgm:pt modelId="{4B10E757-DF66-4C9C-891D-256CC910CC07}">
      <dgm:prSet/>
      <dgm:spPr/>
      <dgm:t>
        <a:bodyPr/>
        <a:lstStyle/>
        <a:p>
          <a:r>
            <a:rPr lang="en-US"/>
            <a:t>5: Line Salvage – Infection</a:t>
          </a:r>
        </a:p>
      </dgm:t>
    </dgm:pt>
    <dgm:pt modelId="{3C2CD767-3348-4230-8FF4-A601388ACFFF}" type="parTrans" cxnId="{B832789A-A9B2-4120-A559-1A2F2CAC3413}">
      <dgm:prSet/>
      <dgm:spPr/>
      <dgm:t>
        <a:bodyPr/>
        <a:lstStyle/>
        <a:p>
          <a:endParaRPr lang="en-US"/>
        </a:p>
      </dgm:t>
    </dgm:pt>
    <dgm:pt modelId="{5DA12C7D-B802-460E-8140-53D1FD842307}" type="sibTrans" cxnId="{B832789A-A9B2-4120-A559-1A2F2CAC3413}">
      <dgm:prSet/>
      <dgm:spPr/>
      <dgm:t>
        <a:bodyPr/>
        <a:lstStyle/>
        <a:p>
          <a:endParaRPr lang="en-US"/>
        </a:p>
      </dgm:t>
    </dgm:pt>
    <dgm:pt modelId="{2FE73F99-FA11-4EEA-922B-57A81FABE79A}">
      <dgm:prSet/>
      <dgm:spPr/>
      <dgm:t>
        <a:bodyPr/>
        <a:lstStyle/>
        <a:p>
          <a:r>
            <a:rPr lang="en-US"/>
            <a:t>6: Line Salvage – Thrombosis </a:t>
          </a:r>
        </a:p>
      </dgm:t>
    </dgm:pt>
    <dgm:pt modelId="{D58101AD-5834-4D74-9B8E-DB285F20463C}" type="parTrans" cxnId="{F616D5B9-7525-42E1-BE2A-8EC4FF5DFD93}">
      <dgm:prSet/>
      <dgm:spPr/>
      <dgm:t>
        <a:bodyPr/>
        <a:lstStyle/>
        <a:p>
          <a:endParaRPr lang="en-US"/>
        </a:p>
      </dgm:t>
    </dgm:pt>
    <dgm:pt modelId="{7B9CBD3C-5169-4FA6-8907-14492DB99383}" type="sibTrans" cxnId="{F616D5B9-7525-42E1-BE2A-8EC4FF5DFD93}">
      <dgm:prSet/>
      <dgm:spPr/>
      <dgm:t>
        <a:bodyPr/>
        <a:lstStyle/>
        <a:p>
          <a:endParaRPr lang="en-US"/>
        </a:p>
      </dgm:t>
    </dgm:pt>
    <dgm:pt modelId="{67588D31-A0E0-463A-AC64-68CF13FEAC07}" type="pres">
      <dgm:prSet presAssocID="{FE10A796-A4CE-419A-AD7A-7455AB4F725F}" presName="diagram" presStyleCnt="0">
        <dgm:presLayoutVars>
          <dgm:dir/>
          <dgm:resizeHandles val="exact"/>
        </dgm:presLayoutVars>
      </dgm:prSet>
      <dgm:spPr/>
    </dgm:pt>
    <dgm:pt modelId="{FA2A3C71-FB1A-47C7-AFA8-D703850AE9DD}" type="pres">
      <dgm:prSet presAssocID="{0CA37EC1-DD22-45A1-B806-5BE2551E4B52}" presName="node" presStyleLbl="node1" presStyleIdx="0" presStyleCnt="6">
        <dgm:presLayoutVars>
          <dgm:bulletEnabled val="1"/>
        </dgm:presLayoutVars>
      </dgm:prSet>
      <dgm:spPr/>
    </dgm:pt>
    <dgm:pt modelId="{DDBE360D-EAEF-4619-8216-365233991FE3}" type="pres">
      <dgm:prSet presAssocID="{A5FE1E27-7779-4736-8489-9E1E30A9AF19}" presName="sibTrans" presStyleCnt="0"/>
      <dgm:spPr/>
    </dgm:pt>
    <dgm:pt modelId="{9B5EA84D-33F6-4651-9C84-D3DAB5718E5F}" type="pres">
      <dgm:prSet presAssocID="{93C2C740-9E9C-4B16-BE92-0C77401F555B}" presName="node" presStyleLbl="node1" presStyleIdx="1" presStyleCnt="6">
        <dgm:presLayoutVars>
          <dgm:bulletEnabled val="1"/>
        </dgm:presLayoutVars>
      </dgm:prSet>
      <dgm:spPr/>
    </dgm:pt>
    <dgm:pt modelId="{B224EF33-7FCE-4B4F-A348-78E07A804533}" type="pres">
      <dgm:prSet presAssocID="{9E5920CD-B6D2-450C-A5C6-A4829D0F72C9}" presName="sibTrans" presStyleCnt="0"/>
      <dgm:spPr/>
    </dgm:pt>
    <dgm:pt modelId="{208B8FC0-7C27-414C-A328-6B9553CC6B7A}" type="pres">
      <dgm:prSet presAssocID="{EB764793-53A9-4A21-BA53-DE965D467F45}" presName="node" presStyleLbl="node1" presStyleIdx="2" presStyleCnt="6">
        <dgm:presLayoutVars>
          <dgm:bulletEnabled val="1"/>
        </dgm:presLayoutVars>
      </dgm:prSet>
      <dgm:spPr/>
    </dgm:pt>
    <dgm:pt modelId="{E318905F-49AF-4600-8960-32E111A97EEC}" type="pres">
      <dgm:prSet presAssocID="{465BF734-657A-44E0-928F-20F0CA4073E3}" presName="sibTrans" presStyleCnt="0"/>
      <dgm:spPr/>
    </dgm:pt>
    <dgm:pt modelId="{6D6A0798-5B4E-40DE-A866-2096B65A874F}" type="pres">
      <dgm:prSet presAssocID="{2BDA56F8-92F9-43D5-BCD6-208338F44A0B}" presName="node" presStyleLbl="node1" presStyleIdx="3" presStyleCnt="6">
        <dgm:presLayoutVars>
          <dgm:bulletEnabled val="1"/>
        </dgm:presLayoutVars>
      </dgm:prSet>
      <dgm:spPr/>
    </dgm:pt>
    <dgm:pt modelId="{6FC04E48-7102-41CB-AEF6-C38005B6997C}" type="pres">
      <dgm:prSet presAssocID="{7DB89AB8-0F65-405C-8D3E-8F42B1FE52A1}" presName="sibTrans" presStyleCnt="0"/>
      <dgm:spPr/>
    </dgm:pt>
    <dgm:pt modelId="{58EEE90F-AAC2-4036-A933-60251B4D2EE8}" type="pres">
      <dgm:prSet presAssocID="{4B10E757-DF66-4C9C-891D-256CC910CC07}" presName="node" presStyleLbl="node1" presStyleIdx="4" presStyleCnt="6">
        <dgm:presLayoutVars>
          <dgm:bulletEnabled val="1"/>
        </dgm:presLayoutVars>
      </dgm:prSet>
      <dgm:spPr/>
    </dgm:pt>
    <dgm:pt modelId="{FC9F30DC-4005-4230-8EBB-9A9C34EEF39E}" type="pres">
      <dgm:prSet presAssocID="{5DA12C7D-B802-460E-8140-53D1FD842307}" presName="sibTrans" presStyleCnt="0"/>
      <dgm:spPr/>
    </dgm:pt>
    <dgm:pt modelId="{080E543E-3AFF-4C0F-A22C-9CE9F999F231}" type="pres">
      <dgm:prSet presAssocID="{2FE73F99-FA11-4EEA-922B-57A81FABE79A}" presName="node" presStyleLbl="node1" presStyleIdx="5" presStyleCnt="6">
        <dgm:presLayoutVars>
          <dgm:bulletEnabled val="1"/>
        </dgm:presLayoutVars>
      </dgm:prSet>
      <dgm:spPr/>
    </dgm:pt>
  </dgm:ptLst>
  <dgm:cxnLst>
    <dgm:cxn modelId="{A294C62C-F2FD-4592-82FA-D0E08389A45C}" type="presOf" srcId="{EB764793-53A9-4A21-BA53-DE965D467F45}" destId="{208B8FC0-7C27-414C-A328-6B9553CC6B7A}" srcOrd="0" destOrd="0" presId="urn:microsoft.com/office/officeart/2005/8/layout/default"/>
    <dgm:cxn modelId="{1361272F-2171-4239-A944-FC86984B2D8E}" srcId="{FE10A796-A4CE-419A-AD7A-7455AB4F725F}" destId="{EB764793-53A9-4A21-BA53-DE965D467F45}" srcOrd="2" destOrd="0" parTransId="{E9373853-95AF-4010-A0D4-BE335923EAF9}" sibTransId="{465BF734-657A-44E0-928F-20F0CA4073E3}"/>
    <dgm:cxn modelId="{362EC775-5C6D-4412-AE3B-444BC6CF91CC}" type="presOf" srcId="{0CA37EC1-DD22-45A1-B806-5BE2551E4B52}" destId="{FA2A3C71-FB1A-47C7-AFA8-D703850AE9DD}" srcOrd="0" destOrd="0" presId="urn:microsoft.com/office/officeart/2005/8/layout/default"/>
    <dgm:cxn modelId="{B832789A-A9B2-4120-A559-1A2F2CAC3413}" srcId="{FE10A796-A4CE-419A-AD7A-7455AB4F725F}" destId="{4B10E757-DF66-4C9C-891D-256CC910CC07}" srcOrd="4" destOrd="0" parTransId="{3C2CD767-3348-4230-8FF4-A601388ACFFF}" sibTransId="{5DA12C7D-B802-460E-8140-53D1FD842307}"/>
    <dgm:cxn modelId="{24CA6FA4-5DD6-4A35-B322-FB6AA260FD59}" type="presOf" srcId="{93C2C740-9E9C-4B16-BE92-0C77401F555B}" destId="{9B5EA84D-33F6-4651-9C84-D3DAB5718E5F}" srcOrd="0" destOrd="0" presId="urn:microsoft.com/office/officeart/2005/8/layout/default"/>
    <dgm:cxn modelId="{19B351A7-B8D5-4588-8AF7-ECD2B69E0B39}" srcId="{FE10A796-A4CE-419A-AD7A-7455AB4F725F}" destId="{93C2C740-9E9C-4B16-BE92-0C77401F555B}" srcOrd="1" destOrd="0" parTransId="{D53E7B9C-07E7-4283-AD5B-FC2D113B55EE}" sibTransId="{9E5920CD-B6D2-450C-A5C6-A4829D0F72C9}"/>
    <dgm:cxn modelId="{184D81B8-DD0D-45B1-A54A-C9D126A9439B}" type="presOf" srcId="{2FE73F99-FA11-4EEA-922B-57A81FABE79A}" destId="{080E543E-3AFF-4C0F-A22C-9CE9F999F231}" srcOrd="0" destOrd="0" presId="urn:microsoft.com/office/officeart/2005/8/layout/default"/>
    <dgm:cxn modelId="{F616D5B9-7525-42E1-BE2A-8EC4FF5DFD93}" srcId="{FE10A796-A4CE-419A-AD7A-7455AB4F725F}" destId="{2FE73F99-FA11-4EEA-922B-57A81FABE79A}" srcOrd="5" destOrd="0" parTransId="{D58101AD-5834-4D74-9B8E-DB285F20463C}" sibTransId="{7B9CBD3C-5169-4FA6-8907-14492DB99383}"/>
    <dgm:cxn modelId="{004A5CBF-7429-451A-B86A-8672C8ED9D2B}" srcId="{FE10A796-A4CE-419A-AD7A-7455AB4F725F}" destId="{2BDA56F8-92F9-43D5-BCD6-208338F44A0B}" srcOrd="3" destOrd="0" parTransId="{B19D3410-5768-4403-9D24-FDBCD95ECB58}" sibTransId="{7DB89AB8-0F65-405C-8D3E-8F42B1FE52A1}"/>
    <dgm:cxn modelId="{06545DC1-07AF-4B07-9924-10F31C745F9A}" type="presOf" srcId="{4B10E757-DF66-4C9C-891D-256CC910CC07}" destId="{58EEE90F-AAC2-4036-A933-60251B4D2EE8}" srcOrd="0" destOrd="0" presId="urn:microsoft.com/office/officeart/2005/8/layout/default"/>
    <dgm:cxn modelId="{C6BE84C8-DE8A-4CD4-80F5-A9E313629F0D}" srcId="{FE10A796-A4CE-419A-AD7A-7455AB4F725F}" destId="{0CA37EC1-DD22-45A1-B806-5BE2551E4B52}" srcOrd="0" destOrd="0" parTransId="{EB1C947C-BE79-470F-A15E-744DDFDF1B7E}" sibTransId="{A5FE1E27-7779-4736-8489-9E1E30A9AF19}"/>
    <dgm:cxn modelId="{A6CD84DA-3715-4819-A4C2-211443B02DA2}" type="presOf" srcId="{2BDA56F8-92F9-43D5-BCD6-208338F44A0B}" destId="{6D6A0798-5B4E-40DE-A866-2096B65A874F}" srcOrd="0" destOrd="0" presId="urn:microsoft.com/office/officeart/2005/8/layout/default"/>
    <dgm:cxn modelId="{2E7A6ADB-1A2C-4BDC-84F1-43475D7740B6}" type="presOf" srcId="{FE10A796-A4CE-419A-AD7A-7455AB4F725F}" destId="{67588D31-A0E0-463A-AC64-68CF13FEAC07}" srcOrd="0" destOrd="0" presId="urn:microsoft.com/office/officeart/2005/8/layout/default"/>
    <dgm:cxn modelId="{7D264E41-2494-4046-9CBD-5B0A9A4ABD25}" type="presParOf" srcId="{67588D31-A0E0-463A-AC64-68CF13FEAC07}" destId="{FA2A3C71-FB1A-47C7-AFA8-D703850AE9DD}" srcOrd="0" destOrd="0" presId="urn:microsoft.com/office/officeart/2005/8/layout/default"/>
    <dgm:cxn modelId="{73C1AC89-72E4-4A2A-9375-4914B04085AC}" type="presParOf" srcId="{67588D31-A0E0-463A-AC64-68CF13FEAC07}" destId="{DDBE360D-EAEF-4619-8216-365233991FE3}" srcOrd="1" destOrd="0" presId="urn:microsoft.com/office/officeart/2005/8/layout/default"/>
    <dgm:cxn modelId="{67C6F14F-90B4-43A7-BB4A-E7820186993F}" type="presParOf" srcId="{67588D31-A0E0-463A-AC64-68CF13FEAC07}" destId="{9B5EA84D-33F6-4651-9C84-D3DAB5718E5F}" srcOrd="2" destOrd="0" presId="urn:microsoft.com/office/officeart/2005/8/layout/default"/>
    <dgm:cxn modelId="{5B541A0A-7B93-4615-9313-3DD0A25944A8}" type="presParOf" srcId="{67588D31-A0E0-463A-AC64-68CF13FEAC07}" destId="{B224EF33-7FCE-4B4F-A348-78E07A804533}" srcOrd="3" destOrd="0" presId="urn:microsoft.com/office/officeart/2005/8/layout/default"/>
    <dgm:cxn modelId="{CB2D3A5B-D1D5-4806-A9AF-3A2F7EC08ACC}" type="presParOf" srcId="{67588D31-A0E0-463A-AC64-68CF13FEAC07}" destId="{208B8FC0-7C27-414C-A328-6B9553CC6B7A}" srcOrd="4" destOrd="0" presId="urn:microsoft.com/office/officeart/2005/8/layout/default"/>
    <dgm:cxn modelId="{C872EFC0-DD7B-4B83-951A-9DDA02F25D5E}" type="presParOf" srcId="{67588D31-A0E0-463A-AC64-68CF13FEAC07}" destId="{E318905F-49AF-4600-8960-32E111A97EEC}" srcOrd="5" destOrd="0" presId="urn:microsoft.com/office/officeart/2005/8/layout/default"/>
    <dgm:cxn modelId="{3B411E98-9B57-4D93-8C23-D04590598410}" type="presParOf" srcId="{67588D31-A0E0-463A-AC64-68CF13FEAC07}" destId="{6D6A0798-5B4E-40DE-A866-2096B65A874F}" srcOrd="6" destOrd="0" presId="urn:microsoft.com/office/officeart/2005/8/layout/default"/>
    <dgm:cxn modelId="{D7AC6154-070B-4313-B825-1736396AA59B}" type="presParOf" srcId="{67588D31-A0E0-463A-AC64-68CF13FEAC07}" destId="{6FC04E48-7102-41CB-AEF6-C38005B6997C}" srcOrd="7" destOrd="0" presId="urn:microsoft.com/office/officeart/2005/8/layout/default"/>
    <dgm:cxn modelId="{46FBCBF1-E5A0-44FC-A3D8-060BD21EC7BD}" type="presParOf" srcId="{67588D31-A0E0-463A-AC64-68CF13FEAC07}" destId="{58EEE90F-AAC2-4036-A933-60251B4D2EE8}" srcOrd="8" destOrd="0" presId="urn:microsoft.com/office/officeart/2005/8/layout/default"/>
    <dgm:cxn modelId="{8FD77C82-10B2-44A1-B135-A0331763576B}" type="presParOf" srcId="{67588D31-A0E0-463A-AC64-68CF13FEAC07}" destId="{FC9F30DC-4005-4230-8EBB-9A9C34EEF39E}" srcOrd="9" destOrd="0" presId="urn:microsoft.com/office/officeart/2005/8/layout/default"/>
    <dgm:cxn modelId="{023EF0E1-ADE6-49CF-B202-4A1F51C1C9D9}" type="presParOf" srcId="{67588D31-A0E0-463A-AC64-68CF13FEAC07}" destId="{080E543E-3AFF-4C0F-A22C-9CE9F999F23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43E301E-24A8-4585-8C69-527DE12F6D7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55D3BA4-A23E-4ABE-8775-61EBF5AEF75A}">
      <dgm:prSet/>
      <dgm:spPr/>
      <dgm:t>
        <a:bodyPr/>
        <a:lstStyle/>
        <a:p>
          <a:r>
            <a:rPr lang="en-US"/>
            <a:t>Type I HITT (aka heparin-associated thrombocytopenia):</a:t>
          </a:r>
        </a:p>
      </dgm:t>
    </dgm:pt>
    <dgm:pt modelId="{E8E5A587-AB82-4047-8BD8-030B054F0296}" type="parTrans" cxnId="{76FF74A6-EAC7-485F-9CED-28AE9690154A}">
      <dgm:prSet/>
      <dgm:spPr/>
      <dgm:t>
        <a:bodyPr/>
        <a:lstStyle/>
        <a:p>
          <a:endParaRPr lang="en-US"/>
        </a:p>
      </dgm:t>
    </dgm:pt>
    <dgm:pt modelId="{FD1AC114-D7A3-4984-B576-B0DBA7A3CC9B}" type="sibTrans" cxnId="{76FF74A6-EAC7-485F-9CED-28AE9690154A}">
      <dgm:prSet/>
      <dgm:spPr/>
      <dgm:t>
        <a:bodyPr/>
        <a:lstStyle/>
        <a:p>
          <a:endParaRPr lang="en-US"/>
        </a:p>
      </dgm:t>
    </dgm:pt>
    <dgm:pt modelId="{11D2E074-6E70-4D4C-946C-FF415878FD2B}">
      <dgm:prSet/>
      <dgm:spPr/>
      <dgm:t>
        <a:bodyPr/>
        <a:lstStyle/>
        <a:p>
          <a:r>
            <a:rPr lang="en-US"/>
            <a:t>Non-immune mediated, mild reaction</a:t>
          </a:r>
        </a:p>
      </dgm:t>
    </dgm:pt>
    <dgm:pt modelId="{6023AED7-F9C1-49EC-B84F-A111BA48AC41}" type="parTrans" cxnId="{88402F8B-003C-4EAA-B8FB-4851288FE535}">
      <dgm:prSet/>
      <dgm:spPr/>
      <dgm:t>
        <a:bodyPr/>
        <a:lstStyle/>
        <a:p>
          <a:endParaRPr lang="en-US"/>
        </a:p>
      </dgm:t>
    </dgm:pt>
    <dgm:pt modelId="{A48588A8-F936-48F2-9702-6E98A8CF36B3}" type="sibTrans" cxnId="{88402F8B-003C-4EAA-B8FB-4851288FE535}">
      <dgm:prSet/>
      <dgm:spPr/>
      <dgm:t>
        <a:bodyPr/>
        <a:lstStyle/>
        <a:p>
          <a:endParaRPr lang="en-US"/>
        </a:p>
      </dgm:t>
    </dgm:pt>
    <dgm:pt modelId="{EBCE1AC7-A267-4107-A940-B93A5A0D5277}">
      <dgm:prSet/>
      <dgm:spPr/>
      <dgm:t>
        <a:bodyPr/>
        <a:lstStyle/>
        <a:p>
          <a:r>
            <a:rPr lang="en-US"/>
            <a:t>May occur as early as the first day of therapy</a:t>
          </a:r>
        </a:p>
      </dgm:t>
    </dgm:pt>
    <dgm:pt modelId="{252292EF-6F32-4613-BE02-37D8CF924143}" type="parTrans" cxnId="{488D719D-7B9F-4E78-A96B-B0527F678ACA}">
      <dgm:prSet/>
      <dgm:spPr/>
      <dgm:t>
        <a:bodyPr/>
        <a:lstStyle/>
        <a:p>
          <a:endParaRPr lang="en-US"/>
        </a:p>
      </dgm:t>
    </dgm:pt>
    <dgm:pt modelId="{97C3CE34-C5BC-48B6-B2A0-1F6C17E8B627}" type="sibTrans" cxnId="{488D719D-7B9F-4E78-A96B-B0527F678ACA}">
      <dgm:prSet/>
      <dgm:spPr/>
      <dgm:t>
        <a:bodyPr/>
        <a:lstStyle/>
        <a:p>
          <a:endParaRPr lang="en-US"/>
        </a:p>
      </dgm:t>
    </dgm:pt>
    <dgm:pt modelId="{F628454A-2992-499B-8487-64E93DD20435}">
      <dgm:prSet/>
      <dgm:spPr/>
      <dgm:t>
        <a:bodyPr/>
        <a:lstStyle/>
        <a:p>
          <a:r>
            <a:rPr lang="en-US"/>
            <a:t>Type II HITT:</a:t>
          </a:r>
        </a:p>
      </dgm:t>
    </dgm:pt>
    <dgm:pt modelId="{20509F94-9A04-4F41-9BED-387967ED34F7}" type="parTrans" cxnId="{E65F290A-D8AF-4FFC-A6E8-68730D3DDA46}">
      <dgm:prSet/>
      <dgm:spPr/>
      <dgm:t>
        <a:bodyPr/>
        <a:lstStyle/>
        <a:p>
          <a:endParaRPr lang="en-US"/>
        </a:p>
      </dgm:t>
    </dgm:pt>
    <dgm:pt modelId="{64708D1A-E158-4DD4-817F-D891BD6E2DF7}" type="sibTrans" cxnId="{E65F290A-D8AF-4FFC-A6E8-68730D3DDA46}">
      <dgm:prSet/>
      <dgm:spPr/>
      <dgm:t>
        <a:bodyPr/>
        <a:lstStyle/>
        <a:p>
          <a:endParaRPr lang="en-US"/>
        </a:p>
      </dgm:t>
    </dgm:pt>
    <dgm:pt modelId="{7B2834D7-A6B1-411A-B78E-BD3DA2AD1FB3}">
      <dgm:prSet/>
      <dgm:spPr/>
      <dgm:t>
        <a:bodyPr/>
        <a:lstStyle/>
        <a:p>
          <a:r>
            <a:rPr lang="en-US"/>
            <a:t>Immune, antibody-mediated, serious reaction</a:t>
          </a:r>
        </a:p>
      </dgm:t>
    </dgm:pt>
    <dgm:pt modelId="{66B35EC2-96DC-4C2A-A85D-5DE987DBCAC7}" type="parTrans" cxnId="{6A9A5716-8BC7-4B1D-9A4F-EC51A7EA1879}">
      <dgm:prSet/>
      <dgm:spPr/>
      <dgm:t>
        <a:bodyPr/>
        <a:lstStyle/>
        <a:p>
          <a:endParaRPr lang="en-US"/>
        </a:p>
      </dgm:t>
    </dgm:pt>
    <dgm:pt modelId="{1977DC2E-3663-46C4-BDAD-F02B1E725013}" type="sibTrans" cxnId="{6A9A5716-8BC7-4B1D-9A4F-EC51A7EA1879}">
      <dgm:prSet/>
      <dgm:spPr/>
      <dgm:t>
        <a:bodyPr/>
        <a:lstStyle/>
        <a:p>
          <a:endParaRPr lang="en-US"/>
        </a:p>
      </dgm:t>
    </dgm:pt>
    <dgm:pt modelId="{831FAA17-1FD3-4654-AD0D-33BB1361EEE9}">
      <dgm:prSet/>
      <dgm:spPr/>
      <dgm:t>
        <a:bodyPr/>
        <a:lstStyle/>
        <a:p>
          <a:r>
            <a:rPr lang="en-US"/>
            <a:t>Usually occurs after 5 to 14 days of therapy</a:t>
          </a:r>
        </a:p>
      </dgm:t>
    </dgm:pt>
    <dgm:pt modelId="{BFA19199-B379-4EEE-B515-622437EE1B32}" type="parTrans" cxnId="{32204348-5F5E-4BF8-B51E-9076FCD87C75}">
      <dgm:prSet/>
      <dgm:spPr/>
      <dgm:t>
        <a:bodyPr/>
        <a:lstStyle/>
        <a:p>
          <a:endParaRPr lang="en-US"/>
        </a:p>
      </dgm:t>
    </dgm:pt>
    <dgm:pt modelId="{71B9B797-0DDA-4405-879C-2A93CFDB8C82}" type="sibTrans" cxnId="{32204348-5F5E-4BF8-B51E-9076FCD87C75}">
      <dgm:prSet/>
      <dgm:spPr/>
      <dgm:t>
        <a:bodyPr/>
        <a:lstStyle/>
        <a:p>
          <a:endParaRPr lang="en-US"/>
        </a:p>
      </dgm:t>
    </dgm:pt>
    <dgm:pt modelId="{4BABCC00-95EF-4A65-B720-E3AE79A50DA2}">
      <dgm:prSet/>
      <dgm:spPr/>
      <dgm:t>
        <a:bodyPr/>
        <a:lstStyle/>
        <a:p>
          <a:r>
            <a:rPr lang="en-US"/>
            <a:t>Case report: </a:t>
          </a:r>
          <a:r>
            <a:rPr lang="en-US" err="1"/>
            <a:t>Refaai</a:t>
          </a:r>
          <a:r>
            <a:rPr lang="en-US"/>
            <a:t> et al.</a:t>
          </a:r>
        </a:p>
      </dgm:t>
    </dgm:pt>
    <dgm:pt modelId="{C1CEBA73-EF26-4B60-A274-2999BD6E68B0}" type="parTrans" cxnId="{E418FC38-2BEF-4B05-8B29-23B454378347}">
      <dgm:prSet/>
      <dgm:spPr/>
      <dgm:t>
        <a:bodyPr/>
        <a:lstStyle/>
        <a:p>
          <a:endParaRPr lang="en-US"/>
        </a:p>
      </dgm:t>
    </dgm:pt>
    <dgm:pt modelId="{8ECCCCC2-1E3C-479D-BD18-AD18179E9EA4}" type="sibTrans" cxnId="{E418FC38-2BEF-4B05-8B29-23B454378347}">
      <dgm:prSet/>
      <dgm:spPr/>
      <dgm:t>
        <a:bodyPr/>
        <a:lstStyle/>
        <a:p>
          <a:endParaRPr lang="en-US"/>
        </a:p>
      </dgm:t>
    </dgm:pt>
    <dgm:pt modelId="{9F6FFA74-AA38-4DBE-B399-0BC622AA0D94}">
      <dgm:prSet/>
      <dgm:spPr/>
      <dgm:t>
        <a:bodyPr/>
        <a:lstStyle/>
        <a:p>
          <a:r>
            <a:rPr lang="en-US"/>
            <a:t>Delayed-onset heparin-induced thrombocytopenia as a consequence of heparin locks</a:t>
          </a:r>
        </a:p>
      </dgm:t>
    </dgm:pt>
    <dgm:pt modelId="{5BF3AE06-3CEE-481D-98F6-BE75ACA04471}" type="parTrans" cxnId="{FF3A836E-8F93-41B3-81C0-C09356FF518D}">
      <dgm:prSet/>
      <dgm:spPr/>
      <dgm:t>
        <a:bodyPr/>
        <a:lstStyle/>
        <a:p>
          <a:endParaRPr lang="en-US"/>
        </a:p>
      </dgm:t>
    </dgm:pt>
    <dgm:pt modelId="{962BAE66-0DE9-4ADD-811F-C6A33948A88C}" type="sibTrans" cxnId="{FF3A836E-8F93-41B3-81C0-C09356FF518D}">
      <dgm:prSet/>
      <dgm:spPr/>
      <dgm:t>
        <a:bodyPr/>
        <a:lstStyle/>
        <a:p>
          <a:endParaRPr lang="en-US"/>
        </a:p>
      </dgm:t>
    </dgm:pt>
    <dgm:pt modelId="{A362FCA1-0F30-4802-83E8-80103518073C}">
      <dgm:prSet/>
      <dgm:spPr/>
      <dgm:t>
        <a:bodyPr/>
        <a:lstStyle/>
        <a:p>
          <a:r>
            <a:rPr lang="en-US"/>
            <a:t>Patient had a PICC line, administered 100 unit/mL locks</a:t>
          </a:r>
        </a:p>
      </dgm:t>
    </dgm:pt>
    <dgm:pt modelId="{A035B54E-0166-49D6-B57B-2830D5CA366D}" type="parTrans" cxnId="{DECE3458-CB8C-48C9-A6D8-06DCC59B6874}">
      <dgm:prSet/>
      <dgm:spPr/>
      <dgm:t>
        <a:bodyPr/>
        <a:lstStyle/>
        <a:p>
          <a:endParaRPr lang="en-US"/>
        </a:p>
      </dgm:t>
    </dgm:pt>
    <dgm:pt modelId="{A38718F3-0208-4C3B-86F6-33E002F91029}" type="sibTrans" cxnId="{DECE3458-CB8C-48C9-A6D8-06DCC59B6874}">
      <dgm:prSet/>
      <dgm:spPr/>
      <dgm:t>
        <a:bodyPr/>
        <a:lstStyle/>
        <a:p>
          <a:endParaRPr lang="en-US"/>
        </a:p>
      </dgm:t>
    </dgm:pt>
    <dgm:pt modelId="{3C1D70C9-2E51-43B0-8C5A-95EDD58A65F9}">
      <dgm:prSet/>
      <dgm:spPr/>
      <dgm:t>
        <a:bodyPr/>
        <a:lstStyle/>
        <a:p>
          <a:r>
            <a:rPr lang="en-US"/>
            <a:t>Symptoms appeared at day 14 of therapy</a:t>
          </a:r>
        </a:p>
      </dgm:t>
    </dgm:pt>
    <dgm:pt modelId="{F899C0B3-7AAC-48E3-A726-1206E0C94644}" type="parTrans" cxnId="{973F13FF-B0B1-42FD-A31A-824F1FB073C5}">
      <dgm:prSet/>
      <dgm:spPr/>
      <dgm:t>
        <a:bodyPr/>
        <a:lstStyle/>
        <a:p>
          <a:endParaRPr lang="en-US"/>
        </a:p>
      </dgm:t>
    </dgm:pt>
    <dgm:pt modelId="{00E5420F-A7BB-428E-8CFB-D0ECFCD39CEC}" type="sibTrans" cxnId="{973F13FF-B0B1-42FD-A31A-824F1FB073C5}">
      <dgm:prSet/>
      <dgm:spPr/>
      <dgm:t>
        <a:bodyPr/>
        <a:lstStyle/>
        <a:p>
          <a:endParaRPr lang="en-US"/>
        </a:p>
      </dgm:t>
    </dgm:pt>
    <dgm:pt modelId="{C54C3569-4776-4470-9A8B-8343E185B11B}">
      <dgm:prSet/>
      <dgm:spPr/>
      <dgm:t>
        <a:bodyPr/>
        <a:lstStyle/>
        <a:p>
          <a:r>
            <a:rPr lang="en-US"/>
            <a:t>Considerations relative to home infusion:</a:t>
          </a:r>
        </a:p>
      </dgm:t>
    </dgm:pt>
    <dgm:pt modelId="{598D62C1-1FEF-4677-9CEA-11F74370B07E}" type="parTrans" cxnId="{0F15D356-93F2-4E78-88F3-CFC4A753FC8B}">
      <dgm:prSet/>
      <dgm:spPr/>
      <dgm:t>
        <a:bodyPr/>
        <a:lstStyle/>
        <a:p>
          <a:endParaRPr lang="en-US"/>
        </a:p>
      </dgm:t>
    </dgm:pt>
    <dgm:pt modelId="{DDAC8F6A-B739-4205-BEF8-2EF19DB1BDF7}" type="sibTrans" cxnId="{0F15D356-93F2-4E78-88F3-CFC4A753FC8B}">
      <dgm:prSet/>
      <dgm:spPr/>
      <dgm:t>
        <a:bodyPr/>
        <a:lstStyle/>
        <a:p>
          <a:endParaRPr lang="en-US"/>
        </a:p>
      </dgm:t>
    </dgm:pt>
    <dgm:pt modelId="{5EB67430-6CE7-4DA3-9568-707E46F24F10}">
      <dgm:prSet/>
      <dgm:spPr/>
      <dgm:t>
        <a:bodyPr/>
        <a:lstStyle/>
        <a:p>
          <a:r>
            <a:rPr lang="en-US"/>
            <a:t>Most heparin locks between 10-100 units/mL are not aspirated</a:t>
          </a:r>
        </a:p>
      </dgm:t>
    </dgm:pt>
    <dgm:pt modelId="{A7EB3AC3-C3A3-4183-B52B-41AAB3BE6C54}" type="parTrans" cxnId="{6FB975A9-5C55-4057-99D5-2FC1348EA7E3}">
      <dgm:prSet/>
      <dgm:spPr/>
      <dgm:t>
        <a:bodyPr/>
        <a:lstStyle/>
        <a:p>
          <a:endParaRPr lang="en-US"/>
        </a:p>
      </dgm:t>
    </dgm:pt>
    <dgm:pt modelId="{13E8BBCA-60B1-47E5-B5D2-FAB7EFC64B39}" type="sibTrans" cxnId="{6FB975A9-5C55-4057-99D5-2FC1348EA7E3}">
      <dgm:prSet/>
      <dgm:spPr/>
      <dgm:t>
        <a:bodyPr/>
        <a:lstStyle/>
        <a:p>
          <a:endParaRPr lang="en-US"/>
        </a:p>
      </dgm:t>
    </dgm:pt>
    <dgm:pt modelId="{74F8D2B7-A9F2-496A-A9FB-FAEA19C64231}">
      <dgm:prSet/>
      <dgm:spPr/>
      <dgm:t>
        <a:bodyPr/>
        <a:lstStyle/>
        <a:p>
          <a:r>
            <a:rPr lang="en-US"/>
            <a:t>Patient monitoring is reduced relative to inpatient settings</a:t>
          </a:r>
        </a:p>
      </dgm:t>
    </dgm:pt>
    <dgm:pt modelId="{92D220B1-F48E-4B35-A54F-2D759600E91B}" type="parTrans" cxnId="{2C580EB7-91FF-48CC-9B3C-DB9C30983052}">
      <dgm:prSet/>
      <dgm:spPr/>
      <dgm:t>
        <a:bodyPr/>
        <a:lstStyle/>
        <a:p>
          <a:endParaRPr lang="en-US"/>
        </a:p>
      </dgm:t>
    </dgm:pt>
    <dgm:pt modelId="{8565B0CF-9397-4AD4-BE1C-73273BF76EC9}" type="sibTrans" cxnId="{2C580EB7-91FF-48CC-9B3C-DB9C30983052}">
      <dgm:prSet/>
      <dgm:spPr/>
      <dgm:t>
        <a:bodyPr/>
        <a:lstStyle/>
        <a:p>
          <a:endParaRPr lang="en-US"/>
        </a:p>
      </dgm:t>
    </dgm:pt>
    <dgm:pt modelId="{5B1C9484-E4EF-4DC6-ACDF-FFC54038F419}" type="pres">
      <dgm:prSet presAssocID="{A43E301E-24A8-4585-8C69-527DE12F6D7A}" presName="linear" presStyleCnt="0">
        <dgm:presLayoutVars>
          <dgm:animLvl val="lvl"/>
          <dgm:resizeHandles val="exact"/>
        </dgm:presLayoutVars>
      </dgm:prSet>
      <dgm:spPr/>
    </dgm:pt>
    <dgm:pt modelId="{93E77993-8053-48F1-8EED-1C0336C6DA02}" type="pres">
      <dgm:prSet presAssocID="{C55D3BA4-A23E-4ABE-8775-61EBF5AEF75A}" presName="parentText" presStyleLbl="node1" presStyleIdx="0" presStyleCnt="4">
        <dgm:presLayoutVars>
          <dgm:chMax val="0"/>
          <dgm:bulletEnabled val="1"/>
        </dgm:presLayoutVars>
      </dgm:prSet>
      <dgm:spPr/>
    </dgm:pt>
    <dgm:pt modelId="{EBCB625D-BC24-4698-9D9B-2AD856D4B078}" type="pres">
      <dgm:prSet presAssocID="{C55D3BA4-A23E-4ABE-8775-61EBF5AEF75A}" presName="childText" presStyleLbl="revTx" presStyleIdx="0" presStyleCnt="4">
        <dgm:presLayoutVars>
          <dgm:bulletEnabled val="1"/>
        </dgm:presLayoutVars>
      </dgm:prSet>
      <dgm:spPr/>
    </dgm:pt>
    <dgm:pt modelId="{BEC0AC3B-4EA1-4317-AF2D-92B619C09387}" type="pres">
      <dgm:prSet presAssocID="{F628454A-2992-499B-8487-64E93DD20435}" presName="parentText" presStyleLbl="node1" presStyleIdx="1" presStyleCnt="4">
        <dgm:presLayoutVars>
          <dgm:chMax val="0"/>
          <dgm:bulletEnabled val="1"/>
        </dgm:presLayoutVars>
      </dgm:prSet>
      <dgm:spPr/>
    </dgm:pt>
    <dgm:pt modelId="{B3B802CA-3817-404D-89EE-CDA41F889226}" type="pres">
      <dgm:prSet presAssocID="{F628454A-2992-499B-8487-64E93DD20435}" presName="childText" presStyleLbl="revTx" presStyleIdx="1" presStyleCnt="4">
        <dgm:presLayoutVars>
          <dgm:bulletEnabled val="1"/>
        </dgm:presLayoutVars>
      </dgm:prSet>
      <dgm:spPr/>
    </dgm:pt>
    <dgm:pt modelId="{2141FE4A-3E39-420C-8DDC-FE76C2344DE5}" type="pres">
      <dgm:prSet presAssocID="{4BABCC00-95EF-4A65-B720-E3AE79A50DA2}" presName="parentText" presStyleLbl="node1" presStyleIdx="2" presStyleCnt="4">
        <dgm:presLayoutVars>
          <dgm:chMax val="0"/>
          <dgm:bulletEnabled val="1"/>
        </dgm:presLayoutVars>
      </dgm:prSet>
      <dgm:spPr/>
    </dgm:pt>
    <dgm:pt modelId="{006CCD0E-6D03-40DE-B697-26ECF6CFC1C5}" type="pres">
      <dgm:prSet presAssocID="{4BABCC00-95EF-4A65-B720-E3AE79A50DA2}" presName="childText" presStyleLbl="revTx" presStyleIdx="2" presStyleCnt="4">
        <dgm:presLayoutVars>
          <dgm:bulletEnabled val="1"/>
        </dgm:presLayoutVars>
      </dgm:prSet>
      <dgm:spPr/>
    </dgm:pt>
    <dgm:pt modelId="{CD3E48C0-9011-44F1-BCF5-87029DDAF2F4}" type="pres">
      <dgm:prSet presAssocID="{C54C3569-4776-4470-9A8B-8343E185B11B}" presName="parentText" presStyleLbl="node1" presStyleIdx="3" presStyleCnt="4">
        <dgm:presLayoutVars>
          <dgm:chMax val="0"/>
          <dgm:bulletEnabled val="1"/>
        </dgm:presLayoutVars>
      </dgm:prSet>
      <dgm:spPr/>
    </dgm:pt>
    <dgm:pt modelId="{A8EABD11-E00C-482C-A2F1-697EB46FBDB3}" type="pres">
      <dgm:prSet presAssocID="{C54C3569-4776-4470-9A8B-8343E185B11B}" presName="childText" presStyleLbl="revTx" presStyleIdx="3" presStyleCnt="4">
        <dgm:presLayoutVars>
          <dgm:bulletEnabled val="1"/>
        </dgm:presLayoutVars>
      </dgm:prSet>
      <dgm:spPr/>
    </dgm:pt>
  </dgm:ptLst>
  <dgm:cxnLst>
    <dgm:cxn modelId="{E65F290A-D8AF-4FFC-A6E8-68730D3DDA46}" srcId="{A43E301E-24A8-4585-8C69-527DE12F6D7A}" destId="{F628454A-2992-499B-8487-64E93DD20435}" srcOrd="1" destOrd="0" parTransId="{20509F94-9A04-4F41-9BED-387967ED34F7}" sibTransId="{64708D1A-E158-4DD4-817F-D891BD6E2DF7}"/>
    <dgm:cxn modelId="{09E7CB0A-7ABD-4C32-B79F-0828EFC23B90}" type="presOf" srcId="{7B2834D7-A6B1-411A-B78E-BD3DA2AD1FB3}" destId="{B3B802CA-3817-404D-89EE-CDA41F889226}" srcOrd="0" destOrd="0" presId="urn:microsoft.com/office/officeart/2005/8/layout/vList2"/>
    <dgm:cxn modelId="{6A9A5716-8BC7-4B1D-9A4F-EC51A7EA1879}" srcId="{F628454A-2992-499B-8487-64E93DD20435}" destId="{7B2834D7-A6B1-411A-B78E-BD3DA2AD1FB3}" srcOrd="0" destOrd="0" parTransId="{66B35EC2-96DC-4C2A-A85D-5DE987DBCAC7}" sibTransId="{1977DC2E-3663-46C4-BDAD-F02B1E725013}"/>
    <dgm:cxn modelId="{9D947023-4398-4A95-8D5D-2EEDA3CA6DE7}" type="presOf" srcId="{831FAA17-1FD3-4654-AD0D-33BB1361EEE9}" destId="{B3B802CA-3817-404D-89EE-CDA41F889226}" srcOrd="0" destOrd="1" presId="urn:microsoft.com/office/officeart/2005/8/layout/vList2"/>
    <dgm:cxn modelId="{0539BC2C-51E7-4322-8F33-1437E50B1D96}" type="presOf" srcId="{A43E301E-24A8-4585-8C69-527DE12F6D7A}" destId="{5B1C9484-E4EF-4DC6-ACDF-FFC54038F419}" srcOrd="0" destOrd="0" presId="urn:microsoft.com/office/officeart/2005/8/layout/vList2"/>
    <dgm:cxn modelId="{179FE52C-8720-4526-8374-08EF0368D22E}" type="presOf" srcId="{EBCE1AC7-A267-4107-A940-B93A5A0D5277}" destId="{EBCB625D-BC24-4698-9D9B-2AD856D4B078}" srcOrd="0" destOrd="1" presId="urn:microsoft.com/office/officeart/2005/8/layout/vList2"/>
    <dgm:cxn modelId="{E418FC38-2BEF-4B05-8B29-23B454378347}" srcId="{A43E301E-24A8-4585-8C69-527DE12F6D7A}" destId="{4BABCC00-95EF-4A65-B720-E3AE79A50DA2}" srcOrd="2" destOrd="0" parTransId="{C1CEBA73-EF26-4B60-A274-2999BD6E68B0}" sibTransId="{8ECCCCC2-1E3C-479D-BD18-AD18179E9EA4}"/>
    <dgm:cxn modelId="{0B197D44-7B5E-4F07-BCB5-BD5FAEBBA8E5}" type="presOf" srcId="{5EB67430-6CE7-4DA3-9568-707E46F24F10}" destId="{A8EABD11-E00C-482C-A2F1-697EB46FBDB3}" srcOrd="0" destOrd="0" presId="urn:microsoft.com/office/officeart/2005/8/layout/vList2"/>
    <dgm:cxn modelId="{32204348-5F5E-4BF8-B51E-9076FCD87C75}" srcId="{F628454A-2992-499B-8487-64E93DD20435}" destId="{831FAA17-1FD3-4654-AD0D-33BB1361EEE9}" srcOrd="1" destOrd="0" parTransId="{BFA19199-B379-4EEE-B515-622437EE1B32}" sibTransId="{71B9B797-0DDA-4405-879C-2A93CFDB8C82}"/>
    <dgm:cxn modelId="{30EF6E48-87A9-4CB6-BA3F-D36B25912448}" type="presOf" srcId="{3C1D70C9-2E51-43B0-8C5A-95EDD58A65F9}" destId="{006CCD0E-6D03-40DE-B697-26ECF6CFC1C5}" srcOrd="0" destOrd="2" presId="urn:microsoft.com/office/officeart/2005/8/layout/vList2"/>
    <dgm:cxn modelId="{149E736C-8BB2-478B-8625-5714FB03D7B9}" type="presOf" srcId="{C54C3569-4776-4470-9A8B-8343E185B11B}" destId="{CD3E48C0-9011-44F1-BCF5-87029DDAF2F4}" srcOrd="0" destOrd="0" presId="urn:microsoft.com/office/officeart/2005/8/layout/vList2"/>
    <dgm:cxn modelId="{FF3A836E-8F93-41B3-81C0-C09356FF518D}" srcId="{4BABCC00-95EF-4A65-B720-E3AE79A50DA2}" destId="{9F6FFA74-AA38-4DBE-B399-0BC622AA0D94}" srcOrd="0" destOrd="0" parTransId="{5BF3AE06-3CEE-481D-98F6-BE75ACA04471}" sibTransId="{962BAE66-0DE9-4ADD-811F-C6A33948A88C}"/>
    <dgm:cxn modelId="{0F15D356-93F2-4E78-88F3-CFC4A753FC8B}" srcId="{A43E301E-24A8-4585-8C69-527DE12F6D7A}" destId="{C54C3569-4776-4470-9A8B-8343E185B11B}" srcOrd="3" destOrd="0" parTransId="{598D62C1-1FEF-4677-9CEA-11F74370B07E}" sibTransId="{DDAC8F6A-B739-4205-BEF8-2EF19DB1BDF7}"/>
    <dgm:cxn modelId="{DECE3458-CB8C-48C9-A6D8-06DCC59B6874}" srcId="{4BABCC00-95EF-4A65-B720-E3AE79A50DA2}" destId="{A362FCA1-0F30-4802-83E8-80103518073C}" srcOrd="1" destOrd="0" parTransId="{A035B54E-0166-49D6-B57B-2830D5CA366D}" sibTransId="{A38718F3-0208-4C3B-86F6-33E002F91029}"/>
    <dgm:cxn modelId="{DE99F987-4599-4585-A428-1F18725C79C1}" type="presOf" srcId="{A362FCA1-0F30-4802-83E8-80103518073C}" destId="{006CCD0E-6D03-40DE-B697-26ECF6CFC1C5}" srcOrd="0" destOrd="1" presId="urn:microsoft.com/office/officeart/2005/8/layout/vList2"/>
    <dgm:cxn modelId="{88402F8B-003C-4EAA-B8FB-4851288FE535}" srcId="{C55D3BA4-A23E-4ABE-8775-61EBF5AEF75A}" destId="{11D2E074-6E70-4D4C-946C-FF415878FD2B}" srcOrd="0" destOrd="0" parTransId="{6023AED7-F9C1-49EC-B84F-A111BA48AC41}" sibTransId="{A48588A8-F936-48F2-9702-6E98A8CF36B3}"/>
    <dgm:cxn modelId="{8FF2A790-93A2-4306-A4BA-37B2515431A1}" type="presOf" srcId="{74F8D2B7-A9F2-496A-A9FB-FAEA19C64231}" destId="{A8EABD11-E00C-482C-A2F1-697EB46FBDB3}" srcOrd="0" destOrd="1" presId="urn:microsoft.com/office/officeart/2005/8/layout/vList2"/>
    <dgm:cxn modelId="{9E1F1495-8EED-45F6-AD3C-88059141F3B5}" type="presOf" srcId="{4BABCC00-95EF-4A65-B720-E3AE79A50DA2}" destId="{2141FE4A-3E39-420C-8DDC-FE76C2344DE5}" srcOrd="0" destOrd="0" presId="urn:microsoft.com/office/officeart/2005/8/layout/vList2"/>
    <dgm:cxn modelId="{488D719D-7B9F-4E78-A96B-B0527F678ACA}" srcId="{C55D3BA4-A23E-4ABE-8775-61EBF5AEF75A}" destId="{EBCE1AC7-A267-4107-A940-B93A5A0D5277}" srcOrd="1" destOrd="0" parTransId="{252292EF-6F32-4613-BE02-37D8CF924143}" sibTransId="{97C3CE34-C5BC-48B6-B2A0-1F6C17E8B627}"/>
    <dgm:cxn modelId="{76FF74A6-EAC7-485F-9CED-28AE9690154A}" srcId="{A43E301E-24A8-4585-8C69-527DE12F6D7A}" destId="{C55D3BA4-A23E-4ABE-8775-61EBF5AEF75A}" srcOrd="0" destOrd="0" parTransId="{E8E5A587-AB82-4047-8BD8-030B054F0296}" sibTransId="{FD1AC114-D7A3-4984-B576-B0DBA7A3CC9B}"/>
    <dgm:cxn modelId="{6FB975A9-5C55-4057-99D5-2FC1348EA7E3}" srcId="{C54C3569-4776-4470-9A8B-8343E185B11B}" destId="{5EB67430-6CE7-4DA3-9568-707E46F24F10}" srcOrd="0" destOrd="0" parTransId="{A7EB3AC3-C3A3-4183-B52B-41AAB3BE6C54}" sibTransId="{13E8BBCA-60B1-47E5-B5D2-FAB7EFC64B39}"/>
    <dgm:cxn modelId="{A6AA5BB4-890B-4DB1-9963-9D51AF23CADB}" type="presOf" srcId="{C55D3BA4-A23E-4ABE-8775-61EBF5AEF75A}" destId="{93E77993-8053-48F1-8EED-1C0336C6DA02}" srcOrd="0" destOrd="0" presId="urn:microsoft.com/office/officeart/2005/8/layout/vList2"/>
    <dgm:cxn modelId="{2C580EB7-91FF-48CC-9B3C-DB9C30983052}" srcId="{C54C3569-4776-4470-9A8B-8343E185B11B}" destId="{74F8D2B7-A9F2-496A-A9FB-FAEA19C64231}" srcOrd="1" destOrd="0" parTransId="{92D220B1-F48E-4B35-A54F-2D759600E91B}" sibTransId="{8565B0CF-9397-4AD4-BE1C-73273BF76EC9}"/>
    <dgm:cxn modelId="{5E7673B7-F858-4F82-AAC1-DF248D340DAB}" type="presOf" srcId="{9F6FFA74-AA38-4DBE-B399-0BC622AA0D94}" destId="{006CCD0E-6D03-40DE-B697-26ECF6CFC1C5}" srcOrd="0" destOrd="0" presId="urn:microsoft.com/office/officeart/2005/8/layout/vList2"/>
    <dgm:cxn modelId="{6D0428E4-202D-4404-B843-150F53DC48B1}" type="presOf" srcId="{F628454A-2992-499B-8487-64E93DD20435}" destId="{BEC0AC3B-4EA1-4317-AF2D-92B619C09387}" srcOrd="0" destOrd="0" presId="urn:microsoft.com/office/officeart/2005/8/layout/vList2"/>
    <dgm:cxn modelId="{EA0762F4-B44F-48B4-99B8-5F70F5BC498C}" type="presOf" srcId="{11D2E074-6E70-4D4C-946C-FF415878FD2B}" destId="{EBCB625D-BC24-4698-9D9B-2AD856D4B078}" srcOrd="0" destOrd="0" presId="urn:microsoft.com/office/officeart/2005/8/layout/vList2"/>
    <dgm:cxn modelId="{973F13FF-B0B1-42FD-A31A-824F1FB073C5}" srcId="{4BABCC00-95EF-4A65-B720-E3AE79A50DA2}" destId="{3C1D70C9-2E51-43B0-8C5A-95EDD58A65F9}" srcOrd="2" destOrd="0" parTransId="{F899C0B3-7AAC-48E3-A726-1206E0C94644}" sibTransId="{00E5420F-A7BB-428E-8CFB-D0ECFCD39CEC}"/>
    <dgm:cxn modelId="{14C00BA5-A63F-4C8C-92E6-86460CA1DA75}" type="presParOf" srcId="{5B1C9484-E4EF-4DC6-ACDF-FFC54038F419}" destId="{93E77993-8053-48F1-8EED-1C0336C6DA02}" srcOrd="0" destOrd="0" presId="urn:microsoft.com/office/officeart/2005/8/layout/vList2"/>
    <dgm:cxn modelId="{4D4543A9-D1CD-4D45-A772-657D05AC8333}" type="presParOf" srcId="{5B1C9484-E4EF-4DC6-ACDF-FFC54038F419}" destId="{EBCB625D-BC24-4698-9D9B-2AD856D4B078}" srcOrd="1" destOrd="0" presId="urn:microsoft.com/office/officeart/2005/8/layout/vList2"/>
    <dgm:cxn modelId="{9FD7DADA-89D8-47B6-AAA3-AC9E282F43C0}" type="presParOf" srcId="{5B1C9484-E4EF-4DC6-ACDF-FFC54038F419}" destId="{BEC0AC3B-4EA1-4317-AF2D-92B619C09387}" srcOrd="2" destOrd="0" presId="urn:microsoft.com/office/officeart/2005/8/layout/vList2"/>
    <dgm:cxn modelId="{9E9AB3E1-5F85-464B-835F-D16939BF91B9}" type="presParOf" srcId="{5B1C9484-E4EF-4DC6-ACDF-FFC54038F419}" destId="{B3B802CA-3817-404D-89EE-CDA41F889226}" srcOrd="3" destOrd="0" presId="urn:microsoft.com/office/officeart/2005/8/layout/vList2"/>
    <dgm:cxn modelId="{E4E58313-8875-4C21-BBA1-E9D774D6D3EA}" type="presParOf" srcId="{5B1C9484-E4EF-4DC6-ACDF-FFC54038F419}" destId="{2141FE4A-3E39-420C-8DDC-FE76C2344DE5}" srcOrd="4" destOrd="0" presId="urn:microsoft.com/office/officeart/2005/8/layout/vList2"/>
    <dgm:cxn modelId="{F1BF00D1-89EC-478E-9AAB-57C327F37B34}" type="presParOf" srcId="{5B1C9484-E4EF-4DC6-ACDF-FFC54038F419}" destId="{006CCD0E-6D03-40DE-B697-26ECF6CFC1C5}" srcOrd="5" destOrd="0" presId="urn:microsoft.com/office/officeart/2005/8/layout/vList2"/>
    <dgm:cxn modelId="{C53E4174-10C6-4C56-A986-1E7F415CD882}" type="presParOf" srcId="{5B1C9484-E4EF-4DC6-ACDF-FFC54038F419}" destId="{CD3E48C0-9011-44F1-BCF5-87029DDAF2F4}" srcOrd="6" destOrd="0" presId="urn:microsoft.com/office/officeart/2005/8/layout/vList2"/>
    <dgm:cxn modelId="{912D9D17-FD7E-4155-88CB-7D4BE43EAA36}" type="presParOf" srcId="{5B1C9484-E4EF-4DC6-ACDF-FFC54038F419}" destId="{A8EABD11-E00C-482C-A2F1-697EB46FBDB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589BBF5-60C1-47E3-99A9-CB4F7893871A}"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ADEBC8D9-D477-4DC2-AD8A-215D0E98C791}">
      <dgm:prSet/>
      <dgm:spPr/>
      <dgm:t>
        <a:bodyPr/>
        <a:lstStyle/>
        <a:p>
          <a:r>
            <a:rPr lang="en-US" dirty="0"/>
            <a:t>Mishra S, </a:t>
          </a:r>
          <a:r>
            <a:rPr lang="en-US" dirty="0" err="1"/>
            <a:t>Horswill</a:t>
          </a:r>
          <a:r>
            <a:rPr lang="en-US" dirty="0"/>
            <a:t> AR: </a:t>
          </a:r>
          <a:r>
            <a:rPr lang="en-US" b="0" i="0" dirty="0"/>
            <a:t>Extracellular DNA in binding to cell surface-localized proteins and promoting </a:t>
          </a:r>
          <a:r>
            <a:rPr lang="en-US" b="0" i="1" dirty="0"/>
            <a:t>staphylococcus aureus</a:t>
          </a:r>
          <a:r>
            <a:rPr lang="en-US" b="0" i="0" dirty="0"/>
            <a:t> biofilm formation</a:t>
          </a:r>
          <a:endParaRPr lang="en-US" dirty="0"/>
        </a:p>
      </dgm:t>
    </dgm:pt>
    <dgm:pt modelId="{64473118-210D-4407-8A4C-C8219105A0DB}" type="parTrans" cxnId="{4D9B19DE-0C44-4999-9B15-2B423085B877}">
      <dgm:prSet/>
      <dgm:spPr/>
      <dgm:t>
        <a:bodyPr/>
        <a:lstStyle/>
        <a:p>
          <a:endParaRPr lang="en-US"/>
        </a:p>
      </dgm:t>
    </dgm:pt>
    <dgm:pt modelId="{5EAB1413-8B6A-4795-AEE8-581D61AA518D}" type="sibTrans" cxnId="{4D9B19DE-0C44-4999-9B15-2B423085B877}">
      <dgm:prSet/>
      <dgm:spPr/>
      <dgm:t>
        <a:bodyPr/>
        <a:lstStyle/>
        <a:p>
          <a:endParaRPr lang="en-US"/>
        </a:p>
      </dgm:t>
    </dgm:pt>
    <dgm:pt modelId="{A40A3D83-9FA2-4F87-9A69-926335A53937}">
      <dgm:prSet/>
      <dgm:spPr/>
      <dgm:t>
        <a:bodyPr/>
        <a:lstStyle/>
        <a:p>
          <a:r>
            <a:rPr lang="en-US" dirty="0"/>
            <a:t>Sodium heparin solution increases biofilm cell retention but does not initiate attachment, in vitro</a:t>
          </a:r>
        </a:p>
      </dgm:t>
    </dgm:pt>
    <dgm:pt modelId="{5D30DB67-D7F0-48A2-81FF-A8ED1AB267C1}" type="parTrans" cxnId="{C4338D86-A2BE-481C-9A6F-6C5129BF84AA}">
      <dgm:prSet/>
      <dgm:spPr/>
      <dgm:t>
        <a:bodyPr/>
        <a:lstStyle/>
        <a:p>
          <a:endParaRPr lang="en-US"/>
        </a:p>
      </dgm:t>
    </dgm:pt>
    <dgm:pt modelId="{8ECBFDFA-1AD6-4C02-9BDE-4A1B133BDDA8}" type="sibTrans" cxnId="{C4338D86-A2BE-481C-9A6F-6C5129BF84AA}">
      <dgm:prSet/>
      <dgm:spPr/>
      <dgm:t>
        <a:bodyPr/>
        <a:lstStyle/>
        <a:p>
          <a:endParaRPr lang="en-US"/>
        </a:p>
      </dgm:t>
    </dgm:pt>
    <dgm:pt modelId="{4C644026-1FA2-4906-BD4E-049ECBAF67E7}">
      <dgm:prSet/>
      <dgm:spPr/>
      <dgm:t>
        <a:bodyPr/>
        <a:lstStyle/>
        <a:p>
          <a:r>
            <a:rPr lang="en-US" dirty="0"/>
            <a:t>Stimulation occurs via a novel pathway, possible facilitation of cell-to-cell adhesion</a:t>
          </a:r>
        </a:p>
      </dgm:t>
    </dgm:pt>
    <dgm:pt modelId="{1B41E6F5-6CFF-4E70-B157-2CA7E4CAE1C3}" type="parTrans" cxnId="{D6DB7EAA-028A-4E33-A4A8-1F37ABB4A59D}">
      <dgm:prSet/>
      <dgm:spPr/>
      <dgm:t>
        <a:bodyPr/>
        <a:lstStyle/>
        <a:p>
          <a:endParaRPr lang="en-US"/>
        </a:p>
      </dgm:t>
    </dgm:pt>
    <dgm:pt modelId="{BE986439-AF74-44AB-A23B-246F4EC91999}" type="sibTrans" cxnId="{D6DB7EAA-028A-4E33-A4A8-1F37ABB4A59D}">
      <dgm:prSet/>
      <dgm:spPr/>
      <dgm:t>
        <a:bodyPr/>
        <a:lstStyle/>
        <a:p>
          <a:endParaRPr lang="en-US"/>
        </a:p>
      </dgm:t>
    </dgm:pt>
    <dgm:pt modelId="{0B4BCC0A-B080-40B2-B64F-F73CC49F8EE3}">
      <dgm:prSet/>
      <dgm:spPr/>
      <dgm:t>
        <a:bodyPr/>
        <a:lstStyle/>
        <a:p>
          <a:r>
            <a:rPr lang="en-US"/>
            <a:t>Green et al.: Heparin-binding motifs and biofilm formation by candida albicans</a:t>
          </a:r>
        </a:p>
      </dgm:t>
    </dgm:pt>
    <dgm:pt modelId="{FE73B7F1-55BE-4D43-822F-EB72A810FC62}" type="parTrans" cxnId="{3760D35F-0302-4278-9EE4-00E651D5DCE8}">
      <dgm:prSet/>
      <dgm:spPr/>
      <dgm:t>
        <a:bodyPr/>
        <a:lstStyle/>
        <a:p>
          <a:endParaRPr lang="en-US"/>
        </a:p>
      </dgm:t>
    </dgm:pt>
    <dgm:pt modelId="{6CAD3E24-18EF-45AE-8341-766225CD79F3}" type="sibTrans" cxnId="{3760D35F-0302-4278-9EE4-00E651D5DCE8}">
      <dgm:prSet/>
      <dgm:spPr/>
      <dgm:t>
        <a:bodyPr/>
        <a:lstStyle/>
        <a:p>
          <a:endParaRPr lang="en-US"/>
        </a:p>
      </dgm:t>
    </dgm:pt>
    <dgm:pt modelId="{48DF06BD-7D83-4290-B51E-C8C228536F1E}">
      <dgm:prSet/>
      <dgm:spPr/>
      <dgm:t>
        <a:bodyPr/>
        <a:lstStyle/>
        <a:p>
          <a:r>
            <a:rPr lang="en-US"/>
            <a:t>Sodium heparin solution of 10 units/mL displayed biofilm formation in CVCs</a:t>
          </a:r>
        </a:p>
      </dgm:t>
    </dgm:pt>
    <dgm:pt modelId="{71D706E8-BA22-44F5-A745-4EB3E3594246}" type="parTrans" cxnId="{7825A6EC-4222-4890-B68B-B50740FCB97D}">
      <dgm:prSet/>
      <dgm:spPr/>
      <dgm:t>
        <a:bodyPr/>
        <a:lstStyle/>
        <a:p>
          <a:endParaRPr lang="en-US"/>
        </a:p>
      </dgm:t>
    </dgm:pt>
    <dgm:pt modelId="{A5A7E449-A872-42D6-9B2C-A3F3BED4458D}" type="sibTrans" cxnId="{7825A6EC-4222-4890-B68B-B50740FCB97D}">
      <dgm:prSet/>
      <dgm:spPr/>
      <dgm:t>
        <a:bodyPr/>
        <a:lstStyle/>
        <a:p>
          <a:endParaRPr lang="en-US"/>
        </a:p>
      </dgm:t>
    </dgm:pt>
    <dgm:pt modelId="{C8748EF4-741D-4642-8DA1-02F8E49737C4}">
      <dgm:prSet/>
      <dgm:spPr/>
      <dgm:t>
        <a:bodyPr/>
        <a:lstStyle/>
        <a:p>
          <a:r>
            <a:rPr lang="en-US"/>
            <a:t>A postulated mechanism is facilitation of cell-to-cell-adhesion</a:t>
          </a:r>
        </a:p>
      </dgm:t>
    </dgm:pt>
    <dgm:pt modelId="{F5512BF2-028D-42C4-BA16-C4EBD93887D5}" type="parTrans" cxnId="{5B506F7F-6B2C-4BA7-961E-28F963286E6A}">
      <dgm:prSet/>
      <dgm:spPr/>
      <dgm:t>
        <a:bodyPr/>
        <a:lstStyle/>
        <a:p>
          <a:endParaRPr lang="en-US"/>
        </a:p>
      </dgm:t>
    </dgm:pt>
    <dgm:pt modelId="{7C3541A0-0266-48EC-9B9B-D2B15CF9D12C}" type="sibTrans" cxnId="{5B506F7F-6B2C-4BA7-961E-28F963286E6A}">
      <dgm:prSet/>
      <dgm:spPr/>
      <dgm:t>
        <a:bodyPr/>
        <a:lstStyle/>
        <a:p>
          <a:endParaRPr lang="en-US"/>
        </a:p>
      </dgm:t>
    </dgm:pt>
    <dgm:pt modelId="{C3D5BB4F-E211-4E48-BEB5-CE93320153D2}" type="pres">
      <dgm:prSet presAssocID="{9589BBF5-60C1-47E3-99A9-CB4F7893871A}" presName="Name0" presStyleCnt="0">
        <dgm:presLayoutVars>
          <dgm:dir/>
          <dgm:animLvl val="lvl"/>
          <dgm:resizeHandles val="exact"/>
        </dgm:presLayoutVars>
      </dgm:prSet>
      <dgm:spPr/>
    </dgm:pt>
    <dgm:pt modelId="{D0A03A42-BC07-4C3C-970B-97DF9BDDE3C3}" type="pres">
      <dgm:prSet presAssocID="{ADEBC8D9-D477-4DC2-AD8A-215D0E98C791}" presName="composite" presStyleCnt="0"/>
      <dgm:spPr/>
    </dgm:pt>
    <dgm:pt modelId="{525787F0-1643-44D4-9F3C-C7BD34A0B130}" type="pres">
      <dgm:prSet presAssocID="{ADEBC8D9-D477-4DC2-AD8A-215D0E98C791}" presName="parTx" presStyleLbl="alignNode1" presStyleIdx="0" presStyleCnt="2">
        <dgm:presLayoutVars>
          <dgm:chMax val="0"/>
          <dgm:chPref val="0"/>
          <dgm:bulletEnabled val="1"/>
        </dgm:presLayoutVars>
      </dgm:prSet>
      <dgm:spPr/>
    </dgm:pt>
    <dgm:pt modelId="{9FA3CFE9-535F-492F-8BFF-08D7AEAD4111}" type="pres">
      <dgm:prSet presAssocID="{ADEBC8D9-D477-4DC2-AD8A-215D0E98C791}" presName="desTx" presStyleLbl="alignAccFollowNode1" presStyleIdx="0" presStyleCnt="2">
        <dgm:presLayoutVars>
          <dgm:bulletEnabled val="1"/>
        </dgm:presLayoutVars>
      </dgm:prSet>
      <dgm:spPr/>
    </dgm:pt>
    <dgm:pt modelId="{8498D94A-B2D8-4DBB-AE1F-36E46109F5ED}" type="pres">
      <dgm:prSet presAssocID="{5EAB1413-8B6A-4795-AEE8-581D61AA518D}" presName="space" presStyleCnt="0"/>
      <dgm:spPr/>
    </dgm:pt>
    <dgm:pt modelId="{BD88635F-AABB-4803-A59E-66E9994810D0}" type="pres">
      <dgm:prSet presAssocID="{0B4BCC0A-B080-40B2-B64F-F73CC49F8EE3}" presName="composite" presStyleCnt="0"/>
      <dgm:spPr/>
    </dgm:pt>
    <dgm:pt modelId="{33A35C70-0D33-49A3-9A30-6ED231CD7746}" type="pres">
      <dgm:prSet presAssocID="{0B4BCC0A-B080-40B2-B64F-F73CC49F8EE3}" presName="parTx" presStyleLbl="alignNode1" presStyleIdx="1" presStyleCnt="2">
        <dgm:presLayoutVars>
          <dgm:chMax val="0"/>
          <dgm:chPref val="0"/>
          <dgm:bulletEnabled val="1"/>
        </dgm:presLayoutVars>
      </dgm:prSet>
      <dgm:spPr/>
    </dgm:pt>
    <dgm:pt modelId="{67594867-5CA6-46C6-8606-6CE44352E909}" type="pres">
      <dgm:prSet presAssocID="{0B4BCC0A-B080-40B2-B64F-F73CC49F8EE3}" presName="desTx" presStyleLbl="alignAccFollowNode1" presStyleIdx="1" presStyleCnt="2">
        <dgm:presLayoutVars>
          <dgm:bulletEnabled val="1"/>
        </dgm:presLayoutVars>
      </dgm:prSet>
      <dgm:spPr/>
    </dgm:pt>
  </dgm:ptLst>
  <dgm:cxnLst>
    <dgm:cxn modelId="{8D936D2F-134D-46A4-8C89-563FB9032AF2}" type="presOf" srcId="{C8748EF4-741D-4642-8DA1-02F8E49737C4}" destId="{67594867-5CA6-46C6-8606-6CE44352E909}" srcOrd="0" destOrd="1" presId="urn:microsoft.com/office/officeart/2005/8/layout/hList1"/>
    <dgm:cxn modelId="{3760D35F-0302-4278-9EE4-00E651D5DCE8}" srcId="{9589BBF5-60C1-47E3-99A9-CB4F7893871A}" destId="{0B4BCC0A-B080-40B2-B64F-F73CC49F8EE3}" srcOrd="1" destOrd="0" parTransId="{FE73B7F1-55BE-4D43-822F-EB72A810FC62}" sibTransId="{6CAD3E24-18EF-45AE-8341-766225CD79F3}"/>
    <dgm:cxn modelId="{5BEB3776-478C-4DEE-9B0B-9E27E178659E}" type="presOf" srcId="{48DF06BD-7D83-4290-B51E-C8C228536F1E}" destId="{67594867-5CA6-46C6-8606-6CE44352E909}" srcOrd="0" destOrd="0" presId="urn:microsoft.com/office/officeart/2005/8/layout/hList1"/>
    <dgm:cxn modelId="{094CE07A-A61A-4A81-A3EC-4749B1D48DDB}" type="presOf" srcId="{4C644026-1FA2-4906-BD4E-049ECBAF67E7}" destId="{9FA3CFE9-535F-492F-8BFF-08D7AEAD4111}" srcOrd="0" destOrd="1" presId="urn:microsoft.com/office/officeart/2005/8/layout/hList1"/>
    <dgm:cxn modelId="{57BE2F7C-0019-48D7-8C97-9D4832AF811B}" type="presOf" srcId="{9589BBF5-60C1-47E3-99A9-CB4F7893871A}" destId="{C3D5BB4F-E211-4E48-BEB5-CE93320153D2}" srcOrd="0" destOrd="0" presId="urn:microsoft.com/office/officeart/2005/8/layout/hList1"/>
    <dgm:cxn modelId="{5B506F7F-6B2C-4BA7-961E-28F963286E6A}" srcId="{0B4BCC0A-B080-40B2-B64F-F73CC49F8EE3}" destId="{C8748EF4-741D-4642-8DA1-02F8E49737C4}" srcOrd="1" destOrd="0" parTransId="{F5512BF2-028D-42C4-BA16-C4EBD93887D5}" sibTransId="{7C3541A0-0266-48EC-9B9B-D2B15CF9D12C}"/>
    <dgm:cxn modelId="{C4338D86-A2BE-481C-9A6F-6C5129BF84AA}" srcId="{ADEBC8D9-D477-4DC2-AD8A-215D0E98C791}" destId="{A40A3D83-9FA2-4F87-9A69-926335A53937}" srcOrd="0" destOrd="0" parTransId="{5D30DB67-D7F0-48A2-81FF-A8ED1AB267C1}" sibTransId="{8ECBFDFA-1AD6-4C02-9BDE-4A1B133BDDA8}"/>
    <dgm:cxn modelId="{9F7BC68C-65D9-46F4-82F2-A443F0E3DF33}" type="presOf" srcId="{0B4BCC0A-B080-40B2-B64F-F73CC49F8EE3}" destId="{33A35C70-0D33-49A3-9A30-6ED231CD7746}" srcOrd="0" destOrd="0" presId="urn:microsoft.com/office/officeart/2005/8/layout/hList1"/>
    <dgm:cxn modelId="{D6DB7EAA-028A-4E33-A4A8-1F37ABB4A59D}" srcId="{ADEBC8D9-D477-4DC2-AD8A-215D0E98C791}" destId="{4C644026-1FA2-4906-BD4E-049ECBAF67E7}" srcOrd="1" destOrd="0" parTransId="{1B41E6F5-6CFF-4E70-B157-2CA7E4CAE1C3}" sibTransId="{BE986439-AF74-44AB-A23B-246F4EC91999}"/>
    <dgm:cxn modelId="{4D9B19DE-0C44-4999-9B15-2B423085B877}" srcId="{9589BBF5-60C1-47E3-99A9-CB4F7893871A}" destId="{ADEBC8D9-D477-4DC2-AD8A-215D0E98C791}" srcOrd="0" destOrd="0" parTransId="{64473118-210D-4407-8A4C-C8219105A0DB}" sibTransId="{5EAB1413-8B6A-4795-AEE8-581D61AA518D}"/>
    <dgm:cxn modelId="{87712DE9-A1E9-45FE-AD26-7ABA21008349}" type="presOf" srcId="{A40A3D83-9FA2-4F87-9A69-926335A53937}" destId="{9FA3CFE9-535F-492F-8BFF-08D7AEAD4111}" srcOrd="0" destOrd="0" presId="urn:microsoft.com/office/officeart/2005/8/layout/hList1"/>
    <dgm:cxn modelId="{7825A6EC-4222-4890-B68B-B50740FCB97D}" srcId="{0B4BCC0A-B080-40B2-B64F-F73CC49F8EE3}" destId="{48DF06BD-7D83-4290-B51E-C8C228536F1E}" srcOrd="0" destOrd="0" parTransId="{71D706E8-BA22-44F5-A745-4EB3E3594246}" sibTransId="{A5A7E449-A872-42D6-9B2C-A3F3BED4458D}"/>
    <dgm:cxn modelId="{96C62CEF-3D2C-426A-99BD-81A07E498711}" type="presOf" srcId="{ADEBC8D9-D477-4DC2-AD8A-215D0E98C791}" destId="{525787F0-1643-44D4-9F3C-C7BD34A0B130}" srcOrd="0" destOrd="0" presId="urn:microsoft.com/office/officeart/2005/8/layout/hList1"/>
    <dgm:cxn modelId="{7D4C7DE2-0D85-4730-995D-B68AE7AF9BD3}" type="presParOf" srcId="{C3D5BB4F-E211-4E48-BEB5-CE93320153D2}" destId="{D0A03A42-BC07-4C3C-970B-97DF9BDDE3C3}" srcOrd="0" destOrd="0" presId="urn:microsoft.com/office/officeart/2005/8/layout/hList1"/>
    <dgm:cxn modelId="{D9E6AC42-4939-432F-B7EA-ECC57D1DA55B}" type="presParOf" srcId="{D0A03A42-BC07-4C3C-970B-97DF9BDDE3C3}" destId="{525787F0-1643-44D4-9F3C-C7BD34A0B130}" srcOrd="0" destOrd="0" presId="urn:microsoft.com/office/officeart/2005/8/layout/hList1"/>
    <dgm:cxn modelId="{59564AAD-4BA9-4163-A3F8-839CFBCA8807}" type="presParOf" srcId="{D0A03A42-BC07-4C3C-970B-97DF9BDDE3C3}" destId="{9FA3CFE9-535F-492F-8BFF-08D7AEAD4111}" srcOrd="1" destOrd="0" presId="urn:microsoft.com/office/officeart/2005/8/layout/hList1"/>
    <dgm:cxn modelId="{68741ACE-E0AB-4682-9DB5-52041D4AC043}" type="presParOf" srcId="{C3D5BB4F-E211-4E48-BEB5-CE93320153D2}" destId="{8498D94A-B2D8-4DBB-AE1F-36E46109F5ED}" srcOrd="1" destOrd="0" presId="urn:microsoft.com/office/officeart/2005/8/layout/hList1"/>
    <dgm:cxn modelId="{E2C840B1-1F7F-4722-94DA-F5D72D24ABAB}" type="presParOf" srcId="{C3D5BB4F-E211-4E48-BEB5-CE93320153D2}" destId="{BD88635F-AABB-4803-A59E-66E9994810D0}" srcOrd="2" destOrd="0" presId="urn:microsoft.com/office/officeart/2005/8/layout/hList1"/>
    <dgm:cxn modelId="{725D3218-C869-4FBE-A114-C1C4427182BA}" type="presParOf" srcId="{BD88635F-AABB-4803-A59E-66E9994810D0}" destId="{33A35C70-0D33-49A3-9A30-6ED231CD7746}" srcOrd="0" destOrd="0" presId="urn:microsoft.com/office/officeart/2005/8/layout/hList1"/>
    <dgm:cxn modelId="{AD5201EE-F33C-493B-9F5A-B0F0C42F83B8}" type="presParOf" srcId="{BD88635F-AABB-4803-A59E-66E9994810D0}" destId="{67594867-5CA6-46C6-8606-6CE44352E90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B46863D-C8FC-40D8-923E-83C77226A5A9}"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CA7AC860-D315-4D74-8155-52365680D8D2}">
      <dgm:prSet/>
      <dgm:spPr>
        <a:solidFill>
          <a:schemeClr val="accent5">
            <a:lumMod val="60000"/>
            <a:lumOff val="40000"/>
            <a:alpha val="90000"/>
          </a:schemeClr>
        </a:solidFill>
      </dgm:spPr>
      <dgm:t>
        <a:bodyPr/>
        <a:lstStyle/>
        <a:p>
          <a:pPr algn="ctr"/>
          <a:r>
            <a:rPr lang="en-US"/>
            <a:t>Determine if heparin is needed </a:t>
          </a:r>
        </a:p>
      </dgm:t>
    </dgm:pt>
    <dgm:pt modelId="{D0EB4BAD-F81A-43A2-ACDB-94867696B7F6}" type="parTrans" cxnId="{00F7E808-2F5E-46D6-B755-FEAEE8168ECA}">
      <dgm:prSet/>
      <dgm:spPr/>
      <dgm:t>
        <a:bodyPr/>
        <a:lstStyle/>
        <a:p>
          <a:endParaRPr lang="en-US"/>
        </a:p>
      </dgm:t>
    </dgm:pt>
    <dgm:pt modelId="{667AA413-7F42-4B71-8364-2756AB60B3B4}" type="sibTrans" cxnId="{00F7E808-2F5E-46D6-B755-FEAEE8168ECA}">
      <dgm:prSet phldrT="1" phldr="0"/>
      <dgm:spPr>
        <a:solidFill>
          <a:schemeClr val="accent1"/>
        </a:solidFill>
        <a:ln>
          <a:solidFill>
            <a:schemeClr val="accent1"/>
          </a:solidFill>
        </a:ln>
      </dgm:spPr>
      <dgm:t>
        <a:bodyPr/>
        <a:lstStyle/>
        <a:p>
          <a:r>
            <a:rPr lang="en-US"/>
            <a:t>1</a:t>
          </a:r>
        </a:p>
      </dgm:t>
    </dgm:pt>
    <dgm:pt modelId="{96D405C1-B997-4F6D-AD1D-715AF8F3EBC6}">
      <dgm:prSet/>
      <dgm:spPr>
        <a:solidFill>
          <a:schemeClr val="accent1">
            <a:alpha val="90000"/>
          </a:schemeClr>
        </a:solidFill>
      </dgm:spPr>
      <dgm:t>
        <a:bodyPr/>
        <a:lstStyle/>
        <a:p>
          <a:pPr algn="ctr"/>
          <a:r>
            <a:rPr lang="en-US"/>
            <a:t>Understand contraindications to heparin therapy</a:t>
          </a:r>
        </a:p>
      </dgm:t>
    </dgm:pt>
    <dgm:pt modelId="{4357C4B3-8071-4EF6-B8D8-DB51E35E262F}" type="parTrans" cxnId="{FF9B11F5-6E87-414D-BF82-72E26108090D}">
      <dgm:prSet/>
      <dgm:spPr/>
      <dgm:t>
        <a:bodyPr/>
        <a:lstStyle/>
        <a:p>
          <a:endParaRPr lang="en-US"/>
        </a:p>
      </dgm:t>
    </dgm:pt>
    <dgm:pt modelId="{1AC73992-7701-41C0-8946-1FDCDA12CF5C}" type="sibTrans" cxnId="{FF9B11F5-6E87-414D-BF82-72E26108090D}">
      <dgm:prSet phldrT="2" phldr="0"/>
      <dgm:spPr>
        <a:solidFill>
          <a:schemeClr val="accent5">
            <a:lumMod val="60000"/>
            <a:lumOff val="40000"/>
          </a:schemeClr>
        </a:solidFill>
        <a:ln>
          <a:solidFill>
            <a:schemeClr val="accent5">
              <a:lumMod val="60000"/>
              <a:lumOff val="40000"/>
            </a:schemeClr>
          </a:solidFill>
        </a:ln>
      </dgm:spPr>
      <dgm:t>
        <a:bodyPr/>
        <a:lstStyle/>
        <a:p>
          <a:r>
            <a:rPr lang="en-US"/>
            <a:t>2</a:t>
          </a:r>
        </a:p>
      </dgm:t>
    </dgm:pt>
    <dgm:pt modelId="{580E9A2F-D966-4A0D-B0C7-A9D9BD4BC217}">
      <dgm:prSet/>
      <dgm:spPr>
        <a:solidFill>
          <a:schemeClr val="accent5">
            <a:lumMod val="60000"/>
            <a:lumOff val="40000"/>
            <a:alpha val="90000"/>
          </a:schemeClr>
        </a:solidFill>
      </dgm:spPr>
      <dgm:t>
        <a:bodyPr/>
        <a:lstStyle/>
        <a:p>
          <a:pPr algn="ctr"/>
          <a:r>
            <a:rPr lang="en-US"/>
            <a:t>Examine for a past history of line infections</a:t>
          </a:r>
        </a:p>
      </dgm:t>
    </dgm:pt>
    <dgm:pt modelId="{46BABE68-9847-4816-9C00-326A5B81DE18}" type="parTrans" cxnId="{7EB714D8-772C-4628-BE1A-B94236FF6F38}">
      <dgm:prSet/>
      <dgm:spPr/>
      <dgm:t>
        <a:bodyPr/>
        <a:lstStyle/>
        <a:p>
          <a:endParaRPr lang="en-US"/>
        </a:p>
      </dgm:t>
    </dgm:pt>
    <dgm:pt modelId="{800BF996-D326-4A97-9B4A-BD529A84D063}" type="sibTrans" cxnId="{7EB714D8-772C-4628-BE1A-B94236FF6F38}">
      <dgm:prSet phldrT="3" phldr="0"/>
      <dgm:spPr>
        <a:solidFill>
          <a:schemeClr val="accent1"/>
        </a:solidFill>
        <a:ln>
          <a:solidFill>
            <a:schemeClr val="accent1"/>
          </a:solidFill>
        </a:ln>
      </dgm:spPr>
      <dgm:t>
        <a:bodyPr/>
        <a:lstStyle/>
        <a:p>
          <a:r>
            <a:rPr lang="en-US"/>
            <a:t>3</a:t>
          </a:r>
        </a:p>
      </dgm:t>
    </dgm:pt>
    <dgm:pt modelId="{8EC7F04D-87F8-4EBA-8526-7E023F517076}">
      <dgm:prSet/>
      <dgm:spPr>
        <a:solidFill>
          <a:schemeClr val="accent1">
            <a:alpha val="90000"/>
          </a:schemeClr>
        </a:solidFill>
      </dgm:spPr>
      <dgm:t>
        <a:bodyPr/>
        <a:lstStyle/>
        <a:p>
          <a:pPr algn="ctr"/>
          <a:r>
            <a:rPr lang="en-US"/>
            <a:t>Recommend alternative strategies when needed</a:t>
          </a:r>
        </a:p>
      </dgm:t>
    </dgm:pt>
    <dgm:pt modelId="{4F9965DC-D578-4805-A87B-2FD5FE6E104C}" type="parTrans" cxnId="{E966B47C-EC8A-4316-BB5E-5F5ABCD0A03D}">
      <dgm:prSet/>
      <dgm:spPr/>
      <dgm:t>
        <a:bodyPr/>
        <a:lstStyle/>
        <a:p>
          <a:endParaRPr lang="en-US"/>
        </a:p>
      </dgm:t>
    </dgm:pt>
    <dgm:pt modelId="{8D387E6E-AEC0-4156-A3A1-AF34E6C6A65A}" type="sibTrans" cxnId="{E966B47C-EC8A-4316-BB5E-5F5ABCD0A03D}">
      <dgm:prSet phldrT="4" phldr="0"/>
      <dgm:spPr>
        <a:solidFill>
          <a:schemeClr val="accent5">
            <a:lumMod val="60000"/>
            <a:lumOff val="40000"/>
          </a:schemeClr>
        </a:solidFill>
        <a:ln>
          <a:solidFill>
            <a:schemeClr val="accent5">
              <a:lumMod val="60000"/>
              <a:lumOff val="40000"/>
            </a:schemeClr>
          </a:solidFill>
        </a:ln>
      </dgm:spPr>
      <dgm:t>
        <a:bodyPr/>
        <a:lstStyle/>
        <a:p>
          <a:r>
            <a:rPr lang="en-US"/>
            <a:t>4</a:t>
          </a:r>
        </a:p>
      </dgm:t>
    </dgm:pt>
    <dgm:pt modelId="{4F3D36A7-C506-4490-8EB8-502EE03FBA77}" type="pres">
      <dgm:prSet presAssocID="{8B46863D-C8FC-40D8-923E-83C77226A5A9}" presName="Name0" presStyleCnt="0">
        <dgm:presLayoutVars>
          <dgm:animLvl val="lvl"/>
          <dgm:resizeHandles val="exact"/>
        </dgm:presLayoutVars>
      </dgm:prSet>
      <dgm:spPr/>
    </dgm:pt>
    <dgm:pt modelId="{631E469C-F369-4D2F-BD42-128089FBFAB6}" type="pres">
      <dgm:prSet presAssocID="{CA7AC860-D315-4D74-8155-52365680D8D2}" presName="compositeNode" presStyleCnt="0">
        <dgm:presLayoutVars>
          <dgm:bulletEnabled val="1"/>
        </dgm:presLayoutVars>
      </dgm:prSet>
      <dgm:spPr/>
    </dgm:pt>
    <dgm:pt modelId="{70869A57-1175-447A-B8F4-7D2CBAE00AB5}" type="pres">
      <dgm:prSet presAssocID="{CA7AC860-D315-4D74-8155-52365680D8D2}" presName="bgRect" presStyleLbl="bgAccFollowNode1" presStyleIdx="0" presStyleCnt="4"/>
      <dgm:spPr/>
    </dgm:pt>
    <dgm:pt modelId="{EF190754-A1B7-432D-848A-D1CED6E421EC}" type="pres">
      <dgm:prSet presAssocID="{667AA413-7F42-4B71-8364-2756AB60B3B4}" presName="sibTransNodeCircle" presStyleLbl="alignNode1" presStyleIdx="0" presStyleCnt="8">
        <dgm:presLayoutVars>
          <dgm:chMax val="0"/>
          <dgm:bulletEnabled/>
        </dgm:presLayoutVars>
      </dgm:prSet>
      <dgm:spPr/>
    </dgm:pt>
    <dgm:pt modelId="{5AFDBD91-8274-40D9-99FC-E2A385EA61BE}" type="pres">
      <dgm:prSet presAssocID="{CA7AC860-D315-4D74-8155-52365680D8D2}" presName="bottomLine" presStyleLbl="alignNode1" presStyleIdx="1" presStyleCnt="8">
        <dgm:presLayoutVars/>
      </dgm:prSet>
      <dgm:spPr/>
    </dgm:pt>
    <dgm:pt modelId="{E2FF5B9E-FD5D-4299-BD23-782EE7C5DED9}" type="pres">
      <dgm:prSet presAssocID="{CA7AC860-D315-4D74-8155-52365680D8D2}" presName="nodeText" presStyleLbl="bgAccFollowNode1" presStyleIdx="0" presStyleCnt="4">
        <dgm:presLayoutVars>
          <dgm:bulletEnabled val="1"/>
        </dgm:presLayoutVars>
      </dgm:prSet>
      <dgm:spPr/>
    </dgm:pt>
    <dgm:pt modelId="{CA0629B2-7728-4030-90E9-2E1BE6D36831}" type="pres">
      <dgm:prSet presAssocID="{667AA413-7F42-4B71-8364-2756AB60B3B4}" presName="sibTrans" presStyleCnt="0"/>
      <dgm:spPr/>
    </dgm:pt>
    <dgm:pt modelId="{8EF3FBE2-0D89-4C69-B6A8-F00F080A1CC3}" type="pres">
      <dgm:prSet presAssocID="{96D405C1-B997-4F6D-AD1D-715AF8F3EBC6}" presName="compositeNode" presStyleCnt="0">
        <dgm:presLayoutVars>
          <dgm:bulletEnabled val="1"/>
        </dgm:presLayoutVars>
      </dgm:prSet>
      <dgm:spPr/>
    </dgm:pt>
    <dgm:pt modelId="{1742E3B7-99B4-4574-B26B-F17FEBD288BE}" type="pres">
      <dgm:prSet presAssocID="{96D405C1-B997-4F6D-AD1D-715AF8F3EBC6}" presName="bgRect" presStyleLbl="bgAccFollowNode1" presStyleIdx="1" presStyleCnt="4"/>
      <dgm:spPr/>
    </dgm:pt>
    <dgm:pt modelId="{3FC0E56A-C4E1-4325-B21D-B756199B51BB}" type="pres">
      <dgm:prSet presAssocID="{1AC73992-7701-41C0-8946-1FDCDA12CF5C}" presName="sibTransNodeCircle" presStyleLbl="alignNode1" presStyleIdx="2" presStyleCnt="8">
        <dgm:presLayoutVars>
          <dgm:chMax val="0"/>
          <dgm:bulletEnabled/>
        </dgm:presLayoutVars>
      </dgm:prSet>
      <dgm:spPr/>
    </dgm:pt>
    <dgm:pt modelId="{D240E3CF-083D-4414-BB2D-28717612288A}" type="pres">
      <dgm:prSet presAssocID="{96D405C1-B997-4F6D-AD1D-715AF8F3EBC6}" presName="bottomLine" presStyleLbl="alignNode1" presStyleIdx="3" presStyleCnt="8">
        <dgm:presLayoutVars/>
      </dgm:prSet>
      <dgm:spPr/>
    </dgm:pt>
    <dgm:pt modelId="{B27E650C-7F7D-4E32-9BBE-7C39E2D8F1CE}" type="pres">
      <dgm:prSet presAssocID="{96D405C1-B997-4F6D-AD1D-715AF8F3EBC6}" presName="nodeText" presStyleLbl="bgAccFollowNode1" presStyleIdx="1" presStyleCnt="4">
        <dgm:presLayoutVars>
          <dgm:bulletEnabled val="1"/>
        </dgm:presLayoutVars>
      </dgm:prSet>
      <dgm:spPr/>
    </dgm:pt>
    <dgm:pt modelId="{213EB36D-12C6-445F-8797-8C59BBEF8AD5}" type="pres">
      <dgm:prSet presAssocID="{1AC73992-7701-41C0-8946-1FDCDA12CF5C}" presName="sibTrans" presStyleCnt="0"/>
      <dgm:spPr/>
    </dgm:pt>
    <dgm:pt modelId="{8BD6E06C-CCCE-4DE6-922D-CF16A05DBA50}" type="pres">
      <dgm:prSet presAssocID="{580E9A2F-D966-4A0D-B0C7-A9D9BD4BC217}" presName="compositeNode" presStyleCnt="0">
        <dgm:presLayoutVars>
          <dgm:bulletEnabled val="1"/>
        </dgm:presLayoutVars>
      </dgm:prSet>
      <dgm:spPr/>
    </dgm:pt>
    <dgm:pt modelId="{A8548A53-8C4D-4F6D-A730-E3EF417132AC}" type="pres">
      <dgm:prSet presAssocID="{580E9A2F-D966-4A0D-B0C7-A9D9BD4BC217}" presName="bgRect" presStyleLbl="bgAccFollowNode1" presStyleIdx="2" presStyleCnt="4"/>
      <dgm:spPr/>
    </dgm:pt>
    <dgm:pt modelId="{2B611B30-BA27-49DB-AFF9-3C3462028351}" type="pres">
      <dgm:prSet presAssocID="{800BF996-D326-4A97-9B4A-BD529A84D063}" presName="sibTransNodeCircle" presStyleLbl="alignNode1" presStyleIdx="4" presStyleCnt="8">
        <dgm:presLayoutVars>
          <dgm:chMax val="0"/>
          <dgm:bulletEnabled/>
        </dgm:presLayoutVars>
      </dgm:prSet>
      <dgm:spPr/>
    </dgm:pt>
    <dgm:pt modelId="{EC04EAD7-9D45-4D61-85EE-62B4AE2E1314}" type="pres">
      <dgm:prSet presAssocID="{580E9A2F-D966-4A0D-B0C7-A9D9BD4BC217}" presName="bottomLine" presStyleLbl="alignNode1" presStyleIdx="5" presStyleCnt="8">
        <dgm:presLayoutVars/>
      </dgm:prSet>
      <dgm:spPr/>
    </dgm:pt>
    <dgm:pt modelId="{DA3DBAAF-2DFD-4BD5-B9D2-211BC03C6AAF}" type="pres">
      <dgm:prSet presAssocID="{580E9A2F-D966-4A0D-B0C7-A9D9BD4BC217}" presName="nodeText" presStyleLbl="bgAccFollowNode1" presStyleIdx="2" presStyleCnt="4">
        <dgm:presLayoutVars>
          <dgm:bulletEnabled val="1"/>
        </dgm:presLayoutVars>
      </dgm:prSet>
      <dgm:spPr/>
    </dgm:pt>
    <dgm:pt modelId="{4FDA6BEF-6AFB-4B80-BB6B-04E6A6E55F54}" type="pres">
      <dgm:prSet presAssocID="{800BF996-D326-4A97-9B4A-BD529A84D063}" presName="sibTrans" presStyleCnt="0"/>
      <dgm:spPr/>
    </dgm:pt>
    <dgm:pt modelId="{921B7930-4D95-4BDA-AE88-695C4D52F67A}" type="pres">
      <dgm:prSet presAssocID="{8EC7F04D-87F8-4EBA-8526-7E023F517076}" presName="compositeNode" presStyleCnt="0">
        <dgm:presLayoutVars>
          <dgm:bulletEnabled val="1"/>
        </dgm:presLayoutVars>
      </dgm:prSet>
      <dgm:spPr/>
    </dgm:pt>
    <dgm:pt modelId="{32FEB27F-7F38-49EE-B25A-A9FEC5D57812}" type="pres">
      <dgm:prSet presAssocID="{8EC7F04D-87F8-4EBA-8526-7E023F517076}" presName="bgRect" presStyleLbl="bgAccFollowNode1" presStyleIdx="3" presStyleCnt="4"/>
      <dgm:spPr/>
    </dgm:pt>
    <dgm:pt modelId="{48CB796C-D154-4B4D-B37E-7A67889BE39E}" type="pres">
      <dgm:prSet presAssocID="{8D387E6E-AEC0-4156-A3A1-AF34E6C6A65A}" presName="sibTransNodeCircle" presStyleLbl="alignNode1" presStyleIdx="6" presStyleCnt="8">
        <dgm:presLayoutVars>
          <dgm:chMax val="0"/>
          <dgm:bulletEnabled/>
        </dgm:presLayoutVars>
      </dgm:prSet>
      <dgm:spPr/>
    </dgm:pt>
    <dgm:pt modelId="{4BD17261-0E61-4D8C-8625-8C6E4FE91061}" type="pres">
      <dgm:prSet presAssocID="{8EC7F04D-87F8-4EBA-8526-7E023F517076}" presName="bottomLine" presStyleLbl="alignNode1" presStyleIdx="7" presStyleCnt="8">
        <dgm:presLayoutVars/>
      </dgm:prSet>
      <dgm:spPr/>
    </dgm:pt>
    <dgm:pt modelId="{0FA1AB22-888D-4D79-B123-101148F7A33E}" type="pres">
      <dgm:prSet presAssocID="{8EC7F04D-87F8-4EBA-8526-7E023F517076}" presName="nodeText" presStyleLbl="bgAccFollowNode1" presStyleIdx="3" presStyleCnt="4">
        <dgm:presLayoutVars>
          <dgm:bulletEnabled val="1"/>
        </dgm:presLayoutVars>
      </dgm:prSet>
      <dgm:spPr/>
    </dgm:pt>
  </dgm:ptLst>
  <dgm:cxnLst>
    <dgm:cxn modelId="{00F7E808-2F5E-46D6-B755-FEAEE8168ECA}" srcId="{8B46863D-C8FC-40D8-923E-83C77226A5A9}" destId="{CA7AC860-D315-4D74-8155-52365680D8D2}" srcOrd="0" destOrd="0" parTransId="{D0EB4BAD-F81A-43A2-ACDB-94867696B7F6}" sibTransId="{667AA413-7F42-4B71-8364-2756AB60B3B4}"/>
    <dgm:cxn modelId="{BA9EAE19-CF5B-43B9-BE32-19435C67C934}" type="presOf" srcId="{8B46863D-C8FC-40D8-923E-83C77226A5A9}" destId="{4F3D36A7-C506-4490-8EB8-502EE03FBA77}" srcOrd="0" destOrd="0" presId="urn:microsoft.com/office/officeart/2016/7/layout/BasicLinearProcessNumbered"/>
    <dgm:cxn modelId="{F1887F2D-7A9A-49DB-8F1C-5AAA769C0331}" type="presOf" srcId="{96D405C1-B997-4F6D-AD1D-715AF8F3EBC6}" destId="{B27E650C-7F7D-4E32-9BBE-7C39E2D8F1CE}" srcOrd="1" destOrd="0" presId="urn:microsoft.com/office/officeart/2016/7/layout/BasicLinearProcessNumbered"/>
    <dgm:cxn modelId="{88927335-ED47-45B2-8536-7932B6B17701}" type="presOf" srcId="{1AC73992-7701-41C0-8946-1FDCDA12CF5C}" destId="{3FC0E56A-C4E1-4325-B21D-B756199B51BB}" srcOrd="0" destOrd="0" presId="urn:microsoft.com/office/officeart/2016/7/layout/BasicLinearProcessNumbered"/>
    <dgm:cxn modelId="{5CA69776-73FC-477A-B4B2-5E8FC3AF7203}" type="presOf" srcId="{580E9A2F-D966-4A0D-B0C7-A9D9BD4BC217}" destId="{DA3DBAAF-2DFD-4BD5-B9D2-211BC03C6AAF}" srcOrd="1" destOrd="0" presId="urn:microsoft.com/office/officeart/2016/7/layout/BasicLinearProcessNumbered"/>
    <dgm:cxn modelId="{E966B47C-EC8A-4316-BB5E-5F5ABCD0A03D}" srcId="{8B46863D-C8FC-40D8-923E-83C77226A5A9}" destId="{8EC7F04D-87F8-4EBA-8526-7E023F517076}" srcOrd="3" destOrd="0" parTransId="{4F9965DC-D578-4805-A87B-2FD5FE6E104C}" sibTransId="{8D387E6E-AEC0-4156-A3A1-AF34E6C6A65A}"/>
    <dgm:cxn modelId="{E6C3F684-6A4D-4883-882C-DF53720C7A7D}" type="presOf" srcId="{CA7AC860-D315-4D74-8155-52365680D8D2}" destId="{E2FF5B9E-FD5D-4299-BD23-782EE7C5DED9}" srcOrd="1" destOrd="0" presId="urn:microsoft.com/office/officeart/2016/7/layout/BasicLinearProcessNumbered"/>
    <dgm:cxn modelId="{5C2A71A1-6C83-42D7-B451-82DACD0FE4E6}" type="presOf" srcId="{8EC7F04D-87F8-4EBA-8526-7E023F517076}" destId="{0FA1AB22-888D-4D79-B123-101148F7A33E}" srcOrd="1" destOrd="0" presId="urn:microsoft.com/office/officeart/2016/7/layout/BasicLinearProcessNumbered"/>
    <dgm:cxn modelId="{541204B1-881C-4A90-9B72-F36796C16B4A}" type="presOf" srcId="{CA7AC860-D315-4D74-8155-52365680D8D2}" destId="{70869A57-1175-447A-B8F4-7D2CBAE00AB5}" srcOrd="0" destOrd="0" presId="urn:microsoft.com/office/officeart/2016/7/layout/BasicLinearProcessNumbered"/>
    <dgm:cxn modelId="{1E9CA4C6-82CC-42F4-B479-20F29484A56D}" type="presOf" srcId="{8D387E6E-AEC0-4156-A3A1-AF34E6C6A65A}" destId="{48CB796C-D154-4B4D-B37E-7A67889BE39E}" srcOrd="0" destOrd="0" presId="urn:microsoft.com/office/officeart/2016/7/layout/BasicLinearProcessNumbered"/>
    <dgm:cxn modelId="{7EB714D8-772C-4628-BE1A-B94236FF6F38}" srcId="{8B46863D-C8FC-40D8-923E-83C77226A5A9}" destId="{580E9A2F-D966-4A0D-B0C7-A9D9BD4BC217}" srcOrd="2" destOrd="0" parTransId="{46BABE68-9847-4816-9C00-326A5B81DE18}" sibTransId="{800BF996-D326-4A97-9B4A-BD529A84D063}"/>
    <dgm:cxn modelId="{25C228D8-0E03-436C-81A1-31A0BA8BE926}" type="presOf" srcId="{96D405C1-B997-4F6D-AD1D-715AF8F3EBC6}" destId="{1742E3B7-99B4-4574-B26B-F17FEBD288BE}" srcOrd="0" destOrd="0" presId="urn:microsoft.com/office/officeart/2016/7/layout/BasicLinearProcessNumbered"/>
    <dgm:cxn modelId="{FA3E90E4-AF4D-4758-A22C-92EB14F024DE}" type="presOf" srcId="{8EC7F04D-87F8-4EBA-8526-7E023F517076}" destId="{32FEB27F-7F38-49EE-B25A-A9FEC5D57812}" srcOrd="0" destOrd="0" presId="urn:microsoft.com/office/officeart/2016/7/layout/BasicLinearProcessNumbered"/>
    <dgm:cxn modelId="{3EA7D2E7-0627-4517-8D56-5C59BB7DF547}" type="presOf" srcId="{580E9A2F-D966-4A0D-B0C7-A9D9BD4BC217}" destId="{A8548A53-8C4D-4F6D-A730-E3EF417132AC}" srcOrd="0" destOrd="0" presId="urn:microsoft.com/office/officeart/2016/7/layout/BasicLinearProcessNumbered"/>
    <dgm:cxn modelId="{B8281DF4-4A00-47C8-BD25-739A19548E65}" type="presOf" srcId="{800BF996-D326-4A97-9B4A-BD529A84D063}" destId="{2B611B30-BA27-49DB-AFF9-3C3462028351}" srcOrd="0" destOrd="0" presId="urn:microsoft.com/office/officeart/2016/7/layout/BasicLinearProcessNumbered"/>
    <dgm:cxn modelId="{FF9B11F5-6E87-414D-BF82-72E26108090D}" srcId="{8B46863D-C8FC-40D8-923E-83C77226A5A9}" destId="{96D405C1-B997-4F6D-AD1D-715AF8F3EBC6}" srcOrd="1" destOrd="0" parTransId="{4357C4B3-8071-4EF6-B8D8-DB51E35E262F}" sibTransId="{1AC73992-7701-41C0-8946-1FDCDA12CF5C}"/>
    <dgm:cxn modelId="{224216FC-AFB9-46FB-8BD6-D4410044C3F8}" type="presOf" srcId="{667AA413-7F42-4B71-8364-2756AB60B3B4}" destId="{EF190754-A1B7-432D-848A-D1CED6E421EC}" srcOrd="0" destOrd="0" presId="urn:microsoft.com/office/officeart/2016/7/layout/BasicLinearProcessNumbered"/>
    <dgm:cxn modelId="{8FA857AD-A7F4-43E2-A05A-F9481BEA6BE2}" type="presParOf" srcId="{4F3D36A7-C506-4490-8EB8-502EE03FBA77}" destId="{631E469C-F369-4D2F-BD42-128089FBFAB6}" srcOrd="0" destOrd="0" presId="urn:microsoft.com/office/officeart/2016/7/layout/BasicLinearProcessNumbered"/>
    <dgm:cxn modelId="{A06631B8-4C5A-4F5A-A55C-D22532205A98}" type="presParOf" srcId="{631E469C-F369-4D2F-BD42-128089FBFAB6}" destId="{70869A57-1175-447A-B8F4-7D2CBAE00AB5}" srcOrd="0" destOrd="0" presId="urn:microsoft.com/office/officeart/2016/7/layout/BasicLinearProcessNumbered"/>
    <dgm:cxn modelId="{15F96936-9647-45C1-9973-0EA1BB8646A6}" type="presParOf" srcId="{631E469C-F369-4D2F-BD42-128089FBFAB6}" destId="{EF190754-A1B7-432D-848A-D1CED6E421EC}" srcOrd="1" destOrd="0" presId="urn:microsoft.com/office/officeart/2016/7/layout/BasicLinearProcessNumbered"/>
    <dgm:cxn modelId="{96345DCC-AECE-4FFE-ABC0-643497DB5E94}" type="presParOf" srcId="{631E469C-F369-4D2F-BD42-128089FBFAB6}" destId="{5AFDBD91-8274-40D9-99FC-E2A385EA61BE}" srcOrd="2" destOrd="0" presId="urn:microsoft.com/office/officeart/2016/7/layout/BasicLinearProcessNumbered"/>
    <dgm:cxn modelId="{AD2EC397-6C48-43C3-AFF4-32D819C8AC9D}" type="presParOf" srcId="{631E469C-F369-4D2F-BD42-128089FBFAB6}" destId="{E2FF5B9E-FD5D-4299-BD23-782EE7C5DED9}" srcOrd="3" destOrd="0" presId="urn:microsoft.com/office/officeart/2016/7/layout/BasicLinearProcessNumbered"/>
    <dgm:cxn modelId="{13AFC8CD-9056-45C1-816D-9E9F4904B7C0}" type="presParOf" srcId="{4F3D36A7-C506-4490-8EB8-502EE03FBA77}" destId="{CA0629B2-7728-4030-90E9-2E1BE6D36831}" srcOrd="1" destOrd="0" presId="urn:microsoft.com/office/officeart/2016/7/layout/BasicLinearProcessNumbered"/>
    <dgm:cxn modelId="{4A1155CD-0E39-4CDC-AD5A-1854D3D4DEF1}" type="presParOf" srcId="{4F3D36A7-C506-4490-8EB8-502EE03FBA77}" destId="{8EF3FBE2-0D89-4C69-B6A8-F00F080A1CC3}" srcOrd="2" destOrd="0" presId="urn:microsoft.com/office/officeart/2016/7/layout/BasicLinearProcessNumbered"/>
    <dgm:cxn modelId="{068919BE-E5A1-4783-85C4-C753E3CB8FBC}" type="presParOf" srcId="{8EF3FBE2-0D89-4C69-B6A8-F00F080A1CC3}" destId="{1742E3B7-99B4-4574-B26B-F17FEBD288BE}" srcOrd="0" destOrd="0" presId="urn:microsoft.com/office/officeart/2016/7/layout/BasicLinearProcessNumbered"/>
    <dgm:cxn modelId="{038DE3C5-897D-47E4-BA28-374D36F8D78D}" type="presParOf" srcId="{8EF3FBE2-0D89-4C69-B6A8-F00F080A1CC3}" destId="{3FC0E56A-C4E1-4325-B21D-B756199B51BB}" srcOrd="1" destOrd="0" presId="urn:microsoft.com/office/officeart/2016/7/layout/BasicLinearProcessNumbered"/>
    <dgm:cxn modelId="{8F58F54A-1CF1-4CF8-8CDF-94203E9FE030}" type="presParOf" srcId="{8EF3FBE2-0D89-4C69-B6A8-F00F080A1CC3}" destId="{D240E3CF-083D-4414-BB2D-28717612288A}" srcOrd="2" destOrd="0" presId="urn:microsoft.com/office/officeart/2016/7/layout/BasicLinearProcessNumbered"/>
    <dgm:cxn modelId="{3CEEEECB-8DAC-49C7-9640-A5B4DCB14FAB}" type="presParOf" srcId="{8EF3FBE2-0D89-4C69-B6A8-F00F080A1CC3}" destId="{B27E650C-7F7D-4E32-9BBE-7C39E2D8F1CE}" srcOrd="3" destOrd="0" presId="urn:microsoft.com/office/officeart/2016/7/layout/BasicLinearProcessNumbered"/>
    <dgm:cxn modelId="{0A3E82E5-68DD-45DA-8BD6-82F8F0BDD009}" type="presParOf" srcId="{4F3D36A7-C506-4490-8EB8-502EE03FBA77}" destId="{213EB36D-12C6-445F-8797-8C59BBEF8AD5}" srcOrd="3" destOrd="0" presId="urn:microsoft.com/office/officeart/2016/7/layout/BasicLinearProcessNumbered"/>
    <dgm:cxn modelId="{630304C9-A7A2-4452-9FC4-DA8559339C0F}" type="presParOf" srcId="{4F3D36A7-C506-4490-8EB8-502EE03FBA77}" destId="{8BD6E06C-CCCE-4DE6-922D-CF16A05DBA50}" srcOrd="4" destOrd="0" presId="urn:microsoft.com/office/officeart/2016/7/layout/BasicLinearProcessNumbered"/>
    <dgm:cxn modelId="{A49ACD9F-883D-4F9B-B1B5-4678F739117D}" type="presParOf" srcId="{8BD6E06C-CCCE-4DE6-922D-CF16A05DBA50}" destId="{A8548A53-8C4D-4F6D-A730-E3EF417132AC}" srcOrd="0" destOrd="0" presId="urn:microsoft.com/office/officeart/2016/7/layout/BasicLinearProcessNumbered"/>
    <dgm:cxn modelId="{6395AF8A-E93F-4953-A59A-38761884EBCF}" type="presParOf" srcId="{8BD6E06C-CCCE-4DE6-922D-CF16A05DBA50}" destId="{2B611B30-BA27-49DB-AFF9-3C3462028351}" srcOrd="1" destOrd="0" presId="urn:microsoft.com/office/officeart/2016/7/layout/BasicLinearProcessNumbered"/>
    <dgm:cxn modelId="{77289D1C-497C-4B3E-8201-1C6A067F7196}" type="presParOf" srcId="{8BD6E06C-CCCE-4DE6-922D-CF16A05DBA50}" destId="{EC04EAD7-9D45-4D61-85EE-62B4AE2E1314}" srcOrd="2" destOrd="0" presId="urn:microsoft.com/office/officeart/2016/7/layout/BasicLinearProcessNumbered"/>
    <dgm:cxn modelId="{503328BE-7831-4932-87BB-866A14537850}" type="presParOf" srcId="{8BD6E06C-CCCE-4DE6-922D-CF16A05DBA50}" destId="{DA3DBAAF-2DFD-4BD5-B9D2-211BC03C6AAF}" srcOrd="3" destOrd="0" presId="urn:microsoft.com/office/officeart/2016/7/layout/BasicLinearProcessNumbered"/>
    <dgm:cxn modelId="{2C7DE800-F843-4D64-B194-1998BBAF16BA}" type="presParOf" srcId="{4F3D36A7-C506-4490-8EB8-502EE03FBA77}" destId="{4FDA6BEF-6AFB-4B80-BB6B-04E6A6E55F54}" srcOrd="5" destOrd="0" presId="urn:microsoft.com/office/officeart/2016/7/layout/BasicLinearProcessNumbered"/>
    <dgm:cxn modelId="{A817C3F9-A5B5-4A4A-BF37-5F141A9AE23A}" type="presParOf" srcId="{4F3D36A7-C506-4490-8EB8-502EE03FBA77}" destId="{921B7930-4D95-4BDA-AE88-695C4D52F67A}" srcOrd="6" destOrd="0" presId="urn:microsoft.com/office/officeart/2016/7/layout/BasicLinearProcessNumbered"/>
    <dgm:cxn modelId="{FED8A912-3D40-4C35-9BA9-26706B6190E4}" type="presParOf" srcId="{921B7930-4D95-4BDA-AE88-695C4D52F67A}" destId="{32FEB27F-7F38-49EE-B25A-A9FEC5D57812}" srcOrd="0" destOrd="0" presId="urn:microsoft.com/office/officeart/2016/7/layout/BasicLinearProcessNumbered"/>
    <dgm:cxn modelId="{BAB2E654-DC67-4458-A8D6-1A6186CF91D8}" type="presParOf" srcId="{921B7930-4D95-4BDA-AE88-695C4D52F67A}" destId="{48CB796C-D154-4B4D-B37E-7A67889BE39E}" srcOrd="1" destOrd="0" presId="urn:microsoft.com/office/officeart/2016/7/layout/BasicLinearProcessNumbered"/>
    <dgm:cxn modelId="{99553472-8F92-42F9-852D-6DB734DFA751}" type="presParOf" srcId="{921B7930-4D95-4BDA-AE88-695C4D52F67A}" destId="{4BD17261-0E61-4D8C-8625-8C6E4FE91061}" srcOrd="2" destOrd="0" presId="urn:microsoft.com/office/officeart/2016/7/layout/BasicLinearProcessNumbered"/>
    <dgm:cxn modelId="{0B030139-350D-45EC-90D7-CD0BB899AB35}" type="presParOf" srcId="{921B7930-4D95-4BDA-AE88-695C4D52F67A}" destId="{0FA1AB22-888D-4D79-B123-101148F7A33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C8163A8-0238-471E-8418-63FA38B66E3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937B56FD-0F40-46A7-AA90-9812FA7CA2F2}">
      <dgm:prSet/>
      <dgm:spPr/>
      <dgm:t>
        <a:bodyPr/>
        <a:lstStyle/>
        <a:p>
          <a:r>
            <a:rPr lang="en-US"/>
            <a:t>Infusion Therapy Standards of Practice:</a:t>
          </a:r>
        </a:p>
      </dgm:t>
    </dgm:pt>
    <dgm:pt modelId="{EE4DBBF6-68E8-479B-AD1C-746DBAFF880B}" type="parTrans" cxnId="{9D9F597B-0955-45BE-8A75-C443763E1F60}">
      <dgm:prSet/>
      <dgm:spPr/>
      <dgm:t>
        <a:bodyPr/>
        <a:lstStyle/>
        <a:p>
          <a:endParaRPr lang="en-US"/>
        </a:p>
      </dgm:t>
    </dgm:pt>
    <dgm:pt modelId="{2A9FA5C4-649A-4C4C-BC10-76F7C1D2A7D9}" type="sibTrans" cxnId="{9D9F597B-0955-45BE-8A75-C443763E1F60}">
      <dgm:prSet/>
      <dgm:spPr/>
      <dgm:t>
        <a:bodyPr/>
        <a:lstStyle/>
        <a:p>
          <a:endParaRPr lang="en-US"/>
        </a:p>
      </dgm:t>
    </dgm:pt>
    <dgm:pt modelId="{01621199-B74C-449D-816C-3DE4092FEB48}">
      <dgm:prSet/>
      <dgm:spPr/>
      <dgm:t>
        <a:bodyPr/>
        <a:lstStyle/>
        <a:p>
          <a:r>
            <a:rPr lang="en-US"/>
            <a:t>Evidence-based standards published by INS</a:t>
          </a:r>
        </a:p>
      </dgm:t>
    </dgm:pt>
    <dgm:pt modelId="{0EC82BD4-0F1E-4D1C-9485-ACEB0EC303F5}" type="parTrans" cxnId="{A15B15A6-F0D4-49DE-8682-AF1D95690CAE}">
      <dgm:prSet/>
      <dgm:spPr/>
      <dgm:t>
        <a:bodyPr/>
        <a:lstStyle/>
        <a:p>
          <a:endParaRPr lang="en-US"/>
        </a:p>
      </dgm:t>
    </dgm:pt>
    <dgm:pt modelId="{051F7D56-7FF6-4815-A1F1-36388C939448}" type="sibTrans" cxnId="{A15B15A6-F0D4-49DE-8682-AF1D95690CAE}">
      <dgm:prSet/>
      <dgm:spPr/>
      <dgm:t>
        <a:bodyPr/>
        <a:lstStyle/>
        <a:p>
          <a:endParaRPr lang="en-US"/>
        </a:p>
      </dgm:t>
    </dgm:pt>
    <dgm:pt modelId="{E0D7FA7C-62A5-4823-9B1F-09CD967F01B3}">
      <dgm:prSet/>
      <dgm:spPr/>
      <dgm:t>
        <a:bodyPr/>
        <a:lstStyle/>
        <a:p>
          <a:r>
            <a:rPr lang="en-US"/>
            <a:t>Widely cited and used to develop clinical protocols</a:t>
          </a:r>
        </a:p>
      </dgm:t>
    </dgm:pt>
    <dgm:pt modelId="{187F8440-91F0-413D-B147-EFD06FAEE644}" type="parTrans" cxnId="{EDEC4227-00B9-4517-9B9D-FEC692A520FD}">
      <dgm:prSet/>
      <dgm:spPr/>
      <dgm:t>
        <a:bodyPr/>
        <a:lstStyle/>
        <a:p>
          <a:endParaRPr lang="en-US"/>
        </a:p>
      </dgm:t>
    </dgm:pt>
    <dgm:pt modelId="{6D7C94A4-2F87-451E-A181-D1E967123CD0}" type="sibTrans" cxnId="{EDEC4227-00B9-4517-9B9D-FEC692A520FD}">
      <dgm:prSet/>
      <dgm:spPr/>
      <dgm:t>
        <a:bodyPr/>
        <a:lstStyle/>
        <a:p>
          <a:endParaRPr lang="en-US"/>
        </a:p>
      </dgm:t>
    </dgm:pt>
    <dgm:pt modelId="{D925933D-A9EC-4994-A486-0DF9C0CB04A2}">
      <dgm:prSet/>
      <dgm:spPr/>
      <dgm:t>
        <a:bodyPr/>
        <a:lstStyle/>
        <a:p>
          <a:r>
            <a:rPr lang="en-US"/>
            <a:t>Intended for use in any setting where infusion occurs</a:t>
          </a:r>
        </a:p>
      </dgm:t>
    </dgm:pt>
    <dgm:pt modelId="{87C72B74-A2BC-48AD-91AC-2681FA1FDA7A}" type="parTrans" cxnId="{94969FFC-3240-436D-B056-F959FF841D8F}">
      <dgm:prSet/>
      <dgm:spPr/>
      <dgm:t>
        <a:bodyPr/>
        <a:lstStyle/>
        <a:p>
          <a:endParaRPr lang="en-US"/>
        </a:p>
      </dgm:t>
    </dgm:pt>
    <dgm:pt modelId="{132D5588-2EED-47F1-9946-C485177C66BF}" type="sibTrans" cxnId="{94969FFC-3240-436D-B056-F959FF841D8F}">
      <dgm:prSet/>
      <dgm:spPr/>
      <dgm:t>
        <a:bodyPr/>
        <a:lstStyle/>
        <a:p>
          <a:endParaRPr lang="en-US"/>
        </a:p>
      </dgm:t>
    </dgm:pt>
    <dgm:pt modelId="{4CE70FF5-1D4F-4D8D-9BC9-FE8115D795F3}">
      <dgm:prSet/>
      <dgm:spPr/>
      <dgm:t>
        <a:bodyPr/>
        <a:lstStyle/>
        <a:p>
          <a:r>
            <a:rPr lang="en-US"/>
            <a:t>Standards of Practice Committee:</a:t>
          </a:r>
        </a:p>
      </dgm:t>
    </dgm:pt>
    <dgm:pt modelId="{2872F551-7988-40BF-8EA1-A7BF61EBFF20}" type="parTrans" cxnId="{95CDB773-7588-43C6-863C-16FCF9FD580A}">
      <dgm:prSet/>
      <dgm:spPr/>
      <dgm:t>
        <a:bodyPr/>
        <a:lstStyle/>
        <a:p>
          <a:endParaRPr lang="en-US"/>
        </a:p>
      </dgm:t>
    </dgm:pt>
    <dgm:pt modelId="{881787EE-163F-4BAC-B0DE-F394168DE610}" type="sibTrans" cxnId="{95CDB773-7588-43C6-863C-16FCF9FD580A}">
      <dgm:prSet/>
      <dgm:spPr/>
      <dgm:t>
        <a:bodyPr/>
        <a:lstStyle/>
        <a:p>
          <a:endParaRPr lang="en-US"/>
        </a:p>
      </dgm:t>
    </dgm:pt>
    <dgm:pt modelId="{E6E86638-9835-4130-9390-5571DE8FFA46}">
      <dgm:prSet/>
      <dgm:spPr/>
      <dgm:t>
        <a:bodyPr/>
        <a:lstStyle/>
        <a:p>
          <a:r>
            <a:rPr lang="en-US"/>
            <a:t>Group of international nurses with expertise in vascular access device (VAD) planning, placement, and management</a:t>
          </a:r>
        </a:p>
      </dgm:t>
    </dgm:pt>
    <dgm:pt modelId="{FAD44BF4-28D2-49A4-82C4-B2129661978D}" type="parTrans" cxnId="{A03BA04A-F0FF-455A-8F03-45AFDCDB1F50}">
      <dgm:prSet/>
      <dgm:spPr/>
      <dgm:t>
        <a:bodyPr/>
        <a:lstStyle/>
        <a:p>
          <a:endParaRPr lang="en-US"/>
        </a:p>
      </dgm:t>
    </dgm:pt>
    <dgm:pt modelId="{5E6CE975-B7AF-428E-9784-78E7396C495C}" type="sibTrans" cxnId="{A03BA04A-F0FF-455A-8F03-45AFDCDB1F50}">
      <dgm:prSet/>
      <dgm:spPr/>
      <dgm:t>
        <a:bodyPr/>
        <a:lstStyle/>
        <a:p>
          <a:endParaRPr lang="en-US"/>
        </a:p>
      </dgm:t>
    </dgm:pt>
    <dgm:pt modelId="{C6FD3624-23B6-4C11-AA06-58D50A536F84}">
      <dgm:prSet/>
      <dgm:spPr/>
      <dgm:t>
        <a:bodyPr/>
        <a:lstStyle/>
        <a:p>
          <a:r>
            <a:rPr lang="en-US"/>
            <a:t>Reviewed by up more than 200 international, interdisciplinary professionals</a:t>
          </a:r>
        </a:p>
      </dgm:t>
    </dgm:pt>
    <dgm:pt modelId="{3C617A56-248A-42D1-915B-5F0E83D4A9A0}" type="parTrans" cxnId="{723E7B3D-8A56-45A8-860D-A7C9BB780129}">
      <dgm:prSet/>
      <dgm:spPr/>
      <dgm:t>
        <a:bodyPr/>
        <a:lstStyle/>
        <a:p>
          <a:endParaRPr lang="en-US"/>
        </a:p>
      </dgm:t>
    </dgm:pt>
    <dgm:pt modelId="{93E1AD7F-D554-49E9-8714-882923337A7D}" type="sibTrans" cxnId="{723E7B3D-8A56-45A8-860D-A7C9BB780129}">
      <dgm:prSet/>
      <dgm:spPr/>
      <dgm:t>
        <a:bodyPr/>
        <a:lstStyle/>
        <a:p>
          <a:endParaRPr lang="en-US"/>
        </a:p>
      </dgm:t>
    </dgm:pt>
    <dgm:pt modelId="{411BA708-18D8-4DAD-A3E6-B5DE34AE6A02}">
      <dgm:prSet/>
      <dgm:spPr/>
      <dgm:t>
        <a:bodyPr/>
        <a:lstStyle/>
        <a:p>
          <a:r>
            <a:rPr lang="en-US"/>
            <a:t>Provides expertise in the following areas:</a:t>
          </a:r>
        </a:p>
      </dgm:t>
    </dgm:pt>
    <dgm:pt modelId="{EE9FFB12-8472-4D36-BA02-0AB56F8B0953}" type="parTrans" cxnId="{CAE63CF9-9134-45EB-93A7-DD9C1E3D7E8D}">
      <dgm:prSet/>
      <dgm:spPr/>
      <dgm:t>
        <a:bodyPr/>
        <a:lstStyle/>
        <a:p>
          <a:endParaRPr lang="en-US"/>
        </a:p>
      </dgm:t>
    </dgm:pt>
    <dgm:pt modelId="{0E414EC4-8E18-4CE6-B83C-412D5ABD17C6}" type="sibTrans" cxnId="{CAE63CF9-9134-45EB-93A7-DD9C1E3D7E8D}">
      <dgm:prSet/>
      <dgm:spPr/>
      <dgm:t>
        <a:bodyPr/>
        <a:lstStyle/>
        <a:p>
          <a:endParaRPr lang="en-US"/>
        </a:p>
      </dgm:t>
    </dgm:pt>
    <dgm:pt modelId="{738FED77-94EF-4585-96AB-DC740EEAB2F3}">
      <dgm:prSet/>
      <dgm:spPr/>
      <dgm:t>
        <a:bodyPr/>
        <a:lstStyle/>
        <a:p>
          <a:r>
            <a:rPr lang="en-US"/>
            <a:t>Infusion therapy practice</a:t>
          </a:r>
        </a:p>
      </dgm:t>
    </dgm:pt>
    <dgm:pt modelId="{7B300C68-F5CA-4DB7-9BEF-52C940C597C5}" type="parTrans" cxnId="{0E91A8D1-8BBC-4747-A93B-E432B833FDBE}">
      <dgm:prSet/>
      <dgm:spPr/>
      <dgm:t>
        <a:bodyPr/>
        <a:lstStyle/>
        <a:p>
          <a:endParaRPr lang="en-US"/>
        </a:p>
      </dgm:t>
    </dgm:pt>
    <dgm:pt modelId="{274A9599-A7BA-4F42-AFA2-F5F0B75D2581}" type="sibTrans" cxnId="{0E91A8D1-8BBC-4747-A93B-E432B833FDBE}">
      <dgm:prSet/>
      <dgm:spPr/>
      <dgm:t>
        <a:bodyPr/>
        <a:lstStyle/>
        <a:p>
          <a:endParaRPr lang="en-US"/>
        </a:p>
      </dgm:t>
    </dgm:pt>
    <dgm:pt modelId="{CB00D859-2C0F-4C0A-B1DC-134FE9331EEF}">
      <dgm:prSet/>
      <dgm:spPr/>
      <dgm:t>
        <a:bodyPr/>
        <a:lstStyle/>
        <a:p>
          <a:r>
            <a:rPr lang="en-US"/>
            <a:t>Patient and clinician safety</a:t>
          </a:r>
        </a:p>
      </dgm:t>
    </dgm:pt>
    <dgm:pt modelId="{505B8161-C238-4751-B086-4B2DDB2F3C8F}" type="parTrans" cxnId="{293EAFBB-1664-45A9-8D09-3D3C93748B44}">
      <dgm:prSet/>
      <dgm:spPr/>
      <dgm:t>
        <a:bodyPr/>
        <a:lstStyle/>
        <a:p>
          <a:endParaRPr lang="en-US"/>
        </a:p>
      </dgm:t>
    </dgm:pt>
    <dgm:pt modelId="{C1EC1A2C-49E6-493D-996A-A1E7FFE52BFB}" type="sibTrans" cxnId="{293EAFBB-1664-45A9-8D09-3D3C93748B44}">
      <dgm:prSet/>
      <dgm:spPr/>
      <dgm:t>
        <a:bodyPr/>
        <a:lstStyle/>
        <a:p>
          <a:endParaRPr lang="en-US"/>
        </a:p>
      </dgm:t>
    </dgm:pt>
    <dgm:pt modelId="{7CEACFA5-75AA-493F-949E-F2AB17A0C196}">
      <dgm:prSet/>
      <dgm:spPr/>
      <dgm:t>
        <a:bodyPr/>
        <a:lstStyle/>
        <a:p>
          <a:r>
            <a:rPr lang="en-US"/>
            <a:t>Infection prevention and control</a:t>
          </a:r>
        </a:p>
      </dgm:t>
    </dgm:pt>
    <dgm:pt modelId="{00DE025D-58EB-466B-A19A-2A381AF3B0F2}" type="parTrans" cxnId="{0DE8F100-A47B-46F4-9337-3733E151538A}">
      <dgm:prSet/>
      <dgm:spPr/>
      <dgm:t>
        <a:bodyPr/>
        <a:lstStyle/>
        <a:p>
          <a:endParaRPr lang="en-US"/>
        </a:p>
      </dgm:t>
    </dgm:pt>
    <dgm:pt modelId="{4C258461-CFBA-4E5A-9952-A2609EA8EDB3}" type="sibTrans" cxnId="{0DE8F100-A47B-46F4-9337-3733E151538A}">
      <dgm:prSet/>
      <dgm:spPr/>
      <dgm:t>
        <a:bodyPr/>
        <a:lstStyle/>
        <a:p>
          <a:endParaRPr lang="en-US"/>
        </a:p>
      </dgm:t>
    </dgm:pt>
    <dgm:pt modelId="{A0E22ACF-4E1E-48C6-B2D8-8755D30C0358}">
      <dgm:prSet/>
      <dgm:spPr/>
      <dgm:t>
        <a:bodyPr/>
        <a:lstStyle/>
        <a:p>
          <a:r>
            <a:rPr lang="en-US"/>
            <a:t>Infusion equipment</a:t>
          </a:r>
        </a:p>
      </dgm:t>
    </dgm:pt>
    <dgm:pt modelId="{59C2EE7C-42EF-4A37-9930-FCC2024C5FA6}" type="parTrans" cxnId="{38F7FE5D-E0E2-406A-AFF1-86559A8A9B86}">
      <dgm:prSet/>
      <dgm:spPr/>
      <dgm:t>
        <a:bodyPr/>
        <a:lstStyle/>
        <a:p>
          <a:endParaRPr lang="en-US"/>
        </a:p>
      </dgm:t>
    </dgm:pt>
    <dgm:pt modelId="{7D3C7C2A-BEF9-4485-BD19-EC077A8A0C22}" type="sibTrans" cxnId="{38F7FE5D-E0E2-406A-AFF1-86559A8A9B86}">
      <dgm:prSet/>
      <dgm:spPr/>
      <dgm:t>
        <a:bodyPr/>
        <a:lstStyle/>
        <a:p>
          <a:endParaRPr lang="en-US"/>
        </a:p>
      </dgm:t>
    </dgm:pt>
    <dgm:pt modelId="{D7D83C25-B1E5-40DC-BB07-FCC7B5746E17}">
      <dgm:prSet/>
      <dgm:spPr/>
      <dgm:t>
        <a:bodyPr/>
        <a:lstStyle/>
        <a:p>
          <a:r>
            <a:rPr lang="en-US"/>
            <a:t>Vascular access device selection and placement</a:t>
          </a:r>
        </a:p>
      </dgm:t>
    </dgm:pt>
    <dgm:pt modelId="{3F23E641-0D8F-470E-AC28-412EB17DCF80}" type="parTrans" cxnId="{93B7C430-FCFE-4863-B8AB-16297564F9F4}">
      <dgm:prSet/>
      <dgm:spPr/>
      <dgm:t>
        <a:bodyPr/>
        <a:lstStyle/>
        <a:p>
          <a:endParaRPr lang="en-US"/>
        </a:p>
      </dgm:t>
    </dgm:pt>
    <dgm:pt modelId="{AE976CD8-CC9E-45F6-8CEC-B470FAD6CFC9}" type="sibTrans" cxnId="{93B7C430-FCFE-4863-B8AB-16297564F9F4}">
      <dgm:prSet/>
      <dgm:spPr/>
      <dgm:t>
        <a:bodyPr/>
        <a:lstStyle/>
        <a:p>
          <a:endParaRPr lang="en-US"/>
        </a:p>
      </dgm:t>
    </dgm:pt>
    <dgm:pt modelId="{FF5F7D1F-6E2C-46DF-BC7C-6464A6B81D74}">
      <dgm:prSet/>
      <dgm:spPr/>
      <dgm:t>
        <a:bodyPr/>
        <a:lstStyle/>
        <a:p>
          <a:r>
            <a:rPr lang="en-US"/>
            <a:t>Vascular access device management</a:t>
          </a:r>
        </a:p>
      </dgm:t>
    </dgm:pt>
    <dgm:pt modelId="{F4F81C2C-CC6B-42CB-A695-3D2B79327150}" type="parTrans" cxnId="{E89112A7-311B-4A94-A592-4A0CB9419190}">
      <dgm:prSet/>
      <dgm:spPr/>
      <dgm:t>
        <a:bodyPr/>
        <a:lstStyle/>
        <a:p>
          <a:endParaRPr lang="en-US"/>
        </a:p>
      </dgm:t>
    </dgm:pt>
    <dgm:pt modelId="{2E020773-E7FF-47BC-BB25-E499D50CABCA}" type="sibTrans" cxnId="{E89112A7-311B-4A94-A592-4A0CB9419190}">
      <dgm:prSet/>
      <dgm:spPr/>
      <dgm:t>
        <a:bodyPr/>
        <a:lstStyle/>
        <a:p>
          <a:endParaRPr lang="en-US"/>
        </a:p>
      </dgm:t>
    </dgm:pt>
    <dgm:pt modelId="{27916337-A6B2-4550-8F8B-D46BAABC3FDE}">
      <dgm:prSet/>
      <dgm:spPr/>
      <dgm:t>
        <a:bodyPr/>
        <a:lstStyle/>
        <a:p>
          <a:r>
            <a:rPr lang="en-US"/>
            <a:t>Vascular access device complications</a:t>
          </a:r>
        </a:p>
      </dgm:t>
    </dgm:pt>
    <dgm:pt modelId="{212771A2-0520-486A-AD59-B4F2F886C141}" type="parTrans" cxnId="{91B6392A-7853-4058-8E6A-92D63FF702BF}">
      <dgm:prSet/>
      <dgm:spPr/>
      <dgm:t>
        <a:bodyPr/>
        <a:lstStyle/>
        <a:p>
          <a:endParaRPr lang="en-US"/>
        </a:p>
      </dgm:t>
    </dgm:pt>
    <dgm:pt modelId="{59BE8623-2AE6-4B18-9F5D-9F9F786B86EA}" type="sibTrans" cxnId="{91B6392A-7853-4058-8E6A-92D63FF702BF}">
      <dgm:prSet/>
      <dgm:spPr/>
      <dgm:t>
        <a:bodyPr/>
        <a:lstStyle/>
        <a:p>
          <a:endParaRPr lang="en-US"/>
        </a:p>
      </dgm:t>
    </dgm:pt>
    <dgm:pt modelId="{A76274E9-E135-48B8-8D53-2F882AE5E20E}">
      <dgm:prSet/>
      <dgm:spPr/>
      <dgm:t>
        <a:bodyPr/>
        <a:lstStyle/>
        <a:p>
          <a:r>
            <a:rPr lang="en-US"/>
            <a:t>Other infusion devices</a:t>
          </a:r>
        </a:p>
      </dgm:t>
    </dgm:pt>
    <dgm:pt modelId="{8EEB2894-23D9-490A-BADC-E45A16F4515D}" type="parTrans" cxnId="{ADBA068A-574D-4B80-BD35-9E99CADF17A4}">
      <dgm:prSet/>
      <dgm:spPr/>
      <dgm:t>
        <a:bodyPr/>
        <a:lstStyle/>
        <a:p>
          <a:endParaRPr lang="en-US"/>
        </a:p>
      </dgm:t>
    </dgm:pt>
    <dgm:pt modelId="{C17D737B-AE15-42BA-9DC7-6F1A5F3510AD}" type="sibTrans" cxnId="{ADBA068A-574D-4B80-BD35-9E99CADF17A4}">
      <dgm:prSet/>
      <dgm:spPr/>
      <dgm:t>
        <a:bodyPr/>
        <a:lstStyle/>
        <a:p>
          <a:endParaRPr lang="en-US"/>
        </a:p>
      </dgm:t>
    </dgm:pt>
    <dgm:pt modelId="{BF979031-E31A-4BE7-9BAE-7507DB071B16}">
      <dgm:prSet/>
      <dgm:spPr/>
      <dgm:t>
        <a:bodyPr/>
        <a:lstStyle/>
        <a:p>
          <a:r>
            <a:rPr lang="en-US"/>
            <a:t>Infusion therapies</a:t>
          </a:r>
        </a:p>
      </dgm:t>
    </dgm:pt>
    <dgm:pt modelId="{EE2DE608-E827-4D1D-AB16-1A72E4963F4A}" type="parTrans" cxnId="{B8C06BF6-F347-4925-9764-396E446848B6}">
      <dgm:prSet/>
      <dgm:spPr/>
      <dgm:t>
        <a:bodyPr/>
        <a:lstStyle/>
        <a:p>
          <a:endParaRPr lang="en-US"/>
        </a:p>
      </dgm:t>
    </dgm:pt>
    <dgm:pt modelId="{1092EB72-348D-4967-B669-81692C2C8E22}" type="sibTrans" cxnId="{B8C06BF6-F347-4925-9764-396E446848B6}">
      <dgm:prSet/>
      <dgm:spPr/>
      <dgm:t>
        <a:bodyPr/>
        <a:lstStyle/>
        <a:p>
          <a:endParaRPr lang="en-US"/>
        </a:p>
      </dgm:t>
    </dgm:pt>
    <dgm:pt modelId="{5A51AFFE-DCDD-423B-9AA7-39D66E945514}" type="pres">
      <dgm:prSet presAssocID="{4C8163A8-0238-471E-8418-63FA38B66E35}" presName="linear" presStyleCnt="0">
        <dgm:presLayoutVars>
          <dgm:animLvl val="lvl"/>
          <dgm:resizeHandles val="exact"/>
        </dgm:presLayoutVars>
      </dgm:prSet>
      <dgm:spPr/>
    </dgm:pt>
    <dgm:pt modelId="{EB090455-2EE2-4501-925F-58BA49883B3B}" type="pres">
      <dgm:prSet presAssocID="{937B56FD-0F40-46A7-AA90-9812FA7CA2F2}" presName="parentText" presStyleLbl="node1" presStyleIdx="0" presStyleCnt="3">
        <dgm:presLayoutVars>
          <dgm:chMax val="0"/>
          <dgm:bulletEnabled val="1"/>
        </dgm:presLayoutVars>
      </dgm:prSet>
      <dgm:spPr/>
    </dgm:pt>
    <dgm:pt modelId="{ECE550C8-48CD-4ABB-8486-93202922F894}" type="pres">
      <dgm:prSet presAssocID="{937B56FD-0F40-46A7-AA90-9812FA7CA2F2}" presName="childText" presStyleLbl="revTx" presStyleIdx="0" presStyleCnt="3">
        <dgm:presLayoutVars>
          <dgm:bulletEnabled val="1"/>
        </dgm:presLayoutVars>
      </dgm:prSet>
      <dgm:spPr/>
    </dgm:pt>
    <dgm:pt modelId="{2037F591-FA3E-467C-8CB9-465C8B1FE277}" type="pres">
      <dgm:prSet presAssocID="{4CE70FF5-1D4F-4D8D-9BC9-FE8115D795F3}" presName="parentText" presStyleLbl="node1" presStyleIdx="1" presStyleCnt="3">
        <dgm:presLayoutVars>
          <dgm:chMax val="0"/>
          <dgm:bulletEnabled val="1"/>
        </dgm:presLayoutVars>
      </dgm:prSet>
      <dgm:spPr/>
    </dgm:pt>
    <dgm:pt modelId="{9227A1F0-650C-4E66-BD8C-ECAF45C476E2}" type="pres">
      <dgm:prSet presAssocID="{4CE70FF5-1D4F-4D8D-9BC9-FE8115D795F3}" presName="childText" presStyleLbl="revTx" presStyleIdx="1" presStyleCnt="3">
        <dgm:presLayoutVars>
          <dgm:bulletEnabled val="1"/>
        </dgm:presLayoutVars>
      </dgm:prSet>
      <dgm:spPr/>
    </dgm:pt>
    <dgm:pt modelId="{7130D8AF-52B2-4644-8C71-628FB621A84E}" type="pres">
      <dgm:prSet presAssocID="{411BA708-18D8-4DAD-A3E6-B5DE34AE6A02}" presName="parentText" presStyleLbl="node1" presStyleIdx="2" presStyleCnt="3">
        <dgm:presLayoutVars>
          <dgm:chMax val="0"/>
          <dgm:bulletEnabled val="1"/>
        </dgm:presLayoutVars>
      </dgm:prSet>
      <dgm:spPr/>
    </dgm:pt>
    <dgm:pt modelId="{49344B71-8D50-43B7-B7E0-8B26980B1BC3}" type="pres">
      <dgm:prSet presAssocID="{411BA708-18D8-4DAD-A3E6-B5DE34AE6A02}" presName="childText" presStyleLbl="revTx" presStyleIdx="2" presStyleCnt="3">
        <dgm:presLayoutVars>
          <dgm:bulletEnabled val="1"/>
        </dgm:presLayoutVars>
      </dgm:prSet>
      <dgm:spPr/>
    </dgm:pt>
  </dgm:ptLst>
  <dgm:cxnLst>
    <dgm:cxn modelId="{0DE8F100-A47B-46F4-9337-3733E151538A}" srcId="{411BA708-18D8-4DAD-A3E6-B5DE34AE6A02}" destId="{7CEACFA5-75AA-493F-949E-F2AB17A0C196}" srcOrd="2" destOrd="0" parTransId="{00DE025D-58EB-466B-A19A-2A381AF3B0F2}" sibTransId="{4C258461-CFBA-4E5A-9952-A2609EA8EDB3}"/>
    <dgm:cxn modelId="{FF101E05-3B4A-45E2-B404-A1409473610C}" type="presOf" srcId="{A76274E9-E135-48B8-8D53-2F882AE5E20E}" destId="{49344B71-8D50-43B7-B7E0-8B26980B1BC3}" srcOrd="0" destOrd="7" presId="urn:microsoft.com/office/officeart/2005/8/layout/vList2"/>
    <dgm:cxn modelId="{1553E018-EEBC-409B-B980-99C01DAFDC9C}" type="presOf" srcId="{E6E86638-9835-4130-9390-5571DE8FFA46}" destId="{9227A1F0-650C-4E66-BD8C-ECAF45C476E2}" srcOrd="0" destOrd="0" presId="urn:microsoft.com/office/officeart/2005/8/layout/vList2"/>
    <dgm:cxn modelId="{EDEC4227-00B9-4517-9B9D-FEC692A520FD}" srcId="{937B56FD-0F40-46A7-AA90-9812FA7CA2F2}" destId="{E0D7FA7C-62A5-4823-9B1F-09CD967F01B3}" srcOrd="1" destOrd="0" parTransId="{187F8440-91F0-413D-B147-EFD06FAEE644}" sibTransId="{6D7C94A4-2F87-451E-A181-D1E967123CD0}"/>
    <dgm:cxn modelId="{91B6392A-7853-4058-8E6A-92D63FF702BF}" srcId="{411BA708-18D8-4DAD-A3E6-B5DE34AE6A02}" destId="{27916337-A6B2-4550-8F8B-D46BAABC3FDE}" srcOrd="6" destOrd="0" parTransId="{212771A2-0520-486A-AD59-B4F2F886C141}" sibTransId="{59BE8623-2AE6-4B18-9F5D-9F9F786B86EA}"/>
    <dgm:cxn modelId="{516A782C-80A2-4E90-93EB-E770D9B6FC33}" type="presOf" srcId="{4CE70FF5-1D4F-4D8D-9BC9-FE8115D795F3}" destId="{2037F591-FA3E-467C-8CB9-465C8B1FE277}" srcOrd="0" destOrd="0" presId="urn:microsoft.com/office/officeart/2005/8/layout/vList2"/>
    <dgm:cxn modelId="{93B7C430-FCFE-4863-B8AB-16297564F9F4}" srcId="{411BA708-18D8-4DAD-A3E6-B5DE34AE6A02}" destId="{D7D83C25-B1E5-40DC-BB07-FCC7B5746E17}" srcOrd="4" destOrd="0" parTransId="{3F23E641-0D8F-470E-AC28-412EB17DCF80}" sibTransId="{AE976CD8-CC9E-45F6-8CEC-B470FAD6CFC9}"/>
    <dgm:cxn modelId="{723E7B3D-8A56-45A8-860D-A7C9BB780129}" srcId="{4CE70FF5-1D4F-4D8D-9BC9-FE8115D795F3}" destId="{C6FD3624-23B6-4C11-AA06-58D50A536F84}" srcOrd="1" destOrd="0" parTransId="{3C617A56-248A-42D1-915B-5F0E83D4A9A0}" sibTransId="{93E1AD7F-D554-49E9-8714-882923337A7D}"/>
    <dgm:cxn modelId="{D5CF055B-B399-48B6-9B71-28B9859D6A68}" type="presOf" srcId="{27916337-A6B2-4550-8F8B-D46BAABC3FDE}" destId="{49344B71-8D50-43B7-B7E0-8B26980B1BC3}" srcOrd="0" destOrd="6" presId="urn:microsoft.com/office/officeart/2005/8/layout/vList2"/>
    <dgm:cxn modelId="{38F7FE5D-E0E2-406A-AFF1-86559A8A9B86}" srcId="{411BA708-18D8-4DAD-A3E6-B5DE34AE6A02}" destId="{A0E22ACF-4E1E-48C6-B2D8-8755D30C0358}" srcOrd="3" destOrd="0" parTransId="{59C2EE7C-42EF-4A37-9930-FCC2024C5FA6}" sibTransId="{7D3C7C2A-BEF9-4485-BD19-EC077A8A0C22}"/>
    <dgm:cxn modelId="{F3997568-BB87-4F10-BC7F-81C8B78B3BFE}" type="presOf" srcId="{BF979031-E31A-4BE7-9BAE-7507DB071B16}" destId="{49344B71-8D50-43B7-B7E0-8B26980B1BC3}" srcOrd="0" destOrd="8" presId="urn:microsoft.com/office/officeart/2005/8/layout/vList2"/>
    <dgm:cxn modelId="{10507769-7864-4F7E-9D58-D5A2FCB9DCCB}" type="presOf" srcId="{C6FD3624-23B6-4C11-AA06-58D50A536F84}" destId="{9227A1F0-650C-4E66-BD8C-ECAF45C476E2}" srcOrd="0" destOrd="1" presId="urn:microsoft.com/office/officeart/2005/8/layout/vList2"/>
    <dgm:cxn modelId="{A03BA04A-F0FF-455A-8F03-45AFDCDB1F50}" srcId="{4CE70FF5-1D4F-4D8D-9BC9-FE8115D795F3}" destId="{E6E86638-9835-4130-9390-5571DE8FFA46}" srcOrd="0" destOrd="0" parTransId="{FAD44BF4-28D2-49A4-82C4-B2129661978D}" sibTransId="{5E6CE975-B7AF-428E-9784-78E7396C495C}"/>
    <dgm:cxn modelId="{F798E36C-5D1E-4307-ABB3-BB50EF6D239F}" type="presOf" srcId="{7CEACFA5-75AA-493F-949E-F2AB17A0C196}" destId="{49344B71-8D50-43B7-B7E0-8B26980B1BC3}" srcOrd="0" destOrd="2" presId="urn:microsoft.com/office/officeart/2005/8/layout/vList2"/>
    <dgm:cxn modelId="{BCB1436F-A216-46AC-B877-8401D355A590}" type="presOf" srcId="{D7D83C25-B1E5-40DC-BB07-FCC7B5746E17}" destId="{49344B71-8D50-43B7-B7E0-8B26980B1BC3}" srcOrd="0" destOrd="4" presId="urn:microsoft.com/office/officeart/2005/8/layout/vList2"/>
    <dgm:cxn modelId="{95CDB773-7588-43C6-863C-16FCF9FD580A}" srcId="{4C8163A8-0238-471E-8418-63FA38B66E35}" destId="{4CE70FF5-1D4F-4D8D-9BC9-FE8115D795F3}" srcOrd="1" destOrd="0" parTransId="{2872F551-7988-40BF-8EA1-A7BF61EBFF20}" sibTransId="{881787EE-163F-4BAC-B0DE-F394168DE610}"/>
    <dgm:cxn modelId="{76694255-7739-471C-B01A-710E856CB161}" type="presOf" srcId="{FF5F7D1F-6E2C-46DF-BC7C-6464A6B81D74}" destId="{49344B71-8D50-43B7-B7E0-8B26980B1BC3}" srcOrd="0" destOrd="5" presId="urn:microsoft.com/office/officeart/2005/8/layout/vList2"/>
    <dgm:cxn modelId="{0E85597A-63C1-405A-BBDD-EB19812A4F39}" type="presOf" srcId="{D925933D-A9EC-4994-A486-0DF9C0CB04A2}" destId="{ECE550C8-48CD-4ABB-8486-93202922F894}" srcOrd="0" destOrd="2" presId="urn:microsoft.com/office/officeart/2005/8/layout/vList2"/>
    <dgm:cxn modelId="{9D9F597B-0955-45BE-8A75-C443763E1F60}" srcId="{4C8163A8-0238-471E-8418-63FA38B66E35}" destId="{937B56FD-0F40-46A7-AA90-9812FA7CA2F2}" srcOrd="0" destOrd="0" parTransId="{EE4DBBF6-68E8-479B-AD1C-746DBAFF880B}" sibTransId="{2A9FA5C4-649A-4C4C-BC10-76F7C1D2A7D9}"/>
    <dgm:cxn modelId="{7AC6BB81-F1A4-40E8-9FD4-8D134734CEF4}" type="presOf" srcId="{937B56FD-0F40-46A7-AA90-9812FA7CA2F2}" destId="{EB090455-2EE2-4501-925F-58BA49883B3B}" srcOrd="0" destOrd="0" presId="urn:microsoft.com/office/officeart/2005/8/layout/vList2"/>
    <dgm:cxn modelId="{ADBA068A-574D-4B80-BD35-9E99CADF17A4}" srcId="{411BA708-18D8-4DAD-A3E6-B5DE34AE6A02}" destId="{A76274E9-E135-48B8-8D53-2F882AE5E20E}" srcOrd="7" destOrd="0" parTransId="{8EEB2894-23D9-490A-BADC-E45A16F4515D}" sibTransId="{C17D737B-AE15-42BA-9DC7-6F1A5F3510AD}"/>
    <dgm:cxn modelId="{D878C099-3703-4FAE-B57A-27757FC59218}" type="presOf" srcId="{01621199-B74C-449D-816C-3DE4092FEB48}" destId="{ECE550C8-48CD-4ABB-8486-93202922F894}" srcOrd="0" destOrd="0" presId="urn:microsoft.com/office/officeart/2005/8/layout/vList2"/>
    <dgm:cxn modelId="{085DF5A5-6E9F-4A8F-94D7-CF3BDC09DC7A}" type="presOf" srcId="{738FED77-94EF-4585-96AB-DC740EEAB2F3}" destId="{49344B71-8D50-43B7-B7E0-8B26980B1BC3}" srcOrd="0" destOrd="0" presId="urn:microsoft.com/office/officeart/2005/8/layout/vList2"/>
    <dgm:cxn modelId="{A15B15A6-F0D4-49DE-8682-AF1D95690CAE}" srcId="{937B56FD-0F40-46A7-AA90-9812FA7CA2F2}" destId="{01621199-B74C-449D-816C-3DE4092FEB48}" srcOrd="0" destOrd="0" parTransId="{0EC82BD4-0F1E-4D1C-9485-ACEB0EC303F5}" sibTransId="{051F7D56-7FF6-4815-A1F1-36388C939448}"/>
    <dgm:cxn modelId="{E89112A7-311B-4A94-A592-4A0CB9419190}" srcId="{411BA708-18D8-4DAD-A3E6-B5DE34AE6A02}" destId="{FF5F7D1F-6E2C-46DF-BC7C-6464A6B81D74}" srcOrd="5" destOrd="0" parTransId="{F4F81C2C-CC6B-42CB-A695-3D2B79327150}" sibTransId="{2E020773-E7FF-47BC-BB25-E499D50CABCA}"/>
    <dgm:cxn modelId="{AC5391AD-841C-4AE5-820D-3EFECD61FB6E}" type="presOf" srcId="{A0E22ACF-4E1E-48C6-B2D8-8755D30C0358}" destId="{49344B71-8D50-43B7-B7E0-8B26980B1BC3}" srcOrd="0" destOrd="3" presId="urn:microsoft.com/office/officeart/2005/8/layout/vList2"/>
    <dgm:cxn modelId="{975A1CB8-F663-4404-836D-1BC985EA3F33}" type="presOf" srcId="{CB00D859-2C0F-4C0A-B1DC-134FE9331EEF}" destId="{49344B71-8D50-43B7-B7E0-8B26980B1BC3}" srcOrd="0" destOrd="1" presId="urn:microsoft.com/office/officeart/2005/8/layout/vList2"/>
    <dgm:cxn modelId="{293EAFBB-1664-45A9-8D09-3D3C93748B44}" srcId="{411BA708-18D8-4DAD-A3E6-B5DE34AE6A02}" destId="{CB00D859-2C0F-4C0A-B1DC-134FE9331EEF}" srcOrd="1" destOrd="0" parTransId="{505B8161-C238-4751-B086-4B2DDB2F3C8F}" sibTransId="{C1EC1A2C-49E6-493D-996A-A1E7FFE52BFB}"/>
    <dgm:cxn modelId="{0E91A8D1-8BBC-4747-A93B-E432B833FDBE}" srcId="{411BA708-18D8-4DAD-A3E6-B5DE34AE6A02}" destId="{738FED77-94EF-4585-96AB-DC740EEAB2F3}" srcOrd="0" destOrd="0" parTransId="{7B300C68-F5CA-4DB7-9BEF-52C940C597C5}" sibTransId="{274A9599-A7BA-4F42-AFA2-F5F0B75D2581}"/>
    <dgm:cxn modelId="{8C093EE1-9228-48CA-ABBC-81FDCE5B2333}" type="presOf" srcId="{4C8163A8-0238-471E-8418-63FA38B66E35}" destId="{5A51AFFE-DCDD-423B-9AA7-39D66E945514}" srcOrd="0" destOrd="0" presId="urn:microsoft.com/office/officeart/2005/8/layout/vList2"/>
    <dgm:cxn modelId="{DAF163EF-166A-46F1-9361-6AA09D1061C4}" type="presOf" srcId="{E0D7FA7C-62A5-4823-9B1F-09CD967F01B3}" destId="{ECE550C8-48CD-4ABB-8486-93202922F894}" srcOrd="0" destOrd="1" presId="urn:microsoft.com/office/officeart/2005/8/layout/vList2"/>
    <dgm:cxn modelId="{6F1853EF-0062-4EA7-8114-3DC94C9A819B}" type="presOf" srcId="{411BA708-18D8-4DAD-A3E6-B5DE34AE6A02}" destId="{7130D8AF-52B2-4644-8C71-628FB621A84E}" srcOrd="0" destOrd="0" presId="urn:microsoft.com/office/officeart/2005/8/layout/vList2"/>
    <dgm:cxn modelId="{B8C06BF6-F347-4925-9764-396E446848B6}" srcId="{411BA708-18D8-4DAD-A3E6-B5DE34AE6A02}" destId="{BF979031-E31A-4BE7-9BAE-7507DB071B16}" srcOrd="8" destOrd="0" parTransId="{EE2DE608-E827-4D1D-AB16-1A72E4963F4A}" sibTransId="{1092EB72-348D-4967-B669-81692C2C8E22}"/>
    <dgm:cxn modelId="{CAE63CF9-9134-45EB-93A7-DD9C1E3D7E8D}" srcId="{4C8163A8-0238-471E-8418-63FA38B66E35}" destId="{411BA708-18D8-4DAD-A3E6-B5DE34AE6A02}" srcOrd="2" destOrd="0" parTransId="{EE9FFB12-8472-4D36-BA02-0AB56F8B0953}" sibTransId="{0E414EC4-8E18-4CE6-B83C-412D5ABD17C6}"/>
    <dgm:cxn modelId="{94969FFC-3240-436D-B056-F959FF841D8F}" srcId="{937B56FD-0F40-46A7-AA90-9812FA7CA2F2}" destId="{D925933D-A9EC-4994-A486-0DF9C0CB04A2}" srcOrd="2" destOrd="0" parTransId="{87C72B74-A2BC-48AD-91AC-2681FA1FDA7A}" sibTransId="{132D5588-2EED-47F1-9946-C485177C66BF}"/>
    <dgm:cxn modelId="{18E5C62E-4A7F-46DC-8521-96CA60CF0DA3}" type="presParOf" srcId="{5A51AFFE-DCDD-423B-9AA7-39D66E945514}" destId="{EB090455-2EE2-4501-925F-58BA49883B3B}" srcOrd="0" destOrd="0" presId="urn:microsoft.com/office/officeart/2005/8/layout/vList2"/>
    <dgm:cxn modelId="{832B4C78-7717-4A0E-AA3B-852E83782B2B}" type="presParOf" srcId="{5A51AFFE-DCDD-423B-9AA7-39D66E945514}" destId="{ECE550C8-48CD-4ABB-8486-93202922F894}" srcOrd="1" destOrd="0" presId="urn:microsoft.com/office/officeart/2005/8/layout/vList2"/>
    <dgm:cxn modelId="{194C521F-4F33-400B-9F10-14E53F476F18}" type="presParOf" srcId="{5A51AFFE-DCDD-423B-9AA7-39D66E945514}" destId="{2037F591-FA3E-467C-8CB9-465C8B1FE277}" srcOrd="2" destOrd="0" presId="urn:microsoft.com/office/officeart/2005/8/layout/vList2"/>
    <dgm:cxn modelId="{9F60F283-2068-4CA3-BC30-255C49E6C537}" type="presParOf" srcId="{5A51AFFE-DCDD-423B-9AA7-39D66E945514}" destId="{9227A1F0-650C-4E66-BD8C-ECAF45C476E2}" srcOrd="3" destOrd="0" presId="urn:microsoft.com/office/officeart/2005/8/layout/vList2"/>
    <dgm:cxn modelId="{C7381079-4638-48C7-BCAC-532E15BD91F9}" type="presParOf" srcId="{5A51AFFE-DCDD-423B-9AA7-39D66E945514}" destId="{7130D8AF-52B2-4644-8C71-628FB621A84E}" srcOrd="4" destOrd="0" presId="urn:microsoft.com/office/officeart/2005/8/layout/vList2"/>
    <dgm:cxn modelId="{DCEBD4C1-AA03-4185-91DC-BEDAB10B70A4}" type="presParOf" srcId="{5A51AFFE-DCDD-423B-9AA7-39D66E945514}" destId="{49344B71-8D50-43B7-B7E0-8B26980B1BC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8DDC185-B0A7-47EF-9ECD-38443F221C67}" type="doc">
      <dgm:prSet loTypeId="urn:microsoft.com/office/officeart/2005/8/layout/hList1" loCatId="list" qsTypeId="urn:microsoft.com/office/officeart/2005/8/quickstyle/3d2" qsCatId="3D" csTypeId="urn:microsoft.com/office/officeart/2005/8/colors/accent1_2" csCatId="accent1"/>
      <dgm:spPr/>
      <dgm:t>
        <a:bodyPr/>
        <a:lstStyle/>
        <a:p>
          <a:endParaRPr lang="en-US"/>
        </a:p>
      </dgm:t>
    </dgm:pt>
    <dgm:pt modelId="{CA11BEDD-4D35-4286-94EE-5CAB0BF457BD}">
      <dgm:prSet/>
      <dgm:spPr/>
      <dgm:t>
        <a:bodyPr/>
        <a:lstStyle/>
        <a:p>
          <a:r>
            <a:rPr lang="en-US"/>
            <a:t>Possible sources:</a:t>
          </a:r>
        </a:p>
      </dgm:t>
    </dgm:pt>
    <dgm:pt modelId="{DDE20C23-40C1-4E1C-880B-CE496EAE3973}" type="parTrans" cxnId="{DDD4EB90-68EB-4F9C-87F2-A1366B7D5341}">
      <dgm:prSet/>
      <dgm:spPr/>
      <dgm:t>
        <a:bodyPr/>
        <a:lstStyle/>
        <a:p>
          <a:endParaRPr lang="en-US"/>
        </a:p>
      </dgm:t>
    </dgm:pt>
    <dgm:pt modelId="{559FA7C8-FEB4-4AB5-A818-A16425D521FB}" type="sibTrans" cxnId="{DDD4EB90-68EB-4F9C-87F2-A1366B7D5341}">
      <dgm:prSet/>
      <dgm:spPr/>
      <dgm:t>
        <a:bodyPr/>
        <a:lstStyle/>
        <a:p>
          <a:endParaRPr lang="en-US"/>
        </a:p>
      </dgm:t>
    </dgm:pt>
    <dgm:pt modelId="{6CF0CCA4-809A-4AA9-A587-A27AF8BAD4B9}">
      <dgm:prSet/>
      <dgm:spPr/>
      <dgm:t>
        <a:bodyPr/>
        <a:lstStyle/>
        <a:p>
          <a:r>
            <a:rPr lang="en-US"/>
            <a:t>Migration of microbes down the catheter tract during catheter insertion/dwell time</a:t>
          </a:r>
        </a:p>
      </dgm:t>
    </dgm:pt>
    <dgm:pt modelId="{6F6BF801-E4D2-468B-B9CB-74D8C60A862F}" type="parTrans" cxnId="{C0DBBC8D-C177-4970-BF65-1EA04B578A69}">
      <dgm:prSet/>
      <dgm:spPr/>
      <dgm:t>
        <a:bodyPr/>
        <a:lstStyle/>
        <a:p>
          <a:endParaRPr lang="en-US"/>
        </a:p>
      </dgm:t>
    </dgm:pt>
    <dgm:pt modelId="{869214CA-E06E-4C8B-84D1-BF05B7DC29EF}" type="sibTrans" cxnId="{C0DBBC8D-C177-4970-BF65-1EA04B578A69}">
      <dgm:prSet/>
      <dgm:spPr/>
      <dgm:t>
        <a:bodyPr/>
        <a:lstStyle/>
        <a:p>
          <a:endParaRPr lang="en-US"/>
        </a:p>
      </dgm:t>
    </dgm:pt>
    <dgm:pt modelId="{57DFBF60-CCF8-4D8A-A143-7749529D17D9}">
      <dgm:prSet/>
      <dgm:spPr/>
      <dgm:t>
        <a:bodyPr/>
        <a:lstStyle/>
        <a:p>
          <a:r>
            <a:rPr lang="en-US"/>
            <a:t>Catheter hub/lumen manipulation during routine use</a:t>
          </a:r>
        </a:p>
      </dgm:t>
    </dgm:pt>
    <dgm:pt modelId="{6C1C2BE4-10F0-4B2A-9911-4BDA45FCBAB6}" type="parTrans" cxnId="{F0476254-A339-456C-B615-7524ACFEC3E1}">
      <dgm:prSet/>
      <dgm:spPr/>
      <dgm:t>
        <a:bodyPr/>
        <a:lstStyle/>
        <a:p>
          <a:endParaRPr lang="en-US"/>
        </a:p>
      </dgm:t>
    </dgm:pt>
    <dgm:pt modelId="{B4011443-5EAA-4B29-BEB6-8B594A77EB5A}" type="sibTrans" cxnId="{F0476254-A339-456C-B615-7524ACFEC3E1}">
      <dgm:prSet/>
      <dgm:spPr/>
      <dgm:t>
        <a:bodyPr/>
        <a:lstStyle/>
        <a:p>
          <a:endParaRPr lang="en-US"/>
        </a:p>
      </dgm:t>
    </dgm:pt>
    <dgm:pt modelId="{83D2FEB0-8B19-48FD-AD5A-CDB08488B3CC}">
      <dgm:prSet/>
      <dgm:spPr/>
      <dgm:t>
        <a:bodyPr/>
        <a:lstStyle/>
        <a:p>
          <a:r>
            <a:rPr lang="en-US"/>
            <a:t>Endogenous microorganisms in the bloodstream</a:t>
          </a:r>
        </a:p>
      </dgm:t>
    </dgm:pt>
    <dgm:pt modelId="{77340348-2967-414B-A872-85C18B761DE5}" type="parTrans" cxnId="{4404751D-4A07-4D8A-8C85-C6862C64E04F}">
      <dgm:prSet/>
      <dgm:spPr/>
      <dgm:t>
        <a:bodyPr/>
        <a:lstStyle/>
        <a:p>
          <a:endParaRPr lang="en-US"/>
        </a:p>
      </dgm:t>
    </dgm:pt>
    <dgm:pt modelId="{FEC8E6BE-1672-4386-B0B1-EDEF9203E2D4}" type="sibTrans" cxnId="{4404751D-4A07-4D8A-8C85-C6862C64E04F}">
      <dgm:prSet/>
      <dgm:spPr/>
      <dgm:t>
        <a:bodyPr/>
        <a:lstStyle/>
        <a:p>
          <a:endParaRPr lang="en-US"/>
        </a:p>
      </dgm:t>
    </dgm:pt>
    <dgm:pt modelId="{8F81F339-1964-4625-B3F4-BEE04D04A108}">
      <dgm:prSet/>
      <dgm:spPr/>
      <dgm:t>
        <a:bodyPr/>
        <a:lstStyle/>
        <a:p>
          <a:r>
            <a:rPr lang="en-US"/>
            <a:t>Contaminated infused solutions</a:t>
          </a:r>
        </a:p>
      </dgm:t>
    </dgm:pt>
    <dgm:pt modelId="{F1A9EA10-E935-4608-9607-050F40FDD973}" type="parTrans" cxnId="{5ABF1CFE-D9E3-4D67-AD42-220DF3999D12}">
      <dgm:prSet/>
      <dgm:spPr/>
      <dgm:t>
        <a:bodyPr/>
        <a:lstStyle/>
        <a:p>
          <a:endParaRPr lang="en-US"/>
        </a:p>
      </dgm:t>
    </dgm:pt>
    <dgm:pt modelId="{92BBDC88-7C74-46CA-889F-ABB9CE21064C}" type="sibTrans" cxnId="{5ABF1CFE-D9E3-4D67-AD42-220DF3999D12}">
      <dgm:prSet/>
      <dgm:spPr/>
      <dgm:t>
        <a:bodyPr/>
        <a:lstStyle/>
        <a:p>
          <a:endParaRPr lang="en-US"/>
        </a:p>
      </dgm:t>
    </dgm:pt>
    <dgm:pt modelId="{0349062C-31E5-4517-AE29-6657067DED62}">
      <dgm:prSet/>
      <dgm:spPr/>
      <dgm:t>
        <a:bodyPr/>
        <a:lstStyle/>
        <a:p>
          <a:r>
            <a:rPr lang="en-US"/>
            <a:t>Risk factors: Combination of host and catheter factors</a:t>
          </a:r>
        </a:p>
      </dgm:t>
    </dgm:pt>
    <dgm:pt modelId="{9D668683-5F8B-4385-A81A-2851A64CC490}" type="parTrans" cxnId="{1E6B179B-A7D5-4B1C-937C-50CA66F388E3}">
      <dgm:prSet/>
      <dgm:spPr/>
      <dgm:t>
        <a:bodyPr/>
        <a:lstStyle/>
        <a:p>
          <a:endParaRPr lang="en-US"/>
        </a:p>
      </dgm:t>
    </dgm:pt>
    <dgm:pt modelId="{EEFCD404-94D1-4A79-93B5-9FBA3692D12C}" type="sibTrans" cxnId="{1E6B179B-A7D5-4B1C-937C-50CA66F388E3}">
      <dgm:prSet/>
      <dgm:spPr/>
      <dgm:t>
        <a:bodyPr/>
        <a:lstStyle/>
        <a:p>
          <a:endParaRPr lang="en-US"/>
        </a:p>
      </dgm:t>
    </dgm:pt>
    <dgm:pt modelId="{BF0AB05E-9AB0-4E29-803C-1DCC8897CBA8}">
      <dgm:prSet/>
      <dgm:spPr/>
      <dgm:t>
        <a:bodyPr/>
        <a:lstStyle/>
        <a:p>
          <a:r>
            <a:rPr lang="en-US"/>
            <a:t>Chronic illness</a:t>
          </a:r>
        </a:p>
      </dgm:t>
    </dgm:pt>
    <dgm:pt modelId="{DB7AEADE-7DF0-4D55-883C-B32EDD6C7BF4}" type="parTrans" cxnId="{9AD7F904-B7C5-477C-9A67-3BDAE0C82B1A}">
      <dgm:prSet/>
      <dgm:spPr/>
      <dgm:t>
        <a:bodyPr/>
        <a:lstStyle/>
        <a:p>
          <a:endParaRPr lang="en-US"/>
        </a:p>
      </dgm:t>
    </dgm:pt>
    <dgm:pt modelId="{B4A1C663-2B2A-47A9-A2B8-A6157DA709DE}" type="sibTrans" cxnId="{9AD7F904-B7C5-477C-9A67-3BDAE0C82B1A}">
      <dgm:prSet/>
      <dgm:spPr/>
      <dgm:t>
        <a:bodyPr/>
        <a:lstStyle/>
        <a:p>
          <a:endParaRPr lang="en-US"/>
        </a:p>
      </dgm:t>
    </dgm:pt>
    <dgm:pt modelId="{D6356341-707F-422A-99DA-18D0D90B71CC}">
      <dgm:prSet/>
      <dgm:spPr/>
      <dgm:t>
        <a:bodyPr/>
        <a:lstStyle/>
        <a:p>
          <a:r>
            <a:rPr lang="en-US"/>
            <a:t>Duration of catheter</a:t>
          </a:r>
        </a:p>
      </dgm:t>
    </dgm:pt>
    <dgm:pt modelId="{D10ADA18-1BC7-4448-A632-DDDC27818373}" type="parTrans" cxnId="{56861B95-C64C-4D82-882E-D6FFCEEC43AF}">
      <dgm:prSet/>
      <dgm:spPr/>
      <dgm:t>
        <a:bodyPr/>
        <a:lstStyle/>
        <a:p>
          <a:endParaRPr lang="en-US"/>
        </a:p>
      </dgm:t>
    </dgm:pt>
    <dgm:pt modelId="{02539717-B3E4-49A5-AA5C-0038713220DB}" type="sibTrans" cxnId="{56861B95-C64C-4D82-882E-D6FFCEEC43AF}">
      <dgm:prSet/>
      <dgm:spPr/>
      <dgm:t>
        <a:bodyPr/>
        <a:lstStyle/>
        <a:p>
          <a:endParaRPr lang="en-US"/>
        </a:p>
      </dgm:t>
    </dgm:pt>
    <dgm:pt modelId="{8889CF16-68F5-4CC4-8C0F-FCCEEB216649}">
      <dgm:prSet/>
      <dgm:spPr/>
      <dgm:t>
        <a:bodyPr/>
        <a:lstStyle/>
        <a:p>
          <a:r>
            <a:rPr lang="en-US"/>
            <a:t>Type of catheter (e.g., non-tunneled)</a:t>
          </a:r>
        </a:p>
      </dgm:t>
    </dgm:pt>
    <dgm:pt modelId="{3EA72FEA-3516-494E-A17A-A9B7A7B9F393}" type="parTrans" cxnId="{25D3C7B6-D24E-4F35-BFE8-92809350D745}">
      <dgm:prSet/>
      <dgm:spPr/>
      <dgm:t>
        <a:bodyPr/>
        <a:lstStyle/>
        <a:p>
          <a:endParaRPr lang="en-US"/>
        </a:p>
      </dgm:t>
    </dgm:pt>
    <dgm:pt modelId="{504887AF-553F-4D87-A105-636343F2416E}" type="sibTrans" cxnId="{25D3C7B6-D24E-4F35-BFE8-92809350D745}">
      <dgm:prSet/>
      <dgm:spPr/>
      <dgm:t>
        <a:bodyPr/>
        <a:lstStyle/>
        <a:p>
          <a:endParaRPr lang="en-US"/>
        </a:p>
      </dgm:t>
    </dgm:pt>
    <dgm:pt modelId="{FFE3BAA0-A3D8-47A2-A8C6-3FD1BD2F0C49}">
      <dgm:prSet/>
      <dgm:spPr/>
      <dgm:t>
        <a:bodyPr/>
        <a:lstStyle/>
        <a:p>
          <a:r>
            <a:rPr lang="en-US"/>
            <a:t>Previous bloodstream infections</a:t>
          </a:r>
        </a:p>
      </dgm:t>
    </dgm:pt>
    <dgm:pt modelId="{0687FFD8-A41A-42DA-93D8-F1972C7FE1BD}" type="parTrans" cxnId="{C8C5B66E-2348-42F7-B507-A799255AB9A9}">
      <dgm:prSet/>
      <dgm:spPr/>
      <dgm:t>
        <a:bodyPr/>
        <a:lstStyle/>
        <a:p>
          <a:endParaRPr lang="en-US"/>
        </a:p>
      </dgm:t>
    </dgm:pt>
    <dgm:pt modelId="{673B0142-EE2D-481E-9FB4-A0BB077E083D}" type="sibTrans" cxnId="{C8C5B66E-2348-42F7-B507-A799255AB9A9}">
      <dgm:prSet/>
      <dgm:spPr/>
      <dgm:t>
        <a:bodyPr/>
        <a:lstStyle/>
        <a:p>
          <a:endParaRPr lang="en-US"/>
        </a:p>
      </dgm:t>
    </dgm:pt>
    <dgm:pt modelId="{53C03DDE-4BC0-4C3F-B749-DEDB118169AE}">
      <dgm:prSet/>
      <dgm:spPr/>
      <dgm:t>
        <a:bodyPr/>
        <a:lstStyle/>
        <a:p>
          <a:r>
            <a:rPr lang="en-US"/>
            <a:t>Type of therapy (e.g., TPN)</a:t>
          </a:r>
        </a:p>
      </dgm:t>
    </dgm:pt>
    <dgm:pt modelId="{9DFF0E3F-07B1-45C0-A6C4-D34F581136FE}" type="parTrans" cxnId="{C6D661E9-C05F-419A-9BFB-8DC22B538EFD}">
      <dgm:prSet/>
      <dgm:spPr/>
      <dgm:t>
        <a:bodyPr/>
        <a:lstStyle/>
        <a:p>
          <a:endParaRPr lang="en-US"/>
        </a:p>
      </dgm:t>
    </dgm:pt>
    <dgm:pt modelId="{8CA9632A-7BD7-4553-95BF-C85AC29B5799}" type="sibTrans" cxnId="{C6D661E9-C05F-419A-9BFB-8DC22B538EFD}">
      <dgm:prSet/>
      <dgm:spPr/>
      <dgm:t>
        <a:bodyPr/>
        <a:lstStyle/>
        <a:p>
          <a:endParaRPr lang="en-US"/>
        </a:p>
      </dgm:t>
    </dgm:pt>
    <dgm:pt modelId="{295FE541-7829-42BB-8CC0-C097EE3B88A9}">
      <dgm:prSet/>
      <dgm:spPr/>
      <dgm:t>
        <a:bodyPr/>
        <a:lstStyle/>
        <a:p>
          <a:r>
            <a:rPr lang="en-US"/>
            <a:t>Immune deficiency</a:t>
          </a:r>
        </a:p>
      </dgm:t>
    </dgm:pt>
    <dgm:pt modelId="{6B8AB6C6-3774-4687-96D5-0985DC884BDE}" type="parTrans" cxnId="{9EA065D1-74F4-4162-B623-52408FEF1256}">
      <dgm:prSet/>
      <dgm:spPr/>
      <dgm:t>
        <a:bodyPr/>
        <a:lstStyle/>
        <a:p>
          <a:endParaRPr lang="en-US"/>
        </a:p>
      </dgm:t>
    </dgm:pt>
    <dgm:pt modelId="{3765C9B3-D969-4B14-BDC2-8D804D8DA2DB}" type="sibTrans" cxnId="{9EA065D1-74F4-4162-B623-52408FEF1256}">
      <dgm:prSet/>
      <dgm:spPr/>
      <dgm:t>
        <a:bodyPr/>
        <a:lstStyle/>
        <a:p>
          <a:endParaRPr lang="en-US"/>
        </a:p>
      </dgm:t>
    </dgm:pt>
    <dgm:pt modelId="{53595B4A-2C22-4DC7-A7E0-7B5217465D79}">
      <dgm:prSet/>
      <dgm:spPr/>
      <dgm:t>
        <a:bodyPr/>
        <a:lstStyle/>
        <a:p>
          <a:r>
            <a:rPr lang="en-US"/>
            <a:t>Catheter-site care</a:t>
          </a:r>
        </a:p>
      </dgm:t>
    </dgm:pt>
    <dgm:pt modelId="{A6CC34F6-AF2C-4B22-A0C1-30BC805AB2BB}" type="parTrans" cxnId="{2D025FB2-FB6E-4E87-A4C4-E734CC61ED30}">
      <dgm:prSet/>
      <dgm:spPr/>
      <dgm:t>
        <a:bodyPr/>
        <a:lstStyle/>
        <a:p>
          <a:endParaRPr lang="en-US"/>
        </a:p>
      </dgm:t>
    </dgm:pt>
    <dgm:pt modelId="{A52F7B08-BDD8-4707-8E44-9FE71EB8CE37}" type="sibTrans" cxnId="{2D025FB2-FB6E-4E87-A4C4-E734CC61ED30}">
      <dgm:prSet/>
      <dgm:spPr/>
      <dgm:t>
        <a:bodyPr/>
        <a:lstStyle/>
        <a:p>
          <a:endParaRPr lang="en-US"/>
        </a:p>
      </dgm:t>
    </dgm:pt>
    <dgm:pt modelId="{B719B63B-B6AD-49D6-9CEB-12ED5D718004}">
      <dgm:prSet/>
      <dgm:spPr/>
      <dgm:t>
        <a:bodyPr/>
        <a:lstStyle/>
        <a:p>
          <a:r>
            <a:rPr lang="en-US"/>
            <a:t>Location of placement</a:t>
          </a:r>
        </a:p>
      </dgm:t>
    </dgm:pt>
    <dgm:pt modelId="{FD625B73-9252-4FFF-A55A-7756767E9EA5}" type="parTrans" cxnId="{B71E3FCE-12C2-45D0-BEA1-8F517DB4D465}">
      <dgm:prSet/>
      <dgm:spPr/>
      <dgm:t>
        <a:bodyPr/>
        <a:lstStyle/>
        <a:p>
          <a:endParaRPr lang="en-US"/>
        </a:p>
      </dgm:t>
    </dgm:pt>
    <dgm:pt modelId="{0B08E1D4-7103-4AF7-9C12-832CB87F8BF6}" type="sibTrans" cxnId="{B71E3FCE-12C2-45D0-BEA1-8F517DB4D465}">
      <dgm:prSet/>
      <dgm:spPr/>
      <dgm:t>
        <a:bodyPr/>
        <a:lstStyle/>
        <a:p>
          <a:endParaRPr lang="en-US"/>
        </a:p>
      </dgm:t>
    </dgm:pt>
    <dgm:pt modelId="{6C913A6C-1922-428A-8F58-593CC034FDAA}">
      <dgm:prSet/>
      <dgm:spPr/>
      <dgm:t>
        <a:bodyPr/>
        <a:lstStyle/>
        <a:p>
          <a:r>
            <a:rPr lang="en-US"/>
            <a:t>Conditions of catheter insertion</a:t>
          </a:r>
        </a:p>
      </dgm:t>
    </dgm:pt>
    <dgm:pt modelId="{C8A27EA4-9C18-477A-96C3-C62F4AB5CD57}" type="parTrans" cxnId="{454FED26-B962-4A87-A48B-817DC7A69A84}">
      <dgm:prSet/>
      <dgm:spPr/>
      <dgm:t>
        <a:bodyPr/>
        <a:lstStyle/>
        <a:p>
          <a:endParaRPr lang="en-US"/>
        </a:p>
      </dgm:t>
    </dgm:pt>
    <dgm:pt modelId="{FD44F846-D29B-452B-A80D-59329A27A776}" type="sibTrans" cxnId="{454FED26-B962-4A87-A48B-817DC7A69A84}">
      <dgm:prSet/>
      <dgm:spPr/>
      <dgm:t>
        <a:bodyPr/>
        <a:lstStyle/>
        <a:p>
          <a:endParaRPr lang="en-US"/>
        </a:p>
      </dgm:t>
    </dgm:pt>
    <dgm:pt modelId="{1521FB46-01C9-47E6-8222-5484B6CF3000}" type="pres">
      <dgm:prSet presAssocID="{98DDC185-B0A7-47EF-9ECD-38443F221C67}" presName="Name0" presStyleCnt="0">
        <dgm:presLayoutVars>
          <dgm:dir/>
          <dgm:animLvl val="lvl"/>
          <dgm:resizeHandles val="exact"/>
        </dgm:presLayoutVars>
      </dgm:prSet>
      <dgm:spPr/>
    </dgm:pt>
    <dgm:pt modelId="{148572DE-1F2B-43B9-864E-81B548D0C371}" type="pres">
      <dgm:prSet presAssocID="{CA11BEDD-4D35-4286-94EE-5CAB0BF457BD}" presName="composite" presStyleCnt="0"/>
      <dgm:spPr/>
    </dgm:pt>
    <dgm:pt modelId="{0E50C918-A0A2-421A-955E-94438640E7CA}" type="pres">
      <dgm:prSet presAssocID="{CA11BEDD-4D35-4286-94EE-5CAB0BF457BD}" presName="parTx" presStyleLbl="alignNode1" presStyleIdx="0" presStyleCnt="2">
        <dgm:presLayoutVars>
          <dgm:chMax val="0"/>
          <dgm:chPref val="0"/>
          <dgm:bulletEnabled val="1"/>
        </dgm:presLayoutVars>
      </dgm:prSet>
      <dgm:spPr/>
    </dgm:pt>
    <dgm:pt modelId="{3B8CEFBD-E1B3-4EF9-BB6B-98B6273C06A5}" type="pres">
      <dgm:prSet presAssocID="{CA11BEDD-4D35-4286-94EE-5CAB0BF457BD}" presName="desTx" presStyleLbl="alignAccFollowNode1" presStyleIdx="0" presStyleCnt="2">
        <dgm:presLayoutVars>
          <dgm:bulletEnabled val="1"/>
        </dgm:presLayoutVars>
      </dgm:prSet>
      <dgm:spPr/>
    </dgm:pt>
    <dgm:pt modelId="{0B50CE16-9159-46A6-99E2-5211BB3DB325}" type="pres">
      <dgm:prSet presAssocID="{559FA7C8-FEB4-4AB5-A818-A16425D521FB}" presName="space" presStyleCnt="0"/>
      <dgm:spPr/>
    </dgm:pt>
    <dgm:pt modelId="{242180DB-B7FF-4A3C-B870-607A56A498CF}" type="pres">
      <dgm:prSet presAssocID="{0349062C-31E5-4517-AE29-6657067DED62}" presName="composite" presStyleCnt="0"/>
      <dgm:spPr/>
    </dgm:pt>
    <dgm:pt modelId="{FAC19809-2E3B-4FF3-8518-040FAB14B8CA}" type="pres">
      <dgm:prSet presAssocID="{0349062C-31E5-4517-AE29-6657067DED62}" presName="parTx" presStyleLbl="alignNode1" presStyleIdx="1" presStyleCnt="2">
        <dgm:presLayoutVars>
          <dgm:chMax val="0"/>
          <dgm:chPref val="0"/>
          <dgm:bulletEnabled val="1"/>
        </dgm:presLayoutVars>
      </dgm:prSet>
      <dgm:spPr/>
    </dgm:pt>
    <dgm:pt modelId="{1B971600-7595-4BDC-8ECB-2FBBC8DF17F8}" type="pres">
      <dgm:prSet presAssocID="{0349062C-31E5-4517-AE29-6657067DED62}" presName="desTx" presStyleLbl="alignAccFollowNode1" presStyleIdx="1" presStyleCnt="2">
        <dgm:presLayoutVars>
          <dgm:bulletEnabled val="1"/>
        </dgm:presLayoutVars>
      </dgm:prSet>
      <dgm:spPr/>
    </dgm:pt>
  </dgm:ptLst>
  <dgm:cxnLst>
    <dgm:cxn modelId="{9AD7F904-B7C5-477C-9A67-3BDAE0C82B1A}" srcId="{0349062C-31E5-4517-AE29-6657067DED62}" destId="{BF0AB05E-9AB0-4E29-803C-1DCC8897CBA8}" srcOrd="0" destOrd="0" parTransId="{DB7AEADE-7DF0-4D55-883C-B32EDD6C7BF4}" sibTransId="{B4A1C663-2B2A-47A9-A2B8-A6157DA709DE}"/>
    <dgm:cxn modelId="{D81EE10F-80D8-4CFD-9CDB-476A9D8446B2}" type="presOf" srcId="{53595B4A-2C22-4DC7-A7E0-7B5217465D79}" destId="{1B971600-7595-4BDC-8ECB-2FBBC8DF17F8}" srcOrd="0" destOrd="6" presId="urn:microsoft.com/office/officeart/2005/8/layout/hList1"/>
    <dgm:cxn modelId="{A6041911-5493-4572-93AE-043EA1507B54}" type="presOf" srcId="{8889CF16-68F5-4CC4-8C0F-FCCEEB216649}" destId="{1B971600-7595-4BDC-8ECB-2FBBC8DF17F8}" srcOrd="0" destOrd="2" presId="urn:microsoft.com/office/officeart/2005/8/layout/hList1"/>
    <dgm:cxn modelId="{4404751D-4A07-4D8A-8C85-C6862C64E04F}" srcId="{CA11BEDD-4D35-4286-94EE-5CAB0BF457BD}" destId="{83D2FEB0-8B19-48FD-AD5A-CDB08488B3CC}" srcOrd="2" destOrd="0" parTransId="{77340348-2967-414B-A872-85C18B761DE5}" sibTransId="{FEC8E6BE-1672-4386-B0B1-EDEF9203E2D4}"/>
    <dgm:cxn modelId="{454FED26-B962-4A87-A48B-817DC7A69A84}" srcId="{0349062C-31E5-4517-AE29-6657067DED62}" destId="{6C913A6C-1922-428A-8F58-593CC034FDAA}" srcOrd="8" destOrd="0" parTransId="{C8A27EA4-9C18-477A-96C3-C62F4AB5CD57}" sibTransId="{FD44F846-D29B-452B-A80D-59329A27A776}"/>
    <dgm:cxn modelId="{C8BB332E-334A-4DFE-83EB-2DACF481C440}" type="presOf" srcId="{0349062C-31E5-4517-AE29-6657067DED62}" destId="{FAC19809-2E3B-4FF3-8518-040FAB14B8CA}" srcOrd="0" destOrd="0" presId="urn:microsoft.com/office/officeart/2005/8/layout/hList1"/>
    <dgm:cxn modelId="{375B3E61-879F-4193-B07A-631B48ACE2EA}" type="presOf" srcId="{CA11BEDD-4D35-4286-94EE-5CAB0BF457BD}" destId="{0E50C918-A0A2-421A-955E-94438640E7CA}" srcOrd="0" destOrd="0" presId="urn:microsoft.com/office/officeart/2005/8/layout/hList1"/>
    <dgm:cxn modelId="{D07D3B42-9BD0-47A1-B054-73115C0405CE}" type="presOf" srcId="{BF0AB05E-9AB0-4E29-803C-1DCC8897CBA8}" destId="{1B971600-7595-4BDC-8ECB-2FBBC8DF17F8}" srcOrd="0" destOrd="0" presId="urn:microsoft.com/office/officeart/2005/8/layout/hList1"/>
    <dgm:cxn modelId="{C8C5B66E-2348-42F7-B507-A799255AB9A9}" srcId="{0349062C-31E5-4517-AE29-6657067DED62}" destId="{FFE3BAA0-A3D8-47A2-A8C6-3FD1BD2F0C49}" srcOrd="3" destOrd="0" parTransId="{0687FFD8-A41A-42DA-93D8-F1972C7FE1BD}" sibTransId="{673B0142-EE2D-481E-9FB4-A0BB077E083D}"/>
    <dgm:cxn modelId="{8602C473-B8BD-4771-9710-5B62785C6866}" type="presOf" srcId="{FFE3BAA0-A3D8-47A2-A8C6-3FD1BD2F0C49}" destId="{1B971600-7595-4BDC-8ECB-2FBBC8DF17F8}" srcOrd="0" destOrd="3" presId="urn:microsoft.com/office/officeart/2005/8/layout/hList1"/>
    <dgm:cxn modelId="{F0476254-A339-456C-B615-7524ACFEC3E1}" srcId="{CA11BEDD-4D35-4286-94EE-5CAB0BF457BD}" destId="{57DFBF60-CCF8-4D8A-A143-7749529D17D9}" srcOrd="1" destOrd="0" parTransId="{6C1C2BE4-10F0-4B2A-9911-4BDA45FCBAB6}" sibTransId="{B4011443-5EAA-4B29-BEB6-8B594A77EB5A}"/>
    <dgm:cxn modelId="{D258DE7C-9A39-4BC6-9BAB-16524FC7E87A}" type="presOf" srcId="{295FE541-7829-42BB-8CC0-C097EE3B88A9}" destId="{1B971600-7595-4BDC-8ECB-2FBBC8DF17F8}" srcOrd="0" destOrd="5" presId="urn:microsoft.com/office/officeart/2005/8/layout/hList1"/>
    <dgm:cxn modelId="{C0DBBC8D-C177-4970-BF65-1EA04B578A69}" srcId="{CA11BEDD-4D35-4286-94EE-5CAB0BF457BD}" destId="{6CF0CCA4-809A-4AA9-A587-A27AF8BAD4B9}" srcOrd="0" destOrd="0" parTransId="{6F6BF801-E4D2-468B-B9CB-74D8C60A862F}" sibTransId="{869214CA-E06E-4C8B-84D1-BF05B7DC29EF}"/>
    <dgm:cxn modelId="{01FF198E-9CBC-465C-96E3-E5AF40BB69BC}" type="presOf" srcId="{8F81F339-1964-4625-B3F4-BEE04D04A108}" destId="{3B8CEFBD-E1B3-4EF9-BB6B-98B6273C06A5}" srcOrd="0" destOrd="3" presId="urn:microsoft.com/office/officeart/2005/8/layout/hList1"/>
    <dgm:cxn modelId="{DDD4EB90-68EB-4F9C-87F2-A1366B7D5341}" srcId="{98DDC185-B0A7-47EF-9ECD-38443F221C67}" destId="{CA11BEDD-4D35-4286-94EE-5CAB0BF457BD}" srcOrd="0" destOrd="0" parTransId="{DDE20C23-40C1-4E1C-880B-CE496EAE3973}" sibTransId="{559FA7C8-FEB4-4AB5-A818-A16425D521FB}"/>
    <dgm:cxn modelId="{56861B95-C64C-4D82-882E-D6FFCEEC43AF}" srcId="{0349062C-31E5-4517-AE29-6657067DED62}" destId="{D6356341-707F-422A-99DA-18D0D90B71CC}" srcOrd="1" destOrd="0" parTransId="{D10ADA18-1BC7-4448-A632-DDDC27818373}" sibTransId="{02539717-B3E4-49A5-AA5C-0038713220DB}"/>
    <dgm:cxn modelId="{0677FE98-3FDB-49A0-BFB3-B45AFA23CF8A}" type="presOf" srcId="{83D2FEB0-8B19-48FD-AD5A-CDB08488B3CC}" destId="{3B8CEFBD-E1B3-4EF9-BB6B-98B6273C06A5}" srcOrd="0" destOrd="2" presId="urn:microsoft.com/office/officeart/2005/8/layout/hList1"/>
    <dgm:cxn modelId="{1E6B179B-A7D5-4B1C-937C-50CA66F388E3}" srcId="{98DDC185-B0A7-47EF-9ECD-38443F221C67}" destId="{0349062C-31E5-4517-AE29-6657067DED62}" srcOrd="1" destOrd="0" parTransId="{9D668683-5F8B-4385-A81A-2851A64CC490}" sibTransId="{EEFCD404-94D1-4A79-93B5-9FBA3692D12C}"/>
    <dgm:cxn modelId="{9146EAA6-6572-4169-AD50-33192A7D080C}" type="presOf" srcId="{57DFBF60-CCF8-4D8A-A143-7749529D17D9}" destId="{3B8CEFBD-E1B3-4EF9-BB6B-98B6273C06A5}" srcOrd="0" destOrd="1" presId="urn:microsoft.com/office/officeart/2005/8/layout/hList1"/>
    <dgm:cxn modelId="{867354A8-3334-4140-A60E-9ED22D5D73C5}" type="presOf" srcId="{B719B63B-B6AD-49D6-9CEB-12ED5D718004}" destId="{1B971600-7595-4BDC-8ECB-2FBBC8DF17F8}" srcOrd="0" destOrd="7" presId="urn:microsoft.com/office/officeart/2005/8/layout/hList1"/>
    <dgm:cxn modelId="{2D025FB2-FB6E-4E87-A4C4-E734CC61ED30}" srcId="{0349062C-31E5-4517-AE29-6657067DED62}" destId="{53595B4A-2C22-4DC7-A7E0-7B5217465D79}" srcOrd="6" destOrd="0" parTransId="{A6CC34F6-AF2C-4B22-A0C1-30BC805AB2BB}" sibTransId="{A52F7B08-BDD8-4707-8E44-9FE71EB8CE37}"/>
    <dgm:cxn modelId="{25D3C7B6-D24E-4F35-BFE8-92809350D745}" srcId="{0349062C-31E5-4517-AE29-6657067DED62}" destId="{8889CF16-68F5-4CC4-8C0F-FCCEEB216649}" srcOrd="2" destOrd="0" parTransId="{3EA72FEA-3516-494E-A17A-A9B7A7B9F393}" sibTransId="{504887AF-553F-4D87-A105-636343F2416E}"/>
    <dgm:cxn modelId="{A0A79FB8-6118-4DE8-888E-3791C4E7954F}" type="presOf" srcId="{53C03DDE-4BC0-4C3F-B749-DEDB118169AE}" destId="{1B971600-7595-4BDC-8ECB-2FBBC8DF17F8}" srcOrd="0" destOrd="4" presId="urn:microsoft.com/office/officeart/2005/8/layout/hList1"/>
    <dgm:cxn modelId="{B2FFD2C4-754D-43A8-81FB-5961481467AA}" type="presOf" srcId="{98DDC185-B0A7-47EF-9ECD-38443F221C67}" destId="{1521FB46-01C9-47E6-8222-5484B6CF3000}" srcOrd="0" destOrd="0" presId="urn:microsoft.com/office/officeart/2005/8/layout/hList1"/>
    <dgm:cxn modelId="{B71E3FCE-12C2-45D0-BEA1-8F517DB4D465}" srcId="{0349062C-31E5-4517-AE29-6657067DED62}" destId="{B719B63B-B6AD-49D6-9CEB-12ED5D718004}" srcOrd="7" destOrd="0" parTransId="{FD625B73-9252-4FFF-A55A-7756767E9EA5}" sibTransId="{0B08E1D4-7103-4AF7-9C12-832CB87F8BF6}"/>
    <dgm:cxn modelId="{9EA065D1-74F4-4162-B623-52408FEF1256}" srcId="{0349062C-31E5-4517-AE29-6657067DED62}" destId="{295FE541-7829-42BB-8CC0-C097EE3B88A9}" srcOrd="5" destOrd="0" parTransId="{6B8AB6C6-3774-4687-96D5-0985DC884BDE}" sibTransId="{3765C9B3-D969-4B14-BDC2-8D804D8DA2DB}"/>
    <dgm:cxn modelId="{9236EDD3-BF7D-4C0A-9E07-5E49150FB307}" type="presOf" srcId="{6CF0CCA4-809A-4AA9-A587-A27AF8BAD4B9}" destId="{3B8CEFBD-E1B3-4EF9-BB6B-98B6273C06A5}" srcOrd="0" destOrd="0" presId="urn:microsoft.com/office/officeart/2005/8/layout/hList1"/>
    <dgm:cxn modelId="{E6B614D6-DFAC-47B6-BD96-9BB5410BBC2C}" type="presOf" srcId="{D6356341-707F-422A-99DA-18D0D90B71CC}" destId="{1B971600-7595-4BDC-8ECB-2FBBC8DF17F8}" srcOrd="0" destOrd="1" presId="urn:microsoft.com/office/officeart/2005/8/layout/hList1"/>
    <dgm:cxn modelId="{32EA1AE9-3944-4A21-AEF4-6A2EBB43E851}" type="presOf" srcId="{6C913A6C-1922-428A-8F58-593CC034FDAA}" destId="{1B971600-7595-4BDC-8ECB-2FBBC8DF17F8}" srcOrd="0" destOrd="8" presId="urn:microsoft.com/office/officeart/2005/8/layout/hList1"/>
    <dgm:cxn modelId="{C6D661E9-C05F-419A-9BFB-8DC22B538EFD}" srcId="{0349062C-31E5-4517-AE29-6657067DED62}" destId="{53C03DDE-4BC0-4C3F-B749-DEDB118169AE}" srcOrd="4" destOrd="0" parTransId="{9DFF0E3F-07B1-45C0-A6C4-D34F581136FE}" sibTransId="{8CA9632A-7BD7-4553-95BF-C85AC29B5799}"/>
    <dgm:cxn modelId="{5ABF1CFE-D9E3-4D67-AD42-220DF3999D12}" srcId="{CA11BEDD-4D35-4286-94EE-5CAB0BF457BD}" destId="{8F81F339-1964-4625-B3F4-BEE04D04A108}" srcOrd="3" destOrd="0" parTransId="{F1A9EA10-E935-4608-9607-050F40FDD973}" sibTransId="{92BBDC88-7C74-46CA-889F-ABB9CE21064C}"/>
    <dgm:cxn modelId="{1B3727FA-74BA-4568-93C2-0F2F7EA2D40D}" type="presParOf" srcId="{1521FB46-01C9-47E6-8222-5484B6CF3000}" destId="{148572DE-1F2B-43B9-864E-81B548D0C371}" srcOrd="0" destOrd="0" presId="urn:microsoft.com/office/officeart/2005/8/layout/hList1"/>
    <dgm:cxn modelId="{CFB6A9AA-2213-4AFA-A951-66835B58D13F}" type="presParOf" srcId="{148572DE-1F2B-43B9-864E-81B548D0C371}" destId="{0E50C918-A0A2-421A-955E-94438640E7CA}" srcOrd="0" destOrd="0" presId="urn:microsoft.com/office/officeart/2005/8/layout/hList1"/>
    <dgm:cxn modelId="{DBA7A893-F12C-469A-BA7F-12A82672FA28}" type="presParOf" srcId="{148572DE-1F2B-43B9-864E-81B548D0C371}" destId="{3B8CEFBD-E1B3-4EF9-BB6B-98B6273C06A5}" srcOrd="1" destOrd="0" presId="urn:microsoft.com/office/officeart/2005/8/layout/hList1"/>
    <dgm:cxn modelId="{40325146-455B-4425-8BF3-036EE52D4330}" type="presParOf" srcId="{1521FB46-01C9-47E6-8222-5484B6CF3000}" destId="{0B50CE16-9159-46A6-99E2-5211BB3DB325}" srcOrd="1" destOrd="0" presId="urn:microsoft.com/office/officeart/2005/8/layout/hList1"/>
    <dgm:cxn modelId="{2B357F12-7D1F-4346-AA46-CB1828B40BCC}" type="presParOf" srcId="{1521FB46-01C9-47E6-8222-5484B6CF3000}" destId="{242180DB-B7FF-4A3C-B870-607A56A498CF}" srcOrd="2" destOrd="0" presId="urn:microsoft.com/office/officeart/2005/8/layout/hList1"/>
    <dgm:cxn modelId="{25CFF233-77DA-45E2-B9B1-4244BC9938EC}" type="presParOf" srcId="{242180DB-B7FF-4A3C-B870-607A56A498CF}" destId="{FAC19809-2E3B-4FF3-8518-040FAB14B8CA}" srcOrd="0" destOrd="0" presId="urn:microsoft.com/office/officeart/2005/8/layout/hList1"/>
    <dgm:cxn modelId="{07811E0B-F01C-49FE-8460-EF65FA8408CB}" type="presParOf" srcId="{242180DB-B7FF-4A3C-B870-607A56A498CF}" destId="{1B971600-7595-4BDC-8ECB-2FBBC8DF17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9E752E9-6B34-4FBC-9F9F-05E6BA216530}"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B750F8CC-9603-46BB-956A-3D9861FB37A5}">
      <dgm:prSet/>
      <dgm:spPr/>
      <dgm:t>
        <a:bodyPr/>
        <a:lstStyle/>
        <a:p>
          <a:r>
            <a:rPr lang="en-US"/>
            <a:t>Type of access:</a:t>
          </a:r>
        </a:p>
      </dgm:t>
    </dgm:pt>
    <dgm:pt modelId="{AB2ED099-FB0C-4546-9D38-B580AE704803}" type="parTrans" cxnId="{DEF564F6-9454-4889-9575-1373FA753B64}">
      <dgm:prSet/>
      <dgm:spPr/>
      <dgm:t>
        <a:bodyPr/>
        <a:lstStyle/>
        <a:p>
          <a:endParaRPr lang="en-US"/>
        </a:p>
      </dgm:t>
    </dgm:pt>
    <dgm:pt modelId="{4FAD41C0-E3F6-4588-8C3F-F98FE0AF483F}" type="sibTrans" cxnId="{DEF564F6-9454-4889-9575-1373FA753B64}">
      <dgm:prSet/>
      <dgm:spPr/>
      <dgm:t>
        <a:bodyPr/>
        <a:lstStyle/>
        <a:p>
          <a:endParaRPr lang="en-US"/>
        </a:p>
      </dgm:t>
    </dgm:pt>
    <dgm:pt modelId="{F9F1DFD2-0BF2-4620-B056-B2E85BD43701}">
      <dgm:prSet/>
      <dgm:spPr/>
      <dgm:t>
        <a:bodyPr/>
        <a:lstStyle/>
        <a:p>
          <a:r>
            <a:rPr lang="en-US"/>
            <a:t>Ford, et al. - Retrospective observational study of ambulatory patients</a:t>
          </a:r>
        </a:p>
      </dgm:t>
    </dgm:pt>
    <dgm:pt modelId="{0BF3DC72-5C7B-403D-A057-98315A4E4261}" type="parTrans" cxnId="{57E36607-6A90-4163-9D21-4DB609CB0233}">
      <dgm:prSet/>
      <dgm:spPr/>
      <dgm:t>
        <a:bodyPr/>
        <a:lstStyle/>
        <a:p>
          <a:endParaRPr lang="en-US"/>
        </a:p>
      </dgm:t>
    </dgm:pt>
    <dgm:pt modelId="{AD1448FC-43C2-42C4-86A3-974B015285A0}" type="sibTrans" cxnId="{57E36607-6A90-4163-9D21-4DB609CB0233}">
      <dgm:prSet/>
      <dgm:spPr/>
      <dgm:t>
        <a:bodyPr/>
        <a:lstStyle/>
        <a:p>
          <a:endParaRPr lang="en-US"/>
        </a:p>
      </dgm:t>
    </dgm:pt>
    <dgm:pt modelId="{5564582F-D216-4A0B-9629-006E3997B480}">
      <dgm:prSet/>
      <dgm:spPr/>
      <dgm:t>
        <a:bodyPr/>
        <a:lstStyle/>
        <a:p>
          <a:r>
            <a:rPr lang="en-US"/>
            <a:t>Patients with ports have increased odds of salvage versus PICCs (aOR 3.24 [95% CI 1.15–9.17])</a:t>
          </a:r>
        </a:p>
      </dgm:t>
    </dgm:pt>
    <dgm:pt modelId="{7A4746F0-FD18-4FB2-95F9-42B5B09628DE}" type="parTrans" cxnId="{A6381CF6-AA93-42BE-BC8D-3F7BCEEF161E}">
      <dgm:prSet/>
      <dgm:spPr/>
      <dgm:t>
        <a:bodyPr/>
        <a:lstStyle/>
        <a:p>
          <a:endParaRPr lang="en-US"/>
        </a:p>
      </dgm:t>
    </dgm:pt>
    <dgm:pt modelId="{ECFB06A2-9D5E-4C07-B1F6-C905898C93E5}" type="sibTrans" cxnId="{A6381CF6-AA93-42BE-BC8D-3F7BCEEF161E}">
      <dgm:prSet/>
      <dgm:spPr/>
      <dgm:t>
        <a:bodyPr/>
        <a:lstStyle/>
        <a:p>
          <a:endParaRPr lang="en-US"/>
        </a:p>
      </dgm:t>
    </dgm:pt>
    <dgm:pt modelId="{47DCDABD-BDF6-4143-BC18-927BD55EA823}">
      <dgm:prSet/>
      <dgm:spPr/>
      <dgm:t>
        <a:bodyPr/>
        <a:lstStyle/>
        <a:p>
          <a:r>
            <a:rPr lang="en-US"/>
            <a:t>Single-lumen CVCs have an increased odds of salvage versus multilumen CVCs (aOR 2.00 [95% CI 1.00–3.99])</a:t>
          </a:r>
        </a:p>
      </dgm:t>
    </dgm:pt>
    <dgm:pt modelId="{EF4C7734-272A-4678-8025-B1587367C99F}" type="parTrans" cxnId="{05D73AC8-695C-4568-AFC3-B45D6222C95E}">
      <dgm:prSet/>
      <dgm:spPr/>
      <dgm:t>
        <a:bodyPr/>
        <a:lstStyle/>
        <a:p>
          <a:endParaRPr lang="en-US"/>
        </a:p>
      </dgm:t>
    </dgm:pt>
    <dgm:pt modelId="{877251E0-7436-48CE-BD46-DB444D39DCC6}" type="sibTrans" cxnId="{05D73AC8-695C-4568-AFC3-B45D6222C95E}">
      <dgm:prSet/>
      <dgm:spPr/>
      <dgm:t>
        <a:bodyPr/>
        <a:lstStyle/>
        <a:p>
          <a:endParaRPr lang="en-US"/>
        </a:p>
      </dgm:t>
    </dgm:pt>
    <dgm:pt modelId="{6804D184-FF6D-4BD4-8DE6-7E2E26C075AE}">
      <dgm:prSet/>
      <dgm:spPr/>
      <dgm:t>
        <a:bodyPr/>
        <a:lstStyle/>
        <a:p>
          <a:r>
            <a:rPr lang="en-US"/>
            <a:t>Patients without the following complications:</a:t>
          </a:r>
        </a:p>
      </dgm:t>
    </dgm:pt>
    <dgm:pt modelId="{FD82F692-3611-46DB-9CDE-397BF8C0F5BE}" type="parTrans" cxnId="{C2C28E5D-CB0E-4808-9C7F-A3507D2D944B}">
      <dgm:prSet/>
      <dgm:spPr/>
      <dgm:t>
        <a:bodyPr/>
        <a:lstStyle/>
        <a:p>
          <a:endParaRPr lang="en-US"/>
        </a:p>
      </dgm:t>
    </dgm:pt>
    <dgm:pt modelId="{ECBD1AEB-548B-4C03-A7F7-4A961D106337}" type="sibTrans" cxnId="{C2C28E5D-CB0E-4808-9C7F-A3507D2D944B}">
      <dgm:prSet/>
      <dgm:spPr/>
      <dgm:t>
        <a:bodyPr/>
        <a:lstStyle/>
        <a:p>
          <a:endParaRPr lang="en-US"/>
        </a:p>
      </dgm:t>
    </dgm:pt>
    <dgm:pt modelId="{D3B5E00E-FDA3-4624-9864-20D1D020595A}">
      <dgm:prSet/>
      <dgm:spPr/>
      <dgm:t>
        <a:bodyPr/>
        <a:lstStyle/>
        <a:p>
          <a:r>
            <a:rPr lang="en-US"/>
            <a:t>Tunnel infection</a:t>
          </a:r>
        </a:p>
      </dgm:t>
    </dgm:pt>
    <dgm:pt modelId="{8309D049-F066-40F6-AF9E-9C35276F00C5}" type="parTrans" cxnId="{41AEA51D-D809-444A-A401-0D7C87173673}">
      <dgm:prSet/>
      <dgm:spPr/>
      <dgm:t>
        <a:bodyPr/>
        <a:lstStyle/>
        <a:p>
          <a:endParaRPr lang="en-US"/>
        </a:p>
      </dgm:t>
    </dgm:pt>
    <dgm:pt modelId="{0387EBE1-E24E-4422-96F3-E6B1293CEDE0}" type="sibTrans" cxnId="{41AEA51D-D809-444A-A401-0D7C87173673}">
      <dgm:prSet/>
      <dgm:spPr/>
      <dgm:t>
        <a:bodyPr/>
        <a:lstStyle/>
        <a:p>
          <a:endParaRPr lang="en-US"/>
        </a:p>
      </dgm:t>
    </dgm:pt>
    <dgm:pt modelId="{C2C037EC-447C-4949-954A-68D32428866D}">
      <dgm:prSet/>
      <dgm:spPr/>
      <dgm:t>
        <a:bodyPr/>
        <a:lstStyle/>
        <a:p>
          <a:r>
            <a:rPr lang="en-US"/>
            <a:t>Port abscess</a:t>
          </a:r>
        </a:p>
      </dgm:t>
    </dgm:pt>
    <dgm:pt modelId="{652A8AD5-9905-4159-9F74-914FFDA5952D}" type="parTrans" cxnId="{0B3D7A68-6B19-4321-8ACA-ED0DE4F44645}">
      <dgm:prSet/>
      <dgm:spPr/>
      <dgm:t>
        <a:bodyPr/>
        <a:lstStyle/>
        <a:p>
          <a:endParaRPr lang="en-US"/>
        </a:p>
      </dgm:t>
    </dgm:pt>
    <dgm:pt modelId="{AD13192B-6816-4025-B488-B4774C5864B4}" type="sibTrans" cxnId="{0B3D7A68-6B19-4321-8ACA-ED0DE4F44645}">
      <dgm:prSet/>
      <dgm:spPr/>
      <dgm:t>
        <a:bodyPr/>
        <a:lstStyle/>
        <a:p>
          <a:endParaRPr lang="en-US"/>
        </a:p>
      </dgm:t>
    </dgm:pt>
    <dgm:pt modelId="{2CCD00A6-DF96-414E-874F-3F2C6E304670}">
      <dgm:prSet/>
      <dgm:spPr/>
      <dgm:t>
        <a:bodyPr/>
        <a:lstStyle/>
        <a:p>
          <a:r>
            <a:rPr lang="en-US"/>
            <a:t>Septic thrombosis</a:t>
          </a:r>
        </a:p>
      </dgm:t>
    </dgm:pt>
    <dgm:pt modelId="{F99689C7-D940-4445-8869-1B9067798675}" type="parTrans" cxnId="{8088CD28-01DC-42FA-A54D-EFC192538B6B}">
      <dgm:prSet/>
      <dgm:spPr/>
      <dgm:t>
        <a:bodyPr/>
        <a:lstStyle/>
        <a:p>
          <a:endParaRPr lang="en-US"/>
        </a:p>
      </dgm:t>
    </dgm:pt>
    <dgm:pt modelId="{A0DA9134-79D4-4092-B21A-7C72680B0BCE}" type="sibTrans" cxnId="{8088CD28-01DC-42FA-A54D-EFC192538B6B}">
      <dgm:prSet/>
      <dgm:spPr/>
      <dgm:t>
        <a:bodyPr/>
        <a:lstStyle/>
        <a:p>
          <a:endParaRPr lang="en-US"/>
        </a:p>
      </dgm:t>
    </dgm:pt>
    <dgm:pt modelId="{A80ABC00-EB09-4C04-A525-FFFAB9F0AE04}">
      <dgm:prSet/>
      <dgm:spPr/>
      <dgm:t>
        <a:bodyPr/>
        <a:lstStyle/>
        <a:p>
          <a:r>
            <a:rPr lang="en-US"/>
            <a:t>Endocarditis</a:t>
          </a:r>
        </a:p>
      </dgm:t>
    </dgm:pt>
    <dgm:pt modelId="{B3385A71-A222-42EB-B44F-6E31E463F0E8}" type="parTrans" cxnId="{F80A8B17-AD22-4229-A708-439A48A9CBF8}">
      <dgm:prSet/>
      <dgm:spPr/>
      <dgm:t>
        <a:bodyPr/>
        <a:lstStyle/>
        <a:p>
          <a:endParaRPr lang="en-US"/>
        </a:p>
      </dgm:t>
    </dgm:pt>
    <dgm:pt modelId="{3B66EC8C-A97F-4F02-86C8-1047320365E5}" type="sibTrans" cxnId="{F80A8B17-AD22-4229-A708-439A48A9CBF8}">
      <dgm:prSet/>
      <dgm:spPr/>
      <dgm:t>
        <a:bodyPr/>
        <a:lstStyle/>
        <a:p>
          <a:endParaRPr lang="en-US"/>
        </a:p>
      </dgm:t>
    </dgm:pt>
    <dgm:pt modelId="{8C9A068D-E24D-49D8-AADB-6B74DF837574}">
      <dgm:prSet/>
      <dgm:spPr/>
      <dgm:t>
        <a:bodyPr/>
        <a:lstStyle/>
        <a:p>
          <a:r>
            <a:rPr lang="en-US"/>
            <a:t>Osteomyelitis</a:t>
          </a:r>
        </a:p>
      </dgm:t>
    </dgm:pt>
    <dgm:pt modelId="{5697AB3E-96F5-4DC6-B999-74A2B86CA559}" type="parTrans" cxnId="{BDFC7B2A-8AD3-4101-8B55-D30982D22656}">
      <dgm:prSet/>
      <dgm:spPr/>
      <dgm:t>
        <a:bodyPr/>
        <a:lstStyle/>
        <a:p>
          <a:endParaRPr lang="en-US"/>
        </a:p>
      </dgm:t>
    </dgm:pt>
    <dgm:pt modelId="{641B9D27-5CBD-4D43-9B8E-056175BB5B65}" type="sibTrans" cxnId="{BDFC7B2A-8AD3-4101-8B55-D30982D22656}">
      <dgm:prSet/>
      <dgm:spPr/>
      <dgm:t>
        <a:bodyPr/>
        <a:lstStyle/>
        <a:p>
          <a:endParaRPr lang="en-US"/>
        </a:p>
      </dgm:t>
    </dgm:pt>
    <dgm:pt modelId="{0CBAC1BA-2865-4BCC-BA95-8D5FF1DE24CA}" type="pres">
      <dgm:prSet presAssocID="{E9E752E9-6B34-4FBC-9F9F-05E6BA216530}" presName="linear" presStyleCnt="0">
        <dgm:presLayoutVars>
          <dgm:dir/>
          <dgm:animLvl val="lvl"/>
          <dgm:resizeHandles val="exact"/>
        </dgm:presLayoutVars>
      </dgm:prSet>
      <dgm:spPr/>
    </dgm:pt>
    <dgm:pt modelId="{8D03EFC3-A763-43DD-9283-AEFDE28E0E87}" type="pres">
      <dgm:prSet presAssocID="{B750F8CC-9603-46BB-956A-3D9861FB37A5}" presName="parentLin" presStyleCnt="0"/>
      <dgm:spPr/>
    </dgm:pt>
    <dgm:pt modelId="{DB685E4E-CFF4-4754-9C14-CB72910A497E}" type="pres">
      <dgm:prSet presAssocID="{B750F8CC-9603-46BB-956A-3D9861FB37A5}" presName="parentLeftMargin" presStyleLbl="node1" presStyleIdx="0" presStyleCnt="2"/>
      <dgm:spPr/>
    </dgm:pt>
    <dgm:pt modelId="{251E80B7-7C27-41BB-ADEF-B335195E0334}" type="pres">
      <dgm:prSet presAssocID="{B750F8CC-9603-46BB-956A-3D9861FB37A5}" presName="parentText" presStyleLbl="node1" presStyleIdx="0" presStyleCnt="2">
        <dgm:presLayoutVars>
          <dgm:chMax val="0"/>
          <dgm:bulletEnabled val="1"/>
        </dgm:presLayoutVars>
      </dgm:prSet>
      <dgm:spPr/>
    </dgm:pt>
    <dgm:pt modelId="{E49E3947-6C3B-485E-9FD6-D88BC0E97257}" type="pres">
      <dgm:prSet presAssocID="{B750F8CC-9603-46BB-956A-3D9861FB37A5}" presName="negativeSpace" presStyleCnt="0"/>
      <dgm:spPr/>
    </dgm:pt>
    <dgm:pt modelId="{4CE559D8-9712-4D72-AC0F-41B1B0E3221E}" type="pres">
      <dgm:prSet presAssocID="{B750F8CC-9603-46BB-956A-3D9861FB37A5}" presName="childText" presStyleLbl="conFgAcc1" presStyleIdx="0" presStyleCnt="2">
        <dgm:presLayoutVars>
          <dgm:bulletEnabled val="1"/>
        </dgm:presLayoutVars>
      </dgm:prSet>
      <dgm:spPr/>
    </dgm:pt>
    <dgm:pt modelId="{1D4293E7-A224-4F45-B7CC-EB5C6B25D78B}" type="pres">
      <dgm:prSet presAssocID="{4FAD41C0-E3F6-4588-8C3F-F98FE0AF483F}" presName="spaceBetweenRectangles" presStyleCnt="0"/>
      <dgm:spPr/>
    </dgm:pt>
    <dgm:pt modelId="{19B51C1A-2DE3-4B01-A868-75744E2909D1}" type="pres">
      <dgm:prSet presAssocID="{6804D184-FF6D-4BD4-8DE6-7E2E26C075AE}" presName="parentLin" presStyleCnt="0"/>
      <dgm:spPr/>
    </dgm:pt>
    <dgm:pt modelId="{4ABB0BBB-50DC-47C5-A1F2-F5E7882BAFFF}" type="pres">
      <dgm:prSet presAssocID="{6804D184-FF6D-4BD4-8DE6-7E2E26C075AE}" presName="parentLeftMargin" presStyleLbl="node1" presStyleIdx="0" presStyleCnt="2"/>
      <dgm:spPr/>
    </dgm:pt>
    <dgm:pt modelId="{04004129-196B-4C91-96DF-49CB63FA9CE8}" type="pres">
      <dgm:prSet presAssocID="{6804D184-FF6D-4BD4-8DE6-7E2E26C075AE}" presName="parentText" presStyleLbl="node1" presStyleIdx="1" presStyleCnt="2">
        <dgm:presLayoutVars>
          <dgm:chMax val="0"/>
          <dgm:bulletEnabled val="1"/>
        </dgm:presLayoutVars>
      </dgm:prSet>
      <dgm:spPr/>
    </dgm:pt>
    <dgm:pt modelId="{E391F6DD-6A8E-4ABA-9CCC-A5B08C9F26DD}" type="pres">
      <dgm:prSet presAssocID="{6804D184-FF6D-4BD4-8DE6-7E2E26C075AE}" presName="negativeSpace" presStyleCnt="0"/>
      <dgm:spPr/>
    </dgm:pt>
    <dgm:pt modelId="{9832BF19-72DD-44A7-8B7F-05156B382AAD}" type="pres">
      <dgm:prSet presAssocID="{6804D184-FF6D-4BD4-8DE6-7E2E26C075AE}" presName="childText" presStyleLbl="conFgAcc1" presStyleIdx="1" presStyleCnt="2">
        <dgm:presLayoutVars>
          <dgm:bulletEnabled val="1"/>
        </dgm:presLayoutVars>
      </dgm:prSet>
      <dgm:spPr/>
    </dgm:pt>
  </dgm:ptLst>
  <dgm:cxnLst>
    <dgm:cxn modelId="{57E36607-6A90-4163-9D21-4DB609CB0233}" srcId="{B750F8CC-9603-46BB-956A-3D9861FB37A5}" destId="{F9F1DFD2-0BF2-4620-B056-B2E85BD43701}" srcOrd="0" destOrd="0" parTransId="{0BF3DC72-5C7B-403D-A057-98315A4E4261}" sibTransId="{AD1448FC-43C2-42C4-86A3-974B015285A0}"/>
    <dgm:cxn modelId="{4B20CC0E-C8FE-432A-AA53-DFFF283E7B47}" type="presOf" srcId="{E9E752E9-6B34-4FBC-9F9F-05E6BA216530}" destId="{0CBAC1BA-2865-4BCC-BA95-8D5FF1DE24CA}" srcOrd="0" destOrd="0" presId="urn:microsoft.com/office/officeart/2005/8/layout/list1"/>
    <dgm:cxn modelId="{F80A8B17-AD22-4229-A708-439A48A9CBF8}" srcId="{6804D184-FF6D-4BD4-8DE6-7E2E26C075AE}" destId="{A80ABC00-EB09-4C04-A525-FFFAB9F0AE04}" srcOrd="3" destOrd="0" parTransId="{B3385A71-A222-42EB-B44F-6E31E463F0E8}" sibTransId="{3B66EC8C-A97F-4F02-86C8-1047320365E5}"/>
    <dgm:cxn modelId="{41AEA51D-D809-444A-A401-0D7C87173673}" srcId="{6804D184-FF6D-4BD4-8DE6-7E2E26C075AE}" destId="{D3B5E00E-FDA3-4624-9864-20D1D020595A}" srcOrd="0" destOrd="0" parTransId="{8309D049-F066-40F6-AF9E-9C35276F00C5}" sibTransId="{0387EBE1-E24E-4422-96F3-E6B1293CEDE0}"/>
    <dgm:cxn modelId="{1CAE1221-4F7D-483A-B433-3A93C73DE094}" type="presOf" srcId="{C2C037EC-447C-4949-954A-68D32428866D}" destId="{9832BF19-72DD-44A7-8B7F-05156B382AAD}" srcOrd="0" destOrd="1" presId="urn:microsoft.com/office/officeart/2005/8/layout/list1"/>
    <dgm:cxn modelId="{8088CD28-01DC-42FA-A54D-EFC192538B6B}" srcId="{6804D184-FF6D-4BD4-8DE6-7E2E26C075AE}" destId="{2CCD00A6-DF96-414E-874F-3F2C6E304670}" srcOrd="2" destOrd="0" parTransId="{F99689C7-D940-4445-8869-1B9067798675}" sibTransId="{A0DA9134-79D4-4092-B21A-7C72680B0BCE}"/>
    <dgm:cxn modelId="{BDFC7B2A-8AD3-4101-8B55-D30982D22656}" srcId="{6804D184-FF6D-4BD4-8DE6-7E2E26C075AE}" destId="{8C9A068D-E24D-49D8-AADB-6B74DF837574}" srcOrd="4" destOrd="0" parTransId="{5697AB3E-96F5-4DC6-B999-74A2B86CA559}" sibTransId="{641B9D27-5CBD-4D43-9B8E-056175BB5B65}"/>
    <dgm:cxn modelId="{2600FA2D-7614-4E28-A938-23BFEAC3F4D5}" type="presOf" srcId="{47DCDABD-BDF6-4143-BC18-927BD55EA823}" destId="{4CE559D8-9712-4D72-AC0F-41B1B0E3221E}" srcOrd="0" destOrd="2" presId="urn:microsoft.com/office/officeart/2005/8/layout/list1"/>
    <dgm:cxn modelId="{8174FC30-A110-4A63-97B2-599835942D7D}" type="presOf" srcId="{B750F8CC-9603-46BB-956A-3D9861FB37A5}" destId="{251E80B7-7C27-41BB-ADEF-B335195E0334}" srcOrd="1" destOrd="0" presId="urn:microsoft.com/office/officeart/2005/8/layout/list1"/>
    <dgm:cxn modelId="{A36FD83A-07F3-4566-BA6B-CE299A7E91F2}" type="presOf" srcId="{F9F1DFD2-0BF2-4620-B056-B2E85BD43701}" destId="{4CE559D8-9712-4D72-AC0F-41B1B0E3221E}" srcOrd="0" destOrd="0" presId="urn:microsoft.com/office/officeart/2005/8/layout/list1"/>
    <dgm:cxn modelId="{C2C28E5D-CB0E-4808-9C7F-A3507D2D944B}" srcId="{E9E752E9-6B34-4FBC-9F9F-05E6BA216530}" destId="{6804D184-FF6D-4BD4-8DE6-7E2E26C075AE}" srcOrd="1" destOrd="0" parTransId="{FD82F692-3611-46DB-9CDE-397BF8C0F5BE}" sibTransId="{ECBD1AEB-548B-4C03-A7F7-4A961D106337}"/>
    <dgm:cxn modelId="{0B3D7A68-6B19-4321-8ACA-ED0DE4F44645}" srcId="{6804D184-FF6D-4BD4-8DE6-7E2E26C075AE}" destId="{C2C037EC-447C-4949-954A-68D32428866D}" srcOrd="1" destOrd="0" parTransId="{652A8AD5-9905-4159-9F74-914FFDA5952D}" sibTransId="{AD13192B-6816-4025-B488-B4774C5864B4}"/>
    <dgm:cxn modelId="{C88D4D6A-4458-44AE-98D8-FAAB128526EA}" type="presOf" srcId="{5564582F-D216-4A0B-9629-006E3997B480}" destId="{4CE559D8-9712-4D72-AC0F-41B1B0E3221E}" srcOrd="0" destOrd="1" presId="urn:microsoft.com/office/officeart/2005/8/layout/list1"/>
    <dgm:cxn modelId="{68A50074-F317-4964-BA05-84C6FE2EA319}" type="presOf" srcId="{6804D184-FF6D-4BD4-8DE6-7E2E26C075AE}" destId="{4ABB0BBB-50DC-47C5-A1F2-F5E7882BAFFF}" srcOrd="0" destOrd="0" presId="urn:microsoft.com/office/officeart/2005/8/layout/list1"/>
    <dgm:cxn modelId="{CAA7268A-1102-4C1E-B744-816555ABBC2F}" type="presOf" srcId="{B750F8CC-9603-46BB-956A-3D9861FB37A5}" destId="{DB685E4E-CFF4-4754-9C14-CB72910A497E}" srcOrd="0" destOrd="0" presId="urn:microsoft.com/office/officeart/2005/8/layout/list1"/>
    <dgm:cxn modelId="{5CF1478A-2DFD-47AB-8AE7-B682D9CC9743}" type="presOf" srcId="{2CCD00A6-DF96-414E-874F-3F2C6E304670}" destId="{9832BF19-72DD-44A7-8B7F-05156B382AAD}" srcOrd="0" destOrd="2" presId="urn:microsoft.com/office/officeart/2005/8/layout/list1"/>
    <dgm:cxn modelId="{AD9665A8-28D3-4210-B834-811A0A238B9E}" type="presOf" srcId="{8C9A068D-E24D-49D8-AADB-6B74DF837574}" destId="{9832BF19-72DD-44A7-8B7F-05156B382AAD}" srcOrd="0" destOrd="4" presId="urn:microsoft.com/office/officeart/2005/8/layout/list1"/>
    <dgm:cxn modelId="{687DCDAF-8647-4BCF-B024-5118A84DCFA2}" type="presOf" srcId="{A80ABC00-EB09-4C04-A525-FFFAB9F0AE04}" destId="{9832BF19-72DD-44A7-8B7F-05156B382AAD}" srcOrd="0" destOrd="3" presId="urn:microsoft.com/office/officeart/2005/8/layout/list1"/>
    <dgm:cxn modelId="{05D73AC8-695C-4568-AFC3-B45D6222C95E}" srcId="{F9F1DFD2-0BF2-4620-B056-B2E85BD43701}" destId="{47DCDABD-BDF6-4143-BC18-927BD55EA823}" srcOrd="1" destOrd="0" parTransId="{EF4C7734-272A-4678-8025-B1587367C99F}" sibTransId="{877251E0-7436-48CE-BD46-DB444D39DCC6}"/>
    <dgm:cxn modelId="{0BBFC6D5-9969-4E6D-B5A1-8F2C0F5792B1}" type="presOf" srcId="{6804D184-FF6D-4BD4-8DE6-7E2E26C075AE}" destId="{04004129-196B-4C91-96DF-49CB63FA9CE8}" srcOrd="1" destOrd="0" presId="urn:microsoft.com/office/officeart/2005/8/layout/list1"/>
    <dgm:cxn modelId="{98AC40EC-1B2E-43C2-B9EA-1E825EE6EF10}" type="presOf" srcId="{D3B5E00E-FDA3-4624-9864-20D1D020595A}" destId="{9832BF19-72DD-44A7-8B7F-05156B382AAD}" srcOrd="0" destOrd="0" presId="urn:microsoft.com/office/officeart/2005/8/layout/list1"/>
    <dgm:cxn modelId="{A6381CF6-AA93-42BE-BC8D-3F7BCEEF161E}" srcId="{F9F1DFD2-0BF2-4620-B056-B2E85BD43701}" destId="{5564582F-D216-4A0B-9629-006E3997B480}" srcOrd="0" destOrd="0" parTransId="{7A4746F0-FD18-4FB2-95F9-42B5B09628DE}" sibTransId="{ECFB06A2-9D5E-4C07-B1F6-C905898C93E5}"/>
    <dgm:cxn modelId="{DEF564F6-9454-4889-9575-1373FA753B64}" srcId="{E9E752E9-6B34-4FBC-9F9F-05E6BA216530}" destId="{B750F8CC-9603-46BB-956A-3D9861FB37A5}" srcOrd="0" destOrd="0" parTransId="{AB2ED099-FB0C-4546-9D38-B580AE704803}" sibTransId="{4FAD41C0-E3F6-4588-8C3F-F98FE0AF483F}"/>
    <dgm:cxn modelId="{A0B45A83-EFF2-490C-A808-D6A31242D5D9}" type="presParOf" srcId="{0CBAC1BA-2865-4BCC-BA95-8D5FF1DE24CA}" destId="{8D03EFC3-A763-43DD-9283-AEFDE28E0E87}" srcOrd="0" destOrd="0" presId="urn:microsoft.com/office/officeart/2005/8/layout/list1"/>
    <dgm:cxn modelId="{DB60A244-13C5-4A24-A66F-3BBEEB76365C}" type="presParOf" srcId="{8D03EFC3-A763-43DD-9283-AEFDE28E0E87}" destId="{DB685E4E-CFF4-4754-9C14-CB72910A497E}" srcOrd="0" destOrd="0" presId="urn:microsoft.com/office/officeart/2005/8/layout/list1"/>
    <dgm:cxn modelId="{2B733928-1B0A-496C-9F88-8F01A3FC31B0}" type="presParOf" srcId="{8D03EFC3-A763-43DD-9283-AEFDE28E0E87}" destId="{251E80B7-7C27-41BB-ADEF-B335195E0334}" srcOrd="1" destOrd="0" presId="urn:microsoft.com/office/officeart/2005/8/layout/list1"/>
    <dgm:cxn modelId="{E631A1E6-3935-4BCC-8208-B26E1746CF44}" type="presParOf" srcId="{0CBAC1BA-2865-4BCC-BA95-8D5FF1DE24CA}" destId="{E49E3947-6C3B-485E-9FD6-D88BC0E97257}" srcOrd="1" destOrd="0" presId="urn:microsoft.com/office/officeart/2005/8/layout/list1"/>
    <dgm:cxn modelId="{8EAFFF67-DAE0-4265-887F-89694DBDB8F3}" type="presParOf" srcId="{0CBAC1BA-2865-4BCC-BA95-8D5FF1DE24CA}" destId="{4CE559D8-9712-4D72-AC0F-41B1B0E3221E}" srcOrd="2" destOrd="0" presId="urn:microsoft.com/office/officeart/2005/8/layout/list1"/>
    <dgm:cxn modelId="{5D1B010E-C986-4C9F-AB96-A4A604A14284}" type="presParOf" srcId="{0CBAC1BA-2865-4BCC-BA95-8D5FF1DE24CA}" destId="{1D4293E7-A224-4F45-B7CC-EB5C6B25D78B}" srcOrd="3" destOrd="0" presId="urn:microsoft.com/office/officeart/2005/8/layout/list1"/>
    <dgm:cxn modelId="{9F0F5281-8D09-4C1C-ADEC-2F6C3879BA82}" type="presParOf" srcId="{0CBAC1BA-2865-4BCC-BA95-8D5FF1DE24CA}" destId="{19B51C1A-2DE3-4B01-A868-75744E2909D1}" srcOrd="4" destOrd="0" presId="urn:microsoft.com/office/officeart/2005/8/layout/list1"/>
    <dgm:cxn modelId="{F906EAF3-A748-496A-A2F3-EFF1108AAC6E}" type="presParOf" srcId="{19B51C1A-2DE3-4B01-A868-75744E2909D1}" destId="{4ABB0BBB-50DC-47C5-A1F2-F5E7882BAFFF}" srcOrd="0" destOrd="0" presId="urn:microsoft.com/office/officeart/2005/8/layout/list1"/>
    <dgm:cxn modelId="{BF0FA62C-26B5-4EEE-86CF-66664C72532C}" type="presParOf" srcId="{19B51C1A-2DE3-4B01-A868-75744E2909D1}" destId="{04004129-196B-4C91-96DF-49CB63FA9CE8}" srcOrd="1" destOrd="0" presId="urn:microsoft.com/office/officeart/2005/8/layout/list1"/>
    <dgm:cxn modelId="{9795E169-6399-4B8D-8147-28EB3A657916}" type="presParOf" srcId="{0CBAC1BA-2865-4BCC-BA95-8D5FF1DE24CA}" destId="{E391F6DD-6A8E-4ABA-9CCC-A5B08C9F26DD}" srcOrd="5" destOrd="0" presId="urn:microsoft.com/office/officeart/2005/8/layout/list1"/>
    <dgm:cxn modelId="{892F1EB2-94C9-42A7-8705-41DE3B439C44}" type="presParOf" srcId="{0CBAC1BA-2865-4BCC-BA95-8D5FF1DE24CA}" destId="{9832BF19-72DD-44A7-8B7F-05156B382AA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5039EC9-77B7-4C89-9739-0EAE4F6AC983}"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95BB9F40-CD9E-4237-B9B7-426C6F40114F}">
      <dgm:prSet/>
      <dgm:spPr/>
      <dgm:t>
        <a:bodyPr/>
        <a:lstStyle/>
        <a:p>
          <a:r>
            <a:rPr lang="en-US"/>
            <a:t>Caroff, et al.: Retrospective study of home infusion patients with CLABSI</a:t>
          </a:r>
        </a:p>
      </dgm:t>
    </dgm:pt>
    <dgm:pt modelId="{BE5B863D-0E70-48BA-8740-2355DF956464}" type="parTrans" cxnId="{DB75F53E-0036-41F7-A0C4-4685B2DF1044}">
      <dgm:prSet/>
      <dgm:spPr/>
      <dgm:t>
        <a:bodyPr/>
        <a:lstStyle/>
        <a:p>
          <a:endParaRPr lang="en-US"/>
        </a:p>
      </dgm:t>
    </dgm:pt>
    <dgm:pt modelId="{169075EF-C378-47AC-B7EB-15FA5D357B70}" type="sibTrans" cxnId="{DB75F53E-0036-41F7-A0C4-4685B2DF1044}">
      <dgm:prSet/>
      <dgm:spPr/>
      <dgm:t>
        <a:bodyPr/>
        <a:lstStyle/>
        <a:p>
          <a:endParaRPr lang="en-US"/>
        </a:p>
      </dgm:t>
    </dgm:pt>
    <dgm:pt modelId="{E3DD24FB-9795-4BD3-A96B-3A59EA4B63A5}">
      <dgm:prSet/>
      <dgm:spPr/>
      <dgm:t>
        <a:bodyPr/>
        <a:lstStyle/>
        <a:p>
          <a:r>
            <a:rPr lang="en-US"/>
            <a:t>Population: </a:t>
          </a:r>
        </a:p>
      </dgm:t>
    </dgm:pt>
    <dgm:pt modelId="{B23BAC98-5255-4C30-A990-A715B35E8DE2}" type="parTrans" cxnId="{1392D583-3484-4E1F-BBCB-FABDA36C31F0}">
      <dgm:prSet/>
      <dgm:spPr/>
      <dgm:t>
        <a:bodyPr/>
        <a:lstStyle/>
        <a:p>
          <a:endParaRPr lang="en-US"/>
        </a:p>
      </dgm:t>
    </dgm:pt>
    <dgm:pt modelId="{BEFAF0D4-0067-49F1-82E3-7784254BB0C8}" type="sibTrans" cxnId="{1392D583-3484-4E1F-BBCB-FABDA36C31F0}">
      <dgm:prSet/>
      <dgm:spPr/>
      <dgm:t>
        <a:bodyPr/>
        <a:lstStyle/>
        <a:p>
          <a:endParaRPr lang="en-US"/>
        </a:p>
      </dgm:t>
    </dgm:pt>
    <dgm:pt modelId="{FE1822AC-C9A9-4E4C-A445-D671A5683054}">
      <dgm:prSet/>
      <dgm:spPr/>
      <dgm:t>
        <a:bodyPr/>
        <a:lstStyle/>
        <a:p>
          <a:r>
            <a:rPr lang="en-US"/>
            <a:t>263 home infusion patients</a:t>
          </a:r>
        </a:p>
      </dgm:t>
    </dgm:pt>
    <dgm:pt modelId="{766DABD1-9CEF-42BF-84F1-428D67213CC4}" type="parTrans" cxnId="{7F92712C-A592-4D64-89AA-09368728E8C6}">
      <dgm:prSet/>
      <dgm:spPr/>
      <dgm:t>
        <a:bodyPr/>
        <a:lstStyle/>
        <a:p>
          <a:endParaRPr lang="en-US"/>
        </a:p>
      </dgm:t>
    </dgm:pt>
    <dgm:pt modelId="{6D438565-6BC2-455D-9B1B-6A2C00D47AB5}" type="sibTrans" cxnId="{7F92712C-A592-4D64-89AA-09368728E8C6}">
      <dgm:prSet/>
      <dgm:spPr/>
      <dgm:t>
        <a:bodyPr/>
        <a:lstStyle/>
        <a:p>
          <a:endParaRPr lang="en-US"/>
        </a:p>
      </dgm:t>
    </dgm:pt>
    <dgm:pt modelId="{43438C30-E9BA-4BDD-91BF-41229D88EDAA}">
      <dgm:prSet/>
      <dgm:spPr/>
      <dgm:t>
        <a:bodyPr/>
        <a:lstStyle/>
        <a:p>
          <a:r>
            <a:rPr lang="en-US"/>
            <a:t>Central venous port and cancer diagnosis</a:t>
          </a:r>
        </a:p>
      </dgm:t>
    </dgm:pt>
    <dgm:pt modelId="{B16973BE-E76F-4C04-B0AE-1BF696F098DB}" type="parTrans" cxnId="{07630E7E-07E8-4EC4-9EC9-2509120DF3DA}">
      <dgm:prSet/>
      <dgm:spPr/>
      <dgm:t>
        <a:bodyPr/>
        <a:lstStyle/>
        <a:p>
          <a:endParaRPr lang="en-US"/>
        </a:p>
      </dgm:t>
    </dgm:pt>
    <dgm:pt modelId="{28745A01-029C-4BBA-81FF-937E8DB134F0}" type="sibTrans" cxnId="{07630E7E-07E8-4EC4-9EC9-2509120DF3DA}">
      <dgm:prSet/>
      <dgm:spPr/>
      <dgm:t>
        <a:bodyPr/>
        <a:lstStyle/>
        <a:p>
          <a:endParaRPr lang="en-US"/>
        </a:p>
      </dgm:t>
    </dgm:pt>
    <dgm:pt modelId="{8C7F51B1-4DFF-4087-B91E-79CEE3640120}">
      <dgm:prSet/>
      <dgm:spPr/>
      <dgm:t>
        <a:bodyPr/>
        <a:lstStyle/>
        <a:p>
          <a:r>
            <a:rPr lang="en-US"/>
            <a:t>34 patients treated for line salvage</a:t>
          </a:r>
        </a:p>
      </dgm:t>
    </dgm:pt>
    <dgm:pt modelId="{83661EB6-4D19-4AEB-96D7-A5F70E5E2AE0}" type="parTrans" cxnId="{CCE6F0B3-F827-4390-9D5D-9A588900090F}">
      <dgm:prSet/>
      <dgm:spPr/>
      <dgm:t>
        <a:bodyPr/>
        <a:lstStyle/>
        <a:p>
          <a:endParaRPr lang="en-US"/>
        </a:p>
      </dgm:t>
    </dgm:pt>
    <dgm:pt modelId="{B252F38F-5185-4EE5-AC65-89AE1C439CA4}" type="sibTrans" cxnId="{CCE6F0B3-F827-4390-9D5D-9A588900090F}">
      <dgm:prSet/>
      <dgm:spPr/>
      <dgm:t>
        <a:bodyPr/>
        <a:lstStyle/>
        <a:p>
          <a:endParaRPr lang="en-US"/>
        </a:p>
      </dgm:t>
    </dgm:pt>
    <dgm:pt modelId="{49DA6A4A-4E61-4E94-B50B-CF260EE64F2B}">
      <dgm:prSet/>
      <dgm:spPr/>
      <dgm:t>
        <a:bodyPr/>
        <a:lstStyle/>
        <a:p>
          <a:r>
            <a:rPr lang="en-US"/>
            <a:t>Results:</a:t>
          </a:r>
        </a:p>
      </dgm:t>
    </dgm:pt>
    <dgm:pt modelId="{6BA3F0A2-F2DE-4AF6-BEDE-825C1D343312}" type="parTrans" cxnId="{D539E310-F193-4443-BEF0-6663EF3F9DB1}">
      <dgm:prSet/>
      <dgm:spPr/>
      <dgm:t>
        <a:bodyPr/>
        <a:lstStyle/>
        <a:p>
          <a:endParaRPr lang="en-US"/>
        </a:p>
      </dgm:t>
    </dgm:pt>
    <dgm:pt modelId="{C619BF93-DDE4-446A-B2B6-FED7A89385AF}" type="sibTrans" cxnId="{D539E310-F193-4443-BEF0-6663EF3F9DB1}">
      <dgm:prSet/>
      <dgm:spPr/>
      <dgm:t>
        <a:bodyPr/>
        <a:lstStyle/>
        <a:p>
          <a:endParaRPr lang="en-US"/>
        </a:p>
      </dgm:t>
    </dgm:pt>
    <dgm:pt modelId="{5A807C4A-2F0A-4F0F-801C-B1FF72E69C5B}">
      <dgm:prSet/>
      <dgm:spPr/>
      <dgm:t>
        <a:bodyPr/>
        <a:lstStyle/>
        <a:p>
          <a:r>
            <a:rPr lang="en-US"/>
            <a:t>Rate of CLABSI relapse – 12.9% in salvage patients and 7.5% in control patients (</a:t>
          </a:r>
          <a:r>
            <a:rPr lang="en-US" i="1"/>
            <a:t>p</a:t>
          </a:r>
          <a:r>
            <a:rPr lang="en-US"/>
            <a:t>=0.36)</a:t>
          </a:r>
        </a:p>
      </dgm:t>
    </dgm:pt>
    <dgm:pt modelId="{5A0F0008-BB5E-46C3-A26E-DC1CE0EF314A}" type="parTrans" cxnId="{6E7C514F-FDB3-4180-AB12-A2B44CD1B4A3}">
      <dgm:prSet/>
      <dgm:spPr/>
      <dgm:t>
        <a:bodyPr/>
        <a:lstStyle/>
        <a:p>
          <a:endParaRPr lang="en-US"/>
        </a:p>
      </dgm:t>
    </dgm:pt>
    <dgm:pt modelId="{3CB671E8-3241-4A94-BB7A-2C0CBC36558A}" type="sibTrans" cxnId="{6E7C514F-FDB3-4180-AB12-A2B44CD1B4A3}">
      <dgm:prSet/>
      <dgm:spPr/>
      <dgm:t>
        <a:bodyPr/>
        <a:lstStyle/>
        <a:p>
          <a:endParaRPr lang="en-US"/>
        </a:p>
      </dgm:t>
    </dgm:pt>
    <dgm:pt modelId="{4F0336F6-BDF9-4F16-9C33-19B0CDBC570D}">
      <dgm:prSet/>
      <dgm:spPr/>
      <dgm:t>
        <a:bodyPr/>
        <a:lstStyle/>
        <a:p>
          <a:r>
            <a:rPr lang="en-US"/>
            <a:t>Relapse did not occur for patients with relapse secondary to S. aureus</a:t>
          </a:r>
        </a:p>
      </dgm:t>
    </dgm:pt>
    <dgm:pt modelId="{F8D2ACA1-6DC5-45AA-B0E0-B2D5AA77AFBE}" type="parTrans" cxnId="{81B2FED7-6E20-4B7F-9811-25A3D2E999A2}">
      <dgm:prSet/>
      <dgm:spPr/>
      <dgm:t>
        <a:bodyPr/>
        <a:lstStyle/>
        <a:p>
          <a:endParaRPr lang="en-US"/>
        </a:p>
      </dgm:t>
    </dgm:pt>
    <dgm:pt modelId="{23F3A783-D36A-4CC5-BD37-C7F0E39720E3}" type="sibTrans" cxnId="{81B2FED7-6E20-4B7F-9811-25A3D2E999A2}">
      <dgm:prSet/>
      <dgm:spPr/>
      <dgm:t>
        <a:bodyPr/>
        <a:lstStyle/>
        <a:p>
          <a:endParaRPr lang="en-US"/>
        </a:p>
      </dgm:t>
    </dgm:pt>
    <dgm:pt modelId="{A0FB6B75-7DD9-424B-B41E-05A64F55F709}" type="pres">
      <dgm:prSet presAssocID="{A5039EC9-77B7-4C89-9739-0EAE4F6AC983}" presName="Name0" presStyleCnt="0">
        <dgm:presLayoutVars>
          <dgm:dir/>
          <dgm:animLvl val="lvl"/>
          <dgm:resizeHandles val="exact"/>
        </dgm:presLayoutVars>
      </dgm:prSet>
      <dgm:spPr/>
    </dgm:pt>
    <dgm:pt modelId="{6B7DD8F6-AA84-4232-8B03-B74FDE0F3607}" type="pres">
      <dgm:prSet presAssocID="{49DA6A4A-4E61-4E94-B50B-CF260EE64F2B}" presName="boxAndChildren" presStyleCnt="0"/>
      <dgm:spPr/>
    </dgm:pt>
    <dgm:pt modelId="{3CF186C5-FF8E-4595-BAFB-EDE5C28A50BC}" type="pres">
      <dgm:prSet presAssocID="{49DA6A4A-4E61-4E94-B50B-CF260EE64F2B}" presName="parentTextBox" presStyleLbl="node1" presStyleIdx="0" presStyleCnt="3"/>
      <dgm:spPr/>
    </dgm:pt>
    <dgm:pt modelId="{1D1C86DE-CA13-4C97-8809-EA23101E372C}" type="pres">
      <dgm:prSet presAssocID="{49DA6A4A-4E61-4E94-B50B-CF260EE64F2B}" presName="entireBox" presStyleLbl="node1" presStyleIdx="0" presStyleCnt="3"/>
      <dgm:spPr/>
    </dgm:pt>
    <dgm:pt modelId="{F0ADD808-74D3-4DB2-94F8-463F72552A53}" type="pres">
      <dgm:prSet presAssocID="{49DA6A4A-4E61-4E94-B50B-CF260EE64F2B}" presName="descendantBox" presStyleCnt="0"/>
      <dgm:spPr/>
    </dgm:pt>
    <dgm:pt modelId="{4EBAA3E0-37BF-4BDC-91DD-B18EB85F65B3}" type="pres">
      <dgm:prSet presAssocID="{5A807C4A-2F0A-4F0F-801C-B1FF72E69C5B}" presName="childTextBox" presStyleLbl="fgAccFollowNode1" presStyleIdx="0" presStyleCnt="5">
        <dgm:presLayoutVars>
          <dgm:bulletEnabled val="1"/>
        </dgm:presLayoutVars>
      </dgm:prSet>
      <dgm:spPr/>
    </dgm:pt>
    <dgm:pt modelId="{A3BBD630-3D28-4D4B-B50A-640B50D86E06}" type="pres">
      <dgm:prSet presAssocID="{4F0336F6-BDF9-4F16-9C33-19B0CDBC570D}" presName="childTextBox" presStyleLbl="fgAccFollowNode1" presStyleIdx="1" presStyleCnt="5">
        <dgm:presLayoutVars>
          <dgm:bulletEnabled val="1"/>
        </dgm:presLayoutVars>
      </dgm:prSet>
      <dgm:spPr/>
    </dgm:pt>
    <dgm:pt modelId="{54B33054-E520-41A8-BC74-398D22402EF3}" type="pres">
      <dgm:prSet presAssocID="{BEFAF0D4-0067-49F1-82E3-7784254BB0C8}" presName="sp" presStyleCnt="0"/>
      <dgm:spPr/>
    </dgm:pt>
    <dgm:pt modelId="{A9771DAB-0FD1-4BE3-A2A6-0B081BBBB982}" type="pres">
      <dgm:prSet presAssocID="{E3DD24FB-9795-4BD3-A96B-3A59EA4B63A5}" presName="arrowAndChildren" presStyleCnt="0"/>
      <dgm:spPr/>
    </dgm:pt>
    <dgm:pt modelId="{82165703-015A-4A3F-AD81-313C11950A92}" type="pres">
      <dgm:prSet presAssocID="{E3DD24FB-9795-4BD3-A96B-3A59EA4B63A5}" presName="parentTextArrow" presStyleLbl="node1" presStyleIdx="0" presStyleCnt="3"/>
      <dgm:spPr/>
    </dgm:pt>
    <dgm:pt modelId="{DC3D077F-6C80-4649-9CF1-97B722A8D28B}" type="pres">
      <dgm:prSet presAssocID="{E3DD24FB-9795-4BD3-A96B-3A59EA4B63A5}" presName="arrow" presStyleLbl="node1" presStyleIdx="1" presStyleCnt="3"/>
      <dgm:spPr/>
    </dgm:pt>
    <dgm:pt modelId="{D3913126-01D0-4C0B-B7DF-FB835F0515AD}" type="pres">
      <dgm:prSet presAssocID="{E3DD24FB-9795-4BD3-A96B-3A59EA4B63A5}" presName="descendantArrow" presStyleCnt="0"/>
      <dgm:spPr/>
    </dgm:pt>
    <dgm:pt modelId="{BAC4DF85-FBBF-4B1F-9B5D-A8BBA100E3B1}" type="pres">
      <dgm:prSet presAssocID="{FE1822AC-C9A9-4E4C-A445-D671A5683054}" presName="childTextArrow" presStyleLbl="fgAccFollowNode1" presStyleIdx="2" presStyleCnt="5">
        <dgm:presLayoutVars>
          <dgm:bulletEnabled val="1"/>
        </dgm:presLayoutVars>
      </dgm:prSet>
      <dgm:spPr/>
    </dgm:pt>
    <dgm:pt modelId="{38E32EC8-CB73-4D3E-AFF9-386813A13628}" type="pres">
      <dgm:prSet presAssocID="{43438C30-E9BA-4BDD-91BF-41229D88EDAA}" presName="childTextArrow" presStyleLbl="fgAccFollowNode1" presStyleIdx="3" presStyleCnt="5">
        <dgm:presLayoutVars>
          <dgm:bulletEnabled val="1"/>
        </dgm:presLayoutVars>
      </dgm:prSet>
      <dgm:spPr/>
    </dgm:pt>
    <dgm:pt modelId="{198D98FB-161F-4D03-9904-6BAF6C10581E}" type="pres">
      <dgm:prSet presAssocID="{8C7F51B1-4DFF-4087-B91E-79CEE3640120}" presName="childTextArrow" presStyleLbl="fgAccFollowNode1" presStyleIdx="4" presStyleCnt="5">
        <dgm:presLayoutVars>
          <dgm:bulletEnabled val="1"/>
        </dgm:presLayoutVars>
      </dgm:prSet>
      <dgm:spPr/>
    </dgm:pt>
    <dgm:pt modelId="{DD0E8CF6-2039-4024-B299-A9C619EE415A}" type="pres">
      <dgm:prSet presAssocID="{169075EF-C378-47AC-B7EB-15FA5D357B70}" presName="sp" presStyleCnt="0"/>
      <dgm:spPr/>
    </dgm:pt>
    <dgm:pt modelId="{21A1A970-D172-41EE-99AF-107831812804}" type="pres">
      <dgm:prSet presAssocID="{95BB9F40-CD9E-4237-B9B7-426C6F40114F}" presName="arrowAndChildren" presStyleCnt="0"/>
      <dgm:spPr/>
    </dgm:pt>
    <dgm:pt modelId="{03D0955F-94A5-4F9B-8FE5-DBAE168F4642}" type="pres">
      <dgm:prSet presAssocID="{95BB9F40-CD9E-4237-B9B7-426C6F40114F}" presName="parentTextArrow" presStyleLbl="node1" presStyleIdx="2" presStyleCnt="3"/>
      <dgm:spPr/>
    </dgm:pt>
  </dgm:ptLst>
  <dgm:cxnLst>
    <dgm:cxn modelId="{3C1AAF06-A0C0-4F23-AEBE-C4722CA9E539}" type="presOf" srcId="{49DA6A4A-4E61-4E94-B50B-CF260EE64F2B}" destId="{1D1C86DE-CA13-4C97-8809-EA23101E372C}" srcOrd="1" destOrd="0" presId="urn:microsoft.com/office/officeart/2005/8/layout/process4"/>
    <dgm:cxn modelId="{D539E310-F193-4443-BEF0-6663EF3F9DB1}" srcId="{A5039EC9-77B7-4C89-9739-0EAE4F6AC983}" destId="{49DA6A4A-4E61-4E94-B50B-CF260EE64F2B}" srcOrd="2" destOrd="0" parTransId="{6BA3F0A2-F2DE-4AF6-BEDE-825C1D343312}" sibTransId="{C619BF93-DDE4-446A-B2B6-FED7A89385AF}"/>
    <dgm:cxn modelId="{7F92712C-A592-4D64-89AA-09368728E8C6}" srcId="{E3DD24FB-9795-4BD3-A96B-3A59EA4B63A5}" destId="{FE1822AC-C9A9-4E4C-A445-D671A5683054}" srcOrd="0" destOrd="0" parTransId="{766DABD1-9CEF-42BF-84F1-428D67213CC4}" sibTransId="{6D438565-6BC2-455D-9B1B-6A2C00D47AB5}"/>
    <dgm:cxn modelId="{DC777736-D39D-4482-8D1F-3771C325B6BD}" type="presOf" srcId="{4F0336F6-BDF9-4F16-9C33-19B0CDBC570D}" destId="{A3BBD630-3D28-4D4B-B50A-640B50D86E06}" srcOrd="0" destOrd="0" presId="urn:microsoft.com/office/officeart/2005/8/layout/process4"/>
    <dgm:cxn modelId="{DB75F53E-0036-41F7-A0C4-4685B2DF1044}" srcId="{A5039EC9-77B7-4C89-9739-0EAE4F6AC983}" destId="{95BB9F40-CD9E-4237-B9B7-426C6F40114F}" srcOrd="0" destOrd="0" parTransId="{BE5B863D-0E70-48BA-8740-2355DF956464}" sibTransId="{169075EF-C378-47AC-B7EB-15FA5D357B70}"/>
    <dgm:cxn modelId="{3937325E-29C2-436B-9E26-DE03C08785C7}" type="presOf" srcId="{E3DD24FB-9795-4BD3-A96B-3A59EA4B63A5}" destId="{82165703-015A-4A3F-AD81-313C11950A92}" srcOrd="0" destOrd="0" presId="urn:microsoft.com/office/officeart/2005/8/layout/process4"/>
    <dgm:cxn modelId="{F5F88E5F-A3ED-492D-9FEC-DCCA8C6AEE51}" type="presOf" srcId="{8C7F51B1-4DFF-4087-B91E-79CEE3640120}" destId="{198D98FB-161F-4D03-9904-6BAF6C10581E}" srcOrd="0" destOrd="0" presId="urn:microsoft.com/office/officeart/2005/8/layout/process4"/>
    <dgm:cxn modelId="{D6A43C69-65C7-443E-9463-22C0856E16E7}" type="presOf" srcId="{43438C30-E9BA-4BDD-91BF-41229D88EDAA}" destId="{38E32EC8-CB73-4D3E-AFF9-386813A13628}" srcOrd="0" destOrd="0" presId="urn:microsoft.com/office/officeart/2005/8/layout/process4"/>
    <dgm:cxn modelId="{23A5456E-7DDF-403E-8A2C-F82CA165F7E0}" type="presOf" srcId="{A5039EC9-77B7-4C89-9739-0EAE4F6AC983}" destId="{A0FB6B75-7DD9-424B-B41E-05A64F55F709}" srcOrd="0" destOrd="0" presId="urn:microsoft.com/office/officeart/2005/8/layout/process4"/>
    <dgm:cxn modelId="{6E7C514F-FDB3-4180-AB12-A2B44CD1B4A3}" srcId="{49DA6A4A-4E61-4E94-B50B-CF260EE64F2B}" destId="{5A807C4A-2F0A-4F0F-801C-B1FF72E69C5B}" srcOrd="0" destOrd="0" parTransId="{5A0F0008-BB5E-46C3-A26E-DC1CE0EF314A}" sibTransId="{3CB671E8-3241-4A94-BB7A-2C0CBC36558A}"/>
    <dgm:cxn modelId="{07630E7E-07E8-4EC4-9EC9-2509120DF3DA}" srcId="{E3DD24FB-9795-4BD3-A96B-3A59EA4B63A5}" destId="{43438C30-E9BA-4BDD-91BF-41229D88EDAA}" srcOrd="1" destOrd="0" parTransId="{B16973BE-E76F-4C04-B0AE-1BF696F098DB}" sibTransId="{28745A01-029C-4BBA-81FF-937E8DB134F0}"/>
    <dgm:cxn modelId="{1392D583-3484-4E1F-BBCB-FABDA36C31F0}" srcId="{A5039EC9-77B7-4C89-9739-0EAE4F6AC983}" destId="{E3DD24FB-9795-4BD3-A96B-3A59EA4B63A5}" srcOrd="1" destOrd="0" parTransId="{B23BAC98-5255-4C30-A990-A715B35E8DE2}" sibTransId="{BEFAF0D4-0067-49F1-82E3-7784254BB0C8}"/>
    <dgm:cxn modelId="{25D0B89E-C4B6-49ED-A1B8-CA229BF11096}" type="presOf" srcId="{FE1822AC-C9A9-4E4C-A445-D671A5683054}" destId="{BAC4DF85-FBBF-4B1F-9B5D-A8BBA100E3B1}" srcOrd="0" destOrd="0" presId="urn:microsoft.com/office/officeart/2005/8/layout/process4"/>
    <dgm:cxn modelId="{CCE6F0B3-F827-4390-9D5D-9A588900090F}" srcId="{E3DD24FB-9795-4BD3-A96B-3A59EA4B63A5}" destId="{8C7F51B1-4DFF-4087-B91E-79CEE3640120}" srcOrd="2" destOrd="0" parTransId="{83661EB6-4D19-4AEB-96D7-A5F70E5E2AE0}" sibTransId="{B252F38F-5185-4EE5-AC65-89AE1C439CA4}"/>
    <dgm:cxn modelId="{4EAEFDB9-3279-4C99-B877-CBF25AF8D8DF}" type="presOf" srcId="{E3DD24FB-9795-4BD3-A96B-3A59EA4B63A5}" destId="{DC3D077F-6C80-4649-9CF1-97B722A8D28B}" srcOrd="1" destOrd="0" presId="urn:microsoft.com/office/officeart/2005/8/layout/process4"/>
    <dgm:cxn modelId="{979AEBD1-4A34-4511-9591-32172E8A7B27}" type="presOf" srcId="{49DA6A4A-4E61-4E94-B50B-CF260EE64F2B}" destId="{3CF186C5-FF8E-4595-BAFB-EDE5C28A50BC}" srcOrd="0" destOrd="0" presId="urn:microsoft.com/office/officeart/2005/8/layout/process4"/>
    <dgm:cxn modelId="{81B2FED7-6E20-4B7F-9811-25A3D2E999A2}" srcId="{49DA6A4A-4E61-4E94-B50B-CF260EE64F2B}" destId="{4F0336F6-BDF9-4F16-9C33-19B0CDBC570D}" srcOrd="1" destOrd="0" parTransId="{F8D2ACA1-6DC5-45AA-B0E0-B2D5AA77AFBE}" sibTransId="{23F3A783-D36A-4CC5-BD37-C7F0E39720E3}"/>
    <dgm:cxn modelId="{E8447EE4-62A1-4C1B-86CD-0C9B80D07378}" type="presOf" srcId="{5A807C4A-2F0A-4F0F-801C-B1FF72E69C5B}" destId="{4EBAA3E0-37BF-4BDC-91DD-B18EB85F65B3}" srcOrd="0" destOrd="0" presId="urn:microsoft.com/office/officeart/2005/8/layout/process4"/>
    <dgm:cxn modelId="{4980C6F8-0198-4F2F-9E64-B491545B97AA}" type="presOf" srcId="{95BB9F40-CD9E-4237-B9B7-426C6F40114F}" destId="{03D0955F-94A5-4F9B-8FE5-DBAE168F4642}" srcOrd="0" destOrd="0" presId="urn:microsoft.com/office/officeart/2005/8/layout/process4"/>
    <dgm:cxn modelId="{E3EC8A8D-21A8-444A-9FC5-B737DD36A94B}" type="presParOf" srcId="{A0FB6B75-7DD9-424B-B41E-05A64F55F709}" destId="{6B7DD8F6-AA84-4232-8B03-B74FDE0F3607}" srcOrd="0" destOrd="0" presId="urn:microsoft.com/office/officeart/2005/8/layout/process4"/>
    <dgm:cxn modelId="{757DC8CD-E2B3-4E3E-9B63-200E04ABD105}" type="presParOf" srcId="{6B7DD8F6-AA84-4232-8B03-B74FDE0F3607}" destId="{3CF186C5-FF8E-4595-BAFB-EDE5C28A50BC}" srcOrd="0" destOrd="0" presId="urn:microsoft.com/office/officeart/2005/8/layout/process4"/>
    <dgm:cxn modelId="{105E48DD-70A3-4889-90FE-30A1AF86C129}" type="presParOf" srcId="{6B7DD8F6-AA84-4232-8B03-B74FDE0F3607}" destId="{1D1C86DE-CA13-4C97-8809-EA23101E372C}" srcOrd="1" destOrd="0" presId="urn:microsoft.com/office/officeart/2005/8/layout/process4"/>
    <dgm:cxn modelId="{465CB0F4-7555-48D6-A3FA-1BEC9EE0D1EB}" type="presParOf" srcId="{6B7DD8F6-AA84-4232-8B03-B74FDE0F3607}" destId="{F0ADD808-74D3-4DB2-94F8-463F72552A53}" srcOrd="2" destOrd="0" presId="urn:microsoft.com/office/officeart/2005/8/layout/process4"/>
    <dgm:cxn modelId="{309ECD9E-3FEB-4727-8BF3-E5F7E29A157F}" type="presParOf" srcId="{F0ADD808-74D3-4DB2-94F8-463F72552A53}" destId="{4EBAA3E0-37BF-4BDC-91DD-B18EB85F65B3}" srcOrd="0" destOrd="0" presId="urn:microsoft.com/office/officeart/2005/8/layout/process4"/>
    <dgm:cxn modelId="{BE197CD0-8D70-4E46-9A29-A0B0CEE76A4B}" type="presParOf" srcId="{F0ADD808-74D3-4DB2-94F8-463F72552A53}" destId="{A3BBD630-3D28-4D4B-B50A-640B50D86E06}" srcOrd="1" destOrd="0" presId="urn:microsoft.com/office/officeart/2005/8/layout/process4"/>
    <dgm:cxn modelId="{6B6AEAA6-8F43-4F9B-86AA-A0FA57F77AFA}" type="presParOf" srcId="{A0FB6B75-7DD9-424B-B41E-05A64F55F709}" destId="{54B33054-E520-41A8-BC74-398D22402EF3}" srcOrd="1" destOrd="0" presId="urn:microsoft.com/office/officeart/2005/8/layout/process4"/>
    <dgm:cxn modelId="{E34A0FAB-DDCE-4A47-90BB-CE4BEC1824A5}" type="presParOf" srcId="{A0FB6B75-7DD9-424B-B41E-05A64F55F709}" destId="{A9771DAB-0FD1-4BE3-A2A6-0B081BBBB982}" srcOrd="2" destOrd="0" presId="urn:microsoft.com/office/officeart/2005/8/layout/process4"/>
    <dgm:cxn modelId="{A117CB37-FAA7-48E8-A61F-D64BF083C593}" type="presParOf" srcId="{A9771DAB-0FD1-4BE3-A2A6-0B081BBBB982}" destId="{82165703-015A-4A3F-AD81-313C11950A92}" srcOrd="0" destOrd="0" presId="urn:microsoft.com/office/officeart/2005/8/layout/process4"/>
    <dgm:cxn modelId="{1F6C5FAA-DC19-47D7-8154-867A19A6A41B}" type="presParOf" srcId="{A9771DAB-0FD1-4BE3-A2A6-0B081BBBB982}" destId="{DC3D077F-6C80-4649-9CF1-97B722A8D28B}" srcOrd="1" destOrd="0" presId="urn:microsoft.com/office/officeart/2005/8/layout/process4"/>
    <dgm:cxn modelId="{1CDF498D-B1B0-4F2D-ACEB-0C156E4406EB}" type="presParOf" srcId="{A9771DAB-0FD1-4BE3-A2A6-0B081BBBB982}" destId="{D3913126-01D0-4C0B-B7DF-FB835F0515AD}" srcOrd="2" destOrd="0" presId="urn:microsoft.com/office/officeart/2005/8/layout/process4"/>
    <dgm:cxn modelId="{37B95B08-6AD8-4168-98C7-7558B3BBA7B5}" type="presParOf" srcId="{D3913126-01D0-4C0B-B7DF-FB835F0515AD}" destId="{BAC4DF85-FBBF-4B1F-9B5D-A8BBA100E3B1}" srcOrd="0" destOrd="0" presId="urn:microsoft.com/office/officeart/2005/8/layout/process4"/>
    <dgm:cxn modelId="{51A3A251-82E2-4252-A4AD-1023A7C6E623}" type="presParOf" srcId="{D3913126-01D0-4C0B-B7DF-FB835F0515AD}" destId="{38E32EC8-CB73-4D3E-AFF9-386813A13628}" srcOrd="1" destOrd="0" presId="urn:microsoft.com/office/officeart/2005/8/layout/process4"/>
    <dgm:cxn modelId="{9AF0C067-029D-47EC-B4B2-337A973768C3}" type="presParOf" srcId="{D3913126-01D0-4C0B-B7DF-FB835F0515AD}" destId="{198D98FB-161F-4D03-9904-6BAF6C10581E}" srcOrd="2" destOrd="0" presId="urn:microsoft.com/office/officeart/2005/8/layout/process4"/>
    <dgm:cxn modelId="{A5D0D604-E656-4F12-A83D-0D2FC4CC04D1}" type="presParOf" srcId="{A0FB6B75-7DD9-424B-B41E-05A64F55F709}" destId="{DD0E8CF6-2039-4024-B299-A9C619EE415A}" srcOrd="3" destOrd="0" presId="urn:microsoft.com/office/officeart/2005/8/layout/process4"/>
    <dgm:cxn modelId="{4495EA55-A394-473D-B30D-BB557125B639}" type="presParOf" srcId="{A0FB6B75-7DD9-424B-B41E-05A64F55F709}" destId="{21A1A970-D172-41EE-99AF-107831812804}" srcOrd="4" destOrd="0" presId="urn:microsoft.com/office/officeart/2005/8/layout/process4"/>
    <dgm:cxn modelId="{E4B1EEC0-7645-44F2-8600-A4D5D1B632C7}" type="presParOf" srcId="{21A1A970-D172-41EE-99AF-107831812804}" destId="{03D0955F-94A5-4F9B-8FE5-DBAE168F46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6AD6C4A-4E03-413D-A2BB-B46DEAACEE27}"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en-US"/>
        </a:p>
      </dgm:t>
    </dgm:pt>
    <dgm:pt modelId="{ECC2985C-9C62-4EB8-A024-D81CB652CB92}">
      <dgm:prSet custT="1"/>
      <dgm:spPr/>
      <dgm:t>
        <a:bodyPr/>
        <a:lstStyle/>
        <a:p>
          <a:r>
            <a:rPr lang="en-US" sz="2800"/>
            <a:t>Most common organisms that cause CLABSI:</a:t>
          </a:r>
        </a:p>
      </dgm:t>
    </dgm:pt>
    <dgm:pt modelId="{9C795396-FB9C-4B49-9868-492AE5B3E13C}" type="parTrans" cxnId="{81C4B1C5-F5FA-43A7-A7E5-677B5237DDCF}">
      <dgm:prSet/>
      <dgm:spPr/>
      <dgm:t>
        <a:bodyPr/>
        <a:lstStyle/>
        <a:p>
          <a:endParaRPr lang="en-US"/>
        </a:p>
      </dgm:t>
    </dgm:pt>
    <dgm:pt modelId="{42D5EB67-A497-4BBF-9DE6-9F703AD40A91}" type="sibTrans" cxnId="{81C4B1C5-F5FA-43A7-A7E5-677B5237DDCF}">
      <dgm:prSet/>
      <dgm:spPr/>
      <dgm:t>
        <a:bodyPr/>
        <a:lstStyle/>
        <a:p>
          <a:endParaRPr lang="en-US"/>
        </a:p>
      </dgm:t>
    </dgm:pt>
    <dgm:pt modelId="{F0B51C25-F431-424A-AA9C-C1DF0F3C07D3}">
      <dgm:prSet/>
      <dgm:spPr/>
      <dgm:t>
        <a:bodyPr/>
        <a:lstStyle/>
        <a:p>
          <a:r>
            <a:rPr lang="en-US"/>
            <a:t>Coagulase-negative Staphylococci</a:t>
          </a:r>
        </a:p>
      </dgm:t>
    </dgm:pt>
    <dgm:pt modelId="{E6B342AB-EDF0-42EC-9851-9CC6CF42AC15}" type="parTrans" cxnId="{6C63DD3E-DD93-4B39-9484-72EB1F28C9A6}">
      <dgm:prSet/>
      <dgm:spPr/>
      <dgm:t>
        <a:bodyPr/>
        <a:lstStyle/>
        <a:p>
          <a:endParaRPr lang="en-US"/>
        </a:p>
      </dgm:t>
    </dgm:pt>
    <dgm:pt modelId="{BEFBF165-478E-46BA-B32E-9B5C2E9D9D79}" type="sibTrans" cxnId="{6C63DD3E-DD93-4B39-9484-72EB1F28C9A6}">
      <dgm:prSet/>
      <dgm:spPr/>
      <dgm:t>
        <a:bodyPr/>
        <a:lstStyle/>
        <a:p>
          <a:endParaRPr lang="en-US"/>
        </a:p>
      </dgm:t>
    </dgm:pt>
    <dgm:pt modelId="{B9D19962-D3D7-4970-87D5-1C3BD5757CB7}">
      <dgm:prSet/>
      <dgm:spPr/>
      <dgm:t>
        <a:bodyPr/>
        <a:lstStyle/>
        <a:p>
          <a:r>
            <a:rPr lang="en-US"/>
            <a:t>S. aureus </a:t>
          </a:r>
        </a:p>
      </dgm:t>
    </dgm:pt>
    <dgm:pt modelId="{448ED230-D6F7-4938-96A9-AC7602150FFD}" type="parTrans" cxnId="{40E4D044-8B8F-45E5-BBB7-55747241FEC0}">
      <dgm:prSet/>
      <dgm:spPr/>
      <dgm:t>
        <a:bodyPr/>
        <a:lstStyle/>
        <a:p>
          <a:endParaRPr lang="en-US"/>
        </a:p>
      </dgm:t>
    </dgm:pt>
    <dgm:pt modelId="{F5081528-0515-407A-B65D-24380A6DB62D}" type="sibTrans" cxnId="{40E4D044-8B8F-45E5-BBB7-55747241FEC0}">
      <dgm:prSet/>
      <dgm:spPr/>
      <dgm:t>
        <a:bodyPr/>
        <a:lstStyle/>
        <a:p>
          <a:endParaRPr lang="en-US"/>
        </a:p>
      </dgm:t>
    </dgm:pt>
    <dgm:pt modelId="{025B8475-8C68-4624-A945-3C6FED0B2CCF}">
      <dgm:prSet/>
      <dgm:spPr/>
      <dgm:t>
        <a:bodyPr/>
        <a:lstStyle/>
        <a:p>
          <a:r>
            <a:rPr lang="en-US"/>
            <a:t>Enterococci</a:t>
          </a:r>
        </a:p>
      </dgm:t>
    </dgm:pt>
    <dgm:pt modelId="{DF74B76E-B6F7-40B1-9476-536C0D3AD036}" type="parTrans" cxnId="{2099CAF9-BDAC-4D0B-B389-D736F100239F}">
      <dgm:prSet/>
      <dgm:spPr/>
      <dgm:t>
        <a:bodyPr/>
        <a:lstStyle/>
        <a:p>
          <a:endParaRPr lang="en-US"/>
        </a:p>
      </dgm:t>
    </dgm:pt>
    <dgm:pt modelId="{F6B565AA-C125-42B9-B68C-CCFA06571013}" type="sibTrans" cxnId="{2099CAF9-BDAC-4D0B-B389-D736F100239F}">
      <dgm:prSet/>
      <dgm:spPr/>
      <dgm:t>
        <a:bodyPr/>
        <a:lstStyle/>
        <a:p>
          <a:endParaRPr lang="en-US"/>
        </a:p>
      </dgm:t>
    </dgm:pt>
    <dgm:pt modelId="{F3DD7838-8F62-4570-AB7F-4831849E4B59}">
      <dgm:prSet/>
      <dgm:spPr/>
      <dgm:t>
        <a:bodyPr/>
        <a:lstStyle/>
        <a:p>
          <a:r>
            <a:rPr lang="en-US"/>
            <a:t>Candida species</a:t>
          </a:r>
        </a:p>
      </dgm:t>
    </dgm:pt>
    <dgm:pt modelId="{D4EEB9C2-47FF-4805-B125-F54DB12889CE}" type="parTrans" cxnId="{9BEBCD7C-EB0B-4EE2-BE00-CDB59BCF5502}">
      <dgm:prSet/>
      <dgm:spPr/>
      <dgm:t>
        <a:bodyPr/>
        <a:lstStyle/>
        <a:p>
          <a:endParaRPr lang="en-US"/>
        </a:p>
      </dgm:t>
    </dgm:pt>
    <dgm:pt modelId="{526079C0-ADC8-496E-95B3-2E4A242E300F}" type="sibTrans" cxnId="{9BEBCD7C-EB0B-4EE2-BE00-CDB59BCF5502}">
      <dgm:prSet/>
      <dgm:spPr/>
      <dgm:t>
        <a:bodyPr/>
        <a:lstStyle/>
        <a:p>
          <a:endParaRPr lang="en-US"/>
        </a:p>
      </dgm:t>
    </dgm:pt>
    <dgm:pt modelId="{3E1541D7-F80A-43B9-8595-468248DBB7B9}">
      <dgm:prSet/>
      <dgm:spPr/>
      <dgm:t>
        <a:bodyPr/>
        <a:lstStyle/>
        <a:p>
          <a:r>
            <a:rPr lang="en-US"/>
            <a:t>Klebsiella species</a:t>
          </a:r>
        </a:p>
      </dgm:t>
    </dgm:pt>
    <dgm:pt modelId="{0E4C75FD-7811-4CBC-8A70-4DB56EB6E5FD}" type="parTrans" cxnId="{331FE2B6-39B9-4B8F-A9DE-FE360BF86343}">
      <dgm:prSet/>
      <dgm:spPr/>
      <dgm:t>
        <a:bodyPr/>
        <a:lstStyle/>
        <a:p>
          <a:endParaRPr lang="en-US"/>
        </a:p>
      </dgm:t>
    </dgm:pt>
    <dgm:pt modelId="{A08F148B-CF3B-47DD-B169-EFD50CAAE406}" type="sibTrans" cxnId="{331FE2B6-39B9-4B8F-A9DE-FE360BF86343}">
      <dgm:prSet/>
      <dgm:spPr/>
      <dgm:t>
        <a:bodyPr/>
        <a:lstStyle/>
        <a:p>
          <a:endParaRPr lang="en-US"/>
        </a:p>
      </dgm:t>
    </dgm:pt>
    <dgm:pt modelId="{2FDEF801-C934-483E-8E35-821418BD8D3E}">
      <dgm:prSet/>
      <dgm:spPr/>
      <dgm:t>
        <a:bodyPr/>
        <a:lstStyle/>
        <a:p>
          <a:r>
            <a:rPr lang="en-US"/>
            <a:t>Escherichia coli</a:t>
          </a:r>
        </a:p>
      </dgm:t>
    </dgm:pt>
    <dgm:pt modelId="{1F3A3C9E-A911-444C-9D18-30C1FD6B96C7}" type="parTrans" cxnId="{4F937AB0-A3F3-49CD-AB3B-C8ED257E91EA}">
      <dgm:prSet/>
      <dgm:spPr/>
      <dgm:t>
        <a:bodyPr/>
        <a:lstStyle/>
        <a:p>
          <a:endParaRPr lang="en-US"/>
        </a:p>
      </dgm:t>
    </dgm:pt>
    <dgm:pt modelId="{3EA68C9D-FA34-496D-B7ED-3FBD252279F1}" type="sibTrans" cxnId="{4F937AB0-A3F3-49CD-AB3B-C8ED257E91EA}">
      <dgm:prSet/>
      <dgm:spPr/>
      <dgm:t>
        <a:bodyPr/>
        <a:lstStyle/>
        <a:p>
          <a:endParaRPr lang="en-US"/>
        </a:p>
      </dgm:t>
    </dgm:pt>
    <dgm:pt modelId="{CA820CFD-AFD0-403E-B8A4-7FD195D477B4}">
      <dgm:prSet/>
      <dgm:spPr/>
      <dgm:t>
        <a:bodyPr/>
        <a:lstStyle/>
        <a:p>
          <a:r>
            <a:rPr lang="en-US"/>
            <a:t>Enterobacter species</a:t>
          </a:r>
        </a:p>
      </dgm:t>
    </dgm:pt>
    <dgm:pt modelId="{68E9C5C9-DBF0-4E12-97CC-52D075BC8CE9}" type="parTrans" cxnId="{ECE36F2F-C207-4B5A-BDE0-8D323E4E6A04}">
      <dgm:prSet/>
      <dgm:spPr/>
      <dgm:t>
        <a:bodyPr/>
        <a:lstStyle/>
        <a:p>
          <a:endParaRPr lang="en-US"/>
        </a:p>
      </dgm:t>
    </dgm:pt>
    <dgm:pt modelId="{76DA9625-23CD-47FE-8C59-C2926C51E576}" type="sibTrans" cxnId="{ECE36F2F-C207-4B5A-BDE0-8D323E4E6A04}">
      <dgm:prSet/>
      <dgm:spPr/>
      <dgm:t>
        <a:bodyPr/>
        <a:lstStyle/>
        <a:p>
          <a:endParaRPr lang="en-US"/>
        </a:p>
      </dgm:t>
    </dgm:pt>
    <dgm:pt modelId="{38C0B354-7F40-4D7B-96C8-06D2D0C8BCBA}">
      <dgm:prSet/>
      <dgm:spPr/>
      <dgm:t>
        <a:bodyPr/>
        <a:lstStyle/>
        <a:p>
          <a:r>
            <a:rPr lang="en-US"/>
            <a:t>Pseudomonas species</a:t>
          </a:r>
        </a:p>
      </dgm:t>
    </dgm:pt>
    <dgm:pt modelId="{721933F9-8B42-4E39-9176-5A6CCE461B0F}" type="parTrans" cxnId="{D11D37E4-BD9E-4DC8-B417-6EACA023A2A2}">
      <dgm:prSet/>
      <dgm:spPr/>
      <dgm:t>
        <a:bodyPr/>
        <a:lstStyle/>
        <a:p>
          <a:endParaRPr lang="en-US"/>
        </a:p>
      </dgm:t>
    </dgm:pt>
    <dgm:pt modelId="{157F740B-A9B3-4A42-88E0-BE8A5A93C6C0}" type="sibTrans" cxnId="{D11D37E4-BD9E-4DC8-B417-6EACA023A2A2}">
      <dgm:prSet/>
      <dgm:spPr/>
      <dgm:t>
        <a:bodyPr/>
        <a:lstStyle/>
        <a:p>
          <a:endParaRPr lang="en-US"/>
        </a:p>
      </dgm:t>
    </dgm:pt>
    <dgm:pt modelId="{CB7480D3-B86D-4149-88E2-E44A805E3D77}">
      <dgm:prSet custT="1"/>
      <dgm:spPr/>
      <dgm:t>
        <a:bodyPr/>
        <a:lstStyle/>
        <a:p>
          <a:r>
            <a:rPr lang="en-US" sz="2800"/>
            <a:t>Treatment:</a:t>
          </a:r>
        </a:p>
      </dgm:t>
    </dgm:pt>
    <dgm:pt modelId="{69E0EB03-A4ED-480B-84BE-21C45B7CB403}" type="parTrans" cxnId="{F91D61FC-C334-409A-B68F-B397AE4D6DE8}">
      <dgm:prSet/>
      <dgm:spPr/>
      <dgm:t>
        <a:bodyPr/>
        <a:lstStyle/>
        <a:p>
          <a:endParaRPr lang="en-US"/>
        </a:p>
      </dgm:t>
    </dgm:pt>
    <dgm:pt modelId="{377A9C62-BFD4-414F-8B47-C7371EA8CF21}" type="sibTrans" cxnId="{F91D61FC-C334-409A-B68F-B397AE4D6DE8}">
      <dgm:prSet/>
      <dgm:spPr/>
      <dgm:t>
        <a:bodyPr/>
        <a:lstStyle/>
        <a:p>
          <a:endParaRPr lang="en-US"/>
        </a:p>
      </dgm:t>
    </dgm:pt>
    <dgm:pt modelId="{6FD34EB0-8C1F-412B-9237-6D239453AF49}">
      <dgm:prSet/>
      <dgm:spPr/>
      <dgm:t>
        <a:bodyPr/>
        <a:lstStyle/>
        <a:p>
          <a:r>
            <a:rPr lang="en-US"/>
            <a:t>Attempt catheter salvage in patient with an uncomplicated CLABSI in a long-term CVAD if:</a:t>
          </a:r>
        </a:p>
      </dgm:t>
    </dgm:pt>
    <dgm:pt modelId="{6D592A99-84DB-4AD0-BFB4-EF267AA7BD75}" type="parTrans" cxnId="{11AE81C4-9DC3-4ECE-AE79-20C32DEF2323}">
      <dgm:prSet/>
      <dgm:spPr/>
      <dgm:t>
        <a:bodyPr/>
        <a:lstStyle/>
        <a:p>
          <a:endParaRPr lang="en-US"/>
        </a:p>
      </dgm:t>
    </dgm:pt>
    <dgm:pt modelId="{D902F47C-A524-42E6-B760-8616E010699B}" type="sibTrans" cxnId="{11AE81C4-9DC3-4ECE-AE79-20C32DEF2323}">
      <dgm:prSet/>
      <dgm:spPr/>
      <dgm:t>
        <a:bodyPr/>
        <a:lstStyle/>
        <a:p>
          <a:endParaRPr lang="en-US"/>
        </a:p>
      </dgm:t>
    </dgm:pt>
    <dgm:pt modelId="{F5BF037C-4D89-4C2F-BF4D-5B1B4E1ECA84}">
      <dgm:prSet/>
      <dgm:spPr/>
      <dgm:t>
        <a:bodyPr/>
        <a:lstStyle/>
        <a:p>
          <a:r>
            <a:rPr lang="en-US"/>
            <a:t>The CVAD is colonized with coagulase-negative Staphylococcus or Enterococcus</a:t>
          </a:r>
        </a:p>
      </dgm:t>
    </dgm:pt>
    <dgm:pt modelId="{7E1E3123-CCBA-4335-9229-3100FD28AB27}" type="parTrans" cxnId="{F0FB1626-37D5-444A-B588-BDEF601AEE25}">
      <dgm:prSet/>
      <dgm:spPr/>
      <dgm:t>
        <a:bodyPr/>
        <a:lstStyle/>
        <a:p>
          <a:endParaRPr lang="en-US"/>
        </a:p>
      </dgm:t>
    </dgm:pt>
    <dgm:pt modelId="{9E48A794-470F-4DB6-A28A-C3B4916CBD75}" type="sibTrans" cxnId="{F0FB1626-37D5-444A-B588-BDEF601AEE25}">
      <dgm:prSet/>
      <dgm:spPr/>
      <dgm:t>
        <a:bodyPr/>
        <a:lstStyle/>
        <a:p>
          <a:endParaRPr lang="en-US"/>
        </a:p>
      </dgm:t>
    </dgm:pt>
    <dgm:pt modelId="{7FFAAE12-DB34-4560-9490-C8E6000A0435}">
      <dgm:prSet/>
      <dgm:spPr/>
      <dgm:t>
        <a:bodyPr/>
        <a:lstStyle/>
        <a:p>
          <a:r>
            <a:rPr lang="en-US"/>
            <a:t>Combined use of systemic antibiotics and antibiotic locks</a:t>
          </a:r>
        </a:p>
      </dgm:t>
    </dgm:pt>
    <dgm:pt modelId="{A0361B1B-F6BA-4578-85CA-0DA6A8DB570A}" type="parTrans" cxnId="{07304D88-C75A-4542-BB9A-84B06A51E3F7}">
      <dgm:prSet/>
      <dgm:spPr/>
      <dgm:t>
        <a:bodyPr/>
        <a:lstStyle/>
        <a:p>
          <a:endParaRPr lang="en-US"/>
        </a:p>
      </dgm:t>
    </dgm:pt>
    <dgm:pt modelId="{E7B1C1AD-C612-446C-A2B1-08E98E5D5514}" type="sibTrans" cxnId="{07304D88-C75A-4542-BB9A-84B06A51E3F7}">
      <dgm:prSet/>
      <dgm:spPr/>
      <dgm:t>
        <a:bodyPr/>
        <a:lstStyle/>
        <a:p>
          <a:endParaRPr lang="en-US"/>
        </a:p>
      </dgm:t>
    </dgm:pt>
    <dgm:pt modelId="{4EBF624F-0774-4A48-9DB1-52C07738A022}" type="pres">
      <dgm:prSet presAssocID="{D6AD6C4A-4E03-413D-A2BB-B46DEAACEE27}" presName="Name0" presStyleCnt="0">
        <dgm:presLayoutVars>
          <dgm:dir/>
          <dgm:animLvl val="lvl"/>
          <dgm:resizeHandles val="exact"/>
        </dgm:presLayoutVars>
      </dgm:prSet>
      <dgm:spPr/>
    </dgm:pt>
    <dgm:pt modelId="{53A08F69-6C4E-40C8-BBAA-4AD98970DFF5}" type="pres">
      <dgm:prSet presAssocID="{ECC2985C-9C62-4EB8-A024-D81CB652CB92}" presName="composite" presStyleCnt="0"/>
      <dgm:spPr/>
    </dgm:pt>
    <dgm:pt modelId="{8FCC313D-89FE-44F5-B9FC-AB6B4AF86E9B}" type="pres">
      <dgm:prSet presAssocID="{ECC2985C-9C62-4EB8-A024-D81CB652CB92}" presName="parTx" presStyleLbl="node1" presStyleIdx="0" presStyleCnt="2">
        <dgm:presLayoutVars>
          <dgm:chMax val="0"/>
          <dgm:chPref val="0"/>
          <dgm:bulletEnabled val="1"/>
        </dgm:presLayoutVars>
      </dgm:prSet>
      <dgm:spPr/>
    </dgm:pt>
    <dgm:pt modelId="{BF70E725-54CA-4867-99CC-33D24C36C0AF}" type="pres">
      <dgm:prSet presAssocID="{ECC2985C-9C62-4EB8-A024-D81CB652CB92}" presName="desTx" presStyleLbl="revTx" presStyleIdx="0" presStyleCnt="2">
        <dgm:presLayoutVars>
          <dgm:bulletEnabled val="1"/>
        </dgm:presLayoutVars>
      </dgm:prSet>
      <dgm:spPr/>
    </dgm:pt>
    <dgm:pt modelId="{4B857303-EE2A-4C72-8E32-A71EE83CB0CA}" type="pres">
      <dgm:prSet presAssocID="{42D5EB67-A497-4BBF-9DE6-9F703AD40A91}" presName="space" presStyleCnt="0"/>
      <dgm:spPr/>
    </dgm:pt>
    <dgm:pt modelId="{0DCE6B12-1E8B-4E21-BF5B-F3AEC4FAC32C}" type="pres">
      <dgm:prSet presAssocID="{CB7480D3-B86D-4149-88E2-E44A805E3D77}" presName="composite" presStyleCnt="0"/>
      <dgm:spPr/>
    </dgm:pt>
    <dgm:pt modelId="{23132A56-2EBE-4298-81C8-742754A18C61}" type="pres">
      <dgm:prSet presAssocID="{CB7480D3-B86D-4149-88E2-E44A805E3D77}" presName="parTx" presStyleLbl="node1" presStyleIdx="1" presStyleCnt="2">
        <dgm:presLayoutVars>
          <dgm:chMax val="0"/>
          <dgm:chPref val="0"/>
          <dgm:bulletEnabled val="1"/>
        </dgm:presLayoutVars>
      </dgm:prSet>
      <dgm:spPr/>
    </dgm:pt>
    <dgm:pt modelId="{761093B6-F2A8-4D9D-8FDF-B219EC82BCFE}" type="pres">
      <dgm:prSet presAssocID="{CB7480D3-B86D-4149-88E2-E44A805E3D77}" presName="desTx" presStyleLbl="revTx" presStyleIdx="1" presStyleCnt="2">
        <dgm:presLayoutVars>
          <dgm:bulletEnabled val="1"/>
        </dgm:presLayoutVars>
      </dgm:prSet>
      <dgm:spPr/>
    </dgm:pt>
  </dgm:ptLst>
  <dgm:cxnLst>
    <dgm:cxn modelId="{9CD8E811-9D29-45E6-90CD-3ED5A2AAD345}" type="presOf" srcId="{38C0B354-7F40-4D7B-96C8-06D2D0C8BCBA}" destId="{BF70E725-54CA-4867-99CC-33D24C36C0AF}" srcOrd="0" destOrd="7" presId="urn:microsoft.com/office/officeart/2005/8/layout/chevron1"/>
    <dgm:cxn modelId="{18BB7312-5C18-4628-9364-5FFE3426C2B7}" type="presOf" srcId="{F0B51C25-F431-424A-AA9C-C1DF0F3C07D3}" destId="{BF70E725-54CA-4867-99CC-33D24C36C0AF}" srcOrd="0" destOrd="0" presId="urn:microsoft.com/office/officeart/2005/8/layout/chevron1"/>
    <dgm:cxn modelId="{F0FB1626-37D5-444A-B588-BDEF601AEE25}" srcId="{6FD34EB0-8C1F-412B-9237-6D239453AF49}" destId="{F5BF037C-4D89-4C2F-BF4D-5B1B4E1ECA84}" srcOrd="0" destOrd="0" parTransId="{7E1E3123-CCBA-4335-9229-3100FD28AB27}" sibTransId="{9E48A794-470F-4DB6-A28A-C3B4916CBD75}"/>
    <dgm:cxn modelId="{CB34B428-CA62-43D9-A514-13C5959CEF9F}" type="presOf" srcId="{ECC2985C-9C62-4EB8-A024-D81CB652CB92}" destId="{8FCC313D-89FE-44F5-B9FC-AB6B4AF86E9B}" srcOrd="0" destOrd="0" presId="urn:microsoft.com/office/officeart/2005/8/layout/chevron1"/>
    <dgm:cxn modelId="{ECE36F2F-C207-4B5A-BDE0-8D323E4E6A04}" srcId="{ECC2985C-9C62-4EB8-A024-D81CB652CB92}" destId="{CA820CFD-AFD0-403E-B8A4-7FD195D477B4}" srcOrd="6" destOrd="0" parTransId="{68E9C5C9-DBF0-4E12-97CC-52D075BC8CE9}" sibTransId="{76DA9625-23CD-47FE-8C59-C2926C51E576}"/>
    <dgm:cxn modelId="{6C63DD3E-DD93-4B39-9484-72EB1F28C9A6}" srcId="{ECC2985C-9C62-4EB8-A024-D81CB652CB92}" destId="{F0B51C25-F431-424A-AA9C-C1DF0F3C07D3}" srcOrd="0" destOrd="0" parTransId="{E6B342AB-EDF0-42EC-9851-9CC6CF42AC15}" sibTransId="{BEFBF165-478E-46BA-B32E-9B5C2E9D9D79}"/>
    <dgm:cxn modelId="{FF20CD43-2E4A-4C8E-9C35-AAEC30CEA274}" type="presOf" srcId="{6FD34EB0-8C1F-412B-9237-6D239453AF49}" destId="{761093B6-F2A8-4D9D-8FDF-B219EC82BCFE}" srcOrd="0" destOrd="0" presId="urn:microsoft.com/office/officeart/2005/8/layout/chevron1"/>
    <dgm:cxn modelId="{40E4D044-8B8F-45E5-BBB7-55747241FEC0}" srcId="{ECC2985C-9C62-4EB8-A024-D81CB652CB92}" destId="{B9D19962-D3D7-4970-87D5-1C3BD5757CB7}" srcOrd="1" destOrd="0" parTransId="{448ED230-D6F7-4938-96A9-AC7602150FFD}" sibTransId="{F5081528-0515-407A-B65D-24380A6DB62D}"/>
    <dgm:cxn modelId="{2BAE704C-EEE7-43BD-9722-1DDB335F03ED}" type="presOf" srcId="{CA820CFD-AFD0-403E-B8A4-7FD195D477B4}" destId="{BF70E725-54CA-4867-99CC-33D24C36C0AF}" srcOrd="0" destOrd="6" presId="urn:microsoft.com/office/officeart/2005/8/layout/chevron1"/>
    <dgm:cxn modelId="{B755705A-54D2-4CFC-8E19-11070EE508E7}" type="presOf" srcId="{F3DD7838-8F62-4570-AB7F-4831849E4B59}" destId="{BF70E725-54CA-4867-99CC-33D24C36C0AF}" srcOrd="0" destOrd="3" presId="urn:microsoft.com/office/officeart/2005/8/layout/chevron1"/>
    <dgm:cxn modelId="{9BEBCD7C-EB0B-4EE2-BE00-CDB59BCF5502}" srcId="{ECC2985C-9C62-4EB8-A024-D81CB652CB92}" destId="{F3DD7838-8F62-4570-AB7F-4831849E4B59}" srcOrd="3" destOrd="0" parTransId="{D4EEB9C2-47FF-4805-B125-F54DB12889CE}" sibTransId="{526079C0-ADC8-496E-95B3-2E4A242E300F}"/>
    <dgm:cxn modelId="{91CF4F81-1A19-49C8-BEC7-F5BB2EC4DBC8}" type="presOf" srcId="{2FDEF801-C934-483E-8E35-821418BD8D3E}" destId="{BF70E725-54CA-4867-99CC-33D24C36C0AF}" srcOrd="0" destOrd="5" presId="urn:microsoft.com/office/officeart/2005/8/layout/chevron1"/>
    <dgm:cxn modelId="{07304D88-C75A-4542-BB9A-84B06A51E3F7}" srcId="{CB7480D3-B86D-4149-88E2-E44A805E3D77}" destId="{7FFAAE12-DB34-4560-9490-C8E6000A0435}" srcOrd="1" destOrd="0" parTransId="{A0361B1B-F6BA-4578-85CA-0DA6A8DB570A}" sibTransId="{E7B1C1AD-C612-446C-A2B1-08E98E5D5514}"/>
    <dgm:cxn modelId="{BBDF7996-C061-4389-9471-9B268FC90829}" type="presOf" srcId="{B9D19962-D3D7-4970-87D5-1C3BD5757CB7}" destId="{BF70E725-54CA-4867-99CC-33D24C36C0AF}" srcOrd="0" destOrd="1" presId="urn:microsoft.com/office/officeart/2005/8/layout/chevron1"/>
    <dgm:cxn modelId="{E98113AC-C03E-4E98-9093-405B737346BD}" type="presOf" srcId="{F5BF037C-4D89-4C2F-BF4D-5B1B4E1ECA84}" destId="{761093B6-F2A8-4D9D-8FDF-B219EC82BCFE}" srcOrd="0" destOrd="1" presId="urn:microsoft.com/office/officeart/2005/8/layout/chevron1"/>
    <dgm:cxn modelId="{6ED7C7AC-A8CA-4589-861D-7DE213C97282}" type="presOf" srcId="{025B8475-8C68-4624-A945-3C6FED0B2CCF}" destId="{BF70E725-54CA-4867-99CC-33D24C36C0AF}" srcOrd="0" destOrd="2" presId="urn:microsoft.com/office/officeart/2005/8/layout/chevron1"/>
    <dgm:cxn modelId="{4F937AB0-A3F3-49CD-AB3B-C8ED257E91EA}" srcId="{ECC2985C-9C62-4EB8-A024-D81CB652CB92}" destId="{2FDEF801-C934-483E-8E35-821418BD8D3E}" srcOrd="5" destOrd="0" parTransId="{1F3A3C9E-A911-444C-9D18-30C1FD6B96C7}" sibTransId="{3EA68C9D-FA34-496D-B7ED-3FBD252279F1}"/>
    <dgm:cxn modelId="{331FE2B6-39B9-4B8F-A9DE-FE360BF86343}" srcId="{ECC2985C-9C62-4EB8-A024-D81CB652CB92}" destId="{3E1541D7-F80A-43B9-8595-468248DBB7B9}" srcOrd="4" destOrd="0" parTransId="{0E4C75FD-7811-4CBC-8A70-4DB56EB6E5FD}" sibTransId="{A08F148B-CF3B-47DD-B169-EFD50CAAE406}"/>
    <dgm:cxn modelId="{62FD74BE-ACB2-47C5-839A-D4E0531408C9}" type="presOf" srcId="{D6AD6C4A-4E03-413D-A2BB-B46DEAACEE27}" destId="{4EBF624F-0774-4A48-9DB1-52C07738A022}" srcOrd="0" destOrd="0" presId="urn:microsoft.com/office/officeart/2005/8/layout/chevron1"/>
    <dgm:cxn modelId="{11AE81C4-9DC3-4ECE-AE79-20C32DEF2323}" srcId="{CB7480D3-B86D-4149-88E2-E44A805E3D77}" destId="{6FD34EB0-8C1F-412B-9237-6D239453AF49}" srcOrd="0" destOrd="0" parTransId="{6D592A99-84DB-4AD0-BFB4-EF267AA7BD75}" sibTransId="{D902F47C-A524-42E6-B760-8616E010699B}"/>
    <dgm:cxn modelId="{81C4B1C5-F5FA-43A7-A7E5-677B5237DDCF}" srcId="{D6AD6C4A-4E03-413D-A2BB-B46DEAACEE27}" destId="{ECC2985C-9C62-4EB8-A024-D81CB652CB92}" srcOrd="0" destOrd="0" parTransId="{9C795396-FB9C-4B49-9868-492AE5B3E13C}" sibTransId="{42D5EB67-A497-4BBF-9DE6-9F703AD40A91}"/>
    <dgm:cxn modelId="{3CF5C2D0-BF94-4700-9B91-2C9BE54C9EC5}" type="presOf" srcId="{7FFAAE12-DB34-4560-9490-C8E6000A0435}" destId="{761093B6-F2A8-4D9D-8FDF-B219EC82BCFE}" srcOrd="0" destOrd="2" presId="urn:microsoft.com/office/officeart/2005/8/layout/chevron1"/>
    <dgm:cxn modelId="{D11D37E4-BD9E-4DC8-B417-6EACA023A2A2}" srcId="{ECC2985C-9C62-4EB8-A024-D81CB652CB92}" destId="{38C0B354-7F40-4D7B-96C8-06D2D0C8BCBA}" srcOrd="7" destOrd="0" parTransId="{721933F9-8B42-4E39-9176-5A6CCE461B0F}" sibTransId="{157F740B-A9B3-4A42-88E0-BE8A5A93C6C0}"/>
    <dgm:cxn modelId="{D7FE16F6-6954-4924-8F11-028D1DD2EED6}" type="presOf" srcId="{3E1541D7-F80A-43B9-8595-468248DBB7B9}" destId="{BF70E725-54CA-4867-99CC-33D24C36C0AF}" srcOrd="0" destOrd="4" presId="urn:microsoft.com/office/officeart/2005/8/layout/chevron1"/>
    <dgm:cxn modelId="{7C3B5BF6-BDA1-41F6-AAC8-40E5A9AB314B}" type="presOf" srcId="{CB7480D3-B86D-4149-88E2-E44A805E3D77}" destId="{23132A56-2EBE-4298-81C8-742754A18C61}" srcOrd="0" destOrd="0" presId="urn:microsoft.com/office/officeart/2005/8/layout/chevron1"/>
    <dgm:cxn modelId="{2099CAF9-BDAC-4D0B-B389-D736F100239F}" srcId="{ECC2985C-9C62-4EB8-A024-D81CB652CB92}" destId="{025B8475-8C68-4624-A945-3C6FED0B2CCF}" srcOrd="2" destOrd="0" parTransId="{DF74B76E-B6F7-40B1-9476-536C0D3AD036}" sibTransId="{F6B565AA-C125-42B9-B68C-CCFA06571013}"/>
    <dgm:cxn modelId="{F91D61FC-C334-409A-B68F-B397AE4D6DE8}" srcId="{D6AD6C4A-4E03-413D-A2BB-B46DEAACEE27}" destId="{CB7480D3-B86D-4149-88E2-E44A805E3D77}" srcOrd="1" destOrd="0" parTransId="{69E0EB03-A4ED-480B-84BE-21C45B7CB403}" sibTransId="{377A9C62-BFD4-414F-8B47-C7371EA8CF21}"/>
    <dgm:cxn modelId="{9C7C1768-8760-4F77-8E1D-3460EF79996B}" type="presParOf" srcId="{4EBF624F-0774-4A48-9DB1-52C07738A022}" destId="{53A08F69-6C4E-40C8-BBAA-4AD98970DFF5}" srcOrd="0" destOrd="0" presId="urn:microsoft.com/office/officeart/2005/8/layout/chevron1"/>
    <dgm:cxn modelId="{E4C48097-1C23-4875-B02F-1FBB9CEE03A3}" type="presParOf" srcId="{53A08F69-6C4E-40C8-BBAA-4AD98970DFF5}" destId="{8FCC313D-89FE-44F5-B9FC-AB6B4AF86E9B}" srcOrd="0" destOrd="0" presId="urn:microsoft.com/office/officeart/2005/8/layout/chevron1"/>
    <dgm:cxn modelId="{85C3C78E-EA41-4FDB-AC1B-6D429661F3CD}" type="presParOf" srcId="{53A08F69-6C4E-40C8-BBAA-4AD98970DFF5}" destId="{BF70E725-54CA-4867-99CC-33D24C36C0AF}" srcOrd="1" destOrd="0" presId="urn:microsoft.com/office/officeart/2005/8/layout/chevron1"/>
    <dgm:cxn modelId="{CA6B5075-A9EC-4D5D-9F9E-883366431ED3}" type="presParOf" srcId="{4EBF624F-0774-4A48-9DB1-52C07738A022}" destId="{4B857303-EE2A-4C72-8E32-A71EE83CB0CA}" srcOrd="1" destOrd="0" presId="urn:microsoft.com/office/officeart/2005/8/layout/chevron1"/>
    <dgm:cxn modelId="{596C6EFB-205A-4C7F-842B-5799C3062CF8}" type="presParOf" srcId="{4EBF624F-0774-4A48-9DB1-52C07738A022}" destId="{0DCE6B12-1E8B-4E21-BF5B-F3AEC4FAC32C}" srcOrd="2" destOrd="0" presId="urn:microsoft.com/office/officeart/2005/8/layout/chevron1"/>
    <dgm:cxn modelId="{B775D919-F5B3-45E5-A298-B1597D615961}" type="presParOf" srcId="{0DCE6B12-1E8B-4E21-BF5B-F3AEC4FAC32C}" destId="{23132A56-2EBE-4298-81C8-742754A18C61}" srcOrd="0" destOrd="0" presId="urn:microsoft.com/office/officeart/2005/8/layout/chevron1"/>
    <dgm:cxn modelId="{536A874C-FD7A-44D9-95B6-938B238C0237}" type="presParOf" srcId="{0DCE6B12-1E8B-4E21-BF5B-F3AEC4FAC32C}" destId="{761093B6-F2A8-4D9D-8FDF-B219EC82BCFE}"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F2A172F-DAF0-4664-B418-83221C684C86}"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0306395F-F7F3-4430-B680-3A9423A9F3BE}">
      <dgm:prSet custT="1"/>
      <dgm:spPr/>
      <dgm:t>
        <a:bodyPr/>
        <a:lstStyle/>
        <a:p>
          <a:r>
            <a:rPr lang="en-US" sz="1600" dirty="0"/>
            <a:t>Appropriate spectrum of activity</a:t>
          </a:r>
        </a:p>
      </dgm:t>
    </dgm:pt>
    <dgm:pt modelId="{2520929A-A967-46CB-A338-9FEE73909E8C}" type="parTrans" cxnId="{EB717434-3B1E-4ABB-A438-F65830E27EF3}">
      <dgm:prSet/>
      <dgm:spPr/>
      <dgm:t>
        <a:bodyPr/>
        <a:lstStyle/>
        <a:p>
          <a:endParaRPr lang="en-US"/>
        </a:p>
      </dgm:t>
    </dgm:pt>
    <dgm:pt modelId="{2C72CFAB-565D-412B-BEFB-32373A164A02}" type="sibTrans" cxnId="{EB717434-3B1E-4ABB-A438-F65830E27EF3}">
      <dgm:prSet/>
      <dgm:spPr/>
      <dgm:t>
        <a:bodyPr/>
        <a:lstStyle/>
        <a:p>
          <a:endParaRPr lang="en-US"/>
        </a:p>
      </dgm:t>
    </dgm:pt>
    <dgm:pt modelId="{1C2CD659-B4EB-49CF-B39C-F61D36FF1F14}">
      <dgm:prSet custT="1"/>
      <dgm:spPr/>
      <dgm:t>
        <a:bodyPr/>
        <a:lstStyle/>
        <a:p>
          <a:r>
            <a:rPr lang="en-US" sz="1600" dirty="0"/>
            <a:t>Ability to penetrate/disrupt a biofilm (antibiotic concentration are generally 100-1,000 times higher than standard concentrations)</a:t>
          </a:r>
        </a:p>
      </dgm:t>
    </dgm:pt>
    <dgm:pt modelId="{012827EC-2F27-4530-A169-8FDA390878D7}" type="parTrans" cxnId="{BDE4F41B-D45E-4426-92BD-1A851980363D}">
      <dgm:prSet/>
      <dgm:spPr/>
      <dgm:t>
        <a:bodyPr/>
        <a:lstStyle/>
        <a:p>
          <a:endParaRPr lang="en-US"/>
        </a:p>
      </dgm:t>
    </dgm:pt>
    <dgm:pt modelId="{36534802-FFBC-4E68-846B-F90271BBA188}" type="sibTrans" cxnId="{BDE4F41B-D45E-4426-92BD-1A851980363D}">
      <dgm:prSet/>
      <dgm:spPr/>
      <dgm:t>
        <a:bodyPr/>
        <a:lstStyle/>
        <a:p>
          <a:endParaRPr lang="en-US"/>
        </a:p>
      </dgm:t>
    </dgm:pt>
    <dgm:pt modelId="{C8F3F652-556C-4C32-A39D-237A67BDB0C1}">
      <dgm:prSet custT="1"/>
      <dgm:spPr/>
      <dgm:t>
        <a:bodyPr/>
        <a:lstStyle/>
        <a:p>
          <a:r>
            <a:rPr lang="en-US" sz="1600" dirty="0"/>
            <a:t>Compatibility with anticoagulants</a:t>
          </a:r>
        </a:p>
      </dgm:t>
    </dgm:pt>
    <dgm:pt modelId="{A70C12A5-5668-453E-816D-1286E3F5DF01}" type="parTrans" cxnId="{C8091331-BACE-4BC4-B2C7-B1CD7CC44BA1}">
      <dgm:prSet/>
      <dgm:spPr/>
      <dgm:t>
        <a:bodyPr/>
        <a:lstStyle/>
        <a:p>
          <a:endParaRPr lang="en-US"/>
        </a:p>
      </dgm:t>
    </dgm:pt>
    <dgm:pt modelId="{697C5520-0845-4A8A-BEFA-93A7F779ACE6}" type="sibTrans" cxnId="{C8091331-BACE-4BC4-B2C7-B1CD7CC44BA1}">
      <dgm:prSet/>
      <dgm:spPr/>
      <dgm:t>
        <a:bodyPr/>
        <a:lstStyle/>
        <a:p>
          <a:endParaRPr lang="en-US"/>
        </a:p>
      </dgm:t>
    </dgm:pt>
    <dgm:pt modelId="{C2FB6E5F-781B-4EA7-9E1A-EFD25A384E50}">
      <dgm:prSet custT="1"/>
      <dgm:spPr/>
      <dgm:t>
        <a:bodyPr/>
        <a:lstStyle/>
        <a:p>
          <a:r>
            <a:rPr lang="en-US" sz="1600" dirty="0"/>
            <a:t>Prolonged stability</a:t>
          </a:r>
        </a:p>
      </dgm:t>
    </dgm:pt>
    <dgm:pt modelId="{786EE8B3-274E-4E2F-BDB0-AC2E04888DB4}" type="parTrans" cxnId="{B943CBD6-0F49-4EC6-B29F-D94CB14EDFC2}">
      <dgm:prSet/>
      <dgm:spPr/>
      <dgm:t>
        <a:bodyPr/>
        <a:lstStyle/>
        <a:p>
          <a:endParaRPr lang="en-US"/>
        </a:p>
      </dgm:t>
    </dgm:pt>
    <dgm:pt modelId="{013FCDF5-99CF-48F9-9505-1F3ACED17231}" type="sibTrans" cxnId="{B943CBD6-0F49-4EC6-B29F-D94CB14EDFC2}">
      <dgm:prSet/>
      <dgm:spPr/>
      <dgm:t>
        <a:bodyPr/>
        <a:lstStyle/>
        <a:p>
          <a:endParaRPr lang="en-US"/>
        </a:p>
      </dgm:t>
    </dgm:pt>
    <dgm:pt modelId="{24AA6753-23A4-4CAE-8167-29AAD03A1A6A}">
      <dgm:prSet custT="1"/>
      <dgm:spPr/>
      <dgm:t>
        <a:bodyPr/>
        <a:lstStyle/>
        <a:p>
          <a:r>
            <a:rPr lang="en-US" sz="1600" dirty="0"/>
            <a:t>Low risk of toxicity and adverse events</a:t>
          </a:r>
        </a:p>
      </dgm:t>
    </dgm:pt>
    <dgm:pt modelId="{99C443DB-C758-454D-9A8D-49A88244F2C2}" type="parTrans" cxnId="{793B258E-0DFE-4AFA-A9D3-9D9D5CF5B8B6}">
      <dgm:prSet/>
      <dgm:spPr/>
      <dgm:t>
        <a:bodyPr/>
        <a:lstStyle/>
        <a:p>
          <a:endParaRPr lang="en-US"/>
        </a:p>
      </dgm:t>
    </dgm:pt>
    <dgm:pt modelId="{D5101F2B-7329-4B77-9AB4-C3DCF22E691C}" type="sibTrans" cxnId="{793B258E-0DFE-4AFA-A9D3-9D9D5CF5B8B6}">
      <dgm:prSet/>
      <dgm:spPr/>
      <dgm:t>
        <a:bodyPr/>
        <a:lstStyle/>
        <a:p>
          <a:endParaRPr lang="en-US"/>
        </a:p>
      </dgm:t>
    </dgm:pt>
    <dgm:pt modelId="{2F68C2AD-2FA1-4231-BDFA-8289A7A4A201}">
      <dgm:prSet custT="1"/>
      <dgm:spPr/>
      <dgm:t>
        <a:bodyPr/>
        <a:lstStyle/>
        <a:p>
          <a:r>
            <a:rPr lang="en-US" sz="1600" dirty="0"/>
            <a:t>Low potential for resistance</a:t>
          </a:r>
        </a:p>
      </dgm:t>
    </dgm:pt>
    <dgm:pt modelId="{4B1D96AD-9423-4FF7-B5D7-56B2B5DCF67C}" type="parTrans" cxnId="{D8E9CDCF-D7D7-43DB-9D66-A2D956F2FAA8}">
      <dgm:prSet/>
      <dgm:spPr/>
      <dgm:t>
        <a:bodyPr/>
        <a:lstStyle/>
        <a:p>
          <a:endParaRPr lang="en-US"/>
        </a:p>
      </dgm:t>
    </dgm:pt>
    <dgm:pt modelId="{4CBF7493-FD97-4CFC-9C22-62BA55B0FE2B}" type="sibTrans" cxnId="{D8E9CDCF-D7D7-43DB-9D66-A2D956F2FAA8}">
      <dgm:prSet/>
      <dgm:spPr/>
      <dgm:t>
        <a:bodyPr/>
        <a:lstStyle/>
        <a:p>
          <a:endParaRPr lang="en-US"/>
        </a:p>
      </dgm:t>
    </dgm:pt>
    <dgm:pt modelId="{8FAD9873-B8C4-48D2-8EC0-0E5E69301C55}">
      <dgm:prSet custT="1"/>
      <dgm:spPr/>
      <dgm:t>
        <a:bodyPr/>
        <a:lstStyle/>
        <a:p>
          <a:r>
            <a:rPr lang="en-US" sz="1600" dirty="0"/>
            <a:t>Cost-effective</a:t>
          </a:r>
        </a:p>
      </dgm:t>
    </dgm:pt>
    <dgm:pt modelId="{FA7E219B-269A-4E28-960A-787D24308B6E}" type="parTrans" cxnId="{1CC966A6-75D9-4F74-852F-921A9DAE1204}">
      <dgm:prSet/>
      <dgm:spPr/>
      <dgm:t>
        <a:bodyPr/>
        <a:lstStyle/>
        <a:p>
          <a:endParaRPr lang="en-US"/>
        </a:p>
      </dgm:t>
    </dgm:pt>
    <dgm:pt modelId="{68AA901D-ADEA-46F8-9775-AFC90FBFCF35}" type="sibTrans" cxnId="{1CC966A6-75D9-4F74-852F-921A9DAE1204}">
      <dgm:prSet/>
      <dgm:spPr/>
      <dgm:t>
        <a:bodyPr/>
        <a:lstStyle/>
        <a:p>
          <a:endParaRPr lang="en-US"/>
        </a:p>
      </dgm:t>
    </dgm:pt>
    <dgm:pt modelId="{7CC3D8EE-5219-4D49-B99D-E375C4FA4C11}" type="pres">
      <dgm:prSet presAssocID="{4F2A172F-DAF0-4664-B418-83221C684C86}" presName="linear" presStyleCnt="0">
        <dgm:presLayoutVars>
          <dgm:animLvl val="lvl"/>
          <dgm:resizeHandles val="exact"/>
        </dgm:presLayoutVars>
      </dgm:prSet>
      <dgm:spPr/>
    </dgm:pt>
    <dgm:pt modelId="{A6C2CCCF-A22E-43E2-8835-946AE837E883}" type="pres">
      <dgm:prSet presAssocID="{0306395F-F7F3-4430-B680-3A9423A9F3BE}" presName="parentText" presStyleLbl="node1" presStyleIdx="0" presStyleCnt="7">
        <dgm:presLayoutVars>
          <dgm:chMax val="0"/>
          <dgm:bulletEnabled val="1"/>
        </dgm:presLayoutVars>
      </dgm:prSet>
      <dgm:spPr/>
    </dgm:pt>
    <dgm:pt modelId="{2B505B37-CA9C-41A0-B05E-18B78CDEC970}" type="pres">
      <dgm:prSet presAssocID="{2C72CFAB-565D-412B-BEFB-32373A164A02}" presName="spacer" presStyleCnt="0"/>
      <dgm:spPr/>
    </dgm:pt>
    <dgm:pt modelId="{19665020-1E7F-462B-AA51-EE9CF89531C8}" type="pres">
      <dgm:prSet presAssocID="{1C2CD659-B4EB-49CF-B39C-F61D36FF1F14}" presName="parentText" presStyleLbl="node1" presStyleIdx="1" presStyleCnt="7">
        <dgm:presLayoutVars>
          <dgm:chMax val="0"/>
          <dgm:bulletEnabled val="1"/>
        </dgm:presLayoutVars>
      </dgm:prSet>
      <dgm:spPr/>
    </dgm:pt>
    <dgm:pt modelId="{8B4624BA-D980-4237-887B-1E501E691215}" type="pres">
      <dgm:prSet presAssocID="{36534802-FFBC-4E68-846B-F90271BBA188}" presName="spacer" presStyleCnt="0"/>
      <dgm:spPr/>
    </dgm:pt>
    <dgm:pt modelId="{D21DD32C-F4CD-4CFF-A2F9-BA247DAF60BB}" type="pres">
      <dgm:prSet presAssocID="{C8F3F652-556C-4C32-A39D-237A67BDB0C1}" presName="parentText" presStyleLbl="node1" presStyleIdx="2" presStyleCnt="7">
        <dgm:presLayoutVars>
          <dgm:chMax val="0"/>
          <dgm:bulletEnabled val="1"/>
        </dgm:presLayoutVars>
      </dgm:prSet>
      <dgm:spPr/>
    </dgm:pt>
    <dgm:pt modelId="{820C61BD-B104-4B0F-8D04-E488E2F4B9D0}" type="pres">
      <dgm:prSet presAssocID="{697C5520-0845-4A8A-BEFA-93A7F779ACE6}" presName="spacer" presStyleCnt="0"/>
      <dgm:spPr/>
    </dgm:pt>
    <dgm:pt modelId="{CF82736A-BB8E-41D3-8C75-F8DFF56F14BB}" type="pres">
      <dgm:prSet presAssocID="{C2FB6E5F-781B-4EA7-9E1A-EFD25A384E50}" presName="parentText" presStyleLbl="node1" presStyleIdx="3" presStyleCnt="7">
        <dgm:presLayoutVars>
          <dgm:chMax val="0"/>
          <dgm:bulletEnabled val="1"/>
        </dgm:presLayoutVars>
      </dgm:prSet>
      <dgm:spPr/>
    </dgm:pt>
    <dgm:pt modelId="{E18CC56C-82E6-44BC-8542-9179C77C2B49}" type="pres">
      <dgm:prSet presAssocID="{013FCDF5-99CF-48F9-9505-1F3ACED17231}" presName="spacer" presStyleCnt="0"/>
      <dgm:spPr/>
    </dgm:pt>
    <dgm:pt modelId="{C438B30F-0C98-4B55-8BAA-773457345CA2}" type="pres">
      <dgm:prSet presAssocID="{24AA6753-23A4-4CAE-8167-29AAD03A1A6A}" presName="parentText" presStyleLbl="node1" presStyleIdx="4" presStyleCnt="7">
        <dgm:presLayoutVars>
          <dgm:chMax val="0"/>
          <dgm:bulletEnabled val="1"/>
        </dgm:presLayoutVars>
      </dgm:prSet>
      <dgm:spPr/>
    </dgm:pt>
    <dgm:pt modelId="{6C30778F-D833-40CA-B367-950EB9E3F760}" type="pres">
      <dgm:prSet presAssocID="{D5101F2B-7329-4B77-9AB4-C3DCF22E691C}" presName="spacer" presStyleCnt="0"/>
      <dgm:spPr/>
    </dgm:pt>
    <dgm:pt modelId="{18A4E4F0-EA55-47F3-B3F0-FCF419FE15DA}" type="pres">
      <dgm:prSet presAssocID="{2F68C2AD-2FA1-4231-BDFA-8289A7A4A201}" presName="parentText" presStyleLbl="node1" presStyleIdx="5" presStyleCnt="7">
        <dgm:presLayoutVars>
          <dgm:chMax val="0"/>
          <dgm:bulletEnabled val="1"/>
        </dgm:presLayoutVars>
      </dgm:prSet>
      <dgm:spPr/>
    </dgm:pt>
    <dgm:pt modelId="{9F91CAD7-7BA4-41D0-A113-7A9DF88D3425}" type="pres">
      <dgm:prSet presAssocID="{4CBF7493-FD97-4CFC-9C22-62BA55B0FE2B}" presName="spacer" presStyleCnt="0"/>
      <dgm:spPr/>
    </dgm:pt>
    <dgm:pt modelId="{7173D5F5-AFE6-43BF-BE09-D1E1EA834B68}" type="pres">
      <dgm:prSet presAssocID="{8FAD9873-B8C4-48D2-8EC0-0E5E69301C55}" presName="parentText" presStyleLbl="node1" presStyleIdx="6" presStyleCnt="7">
        <dgm:presLayoutVars>
          <dgm:chMax val="0"/>
          <dgm:bulletEnabled val="1"/>
        </dgm:presLayoutVars>
      </dgm:prSet>
      <dgm:spPr/>
    </dgm:pt>
  </dgm:ptLst>
  <dgm:cxnLst>
    <dgm:cxn modelId="{DB9D8B09-C954-4E8B-8F36-54B89EC9A02C}" type="presOf" srcId="{8FAD9873-B8C4-48D2-8EC0-0E5E69301C55}" destId="{7173D5F5-AFE6-43BF-BE09-D1E1EA834B68}" srcOrd="0" destOrd="0" presId="urn:microsoft.com/office/officeart/2005/8/layout/vList2"/>
    <dgm:cxn modelId="{8028D309-CEDA-422C-A02E-9DB92964C2A9}" type="presOf" srcId="{2F68C2AD-2FA1-4231-BDFA-8289A7A4A201}" destId="{18A4E4F0-EA55-47F3-B3F0-FCF419FE15DA}" srcOrd="0" destOrd="0" presId="urn:microsoft.com/office/officeart/2005/8/layout/vList2"/>
    <dgm:cxn modelId="{BDE4F41B-D45E-4426-92BD-1A851980363D}" srcId="{4F2A172F-DAF0-4664-B418-83221C684C86}" destId="{1C2CD659-B4EB-49CF-B39C-F61D36FF1F14}" srcOrd="1" destOrd="0" parTransId="{012827EC-2F27-4530-A169-8FDA390878D7}" sibTransId="{36534802-FFBC-4E68-846B-F90271BBA188}"/>
    <dgm:cxn modelId="{C7ACA225-886C-4783-AEE6-21F03F88018E}" type="presOf" srcId="{24AA6753-23A4-4CAE-8167-29AAD03A1A6A}" destId="{C438B30F-0C98-4B55-8BAA-773457345CA2}" srcOrd="0" destOrd="0" presId="urn:microsoft.com/office/officeart/2005/8/layout/vList2"/>
    <dgm:cxn modelId="{C8091331-BACE-4BC4-B2C7-B1CD7CC44BA1}" srcId="{4F2A172F-DAF0-4664-B418-83221C684C86}" destId="{C8F3F652-556C-4C32-A39D-237A67BDB0C1}" srcOrd="2" destOrd="0" parTransId="{A70C12A5-5668-453E-816D-1286E3F5DF01}" sibTransId="{697C5520-0845-4A8A-BEFA-93A7F779ACE6}"/>
    <dgm:cxn modelId="{D7187932-5459-47A9-AC80-966A03C734FF}" type="presOf" srcId="{C8F3F652-556C-4C32-A39D-237A67BDB0C1}" destId="{D21DD32C-F4CD-4CFF-A2F9-BA247DAF60BB}" srcOrd="0" destOrd="0" presId="urn:microsoft.com/office/officeart/2005/8/layout/vList2"/>
    <dgm:cxn modelId="{EB717434-3B1E-4ABB-A438-F65830E27EF3}" srcId="{4F2A172F-DAF0-4664-B418-83221C684C86}" destId="{0306395F-F7F3-4430-B680-3A9423A9F3BE}" srcOrd="0" destOrd="0" parTransId="{2520929A-A967-46CB-A338-9FEE73909E8C}" sibTransId="{2C72CFAB-565D-412B-BEFB-32373A164A02}"/>
    <dgm:cxn modelId="{3938434A-1311-42E8-AED1-F18E84A45588}" type="presOf" srcId="{4F2A172F-DAF0-4664-B418-83221C684C86}" destId="{7CC3D8EE-5219-4D49-B99D-E375C4FA4C11}" srcOrd="0" destOrd="0" presId="urn:microsoft.com/office/officeart/2005/8/layout/vList2"/>
    <dgm:cxn modelId="{716AC04D-36F3-43E6-A48E-82021015CBFD}" type="presOf" srcId="{1C2CD659-B4EB-49CF-B39C-F61D36FF1F14}" destId="{19665020-1E7F-462B-AA51-EE9CF89531C8}" srcOrd="0" destOrd="0" presId="urn:microsoft.com/office/officeart/2005/8/layout/vList2"/>
    <dgm:cxn modelId="{793B258E-0DFE-4AFA-A9D3-9D9D5CF5B8B6}" srcId="{4F2A172F-DAF0-4664-B418-83221C684C86}" destId="{24AA6753-23A4-4CAE-8167-29AAD03A1A6A}" srcOrd="4" destOrd="0" parTransId="{99C443DB-C758-454D-9A8D-49A88244F2C2}" sibTransId="{D5101F2B-7329-4B77-9AB4-C3DCF22E691C}"/>
    <dgm:cxn modelId="{D20458A2-97DF-4CAB-8035-CB87DD7CBD63}" type="presOf" srcId="{C2FB6E5F-781B-4EA7-9E1A-EFD25A384E50}" destId="{CF82736A-BB8E-41D3-8C75-F8DFF56F14BB}" srcOrd="0" destOrd="0" presId="urn:microsoft.com/office/officeart/2005/8/layout/vList2"/>
    <dgm:cxn modelId="{1CC966A6-75D9-4F74-852F-921A9DAE1204}" srcId="{4F2A172F-DAF0-4664-B418-83221C684C86}" destId="{8FAD9873-B8C4-48D2-8EC0-0E5E69301C55}" srcOrd="6" destOrd="0" parTransId="{FA7E219B-269A-4E28-960A-787D24308B6E}" sibTransId="{68AA901D-ADEA-46F8-9775-AFC90FBFCF35}"/>
    <dgm:cxn modelId="{D8E9CDCF-D7D7-43DB-9D66-A2D956F2FAA8}" srcId="{4F2A172F-DAF0-4664-B418-83221C684C86}" destId="{2F68C2AD-2FA1-4231-BDFA-8289A7A4A201}" srcOrd="5" destOrd="0" parTransId="{4B1D96AD-9423-4FF7-B5D7-56B2B5DCF67C}" sibTransId="{4CBF7493-FD97-4CFC-9C22-62BA55B0FE2B}"/>
    <dgm:cxn modelId="{B943CBD6-0F49-4EC6-B29F-D94CB14EDFC2}" srcId="{4F2A172F-DAF0-4664-B418-83221C684C86}" destId="{C2FB6E5F-781B-4EA7-9E1A-EFD25A384E50}" srcOrd="3" destOrd="0" parTransId="{786EE8B3-274E-4E2F-BDB0-AC2E04888DB4}" sibTransId="{013FCDF5-99CF-48F9-9505-1F3ACED17231}"/>
    <dgm:cxn modelId="{F87BB4DF-A87B-40F1-BC70-D109F8B54A7F}" type="presOf" srcId="{0306395F-F7F3-4430-B680-3A9423A9F3BE}" destId="{A6C2CCCF-A22E-43E2-8835-946AE837E883}" srcOrd="0" destOrd="0" presId="urn:microsoft.com/office/officeart/2005/8/layout/vList2"/>
    <dgm:cxn modelId="{E221E16C-868D-4FE5-A6CB-ED085A6F1539}" type="presParOf" srcId="{7CC3D8EE-5219-4D49-B99D-E375C4FA4C11}" destId="{A6C2CCCF-A22E-43E2-8835-946AE837E883}" srcOrd="0" destOrd="0" presId="urn:microsoft.com/office/officeart/2005/8/layout/vList2"/>
    <dgm:cxn modelId="{23027FFF-A797-44B9-83B2-55AAAF9D60A8}" type="presParOf" srcId="{7CC3D8EE-5219-4D49-B99D-E375C4FA4C11}" destId="{2B505B37-CA9C-41A0-B05E-18B78CDEC970}" srcOrd="1" destOrd="0" presId="urn:microsoft.com/office/officeart/2005/8/layout/vList2"/>
    <dgm:cxn modelId="{EFE02E2A-C90C-4996-9DE6-72DB7BBF08BB}" type="presParOf" srcId="{7CC3D8EE-5219-4D49-B99D-E375C4FA4C11}" destId="{19665020-1E7F-462B-AA51-EE9CF89531C8}" srcOrd="2" destOrd="0" presId="urn:microsoft.com/office/officeart/2005/8/layout/vList2"/>
    <dgm:cxn modelId="{19114596-8ED7-407C-B3F6-AF96CAE1CA11}" type="presParOf" srcId="{7CC3D8EE-5219-4D49-B99D-E375C4FA4C11}" destId="{8B4624BA-D980-4237-887B-1E501E691215}" srcOrd="3" destOrd="0" presId="urn:microsoft.com/office/officeart/2005/8/layout/vList2"/>
    <dgm:cxn modelId="{AD095A3D-337E-4AB9-809B-DCF488821C83}" type="presParOf" srcId="{7CC3D8EE-5219-4D49-B99D-E375C4FA4C11}" destId="{D21DD32C-F4CD-4CFF-A2F9-BA247DAF60BB}" srcOrd="4" destOrd="0" presId="urn:microsoft.com/office/officeart/2005/8/layout/vList2"/>
    <dgm:cxn modelId="{3FEACC82-3380-4659-8EB2-FBEC9E90F378}" type="presParOf" srcId="{7CC3D8EE-5219-4D49-B99D-E375C4FA4C11}" destId="{820C61BD-B104-4B0F-8D04-E488E2F4B9D0}" srcOrd="5" destOrd="0" presId="urn:microsoft.com/office/officeart/2005/8/layout/vList2"/>
    <dgm:cxn modelId="{AF3AC7C6-CD82-41D0-954B-A00048D6B05C}" type="presParOf" srcId="{7CC3D8EE-5219-4D49-B99D-E375C4FA4C11}" destId="{CF82736A-BB8E-41D3-8C75-F8DFF56F14BB}" srcOrd="6" destOrd="0" presId="urn:microsoft.com/office/officeart/2005/8/layout/vList2"/>
    <dgm:cxn modelId="{DA4B3885-25F4-40DC-988F-3DB7182352D2}" type="presParOf" srcId="{7CC3D8EE-5219-4D49-B99D-E375C4FA4C11}" destId="{E18CC56C-82E6-44BC-8542-9179C77C2B49}" srcOrd="7" destOrd="0" presId="urn:microsoft.com/office/officeart/2005/8/layout/vList2"/>
    <dgm:cxn modelId="{FA34945C-A4A2-47F5-BA1B-1224C6C0E5B5}" type="presParOf" srcId="{7CC3D8EE-5219-4D49-B99D-E375C4FA4C11}" destId="{C438B30F-0C98-4B55-8BAA-773457345CA2}" srcOrd="8" destOrd="0" presId="urn:microsoft.com/office/officeart/2005/8/layout/vList2"/>
    <dgm:cxn modelId="{7F0ABC8F-7F58-4F3A-9925-6259FF902E3B}" type="presParOf" srcId="{7CC3D8EE-5219-4D49-B99D-E375C4FA4C11}" destId="{6C30778F-D833-40CA-B367-950EB9E3F760}" srcOrd="9" destOrd="0" presId="urn:microsoft.com/office/officeart/2005/8/layout/vList2"/>
    <dgm:cxn modelId="{C9A8E224-07D2-4F47-81A1-94CCD8F19B25}" type="presParOf" srcId="{7CC3D8EE-5219-4D49-B99D-E375C4FA4C11}" destId="{18A4E4F0-EA55-47F3-B3F0-FCF419FE15DA}" srcOrd="10" destOrd="0" presId="urn:microsoft.com/office/officeart/2005/8/layout/vList2"/>
    <dgm:cxn modelId="{13D3FBD5-FFA4-47B1-8E71-2323D19A8D0F}" type="presParOf" srcId="{7CC3D8EE-5219-4D49-B99D-E375C4FA4C11}" destId="{9F91CAD7-7BA4-41D0-A113-7A9DF88D3425}" srcOrd="11" destOrd="0" presId="urn:microsoft.com/office/officeart/2005/8/layout/vList2"/>
    <dgm:cxn modelId="{91A49BB7-834C-4EDC-B538-0A47F646B614}" type="presParOf" srcId="{7CC3D8EE-5219-4D49-B99D-E375C4FA4C11}" destId="{7173D5F5-AFE6-43BF-BE09-D1E1EA834B6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202455D-BE37-43EC-B109-9FB5AEA06841}"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27DDD509-7303-404A-86F1-D0BBBC767984}">
      <dgm:prSet/>
      <dgm:spPr/>
      <dgm:t>
        <a:bodyPr/>
        <a:lstStyle/>
        <a:p>
          <a:r>
            <a:rPr lang="en-US"/>
            <a:t>Most common to home infusion: </a:t>
          </a:r>
        </a:p>
      </dgm:t>
    </dgm:pt>
    <dgm:pt modelId="{34C7FF6D-6529-43AB-9084-5ED11D85EDBA}" type="parTrans" cxnId="{5784DBAE-A185-418F-A7EE-84357870AA68}">
      <dgm:prSet/>
      <dgm:spPr/>
      <dgm:t>
        <a:bodyPr/>
        <a:lstStyle/>
        <a:p>
          <a:endParaRPr lang="en-US"/>
        </a:p>
      </dgm:t>
    </dgm:pt>
    <dgm:pt modelId="{FFCD73FB-ACFB-4DE7-B3CA-A9143ED8D491}" type="sibTrans" cxnId="{5784DBAE-A185-418F-A7EE-84357870AA68}">
      <dgm:prSet/>
      <dgm:spPr/>
      <dgm:t>
        <a:bodyPr/>
        <a:lstStyle/>
        <a:p>
          <a:endParaRPr lang="en-US"/>
        </a:p>
      </dgm:t>
    </dgm:pt>
    <dgm:pt modelId="{6EE19E25-718D-4DA7-8E4D-A0791FD16F8E}">
      <dgm:prSet/>
      <dgm:spPr/>
      <dgm:t>
        <a:bodyPr/>
        <a:lstStyle/>
        <a:p>
          <a:r>
            <a:rPr lang="en-US" dirty="0"/>
            <a:t>Gentamicin</a:t>
          </a:r>
        </a:p>
      </dgm:t>
    </dgm:pt>
    <dgm:pt modelId="{30B6B5CF-A477-4A14-96FD-969B510F513A}" type="parTrans" cxnId="{5951B309-D870-4537-8003-5A727BAB3C42}">
      <dgm:prSet/>
      <dgm:spPr/>
      <dgm:t>
        <a:bodyPr/>
        <a:lstStyle/>
        <a:p>
          <a:endParaRPr lang="en-US"/>
        </a:p>
      </dgm:t>
    </dgm:pt>
    <dgm:pt modelId="{970FEF3E-093D-424B-8147-6C7396C79809}" type="sibTrans" cxnId="{5951B309-D870-4537-8003-5A727BAB3C42}">
      <dgm:prSet/>
      <dgm:spPr/>
      <dgm:t>
        <a:bodyPr/>
        <a:lstStyle/>
        <a:p>
          <a:endParaRPr lang="en-US"/>
        </a:p>
      </dgm:t>
    </dgm:pt>
    <dgm:pt modelId="{78C4102F-C504-46C4-AD1E-6CB76B8C252E}">
      <dgm:prSet/>
      <dgm:spPr/>
      <dgm:t>
        <a:bodyPr/>
        <a:lstStyle/>
        <a:p>
          <a:r>
            <a:rPr lang="en-US" dirty="0"/>
            <a:t>Vancomycin</a:t>
          </a:r>
        </a:p>
      </dgm:t>
    </dgm:pt>
    <dgm:pt modelId="{B67B9DF2-7E4C-4B1B-B799-4B3140433B22}" type="parTrans" cxnId="{09E3279B-ADE2-41B6-88E3-87F16C95D842}">
      <dgm:prSet/>
      <dgm:spPr/>
      <dgm:t>
        <a:bodyPr/>
        <a:lstStyle/>
        <a:p>
          <a:endParaRPr lang="en-US"/>
        </a:p>
      </dgm:t>
    </dgm:pt>
    <dgm:pt modelId="{8F55468A-EBE8-4D38-91BA-02C17289DEC2}" type="sibTrans" cxnId="{09E3279B-ADE2-41B6-88E3-87F16C95D842}">
      <dgm:prSet/>
      <dgm:spPr/>
      <dgm:t>
        <a:bodyPr/>
        <a:lstStyle/>
        <a:p>
          <a:endParaRPr lang="en-US"/>
        </a:p>
      </dgm:t>
    </dgm:pt>
    <dgm:pt modelId="{3CBC6D40-7393-425C-B505-EA6BB595FAB8}">
      <dgm:prSet/>
      <dgm:spPr/>
      <dgm:t>
        <a:bodyPr/>
        <a:lstStyle/>
        <a:p>
          <a:r>
            <a:rPr lang="en-US"/>
            <a:t>Duration of therapy:</a:t>
          </a:r>
        </a:p>
      </dgm:t>
    </dgm:pt>
    <dgm:pt modelId="{D2AF5CF2-7EC1-41AA-B738-D036677C73A7}" type="parTrans" cxnId="{020D7B10-668C-43AD-8F30-C9586392CE80}">
      <dgm:prSet/>
      <dgm:spPr/>
      <dgm:t>
        <a:bodyPr/>
        <a:lstStyle/>
        <a:p>
          <a:endParaRPr lang="en-US"/>
        </a:p>
      </dgm:t>
    </dgm:pt>
    <dgm:pt modelId="{82ACEC59-7E36-4B8F-8727-0724FE754A33}" type="sibTrans" cxnId="{020D7B10-668C-43AD-8F30-C9586392CE80}">
      <dgm:prSet/>
      <dgm:spPr/>
      <dgm:t>
        <a:bodyPr/>
        <a:lstStyle/>
        <a:p>
          <a:endParaRPr lang="en-US"/>
        </a:p>
      </dgm:t>
    </dgm:pt>
    <dgm:pt modelId="{8C7532E1-A0AB-4620-8B64-C6DFE9C02A38}">
      <dgm:prSet/>
      <dgm:spPr/>
      <dgm:t>
        <a:bodyPr/>
        <a:lstStyle/>
        <a:p>
          <a:r>
            <a:rPr lang="en-US" dirty="0"/>
            <a:t>INS guidelines: Abbreviated courses of 72 hours may be appropriate</a:t>
          </a:r>
        </a:p>
      </dgm:t>
    </dgm:pt>
    <dgm:pt modelId="{2C0836B8-447F-47D0-B919-CC81D61BA6C2}" type="parTrans" cxnId="{1142C1F2-4FE9-4599-A2B5-037034EA8EC5}">
      <dgm:prSet/>
      <dgm:spPr/>
      <dgm:t>
        <a:bodyPr/>
        <a:lstStyle/>
        <a:p>
          <a:endParaRPr lang="en-US"/>
        </a:p>
      </dgm:t>
    </dgm:pt>
    <dgm:pt modelId="{EB1413D8-A3EE-459E-821F-EB33F89B5E97}" type="sibTrans" cxnId="{1142C1F2-4FE9-4599-A2B5-037034EA8EC5}">
      <dgm:prSet/>
      <dgm:spPr/>
      <dgm:t>
        <a:bodyPr/>
        <a:lstStyle/>
        <a:p>
          <a:endParaRPr lang="en-US"/>
        </a:p>
      </dgm:t>
    </dgm:pt>
    <dgm:pt modelId="{9A4FDA3F-74B6-4F59-868F-EEE15ECB7129}">
      <dgm:prSet/>
      <dgm:spPr/>
      <dgm:t>
        <a:bodyPr/>
        <a:lstStyle/>
        <a:p>
          <a:r>
            <a:rPr lang="en-US" dirty="0"/>
            <a:t>Infectious Diseases Society of America (IDSA): Comparative clinical data for 10-14 days of therapy </a:t>
          </a:r>
        </a:p>
      </dgm:t>
    </dgm:pt>
    <dgm:pt modelId="{F3D05104-CE6A-42DF-8196-ED295CD5227D}" type="parTrans" cxnId="{29B6AFC3-5E9B-49F9-ACBB-7A82AE643CAD}">
      <dgm:prSet/>
      <dgm:spPr/>
      <dgm:t>
        <a:bodyPr/>
        <a:lstStyle/>
        <a:p>
          <a:endParaRPr lang="en-US"/>
        </a:p>
      </dgm:t>
    </dgm:pt>
    <dgm:pt modelId="{63097AE6-5BB8-4563-8B01-11940B75FC72}" type="sibTrans" cxnId="{29B6AFC3-5E9B-49F9-ACBB-7A82AE643CAD}">
      <dgm:prSet/>
      <dgm:spPr/>
      <dgm:t>
        <a:bodyPr/>
        <a:lstStyle/>
        <a:p>
          <a:endParaRPr lang="en-US"/>
        </a:p>
      </dgm:t>
    </dgm:pt>
    <dgm:pt modelId="{7F9AC594-4769-4C22-9168-B204CC92E486}">
      <dgm:prSet/>
      <dgm:spPr/>
      <dgm:t>
        <a:bodyPr/>
        <a:lstStyle/>
        <a:p>
          <a:r>
            <a:rPr lang="en-US"/>
            <a:t>Prophylaxis dependent on indication (TPN, history of line infections, etc.)</a:t>
          </a:r>
        </a:p>
      </dgm:t>
    </dgm:pt>
    <dgm:pt modelId="{76D5DEFF-C486-4583-A9A0-000FBB8F81A1}" type="parTrans" cxnId="{432277F5-B737-4CC8-ABC1-FE2D55DEE292}">
      <dgm:prSet/>
      <dgm:spPr/>
      <dgm:t>
        <a:bodyPr/>
        <a:lstStyle/>
        <a:p>
          <a:endParaRPr lang="en-US"/>
        </a:p>
      </dgm:t>
    </dgm:pt>
    <dgm:pt modelId="{D9FEAFD7-7A2D-4F4A-8B60-F1C26D224B5C}" type="sibTrans" cxnId="{432277F5-B737-4CC8-ABC1-FE2D55DEE292}">
      <dgm:prSet/>
      <dgm:spPr/>
      <dgm:t>
        <a:bodyPr/>
        <a:lstStyle/>
        <a:p>
          <a:endParaRPr lang="en-US"/>
        </a:p>
      </dgm:t>
    </dgm:pt>
    <dgm:pt modelId="{01818220-C350-435A-9070-3CAD829309FF}" type="pres">
      <dgm:prSet presAssocID="{6202455D-BE37-43EC-B109-9FB5AEA06841}" presName="linear" presStyleCnt="0">
        <dgm:presLayoutVars>
          <dgm:dir/>
          <dgm:animLvl val="lvl"/>
          <dgm:resizeHandles val="exact"/>
        </dgm:presLayoutVars>
      </dgm:prSet>
      <dgm:spPr/>
    </dgm:pt>
    <dgm:pt modelId="{B6B8F184-F478-45C6-81C9-08C2A24F4A2E}" type="pres">
      <dgm:prSet presAssocID="{27DDD509-7303-404A-86F1-D0BBBC767984}" presName="parentLin" presStyleCnt="0"/>
      <dgm:spPr/>
    </dgm:pt>
    <dgm:pt modelId="{B95248A8-83B7-472E-98BD-C71C28A44227}" type="pres">
      <dgm:prSet presAssocID="{27DDD509-7303-404A-86F1-D0BBBC767984}" presName="parentLeftMargin" presStyleLbl="node1" presStyleIdx="0" presStyleCnt="2"/>
      <dgm:spPr/>
    </dgm:pt>
    <dgm:pt modelId="{4A266DD4-0E75-4E37-BB6B-31650618D8E3}" type="pres">
      <dgm:prSet presAssocID="{27DDD509-7303-404A-86F1-D0BBBC767984}" presName="parentText" presStyleLbl="node1" presStyleIdx="0" presStyleCnt="2">
        <dgm:presLayoutVars>
          <dgm:chMax val="0"/>
          <dgm:bulletEnabled val="1"/>
        </dgm:presLayoutVars>
      </dgm:prSet>
      <dgm:spPr/>
    </dgm:pt>
    <dgm:pt modelId="{7D913EF7-95ED-4233-9D66-21515497783E}" type="pres">
      <dgm:prSet presAssocID="{27DDD509-7303-404A-86F1-D0BBBC767984}" presName="negativeSpace" presStyleCnt="0"/>
      <dgm:spPr/>
    </dgm:pt>
    <dgm:pt modelId="{4C056E03-973C-4053-8329-A44349E43CC8}" type="pres">
      <dgm:prSet presAssocID="{27DDD509-7303-404A-86F1-D0BBBC767984}" presName="childText" presStyleLbl="conFgAcc1" presStyleIdx="0" presStyleCnt="2">
        <dgm:presLayoutVars>
          <dgm:bulletEnabled val="1"/>
        </dgm:presLayoutVars>
      </dgm:prSet>
      <dgm:spPr/>
    </dgm:pt>
    <dgm:pt modelId="{DB2F50B9-8F1D-4588-B3F5-1DB4FCEBCAE1}" type="pres">
      <dgm:prSet presAssocID="{FFCD73FB-ACFB-4DE7-B3CA-A9143ED8D491}" presName="spaceBetweenRectangles" presStyleCnt="0"/>
      <dgm:spPr/>
    </dgm:pt>
    <dgm:pt modelId="{04C2E634-C809-4D52-8B5A-8FDE3F054085}" type="pres">
      <dgm:prSet presAssocID="{3CBC6D40-7393-425C-B505-EA6BB595FAB8}" presName="parentLin" presStyleCnt="0"/>
      <dgm:spPr/>
    </dgm:pt>
    <dgm:pt modelId="{0EA5B981-5788-48F0-829F-2BB6F38D8657}" type="pres">
      <dgm:prSet presAssocID="{3CBC6D40-7393-425C-B505-EA6BB595FAB8}" presName="parentLeftMargin" presStyleLbl="node1" presStyleIdx="0" presStyleCnt="2"/>
      <dgm:spPr/>
    </dgm:pt>
    <dgm:pt modelId="{FB6C9FA2-A8A7-473F-AE0A-FB792BAF3077}" type="pres">
      <dgm:prSet presAssocID="{3CBC6D40-7393-425C-B505-EA6BB595FAB8}" presName="parentText" presStyleLbl="node1" presStyleIdx="1" presStyleCnt="2">
        <dgm:presLayoutVars>
          <dgm:chMax val="0"/>
          <dgm:bulletEnabled val="1"/>
        </dgm:presLayoutVars>
      </dgm:prSet>
      <dgm:spPr/>
    </dgm:pt>
    <dgm:pt modelId="{12B880E0-B9DB-42FA-A3B1-75EB23742AA8}" type="pres">
      <dgm:prSet presAssocID="{3CBC6D40-7393-425C-B505-EA6BB595FAB8}" presName="negativeSpace" presStyleCnt="0"/>
      <dgm:spPr/>
    </dgm:pt>
    <dgm:pt modelId="{A7E7FDFB-C6D3-4200-8B29-553B44380D65}" type="pres">
      <dgm:prSet presAssocID="{3CBC6D40-7393-425C-B505-EA6BB595FAB8}" presName="childText" presStyleLbl="conFgAcc1" presStyleIdx="1" presStyleCnt="2">
        <dgm:presLayoutVars>
          <dgm:bulletEnabled val="1"/>
        </dgm:presLayoutVars>
      </dgm:prSet>
      <dgm:spPr/>
    </dgm:pt>
  </dgm:ptLst>
  <dgm:cxnLst>
    <dgm:cxn modelId="{13B1F301-E6C1-45BC-9504-76B0C2F7B51E}" type="presOf" srcId="{7F9AC594-4769-4C22-9168-B204CC92E486}" destId="{A7E7FDFB-C6D3-4200-8B29-553B44380D65}" srcOrd="0" destOrd="2" presId="urn:microsoft.com/office/officeart/2005/8/layout/list1"/>
    <dgm:cxn modelId="{5951B309-D870-4537-8003-5A727BAB3C42}" srcId="{27DDD509-7303-404A-86F1-D0BBBC767984}" destId="{6EE19E25-718D-4DA7-8E4D-A0791FD16F8E}" srcOrd="0" destOrd="0" parTransId="{30B6B5CF-A477-4A14-96FD-969B510F513A}" sibTransId="{970FEF3E-093D-424B-8147-6C7396C79809}"/>
    <dgm:cxn modelId="{020D7B10-668C-43AD-8F30-C9586392CE80}" srcId="{6202455D-BE37-43EC-B109-9FB5AEA06841}" destId="{3CBC6D40-7393-425C-B505-EA6BB595FAB8}" srcOrd="1" destOrd="0" parTransId="{D2AF5CF2-7EC1-41AA-B738-D036677C73A7}" sibTransId="{82ACEC59-7E36-4B8F-8727-0724FE754A33}"/>
    <dgm:cxn modelId="{2817AD13-9340-46F9-8D47-764B81A1DACB}" type="presOf" srcId="{3CBC6D40-7393-425C-B505-EA6BB595FAB8}" destId="{FB6C9FA2-A8A7-473F-AE0A-FB792BAF3077}" srcOrd="1" destOrd="0" presId="urn:microsoft.com/office/officeart/2005/8/layout/list1"/>
    <dgm:cxn modelId="{DE9BF53F-984D-41C3-B9D6-BB3A033DA90B}" type="presOf" srcId="{6202455D-BE37-43EC-B109-9FB5AEA06841}" destId="{01818220-C350-435A-9070-3CAD829309FF}" srcOrd="0" destOrd="0" presId="urn:microsoft.com/office/officeart/2005/8/layout/list1"/>
    <dgm:cxn modelId="{55519355-F744-41AB-9F79-714E62791644}" type="presOf" srcId="{3CBC6D40-7393-425C-B505-EA6BB595FAB8}" destId="{0EA5B981-5788-48F0-829F-2BB6F38D8657}" srcOrd="0" destOrd="0" presId="urn:microsoft.com/office/officeart/2005/8/layout/list1"/>
    <dgm:cxn modelId="{AF09AE56-9ECD-4FEF-9500-AF0164774640}" type="presOf" srcId="{8C7532E1-A0AB-4620-8B64-C6DFE9C02A38}" destId="{A7E7FDFB-C6D3-4200-8B29-553B44380D65}" srcOrd="0" destOrd="0" presId="urn:microsoft.com/office/officeart/2005/8/layout/list1"/>
    <dgm:cxn modelId="{336F2F7D-7287-4B3F-AC07-37E67D56E107}" type="presOf" srcId="{27DDD509-7303-404A-86F1-D0BBBC767984}" destId="{B95248A8-83B7-472E-98BD-C71C28A44227}" srcOrd="0" destOrd="0" presId="urn:microsoft.com/office/officeart/2005/8/layout/list1"/>
    <dgm:cxn modelId="{09E3279B-ADE2-41B6-88E3-87F16C95D842}" srcId="{27DDD509-7303-404A-86F1-D0BBBC767984}" destId="{78C4102F-C504-46C4-AD1E-6CB76B8C252E}" srcOrd="1" destOrd="0" parTransId="{B67B9DF2-7E4C-4B1B-B799-4B3140433B22}" sibTransId="{8F55468A-EBE8-4D38-91BA-02C17289DEC2}"/>
    <dgm:cxn modelId="{2F716CA6-8460-4C3F-8B48-316DC93E93EE}" type="presOf" srcId="{6EE19E25-718D-4DA7-8E4D-A0791FD16F8E}" destId="{4C056E03-973C-4053-8329-A44349E43CC8}" srcOrd="0" destOrd="0" presId="urn:microsoft.com/office/officeart/2005/8/layout/list1"/>
    <dgm:cxn modelId="{5784DBAE-A185-418F-A7EE-84357870AA68}" srcId="{6202455D-BE37-43EC-B109-9FB5AEA06841}" destId="{27DDD509-7303-404A-86F1-D0BBBC767984}" srcOrd="0" destOrd="0" parTransId="{34C7FF6D-6529-43AB-9084-5ED11D85EDBA}" sibTransId="{FFCD73FB-ACFB-4DE7-B3CA-A9143ED8D491}"/>
    <dgm:cxn modelId="{615F95B8-3D71-4A72-BF57-CEB31F6A60FC}" type="presOf" srcId="{9A4FDA3F-74B6-4F59-868F-EEE15ECB7129}" destId="{A7E7FDFB-C6D3-4200-8B29-553B44380D65}" srcOrd="0" destOrd="1" presId="urn:microsoft.com/office/officeart/2005/8/layout/list1"/>
    <dgm:cxn modelId="{29B6AFC3-5E9B-49F9-ACBB-7A82AE643CAD}" srcId="{3CBC6D40-7393-425C-B505-EA6BB595FAB8}" destId="{9A4FDA3F-74B6-4F59-868F-EEE15ECB7129}" srcOrd="1" destOrd="0" parTransId="{F3D05104-CE6A-42DF-8196-ED295CD5227D}" sibTransId="{63097AE6-5BB8-4563-8B01-11940B75FC72}"/>
    <dgm:cxn modelId="{1142C1F2-4FE9-4599-A2B5-037034EA8EC5}" srcId="{3CBC6D40-7393-425C-B505-EA6BB595FAB8}" destId="{8C7532E1-A0AB-4620-8B64-C6DFE9C02A38}" srcOrd="0" destOrd="0" parTransId="{2C0836B8-447F-47D0-B919-CC81D61BA6C2}" sibTransId="{EB1413D8-A3EE-459E-821F-EB33F89B5E97}"/>
    <dgm:cxn modelId="{B5C968F5-4ACE-455D-8AB3-E349160C1ACC}" type="presOf" srcId="{78C4102F-C504-46C4-AD1E-6CB76B8C252E}" destId="{4C056E03-973C-4053-8329-A44349E43CC8}" srcOrd="0" destOrd="1" presId="urn:microsoft.com/office/officeart/2005/8/layout/list1"/>
    <dgm:cxn modelId="{432277F5-B737-4CC8-ABC1-FE2D55DEE292}" srcId="{3CBC6D40-7393-425C-B505-EA6BB595FAB8}" destId="{7F9AC594-4769-4C22-9168-B204CC92E486}" srcOrd="2" destOrd="0" parTransId="{76D5DEFF-C486-4583-A9A0-000FBB8F81A1}" sibTransId="{D9FEAFD7-7A2D-4F4A-8B60-F1C26D224B5C}"/>
    <dgm:cxn modelId="{7F0B6DFD-1A86-4B2F-AA71-319988EFD658}" type="presOf" srcId="{27DDD509-7303-404A-86F1-D0BBBC767984}" destId="{4A266DD4-0E75-4E37-BB6B-31650618D8E3}" srcOrd="1" destOrd="0" presId="urn:microsoft.com/office/officeart/2005/8/layout/list1"/>
    <dgm:cxn modelId="{9175B3E5-0558-473A-9B17-4C34560952C3}" type="presParOf" srcId="{01818220-C350-435A-9070-3CAD829309FF}" destId="{B6B8F184-F478-45C6-81C9-08C2A24F4A2E}" srcOrd="0" destOrd="0" presId="urn:microsoft.com/office/officeart/2005/8/layout/list1"/>
    <dgm:cxn modelId="{1F19613C-2D45-43C4-B2CA-72EA73C61265}" type="presParOf" srcId="{B6B8F184-F478-45C6-81C9-08C2A24F4A2E}" destId="{B95248A8-83B7-472E-98BD-C71C28A44227}" srcOrd="0" destOrd="0" presId="urn:microsoft.com/office/officeart/2005/8/layout/list1"/>
    <dgm:cxn modelId="{CC56097F-203F-4EE9-BB5F-BDD0F8AFC0D2}" type="presParOf" srcId="{B6B8F184-F478-45C6-81C9-08C2A24F4A2E}" destId="{4A266DD4-0E75-4E37-BB6B-31650618D8E3}" srcOrd="1" destOrd="0" presId="urn:microsoft.com/office/officeart/2005/8/layout/list1"/>
    <dgm:cxn modelId="{C8828B94-0F76-46D7-A13A-AA4B90F7281B}" type="presParOf" srcId="{01818220-C350-435A-9070-3CAD829309FF}" destId="{7D913EF7-95ED-4233-9D66-21515497783E}" srcOrd="1" destOrd="0" presId="urn:microsoft.com/office/officeart/2005/8/layout/list1"/>
    <dgm:cxn modelId="{A0E4F841-AA51-4F2D-8B48-838D1C44DB06}" type="presParOf" srcId="{01818220-C350-435A-9070-3CAD829309FF}" destId="{4C056E03-973C-4053-8329-A44349E43CC8}" srcOrd="2" destOrd="0" presId="urn:microsoft.com/office/officeart/2005/8/layout/list1"/>
    <dgm:cxn modelId="{979B6E7A-2291-4B41-AA37-B9775A5F8FE4}" type="presParOf" srcId="{01818220-C350-435A-9070-3CAD829309FF}" destId="{DB2F50B9-8F1D-4588-B3F5-1DB4FCEBCAE1}" srcOrd="3" destOrd="0" presId="urn:microsoft.com/office/officeart/2005/8/layout/list1"/>
    <dgm:cxn modelId="{16E66270-910D-420D-B45C-1BC787E855AA}" type="presParOf" srcId="{01818220-C350-435A-9070-3CAD829309FF}" destId="{04C2E634-C809-4D52-8B5A-8FDE3F054085}" srcOrd="4" destOrd="0" presId="urn:microsoft.com/office/officeart/2005/8/layout/list1"/>
    <dgm:cxn modelId="{15A7B643-64D2-4D4C-B2D8-CD3532A0DF37}" type="presParOf" srcId="{04C2E634-C809-4D52-8B5A-8FDE3F054085}" destId="{0EA5B981-5788-48F0-829F-2BB6F38D8657}" srcOrd="0" destOrd="0" presId="urn:microsoft.com/office/officeart/2005/8/layout/list1"/>
    <dgm:cxn modelId="{2F3D5BE8-C93C-4E3E-A174-ED01B35BBC0D}" type="presParOf" srcId="{04C2E634-C809-4D52-8B5A-8FDE3F054085}" destId="{FB6C9FA2-A8A7-473F-AE0A-FB792BAF3077}" srcOrd="1" destOrd="0" presId="urn:microsoft.com/office/officeart/2005/8/layout/list1"/>
    <dgm:cxn modelId="{DF76ACE0-A191-491B-A9CE-30F1AE89A6E8}" type="presParOf" srcId="{01818220-C350-435A-9070-3CAD829309FF}" destId="{12B880E0-B9DB-42FA-A3B1-75EB23742AA8}" srcOrd="5" destOrd="0" presId="urn:microsoft.com/office/officeart/2005/8/layout/list1"/>
    <dgm:cxn modelId="{A6FD784F-6C2F-4AC6-8552-76B3E70CF268}" type="presParOf" srcId="{01818220-C350-435A-9070-3CAD829309FF}" destId="{A7E7FDFB-C6D3-4200-8B29-553B44380D6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2A031C-6827-45FB-8C00-9800D751D8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100257A-4053-4F39-8F15-3CCFC72EDF4C}">
      <dgm:prSet/>
      <dgm:spPr/>
      <dgm:t>
        <a:bodyPr/>
        <a:lstStyle/>
        <a:p>
          <a:pPr rtl="0"/>
          <a:r>
            <a:rPr lang="en-US"/>
            <a:t>CVC – Central venous catheter</a:t>
          </a:r>
        </a:p>
      </dgm:t>
    </dgm:pt>
    <dgm:pt modelId="{4B143A66-F2E3-4BE1-876A-6E661DFFA29C}" type="parTrans" cxnId="{9D0AA401-307C-4E38-8722-F1502E42ECF2}">
      <dgm:prSet/>
      <dgm:spPr/>
      <dgm:t>
        <a:bodyPr/>
        <a:lstStyle/>
        <a:p>
          <a:endParaRPr lang="en-US"/>
        </a:p>
      </dgm:t>
    </dgm:pt>
    <dgm:pt modelId="{8B1E7AB1-67EB-4E3C-B9F8-E7F978541534}" type="sibTrans" cxnId="{9D0AA401-307C-4E38-8722-F1502E42ECF2}">
      <dgm:prSet/>
      <dgm:spPr/>
      <dgm:t>
        <a:bodyPr/>
        <a:lstStyle/>
        <a:p>
          <a:endParaRPr lang="en-US"/>
        </a:p>
      </dgm:t>
    </dgm:pt>
    <dgm:pt modelId="{82CDC82F-75BB-4924-B7B3-0FBE8D985B2A}">
      <dgm:prSet/>
      <dgm:spPr/>
      <dgm:t>
        <a:bodyPr/>
        <a:lstStyle/>
        <a:p>
          <a:pPr rtl="0"/>
          <a:r>
            <a:rPr lang="en-US"/>
            <a:t>HITT – Heparin-induced thrombocytopenia and thrombosis</a:t>
          </a:r>
        </a:p>
      </dgm:t>
    </dgm:pt>
    <dgm:pt modelId="{EDD948D3-AE9B-44CF-BC1B-8475F874686D}" type="parTrans" cxnId="{D9A33BE9-FB5F-4AE9-BEE4-3AA1620B072B}">
      <dgm:prSet/>
      <dgm:spPr/>
      <dgm:t>
        <a:bodyPr/>
        <a:lstStyle/>
        <a:p>
          <a:endParaRPr lang="en-US"/>
        </a:p>
      </dgm:t>
    </dgm:pt>
    <dgm:pt modelId="{15E4997C-749F-41A4-8E85-EC3BFD682C55}" type="sibTrans" cxnId="{D9A33BE9-FB5F-4AE9-BEE4-3AA1620B072B}">
      <dgm:prSet/>
      <dgm:spPr/>
      <dgm:t>
        <a:bodyPr/>
        <a:lstStyle/>
        <a:p>
          <a:endParaRPr lang="en-US"/>
        </a:p>
      </dgm:t>
    </dgm:pt>
    <dgm:pt modelId="{77D3E86B-748B-4DBC-8072-34DAA28B8D9C}">
      <dgm:prSet/>
      <dgm:spPr/>
      <dgm:t>
        <a:bodyPr/>
        <a:lstStyle/>
        <a:p>
          <a:pPr rtl="0"/>
          <a:r>
            <a:rPr lang="en-US"/>
            <a:t>HAT – Heparin-associated thrombocytopenia</a:t>
          </a:r>
        </a:p>
      </dgm:t>
    </dgm:pt>
    <dgm:pt modelId="{D813A2D6-FBA3-41BA-87EE-7E5F8835AED5}" type="parTrans" cxnId="{3ADC22A9-BB9E-4C8D-BF9C-8FC5D6F82689}">
      <dgm:prSet/>
      <dgm:spPr/>
      <dgm:t>
        <a:bodyPr/>
        <a:lstStyle/>
        <a:p>
          <a:endParaRPr lang="en-US"/>
        </a:p>
      </dgm:t>
    </dgm:pt>
    <dgm:pt modelId="{974876C8-FCD5-4450-9C2F-9CF23B0E1532}" type="sibTrans" cxnId="{3ADC22A9-BB9E-4C8D-BF9C-8FC5D6F82689}">
      <dgm:prSet/>
      <dgm:spPr/>
      <dgm:t>
        <a:bodyPr/>
        <a:lstStyle/>
        <a:p>
          <a:endParaRPr lang="en-US"/>
        </a:p>
      </dgm:t>
    </dgm:pt>
    <dgm:pt modelId="{176E30A7-1526-44E6-9E2C-525982EC401E}">
      <dgm:prSet/>
      <dgm:spPr/>
      <dgm:t>
        <a:bodyPr/>
        <a:lstStyle/>
        <a:p>
          <a:pPr rtl="0"/>
          <a:r>
            <a:rPr lang="en-US"/>
            <a:t>CLABSI – Central line-associated bloodstream infections</a:t>
          </a:r>
        </a:p>
      </dgm:t>
    </dgm:pt>
    <dgm:pt modelId="{F9479504-1032-4699-8151-C1C904F53542}" type="parTrans" cxnId="{98DAA298-D824-4026-B9C7-2C83227AD2D8}">
      <dgm:prSet/>
      <dgm:spPr/>
      <dgm:t>
        <a:bodyPr/>
        <a:lstStyle/>
        <a:p>
          <a:endParaRPr lang="en-US"/>
        </a:p>
      </dgm:t>
    </dgm:pt>
    <dgm:pt modelId="{FDA6937B-4561-474F-B158-8AEB68DEEBA8}" type="sibTrans" cxnId="{98DAA298-D824-4026-B9C7-2C83227AD2D8}">
      <dgm:prSet/>
      <dgm:spPr/>
      <dgm:t>
        <a:bodyPr/>
        <a:lstStyle/>
        <a:p>
          <a:endParaRPr lang="en-US"/>
        </a:p>
      </dgm:t>
    </dgm:pt>
    <dgm:pt modelId="{74BFE1CD-4821-4624-B568-56099C3859CC}">
      <dgm:prSet/>
      <dgm:spPr/>
      <dgm:t>
        <a:bodyPr/>
        <a:lstStyle/>
        <a:p>
          <a:pPr rtl="0"/>
          <a:r>
            <a:rPr lang="en-US"/>
            <a:t>CVADs – Central venous access devices</a:t>
          </a:r>
        </a:p>
      </dgm:t>
    </dgm:pt>
    <dgm:pt modelId="{2F83946F-FD97-4EB6-9F94-84A7A0B92D8F}" type="parTrans" cxnId="{8FC6984F-31A6-459C-BE3E-E3722D386CC1}">
      <dgm:prSet/>
      <dgm:spPr/>
      <dgm:t>
        <a:bodyPr/>
        <a:lstStyle/>
        <a:p>
          <a:endParaRPr lang="en-US"/>
        </a:p>
      </dgm:t>
    </dgm:pt>
    <dgm:pt modelId="{67875BE4-116D-4C90-A6C2-04DE60CDDD24}" type="sibTrans" cxnId="{8FC6984F-31A6-459C-BE3E-E3722D386CC1}">
      <dgm:prSet/>
      <dgm:spPr/>
      <dgm:t>
        <a:bodyPr/>
        <a:lstStyle/>
        <a:p>
          <a:endParaRPr lang="en-US"/>
        </a:p>
      </dgm:t>
    </dgm:pt>
    <dgm:pt modelId="{9A14A41E-D215-4B3B-86E0-2F2F2E2BE91B}">
      <dgm:prSet/>
      <dgm:spPr/>
      <dgm:t>
        <a:bodyPr/>
        <a:lstStyle/>
        <a:p>
          <a:pPr rtl="0"/>
          <a:r>
            <a:rPr lang="en-US"/>
            <a:t>ALT – Antibiotic lock therapy</a:t>
          </a:r>
        </a:p>
      </dgm:t>
    </dgm:pt>
    <dgm:pt modelId="{4B0428A9-5B0A-432A-9F21-5E0597AF0097}" type="parTrans" cxnId="{7FAAD7C3-2B2C-4763-AC57-C2122EEF62F7}">
      <dgm:prSet/>
      <dgm:spPr/>
      <dgm:t>
        <a:bodyPr/>
        <a:lstStyle/>
        <a:p>
          <a:endParaRPr lang="en-US"/>
        </a:p>
      </dgm:t>
    </dgm:pt>
    <dgm:pt modelId="{74D30E73-8330-4C10-B562-F14B2B25ADE7}" type="sibTrans" cxnId="{7FAAD7C3-2B2C-4763-AC57-C2122EEF62F7}">
      <dgm:prSet/>
      <dgm:spPr/>
      <dgm:t>
        <a:bodyPr/>
        <a:lstStyle/>
        <a:p>
          <a:endParaRPr lang="en-US"/>
        </a:p>
      </dgm:t>
    </dgm:pt>
    <dgm:pt modelId="{256A9A5F-568C-4B2F-A3DB-5327EA67EE84}">
      <dgm:prSet/>
      <dgm:spPr/>
      <dgm:t>
        <a:bodyPr/>
        <a:lstStyle/>
        <a:p>
          <a:pPr rtl="0"/>
          <a:r>
            <a:rPr lang="en-US"/>
            <a:t>PIV – Peripheral intravenous</a:t>
          </a:r>
        </a:p>
      </dgm:t>
    </dgm:pt>
    <dgm:pt modelId="{4DC724F4-AFB5-4D5A-8333-ACE8EC61949D}" type="parTrans" cxnId="{C36285FA-A8A6-4A1B-9B79-FCCFAB65F7E0}">
      <dgm:prSet/>
      <dgm:spPr/>
      <dgm:t>
        <a:bodyPr/>
        <a:lstStyle/>
        <a:p>
          <a:endParaRPr lang="en-US"/>
        </a:p>
      </dgm:t>
    </dgm:pt>
    <dgm:pt modelId="{BCC27D7C-EC30-4D33-84D2-B7D8D2A012A8}" type="sibTrans" cxnId="{C36285FA-A8A6-4A1B-9B79-FCCFAB65F7E0}">
      <dgm:prSet/>
      <dgm:spPr/>
      <dgm:t>
        <a:bodyPr/>
        <a:lstStyle/>
        <a:p>
          <a:endParaRPr lang="en-US"/>
        </a:p>
      </dgm:t>
    </dgm:pt>
    <dgm:pt modelId="{F21FDDC4-7E64-45DE-91F2-6A9590A6F434}">
      <dgm:prSet/>
      <dgm:spPr/>
      <dgm:t>
        <a:bodyPr/>
        <a:lstStyle/>
        <a:p>
          <a:pPr rtl="0"/>
          <a:r>
            <a:rPr lang="en-US"/>
            <a:t>TPN – Total parenteral nutrition</a:t>
          </a:r>
        </a:p>
      </dgm:t>
    </dgm:pt>
    <dgm:pt modelId="{EA790A6A-D7CF-4DBE-A041-517B633B706E}" type="parTrans" cxnId="{91173D5D-2D73-4870-8434-A29B9E9A8CD4}">
      <dgm:prSet/>
      <dgm:spPr/>
      <dgm:t>
        <a:bodyPr/>
        <a:lstStyle/>
        <a:p>
          <a:endParaRPr lang="en-US"/>
        </a:p>
      </dgm:t>
    </dgm:pt>
    <dgm:pt modelId="{CCEB11FF-8289-4641-82AA-9478E6930083}" type="sibTrans" cxnId="{91173D5D-2D73-4870-8434-A29B9E9A8CD4}">
      <dgm:prSet/>
      <dgm:spPr/>
      <dgm:t>
        <a:bodyPr/>
        <a:lstStyle/>
        <a:p>
          <a:endParaRPr lang="en-US"/>
        </a:p>
      </dgm:t>
    </dgm:pt>
    <dgm:pt modelId="{1942B69E-9254-4752-81EA-68DAE5977939}">
      <dgm:prSet/>
      <dgm:spPr/>
      <dgm:t>
        <a:bodyPr/>
        <a:lstStyle/>
        <a:p>
          <a:pPr rtl="0"/>
          <a:r>
            <a:rPr lang="en-US"/>
            <a:t>PICC – Peripherally inserted central catheter</a:t>
          </a:r>
        </a:p>
      </dgm:t>
    </dgm:pt>
    <dgm:pt modelId="{70D687DB-419B-4409-9B05-DDE4D0DA1A67}" type="parTrans" cxnId="{E900B25A-1132-48CA-8714-EEB8521F69ED}">
      <dgm:prSet/>
      <dgm:spPr/>
      <dgm:t>
        <a:bodyPr/>
        <a:lstStyle/>
        <a:p>
          <a:endParaRPr lang="en-US"/>
        </a:p>
      </dgm:t>
    </dgm:pt>
    <dgm:pt modelId="{D48FA49F-8909-45F9-883E-CB832FEFAEB4}" type="sibTrans" cxnId="{E900B25A-1132-48CA-8714-EEB8521F69ED}">
      <dgm:prSet/>
      <dgm:spPr/>
      <dgm:t>
        <a:bodyPr/>
        <a:lstStyle/>
        <a:p>
          <a:endParaRPr lang="en-US"/>
        </a:p>
      </dgm:t>
    </dgm:pt>
    <dgm:pt modelId="{E94E25F2-E363-4015-8BCA-DB568A41394F}">
      <dgm:prSet/>
      <dgm:spPr/>
      <dgm:t>
        <a:bodyPr/>
        <a:lstStyle/>
        <a:p>
          <a:pPr rtl="0"/>
          <a:r>
            <a:rPr lang="en-US"/>
            <a:t>CFUs – Colony forming units</a:t>
          </a:r>
        </a:p>
      </dgm:t>
    </dgm:pt>
    <dgm:pt modelId="{E579ED89-83B8-4A5B-ACBE-2745281EB1A1}" type="parTrans" cxnId="{203ADE7C-2513-4C06-93CC-7A1993539779}">
      <dgm:prSet/>
      <dgm:spPr/>
      <dgm:t>
        <a:bodyPr/>
        <a:lstStyle/>
        <a:p>
          <a:endParaRPr lang="en-US"/>
        </a:p>
      </dgm:t>
    </dgm:pt>
    <dgm:pt modelId="{4834142F-F427-4DB8-B5BE-74344D9B557E}" type="sibTrans" cxnId="{203ADE7C-2513-4C06-93CC-7A1993539779}">
      <dgm:prSet/>
      <dgm:spPr/>
      <dgm:t>
        <a:bodyPr/>
        <a:lstStyle/>
        <a:p>
          <a:endParaRPr lang="en-US"/>
        </a:p>
      </dgm:t>
    </dgm:pt>
    <dgm:pt modelId="{3879CEAE-AB38-4E06-B7E6-D9EF1E83A7B4}">
      <dgm:prSet/>
      <dgm:spPr/>
      <dgm:t>
        <a:bodyPr/>
        <a:lstStyle/>
        <a:p>
          <a:pPr rtl="0"/>
          <a:r>
            <a:rPr lang="en-US"/>
            <a:t>RCT – Randomized control trial</a:t>
          </a:r>
        </a:p>
      </dgm:t>
    </dgm:pt>
    <dgm:pt modelId="{244F39A6-F1A2-47B7-9BE1-88478AD182DC}" type="parTrans" cxnId="{E8455BB0-D63A-4BE6-8B47-B08376DFE79C}">
      <dgm:prSet/>
      <dgm:spPr/>
      <dgm:t>
        <a:bodyPr/>
        <a:lstStyle/>
        <a:p>
          <a:endParaRPr lang="en-US"/>
        </a:p>
      </dgm:t>
    </dgm:pt>
    <dgm:pt modelId="{C1534503-1CAA-47EB-89DF-F61463072359}" type="sibTrans" cxnId="{E8455BB0-D63A-4BE6-8B47-B08376DFE79C}">
      <dgm:prSet/>
      <dgm:spPr/>
      <dgm:t>
        <a:bodyPr/>
        <a:lstStyle/>
        <a:p>
          <a:endParaRPr lang="en-US"/>
        </a:p>
      </dgm:t>
    </dgm:pt>
    <dgm:pt modelId="{2C4A29A4-91DC-420B-BD28-339EABC51B48}">
      <dgm:prSet/>
      <dgm:spPr/>
      <dgm:t>
        <a:bodyPr/>
        <a:lstStyle/>
        <a:p>
          <a:pPr rtl="0"/>
          <a:r>
            <a:rPr lang="en-US"/>
            <a:t>PASV – Pressure-activated safety valve</a:t>
          </a:r>
        </a:p>
      </dgm:t>
    </dgm:pt>
    <dgm:pt modelId="{57D8282D-ACCF-4CC7-981E-D884B528665E}" type="parTrans" cxnId="{93A4935B-3C1F-49B6-B9C7-10A843BCF692}">
      <dgm:prSet/>
      <dgm:spPr/>
      <dgm:t>
        <a:bodyPr/>
        <a:lstStyle/>
        <a:p>
          <a:endParaRPr lang="en-US"/>
        </a:p>
      </dgm:t>
    </dgm:pt>
    <dgm:pt modelId="{74366514-B284-4457-AA95-7EB62E6D61AB}" type="sibTrans" cxnId="{93A4935B-3C1F-49B6-B9C7-10A843BCF692}">
      <dgm:prSet/>
      <dgm:spPr/>
      <dgm:t>
        <a:bodyPr/>
        <a:lstStyle/>
        <a:p>
          <a:endParaRPr lang="en-US"/>
        </a:p>
      </dgm:t>
    </dgm:pt>
    <dgm:pt modelId="{C927D32A-EAF8-4D93-836D-9A6386517CA5}">
      <dgm:prSet/>
      <dgm:spPr/>
      <dgm:t>
        <a:bodyPr/>
        <a:lstStyle/>
        <a:p>
          <a:pPr rtl="0"/>
          <a:r>
            <a:rPr lang="en-US"/>
            <a:t>SASH – Saline, administration, saline, heparin</a:t>
          </a:r>
        </a:p>
      </dgm:t>
    </dgm:pt>
    <dgm:pt modelId="{37BC4F76-AA6D-4DFF-A91A-73E0C0041ECF}" type="parTrans" cxnId="{FCCA32F8-9527-4FA9-B190-438D1FECF2B1}">
      <dgm:prSet/>
      <dgm:spPr/>
      <dgm:t>
        <a:bodyPr/>
        <a:lstStyle/>
        <a:p>
          <a:endParaRPr lang="en-US"/>
        </a:p>
      </dgm:t>
    </dgm:pt>
    <dgm:pt modelId="{A03E2044-A965-469B-A2A0-2985DF689E8A}" type="sibTrans" cxnId="{FCCA32F8-9527-4FA9-B190-438D1FECF2B1}">
      <dgm:prSet/>
      <dgm:spPr/>
      <dgm:t>
        <a:bodyPr/>
        <a:lstStyle/>
        <a:p>
          <a:endParaRPr lang="en-US"/>
        </a:p>
      </dgm:t>
    </dgm:pt>
    <dgm:pt modelId="{1ACAB80A-B79C-48DB-8084-DF2E5C4AA36C}">
      <dgm:prSet/>
      <dgm:spPr/>
      <dgm:t>
        <a:bodyPr/>
        <a:lstStyle/>
        <a:p>
          <a:pPr rtl="0"/>
          <a:r>
            <a:rPr lang="en-US"/>
            <a:t>SAS – Saline, administration, saline</a:t>
          </a:r>
        </a:p>
      </dgm:t>
    </dgm:pt>
    <dgm:pt modelId="{DA6803CD-3784-4BA7-AF66-1E367976065F}" type="parTrans" cxnId="{6723DF1E-B780-43C4-8273-2D417BC8074C}">
      <dgm:prSet/>
      <dgm:spPr/>
      <dgm:t>
        <a:bodyPr/>
        <a:lstStyle/>
        <a:p>
          <a:endParaRPr lang="en-US"/>
        </a:p>
      </dgm:t>
    </dgm:pt>
    <dgm:pt modelId="{F5C02358-1804-4748-BE47-F91CDC65E586}" type="sibTrans" cxnId="{6723DF1E-B780-43C4-8273-2D417BC8074C}">
      <dgm:prSet/>
      <dgm:spPr/>
      <dgm:t>
        <a:bodyPr/>
        <a:lstStyle/>
        <a:p>
          <a:endParaRPr lang="en-US"/>
        </a:p>
      </dgm:t>
    </dgm:pt>
    <dgm:pt modelId="{F068F934-F086-4851-A923-DF98C6E380DE}">
      <dgm:prSet/>
      <dgm:spPr/>
      <dgm:t>
        <a:bodyPr/>
        <a:lstStyle/>
        <a:p>
          <a:pPr rtl="0"/>
          <a:r>
            <a:rPr lang="en-US"/>
            <a:t>CRI – Catheter related infection</a:t>
          </a:r>
        </a:p>
      </dgm:t>
    </dgm:pt>
    <dgm:pt modelId="{4B363D95-C333-4C2C-AB38-561BA34E1D58}" type="parTrans" cxnId="{EF1D628A-B726-4DDD-A96B-5FED129B5D6B}">
      <dgm:prSet/>
      <dgm:spPr/>
      <dgm:t>
        <a:bodyPr/>
        <a:lstStyle/>
        <a:p>
          <a:endParaRPr lang="en-US"/>
        </a:p>
      </dgm:t>
    </dgm:pt>
    <dgm:pt modelId="{D3263376-F4E7-435A-A842-B1E5A0F80E76}" type="sibTrans" cxnId="{EF1D628A-B726-4DDD-A96B-5FED129B5D6B}">
      <dgm:prSet/>
      <dgm:spPr/>
      <dgm:t>
        <a:bodyPr/>
        <a:lstStyle/>
        <a:p>
          <a:endParaRPr lang="en-US"/>
        </a:p>
      </dgm:t>
    </dgm:pt>
    <dgm:pt modelId="{E2C704D0-B82D-450A-B4DC-E64999542B4B}">
      <dgm:prSet/>
      <dgm:spPr/>
      <dgm:t>
        <a:bodyPr/>
        <a:lstStyle/>
        <a:p>
          <a:pPr rtl="0"/>
          <a:r>
            <a:rPr lang="en-US"/>
            <a:t>t-PA – Tissue plasminogen activator</a:t>
          </a:r>
        </a:p>
      </dgm:t>
    </dgm:pt>
    <dgm:pt modelId="{D570FAB1-9811-4E63-A869-81E3D6F4656A}" type="parTrans" cxnId="{7C836E16-95FF-4AF6-999D-8919AC268528}">
      <dgm:prSet/>
      <dgm:spPr/>
      <dgm:t>
        <a:bodyPr/>
        <a:lstStyle/>
        <a:p>
          <a:endParaRPr lang="en-US"/>
        </a:p>
      </dgm:t>
    </dgm:pt>
    <dgm:pt modelId="{8B520905-96FD-4615-B30A-E80731F9AB66}" type="sibTrans" cxnId="{7C836E16-95FF-4AF6-999D-8919AC268528}">
      <dgm:prSet/>
      <dgm:spPr/>
      <dgm:t>
        <a:bodyPr/>
        <a:lstStyle/>
        <a:p>
          <a:endParaRPr lang="en-US"/>
        </a:p>
      </dgm:t>
    </dgm:pt>
    <dgm:pt modelId="{AC1E520E-E336-4A21-A177-A77C4AC3AA6A}">
      <dgm:prSet/>
      <dgm:spPr/>
      <dgm:t>
        <a:bodyPr/>
        <a:lstStyle/>
        <a:p>
          <a:pPr rtl="0"/>
          <a:r>
            <a:rPr lang="en-US"/>
            <a:t>EDTA – Ethylenediaminetetraacetic acid  </a:t>
          </a:r>
        </a:p>
      </dgm:t>
    </dgm:pt>
    <dgm:pt modelId="{E146569A-4897-4C39-BCE6-2776E77DCE91}" type="parTrans" cxnId="{C69E4F08-17D1-4D79-8342-C263BFBB98A0}">
      <dgm:prSet/>
      <dgm:spPr/>
      <dgm:t>
        <a:bodyPr/>
        <a:lstStyle/>
        <a:p>
          <a:endParaRPr lang="en-US"/>
        </a:p>
      </dgm:t>
    </dgm:pt>
    <dgm:pt modelId="{344B8118-DAD5-4934-BD0A-B55725FF4353}" type="sibTrans" cxnId="{C69E4F08-17D1-4D79-8342-C263BFBB98A0}">
      <dgm:prSet/>
      <dgm:spPr/>
      <dgm:t>
        <a:bodyPr/>
        <a:lstStyle/>
        <a:p>
          <a:endParaRPr lang="en-US"/>
        </a:p>
      </dgm:t>
    </dgm:pt>
    <dgm:pt modelId="{2464AABC-563F-4994-BA1F-5F836DF7AD46}" type="pres">
      <dgm:prSet presAssocID="{2A2A031C-6827-45FB-8C00-9800D751D80F}" presName="vert0" presStyleCnt="0">
        <dgm:presLayoutVars>
          <dgm:dir/>
          <dgm:animOne val="branch"/>
          <dgm:animLvl val="lvl"/>
        </dgm:presLayoutVars>
      </dgm:prSet>
      <dgm:spPr/>
    </dgm:pt>
    <dgm:pt modelId="{089447DE-EFB4-4033-BBB2-2BF9B2DE2559}" type="pres">
      <dgm:prSet presAssocID="{7100257A-4053-4F39-8F15-3CCFC72EDF4C}" presName="thickLine" presStyleLbl="alignNode1" presStyleIdx="0" presStyleCnt="17"/>
      <dgm:spPr/>
    </dgm:pt>
    <dgm:pt modelId="{C6E281E6-8502-4F32-8C8C-3614692426BA}" type="pres">
      <dgm:prSet presAssocID="{7100257A-4053-4F39-8F15-3CCFC72EDF4C}" presName="horz1" presStyleCnt="0"/>
      <dgm:spPr/>
    </dgm:pt>
    <dgm:pt modelId="{063962B3-2D07-41A4-8D50-91120113FF31}" type="pres">
      <dgm:prSet presAssocID="{7100257A-4053-4F39-8F15-3CCFC72EDF4C}" presName="tx1" presStyleLbl="revTx" presStyleIdx="0" presStyleCnt="17"/>
      <dgm:spPr/>
    </dgm:pt>
    <dgm:pt modelId="{D451D549-21DA-4A0C-B1F6-088D89F90146}" type="pres">
      <dgm:prSet presAssocID="{7100257A-4053-4F39-8F15-3CCFC72EDF4C}" presName="vert1" presStyleCnt="0"/>
      <dgm:spPr/>
    </dgm:pt>
    <dgm:pt modelId="{21ADF564-976F-49B6-9F95-5196CFFE9075}" type="pres">
      <dgm:prSet presAssocID="{82CDC82F-75BB-4924-B7B3-0FBE8D985B2A}" presName="thickLine" presStyleLbl="alignNode1" presStyleIdx="1" presStyleCnt="17"/>
      <dgm:spPr/>
    </dgm:pt>
    <dgm:pt modelId="{9CE2E385-32EF-4FC1-A359-0DD7AA399797}" type="pres">
      <dgm:prSet presAssocID="{82CDC82F-75BB-4924-B7B3-0FBE8D985B2A}" presName="horz1" presStyleCnt="0"/>
      <dgm:spPr/>
    </dgm:pt>
    <dgm:pt modelId="{70E6B365-4C14-4D68-AAAF-23885ECE1881}" type="pres">
      <dgm:prSet presAssocID="{82CDC82F-75BB-4924-B7B3-0FBE8D985B2A}" presName="tx1" presStyleLbl="revTx" presStyleIdx="1" presStyleCnt="17"/>
      <dgm:spPr/>
    </dgm:pt>
    <dgm:pt modelId="{FB96B1F4-7827-4F48-B727-5CA1084B6C01}" type="pres">
      <dgm:prSet presAssocID="{82CDC82F-75BB-4924-B7B3-0FBE8D985B2A}" presName="vert1" presStyleCnt="0"/>
      <dgm:spPr/>
    </dgm:pt>
    <dgm:pt modelId="{8C8C9B69-019E-4D1D-BC68-EA438C396E20}" type="pres">
      <dgm:prSet presAssocID="{77D3E86B-748B-4DBC-8072-34DAA28B8D9C}" presName="thickLine" presStyleLbl="alignNode1" presStyleIdx="2" presStyleCnt="17"/>
      <dgm:spPr/>
    </dgm:pt>
    <dgm:pt modelId="{3FF040D8-6861-48F8-A805-BC1A59D65B15}" type="pres">
      <dgm:prSet presAssocID="{77D3E86B-748B-4DBC-8072-34DAA28B8D9C}" presName="horz1" presStyleCnt="0"/>
      <dgm:spPr/>
    </dgm:pt>
    <dgm:pt modelId="{DD60EB07-B58A-4104-ACB6-7F9AB9AADDA5}" type="pres">
      <dgm:prSet presAssocID="{77D3E86B-748B-4DBC-8072-34DAA28B8D9C}" presName="tx1" presStyleLbl="revTx" presStyleIdx="2" presStyleCnt="17"/>
      <dgm:spPr/>
    </dgm:pt>
    <dgm:pt modelId="{4DEF7C60-D4EE-4915-A0A3-F17B7BCC75B3}" type="pres">
      <dgm:prSet presAssocID="{77D3E86B-748B-4DBC-8072-34DAA28B8D9C}" presName="vert1" presStyleCnt="0"/>
      <dgm:spPr/>
    </dgm:pt>
    <dgm:pt modelId="{BF64D8DD-1AA1-4A7A-A583-A86935CFABE6}" type="pres">
      <dgm:prSet presAssocID="{176E30A7-1526-44E6-9E2C-525982EC401E}" presName="thickLine" presStyleLbl="alignNode1" presStyleIdx="3" presStyleCnt="17"/>
      <dgm:spPr/>
    </dgm:pt>
    <dgm:pt modelId="{9BA7FE6C-7295-4C56-8B28-9C7EAD58F813}" type="pres">
      <dgm:prSet presAssocID="{176E30A7-1526-44E6-9E2C-525982EC401E}" presName="horz1" presStyleCnt="0"/>
      <dgm:spPr/>
    </dgm:pt>
    <dgm:pt modelId="{9497213E-5338-4898-B57B-DD2FB1C7DF42}" type="pres">
      <dgm:prSet presAssocID="{176E30A7-1526-44E6-9E2C-525982EC401E}" presName="tx1" presStyleLbl="revTx" presStyleIdx="3" presStyleCnt="17"/>
      <dgm:spPr/>
    </dgm:pt>
    <dgm:pt modelId="{9DD3048C-5AD6-48B1-B474-38BE6A05ABC4}" type="pres">
      <dgm:prSet presAssocID="{176E30A7-1526-44E6-9E2C-525982EC401E}" presName="vert1" presStyleCnt="0"/>
      <dgm:spPr/>
    </dgm:pt>
    <dgm:pt modelId="{2B4D0E47-D8EF-44C8-9E9B-293EE190AFA7}" type="pres">
      <dgm:prSet presAssocID="{74BFE1CD-4821-4624-B568-56099C3859CC}" presName="thickLine" presStyleLbl="alignNode1" presStyleIdx="4" presStyleCnt="17"/>
      <dgm:spPr/>
    </dgm:pt>
    <dgm:pt modelId="{BB82E5E9-7784-4093-8E9B-F050D59408B6}" type="pres">
      <dgm:prSet presAssocID="{74BFE1CD-4821-4624-B568-56099C3859CC}" presName="horz1" presStyleCnt="0"/>
      <dgm:spPr/>
    </dgm:pt>
    <dgm:pt modelId="{9305D824-6D35-4AE3-9593-EFBCB430DA93}" type="pres">
      <dgm:prSet presAssocID="{74BFE1CD-4821-4624-B568-56099C3859CC}" presName="tx1" presStyleLbl="revTx" presStyleIdx="4" presStyleCnt="17"/>
      <dgm:spPr/>
    </dgm:pt>
    <dgm:pt modelId="{BBF3436E-ABDF-4186-8C51-EA398302B62E}" type="pres">
      <dgm:prSet presAssocID="{74BFE1CD-4821-4624-B568-56099C3859CC}" presName="vert1" presStyleCnt="0"/>
      <dgm:spPr/>
    </dgm:pt>
    <dgm:pt modelId="{0A28069A-D890-43F3-BE45-713FA6792CEE}" type="pres">
      <dgm:prSet presAssocID="{9A14A41E-D215-4B3B-86E0-2F2F2E2BE91B}" presName="thickLine" presStyleLbl="alignNode1" presStyleIdx="5" presStyleCnt="17"/>
      <dgm:spPr/>
    </dgm:pt>
    <dgm:pt modelId="{6AE38FBC-0524-418B-9413-169AA9E934CA}" type="pres">
      <dgm:prSet presAssocID="{9A14A41E-D215-4B3B-86E0-2F2F2E2BE91B}" presName="horz1" presStyleCnt="0"/>
      <dgm:spPr/>
    </dgm:pt>
    <dgm:pt modelId="{CB02B338-B172-4B48-B305-F3E3545931D5}" type="pres">
      <dgm:prSet presAssocID="{9A14A41E-D215-4B3B-86E0-2F2F2E2BE91B}" presName="tx1" presStyleLbl="revTx" presStyleIdx="5" presStyleCnt="17"/>
      <dgm:spPr/>
    </dgm:pt>
    <dgm:pt modelId="{DC130DE0-26E2-468C-B139-4375067B7781}" type="pres">
      <dgm:prSet presAssocID="{9A14A41E-D215-4B3B-86E0-2F2F2E2BE91B}" presName="vert1" presStyleCnt="0"/>
      <dgm:spPr/>
    </dgm:pt>
    <dgm:pt modelId="{9EE6DBD1-90C1-4299-8273-F68F362B6C3F}" type="pres">
      <dgm:prSet presAssocID="{256A9A5F-568C-4B2F-A3DB-5327EA67EE84}" presName="thickLine" presStyleLbl="alignNode1" presStyleIdx="6" presStyleCnt="17"/>
      <dgm:spPr/>
    </dgm:pt>
    <dgm:pt modelId="{32BF7F8E-A8F9-484A-A7EA-61E9A77F52A6}" type="pres">
      <dgm:prSet presAssocID="{256A9A5F-568C-4B2F-A3DB-5327EA67EE84}" presName="horz1" presStyleCnt="0"/>
      <dgm:spPr/>
    </dgm:pt>
    <dgm:pt modelId="{008568DF-D7A1-4513-B00C-56375EDADE24}" type="pres">
      <dgm:prSet presAssocID="{256A9A5F-568C-4B2F-A3DB-5327EA67EE84}" presName="tx1" presStyleLbl="revTx" presStyleIdx="6" presStyleCnt="17"/>
      <dgm:spPr/>
    </dgm:pt>
    <dgm:pt modelId="{82D1AAE6-7255-4C6F-BA49-59A8384F5AE0}" type="pres">
      <dgm:prSet presAssocID="{256A9A5F-568C-4B2F-A3DB-5327EA67EE84}" presName="vert1" presStyleCnt="0"/>
      <dgm:spPr/>
    </dgm:pt>
    <dgm:pt modelId="{4174FDD7-8774-4DDE-B8A7-CA18E4F4F55E}" type="pres">
      <dgm:prSet presAssocID="{F21FDDC4-7E64-45DE-91F2-6A9590A6F434}" presName="thickLine" presStyleLbl="alignNode1" presStyleIdx="7" presStyleCnt="17"/>
      <dgm:spPr/>
    </dgm:pt>
    <dgm:pt modelId="{08FF039E-FBBB-46E9-9557-96854CF78DB4}" type="pres">
      <dgm:prSet presAssocID="{F21FDDC4-7E64-45DE-91F2-6A9590A6F434}" presName="horz1" presStyleCnt="0"/>
      <dgm:spPr/>
    </dgm:pt>
    <dgm:pt modelId="{3B4670C2-5024-417A-8404-2A3069155445}" type="pres">
      <dgm:prSet presAssocID="{F21FDDC4-7E64-45DE-91F2-6A9590A6F434}" presName="tx1" presStyleLbl="revTx" presStyleIdx="7" presStyleCnt="17"/>
      <dgm:spPr/>
    </dgm:pt>
    <dgm:pt modelId="{EA8C3F89-26F9-410A-A99B-50932206FC2D}" type="pres">
      <dgm:prSet presAssocID="{F21FDDC4-7E64-45DE-91F2-6A9590A6F434}" presName="vert1" presStyleCnt="0"/>
      <dgm:spPr/>
    </dgm:pt>
    <dgm:pt modelId="{35723268-5E1E-44E2-A3E9-42F865D06799}" type="pres">
      <dgm:prSet presAssocID="{1942B69E-9254-4752-81EA-68DAE5977939}" presName="thickLine" presStyleLbl="alignNode1" presStyleIdx="8" presStyleCnt="17"/>
      <dgm:spPr/>
    </dgm:pt>
    <dgm:pt modelId="{93167CB9-A08C-4DA1-A829-29CADEFBB9D2}" type="pres">
      <dgm:prSet presAssocID="{1942B69E-9254-4752-81EA-68DAE5977939}" presName="horz1" presStyleCnt="0"/>
      <dgm:spPr/>
    </dgm:pt>
    <dgm:pt modelId="{08636A10-8E82-498A-8473-6F54835D5D2C}" type="pres">
      <dgm:prSet presAssocID="{1942B69E-9254-4752-81EA-68DAE5977939}" presName="tx1" presStyleLbl="revTx" presStyleIdx="8" presStyleCnt="17"/>
      <dgm:spPr/>
    </dgm:pt>
    <dgm:pt modelId="{16EB3751-2259-4EFF-A0AC-6BEE22171810}" type="pres">
      <dgm:prSet presAssocID="{1942B69E-9254-4752-81EA-68DAE5977939}" presName="vert1" presStyleCnt="0"/>
      <dgm:spPr/>
    </dgm:pt>
    <dgm:pt modelId="{B9B2C4C8-73D3-48A1-B58E-65C493B10D40}" type="pres">
      <dgm:prSet presAssocID="{E94E25F2-E363-4015-8BCA-DB568A41394F}" presName="thickLine" presStyleLbl="alignNode1" presStyleIdx="9" presStyleCnt="17"/>
      <dgm:spPr/>
    </dgm:pt>
    <dgm:pt modelId="{6094AE8C-F3F1-4FC9-AD7A-2F0A770B036C}" type="pres">
      <dgm:prSet presAssocID="{E94E25F2-E363-4015-8BCA-DB568A41394F}" presName="horz1" presStyleCnt="0"/>
      <dgm:spPr/>
    </dgm:pt>
    <dgm:pt modelId="{5BB7AB72-591E-40C1-9BC6-0FC8DC9539A4}" type="pres">
      <dgm:prSet presAssocID="{E94E25F2-E363-4015-8BCA-DB568A41394F}" presName="tx1" presStyleLbl="revTx" presStyleIdx="9" presStyleCnt="17"/>
      <dgm:spPr/>
    </dgm:pt>
    <dgm:pt modelId="{4BB7F2B8-D053-42D0-A09D-EBB7AEC3A99A}" type="pres">
      <dgm:prSet presAssocID="{E94E25F2-E363-4015-8BCA-DB568A41394F}" presName="vert1" presStyleCnt="0"/>
      <dgm:spPr/>
    </dgm:pt>
    <dgm:pt modelId="{0A6C028D-B81F-4986-BBA4-97E1802F1305}" type="pres">
      <dgm:prSet presAssocID="{3879CEAE-AB38-4E06-B7E6-D9EF1E83A7B4}" presName="thickLine" presStyleLbl="alignNode1" presStyleIdx="10" presStyleCnt="17"/>
      <dgm:spPr/>
    </dgm:pt>
    <dgm:pt modelId="{A74906F2-7797-4C51-82C5-B77DC565399F}" type="pres">
      <dgm:prSet presAssocID="{3879CEAE-AB38-4E06-B7E6-D9EF1E83A7B4}" presName="horz1" presStyleCnt="0"/>
      <dgm:spPr/>
    </dgm:pt>
    <dgm:pt modelId="{35B3CD1A-98CA-4E73-B4FD-C3452A73AE9F}" type="pres">
      <dgm:prSet presAssocID="{3879CEAE-AB38-4E06-B7E6-D9EF1E83A7B4}" presName="tx1" presStyleLbl="revTx" presStyleIdx="10" presStyleCnt="17"/>
      <dgm:spPr/>
    </dgm:pt>
    <dgm:pt modelId="{10A8482E-D4FF-4BE9-A652-6396917177F0}" type="pres">
      <dgm:prSet presAssocID="{3879CEAE-AB38-4E06-B7E6-D9EF1E83A7B4}" presName="vert1" presStyleCnt="0"/>
      <dgm:spPr/>
    </dgm:pt>
    <dgm:pt modelId="{9C805E02-3511-4843-92A4-1FD61A9A90FE}" type="pres">
      <dgm:prSet presAssocID="{2C4A29A4-91DC-420B-BD28-339EABC51B48}" presName="thickLine" presStyleLbl="alignNode1" presStyleIdx="11" presStyleCnt="17"/>
      <dgm:spPr/>
    </dgm:pt>
    <dgm:pt modelId="{96E2ACFE-3EE9-431E-938F-476B27906EDF}" type="pres">
      <dgm:prSet presAssocID="{2C4A29A4-91DC-420B-BD28-339EABC51B48}" presName="horz1" presStyleCnt="0"/>
      <dgm:spPr/>
    </dgm:pt>
    <dgm:pt modelId="{0F8A4E20-75AD-4E7D-88AF-58395CA50242}" type="pres">
      <dgm:prSet presAssocID="{2C4A29A4-91DC-420B-BD28-339EABC51B48}" presName="tx1" presStyleLbl="revTx" presStyleIdx="11" presStyleCnt="17"/>
      <dgm:spPr/>
    </dgm:pt>
    <dgm:pt modelId="{3BAB8E59-F71D-4EF6-B61A-912B46D2429A}" type="pres">
      <dgm:prSet presAssocID="{2C4A29A4-91DC-420B-BD28-339EABC51B48}" presName="vert1" presStyleCnt="0"/>
      <dgm:spPr/>
    </dgm:pt>
    <dgm:pt modelId="{B7DD102C-1BCD-45C0-8F68-5E26E15D1F78}" type="pres">
      <dgm:prSet presAssocID="{C927D32A-EAF8-4D93-836D-9A6386517CA5}" presName="thickLine" presStyleLbl="alignNode1" presStyleIdx="12" presStyleCnt="17"/>
      <dgm:spPr/>
    </dgm:pt>
    <dgm:pt modelId="{34E1F2DF-38C7-4D8F-AD34-CC0F9A23CD3A}" type="pres">
      <dgm:prSet presAssocID="{C927D32A-EAF8-4D93-836D-9A6386517CA5}" presName="horz1" presStyleCnt="0"/>
      <dgm:spPr/>
    </dgm:pt>
    <dgm:pt modelId="{EB3B3708-7488-4273-9C33-82D5038FC21C}" type="pres">
      <dgm:prSet presAssocID="{C927D32A-EAF8-4D93-836D-9A6386517CA5}" presName="tx1" presStyleLbl="revTx" presStyleIdx="12" presStyleCnt="17"/>
      <dgm:spPr/>
    </dgm:pt>
    <dgm:pt modelId="{9F12C2B5-2AFE-44C1-9F0F-7ED3F27DF6C2}" type="pres">
      <dgm:prSet presAssocID="{C927D32A-EAF8-4D93-836D-9A6386517CA5}" presName="vert1" presStyleCnt="0"/>
      <dgm:spPr/>
    </dgm:pt>
    <dgm:pt modelId="{B84B5C62-88F2-43AD-B017-9E6C41CD3E4C}" type="pres">
      <dgm:prSet presAssocID="{1ACAB80A-B79C-48DB-8084-DF2E5C4AA36C}" presName="thickLine" presStyleLbl="alignNode1" presStyleIdx="13" presStyleCnt="17"/>
      <dgm:spPr/>
    </dgm:pt>
    <dgm:pt modelId="{D39ABB6B-EE16-47E4-BA91-A02AC7B6BF02}" type="pres">
      <dgm:prSet presAssocID="{1ACAB80A-B79C-48DB-8084-DF2E5C4AA36C}" presName="horz1" presStyleCnt="0"/>
      <dgm:spPr/>
    </dgm:pt>
    <dgm:pt modelId="{2C54193C-EE93-4BD1-B2F1-2E32AD562BD6}" type="pres">
      <dgm:prSet presAssocID="{1ACAB80A-B79C-48DB-8084-DF2E5C4AA36C}" presName="tx1" presStyleLbl="revTx" presStyleIdx="13" presStyleCnt="17"/>
      <dgm:spPr/>
    </dgm:pt>
    <dgm:pt modelId="{C3972A67-A29F-448C-BFCF-E4AEE067CC1E}" type="pres">
      <dgm:prSet presAssocID="{1ACAB80A-B79C-48DB-8084-DF2E5C4AA36C}" presName="vert1" presStyleCnt="0"/>
      <dgm:spPr/>
    </dgm:pt>
    <dgm:pt modelId="{69979F9E-2B24-4657-B06C-F9D3866C42A9}" type="pres">
      <dgm:prSet presAssocID="{F068F934-F086-4851-A923-DF98C6E380DE}" presName="thickLine" presStyleLbl="alignNode1" presStyleIdx="14" presStyleCnt="17"/>
      <dgm:spPr/>
    </dgm:pt>
    <dgm:pt modelId="{62CCC4F5-B672-4A52-91DB-5C31D1881143}" type="pres">
      <dgm:prSet presAssocID="{F068F934-F086-4851-A923-DF98C6E380DE}" presName="horz1" presStyleCnt="0"/>
      <dgm:spPr/>
    </dgm:pt>
    <dgm:pt modelId="{A76EF143-1472-42EB-807E-B8A6867F8138}" type="pres">
      <dgm:prSet presAssocID="{F068F934-F086-4851-A923-DF98C6E380DE}" presName="tx1" presStyleLbl="revTx" presStyleIdx="14" presStyleCnt="17"/>
      <dgm:spPr/>
    </dgm:pt>
    <dgm:pt modelId="{7BA2D100-566A-454F-BB85-5C219C0C748F}" type="pres">
      <dgm:prSet presAssocID="{F068F934-F086-4851-A923-DF98C6E380DE}" presName="vert1" presStyleCnt="0"/>
      <dgm:spPr/>
    </dgm:pt>
    <dgm:pt modelId="{5055F323-19BE-4154-9D8E-21370661A2E2}" type="pres">
      <dgm:prSet presAssocID="{E2C704D0-B82D-450A-B4DC-E64999542B4B}" presName="thickLine" presStyleLbl="alignNode1" presStyleIdx="15" presStyleCnt="17"/>
      <dgm:spPr/>
    </dgm:pt>
    <dgm:pt modelId="{53B26534-FDCC-4880-B696-64A0E3E3C413}" type="pres">
      <dgm:prSet presAssocID="{E2C704D0-B82D-450A-B4DC-E64999542B4B}" presName="horz1" presStyleCnt="0"/>
      <dgm:spPr/>
    </dgm:pt>
    <dgm:pt modelId="{909F9AA2-EF41-48B9-A423-3F3841C534EE}" type="pres">
      <dgm:prSet presAssocID="{E2C704D0-B82D-450A-B4DC-E64999542B4B}" presName="tx1" presStyleLbl="revTx" presStyleIdx="15" presStyleCnt="17"/>
      <dgm:spPr/>
    </dgm:pt>
    <dgm:pt modelId="{485912D5-C052-4A2E-836E-964FBE36B6DB}" type="pres">
      <dgm:prSet presAssocID="{E2C704D0-B82D-450A-B4DC-E64999542B4B}" presName="vert1" presStyleCnt="0"/>
      <dgm:spPr/>
    </dgm:pt>
    <dgm:pt modelId="{DFA07833-4CD5-4863-9010-F7354452C4A8}" type="pres">
      <dgm:prSet presAssocID="{AC1E520E-E336-4A21-A177-A77C4AC3AA6A}" presName="thickLine" presStyleLbl="alignNode1" presStyleIdx="16" presStyleCnt="17"/>
      <dgm:spPr/>
    </dgm:pt>
    <dgm:pt modelId="{EF069EC5-CBDE-49C5-8A4C-87E3E2B69904}" type="pres">
      <dgm:prSet presAssocID="{AC1E520E-E336-4A21-A177-A77C4AC3AA6A}" presName="horz1" presStyleCnt="0"/>
      <dgm:spPr/>
    </dgm:pt>
    <dgm:pt modelId="{B80116BE-FCD0-44D6-AA99-34F067AD9246}" type="pres">
      <dgm:prSet presAssocID="{AC1E520E-E336-4A21-A177-A77C4AC3AA6A}" presName="tx1" presStyleLbl="revTx" presStyleIdx="16" presStyleCnt="17"/>
      <dgm:spPr/>
    </dgm:pt>
    <dgm:pt modelId="{4DFF12E3-E355-4A21-87D9-3CDFC9982349}" type="pres">
      <dgm:prSet presAssocID="{AC1E520E-E336-4A21-A177-A77C4AC3AA6A}" presName="vert1" presStyleCnt="0"/>
      <dgm:spPr/>
    </dgm:pt>
  </dgm:ptLst>
  <dgm:cxnLst>
    <dgm:cxn modelId="{9D0AA401-307C-4E38-8722-F1502E42ECF2}" srcId="{2A2A031C-6827-45FB-8C00-9800D751D80F}" destId="{7100257A-4053-4F39-8F15-3CCFC72EDF4C}" srcOrd="0" destOrd="0" parTransId="{4B143A66-F2E3-4BE1-876A-6E661DFFA29C}" sibTransId="{8B1E7AB1-67EB-4E3C-B9F8-E7F978541534}"/>
    <dgm:cxn modelId="{C69E4F08-17D1-4D79-8342-C263BFBB98A0}" srcId="{2A2A031C-6827-45FB-8C00-9800D751D80F}" destId="{AC1E520E-E336-4A21-A177-A77C4AC3AA6A}" srcOrd="16" destOrd="0" parTransId="{E146569A-4897-4C39-BCE6-2776E77DCE91}" sibTransId="{344B8118-DAD5-4934-BD0A-B55725FF4353}"/>
    <dgm:cxn modelId="{2FF1710E-10DF-49BD-AAF6-9D5CA6C7EF94}" type="presOf" srcId="{1942B69E-9254-4752-81EA-68DAE5977939}" destId="{08636A10-8E82-498A-8473-6F54835D5D2C}" srcOrd="0" destOrd="0" presId="urn:microsoft.com/office/officeart/2008/layout/LinedList"/>
    <dgm:cxn modelId="{7C836E16-95FF-4AF6-999D-8919AC268528}" srcId="{2A2A031C-6827-45FB-8C00-9800D751D80F}" destId="{E2C704D0-B82D-450A-B4DC-E64999542B4B}" srcOrd="15" destOrd="0" parTransId="{D570FAB1-9811-4E63-A869-81E3D6F4656A}" sibTransId="{8B520905-96FD-4615-B30A-E80731F9AB66}"/>
    <dgm:cxn modelId="{39E2D919-8B90-4081-9F21-2099D6AAE753}" type="presOf" srcId="{F21FDDC4-7E64-45DE-91F2-6A9590A6F434}" destId="{3B4670C2-5024-417A-8404-2A3069155445}" srcOrd="0" destOrd="0" presId="urn:microsoft.com/office/officeart/2008/layout/LinedList"/>
    <dgm:cxn modelId="{6723DF1E-B780-43C4-8273-2D417BC8074C}" srcId="{2A2A031C-6827-45FB-8C00-9800D751D80F}" destId="{1ACAB80A-B79C-48DB-8084-DF2E5C4AA36C}" srcOrd="13" destOrd="0" parTransId="{DA6803CD-3784-4BA7-AF66-1E367976065F}" sibTransId="{F5C02358-1804-4748-BE47-F91CDC65E586}"/>
    <dgm:cxn modelId="{E4EFA32D-1382-462E-8E2B-801E88C62F6E}" type="presOf" srcId="{256A9A5F-568C-4B2F-A3DB-5327EA67EE84}" destId="{008568DF-D7A1-4513-B00C-56375EDADE24}" srcOrd="0" destOrd="0" presId="urn:microsoft.com/office/officeart/2008/layout/LinedList"/>
    <dgm:cxn modelId="{93A4935B-3C1F-49B6-B9C7-10A843BCF692}" srcId="{2A2A031C-6827-45FB-8C00-9800D751D80F}" destId="{2C4A29A4-91DC-420B-BD28-339EABC51B48}" srcOrd="11" destOrd="0" parTransId="{57D8282D-ACCF-4CC7-981E-D884B528665E}" sibTransId="{74366514-B284-4457-AA95-7EB62E6D61AB}"/>
    <dgm:cxn modelId="{729EB45C-184F-41D8-9C8B-BC468CFCA4B0}" type="presOf" srcId="{C927D32A-EAF8-4D93-836D-9A6386517CA5}" destId="{EB3B3708-7488-4273-9C33-82D5038FC21C}" srcOrd="0" destOrd="0" presId="urn:microsoft.com/office/officeart/2008/layout/LinedList"/>
    <dgm:cxn modelId="{91173D5D-2D73-4870-8434-A29B9E9A8CD4}" srcId="{2A2A031C-6827-45FB-8C00-9800D751D80F}" destId="{F21FDDC4-7E64-45DE-91F2-6A9590A6F434}" srcOrd="7" destOrd="0" parTransId="{EA790A6A-D7CF-4DBE-A041-517B633B706E}" sibTransId="{CCEB11FF-8289-4641-82AA-9478E6930083}"/>
    <dgm:cxn modelId="{0F947A5D-DF70-4AAA-A0FF-085A252614FA}" type="presOf" srcId="{74BFE1CD-4821-4624-B568-56099C3859CC}" destId="{9305D824-6D35-4AE3-9593-EFBCB430DA93}" srcOrd="0" destOrd="0" presId="urn:microsoft.com/office/officeart/2008/layout/LinedList"/>
    <dgm:cxn modelId="{8FC6984F-31A6-459C-BE3E-E3722D386CC1}" srcId="{2A2A031C-6827-45FB-8C00-9800D751D80F}" destId="{74BFE1CD-4821-4624-B568-56099C3859CC}" srcOrd="4" destOrd="0" parTransId="{2F83946F-FD97-4EB6-9F94-84A7A0B92D8F}" sibTransId="{67875BE4-116D-4C90-A6C2-04DE60CDDD24}"/>
    <dgm:cxn modelId="{E9F62473-E445-4787-9ED1-86D0ED7CAC5A}" type="presOf" srcId="{E2C704D0-B82D-450A-B4DC-E64999542B4B}" destId="{909F9AA2-EF41-48B9-A423-3F3841C534EE}" srcOrd="0" destOrd="0" presId="urn:microsoft.com/office/officeart/2008/layout/LinedList"/>
    <dgm:cxn modelId="{CEBC6F73-E849-4F65-B57F-688FB8FF909D}" type="presOf" srcId="{176E30A7-1526-44E6-9E2C-525982EC401E}" destId="{9497213E-5338-4898-B57B-DD2FB1C7DF42}" srcOrd="0" destOrd="0" presId="urn:microsoft.com/office/officeart/2008/layout/LinedList"/>
    <dgm:cxn modelId="{E900B25A-1132-48CA-8714-EEB8521F69ED}" srcId="{2A2A031C-6827-45FB-8C00-9800D751D80F}" destId="{1942B69E-9254-4752-81EA-68DAE5977939}" srcOrd="8" destOrd="0" parTransId="{70D687DB-419B-4409-9B05-DDE4D0DA1A67}" sibTransId="{D48FA49F-8909-45F9-883E-CB832FEFAEB4}"/>
    <dgm:cxn modelId="{203ADE7C-2513-4C06-93CC-7A1993539779}" srcId="{2A2A031C-6827-45FB-8C00-9800D751D80F}" destId="{E94E25F2-E363-4015-8BCA-DB568A41394F}" srcOrd="9" destOrd="0" parTransId="{E579ED89-83B8-4A5B-ACBE-2745281EB1A1}" sibTransId="{4834142F-F427-4DB8-B5BE-74344D9B557E}"/>
    <dgm:cxn modelId="{EF1D628A-B726-4DDD-A96B-5FED129B5D6B}" srcId="{2A2A031C-6827-45FB-8C00-9800D751D80F}" destId="{F068F934-F086-4851-A923-DF98C6E380DE}" srcOrd="14" destOrd="0" parTransId="{4B363D95-C333-4C2C-AB38-561BA34E1D58}" sibTransId="{D3263376-F4E7-435A-A842-B1E5A0F80E76}"/>
    <dgm:cxn modelId="{A75DF88B-141D-4158-83D5-620FD351DD49}" type="presOf" srcId="{82CDC82F-75BB-4924-B7B3-0FBE8D985B2A}" destId="{70E6B365-4C14-4D68-AAAF-23885ECE1881}" srcOrd="0" destOrd="0" presId="urn:microsoft.com/office/officeart/2008/layout/LinedList"/>
    <dgm:cxn modelId="{3D8CB98E-FD4B-49A4-9222-9EE6694A144D}" type="presOf" srcId="{2A2A031C-6827-45FB-8C00-9800D751D80F}" destId="{2464AABC-563F-4994-BA1F-5F836DF7AD46}" srcOrd="0" destOrd="0" presId="urn:microsoft.com/office/officeart/2008/layout/LinedList"/>
    <dgm:cxn modelId="{B26E8C97-9F24-4261-A481-A9535898F96B}" type="presOf" srcId="{AC1E520E-E336-4A21-A177-A77C4AC3AA6A}" destId="{B80116BE-FCD0-44D6-AA99-34F067AD9246}" srcOrd="0" destOrd="0" presId="urn:microsoft.com/office/officeart/2008/layout/LinedList"/>
    <dgm:cxn modelId="{98DAA298-D824-4026-B9C7-2C83227AD2D8}" srcId="{2A2A031C-6827-45FB-8C00-9800D751D80F}" destId="{176E30A7-1526-44E6-9E2C-525982EC401E}" srcOrd="3" destOrd="0" parTransId="{F9479504-1032-4699-8151-C1C904F53542}" sibTransId="{FDA6937B-4561-474F-B158-8AEB68DEEBA8}"/>
    <dgm:cxn modelId="{C431189B-9D81-4B07-9772-131B4A64C7F9}" type="presOf" srcId="{7100257A-4053-4F39-8F15-3CCFC72EDF4C}" destId="{063962B3-2D07-41A4-8D50-91120113FF31}" srcOrd="0" destOrd="0" presId="urn:microsoft.com/office/officeart/2008/layout/LinedList"/>
    <dgm:cxn modelId="{9386A9A5-6D57-4D4C-9598-1B47EB8F8174}" type="presOf" srcId="{E94E25F2-E363-4015-8BCA-DB568A41394F}" destId="{5BB7AB72-591E-40C1-9BC6-0FC8DC9539A4}" srcOrd="0" destOrd="0" presId="urn:microsoft.com/office/officeart/2008/layout/LinedList"/>
    <dgm:cxn modelId="{A54702A8-C927-48E9-B362-A03C6CAFA25A}" type="presOf" srcId="{F068F934-F086-4851-A923-DF98C6E380DE}" destId="{A76EF143-1472-42EB-807E-B8A6867F8138}" srcOrd="0" destOrd="0" presId="urn:microsoft.com/office/officeart/2008/layout/LinedList"/>
    <dgm:cxn modelId="{3ADC22A9-BB9E-4C8D-BF9C-8FC5D6F82689}" srcId="{2A2A031C-6827-45FB-8C00-9800D751D80F}" destId="{77D3E86B-748B-4DBC-8072-34DAA28B8D9C}" srcOrd="2" destOrd="0" parTransId="{D813A2D6-FBA3-41BA-87EE-7E5F8835AED5}" sibTransId="{974876C8-FCD5-4450-9C2F-9CF23B0E1532}"/>
    <dgm:cxn modelId="{E8455BB0-D63A-4BE6-8B47-B08376DFE79C}" srcId="{2A2A031C-6827-45FB-8C00-9800D751D80F}" destId="{3879CEAE-AB38-4E06-B7E6-D9EF1E83A7B4}" srcOrd="10" destOrd="0" parTransId="{244F39A6-F1A2-47B7-9BE1-88478AD182DC}" sibTransId="{C1534503-1CAA-47EB-89DF-F61463072359}"/>
    <dgm:cxn modelId="{957BC9B1-20FF-4C45-84A4-01504981778F}" type="presOf" srcId="{3879CEAE-AB38-4E06-B7E6-D9EF1E83A7B4}" destId="{35B3CD1A-98CA-4E73-B4FD-C3452A73AE9F}" srcOrd="0" destOrd="0" presId="urn:microsoft.com/office/officeart/2008/layout/LinedList"/>
    <dgm:cxn modelId="{7FAAD7C3-2B2C-4763-AC57-C2122EEF62F7}" srcId="{2A2A031C-6827-45FB-8C00-9800D751D80F}" destId="{9A14A41E-D215-4B3B-86E0-2F2F2E2BE91B}" srcOrd="5" destOrd="0" parTransId="{4B0428A9-5B0A-432A-9F21-5E0597AF0097}" sibTransId="{74D30E73-8330-4C10-B562-F14B2B25ADE7}"/>
    <dgm:cxn modelId="{D511D4C5-FD60-492F-B9D9-646084DC6A56}" type="presOf" srcId="{77D3E86B-748B-4DBC-8072-34DAA28B8D9C}" destId="{DD60EB07-B58A-4104-ACB6-7F9AB9AADDA5}" srcOrd="0" destOrd="0" presId="urn:microsoft.com/office/officeart/2008/layout/LinedList"/>
    <dgm:cxn modelId="{E49E6DD0-74E7-4999-8F2C-B5F7B095FBD8}" type="presOf" srcId="{2C4A29A4-91DC-420B-BD28-339EABC51B48}" destId="{0F8A4E20-75AD-4E7D-88AF-58395CA50242}" srcOrd="0" destOrd="0" presId="urn:microsoft.com/office/officeart/2008/layout/LinedList"/>
    <dgm:cxn modelId="{D4A6DAD9-FA41-4468-8C39-09E05E1CA987}" type="presOf" srcId="{1ACAB80A-B79C-48DB-8084-DF2E5C4AA36C}" destId="{2C54193C-EE93-4BD1-B2F1-2E32AD562BD6}" srcOrd="0" destOrd="0" presId="urn:microsoft.com/office/officeart/2008/layout/LinedList"/>
    <dgm:cxn modelId="{D9A33BE9-FB5F-4AE9-BEE4-3AA1620B072B}" srcId="{2A2A031C-6827-45FB-8C00-9800D751D80F}" destId="{82CDC82F-75BB-4924-B7B3-0FBE8D985B2A}" srcOrd="1" destOrd="0" parTransId="{EDD948D3-AE9B-44CF-BC1B-8475F874686D}" sibTransId="{15E4997C-749F-41A4-8E85-EC3BFD682C55}"/>
    <dgm:cxn modelId="{C2C884EE-B1D6-405C-AEA7-189794EF1E77}" type="presOf" srcId="{9A14A41E-D215-4B3B-86E0-2F2F2E2BE91B}" destId="{CB02B338-B172-4B48-B305-F3E3545931D5}" srcOrd="0" destOrd="0" presId="urn:microsoft.com/office/officeart/2008/layout/LinedList"/>
    <dgm:cxn modelId="{FCCA32F8-9527-4FA9-B190-438D1FECF2B1}" srcId="{2A2A031C-6827-45FB-8C00-9800D751D80F}" destId="{C927D32A-EAF8-4D93-836D-9A6386517CA5}" srcOrd="12" destOrd="0" parTransId="{37BC4F76-AA6D-4DFF-A91A-73E0C0041ECF}" sibTransId="{A03E2044-A965-469B-A2A0-2985DF689E8A}"/>
    <dgm:cxn modelId="{C36285FA-A8A6-4A1B-9B79-FCCFAB65F7E0}" srcId="{2A2A031C-6827-45FB-8C00-9800D751D80F}" destId="{256A9A5F-568C-4B2F-A3DB-5327EA67EE84}" srcOrd="6" destOrd="0" parTransId="{4DC724F4-AFB5-4D5A-8333-ACE8EC61949D}" sibTransId="{BCC27D7C-EC30-4D33-84D2-B7D8D2A012A8}"/>
    <dgm:cxn modelId="{0B12F3BC-80A0-4B6A-8364-F0E7BFBDC87E}" type="presParOf" srcId="{2464AABC-563F-4994-BA1F-5F836DF7AD46}" destId="{089447DE-EFB4-4033-BBB2-2BF9B2DE2559}" srcOrd="0" destOrd="0" presId="urn:microsoft.com/office/officeart/2008/layout/LinedList"/>
    <dgm:cxn modelId="{BBD321B3-89C7-4FCB-A7E0-16FD1FF288D5}" type="presParOf" srcId="{2464AABC-563F-4994-BA1F-5F836DF7AD46}" destId="{C6E281E6-8502-4F32-8C8C-3614692426BA}" srcOrd="1" destOrd="0" presId="urn:microsoft.com/office/officeart/2008/layout/LinedList"/>
    <dgm:cxn modelId="{FBC35594-09C9-4587-B610-4FAE313FF25D}" type="presParOf" srcId="{C6E281E6-8502-4F32-8C8C-3614692426BA}" destId="{063962B3-2D07-41A4-8D50-91120113FF31}" srcOrd="0" destOrd="0" presId="urn:microsoft.com/office/officeart/2008/layout/LinedList"/>
    <dgm:cxn modelId="{7510D494-A9D2-44D7-8419-842D12998CF0}" type="presParOf" srcId="{C6E281E6-8502-4F32-8C8C-3614692426BA}" destId="{D451D549-21DA-4A0C-B1F6-088D89F90146}" srcOrd="1" destOrd="0" presId="urn:microsoft.com/office/officeart/2008/layout/LinedList"/>
    <dgm:cxn modelId="{74C2586B-24DE-4C16-B66F-EB0772F2CF78}" type="presParOf" srcId="{2464AABC-563F-4994-BA1F-5F836DF7AD46}" destId="{21ADF564-976F-49B6-9F95-5196CFFE9075}" srcOrd="2" destOrd="0" presId="urn:microsoft.com/office/officeart/2008/layout/LinedList"/>
    <dgm:cxn modelId="{A1F85D3F-158E-4BA2-B349-A71A3C5EB28E}" type="presParOf" srcId="{2464AABC-563F-4994-BA1F-5F836DF7AD46}" destId="{9CE2E385-32EF-4FC1-A359-0DD7AA399797}" srcOrd="3" destOrd="0" presId="urn:microsoft.com/office/officeart/2008/layout/LinedList"/>
    <dgm:cxn modelId="{84397DA4-056A-408E-B2B9-25A170CB1BD9}" type="presParOf" srcId="{9CE2E385-32EF-4FC1-A359-0DD7AA399797}" destId="{70E6B365-4C14-4D68-AAAF-23885ECE1881}" srcOrd="0" destOrd="0" presId="urn:microsoft.com/office/officeart/2008/layout/LinedList"/>
    <dgm:cxn modelId="{CCCBAB84-5C5A-4EC1-A9FF-7BC33355B222}" type="presParOf" srcId="{9CE2E385-32EF-4FC1-A359-0DD7AA399797}" destId="{FB96B1F4-7827-4F48-B727-5CA1084B6C01}" srcOrd="1" destOrd="0" presId="urn:microsoft.com/office/officeart/2008/layout/LinedList"/>
    <dgm:cxn modelId="{8B4E6ED9-1BC7-46BB-A4A5-70FAD8C38805}" type="presParOf" srcId="{2464AABC-563F-4994-BA1F-5F836DF7AD46}" destId="{8C8C9B69-019E-4D1D-BC68-EA438C396E20}" srcOrd="4" destOrd="0" presId="urn:microsoft.com/office/officeart/2008/layout/LinedList"/>
    <dgm:cxn modelId="{3E937F15-9FF6-49C2-956B-F3B3529DAC66}" type="presParOf" srcId="{2464AABC-563F-4994-BA1F-5F836DF7AD46}" destId="{3FF040D8-6861-48F8-A805-BC1A59D65B15}" srcOrd="5" destOrd="0" presId="urn:microsoft.com/office/officeart/2008/layout/LinedList"/>
    <dgm:cxn modelId="{2DE5B9DE-4D4D-4B04-8981-8F55CA3EF5D9}" type="presParOf" srcId="{3FF040D8-6861-48F8-A805-BC1A59D65B15}" destId="{DD60EB07-B58A-4104-ACB6-7F9AB9AADDA5}" srcOrd="0" destOrd="0" presId="urn:microsoft.com/office/officeart/2008/layout/LinedList"/>
    <dgm:cxn modelId="{77C1FA6A-1CB7-46AA-93A7-FA305B09A9B2}" type="presParOf" srcId="{3FF040D8-6861-48F8-A805-BC1A59D65B15}" destId="{4DEF7C60-D4EE-4915-A0A3-F17B7BCC75B3}" srcOrd="1" destOrd="0" presId="urn:microsoft.com/office/officeart/2008/layout/LinedList"/>
    <dgm:cxn modelId="{C6BEB65F-9860-4DA0-A249-B5EB0B51FC0B}" type="presParOf" srcId="{2464AABC-563F-4994-BA1F-5F836DF7AD46}" destId="{BF64D8DD-1AA1-4A7A-A583-A86935CFABE6}" srcOrd="6" destOrd="0" presId="urn:microsoft.com/office/officeart/2008/layout/LinedList"/>
    <dgm:cxn modelId="{A794398D-497C-4DAB-8654-0F4E2F2F7D97}" type="presParOf" srcId="{2464AABC-563F-4994-BA1F-5F836DF7AD46}" destId="{9BA7FE6C-7295-4C56-8B28-9C7EAD58F813}" srcOrd="7" destOrd="0" presId="urn:microsoft.com/office/officeart/2008/layout/LinedList"/>
    <dgm:cxn modelId="{22DA5BDB-BB7B-4CA8-943D-48D5B6F4E01D}" type="presParOf" srcId="{9BA7FE6C-7295-4C56-8B28-9C7EAD58F813}" destId="{9497213E-5338-4898-B57B-DD2FB1C7DF42}" srcOrd="0" destOrd="0" presId="urn:microsoft.com/office/officeart/2008/layout/LinedList"/>
    <dgm:cxn modelId="{622490B8-F763-4EF1-8BB6-D5CEEAE7DE4E}" type="presParOf" srcId="{9BA7FE6C-7295-4C56-8B28-9C7EAD58F813}" destId="{9DD3048C-5AD6-48B1-B474-38BE6A05ABC4}" srcOrd="1" destOrd="0" presId="urn:microsoft.com/office/officeart/2008/layout/LinedList"/>
    <dgm:cxn modelId="{21D27209-81A3-43ED-B5B9-C598413E0B9A}" type="presParOf" srcId="{2464AABC-563F-4994-BA1F-5F836DF7AD46}" destId="{2B4D0E47-D8EF-44C8-9E9B-293EE190AFA7}" srcOrd="8" destOrd="0" presId="urn:microsoft.com/office/officeart/2008/layout/LinedList"/>
    <dgm:cxn modelId="{4D83D4F2-AD1E-4D07-A759-5E4B802E5ACE}" type="presParOf" srcId="{2464AABC-563F-4994-BA1F-5F836DF7AD46}" destId="{BB82E5E9-7784-4093-8E9B-F050D59408B6}" srcOrd="9" destOrd="0" presId="urn:microsoft.com/office/officeart/2008/layout/LinedList"/>
    <dgm:cxn modelId="{9570E45A-8A2A-4DD0-994C-1E983FC431F3}" type="presParOf" srcId="{BB82E5E9-7784-4093-8E9B-F050D59408B6}" destId="{9305D824-6D35-4AE3-9593-EFBCB430DA93}" srcOrd="0" destOrd="0" presId="urn:microsoft.com/office/officeart/2008/layout/LinedList"/>
    <dgm:cxn modelId="{45F6C741-AA37-4266-AF3F-F6FF14DC2280}" type="presParOf" srcId="{BB82E5E9-7784-4093-8E9B-F050D59408B6}" destId="{BBF3436E-ABDF-4186-8C51-EA398302B62E}" srcOrd="1" destOrd="0" presId="urn:microsoft.com/office/officeart/2008/layout/LinedList"/>
    <dgm:cxn modelId="{2299B0DC-FC15-4F2B-8603-3626420A61D8}" type="presParOf" srcId="{2464AABC-563F-4994-BA1F-5F836DF7AD46}" destId="{0A28069A-D890-43F3-BE45-713FA6792CEE}" srcOrd="10" destOrd="0" presId="urn:microsoft.com/office/officeart/2008/layout/LinedList"/>
    <dgm:cxn modelId="{25CA13E0-12AC-4FC2-BC14-B50008C3A0B8}" type="presParOf" srcId="{2464AABC-563F-4994-BA1F-5F836DF7AD46}" destId="{6AE38FBC-0524-418B-9413-169AA9E934CA}" srcOrd="11" destOrd="0" presId="urn:microsoft.com/office/officeart/2008/layout/LinedList"/>
    <dgm:cxn modelId="{5B480643-6EA2-4CB9-979A-F417C3A3C60A}" type="presParOf" srcId="{6AE38FBC-0524-418B-9413-169AA9E934CA}" destId="{CB02B338-B172-4B48-B305-F3E3545931D5}" srcOrd="0" destOrd="0" presId="urn:microsoft.com/office/officeart/2008/layout/LinedList"/>
    <dgm:cxn modelId="{F9832B3F-E8DD-4B25-A0DE-5274F5418001}" type="presParOf" srcId="{6AE38FBC-0524-418B-9413-169AA9E934CA}" destId="{DC130DE0-26E2-468C-B139-4375067B7781}" srcOrd="1" destOrd="0" presId="urn:microsoft.com/office/officeart/2008/layout/LinedList"/>
    <dgm:cxn modelId="{0D43A3F8-9B5D-4F6D-82F2-82EC71B6CF61}" type="presParOf" srcId="{2464AABC-563F-4994-BA1F-5F836DF7AD46}" destId="{9EE6DBD1-90C1-4299-8273-F68F362B6C3F}" srcOrd="12" destOrd="0" presId="urn:microsoft.com/office/officeart/2008/layout/LinedList"/>
    <dgm:cxn modelId="{0D3EC6D9-AE64-48CA-A2E3-ED7BFAFCB67F}" type="presParOf" srcId="{2464AABC-563F-4994-BA1F-5F836DF7AD46}" destId="{32BF7F8E-A8F9-484A-A7EA-61E9A77F52A6}" srcOrd="13" destOrd="0" presId="urn:microsoft.com/office/officeart/2008/layout/LinedList"/>
    <dgm:cxn modelId="{3CADC18A-BF6F-48E7-9D23-17E96D0B1998}" type="presParOf" srcId="{32BF7F8E-A8F9-484A-A7EA-61E9A77F52A6}" destId="{008568DF-D7A1-4513-B00C-56375EDADE24}" srcOrd="0" destOrd="0" presId="urn:microsoft.com/office/officeart/2008/layout/LinedList"/>
    <dgm:cxn modelId="{15786871-E68D-46B4-B8B5-224F73BFBF10}" type="presParOf" srcId="{32BF7F8E-A8F9-484A-A7EA-61E9A77F52A6}" destId="{82D1AAE6-7255-4C6F-BA49-59A8384F5AE0}" srcOrd="1" destOrd="0" presId="urn:microsoft.com/office/officeart/2008/layout/LinedList"/>
    <dgm:cxn modelId="{47B3078B-587F-42A5-93B0-F1832C971A83}" type="presParOf" srcId="{2464AABC-563F-4994-BA1F-5F836DF7AD46}" destId="{4174FDD7-8774-4DDE-B8A7-CA18E4F4F55E}" srcOrd="14" destOrd="0" presId="urn:microsoft.com/office/officeart/2008/layout/LinedList"/>
    <dgm:cxn modelId="{9F4C2EB1-B2FE-49D6-B80B-0C92EC82B75E}" type="presParOf" srcId="{2464AABC-563F-4994-BA1F-5F836DF7AD46}" destId="{08FF039E-FBBB-46E9-9557-96854CF78DB4}" srcOrd="15" destOrd="0" presId="urn:microsoft.com/office/officeart/2008/layout/LinedList"/>
    <dgm:cxn modelId="{B9882DF7-C707-46B1-9941-786A00B2DB47}" type="presParOf" srcId="{08FF039E-FBBB-46E9-9557-96854CF78DB4}" destId="{3B4670C2-5024-417A-8404-2A3069155445}" srcOrd="0" destOrd="0" presId="urn:microsoft.com/office/officeart/2008/layout/LinedList"/>
    <dgm:cxn modelId="{824FAB31-7D46-4C49-8DAA-A080CDEE562C}" type="presParOf" srcId="{08FF039E-FBBB-46E9-9557-96854CF78DB4}" destId="{EA8C3F89-26F9-410A-A99B-50932206FC2D}" srcOrd="1" destOrd="0" presId="urn:microsoft.com/office/officeart/2008/layout/LinedList"/>
    <dgm:cxn modelId="{819E79E6-0293-4D8D-833A-6CE3522140B7}" type="presParOf" srcId="{2464AABC-563F-4994-BA1F-5F836DF7AD46}" destId="{35723268-5E1E-44E2-A3E9-42F865D06799}" srcOrd="16" destOrd="0" presId="urn:microsoft.com/office/officeart/2008/layout/LinedList"/>
    <dgm:cxn modelId="{24E8D78D-C083-4530-89F9-8C1EB884F370}" type="presParOf" srcId="{2464AABC-563F-4994-BA1F-5F836DF7AD46}" destId="{93167CB9-A08C-4DA1-A829-29CADEFBB9D2}" srcOrd="17" destOrd="0" presId="urn:microsoft.com/office/officeart/2008/layout/LinedList"/>
    <dgm:cxn modelId="{49F51E83-07B1-4D06-A165-BBF6D11F8818}" type="presParOf" srcId="{93167CB9-A08C-4DA1-A829-29CADEFBB9D2}" destId="{08636A10-8E82-498A-8473-6F54835D5D2C}" srcOrd="0" destOrd="0" presId="urn:microsoft.com/office/officeart/2008/layout/LinedList"/>
    <dgm:cxn modelId="{4D1E2D93-3F06-44D6-AD5B-539F749650EB}" type="presParOf" srcId="{93167CB9-A08C-4DA1-A829-29CADEFBB9D2}" destId="{16EB3751-2259-4EFF-A0AC-6BEE22171810}" srcOrd="1" destOrd="0" presId="urn:microsoft.com/office/officeart/2008/layout/LinedList"/>
    <dgm:cxn modelId="{D7AE6EB2-70FA-400F-9CEF-5762D18FAAC8}" type="presParOf" srcId="{2464AABC-563F-4994-BA1F-5F836DF7AD46}" destId="{B9B2C4C8-73D3-48A1-B58E-65C493B10D40}" srcOrd="18" destOrd="0" presId="urn:microsoft.com/office/officeart/2008/layout/LinedList"/>
    <dgm:cxn modelId="{F5C5ADA6-F3B5-497A-B0D4-DD8753E487EC}" type="presParOf" srcId="{2464AABC-563F-4994-BA1F-5F836DF7AD46}" destId="{6094AE8C-F3F1-4FC9-AD7A-2F0A770B036C}" srcOrd="19" destOrd="0" presId="urn:microsoft.com/office/officeart/2008/layout/LinedList"/>
    <dgm:cxn modelId="{79B45755-5F96-475E-AE47-28CBD39A2AF7}" type="presParOf" srcId="{6094AE8C-F3F1-4FC9-AD7A-2F0A770B036C}" destId="{5BB7AB72-591E-40C1-9BC6-0FC8DC9539A4}" srcOrd="0" destOrd="0" presId="urn:microsoft.com/office/officeart/2008/layout/LinedList"/>
    <dgm:cxn modelId="{B056B042-CEF2-4374-B996-EF428BA1DCC8}" type="presParOf" srcId="{6094AE8C-F3F1-4FC9-AD7A-2F0A770B036C}" destId="{4BB7F2B8-D053-42D0-A09D-EBB7AEC3A99A}" srcOrd="1" destOrd="0" presId="urn:microsoft.com/office/officeart/2008/layout/LinedList"/>
    <dgm:cxn modelId="{2A8B93E4-C104-486D-B243-382EE95EC15D}" type="presParOf" srcId="{2464AABC-563F-4994-BA1F-5F836DF7AD46}" destId="{0A6C028D-B81F-4986-BBA4-97E1802F1305}" srcOrd="20" destOrd="0" presId="urn:microsoft.com/office/officeart/2008/layout/LinedList"/>
    <dgm:cxn modelId="{3969657B-4739-4D70-9DBD-87DE3CF0725A}" type="presParOf" srcId="{2464AABC-563F-4994-BA1F-5F836DF7AD46}" destId="{A74906F2-7797-4C51-82C5-B77DC565399F}" srcOrd="21" destOrd="0" presId="urn:microsoft.com/office/officeart/2008/layout/LinedList"/>
    <dgm:cxn modelId="{EDAE7F3C-F8BD-466F-8E6F-6FDA8842B54B}" type="presParOf" srcId="{A74906F2-7797-4C51-82C5-B77DC565399F}" destId="{35B3CD1A-98CA-4E73-B4FD-C3452A73AE9F}" srcOrd="0" destOrd="0" presId="urn:microsoft.com/office/officeart/2008/layout/LinedList"/>
    <dgm:cxn modelId="{363A352B-6318-4FEB-A286-CA232D9868C6}" type="presParOf" srcId="{A74906F2-7797-4C51-82C5-B77DC565399F}" destId="{10A8482E-D4FF-4BE9-A652-6396917177F0}" srcOrd="1" destOrd="0" presId="urn:microsoft.com/office/officeart/2008/layout/LinedList"/>
    <dgm:cxn modelId="{3EE8797C-0179-41C6-8DCE-FF1107981B52}" type="presParOf" srcId="{2464AABC-563F-4994-BA1F-5F836DF7AD46}" destId="{9C805E02-3511-4843-92A4-1FD61A9A90FE}" srcOrd="22" destOrd="0" presId="urn:microsoft.com/office/officeart/2008/layout/LinedList"/>
    <dgm:cxn modelId="{350267F3-1F52-4FA2-AC11-167429E897EB}" type="presParOf" srcId="{2464AABC-563F-4994-BA1F-5F836DF7AD46}" destId="{96E2ACFE-3EE9-431E-938F-476B27906EDF}" srcOrd="23" destOrd="0" presId="urn:microsoft.com/office/officeart/2008/layout/LinedList"/>
    <dgm:cxn modelId="{3A9B7902-BB32-4BC5-A271-653AB1150B29}" type="presParOf" srcId="{96E2ACFE-3EE9-431E-938F-476B27906EDF}" destId="{0F8A4E20-75AD-4E7D-88AF-58395CA50242}" srcOrd="0" destOrd="0" presId="urn:microsoft.com/office/officeart/2008/layout/LinedList"/>
    <dgm:cxn modelId="{2FF357AA-4411-4DB6-ACA8-F534823A1511}" type="presParOf" srcId="{96E2ACFE-3EE9-431E-938F-476B27906EDF}" destId="{3BAB8E59-F71D-4EF6-B61A-912B46D2429A}" srcOrd="1" destOrd="0" presId="urn:microsoft.com/office/officeart/2008/layout/LinedList"/>
    <dgm:cxn modelId="{7F4230D0-6CEC-464C-9B84-44F5CB53B61B}" type="presParOf" srcId="{2464AABC-563F-4994-BA1F-5F836DF7AD46}" destId="{B7DD102C-1BCD-45C0-8F68-5E26E15D1F78}" srcOrd="24" destOrd="0" presId="urn:microsoft.com/office/officeart/2008/layout/LinedList"/>
    <dgm:cxn modelId="{BC79FCC5-F9C9-4DD9-A226-453DBA9D3EAA}" type="presParOf" srcId="{2464AABC-563F-4994-BA1F-5F836DF7AD46}" destId="{34E1F2DF-38C7-4D8F-AD34-CC0F9A23CD3A}" srcOrd="25" destOrd="0" presId="urn:microsoft.com/office/officeart/2008/layout/LinedList"/>
    <dgm:cxn modelId="{E070A835-A379-47BD-BD30-CC6BF8EA32CE}" type="presParOf" srcId="{34E1F2DF-38C7-4D8F-AD34-CC0F9A23CD3A}" destId="{EB3B3708-7488-4273-9C33-82D5038FC21C}" srcOrd="0" destOrd="0" presId="urn:microsoft.com/office/officeart/2008/layout/LinedList"/>
    <dgm:cxn modelId="{158404AA-7D7C-4117-955B-315BCC25A1B5}" type="presParOf" srcId="{34E1F2DF-38C7-4D8F-AD34-CC0F9A23CD3A}" destId="{9F12C2B5-2AFE-44C1-9F0F-7ED3F27DF6C2}" srcOrd="1" destOrd="0" presId="urn:microsoft.com/office/officeart/2008/layout/LinedList"/>
    <dgm:cxn modelId="{00D13EA2-EC17-46B6-9B01-92C8F86CAC8F}" type="presParOf" srcId="{2464AABC-563F-4994-BA1F-5F836DF7AD46}" destId="{B84B5C62-88F2-43AD-B017-9E6C41CD3E4C}" srcOrd="26" destOrd="0" presId="urn:microsoft.com/office/officeart/2008/layout/LinedList"/>
    <dgm:cxn modelId="{89E71D05-FCBF-4127-AA8C-5AC6D21C9992}" type="presParOf" srcId="{2464AABC-563F-4994-BA1F-5F836DF7AD46}" destId="{D39ABB6B-EE16-47E4-BA91-A02AC7B6BF02}" srcOrd="27" destOrd="0" presId="urn:microsoft.com/office/officeart/2008/layout/LinedList"/>
    <dgm:cxn modelId="{620FB291-B088-403B-9BBC-A9E2468E80B6}" type="presParOf" srcId="{D39ABB6B-EE16-47E4-BA91-A02AC7B6BF02}" destId="{2C54193C-EE93-4BD1-B2F1-2E32AD562BD6}" srcOrd="0" destOrd="0" presId="urn:microsoft.com/office/officeart/2008/layout/LinedList"/>
    <dgm:cxn modelId="{AB176FAB-945E-44D3-B4BF-5249EBF20BB8}" type="presParOf" srcId="{D39ABB6B-EE16-47E4-BA91-A02AC7B6BF02}" destId="{C3972A67-A29F-448C-BFCF-E4AEE067CC1E}" srcOrd="1" destOrd="0" presId="urn:microsoft.com/office/officeart/2008/layout/LinedList"/>
    <dgm:cxn modelId="{839F7285-9095-4092-ABB6-FB493A34933B}" type="presParOf" srcId="{2464AABC-563F-4994-BA1F-5F836DF7AD46}" destId="{69979F9E-2B24-4657-B06C-F9D3866C42A9}" srcOrd="28" destOrd="0" presId="urn:microsoft.com/office/officeart/2008/layout/LinedList"/>
    <dgm:cxn modelId="{A9CEBECF-3D61-4687-99B6-2994BB21810E}" type="presParOf" srcId="{2464AABC-563F-4994-BA1F-5F836DF7AD46}" destId="{62CCC4F5-B672-4A52-91DB-5C31D1881143}" srcOrd="29" destOrd="0" presId="urn:microsoft.com/office/officeart/2008/layout/LinedList"/>
    <dgm:cxn modelId="{76D33751-B56D-4DBC-85B7-D5E732258787}" type="presParOf" srcId="{62CCC4F5-B672-4A52-91DB-5C31D1881143}" destId="{A76EF143-1472-42EB-807E-B8A6867F8138}" srcOrd="0" destOrd="0" presId="urn:microsoft.com/office/officeart/2008/layout/LinedList"/>
    <dgm:cxn modelId="{264686EB-CBE4-4E1D-BAE2-3333D428ABC6}" type="presParOf" srcId="{62CCC4F5-B672-4A52-91DB-5C31D1881143}" destId="{7BA2D100-566A-454F-BB85-5C219C0C748F}" srcOrd="1" destOrd="0" presId="urn:microsoft.com/office/officeart/2008/layout/LinedList"/>
    <dgm:cxn modelId="{4D110CB1-E5A3-4540-8BAD-E6E6066596A2}" type="presParOf" srcId="{2464AABC-563F-4994-BA1F-5F836DF7AD46}" destId="{5055F323-19BE-4154-9D8E-21370661A2E2}" srcOrd="30" destOrd="0" presId="urn:microsoft.com/office/officeart/2008/layout/LinedList"/>
    <dgm:cxn modelId="{69F5530C-3B29-47CD-AC91-5B4703A7A363}" type="presParOf" srcId="{2464AABC-563F-4994-BA1F-5F836DF7AD46}" destId="{53B26534-FDCC-4880-B696-64A0E3E3C413}" srcOrd="31" destOrd="0" presId="urn:microsoft.com/office/officeart/2008/layout/LinedList"/>
    <dgm:cxn modelId="{F957C202-DDC6-4F37-9F6F-E4646FD3D139}" type="presParOf" srcId="{53B26534-FDCC-4880-B696-64A0E3E3C413}" destId="{909F9AA2-EF41-48B9-A423-3F3841C534EE}" srcOrd="0" destOrd="0" presId="urn:microsoft.com/office/officeart/2008/layout/LinedList"/>
    <dgm:cxn modelId="{BC1864FC-F97F-45EA-91E0-EBD2B8924DD0}" type="presParOf" srcId="{53B26534-FDCC-4880-B696-64A0E3E3C413}" destId="{485912D5-C052-4A2E-836E-964FBE36B6DB}" srcOrd="1" destOrd="0" presId="urn:microsoft.com/office/officeart/2008/layout/LinedList"/>
    <dgm:cxn modelId="{F63FD19F-3F43-4255-A07F-085251437351}" type="presParOf" srcId="{2464AABC-563F-4994-BA1F-5F836DF7AD46}" destId="{DFA07833-4CD5-4863-9010-F7354452C4A8}" srcOrd="32" destOrd="0" presId="urn:microsoft.com/office/officeart/2008/layout/LinedList"/>
    <dgm:cxn modelId="{1D654255-2DF3-4965-B8FF-1C84E9F97C64}" type="presParOf" srcId="{2464AABC-563F-4994-BA1F-5F836DF7AD46}" destId="{EF069EC5-CBDE-49C5-8A4C-87E3E2B69904}" srcOrd="33" destOrd="0" presId="urn:microsoft.com/office/officeart/2008/layout/LinedList"/>
    <dgm:cxn modelId="{6F52E9DF-34C8-4E67-B80F-ADD3387B4D9D}" type="presParOf" srcId="{EF069EC5-CBDE-49C5-8A4C-87E3E2B69904}" destId="{B80116BE-FCD0-44D6-AA99-34F067AD9246}" srcOrd="0" destOrd="0" presId="urn:microsoft.com/office/officeart/2008/layout/LinedList"/>
    <dgm:cxn modelId="{23BD3517-BF01-4DBB-A2D1-F551E3CDAC94}" type="presParOf" srcId="{EF069EC5-CBDE-49C5-8A4C-87E3E2B69904}" destId="{4DFF12E3-E355-4A21-87D9-3CDFC99823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D68FF8A-3594-42A5-82B5-5ACD0AE1E9C3}"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B5F9AC5A-A79D-44AB-AE70-0383C9887ABF}">
      <dgm:prSet custT="1"/>
      <dgm:spPr/>
      <dgm:t>
        <a:bodyPr/>
        <a:lstStyle/>
        <a:p>
          <a:r>
            <a:rPr lang="en-US" sz="1600"/>
            <a:t>Historically, duration of ALT falls within 10-14 for treatment of a line infection</a:t>
          </a:r>
        </a:p>
      </dgm:t>
    </dgm:pt>
    <dgm:pt modelId="{8FF87DD3-E2E6-46DC-8284-70EC31E0E6D9}" type="parTrans" cxnId="{06A53E26-9AF2-4C46-92E5-C7A167E25A74}">
      <dgm:prSet/>
      <dgm:spPr/>
      <dgm:t>
        <a:bodyPr/>
        <a:lstStyle/>
        <a:p>
          <a:endParaRPr lang="en-US"/>
        </a:p>
      </dgm:t>
    </dgm:pt>
    <dgm:pt modelId="{6AAAC7F0-B1A5-4939-8D9D-749570004C4D}" type="sibTrans" cxnId="{06A53E26-9AF2-4C46-92E5-C7A167E25A74}">
      <dgm:prSet/>
      <dgm:spPr/>
      <dgm:t>
        <a:bodyPr/>
        <a:lstStyle/>
        <a:p>
          <a:endParaRPr lang="en-US"/>
        </a:p>
      </dgm:t>
    </dgm:pt>
    <dgm:pt modelId="{FDCFB429-3996-4C02-AF4C-A6898FE452CB}">
      <dgm:prSet custT="1"/>
      <dgm:spPr/>
      <dgm:t>
        <a:bodyPr/>
        <a:lstStyle/>
        <a:p>
          <a:r>
            <a:rPr lang="en-US" sz="1600" dirty="0"/>
            <a:t>RCTs in this area are lacking</a:t>
          </a:r>
        </a:p>
      </dgm:t>
    </dgm:pt>
    <dgm:pt modelId="{9B452D54-3251-4769-BE3D-55D51F813B40}" type="parTrans" cxnId="{43D52F08-023E-407D-A0F6-DEF1B81A1187}">
      <dgm:prSet/>
      <dgm:spPr/>
      <dgm:t>
        <a:bodyPr/>
        <a:lstStyle/>
        <a:p>
          <a:endParaRPr lang="en-US"/>
        </a:p>
      </dgm:t>
    </dgm:pt>
    <dgm:pt modelId="{218260B9-7564-4F63-A571-8B2B607F37DC}" type="sibTrans" cxnId="{43D52F08-023E-407D-A0F6-DEF1B81A1187}">
      <dgm:prSet/>
      <dgm:spPr/>
      <dgm:t>
        <a:bodyPr/>
        <a:lstStyle/>
        <a:p>
          <a:endParaRPr lang="en-US"/>
        </a:p>
      </dgm:t>
    </dgm:pt>
    <dgm:pt modelId="{AA418F91-D58A-4A4E-9490-F45E22CE69E6}">
      <dgm:prSet custT="1"/>
      <dgm:spPr/>
      <dgm:t>
        <a:bodyPr/>
        <a:lstStyle/>
        <a:p>
          <a:r>
            <a:rPr lang="en-US" sz="1600" err="1"/>
            <a:t>Tendas</a:t>
          </a:r>
          <a:r>
            <a:rPr lang="en-US" sz="1600"/>
            <a:t>, et al.: Limited trial examining the success rate of infection resolution from a 72-hour course of ALT for 26 infectious episodes</a:t>
          </a:r>
        </a:p>
      </dgm:t>
    </dgm:pt>
    <dgm:pt modelId="{79B7A6AC-E516-4C3D-9A09-ED67D16801A2}" type="parTrans" cxnId="{D017551E-B76F-495A-8B85-DC933BBF2C1A}">
      <dgm:prSet/>
      <dgm:spPr/>
      <dgm:t>
        <a:bodyPr/>
        <a:lstStyle/>
        <a:p>
          <a:endParaRPr lang="en-US"/>
        </a:p>
      </dgm:t>
    </dgm:pt>
    <dgm:pt modelId="{BAEE255E-4D44-4293-8666-ADF0143156B5}" type="sibTrans" cxnId="{D017551E-B76F-495A-8B85-DC933BBF2C1A}">
      <dgm:prSet/>
      <dgm:spPr/>
      <dgm:t>
        <a:bodyPr/>
        <a:lstStyle/>
        <a:p>
          <a:endParaRPr lang="en-US"/>
        </a:p>
      </dgm:t>
    </dgm:pt>
    <dgm:pt modelId="{7CB0A46B-CA14-40FA-BF7D-B29566173D7B}">
      <dgm:prSet custT="1"/>
      <dgm:spPr/>
      <dgm:t>
        <a:bodyPr/>
        <a:lstStyle/>
        <a:p>
          <a:r>
            <a:rPr lang="en-US" sz="1600"/>
            <a:t>Design: Patients were treated with antibiotics according to the type of infection, and ALT was retained for 12-hour time periods</a:t>
          </a:r>
        </a:p>
      </dgm:t>
    </dgm:pt>
    <dgm:pt modelId="{BED6FC03-6053-4DE9-929C-592777EAD6CD}" type="parTrans" cxnId="{06D2F72C-4C99-43B5-BB55-9AB842BE3F74}">
      <dgm:prSet/>
      <dgm:spPr/>
      <dgm:t>
        <a:bodyPr/>
        <a:lstStyle/>
        <a:p>
          <a:endParaRPr lang="en-US"/>
        </a:p>
      </dgm:t>
    </dgm:pt>
    <dgm:pt modelId="{9E48BA64-771F-409A-A351-11235A595B26}" type="sibTrans" cxnId="{06D2F72C-4C99-43B5-BB55-9AB842BE3F74}">
      <dgm:prSet/>
      <dgm:spPr/>
      <dgm:t>
        <a:bodyPr/>
        <a:lstStyle/>
        <a:p>
          <a:endParaRPr lang="en-US"/>
        </a:p>
      </dgm:t>
    </dgm:pt>
    <dgm:pt modelId="{0DE01F79-6F5B-4201-84B0-BA070DDA2721}">
      <dgm:prSet custT="1"/>
      <dgm:spPr/>
      <dgm:t>
        <a:bodyPr/>
        <a:lstStyle/>
        <a:p>
          <a:r>
            <a:rPr lang="en-US" sz="1600"/>
            <a:t>Results: </a:t>
          </a:r>
        </a:p>
      </dgm:t>
    </dgm:pt>
    <dgm:pt modelId="{2524AA0B-710D-4B86-A36A-C9E42A8F29FC}" type="parTrans" cxnId="{6A54B8DA-B56A-4A89-BAF7-971989E96369}">
      <dgm:prSet/>
      <dgm:spPr/>
      <dgm:t>
        <a:bodyPr/>
        <a:lstStyle/>
        <a:p>
          <a:endParaRPr lang="en-US"/>
        </a:p>
      </dgm:t>
    </dgm:pt>
    <dgm:pt modelId="{2C88B8FA-9A22-4C25-9F37-1F8B34993D6A}" type="sibTrans" cxnId="{6A54B8DA-B56A-4A89-BAF7-971989E96369}">
      <dgm:prSet/>
      <dgm:spPr/>
      <dgm:t>
        <a:bodyPr/>
        <a:lstStyle/>
        <a:p>
          <a:endParaRPr lang="en-US"/>
        </a:p>
      </dgm:t>
    </dgm:pt>
    <dgm:pt modelId="{2EBC94C9-B467-4187-BCDD-E59F5991BC84}">
      <dgm:prSet custT="1"/>
      <dgm:spPr/>
      <dgm:t>
        <a:bodyPr/>
        <a:lstStyle/>
        <a:p>
          <a:r>
            <a:rPr lang="en-US" sz="1600" dirty="0"/>
            <a:t>Resolution of infection in 81% of catheter related infections (CRI)</a:t>
          </a:r>
        </a:p>
      </dgm:t>
    </dgm:pt>
    <dgm:pt modelId="{DFD3241C-A9E2-4D01-9B98-6F7837BAA1D0}" type="parTrans" cxnId="{D43D6E02-22B2-4054-B493-44CFFC0ACA23}">
      <dgm:prSet/>
      <dgm:spPr/>
      <dgm:t>
        <a:bodyPr/>
        <a:lstStyle/>
        <a:p>
          <a:endParaRPr lang="en-US"/>
        </a:p>
      </dgm:t>
    </dgm:pt>
    <dgm:pt modelId="{DA58E1D9-5368-47F6-AA25-A770299914D1}" type="sibTrans" cxnId="{D43D6E02-22B2-4054-B493-44CFFC0ACA23}">
      <dgm:prSet/>
      <dgm:spPr/>
      <dgm:t>
        <a:bodyPr/>
        <a:lstStyle/>
        <a:p>
          <a:endParaRPr lang="en-US"/>
        </a:p>
      </dgm:t>
    </dgm:pt>
    <dgm:pt modelId="{F5684F02-BCA6-4702-8B33-1B911673B18C}">
      <dgm:prSet custT="1"/>
      <dgm:spPr/>
      <dgm:t>
        <a:bodyPr/>
        <a:lstStyle/>
        <a:p>
          <a:r>
            <a:rPr lang="en-US" sz="1600"/>
            <a:t>Reinfection rates of successful catheter treatment were 54% at 100 days from ALT and 66% at 180 from ALT</a:t>
          </a:r>
        </a:p>
      </dgm:t>
    </dgm:pt>
    <dgm:pt modelId="{C2A937E3-A143-4781-AE43-6E08BFC91544}" type="parTrans" cxnId="{7D467FEC-1B62-4DA0-97FA-3FBA96B48B6B}">
      <dgm:prSet/>
      <dgm:spPr/>
      <dgm:t>
        <a:bodyPr/>
        <a:lstStyle/>
        <a:p>
          <a:endParaRPr lang="en-US"/>
        </a:p>
      </dgm:t>
    </dgm:pt>
    <dgm:pt modelId="{46F6E84A-A049-43CC-B6A0-010525F424C7}" type="sibTrans" cxnId="{7D467FEC-1B62-4DA0-97FA-3FBA96B48B6B}">
      <dgm:prSet/>
      <dgm:spPr/>
      <dgm:t>
        <a:bodyPr/>
        <a:lstStyle/>
        <a:p>
          <a:endParaRPr lang="en-US"/>
        </a:p>
      </dgm:t>
    </dgm:pt>
    <dgm:pt modelId="{D5AE5758-52BC-4FD8-A71B-C16C3B86D3B6}">
      <dgm:prSet custT="1"/>
      <dgm:spPr/>
      <dgm:t>
        <a:bodyPr/>
        <a:lstStyle/>
        <a:p>
          <a:r>
            <a:rPr lang="en-US" sz="1600"/>
            <a:t>Conclusions:</a:t>
          </a:r>
        </a:p>
      </dgm:t>
    </dgm:pt>
    <dgm:pt modelId="{14987477-270B-4052-BD02-AAAC25889F56}" type="parTrans" cxnId="{24ED29B8-900D-4E60-BBB1-3E3B14B2A6DC}">
      <dgm:prSet/>
      <dgm:spPr/>
      <dgm:t>
        <a:bodyPr/>
        <a:lstStyle/>
        <a:p>
          <a:endParaRPr lang="en-US"/>
        </a:p>
      </dgm:t>
    </dgm:pt>
    <dgm:pt modelId="{D56D89CD-941C-4A79-8D45-3B4315EBC78F}" type="sibTrans" cxnId="{24ED29B8-900D-4E60-BBB1-3E3B14B2A6DC}">
      <dgm:prSet/>
      <dgm:spPr/>
      <dgm:t>
        <a:bodyPr/>
        <a:lstStyle/>
        <a:p>
          <a:endParaRPr lang="en-US"/>
        </a:p>
      </dgm:t>
    </dgm:pt>
    <dgm:pt modelId="{6D20BCD1-7796-4328-995F-CD18F53CAE8C}">
      <dgm:prSet custT="1"/>
      <dgm:spPr/>
      <dgm:t>
        <a:bodyPr/>
        <a:lstStyle/>
        <a:p>
          <a:r>
            <a:rPr lang="en-US" sz="1600"/>
            <a:t>Shorter durations of therapy may be adequate to treat line infections, while reducing the risks of complications that may result from an extended course</a:t>
          </a:r>
        </a:p>
      </dgm:t>
    </dgm:pt>
    <dgm:pt modelId="{2910FCB3-C180-4125-99A7-5C4D7EBFBE8E}" type="parTrans" cxnId="{900A24EC-2689-4D55-AA28-00042C20BB52}">
      <dgm:prSet/>
      <dgm:spPr/>
      <dgm:t>
        <a:bodyPr/>
        <a:lstStyle/>
        <a:p>
          <a:endParaRPr lang="en-US"/>
        </a:p>
      </dgm:t>
    </dgm:pt>
    <dgm:pt modelId="{6CE58AFF-52D0-4CD4-9696-1D709CC0E3A4}" type="sibTrans" cxnId="{900A24EC-2689-4D55-AA28-00042C20BB52}">
      <dgm:prSet/>
      <dgm:spPr/>
      <dgm:t>
        <a:bodyPr/>
        <a:lstStyle/>
        <a:p>
          <a:endParaRPr lang="en-US"/>
        </a:p>
      </dgm:t>
    </dgm:pt>
    <dgm:pt modelId="{AA8C8ED7-6B3D-4D0B-96B5-3B0482657D06}">
      <dgm:prSet custT="1"/>
      <dgm:spPr/>
      <dgm:t>
        <a:bodyPr/>
        <a:lstStyle/>
        <a:p>
          <a:r>
            <a:rPr lang="en-US" sz="1600"/>
            <a:t>Comparative trials are needed to assess efficacy, safety, and cost considerations of ALT</a:t>
          </a:r>
        </a:p>
      </dgm:t>
    </dgm:pt>
    <dgm:pt modelId="{57E3D09C-BF7B-42D4-97F0-A7E519BC65B6}" type="parTrans" cxnId="{1BBEC3FF-1D5D-4817-AA87-1C3D6A220D82}">
      <dgm:prSet/>
      <dgm:spPr/>
      <dgm:t>
        <a:bodyPr/>
        <a:lstStyle/>
        <a:p>
          <a:endParaRPr lang="en-US"/>
        </a:p>
      </dgm:t>
    </dgm:pt>
    <dgm:pt modelId="{D2192281-03DA-4249-BEEE-7D4B7CC32876}" type="sibTrans" cxnId="{1BBEC3FF-1D5D-4817-AA87-1C3D6A220D82}">
      <dgm:prSet/>
      <dgm:spPr/>
      <dgm:t>
        <a:bodyPr/>
        <a:lstStyle/>
        <a:p>
          <a:endParaRPr lang="en-US"/>
        </a:p>
      </dgm:t>
    </dgm:pt>
    <dgm:pt modelId="{393F80FD-AB93-4A94-995F-A2D984735C5B}" type="pres">
      <dgm:prSet presAssocID="{7D68FF8A-3594-42A5-82B5-5ACD0AE1E9C3}" presName="linear" presStyleCnt="0">
        <dgm:presLayoutVars>
          <dgm:dir/>
          <dgm:animLvl val="lvl"/>
          <dgm:resizeHandles val="exact"/>
        </dgm:presLayoutVars>
      </dgm:prSet>
      <dgm:spPr/>
    </dgm:pt>
    <dgm:pt modelId="{7F6E281D-B14D-4558-AE4E-236A91D18B33}" type="pres">
      <dgm:prSet presAssocID="{B5F9AC5A-A79D-44AB-AE70-0383C9887ABF}" presName="parentLin" presStyleCnt="0"/>
      <dgm:spPr/>
    </dgm:pt>
    <dgm:pt modelId="{7E3BDEAD-69A2-4A3E-A186-F078C6FB61FB}" type="pres">
      <dgm:prSet presAssocID="{B5F9AC5A-A79D-44AB-AE70-0383C9887ABF}" presName="parentLeftMargin" presStyleLbl="node1" presStyleIdx="0" presStyleCnt="2"/>
      <dgm:spPr/>
    </dgm:pt>
    <dgm:pt modelId="{59605857-EDCB-4208-9806-48A734AC8196}" type="pres">
      <dgm:prSet presAssocID="{B5F9AC5A-A79D-44AB-AE70-0383C9887ABF}" presName="parentText" presStyleLbl="node1" presStyleIdx="0" presStyleCnt="2">
        <dgm:presLayoutVars>
          <dgm:chMax val="0"/>
          <dgm:bulletEnabled val="1"/>
        </dgm:presLayoutVars>
      </dgm:prSet>
      <dgm:spPr/>
    </dgm:pt>
    <dgm:pt modelId="{2DB4BDA5-799D-4845-8690-DEC8610EA245}" type="pres">
      <dgm:prSet presAssocID="{B5F9AC5A-A79D-44AB-AE70-0383C9887ABF}" presName="negativeSpace" presStyleCnt="0"/>
      <dgm:spPr/>
    </dgm:pt>
    <dgm:pt modelId="{80F74D93-509E-48F2-8DD8-78C17F5951E4}" type="pres">
      <dgm:prSet presAssocID="{B5F9AC5A-A79D-44AB-AE70-0383C9887ABF}" presName="childText" presStyleLbl="conFgAcc1" presStyleIdx="0" presStyleCnt="2">
        <dgm:presLayoutVars>
          <dgm:bulletEnabled val="1"/>
        </dgm:presLayoutVars>
      </dgm:prSet>
      <dgm:spPr/>
    </dgm:pt>
    <dgm:pt modelId="{95D8B4D6-2824-411C-8554-50E6E5C65B5F}" type="pres">
      <dgm:prSet presAssocID="{6AAAC7F0-B1A5-4939-8D9D-749570004C4D}" presName="spaceBetweenRectangles" presStyleCnt="0"/>
      <dgm:spPr/>
    </dgm:pt>
    <dgm:pt modelId="{97EA62FB-8638-44CE-8989-D7F11BD6374A}" type="pres">
      <dgm:prSet presAssocID="{AA418F91-D58A-4A4E-9490-F45E22CE69E6}" presName="parentLin" presStyleCnt="0"/>
      <dgm:spPr/>
    </dgm:pt>
    <dgm:pt modelId="{8BFCE30B-1A40-4148-B935-E18FD248EFAE}" type="pres">
      <dgm:prSet presAssocID="{AA418F91-D58A-4A4E-9490-F45E22CE69E6}" presName="parentLeftMargin" presStyleLbl="node1" presStyleIdx="0" presStyleCnt="2"/>
      <dgm:spPr/>
    </dgm:pt>
    <dgm:pt modelId="{DC31B074-9ABE-46BF-9200-F82BFF536E60}" type="pres">
      <dgm:prSet presAssocID="{AA418F91-D58A-4A4E-9490-F45E22CE69E6}" presName="parentText" presStyleLbl="node1" presStyleIdx="1" presStyleCnt="2">
        <dgm:presLayoutVars>
          <dgm:chMax val="0"/>
          <dgm:bulletEnabled val="1"/>
        </dgm:presLayoutVars>
      </dgm:prSet>
      <dgm:spPr/>
    </dgm:pt>
    <dgm:pt modelId="{3EEFE1A0-AFD0-4BEE-9845-2569DBAA898B}" type="pres">
      <dgm:prSet presAssocID="{AA418F91-D58A-4A4E-9490-F45E22CE69E6}" presName="negativeSpace" presStyleCnt="0"/>
      <dgm:spPr/>
    </dgm:pt>
    <dgm:pt modelId="{B007E602-800F-4C81-822A-5C2EA169752D}" type="pres">
      <dgm:prSet presAssocID="{AA418F91-D58A-4A4E-9490-F45E22CE69E6}" presName="childText" presStyleLbl="conFgAcc1" presStyleIdx="1" presStyleCnt="2">
        <dgm:presLayoutVars>
          <dgm:bulletEnabled val="1"/>
        </dgm:presLayoutVars>
      </dgm:prSet>
      <dgm:spPr/>
    </dgm:pt>
  </dgm:ptLst>
  <dgm:cxnLst>
    <dgm:cxn modelId="{D43D6E02-22B2-4054-B493-44CFFC0ACA23}" srcId="{0DE01F79-6F5B-4201-84B0-BA070DDA2721}" destId="{2EBC94C9-B467-4187-BCDD-E59F5991BC84}" srcOrd="0" destOrd="0" parTransId="{DFD3241C-A9E2-4D01-9B98-6F7837BAA1D0}" sibTransId="{DA58E1D9-5368-47F6-AA25-A770299914D1}"/>
    <dgm:cxn modelId="{43D52F08-023E-407D-A0F6-DEF1B81A1187}" srcId="{B5F9AC5A-A79D-44AB-AE70-0383C9887ABF}" destId="{FDCFB429-3996-4C02-AF4C-A6898FE452CB}" srcOrd="0" destOrd="0" parTransId="{9B452D54-3251-4769-BE3D-55D51F813B40}" sibTransId="{218260B9-7564-4F63-A571-8B2B607F37DC}"/>
    <dgm:cxn modelId="{FA7C5610-7963-4B2E-A1F6-0EF32BF54B56}" type="presOf" srcId="{7CB0A46B-CA14-40FA-BF7D-B29566173D7B}" destId="{B007E602-800F-4C81-822A-5C2EA169752D}" srcOrd="0" destOrd="0" presId="urn:microsoft.com/office/officeart/2005/8/layout/list1"/>
    <dgm:cxn modelId="{1C656A1E-7D45-4D08-8F5D-ADDFF1551FCC}" type="presOf" srcId="{6D20BCD1-7796-4328-995F-CD18F53CAE8C}" destId="{B007E602-800F-4C81-822A-5C2EA169752D}" srcOrd="0" destOrd="5" presId="urn:microsoft.com/office/officeart/2005/8/layout/list1"/>
    <dgm:cxn modelId="{D017551E-B76F-495A-8B85-DC933BBF2C1A}" srcId="{7D68FF8A-3594-42A5-82B5-5ACD0AE1E9C3}" destId="{AA418F91-D58A-4A4E-9490-F45E22CE69E6}" srcOrd="1" destOrd="0" parTransId="{79B7A6AC-E516-4C3D-9A09-ED67D16801A2}" sibTransId="{BAEE255E-4D44-4293-8666-ADF0143156B5}"/>
    <dgm:cxn modelId="{06A53E26-9AF2-4C46-92E5-C7A167E25A74}" srcId="{7D68FF8A-3594-42A5-82B5-5ACD0AE1E9C3}" destId="{B5F9AC5A-A79D-44AB-AE70-0383C9887ABF}" srcOrd="0" destOrd="0" parTransId="{8FF87DD3-E2E6-46DC-8284-70EC31E0E6D9}" sibTransId="{6AAAC7F0-B1A5-4939-8D9D-749570004C4D}"/>
    <dgm:cxn modelId="{06D2F72C-4C99-43B5-BB55-9AB842BE3F74}" srcId="{AA418F91-D58A-4A4E-9490-F45E22CE69E6}" destId="{7CB0A46B-CA14-40FA-BF7D-B29566173D7B}" srcOrd="0" destOrd="0" parTransId="{BED6FC03-6053-4DE9-929C-592777EAD6CD}" sibTransId="{9E48BA64-771F-409A-A351-11235A595B26}"/>
    <dgm:cxn modelId="{FA436F34-B006-4868-9BA6-0C7311F40304}" type="presOf" srcId="{AA8C8ED7-6B3D-4D0B-96B5-3B0482657D06}" destId="{B007E602-800F-4C81-822A-5C2EA169752D}" srcOrd="0" destOrd="6" presId="urn:microsoft.com/office/officeart/2005/8/layout/list1"/>
    <dgm:cxn modelId="{07D4B35E-077C-443B-9C7D-B7CCE21D4A89}" type="presOf" srcId="{B5F9AC5A-A79D-44AB-AE70-0383C9887ABF}" destId="{59605857-EDCB-4208-9806-48A734AC8196}" srcOrd="1" destOrd="0" presId="urn:microsoft.com/office/officeart/2005/8/layout/list1"/>
    <dgm:cxn modelId="{9C6F5A71-1B71-43C9-A436-1AB35E0B6DB9}" type="presOf" srcId="{F5684F02-BCA6-4702-8B33-1B911673B18C}" destId="{B007E602-800F-4C81-822A-5C2EA169752D}" srcOrd="0" destOrd="3" presId="urn:microsoft.com/office/officeart/2005/8/layout/list1"/>
    <dgm:cxn modelId="{B17F9E7D-AC28-49DE-A958-8089ECEC9D3C}" type="presOf" srcId="{AA418F91-D58A-4A4E-9490-F45E22CE69E6}" destId="{8BFCE30B-1A40-4148-B935-E18FD248EFAE}" srcOrd="0" destOrd="0" presId="urn:microsoft.com/office/officeart/2005/8/layout/list1"/>
    <dgm:cxn modelId="{1F99B489-C553-478E-8B55-CFA71CEBD1C7}" type="presOf" srcId="{FDCFB429-3996-4C02-AF4C-A6898FE452CB}" destId="{80F74D93-509E-48F2-8DD8-78C17F5951E4}" srcOrd="0" destOrd="0" presId="urn:microsoft.com/office/officeart/2005/8/layout/list1"/>
    <dgm:cxn modelId="{ADB7098C-4B52-4AF7-A286-55E1A2CE73B0}" type="presOf" srcId="{D5AE5758-52BC-4FD8-A71B-C16C3B86D3B6}" destId="{B007E602-800F-4C81-822A-5C2EA169752D}" srcOrd="0" destOrd="4" presId="urn:microsoft.com/office/officeart/2005/8/layout/list1"/>
    <dgm:cxn modelId="{25ED7FA3-3B34-4B03-AE8E-53FB4E291389}" type="presOf" srcId="{AA418F91-D58A-4A4E-9490-F45E22CE69E6}" destId="{DC31B074-9ABE-46BF-9200-F82BFF536E60}" srcOrd="1" destOrd="0" presId="urn:microsoft.com/office/officeart/2005/8/layout/list1"/>
    <dgm:cxn modelId="{24ED29B8-900D-4E60-BBB1-3E3B14B2A6DC}" srcId="{AA418F91-D58A-4A4E-9490-F45E22CE69E6}" destId="{D5AE5758-52BC-4FD8-A71B-C16C3B86D3B6}" srcOrd="2" destOrd="0" parTransId="{14987477-270B-4052-BD02-AAAC25889F56}" sibTransId="{D56D89CD-941C-4A79-8D45-3B4315EBC78F}"/>
    <dgm:cxn modelId="{6A54B8DA-B56A-4A89-BAF7-971989E96369}" srcId="{AA418F91-D58A-4A4E-9490-F45E22CE69E6}" destId="{0DE01F79-6F5B-4201-84B0-BA070DDA2721}" srcOrd="1" destOrd="0" parTransId="{2524AA0B-710D-4B86-A36A-C9E42A8F29FC}" sibTransId="{2C88B8FA-9A22-4C25-9F37-1F8B34993D6A}"/>
    <dgm:cxn modelId="{52157CDE-2AAF-40F0-93D1-BD27055A5A26}" type="presOf" srcId="{B5F9AC5A-A79D-44AB-AE70-0383C9887ABF}" destId="{7E3BDEAD-69A2-4A3E-A186-F078C6FB61FB}" srcOrd="0" destOrd="0" presId="urn:microsoft.com/office/officeart/2005/8/layout/list1"/>
    <dgm:cxn modelId="{1A8C4AE8-F90B-4E26-A5A3-7A6E97DC1DB1}" type="presOf" srcId="{2EBC94C9-B467-4187-BCDD-E59F5991BC84}" destId="{B007E602-800F-4C81-822A-5C2EA169752D}" srcOrd="0" destOrd="2" presId="urn:microsoft.com/office/officeart/2005/8/layout/list1"/>
    <dgm:cxn modelId="{900A24EC-2689-4D55-AA28-00042C20BB52}" srcId="{D5AE5758-52BC-4FD8-A71B-C16C3B86D3B6}" destId="{6D20BCD1-7796-4328-995F-CD18F53CAE8C}" srcOrd="0" destOrd="0" parTransId="{2910FCB3-C180-4125-99A7-5C4D7EBFBE8E}" sibTransId="{6CE58AFF-52D0-4CD4-9696-1D709CC0E3A4}"/>
    <dgm:cxn modelId="{7D467FEC-1B62-4DA0-97FA-3FBA96B48B6B}" srcId="{0DE01F79-6F5B-4201-84B0-BA070DDA2721}" destId="{F5684F02-BCA6-4702-8B33-1B911673B18C}" srcOrd="1" destOrd="0" parTransId="{C2A937E3-A143-4781-AE43-6E08BFC91544}" sibTransId="{46F6E84A-A049-43CC-B6A0-010525F424C7}"/>
    <dgm:cxn modelId="{E9D41AEF-F863-4420-845F-E8345541642B}" type="presOf" srcId="{0DE01F79-6F5B-4201-84B0-BA070DDA2721}" destId="{B007E602-800F-4C81-822A-5C2EA169752D}" srcOrd="0" destOrd="1" presId="urn:microsoft.com/office/officeart/2005/8/layout/list1"/>
    <dgm:cxn modelId="{AA9C7DF0-8A74-492F-AA9D-EF7D67CCB44F}" type="presOf" srcId="{7D68FF8A-3594-42A5-82B5-5ACD0AE1E9C3}" destId="{393F80FD-AB93-4A94-995F-A2D984735C5B}" srcOrd="0" destOrd="0" presId="urn:microsoft.com/office/officeart/2005/8/layout/list1"/>
    <dgm:cxn modelId="{1BBEC3FF-1D5D-4817-AA87-1C3D6A220D82}" srcId="{D5AE5758-52BC-4FD8-A71B-C16C3B86D3B6}" destId="{AA8C8ED7-6B3D-4D0B-96B5-3B0482657D06}" srcOrd="1" destOrd="0" parTransId="{57E3D09C-BF7B-42D4-97F0-A7E519BC65B6}" sibTransId="{D2192281-03DA-4249-BEEE-7D4B7CC32876}"/>
    <dgm:cxn modelId="{BD63768F-C22B-45F5-8D45-54C7EC64ED6A}" type="presParOf" srcId="{393F80FD-AB93-4A94-995F-A2D984735C5B}" destId="{7F6E281D-B14D-4558-AE4E-236A91D18B33}" srcOrd="0" destOrd="0" presId="urn:microsoft.com/office/officeart/2005/8/layout/list1"/>
    <dgm:cxn modelId="{4B49BC46-DE3F-4065-9B9C-0192E177AE21}" type="presParOf" srcId="{7F6E281D-B14D-4558-AE4E-236A91D18B33}" destId="{7E3BDEAD-69A2-4A3E-A186-F078C6FB61FB}" srcOrd="0" destOrd="0" presId="urn:microsoft.com/office/officeart/2005/8/layout/list1"/>
    <dgm:cxn modelId="{B9A1AFB9-9CA3-4F07-9D20-3BE8287F72A4}" type="presParOf" srcId="{7F6E281D-B14D-4558-AE4E-236A91D18B33}" destId="{59605857-EDCB-4208-9806-48A734AC8196}" srcOrd="1" destOrd="0" presId="urn:microsoft.com/office/officeart/2005/8/layout/list1"/>
    <dgm:cxn modelId="{A2545F45-AAB8-4C13-AC80-6C00412CFF15}" type="presParOf" srcId="{393F80FD-AB93-4A94-995F-A2D984735C5B}" destId="{2DB4BDA5-799D-4845-8690-DEC8610EA245}" srcOrd="1" destOrd="0" presId="urn:microsoft.com/office/officeart/2005/8/layout/list1"/>
    <dgm:cxn modelId="{B3EA67A4-6026-47AC-8079-D2F8D8D8D9A3}" type="presParOf" srcId="{393F80FD-AB93-4A94-995F-A2D984735C5B}" destId="{80F74D93-509E-48F2-8DD8-78C17F5951E4}" srcOrd="2" destOrd="0" presId="urn:microsoft.com/office/officeart/2005/8/layout/list1"/>
    <dgm:cxn modelId="{F11A21C3-59DB-4F91-B991-D1EA0F71823A}" type="presParOf" srcId="{393F80FD-AB93-4A94-995F-A2D984735C5B}" destId="{95D8B4D6-2824-411C-8554-50E6E5C65B5F}" srcOrd="3" destOrd="0" presId="urn:microsoft.com/office/officeart/2005/8/layout/list1"/>
    <dgm:cxn modelId="{FB1CC9AD-6166-4A44-B32E-D528A6E25E06}" type="presParOf" srcId="{393F80FD-AB93-4A94-995F-A2D984735C5B}" destId="{97EA62FB-8638-44CE-8989-D7F11BD6374A}" srcOrd="4" destOrd="0" presId="urn:microsoft.com/office/officeart/2005/8/layout/list1"/>
    <dgm:cxn modelId="{E8C1EE74-8D3C-456D-9F93-15455E237552}" type="presParOf" srcId="{97EA62FB-8638-44CE-8989-D7F11BD6374A}" destId="{8BFCE30B-1A40-4148-B935-E18FD248EFAE}" srcOrd="0" destOrd="0" presId="urn:microsoft.com/office/officeart/2005/8/layout/list1"/>
    <dgm:cxn modelId="{3FE31AF1-52E9-43C1-8056-6E6E5A27D956}" type="presParOf" srcId="{97EA62FB-8638-44CE-8989-D7F11BD6374A}" destId="{DC31B074-9ABE-46BF-9200-F82BFF536E60}" srcOrd="1" destOrd="0" presId="urn:microsoft.com/office/officeart/2005/8/layout/list1"/>
    <dgm:cxn modelId="{680D95A3-4F45-460D-BF1C-667C14686B2D}" type="presParOf" srcId="{393F80FD-AB93-4A94-995F-A2D984735C5B}" destId="{3EEFE1A0-AFD0-4BEE-9845-2569DBAA898B}" srcOrd="5" destOrd="0" presId="urn:microsoft.com/office/officeart/2005/8/layout/list1"/>
    <dgm:cxn modelId="{50D11E2C-3858-4E7F-981D-1847AF7E938F}" type="presParOf" srcId="{393F80FD-AB93-4A94-995F-A2D984735C5B}" destId="{B007E602-800F-4C81-822A-5C2EA169752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F8D3F88-B4AD-4342-B35E-36C45BDB9BC1}"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1517B412-DF77-4616-9175-5672FD843518}">
      <dgm:prSet/>
      <dgm:spPr/>
      <dgm:t>
        <a:bodyPr/>
        <a:lstStyle/>
        <a:p>
          <a:r>
            <a:rPr lang="en-US"/>
            <a:t>Instill the antibiotic lock after the line is flushed with normal saline</a:t>
          </a:r>
        </a:p>
      </dgm:t>
    </dgm:pt>
    <dgm:pt modelId="{7ADB944D-BA89-4527-9F77-7E0FE7283665}" type="parTrans" cxnId="{E2EB0F7C-FEC2-432B-A39F-67B08CF56D8A}">
      <dgm:prSet/>
      <dgm:spPr/>
      <dgm:t>
        <a:bodyPr/>
        <a:lstStyle/>
        <a:p>
          <a:endParaRPr lang="en-US"/>
        </a:p>
      </dgm:t>
    </dgm:pt>
    <dgm:pt modelId="{C4689C17-97EF-4DA9-B349-CB3BDF0BE346}" type="sibTrans" cxnId="{E2EB0F7C-FEC2-432B-A39F-67B08CF56D8A}">
      <dgm:prSet/>
      <dgm:spPr/>
      <dgm:t>
        <a:bodyPr/>
        <a:lstStyle/>
        <a:p>
          <a:endParaRPr lang="en-US"/>
        </a:p>
      </dgm:t>
    </dgm:pt>
    <dgm:pt modelId="{3E3B5FCA-8239-4C1D-AC3F-F4476EDDEA9C}">
      <dgm:prSet/>
      <dgm:spPr/>
      <dgm:t>
        <a:bodyPr/>
        <a:lstStyle/>
        <a:p>
          <a:r>
            <a:rPr lang="en-US"/>
            <a:t>Allow the antibiotic lock to dwell until next infusion or dwell time is completed</a:t>
          </a:r>
        </a:p>
      </dgm:t>
    </dgm:pt>
    <dgm:pt modelId="{BFFCBBC4-2A4E-4D3C-AB86-D7DC0C765833}" type="parTrans" cxnId="{2CA92EEB-9DBE-40FD-8D67-24EA79EED70B}">
      <dgm:prSet/>
      <dgm:spPr/>
      <dgm:t>
        <a:bodyPr/>
        <a:lstStyle/>
        <a:p>
          <a:endParaRPr lang="en-US"/>
        </a:p>
      </dgm:t>
    </dgm:pt>
    <dgm:pt modelId="{2B340594-6FB5-468F-B5B2-F295CDB596A4}" type="sibTrans" cxnId="{2CA92EEB-9DBE-40FD-8D67-24EA79EED70B}">
      <dgm:prSet/>
      <dgm:spPr/>
      <dgm:t>
        <a:bodyPr/>
        <a:lstStyle/>
        <a:p>
          <a:endParaRPr lang="en-US"/>
        </a:p>
      </dgm:t>
    </dgm:pt>
    <dgm:pt modelId="{DF57D5AA-AB0B-4DE9-BC0D-A3209F1100F3}">
      <dgm:prSet/>
      <dgm:spPr/>
      <dgm:t>
        <a:bodyPr/>
        <a:lstStyle/>
        <a:p>
          <a:r>
            <a:rPr lang="en-US"/>
            <a:t>Using a 10 mL syringe, aspirate the volume of the antibiotic lock instilled, plus an additional 1-2 mL</a:t>
          </a:r>
        </a:p>
      </dgm:t>
    </dgm:pt>
    <dgm:pt modelId="{B41E390B-E1C8-4906-AA04-F158D841BB7B}" type="parTrans" cxnId="{0C6570EB-CB76-4D15-92C7-4AF7E06286D5}">
      <dgm:prSet/>
      <dgm:spPr/>
      <dgm:t>
        <a:bodyPr/>
        <a:lstStyle/>
        <a:p>
          <a:endParaRPr lang="en-US"/>
        </a:p>
      </dgm:t>
    </dgm:pt>
    <dgm:pt modelId="{ECA4673F-FA69-43BB-AEE3-517724842307}" type="sibTrans" cxnId="{0C6570EB-CB76-4D15-92C7-4AF7E06286D5}">
      <dgm:prSet/>
      <dgm:spPr/>
      <dgm:t>
        <a:bodyPr/>
        <a:lstStyle/>
        <a:p>
          <a:endParaRPr lang="en-US"/>
        </a:p>
      </dgm:t>
    </dgm:pt>
    <dgm:pt modelId="{354B4233-00F5-4CF5-BE7C-DFD28FDD855A}">
      <dgm:prSet/>
      <dgm:spPr/>
      <dgm:t>
        <a:bodyPr/>
        <a:lstStyle/>
        <a:p>
          <a:r>
            <a:rPr lang="en-US"/>
            <a:t>Flush the line in a pulsatile fashion with normal saline</a:t>
          </a:r>
        </a:p>
      </dgm:t>
    </dgm:pt>
    <dgm:pt modelId="{65769257-DCC1-43C7-96B2-D6F06E55E4AD}" type="parTrans" cxnId="{EBD18737-FE4A-4345-9105-0D310561E40A}">
      <dgm:prSet/>
      <dgm:spPr/>
      <dgm:t>
        <a:bodyPr/>
        <a:lstStyle/>
        <a:p>
          <a:endParaRPr lang="en-US"/>
        </a:p>
      </dgm:t>
    </dgm:pt>
    <dgm:pt modelId="{0BD5B650-2BC4-4B55-80AD-EBCC7783DECA}" type="sibTrans" cxnId="{EBD18737-FE4A-4345-9105-0D310561E40A}">
      <dgm:prSet/>
      <dgm:spPr/>
      <dgm:t>
        <a:bodyPr/>
        <a:lstStyle/>
        <a:p>
          <a:endParaRPr lang="en-US"/>
        </a:p>
      </dgm:t>
    </dgm:pt>
    <dgm:pt modelId="{043E8688-47A2-4F9E-A055-1761FC89D81D}">
      <dgm:prSet/>
      <dgm:spPr/>
      <dgm:t>
        <a:bodyPr/>
        <a:lstStyle/>
        <a:p>
          <a:r>
            <a:rPr lang="en-US"/>
            <a:t>Instill the antibiotic lock</a:t>
          </a:r>
        </a:p>
      </dgm:t>
    </dgm:pt>
    <dgm:pt modelId="{23B8090C-F727-4793-980E-7419317D3622}" type="parTrans" cxnId="{64660ABA-A078-4514-967D-3D89340C7AE4}">
      <dgm:prSet/>
      <dgm:spPr/>
      <dgm:t>
        <a:bodyPr/>
        <a:lstStyle/>
        <a:p>
          <a:endParaRPr lang="en-US"/>
        </a:p>
      </dgm:t>
    </dgm:pt>
    <dgm:pt modelId="{D5934C85-F76C-4D59-88A2-FA95E912BD43}" type="sibTrans" cxnId="{64660ABA-A078-4514-967D-3D89340C7AE4}">
      <dgm:prSet/>
      <dgm:spPr/>
      <dgm:t>
        <a:bodyPr/>
        <a:lstStyle/>
        <a:p>
          <a:endParaRPr lang="en-US"/>
        </a:p>
      </dgm:t>
    </dgm:pt>
    <dgm:pt modelId="{E03E6AFC-8CD6-4455-8EE9-B1493FFBBEC2}">
      <dgm:prSet/>
      <dgm:spPr/>
      <dgm:t>
        <a:bodyPr/>
        <a:lstStyle/>
        <a:p>
          <a:r>
            <a:rPr lang="en-US"/>
            <a:t>Administer infusion therapy and flush the line with normal saline</a:t>
          </a:r>
        </a:p>
      </dgm:t>
    </dgm:pt>
    <dgm:pt modelId="{D734BF61-C9E2-4515-8956-2997A03E5859}" type="parTrans" cxnId="{58A71568-E2D9-4E3B-9426-AB58EE642ECB}">
      <dgm:prSet/>
      <dgm:spPr/>
      <dgm:t>
        <a:bodyPr/>
        <a:lstStyle/>
        <a:p>
          <a:endParaRPr lang="en-US"/>
        </a:p>
      </dgm:t>
    </dgm:pt>
    <dgm:pt modelId="{6EBE3081-77AB-4269-830E-EBDF5058C457}" type="sibTrans" cxnId="{58A71568-E2D9-4E3B-9426-AB58EE642ECB}">
      <dgm:prSet/>
      <dgm:spPr/>
      <dgm:t>
        <a:bodyPr/>
        <a:lstStyle/>
        <a:p>
          <a:endParaRPr lang="en-US"/>
        </a:p>
      </dgm:t>
    </dgm:pt>
    <dgm:pt modelId="{D44173BE-2E79-4AA9-8274-CDCE1531633C}" type="pres">
      <dgm:prSet presAssocID="{0F8D3F88-B4AD-4342-B35E-36C45BDB9BC1}" presName="Name0" presStyleCnt="0">
        <dgm:presLayoutVars>
          <dgm:dir/>
          <dgm:resizeHandles val="exact"/>
        </dgm:presLayoutVars>
      </dgm:prSet>
      <dgm:spPr/>
    </dgm:pt>
    <dgm:pt modelId="{5073A732-2FCF-408B-B06B-FC06E80F35D8}" type="pres">
      <dgm:prSet presAssocID="{1517B412-DF77-4616-9175-5672FD843518}" presName="node" presStyleLbl="node1" presStyleIdx="0" presStyleCnt="6">
        <dgm:presLayoutVars>
          <dgm:bulletEnabled val="1"/>
        </dgm:presLayoutVars>
      </dgm:prSet>
      <dgm:spPr/>
    </dgm:pt>
    <dgm:pt modelId="{C0203366-3FCE-44CB-92D7-78C063B23B7A}" type="pres">
      <dgm:prSet presAssocID="{C4689C17-97EF-4DA9-B349-CB3BDF0BE346}" presName="sibTrans" presStyleLbl="sibTrans2D1" presStyleIdx="0" presStyleCnt="5"/>
      <dgm:spPr/>
    </dgm:pt>
    <dgm:pt modelId="{B97E21D4-4BFB-4B5D-8775-3240373A2482}" type="pres">
      <dgm:prSet presAssocID="{C4689C17-97EF-4DA9-B349-CB3BDF0BE346}" presName="connectorText" presStyleLbl="sibTrans2D1" presStyleIdx="0" presStyleCnt="5"/>
      <dgm:spPr/>
    </dgm:pt>
    <dgm:pt modelId="{EFC0EB62-5F37-4593-A43D-F32F5B0EEBCB}" type="pres">
      <dgm:prSet presAssocID="{3E3B5FCA-8239-4C1D-AC3F-F4476EDDEA9C}" presName="node" presStyleLbl="node1" presStyleIdx="1" presStyleCnt="6">
        <dgm:presLayoutVars>
          <dgm:bulletEnabled val="1"/>
        </dgm:presLayoutVars>
      </dgm:prSet>
      <dgm:spPr/>
    </dgm:pt>
    <dgm:pt modelId="{FFD28057-79E0-4E6A-81BD-B4ED041EF225}" type="pres">
      <dgm:prSet presAssocID="{2B340594-6FB5-468F-B5B2-F295CDB596A4}" presName="sibTrans" presStyleLbl="sibTrans2D1" presStyleIdx="1" presStyleCnt="5"/>
      <dgm:spPr/>
    </dgm:pt>
    <dgm:pt modelId="{887C8024-C8A9-475D-91A2-57980C6263C9}" type="pres">
      <dgm:prSet presAssocID="{2B340594-6FB5-468F-B5B2-F295CDB596A4}" presName="connectorText" presStyleLbl="sibTrans2D1" presStyleIdx="1" presStyleCnt="5"/>
      <dgm:spPr/>
    </dgm:pt>
    <dgm:pt modelId="{24C6162C-3434-4367-A298-09C012706243}" type="pres">
      <dgm:prSet presAssocID="{DF57D5AA-AB0B-4DE9-BC0D-A3209F1100F3}" presName="node" presStyleLbl="node1" presStyleIdx="2" presStyleCnt="6">
        <dgm:presLayoutVars>
          <dgm:bulletEnabled val="1"/>
        </dgm:presLayoutVars>
      </dgm:prSet>
      <dgm:spPr/>
    </dgm:pt>
    <dgm:pt modelId="{485E84D8-9F3A-498C-84D2-8DEC72C60905}" type="pres">
      <dgm:prSet presAssocID="{ECA4673F-FA69-43BB-AEE3-517724842307}" presName="sibTrans" presStyleLbl="sibTrans2D1" presStyleIdx="2" presStyleCnt="5"/>
      <dgm:spPr/>
    </dgm:pt>
    <dgm:pt modelId="{D0A0E102-8D80-448B-B3CB-817F6878300D}" type="pres">
      <dgm:prSet presAssocID="{ECA4673F-FA69-43BB-AEE3-517724842307}" presName="connectorText" presStyleLbl="sibTrans2D1" presStyleIdx="2" presStyleCnt="5"/>
      <dgm:spPr/>
    </dgm:pt>
    <dgm:pt modelId="{55435207-DE0E-4F2F-928C-4430B24BB59A}" type="pres">
      <dgm:prSet presAssocID="{354B4233-00F5-4CF5-BE7C-DFD28FDD855A}" presName="node" presStyleLbl="node1" presStyleIdx="3" presStyleCnt="6">
        <dgm:presLayoutVars>
          <dgm:bulletEnabled val="1"/>
        </dgm:presLayoutVars>
      </dgm:prSet>
      <dgm:spPr/>
    </dgm:pt>
    <dgm:pt modelId="{8DD2AEDF-CEBD-46DD-B2C2-06C47FCE5B52}" type="pres">
      <dgm:prSet presAssocID="{0BD5B650-2BC4-4B55-80AD-EBCC7783DECA}" presName="sibTrans" presStyleLbl="sibTrans2D1" presStyleIdx="3" presStyleCnt="5"/>
      <dgm:spPr/>
    </dgm:pt>
    <dgm:pt modelId="{E9F62418-04DD-4581-B1B4-E6F98F09AB97}" type="pres">
      <dgm:prSet presAssocID="{0BD5B650-2BC4-4B55-80AD-EBCC7783DECA}" presName="connectorText" presStyleLbl="sibTrans2D1" presStyleIdx="3" presStyleCnt="5"/>
      <dgm:spPr/>
    </dgm:pt>
    <dgm:pt modelId="{36574D12-5BCB-4B7D-BF46-F8B3A764EC93}" type="pres">
      <dgm:prSet presAssocID="{E03E6AFC-8CD6-4455-8EE9-B1493FFBBEC2}" presName="node" presStyleLbl="node1" presStyleIdx="4" presStyleCnt="6">
        <dgm:presLayoutVars>
          <dgm:bulletEnabled val="1"/>
        </dgm:presLayoutVars>
      </dgm:prSet>
      <dgm:spPr/>
    </dgm:pt>
    <dgm:pt modelId="{BC6031C5-8F13-47D9-9CCE-C48120FCDDD2}" type="pres">
      <dgm:prSet presAssocID="{6EBE3081-77AB-4269-830E-EBDF5058C457}" presName="sibTrans" presStyleLbl="sibTrans2D1" presStyleIdx="4" presStyleCnt="5"/>
      <dgm:spPr/>
    </dgm:pt>
    <dgm:pt modelId="{1C3EB522-606D-4594-80A0-B534E11F83DC}" type="pres">
      <dgm:prSet presAssocID="{6EBE3081-77AB-4269-830E-EBDF5058C457}" presName="connectorText" presStyleLbl="sibTrans2D1" presStyleIdx="4" presStyleCnt="5"/>
      <dgm:spPr/>
    </dgm:pt>
    <dgm:pt modelId="{774A124D-4C23-42D9-8B1A-26D2253E4B23}" type="pres">
      <dgm:prSet presAssocID="{043E8688-47A2-4F9E-A055-1761FC89D81D}" presName="node" presStyleLbl="node1" presStyleIdx="5" presStyleCnt="6">
        <dgm:presLayoutVars>
          <dgm:bulletEnabled val="1"/>
        </dgm:presLayoutVars>
      </dgm:prSet>
      <dgm:spPr/>
    </dgm:pt>
  </dgm:ptLst>
  <dgm:cxnLst>
    <dgm:cxn modelId="{EE48A401-8498-40C9-B8C2-7F1CE64CC003}" type="presOf" srcId="{6EBE3081-77AB-4269-830E-EBDF5058C457}" destId="{BC6031C5-8F13-47D9-9CCE-C48120FCDDD2}" srcOrd="0" destOrd="0" presId="urn:microsoft.com/office/officeart/2005/8/layout/process1"/>
    <dgm:cxn modelId="{CC70930B-9E1F-41BB-BF4F-68DC3186D8A8}" type="presOf" srcId="{1517B412-DF77-4616-9175-5672FD843518}" destId="{5073A732-2FCF-408B-B06B-FC06E80F35D8}" srcOrd="0" destOrd="0" presId="urn:microsoft.com/office/officeart/2005/8/layout/process1"/>
    <dgm:cxn modelId="{65CA801A-062B-486A-B488-8E5F5488464C}" type="presOf" srcId="{0BD5B650-2BC4-4B55-80AD-EBCC7783DECA}" destId="{8DD2AEDF-CEBD-46DD-B2C2-06C47FCE5B52}" srcOrd="0" destOrd="0" presId="urn:microsoft.com/office/officeart/2005/8/layout/process1"/>
    <dgm:cxn modelId="{F8593823-B6A9-4DD8-92E7-1BFA360A0DC1}" type="presOf" srcId="{C4689C17-97EF-4DA9-B349-CB3BDF0BE346}" destId="{C0203366-3FCE-44CB-92D7-78C063B23B7A}" srcOrd="0" destOrd="0" presId="urn:microsoft.com/office/officeart/2005/8/layout/process1"/>
    <dgm:cxn modelId="{309FCF31-2DCC-4515-B0C8-0FB113515828}" type="presOf" srcId="{3E3B5FCA-8239-4C1D-AC3F-F4476EDDEA9C}" destId="{EFC0EB62-5F37-4593-A43D-F32F5B0EEBCB}" srcOrd="0" destOrd="0" presId="urn:microsoft.com/office/officeart/2005/8/layout/process1"/>
    <dgm:cxn modelId="{EBD18737-FE4A-4345-9105-0D310561E40A}" srcId="{0F8D3F88-B4AD-4342-B35E-36C45BDB9BC1}" destId="{354B4233-00F5-4CF5-BE7C-DFD28FDD855A}" srcOrd="3" destOrd="0" parTransId="{65769257-DCC1-43C7-96B2-D6F06E55E4AD}" sibTransId="{0BD5B650-2BC4-4B55-80AD-EBCC7783DECA}"/>
    <dgm:cxn modelId="{1682153F-3A1E-4360-B084-EBF26712027D}" type="presOf" srcId="{043E8688-47A2-4F9E-A055-1761FC89D81D}" destId="{774A124D-4C23-42D9-8B1A-26D2253E4B23}" srcOrd="0" destOrd="0" presId="urn:microsoft.com/office/officeart/2005/8/layout/process1"/>
    <dgm:cxn modelId="{ABBBD55E-F5E7-478C-ACF4-D62F8450F881}" type="presOf" srcId="{E03E6AFC-8CD6-4455-8EE9-B1493FFBBEC2}" destId="{36574D12-5BCB-4B7D-BF46-F8B3A764EC93}" srcOrd="0" destOrd="0" presId="urn:microsoft.com/office/officeart/2005/8/layout/process1"/>
    <dgm:cxn modelId="{DE720E41-6C11-4B3B-8269-F4EC4DE38A1A}" type="presOf" srcId="{ECA4673F-FA69-43BB-AEE3-517724842307}" destId="{485E84D8-9F3A-498C-84D2-8DEC72C60905}" srcOrd="0" destOrd="0" presId="urn:microsoft.com/office/officeart/2005/8/layout/process1"/>
    <dgm:cxn modelId="{58A71568-E2D9-4E3B-9426-AB58EE642ECB}" srcId="{0F8D3F88-B4AD-4342-B35E-36C45BDB9BC1}" destId="{E03E6AFC-8CD6-4455-8EE9-B1493FFBBEC2}" srcOrd="4" destOrd="0" parTransId="{D734BF61-C9E2-4515-8956-2997A03E5859}" sibTransId="{6EBE3081-77AB-4269-830E-EBDF5058C457}"/>
    <dgm:cxn modelId="{B165A049-8A7E-478C-9F70-D7F1088F5BAD}" type="presOf" srcId="{0BD5B650-2BC4-4B55-80AD-EBCC7783DECA}" destId="{E9F62418-04DD-4581-B1B4-E6F98F09AB97}" srcOrd="1" destOrd="0" presId="urn:microsoft.com/office/officeart/2005/8/layout/process1"/>
    <dgm:cxn modelId="{AB36EB49-F556-4A80-B19B-A8F6423CF4DD}" type="presOf" srcId="{2B340594-6FB5-468F-B5B2-F295CDB596A4}" destId="{887C8024-C8A9-475D-91A2-57980C6263C9}" srcOrd="1" destOrd="0" presId="urn:microsoft.com/office/officeart/2005/8/layout/process1"/>
    <dgm:cxn modelId="{5F2E5F6D-CF31-49D7-87F9-1E7BD4B19F73}" type="presOf" srcId="{DF57D5AA-AB0B-4DE9-BC0D-A3209F1100F3}" destId="{24C6162C-3434-4367-A298-09C012706243}" srcOrd="0" destOrd="0" presId="urn:microsoft.com/office/officeart/2005/8/layout/process1"/>
    <dgm:cxn modelId="{E2EB0F7C-FEC2-432B-A39F-67B08CF56D8A}" srcId="{0F8D3F88-B4AD-4342-B35E-36C45BDB9BC1}" destId="{1517B412-DF77-4616-9175-5672FD843518}" srcOrd="0" destOrd="0" parTransId="{7ADB944D-BA89-4527-9F77-7E0FE7283665}" sibTransId="{C4689C17-97EF-4DA9-B349-CB3BDF0BE346}"/>
    <dgm:cxn modelId="{12072F96-1A69-4622-9D0B-65659DCE4F26}" type="presOf" srcId="{C4689C17-97EF-4DA9-B349-CB3BDF0BE346}" destId="{B97E21D4-4BFB-4B5D-8775-3240373A2482}" srcOrd="1" destOrd="0" presId="urn:microsoft.com/office/officeart/2005/8/layout/process1"/>
    <dgm:cxn modelId="{016886AA-5CE7-4963-A5B2-90C1AD09AADA}" type="presOf" srcId="{ECA4673F-FA69-43BB-AEE3-517724842307}" destId="{D0A0E102-8D80-448B-B3CB-817F6878300D}" srcOrd="1" destOrd="0" presId="urn:microsoft.com/office/officeart/2005/8/layout/process1"/>
    <dgm:cxn modelId="{09C7C7AF-D2F6-4D91-8B53-242FCC68AC57}" type="presOf" srcId="{354B4233-00F5-4CF5-BE7C-DFD28FDD855A}" destId="{55435207-DE0E-4F2F-928C-4430B24BB59A}" srcOrd="0" destOrd="0" presId="urn:microsoft.com/office/officeart/2005/8/layout/process1"/>
    <dgm:cxn modelId="{EADB04B6-8061-4CEE-A7E5-32A0A4C966F3}" type="presOf" srcId="{0F8D3F88-B4AD-4342-B35E-36C45BDB9BC1}" destId="{D44173BE-2E79-4AA9-8274-CDCE1531633C}" srcOrd="0" destOrd="0" presId="urn:microsoft.com/office/officeart/2005/8/layout/process1"/>
    <dgm:cxn modelId="{64660ABA-A078-4514-967D-3D89340C7AE4}" srcId="{0F8D3F88-B4AD-4342-B35E-36C45BDB9BC1}" destId="{043E8688-47A2-4F9E-A055-1761FC89D81D}" srcOrd="5" destOrd="0" parTransId="{23B8090C-F727-4793-980E-7419317D3622}" sibTransId="{D5934C85-F76C-4D59-88A2-FA95E912BD43}"/>
    <dgm:cxn modelId="{D42EA8BB-27AF-4053-A25A-2AB54AA09E1D}" type="presOf" srcId="{6EBE3081-77AB-4269-830E-EBDF5058C457}" destId="{1C3EB522-606D-4594-80A0-B534E11F83DC}" srcOrd="1" destOrd="0" presId="urn:microsoft.com/office/officeart/2005/8/layout/process1"/>
    <dgm:cxn modelId="{71FC3CDA-E0A4-4BA4-811E-E5464A79458A}" type="presOf" srcId="{2B340594-6FB5-468F-B5B2-F295CDB596A4}" destId="{FFD28057-79E0-4E6A-81BD-B4ED041EF225}" srcOrd="0" destOrd="0" presId="urn:microsoft.com/office/officeart/2005/8/layout/process1"/>
    <dgm:cxn modelId="{2CA92EEB-9DBE-40FD-8D67-24EA79EED70B}" srcId="{0F8D3F88-B4AD-4342-B35E-36C45BDB9BC1}" destId="{3E3B5FCA-8239-4C1D-AC3F-F4476EDDEA9C}" srcOrd="1" destOrd="0" parTransId="{BFFCBBC4-2A4E-4D3C-AB86-D7DC0C765833}" sibTransId="{2B340594-6FB5-468F-B5B2-F295CDB596A4}"/>
    <dgm:cxn modelId="{0C6570EB-CB76-4D15-92C7-4AF7E06286D5}" srcId="{0F8D3F88-B4AD-4342-B35E-36C45BDB9BC1}" destId="{DF57D5AA-AB0B-4DE9-BC0D-A3209F1100F3}" srcOrd="2" destOrd="0" parTransId="{B41E390B-E1C8-4906-AA04-F158D841BB7B}" sibTransId="{ECA4673F-FA69-43BB-AEE3-517724842307}"/>
    <dgm:cxn modelId="{FF2DED4F-A178-4FD9-B808-F53ED908AD84}" type="presParOf" srcId="{D44173BE-2E79-4AA9-8274-CDCE1531633C}" destId="{5073A732-2FCF-408B-B06B-FC06E80F35D8}" srcOrd="0" destOrd="0" presId="urn:microsoft.com/office/officeart/2005/8/layout/process1"/>
    <dgm:cxn modelId="{816A27FE-C221-4F6D-A82E-030387B9BFFE}" type="presParOf" srcId="{D44173BE-2E79-4AA9-8274-CDCE1531633C}" destId="{C0203366-3FCE-44CB-92D7-78C063B23B7A}" srcOrd="1" destOrd="0" presId="urn:microsoft.com/office/officeart/2005/8/layout/process1"/>
    <dgm:cxn modelId="{A48F4839-1D6A-4894-8661-C937E439AE5E}" type="presParOf" srcId="{C0203366-3FCE-44CB-92D7-78C063B23B7A}" destId="{B97E21D4-4BFB-4B5D-8775-3240373A2482}" srcOrd="0" destOrd="0" presId="urn:microsoft.com/office/officeart/2005/8/layout/process1"/>
    <dgm:cxn modelId="{BB67A0F9-1696-44C0-A16C-615C1DEEC485}" type="presParOf" srcId="{D44173BE-2E79-4AA9-8274-CDCE1531633C}" destId="{EFC0EB62-5F37-4593-A43D-F32F5B0EEBCB}" srcOrd="2" destOrd="0" presId="urn:microsoft.com/office/officeart/2005/8/layout/process1"/>
    <dgm:cxn modelId="{B1B2EBE8-49C9-472E-BB4D-42AC4DDC961A}" type="presParOf" srcId="{D44173BE-2E79-4AA9-8274-CDCE1531633C}" destId="{FFD28057-79E0-4E6A-81BD-B4ED041EF225}" srcOrd="3" destOrd="0" presId="urn:microsoft.com/office/officeart/2005/8/layout/process1"/>
    <dgm:cxn modelId="{4B6EF169-2BB0-4A9A-A477-03FAA339DD4A}" type="presParOf" srcId="{FFD28057-79E0-4E6A-81BD-B4ED041EF225}" destId="{887C8024-C8A9-475D-91A2-57980C6263C9}" srcOrd="0" destOrd="0" presId="urn:microsoft.com/office/officeart/2005/8/layout/process1"/>
    <dgm:cxn modelId="{18A8F11C-A0FE-4698-9D1E-14D31589972F}" type="presParOf" srcId="{D44173BE-2E79-4AA9-8274-CDCE1531633C}" destId="{24C6162C-3434-4367-A298-09C012706243}" srcOrd="4" destOrd="0" presId="urn:microsoft.com/office/officeart/2005/8/layout/process1"/>
    <dgm:cxn modelId="{3B21DD94-9C36-4985-922A-4E9003BEAE50}" type="presParOf" srcId="{D44173BE-2E79-4AA9-8274-CDCE1531633C}" destId="{485E84D8-9F3A-498C-84D2-8DEC72C60905}" srcOrd="5" destOrd="0" presId="urn:microsoft.com/office/officeart/2005/8/layout/process1"/>
    <dgm:cxn modelId="{0934098A-E8AF-433D-A8B3-4DCE8166CF83}" type="presParOf" srcId="{485E84D8-9F3A-498C-84D2-8DEC72C60905}" destId="{D0A0E102-8D80-448B-B3CB-817F6878300D}" srcOrd="0" destOrd="0" presId="urn:microsoft.com/office/officeart/2005/8/layout/process1"/>
    <dgm:cxn modelId="{CFF4F653-4FBE-414A-9455-A9B352952173}" type="presParOf" srcId="{D44173BE-2E79-4AA9-8274-CDCE1531633C}" destId="{55435207-DE0E-4F2F-928C-4430B24BB59A}" srcOrd="6" destOrd="0" presId="urn:microsoft.com/office/officeart/2005/8/layout/process1"/>
    <dgm:cxn modelId="{5C4E0732-1410-4376-880E-C49CEC644FE7}" type="presParOf" srcId="{D44173BE-2E79-4AA9-8274-CDCE1531633C}" destId="{8DD2AEDF-CEBD-46DD-B2C2-06C47FCE5B52}" srcOrd="7" destOrd="0" presId="urn:microsoft.com/office/officeart/2005/8/layout/process1"/>
    <dgm:cxn modelId="{ED71205D-7BC7-4A4A-B4C6-ACB5C18B4C9B}" type="presParOf" srcId="{8DD2AEDF-CEBD-46DD-B2C2-06C47FCE5B52}" destId="{E9F62418-04DD-4581-B1B4-E6F98F09AB97}" srcOrd="0" destOrd="0" presId="urn:microsoft.com/office/officeart/2005/8/layout/process1"/>
    <dgm:cxn modelId="{CC7FB545-68E1-4B58-847B-A08B22C99934}" type="presParOf" srcId="{D44173BE-2E79-4AA9-8274-CDCE1531633C}" destId="{36574D12-5BCB-4B7D-BF46-F8B3A764EC93}" srcOrd="8" destOrd="0" presId="urn:microsoft.com/office/officeart/2005/8/layout/process1"/>
    <dgm:cxn modelId="{EB261891-C983-4DF6-AFFF-650D38DFB9F9}" type="presParOf" srcId="{D44173BE-2E79-4AA9-8274-CDCE1531633C}" destId="{BC6031C5-8F13-47D9-9CCE-C48120FCDDD2}" srcOrd="9" destOrd="0" presId="urn:microsoft.com/office/officeart/2005/8/layout/process1"/>
    <dgm:cxn modelId="{7FED9282-066E-4571-ACD4-3B52A4C30F43}" type="presParOf" srcId="{BC6031C5-8F13-47D9-9CCE-C48120FCDDD2}" destId="{1C3EB522-606D-4594-80A0-B534E11F83DC}" srcOrd="0" destOrd="0" presId="urn:microsoft.com/office/officeart/2005/8/layout/process1"/>
    <dgm:cxn modelId="{6D5CCEE8-0CF6-48AB-B994-BBE2977DD358}" type="presParOf" srcId="{D44173BE-2E79-4AA9-8274-CDCE1531633C}" destId="{774A124D-4C23-42D9-8B1A-26D2253E4B23}"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F06C165-9628-45BC-B983-39587FE1242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E09CCA80-AE41-4A42-939A-B8B39F48C3F2}">
      <dgm:prSet/>
      <dgm:spPr/>
      <dgm:t>
        <a:bodyPr/>
        <a:lstStyle/>
        <a:p>
          <a:pPr rtl="0"/>
          <a:r>
            <a:rPr lang="en-US"/>
            <a:t>Ethylenediaminetetraacetic acid (EDTA)</a:t>
          </a:r>
        </a:p>
      </dgm:t>
    </dgm:pt>
    <dgm:pt modelId="{E22E57E7-D955-482D-B3EF-EC13D488A0D6}" type="parTrans" cxnId="{CB3BF173-FEE9-4227-B03D-533B2616FFD2}">
      <dgm:prSet/>
      <dgm:spPr/>
      <dgm:t>
        <a:bodyPr/>
        <a:lstStyle/>
        <a:p>
          <a:endParaRPr lang="en-US"/>
        </a:p>
      </dgm:t>
    </dgm:pt>
    <dgm:pt modelId="{96B60AA9-26F6-4D7F-AB14-11C0D32D75B0}" type="sibTrans" cxnId="{CB3BF173-FEE9-4227-B03D-533B2616FFD2}">
      <dgm:prSet/>
      <dgm:spPr/>
      <dgm:t>
        <a:bodyPr/>
        <a:lstStyle/>
        <a:p>
          <a:endParaRPr lang="en-US"/>
        </a:p>
      </dgm:t>
    </dgm:pt>
    <dgm:pt modelId="{5B65FF83-0CA1-4EAE-8300-54C952DCF3CF}">
      <dgm:prSet/>
      <dgm:spPr/>
      <dgm:t>
        <a:bodyPr/>
        <a:lstStyle/>
        <a:p>
          <a:pPr rtl="0"/>
          <a:r>
            <a:rPr lang="en-US"/>
            <a:t>Taurolidine</a:t>
          </a:r>
        </a:p>
      </dgm:t>
    </dgm:pt>
    <dgm:pt modelId="{9C878BA8-40F2-45EF-B932-FBF144D1495F}" type="parTrans" cxnId="{F7728310-9E27-4988-9362-DD8DB622B516}">
      <dgm:prSet/>
      <dgm:spPr/>
      <dgm:t>
        <a:bodyPr/>
        <a:lstStyle/>
        <a:p>
          <a:endParaRPr lang="en-US"/>
        </a:p>
      </dgm:t>
    </dgm:pt>
    <dgm:pt modelId="{A27B15A5-1354-4C82-A483-1281833D6460}" type="sibTrans" cxnId="{F7728310-9E27-4988-9362-DD8DB622B516}">
      <dgm:prSet/>
      <dgm:spPr/>
      <dgm:t>
        <a:bodyPr/>
        <a:lstStyle/>
        <a:p>
          <a:endParaRPr lang="en-US"/>
        </a:p>
      </dgm:t>
    </dgm:pt>
    <dgm:pt modelId="{7C45E2FB-5C6F-44C4-A7CF-8470EB516CB3}">
      <dgm:prSet/>
      <dgm:spPr/>
      <dgm:t>
        <a:bodyPr/>
        <a:lstStyle/>
        <a:p>
          <a:pPr rtl="0"/>
          <a:r>
            <a:rPr lang="en-US"/>
            <a:t>Citrate</a:t>
          </a:r>
        </a:p>
      </dgm:t>
    </dgm:pt>
    <dgm:pt modelId="{6BAA2B37-4209-4B71-BD14-C3F66295DB5C}" type="parTrans" cxnId="{3BCC6096-BE2F-4769-AE91-EB33AFF6C858}">
      <dgm:prSet/>
      <dgm:spPr/>
      <dgm:t>
        <a:bodyPr/>
        <a:lstStyle/>
        <a:p>
          <a:endParaRPr lang="en-US"/>
        </a:p>
      </dgm:t>
    </dgm:pt>
    <dgm:pt modelId="{C4DCE574-3574-442B-BCCB-14EC578D0256}" type="sibTrans" cxnId="{3BCC6096-BE2F-4769-AE91-EB33AFF6C858}">
      <dgm:prSet/>
      <dgm:spPr/>
      <dgm:t>
        <a:bodyPr/>
        <a:lstStyle/>
        <a:p>
          <a:endParaRPr lang="en-US"/>
        </a:p>
      </dgm:t>
    </dgm:pt>
    <dgm:pt modelId="{742DAEB0-4182-49AC-876F-FE32CA5186EB}">
      <dgm:prSet/>
      <dgm:spPr/>
      <dgm:t>
        <a:bodyPr/>
        <a:lstStyle/>
        <a:p>
          <a:pPr rtl="0"/>
          <a:r>
            <a:rPr lang="en-US"/>
            <a:t>TauroLock™ </a:t>
          </a:r>
        </a:p>
      </dgm:t>
    </dgm:pt>
    <dgm:pt modelId="{7C102F48-0027-48BE-9AD4-C3A13526316C}" type="parTrans" cxnId="{F3EA87C0-6966-4756-8776-F24F046D4F28}">
      <dgm:prSet/>
      <dgm:spPr/>
      <dgm:t>
        <a:bodyPr/>
        <a:lstStyle/>
        <a:p>
          <a:endParaRPr lang="en-US"/>
        </a:p>
      </dgm:t>
    </dgm:pt>
    <dgm:pt modelId="{008B45FF-C7AE-4268-BD16-099706C11F83}" type="sibTrans" cxnId="{F3EA87C0-6966-4756-8776-F24F046D4F28}">
      <dgm:prSet/>
      <dgm:spPr/>
      <dgm:t>
        <a:bodyPr/>
        <a:lstStyle/>
        <a:p>
          <a:endParaRPr lang="en-US"/>
        </a:p>
      </dgm:t>
    </dgm:pt>
    <dgm:pt modelId="{D6403188-EE7E-4A1A-8A13-B7F379E3811C}">
      <dgm:prSet/>
      <dgm:spPr/>
      <dgm:t>
        <a:bodyPr/>
        <a:lstStyle/>
        <a:p>
          <a:pPr rtl="0"/>
          <a:r>
            <a:rPr lang="en-US"/>
            <a:t>Ethanol</a:t>
          </a:r>
        </a:p>
      </dgm:t>
    </dgm:pt>
    <dgm:pt modelId="{F86C0BF6-2DDC-4742-9F9F-CE4029FDCB84}" type="parTrans" cxnId="{F6A6E166-8033-4709-A2D6-D6400A71E01D}">
      <dgm:prSet/>
      <dgm:spPr/>
      <dgm:t>
        <a:bodyPr/>
        <a:lstStyle/>
        <a:p>
          <a:endParaRPr lang="en-US"/>
        </a:p>
      </dgm:t>
    </dgm:pt>
    <dgm:pt modelId="{8A7B8659-035C-4FD6-976B-41821D637C2C}" type="sibTrans" cxnId="{F6A6E166-8033-4709-A2D6-D6400A71E01D}">
      <dgm:prSet/>
      <dgm:spPr/>
      <dgm:t>
        <a:bodyPr/>
        <a:lstStyle/>
        <a:p>
          <a:endParaRPr lang="en-US"/>
        </a:p>
      </dgm:t>
    </dgm:pt>
    <dgm:pt modelId="{47084949-3F27-470A-93E9-B0BB97BEAFAE}" type="pres">
      <dgm:prSet presAssocID="{0F06C165-9628-45BC-B983-39587FE12421}" presName="vert0" presStyleCnt="0">
        <dgm:presLayoutVars>
          <dgm:dir/>
          <dgm:animOne val="branch"/>
          <dgm:animLvl val="lvl"/>
        </dgm:presLayoutVars>
      </dgm:prSet>
      <dgm:spPr/>
    </dgm:pt>
    <dgm:pt modelId="{B53ACE96-21E6-489F-8949-21EB1080005A}" type="pres">
      <dgm:prSet presAssocID="{D6403188-EE7E-4A1A-8A13-B7F379E3811C}" presName="thickLine" presStyleLbl="alignNode1" presStyleIdx="0" presStyleCnt="5"/>
      <dgm:spPr/>
    </dgm:pt>
    <dgm:pt modelId="{E271C55D-769B-429C-9C6E-99B93B28543C}" type="pres">
      <dgm:prSet presAssocID="{D6403188-EE7E-4A1A-8A13-B7F379E3811C}" presName="horz1" presStyleCnt="0"/>
      <dgm:spPr/>
    </dgm:pt>
    <dgm:pt modelId="{ED070AA8-0560-4964-B2E4-AC323D220FC2}" type="pres">
      <dgm:prSet presAssocID="{D6403188-EE7E-4A1A-8A13-B7F379E3811C}" presName="tx1" presStyleLbl="revTx" presStyleIdx="0" presStyleCnt="5"/>
      <dgm:spPr/>
    </dgm:pt>
    <dgm:pt modelId="{3529B5A5-1951-43AA-A20A-6805C56AB7B7}" type="pres">
      <dgm:prSet presAssocID="{D6403188-EE7E-4A1A-8A13-B7F379E3811C}" presName="vert1" presStyleCnt="0"/>
      <dgm:spPr/>
    </dgm:pt>
    <dgm:pt modelId="{F4B8FE72-0258-4ABF-8C02-29B824A47563}" type="pres">
      <dgm:prSet presAssocID="{E09CCA80-AE41-4A42-939A-B8B39F48C3F2}" presName="thickLine" presStyleLbl="alignNode1" presStyleIdx="1" presStyleCnt="5"/>
      <dgm:spPr/>
    </dgm:pt>
    <dgm:pt modelId="{802ADD06-D066-40B1-98CD-2771420FF71E}" type="pres">
      <dgm:prSet presAssocID="{E09CCA80-AE41-4A42-939A-B8B39F48C3F2}" presName="horz1" presStyleCnt="0"/>
      <dgm:spPr/>
    </dgm:pt>
    <dgm:pt modelId="{C356AAE8-4CC6-4B3D-8849-F75F6DC3D118}" type="pres">
      <dgm:prSet presAssocID="{E09CCA80-AE41-4A42-939A-B8B39F48C3F2}" presName="tx1" presStyleLbl="revTx" presStyleIdx="1" presStyleCnt="5"/>
      <dgm:spPr/>
    </dgm:pt>
    <dgm:pt modelId="{DE5825E9-29CE-4753-9FA1-32716C4AE68A}" type="pres">
      <dgm:prSet presAssocID="{E09CCA80-AE41-4A42-939A-B8B39F48C3F2}" presName="vert1" presStyleCnt="0"/>
      <dgm:spPr/>
    </dgm:pt>
    <dgm:pt modelId="{B06C68EE-15DF-4A29-B340-88D99FC8A0C2}" type="pres">
      <dgm:prSet presAssocID="{5B65FF83-0CA1-4EAE-8300-54C952DCF3CF}" presName="thickLine" presStyleLbl="alignNode1" presStyleIdx="2" presStyleCnt="5"/>
      <dgm:spPr/>
    </dgm:pt>
    <dgm:pt modelId="{92120AB9-A5EE-44AF-9FB2-7EB121369FBB}" type="pres">
      <dgm:prSet presAssocID="{5B65FF83-0CA1-4EAE-8300-54C952DCF3CF}" presName="horz1" presStyleCnt="0"/>
      <dgm:spPr/>
    </dgm:pt>
    <dgm:pt modelId="{7715D695-1C61-437C-BA17-6FFA4FBBE7AC}" type="pres">
      <dgm:prSet presAssocID="{5B65FF83-0CA1-4EAE-8300-54C952DCF3CF}" presName="tx1" presStyleLbl="revTx" presStyleIdx="2" presStyleCnt="5"/>
      <dgm:spPr/>
    </dgm:pt>
    <dgm:pt modelId="{E7EED90B-2551-43C6-836F-B6D94AA77DBC}" type="pres">
      <dgm:prSet presAssocID="{5B65FF83-0CA1-4EAE-8300-54C952DCF3CF}" presName="vert1" presStyleCnt="0"/>
      <dgm:spPr/>
    </dgm:pt>
    <dgm:pt modelId="{CDE6DCD8-8061-481D-889F-C8BB387CC889}" type="pres">
      <dgm:prSet presAssocID="{7C45E2FB-5C6F-44C4-A7CF-8470EB516CB3}" presName="thickLine" presStyleLbl="alignNode1" presStyleIdx="3" presStyleCnt="5"/>
      <dgm:spPr/>
    </dgm:pt>
    <dgm:pt modelId="{582A1360-AFB1-4F49-B757-B9722B8A3887}" type="pres">
      <dgm:prSet presAssocID="{7C45E2FB-5C6F-44C4-A7CF-8470EB516CB3}" presName="horz1" presStyleCnt="0"/>
      <dgm:spPr/>
    </dgm:pt>
    <dgm:pt modelId="{ABD79AC8-461E-469C-9C67-487A990E64A1}" type="pres">
      <dgm:prSet presAssocID="{7C45E2FB-5C6F-44C4-A7CF-8470EB516CB3}" presName="tx1" presStyleLbl="revTx" presStyleIdx="3" presStyleCnt="5"/>
      <dgm:spPr/>
    </dgm:pt>
    <dgm:pt modelId="{1B539DB0-924A-4DFE-90E0-2C098ACF5CC6}" type="pres">
      <dgm:prSet presAssocID="{7C45E2FB-5C6F-44C4-A7CF-8470EB516CB3}" presName="vert1" presStyleCnt="0"/>
      <dgm:spPr/>
    </dgm:pt>
    <dgm:pt modelId="{3F6C209B-CBC9-46C8-AB82-548F7953CE79}" type="pres">
      <dgm:prSet presAssocID="{742DAEB0-4182-49AC-876F-FE32CA5186EB}" presName="thickLine" presStyleLbl="alignNode1" presStyleIdx="4" presStyleCnt="5"/>
      <dgm:spPr/>
    </dgm:pt>
    <dgm:pt modelId="{5B2B28D9-3C1B-4F65-8C60-021B89BEDF59}" type="pres">
      <dgm:prSet presAssocID="{742DAEB0-4182-49AC-876F-FE32CA5186EB}" presName="horz1" presStyleCnt="0"/>
      <dgm:spPr/>
    </dgm:pt>
    <dgm:pt modelId="{0EC846EA-8FB9-4CFD-BE10-CF662615BF9C}" type="pres">
      <dgm:prSet presAssocID="{742DAEB0-4182-49AC-876F-FE32CA5186EB}" presName="tx1" presStyleLbl="revTx" presStyleIdx="4" presStyleCnt="5"/>
      <dgm:spPr/>
    </dgm:pt>
    <dgm:pt modelId="{EDB1CD0C-22CB-4D70-8CDA-1B657A459A67}" type="pres">
      <dgm:prSet presAssocID="{742DAEB0-4182-49AC-876F-FE32CA5186EB}" presName="vert1" presStyleCnt="0"/>
      <dgm:spPr/>
    </dgm:pt>
  </dgm:ptLst>
  <dgm:cxnLst>
    <dgm:cxn modelId="{3439A701-C60B-45A0-8526-26449AA25036}" type="presOf" srcId="{5B65FF83-0CA1-4EAE-8300-54C952DCF3CF}" destId="{7715D695-1C61-437C-BA17-6FFA4FBBE7AC}" srcOrd="0" destOrd="0" presId="urn:microsoft.com/office/officeart/2008/layout/LinedList"/>
    <dgm:cxn modelId="{F7728310-9E27-4988-9362-DD8DB622B516}" srcId="{0F06C165-9628-45BC-B983-39587FE12421}" destId="{5B65FF83-0CA1-4EAE-8300-54C952DCF3CF}" srcOrd="2" destOrd="0" parTransId="{9C878BA8-40F2-45EF-B932-FBF144D1495F}" sibTransId="{A27B15A5-1354-4C82-A483-1281833D6460}"/>
    <dgm:cxn modelId="{63D9741B-8243-4E19-92BD-E180772BA2F6}" type="presOf" srcId="{D6403188-EE7E-4A1A-8A13-B7F379E3811C}" destId="{ED070AA8-0560-4964-B2E4-AC323D220FC2}" srcOrd="0" destOrd="0" presId="urn:microsoft.com/office/officeart/2008/layout/LinedList"/>
    <dgm:cxn modelId="{F6A6E166-8033-4709-A2D6-D6400A71E01D}" srcId="{0F06C165-9628-45BC-B983-39587FE12421}" destId="{D6403188-EE7E-4A1A-8A13-B7F379E3811C}" srcOrd="0" destOrd="0" parTransId="{F86C0BF6-2DDC-4742-9F9F-CE4029FDCB84}" sibTransId="{8A7B8659-035C-4FD6-976B-41821D637C2C}"/>
    <dgm:cxn modelId="{CB3BF173-FEE9-4227-B03D-533B2616FFD2}" srcId="{0F06C165-9628-45BC-B983-39587FE12421}" destId="{E09CCA80-AE41-4A42-939A-B8B39F48C3F2}" srcOrd="1" destOrd="0" parTransId="{E22E57E7-D955-482D-B3EF-EC13D488A0D6}" sibTransId="{96B60AA9-26F6-4D7F-AB14-11C0D32D75B0}"/>
    <dgm:cxn modelId="{CAEEF490-6AEB-45AE-9B2F-AD76E492C55D}" type="presOf" srcId="{7C45E2FB-5C6F-44C4-A7CF-8470EB516CB3}" destId="{ABD79AC8-461E-469C-9C67-487A990E64A1}" srcOrd="0" destOrd="0" presId="urn:microsoft.com/office/officeart/2008/layout/LinedList"/>
    <dgm:cxn modelId="{3BCC6096-BE2F-4769-AE91-EB33AFF6C858}" srcId="{0F06C165-9628-45BC-B983-39587FE12421}" destId="{7C45E2FB-5C6F-44C4-A7CF-8470EB516CB3}" srcOrd="3" destOrd="0" parTransId="{6BAA2B37-4209-4B71-BD14-C3F66295DB5C}" sibTransId="{C4DCE574-3574-442B-BCCB-14EC578D0256}"/>
    <dgm:cxn modelId="{AE4648A1-2210-4013-9BC8-89DD857F1BF9}" type="presOf" srcId="{0F06C165-9628-45BC-B983-39587FE12421}" destId="{47084949-3F27-470A-93E9-B0BB97BEAFAE}" srcOrd="0" destOrd="0" presId="urn:microsoft.com/office/officeart/2008/layout/LinedList"/>
    <dgm:cxn modelId="{F3EA87C0-6966-4756-8776-F24F046D4F28}" srcId="{0F06C165-9628-45BC-B983-39587FE12421}" destId="{742DAEB0-4182-49AC-876F-FE32CA5186EB}" srcOrd="4" destOrd="0" parTransId="{7C102F48-0027-48BE-9AD4-C3A13526316C}" sibTransId="{008B45FF-C7AE-4268-BD16-099706C11F83}"/>
    <dgm:cxn modelId="{AD622FF4-AD42-4F23-9B3C-318AFFB1916D}" type="presOf" srcId="{E09CCA80-AE41-4A42-939A-B8B39F48C3F2}" destId="{C356AAE8-4CC6-4B3D-8849-F75F6DC3D118}" srcOrd="0" destOrd="0" presId="urn:microsoft.com/office/officeart/2008/layout/LinedList"/>
    <dgm:cxn modelId="{F19748FC-8D5C-461C-9CAF-F7FD1AD6586D}" type="presOf" srcId="{742DAEB0-4182-49AC-876F-FE32CA5186EB}" destId="{0EC846EA-8FB9-4CFD-BE10-CF662615BF9C}" srcOrd="0" destOrd="0" presId="urn:microsoft.com/office/officeart/2008/layout/LinedList"/>
    <dgm:cxn modelId="{A9FC1D08-EA92-45F4-AE1E-32E42AE8022A}" type="presParOf" srcId="{47084949-3F27-470A-93E9-B0BB97BEAFAE}" destId="{B53ACE96-21E6-489F-8949-21EB1080005A}" srcOrd="0" destOrd="0" presId="urn:microsoft.com/office/officeart/2008/layout/LinedList"/>
    <dgm:cxn modelId="{50698614-2B09-4C6C-B524-DE1A492BB3AA}" type="presParOf" srcId="{47084949-3F27-470A-93E9-B0BB97BEAFAE}" destId="{E271C55D-769B-429C-9C6E-99B93B28543C}" srcOrd="1" destOrd="0" presId="urn:microsoft.com/office/officeart/2008/layout/LinedList"/>
    <dgm:cxn modelId="{71484EFF-EA0D-4AA3-BFA5-311D29F61245}" type="presParOf" srcId="{E271C55D-769B-429C-9C6E-99B93B28543C}" destId="{ED070AA8-0560-4964-B2E4-AC323D220FC2}" srcOrd="0" destOrd="0" presId="urn:microsoft.com/office/officeart/2008/layout/LinedList"/>
    <dgm:cxn modelId="{05F0F5B3-F1D0-4B37-8004-9359640C5411}" type="presParOf" srcId="{E271C55D-769B-429C-9C6E-99B93B28543C}" destId="{3529B5A5-1951-43AA-A20A-6805C56AB7B7}" srcOrd="1" destOrd="0" presId="urn:microsoft.com/office/officeart/2008/layout/LinedList"/>
    <dgm:cxn modelId="{64A83143-B87C-4A43-872F-6943D54D6C44}" type="presParOf" srcId="{47084949-3F27-470A-93E9-B0BB97BEAFAE}" destId="{F4B8FE72-0258-4ABF-8C02-29B824A47563}" srcOrd="2" destOrd="0" presId="urn:microsoft.com/office/officeart/2008/layout/LinedList"/>
    <dgm:cxn modelId="{E4260E25-2F8B-4311-8108-88DBC33F8D6B}" type="presParOf" srcId="{47084949-3F27-470A-93E9-B0BB97BEAFAE}" destId="{802ADD06-D066-40B1-98CD-2771420FF71E}" srcOrd="3" destOrd="0" presId="urn:microsoft.com/office/officeart/2008/layout/LinedList"/>
    <dgm:cxn modelId="{0DE78EA6-CA47-4F4A-AAB5-8B2F61ADF1A7}" type="presParOf" srcId="{802ADD06-D066-40B1-98CD-2771420FF71E}" destId="{C356AAE8-4CC6-4B3D-8849-F75F6DC3D118}" srcOrd="0" destOrd="0" presId="urn:microsoft.com/office/officeart/2008/layout/LinedList"/>
    <dgm:cxn modelId="{6F3DCA70-97B8-4CC7-925F-8FA91CB8357E}" type="presParOf" srcId="{802ADD06-D066-40B1-98CD-2771420FF71E}" destId="{DE5825E9-29CE-4753-9FA1-32716C4AE68A}" srcOrd="1" destOrd="0" presId="urn:microsoft.com/office/officeart/2008/layout/LinedList"/>
    <dgm:cxn modelId="{1DF0F6A3-5A37-4A42-84D4-56D3CCD7530A}" type="presParOf" srcId="{47084949-3F27-470A-93E9-B0BB97BEAFAE}" destId="{B06C68EE-15DF-4A29-B340-88D99FC8A0C2}" srcOrd="4" destOrd="0" presId="urn:microsoft.com/office/officeart/2008/layout/LinedList"/>
    <dgm:cxn modelId="{1FA7986E-B404-49EF-97EE-4AEBA611D1C4}" type="presParOf" srcId="{47084949-3F27-470A-93E9-B0BB97BEAFAE}" destId="{92120AB9-A5EE-44AF-9FB2-7EB121369FBB}" srcOrd="5" destOrd="0" presId="urn:microsoft.com/office/officeart/2008/layout/LinedList"/>
    <dgm:cxn modelId="{E91311FA-2CFA-4F34-9D57-8828AE194CF3}" type="presParOf" srcId="{92120AB9-A5EE-44AF-9FB2-7EB121369FBB}" destId="{7715D695-1C61-437C-BA17-6FFA4FBBE7AC}" srcOrd="0" destOrd="0" presId="urn:microsoft.com/office/officeart/2008/layout/LinedList"/>
    <dgm:cxn modelId="{D187689C-F382-4F1D-96E8-466B4905436F}" type="presParOf" srcId="{92120AB9-A5EE-44AF-9FB2-7EB121369FBB}" destId="{E7EED90B-2551-43C6-836F-B6D94AA77DBC}" srcOrd="1" destOrd="0" presId="urn:microsoft.com/office/officeart/2008/layout/LinedList"/>
    <dgm:cxn modelId="{7E5AD97D-E886-4701-B53F-E7EEFF4BFB90}" type="presParOf" srcId="{47084949-3F27-470A-93E9-B0BB97BEAFAE}" destId="{CDE6DCD8-8061-481D-889F-C8BB387CC889}" srcOrd="6" destOrd="0" presId="urn:microsoft.com/office/officeart/2008/layout/LinedList"/>
    <dgm:cxn modelId="{29B67143-3186-4A12-A7E9-712D809DDF3F}" type="presParOf" srcId="{47084949-3F27-470A-93E9-B0BB97BEAFAE}" destId="{582A1360-AFB1-4F49-B757-B9722B8A3887}" srcOrd="7" destOrd="0" presId="urn:microsoft.com/office/officeart/2008/layout/LinedList"/>
    <dgm:cxn modelId="{3B315D98-9540-42FD-8C00-933D5B063BBC}" type="presParOf" srcId="{582A1360-AFB1-4F49-B757-B9722B8A3887}" destId="{ABD79AC8-461E-469C-9C67-487A990E64A1}" srcOrd="0" destOrd="0" presId="urn:microsoft.com/office/officeart/2008/layout/LinedList"/>
    <dgm:cxn modelId="{1925343C-72D9-45F7-BF4D-0A2A9B5EC01D}" type="presParOf" srcId="{582A1360-AFB1-4F49-B757-B9722B8A3887}" destId="{1B539DB0-924A-4DFE-90E0-2C098ACF5CC6}" srcOrd="1" destOrd="0" presId="urn:microsoft.com/office/officeart/2008/layout/LinedList"/>
    <dgm:cxn modelId="{3716A7A8-DA76-43C9-8F0A-9C58ED42C0D0}" type="presParOf" srcId="{47084949-3F27-470A-93E9-B0BB97BEAFAE}" destId="{3F6C209B-CBC9-46C8-AB82-548F7953CE79}" srcOrd="8" destOrd="0" presId="urn:microsoft.com/office/officeart/2008/layout/LinedList"/>
    <dgm:cxn modelId="{8112171D-AD2F-4D48-AF7B-C9D9366C647F}" type="presParOf" srcId="{47084949-3F27-470A-93E9-B0BB97BEAFAE}" destId="{5B2B28D9-3C1B-4F65-8C60-021B89BEDF59}" srcOrd="9" destOrd="0" presId="urn:microsoft.com/office/officeart/2008/layout/LinedList"/>
    <dgm:cxn modelId="{49F8ED51-9E37-423A-B26B-CCE231C53D40}" type="presParOf" srcId="{5B2B28D9-3C1B-4F65-8C60-021B89BEDF59}" destId="{0EC846EA-8FB9-4CFD-BE10-CF662615BF9C}" srcOrd="0" destOrd="0" presId="urn:microsoft.com/office/officeart/2008/layout/LinedList"/>
    <dgm:cxn modelId="{3C0578ED-11A2-44B7-9419-E75818B2EC0A}" type="presParOf" srcId="{5B2B28D9-3C1B-4F65-8C60-021B89BEDF59}" destId="{EDB1CD0C-22CB-4D70-8CDA-1B657A459A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CB4AE79-D7BF-492A-B5A8-ABD653A4A34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E6E8C345-7CFA-4228-A6BB-7C912850B8B6}">
      <dgm:prSet custT="1"/>
      <dgm:spPr/>
      <dgm:t>
        <a:bodyPr/>
        <a:lstStyle/>
        <a:p>
          <a:r>
            <a:rPr lang="en-US" sz="1400"/>
            <a:t>Used to reduce biofilm formation and antimicrobial growth</a:t>
          </a:r>
        </a:p>
      </dgm:t>
    </dgm:pt>
    <dgm:pt modelId="{1E4B4230-4801-4542-B24B-77019FD8EDD3}" type="parTrans" cxnId="{482E1605-6E30-426F-A6A3-5F9AFBC3D132}">
      <dgm:prSet/>
      <dgm:spPr/>
      <dgm:t>
        <a:bodyPr/>
        <a:lstStyle/>
        <a:p>
          <a:endParaRPr lang="en-US"/>
        </a:p>
      </dgm:t>
    </dgm:pt>
    <dgm:pt modelId="{98693883-88DE-40BA-AA67-DF14158CB436}" type="sibTrans" cxnId="{482E1605-6E30-426F-A6A3-5F9AFBC3D132}">
      <dgm:prSet/>
      <dgm:spPr/>
      <dgm:t>
        <a:bodyPr/>
        <a:lstStyle/>
        <a:p>
          <a:endParaRPr lang="en-US"/>
        </a:p>
      </dgm:t>
    </dgm:pt>
    <dgm:pt modelId="{D6BD8C47-E66C-47B7-BFA8-E21A54446EFB}">
      <dgm:prSet custT="1"/>
      <dgm:spPr/>
      <dgm:t>
        <a:bodyPr/>
        <a:lstStyle/>
        <a:p>
          <a:r>
            <a:rPr lang="en-US" sz="1400"/>
            <a:t>Zhang, et al.: Meta-analysis of RCTs analyzing the incidence and treatment CLABSI</a:t>
          </a:r>
        </a:p>
      </dgm:t>
    </dgm:pt>
    <dgm:pt modelId="{FB260B8C-3AA2-4DB7-A06C-97239D7DE912}" type="parTrans" cxnId="{8296FDF3-B189-451C-AFDA-AF611798AEBD}">
      <dgm:prSet/>
      <dgm:spPr/>
      <dgm:t>
        <a:bodyPr/>
        <a:lstStyle/>
        <a:p>
          <a:endParaRPr lang="en-US"/>
        </a:p>
      </dgm:t>
    </dgm:pt>
    <dgm:pt modelId="{B84D47B6-6DF6-4CBE-9416-2FD9D03A8B1D}" type="sibTrans" cxnId="{8296FDF3-B189-451C-AFDA-AF611798AEBD}">
      <dgm:prSet/>
      <dgm:spPr/>
      <dgm:t>
        <a:bodyPr/>
        <a:lstStyle/>
        <a:p>
          <a:endParaRPr lang="en-US"/>
        </a:p>
      </dgm:t>
    </dgm:pt>
    <dgm:pt modelId="{04CDF88D-0477-4BAB-BD55-E88C2BF701E5}">
      <dgm:prSet custT="1"/>
      <dgm:spPr/>
      <dgm:t>
        <a:bodyPr/>
        <a:lstStyle/>
        <a:p>
          <a:r>
            <a:rPr lang="en-US" sz="1400"/>
            <a:t>Inclusion criteria:</a:t>
          </a:r>
        </a:p>
      </dgm:t>
    </dgm:pt>
    <dgm:pt modelId="{19CA7C00-4E28-4E79-A3A5-DE49FAE36D33}" type="parTrans" cxnId="{D2FF1550-B961-4AC0-88E5-F1BFC8E09486}">
      <dgm:prSet/>
      <dgm:spPr/>
      <dgm:t>
        <a:bodyPr/>
        <a:lstStyle/>
        <a:p>
          <a:endParaRPr lang="en-US"/>
        </a:p>
      </dgm:t>
    </dgm:pt>
    <dgm:pt modelId="{4816C785-9DD1-4946-B10D-8235F277ADF7}" type="sibTrans" cxnId="{D2FF1550-B961-4AC0-88E5-F1BFC8E09486}">
      <dgm:prSet/>
      <dgm:spPr/>
      <dgm:t>
        <a:bodyPr/>
        <a:lstStyle/>
        <a:p>
          <a:endParaRPr lang="en-US"/>
        </a:p>
      </dgm:t>
    </dgm:pt>
    <dgm:pt modelId="{03E19C92-3D60-47D1-87EF-DCD1F35D1E91}">
      <dgm:prSet custT="1"/>
      <dgm:spPr/>
      <dgm:t>
        <a:bodyPr/>
        <a:lstStyle/>
        <a:p>
          <a:r>
            <a:rPr lang="en-US" sz="1400"/>
            <a:t>Indwelling CVC</a:t>
          </a:r>
        </a:p>
      </dgm:t>
    </dgm:pt>
    <dgm:pt modelId="{C73979E9-C6E1-4607-AB25-2AF8E4493CC8}" type="parTrans" cxnId="{2A1D5AE8-5C1C-46F6-B115-DE0E95FDBAA9}">
      <dgm:prSet/>
      <dgm:spPr/>
      <dgm:t>
        <a:bodyPr/>
        <a:lstStyle/>
        <a:p>
          <a:endParaRPr lang="en-US"/>
        </a:p>
      </dgm:t>
    </dgm:pt>
    <dgm:pt modelId="{27C7511B-0C73-42F2-B5CA-D1B3A7D0C092}" type="sibTrans" cxnId="{2A1D5AE8-5C1C-46F6-B115-DE0E95FDBAA9}">
      <dgm:prSet/>
      <dgm:spPr/>
      <dgm:t>
        <a:bodyPr/>
        <a:lstStyle/>
        <a:p>
          <a:endParaRPr lang="en-US"/>
        </a:p>
      </dgm:t>
    </dgm:pt>
    <dgm:pt modelId="{527708EA-71F9-4679-AC55-16594FE8D1F9}">
      <dgm:prSet custT="1"/>
      <dgm:spPr/>
      <dgm:t>
        <a:bodyPr/>
        <a:lstStyle/>
        <a:p>
          <a:r>
            <a:rPr lang="en-US" sz="1400"/>
            <a:t>The intervention group received ethanol locks, and the control group received heparin/NaCl locks</a:t>
          </a:r>
        </a:p>
      </dgm:t>
    </dgm:pt>
    <dgm:pt modelId="{5D5B8324-1084-4CB2-8DCB-D9981C7F6F7E}" type="parTrans" cxnId="{3CF9617E-18A1-4168-87DD-0401DA8771E9}">
      <dgm:prSet/>
      <dgm:spPr/>
      <dgm:t>
        <a:bodyPr/>
        <a:lstStyle/>
        <a:p>
          <a:endParaRPr lang="en-US"/>
        </a:p>
      </dgm:t>
    </dgm:pt>
    <dgm:pt modelId="{229754F6-905D-4C07-81B6-72671E181FAC}" type="sibTrans" cxnId="{3CF9617E-18A1-4168-87DD-0401DA8771E9}">
      <dgm:prSet/>
      <dgm:spPr/>
      <dgm:t>
        <a:bodyPr/>
        <a:lstStyle/>
        <a:p>
          <a:endParaRPr lang="en-US"/>
        </a:p>
      </dgm:t>
    </dgm:pt>
    <dgm:pt modelId="{D5F89E58-8E0E-4AB1-852B-CA5662100E0D}">
      <dgm:prSet custT="1"/>
      <dgm:spPr/>
      <dgm:t>
        <a:bodyPr/>
        <a:lstStyle/>
        <a:p>
          <a:r>
            <a:rPr lang="en-US" sz="1400"/>
            <a:t>Studies were RCTs</a:t>
          </a:r>
        </a:p>
      </dgm:t>
    </dgm:pt>
    <dgm:pt modelId="{7CAE6916-3DC7-42C4-A94E-94956C7A1547}" type="parTrans" cxnId="{2F61CD9F-68D6-4C2B-8D58-1AFA4FAD021A}">
      <dgm:prSet/>
      <dgm:spPr/>
      <dgm:t>
        <a:bodyPr/>
        <a:lstStyle/>
        <a:p>
          <a:endParaRPr lang="en-US"/>
        </a:p>
      </dgm:t>
    </dgm:pt>
    <dgm:pt modelId="{0CC53EB0-98F6-4543-9EF0-02ACD9871915}" type="sibTrans" cxnId="{2F61CD9F-68D6-4C2B-8D58-1AFA4FAD021A}">
      <dgm:prSet/>
      <dgm:spPr/>
      <dgm:t>
        <a:bodyPr/>
        <a:lstStyle/>
        <a:p>
          <a:endParaRPr lang="en-US"/>
        </a:p>
      </dgm:t>
    </dgm:pt>
    <dgm:pt modelId="{FE462829-7864-4D2E-B1AF-76D0C1B18170}">
      <dgm:prSet custT="1"/>
      <dgm:spPr/>
      <dgm:t>
        <a:bodyPr/>
        <a:lstStyle/>
        <a:p>
          <a:r>
            <a:rPr lang="en-US" sz="1400"/>
            <a:t>Pooled results:</a:t>
          </a:r>
        </a:p>
      </dgm:t>
    </dgm:pt>
    <dgm:pt modelId="{13BB8548-B1C0-4A81-8B89-3A80FE5B2818}" type="parTrans" cxnId="{824A4EE1-D5F6-4D24-84FC-20D5BE2B521E}">
      <dgm:prSet/>
      <dgm:spPr/>
      <dgm:t>
        <a:bodyPr/>
        <a:lstStyle/>
        <a:p>
          <a:endParaRPr lang="en-US"/>
        </a:p>
      </dgm:t>
    </dgm:pt>
    <dgm:pt modelId="{4A57AEE2-6407-4B7C-B149-59E0BDD9C955}" type="sibTrans" cxnId="{824A4EE1-D5F6-4D24-84FC-20D5BE2B521E}">
      <dgm:prSet/>
      <dgm:spPr/>
      <dgm:t>
        <a:bodyPr/>
        <a:lstStyle/>
        <a:p>
          <a:endParaRPr lang="en-US"/>
        </a:p>
      </dgm:t>
    </dgm:pt>
    <dgm:pt modelId="{4EE009DC-3955-4DCA-B335-D79EA638E635}">
      <dgm:prSet custT="1"/>
      <dgm:spPr/>
      <dgm:t>
        <a:bodyPr/>
        <a:lstStyle/>
        <a:p>
          <a:r>
            <a:rPr lang="en-US" sz="1400"/>
            <a:t>Ethanol locks significantly decreased the incidence of CLABSI (RR 0.66, 95% CI 0.51–0.86).</a:t>
          </a:r>
        </a:p>
      </dgm:t>
    </dgm:pt>
    <dgm:pt modelId="{AAB5C562-07DF-4B8B-83FF-3C91F42C9878}" type="parTrans" cxnId="{70C929AC-DC06-4608-A46C-A0F25DEC9BC1}">
      <dgm:prSet/>
      <dgm:spPr/>
      <dgm:t>
        <a:bodyPr/>
        <a:lstStyle/>
        <a:p>
          <a:endParaRPr lang="en-US"/>
        </a:p>
      </dgm:t>
    </dgm:pt>
    <dgm:pt modelId="{EA72C9A6-86EA-46E3-B7E1-8938A8F95D66}" type="sibTrans" cxnId="{70C929AC-DC06-4608-A46C-A0F25DEC9BC1}">
      <dgm:prSet/>
      <dgm:spPr/>
      <dgm:t>
        <a:bodyPr/>
        <a:lstStyle/>
        <a:p>
          <a:endParaRPr lang="en-US"/>
        </a:p>
      </dgm:t>
    </dgm:pt>
    <dgm:pt modelId="{79D606C6-C3B8-460A-B65D-56406DA226FC}">
      <dgm:prSet custT="1"/>
      <dgm:spPr/>
      <dgm:t>
        <a:bodyPr/>
        <a:lstStyle/>
        <a:p>
          <a:r>
            <a:rPr lang="en-US" sz="1400"/>
            <a:t>Ethanol locks significantly prevent CLABSI (RR 0.61, 95% CI 0.42–0.89).</a:t>
          </a:r>
        </a:p>
      </dgm:t>
    </dgm:pt>
    <dgm:pt modelId="{F96F283B-E437-44E3-993E-E10C6A942DF0}" type="parTrans" cxnId="{24BB1C3E-3C78-41E1-AB17-E0829D787ECB}">
      <dgm:prSet/>
      <dgm:spPr/>
      <dgm:t>
        <a:bodyPr/>
        <a:lstStyle/>
        <a:p>
          <a:endParaRPr lang="en-US"/>
        </a:p>
      </dgm:t>
    </dgm:pt>
    <dgm:pt modelId="{FD7DC006-4F67-4326-BFD0-ED644BBF8AAF}" type="sibTrans" cxnId="{24BB1C3E-3C78-41E1-AB17-E0829D787ECB}">
      <dgm:prSet/>
      <dgm:spPr/>
      <dgm:t>
        <a:bodyPr/>
        <a:lstStyle/>
        <a:p>
          <a:endParaRPr lang="en-US"/>
        </a:p>
      </dgm:t>
    </dgm:pt>
    <dgm:pt modelId="{7ED52664-BAC6-40FF-B233-D80A936EE9E3}" type="pres">
      <dgm:prSet presAssocID="{4CB4AE79-D7BF-492A-B5A8-ABD653A4A34B}" presName="linear" presStyleCnt="0">
        <dgm:presLayoutVars>
          <dgm:dir/>
          <dgm:animLvl val="lvl"/>
          <dgm:resizeHandles val="exact"/>
        </dgm:presLayoutVars>
      </dgm:prSet>
      <dgm:spPr/>
    </dgm:pt>
    <dgm:pt modelId="{1667199C-5B95-4532-BD80-7CBCAE47506A}" type="pres">
      <dgm:prSet presAssocID="{E6E8C345-7CFA-4228-A6BB-7C912850B8B6}" presName="parentLin" presStyleCnt="0"/>
      <dgm:spPr/>
    </dgm:pt>
    <dgm:pt modelId="{8260EC53-5554-4794-9B0B-76443C34A14E}" type="pres">
      <dgm:prSet presAssocID="{E6E8C345-7CFA-4228-A6BB-7C912850B8B6}" presName="parentLeftMargin" presStyleLbl="node1" presStyleIdx="0" presStyleCnt="4"/>
      <dgm:spPr/>
    </dgm:pt>
    <dgm:pt modelId="{3ED817FE-EF11-4E1E-8207-20CC26684AB1}" type="pres">
      <dgm:prSet presAssocID="{E6E8C345-7CFA-4228-A6BB-7C912850B8B6}" presName="parentText" presStyleLbl="node1" presStyleIdx="0" presStyleCnt="4">
        <dgm:presLayoutVars>
          <dgm:chMax val="0"/>
          <dgm:bulletEnabled val="1"/>
        </dgm:presLayoutVars>
      </dgm:prSet>
      <dgm:spPr/>
    </dgm:pt>
    <dgm:pt modelId="{A25DC086-2C41-49F3-B0AD-34C3E9777B60}" type="pres">
      <dgm:prSet presAssocID="{E6E8C345-7CFA-4228-A6BB-7C912850B8B6}" presName="negativeSpace" presStyleCnt="0"/>
      <dgm:spPr/>
    </dgm:pt>
    <dgm:pt modelId="{C0C2F7A7-2917-4447-BBD5-B7F530023C15}" type="pres">
      <dgm:prSet presAssocID="{E6E8C345-7CFA-4228-A6BB-7C912850B8B6}" presName="childText" presStyleLbl="conFgAcc1" presStyleIdx="0" presStyleCnt="4">
        <dgm:presLayoutVars>
          <dgm:bulletEnabled val="1"/>
        </dgm:presLayoutVars>
      </dgm:prSet>
      <dgm:spPr/>
    </dgm:pt>
    <dgm:pt modelId="{08799062-D498-49B5-A48A-1519546E252B}" type="pres">
      <dgm:prSet presAssocID="{98693883-88DE-40BA-AA67-DF14158CB436}" presName="spaceBetweenRectangles" presStyleCnt="0"/>
      <dgm:spPr/>
    </dgm:pt>
    <dgm:pt modelId="{42A4A061-223E-428F-A477-811AFC864B58}" type="pres">
      <dgm:prSet presAssocID="{D6BD8C47-E66C-47B7-BFA8-E21A54446EFB}" presName="parentLin" presStyleCnt="0"/>
      <dgm:spPr/>
    </dgm:pt>
    <dgm:pt modelId="{C9AF5938-519D-47D3-A983-0D58447DA60B}" type="pres">
      <dgm:prSet presAssocID="{D6BD8C47-E66C-47B7-BFA8-E21A54446EFB}" presName="parentLeftMargin" presStyleLbl="node1" presStyleIdx="0" presStyleCnt="4"/>
      <dgm:spPr/>
    </dgm:pt>
    <dgm:pt modelId="{6A17609D-BF4A-4CF5-8B3B-89165E2154D2}" type="pres">
      <dgm:prSet presAssocID="{D6BD8C47-E66C-47B7-BFA8-E21A54446EFB}" presName="parentText" presStyleLbl="node1" presStyleIdx="1" presStyleCnt="4" custScaleY="140492">
        <dgm:presLayoutVars>
          <dgm:chMax val="0"/>
          <dgm:bulletEnabled val="1"/>
        </dgm:presLayoutVars>
      </dgm:prSet>
      <dgm:spPr/>
    </dgm:pt>
    <dgm:pt modelId="{D57948F3-EABD-4524-BFDB-1517A499A380}" type="pres">
      <dgm:prSet presAssocID="{D6BD8C47-E66C-47B7-BFA8-E21A54446EFB}" presName="negativeSpace" presStyleCnt="0"/>
      <dgm:spPr/>
    </dgm:pt>
    <dgm:pt modelId="{C379B06E-9CEE-4F80-84FA-A7F294924C2E}" type="pres">
      <dgm:prSet presAssocID="{D6BD8C47-E66C-47B7-BFA8-E21A54446EFB}" presName="childText" presStyleLbl="conFgAcc1" presStyleIdx="1" presStyleCnt="4">
        <dgm:presLayoutVars>
          <dgm:bulletEnabled val="1"/>
        </dgm:presLayoutVars>
      </dgm:prSet>
      <dgm:spPr/>
    </dgm:pt>
    <dgm:pt modelId="{AC1F05F7-24E1-4A1F-AE56-116E19529E2C}" type="pres">
      <dgm:prSet presAssocID="{B84D47B6-6DF6-4CBE-9416-2FD9D03A8B1D}" presName="spaceBetweenRectangles" presStyleCnt="0"/>
      <dgm:spPr/>
    </dgm:pt>
    <dgm:pt modelId="{DDB0C626-8F79-490A-BEF2-168599DEDF45}" type="pres">
      <dgm:prSet presAssocID="{04CDF88D-0477-4BAB-BD55-E88C2BF701E5}" presName="parentLin" presStyleCnt="0"/>
      <dgm:spPr/>
    </dgm:pt>
    <dgm:pt modelId="{544DA19D-052A-44B1-AE07-CE61766CD8FA}" type="pres">
      <dgm:prSet presAssocID="{04CDF88D-0477-4BAB-BD55-E88C2BF701E5}" presName="parentLeftMargin" presStyleLbl="node1" presStyleIdx="1" presStyleCnt="4"/>
      <dgm:spPr/>
    </dgm:pt>
    <dgm:pt modelId="{18B80FE3-1700-4781-BD11-732175766819}" type="pres">
      <dgm:prSet presAssocID="{04CDF88D-0477-4BAB-BD55-E88C2BF701E5}" presName="parentText" presStyleLbl="node1" presStyleIdx="2" presStyleCnt="4">
        <dgm:presLayoutVars>
          <dgm:chMax val="0"/>
          <dgm:bulletEnabled val="1"/>
        </dgm:presLayoutVars>
      </dgm:prSet>
      <dgm:spPr/>
    </dgm:pt>
    <dgm:pt modelId="{BF178BDC-D47E-4340-97BF-8F1BFA5354EA}" type="pres">
      <dgm:prSet presAssocID="{04CDF88D-0477-4BAB-BD55-E88C2BF701E5}" presName="negativeSpace" presStyleCnt="0"/>
      <dgm:spPr/>
    </dgm:pt>
    <dgm:pt modelId="{06816507-F1B9-4E82-BEBD-F3168E8558E4}" type="pres">
      <dgm:prSet presAssocID="{04CDF88D-0477-4BAB-BD55-E88C2BF701E5}" presName="childText" presStyleLbl="conFgAcc1" presStyleIdx="2" presStyleCnt="4">
        <dgm:presLayoutVars>
          <dgm:bulletEnabled val="1"/>
        </dgm:presLayoutVars>
      </dgm:prSet>
      <dgm:spPr/>
    </dgm:pt>
    <dgm:pt modelId="{44D8827D-2B31-495D-915E-074436092FBD}" type="pres">
      <dgm:prSet presAssocID="{4816C785-9DD1-4946-B10D-8235F277ADF7}" presName="spaceBetweenRectangles" presStyleCnt="0"/>
      <dgm:spPr/>
    </dgm:pt>
    <dgm:pt modelId="{12028DEA-F5E6-437D-AEB6-14D9AE53F195}" type="pres">
      <dgm:prSet presAssocID="{FE462829-7864-4D2E-B1AF-76D0C1B18170}" presName="parentLin" presStyleCnt="0"/>
      <dgm:spPr/>
    </dgm:pt>
    <dgm:pt modelId="{769312B2-2699-42B7-95B2-6C96BD13EE6E}" type="pres">
      <dgm:prSet presAssocID="{FE462829-7864-4D2E-B1AF-76D0C1B18170}" presName="parentLeftMargin" presStyleLbl="node1" presStyleIdx="2" presStyleCnt="4"/>
      <dgm:spPr/>
    </dgm:pt>
    <dgm:pt modelId="{EC9939DF-DB85-4A4B-BD61-9210E8C8DFFE}" type="pres">
      <dgm:prSet presAssocID="{FE462829-7864-4D2E-B1AF-76D0C1B18170}" presName="parentText" presStyleLbl="node1" presStyleIdx="3" presStyleCnt="4">
        <dgm:presLayoutVars>
          <dgm:chMax val="0"/>
          <dgm:bulletEnabled val="1"/>
        </dgm:presLayoutVars>
      </dgm:prSet>
      <dgm:spPr/>
    </dgm:pt>
    <dgm:pt modelId="{12620D0D-1451-4681-9F3A-798A3F5D9935}" type="pres">
      <dgm:prSet presAssocID="{FE462829-7864-4D2E-B1AF-76D0C1B18170}" presName="negativeSpace" presStyleCnt="0"/>
      <dgm:spPr/>
    </dgm:pt>
    <dgm:pt modelId="{4D3BCF33-228E-4968-B957-3D22D265352D}" type="pres">
      <dgm:prSet presAssocID="{FE462829-7864-4D2E-B1AF-76D0C1B18170}" presName="childText" presStyleLbl="conFgAcc1" presStyleIdx="3" presStyleCnt="4">
        <dgm:presLayoutVars>
          <dgm:bulletEnabled val="1"/>
        </dgm:presLayoutVars>
      </dgm:prSet>
      <dgm:spPr/>
    </dgm:pt>
  </dgm:ptLst>
  <dgm:cxnLst>
    <dgm:cxn modelId="{482E1605-6E30-426F-A6A3-5F9AFBC3D132}" srcId="{4CB4AE79-D7BF-492A-B5A8-ABD653A4A34B}" destId="{E6E8C345-7CFA-4228-A6BB-7C912850B8B6}" srcOrd="0" destOrd="0" parTransId="{1E4B4230-4801-4542-B24B-77019FD8EDD3}" sibTransId="{98693883-88DE-40BA-AA67-DF14158CB436}"/>
    <dgm:cxn modelId="{9CB4E912-24E4-4A10-AD7B-DC2C05A03954}" type="presOf" srcId="{FE462829-7864-4D2E-B1AF-76D0C1B18170}" destId="{EC9939DF-DB85-4A4B-BD61-9210E8C8DFFE}" srcOrd="1" destOrd="0" presId="urn:microsoft.com/office/officeart/2005/8/layout/list1"/>
    <dgm:cxn modelId="{6111D828-59AD-44FC-849A-FFC962903676}" type="presOf" srcId="{04CDF88D-0477-4BAB-BD55-E88C2BF701E5}" destId="{18B80FE3-1700-4781-BD11-732175766819}" srcOrd="1" destOrd="0" presId="urn:microsoft.com/office/officeart/2005/8/layout/list1"/>
    <dgm:cxn modelId="{24BB1C3E-3C78-41E1-AB17-E0829D787ECB}" srcId="{FE462829-7864-4D2E-B1AF-76D0C1B18170}" destId="{79D606C6-C3B8-460A-B65D-56406DA226FC}" srcOrd="1" destOrd="0" parTransId="{F96F283B-E437-44E3-993E-E10C6A942DF0}" sibTransId="{FD7DC006-4F67-4326-BFD0-ED644BBF8AAF}"/>
    <dgm:cxn modelId="{91103260-51C4-42B5-BDDF-6696525BEBA8}" type="presOf" srcId="{79D606C6-C3B8-460A-B65D-56406DA226FC}" destId="{4D3BCF33-228E-4968-B957-3D22D265352D}" srcOrd="0" destOrd="1" presId="urn:microsoft.com/office/officeart/2005/8/layout/list1"/>
    <dgm:cxn modelId="{9A3A1562-AD91-4F87-8E7F-407077A47288}" type="presOf" srcId="{D5F89E58-8E0E-4AB1-852B-CA5662100E0D}" destId="{06816507-F1B9-4E82-BEBD-F3168E8558E4}" srcOrd="0" destOrd="2" presId="urn:microsoft.com/office/officeart/2005/8/layout/list1"/>
    <dgm:cxn modelId="{345B9F46-64BD-4A18-8CBB-05E32835DD3C}" type="presOf" srcId="{527708EA-71F9-4679-AC55-16594FE8D1F9}" destId="{06816507-F1B9-4E82-BEBD-F3168E8558E4}" srcOrd="0" destOrd="1" presId="urn:microsoft.com/office/officeart/2005/8/layout/list1"/>
    <dgm:cxn modelId="{D2FF1550-B961-4AC0-88E5-F1BFC8E09486}" srcId="{4CB4AE79-D7BF-492A-B5A8-ABD653A4A34B}" destId="{04CDF88D-0477-4BAB-BD55-E88C2BF701E5}" srcOrd="2" destOrd="0" parTransId="{19CA7C00-4E28-4E79-A3A5-DE49FAE36D33}" sibTransId="{4816C785-9DD1-4946-B10D-8235F277ADF7}"/>
    <dgm:cxn modelId="{2E8A5274-F13B-4F84-A608-F5F1D9D899FD}" type="presOf" srcId="{D6BD8C47-E66C-47B7-BFA8-E21A54446EFB}" destId="{6A17609D-BF4A-4CF5-8B3B-89165E2154D2}" srcOrd="1" destOrd="0" presId="urn:microsoft.com/office/officeart/2005/8/layout/list1"/>
    <dgm:cxn modelId="{3CF9617E-18A1-4168-87DD-0401DA8771E9}" srcId="{04CDF88D-0477-4BAB-BD55-E88C2BF701E5}" destId="{527708EA-71F9-4679-AC55-16594FE8D1F9}" srcOrd="1" destOrd="0" parTransId="{5D5B8324-1084-4CB2-8DCB-D9981C7F6F7E}" sibTransId="{229754F6-905D-4C07-81B6-72671E181FAC}"/>
    <dgm:cxn modelId="{BCF05C7F-C1E1-45A9-AF51-06E9F44E1105}" type="presOf" srcId="{D6BD8C47-E66C-47B7-BFA8-E21A54446EFB}" destId="{C9AF5938-519D-47D3-A983-0D58447DA60B}" srcOrd="0" destOrd="0" presId="urn:microsoft.com/office/officeart/2005/8/layout/list1"/>
    <dgm:cxn modelId="{70ABA680-5B5D-41AA-86D1-59B37FF7FEFB}" type="presOf" srcId="{4CB4AE79-D7BF-492A-B5A8-ABD653A4A34B}" destId="{7ED52664-BAC6-40FF-B233-D80A936EE9E3}" srcOrd="0" destOrd="0" presId="urn:microsoft.com/office/officeart/2005/8/layout/list1"/>
    <dgm:cxn modelId="{854E7E84-08A8-4F4C-8911-A6DBE7493DBD}" type="presOf" srcId="{03E19C92-3D60-47D1-87EF-DCD1F35D1E91}" destId="{06816507-F1B9-4E82-BEBD-F3168E8558E4}" srcOrd="0" destOrd="0" presId="urn:microsoft.com/office/officeart/2005/8/layout/list1"/>
    <dgm:cxn modelId="{2F61CD9F-68D6-4C2B-8D58-1AFA4FAD021A}" srcId="{04CDF88D-0477-4BAB-BD55-E88C2BF701E5}" destId="{D5F89E58-8E0E-4AB1-852B-CA5662100E0D}" srcOrd="2" destOrd="0" parTransId="{7CAE6916-3DC7-42C4-A94E-94956C7A1547}" sibTransId="{0CC53EB0-98F6-4543-9EF0-02ACD9871915}"/>
    <dgm:cxn modelId="{A95EEFA7-4403-413A-ACF2-B174F4DC1C76}" type="presOf" srcId="{FE462829-7864-4D2E-B1AF-76D0C1B18170}" destId="{769312B2-2699-42B7-95B2-6C96BD13EE6E}" srcOrd="0" destOrd="0" presId="urn:microsoft.com/office/officeart/2005/8/layout/list1"/>
    <dgm:cxn modelId="{70C929AC-DC06-4608-A46C-A0F25DEC9BC1}" srcId="{FE462829-7864-4D2E-B1AF-76D0C1B18170}" destId="{4EE009DC-3955-4DCA-B335-D79EA638E635}" srcOrd="0" destOrd="0" parTransId="{AAB5C562-07DF-4B8B-83FF-3C91F42C9878}" sibTransId="{EA72C9A6-86EA-46E3-B7E1-8938A8F95D66}"/>
    <dgm:cxn modelId="{84DD5AB1-A765-4DAD-9706-92867DB2E689}" type="presOf" srcId="{E6E8C345-7CFA-4228-A6BB-7C912850B8B6}" destId="{8260EC53-5554-4794-9B0B-76443C34A14E}" srcOrd="0" destOrd="0" presId="urn:microsoft.com/office/officeart/2005/8/layout/list1"/>
    <dgm:cxn modelId="{1BFBC4B1-5D58-4453-BAD8-B16424609764}" type="presOf" srcId="{4EE009DC-3955-4DCA-B335-D79EA638E635}" destId="{4D3BCF33-228E-4968-B957-3D22D265352D}" srcOrd="0" destOrd="0" presId="urn:microsoft.com/office/officeart/2005/8/layout/list1"/>
    <dgm:cxn modelId="{F15591D2-10AB-4820-B409-740A2C7135FD}" type="presOf" srcId="{04CDF88D-0477-4BAB-BD55-E88C2BF701E5}" destId="{544DA19D-052A-44B1-AE07-CE61766CD8FA}" srcOrd="0" destOrd="0" presId="urn:microsoft.com/office/officeart/2005/8/layout/list1"/>
    <dgm:cxn modelId="{824A4EE1-D5F6-4D24-84FC-20D5BE2B521E}" srcId="{4CB4AE79-D7BF-492A-B5A8-ABD653A4A34B}" destId="{FE462829-7864-4D2E-B1AF-76D0C1B18170}" srcOrd="3" destOrd="0" parTransId="{13BB8548-B1C0-4A81-8B89-3A80FE5B2818}" sibTransId="{4A57AEE2-6407-4B7C-B149-59E0BDD9C955}"/>
    <dgm:cxn modelId="{2A1D5AE8-5C1C-46F6-B115-DE0E95FDBAA9}" srcId="{04CDF88D-0477-4BAB-BD55-E88C2BF701E5}" destId="{03E19C92-3D60-47D1-87EF-DCD1F35D1E91}" srcOrd="0" destOrd="0" parTransId="{C73979E9-C6E1-4607-AB25-2AF8E4493CC8}" sibTransId="{27C7511B-0C73-42F2-B5CA-D1B3A7D0C092}"/>
    <dgm:cxn modelId="{D1306DF0-041D-4064-9B5C-61748C47F3BA}" type="presOf" srcId="{E6E8C345-7CFA-4228-A6BB-7C912850B8B6}" destId="{3ED817FE-EF11-4E1E-8207-20CC26684AB1}" srcOrd="1" destOrd="0" presId="urn:microsoft.com/office/officeart/2005/8/layout/list1"/>
    <dgm:cxn modelId="{8296FDF3-B189-451C-AFDA-AF611798AEBD}" srcId="{4CB4AE79-D7BF-492A-B5A8-ABD653A4A34B}" destId="{D6BD8C47-E66C-47B7-BFA8-E21A54446EFB}" srcOrd="1" destOrd="0" parTransId="{FB260B8C-3AA2-4DB7-A06C-97239D7DE912}" sibTransId="{B84D47B6-6DF6-4CBE-9416-2FD9D03A8B1D}"/>
    <dgm:cxn modelId="{524F8615-A062-4D9C-B698-B06043406BA3}" type="presParOf" srcId="{7ED52664-BAC6-40FF-B233-D80A936EE9E3}" destId="{1667199C-5B95-4532-BD80-7CBCAE47506A}" srcOrd="0" destOrd="0" presId="urn:microsoft.com/office/officeart/2005/8/layout/list1"/>
    <dgm:cxn modelId="{3D4D81CB-1860-47C8-993B-2A16781B86F8}" type="presParOf" srcId="{1667199C-5B95-4532-BD80-7CBCAE47506A}" destId="{8260EC53-5554-4794-9B0B-76443C34A14E}" srcOrd="0" destOrd="0" presId="urn:microsoft.com/office/officeart/2005/8/layout/list1"/>
    <dgm:cxn modelId="{2496F455-B99D-43B8-A319-6F6EA720D816}" type="presParOf" srcId="{1667199C-5B95-4532-BD80-7CBCAE47506A}" destId="{3ED817FE-EF11-4E1E-8207-20CC26684AB1}" srcOrd="1" destOrd="0" presId="urn:microsoft.com/office/officeart/2005/8/layout/list1"/>
    <dgm:cxn modelId="{EB6EEEFE-8AD6-4308-904C-D3EE8EDFE0F3}" type="presParOf" srcId="{7ED52664-BAC6-40FF-B233-D80A936EE9E3}" destId="{A25DC086-2C41-49F3-B0AD-34C3E9777B60}" srcOrd="1" destOrd="0" presId="urn:microsoft.com/office/officeart/2005/8/layout/list1"/>
    <dgm:cxn modelId="{445FD5A1-5D6C-4F3F-B37F-7241F3A781E5}" type="presParOf" srcId="{7ED52664-BAC6-40FF-B233-D80A936EE9E3}" destId="{C0C2F7A7-2917-4447-BBD5-B7F530023C15}" srcOrd="2" destOrd="0" presId="urn:microsoft.com/office/officeart/2005/8/layout/list1"/>
    <dgm:cxn modelId="{261DBBC4-0CAB-4CE3-A96C-C786AEB4EE54}" type="presParOf" srcId="{7ED52664-BAC6-40FF-B233-D80A936EE9E3}" destId="{08799062-D498-49B5-A48A-1519546E252B}" srcOrd="3" destOrd="0" presId="urn:microsoft.com/office/officeart/2005/8/layout/list1"/>
    <dgm:cxn modelId="{E670D6C7-AC27-42C0-B43C-B7645F89076F}" type="presParOf" srcId="{7ED52664-BAC6-40FF-B233-D80A936EE9E3}" destId="{42A4A061-223E-428F-A477-811AFC864B58}" srcOrd="4" destOrd="0" presId="urn:microsoft.com/office/officeart/2005/8/layout/list1"/>
    <dgm:cxn modelId="{2C9D7AEC-3C45-4BD1-84D1-F17208A310C5}" type="presParOf" srcId="{42A4A061-223E-428F-A477-811AFC864B58}" destId="{C9AF5938-519D-47D3-A983-0D58447DA60B}" srcOrd="0" destOrd="0" presId="urn:microsoft.com/office/officeart/2005/8/layout/list1"/>
    <dgm:cxn modelId="{6E3EB260-EBE3-4D59-918F-0CEE73653BC4}" type="presParOf" srcId="{42A4A061-223E-428F-A477-811AFC864B58}" destId="{6A17609D-BF4A-4CF5-8B3B-89165E2154D2}" srcOrd="1" destOrd="0" presId="urn:microsoft.com/office/officeart/2005/8/layout/list1"/>
    <dgm:cxn modelId="{D0805425-45CF-457B-8B4C-D86A6D28FF35}" type="presParOf" srcId="{7ED52664-BAC6-40FF-B233-D80A936EE9E3}" destId="{D57948F3-EABD-4524-BFDB-1517A499A380}" srcOrd="5" destOrd="0" presId="urn:microsoft.com/office/officeart/2005/8/layout/list1"/>
    <dgm:cxn modelId="{728F007A-E74A-4BE1-9102-C3EA38BED981}" type="presParOf" srcId="{7ED52664-BAC6-40FF-B233-D80A936EE9E3}" destId="{C379B06E-9CEE-4F80-84FA-A7F294924C2E}" srcOrd="6" destOrd="0" presId="urn:microsoft.com/office/officeart/2005/8/layout/list1"/>
    <dgm:cxn modelId="{162EB454-E25A-46A1-B0C7-1C7200CAEE56}" type="presParOf" srcId="{7ED52664-BAC6-40FF-B233-D80A936EE9E3}" destId="{AC1F05F7-24E1-4A1F-AE56-116E19529E2C}" srcOrd="7" destOrd="0" presId="urn:microsoft.com/office/officeart/2005/8/layout/list1"/>
    <dgm:cxn modelId="{3B131B6D-044B-4E2F-A0A8-778A38F255C6}" type="presParOf" srcId="{7ED52664-BAC6-40FF-B233-D80A936EE9E3}" destId="{DDB0C626-8F79-490A-BEF2-168599DEDF45}" srcOrd="8" destOrd="0" presId="urn:microsoft.com/office/officeart/2005/8/layout/list1"/>
    <dgm:cxn modelId="{4648EA43-40E8-4CF2-918E-17C4EB6D462B}" type="presParOf" srcId="{DDB0C626-8F79-490A-BEF2-168599DEDF45}" destId="{544DA19D-052A-44B1-AE07-CE61766CD8FA}" srcOrd="0" destOrd="0" presId="urn:microsoft.com/office/officeart/2005/8/layout/list1"/>
    <dgm:cxn modelId="{457CADAC-E05D-4038-A974-8D39273CCF8E}" type="presParOf" srcId="{DDB0C626-8F79-490A-BEF2-168599DEDF45}" destId="{18B80FE3-1700-4781-BD11-732175766819}" srcOrd="1" destOrd="0" presId="urn:microsoft.com/office/officeart/2005/8/layout/list1"/>
    <dgm:cxn modelId="{6560567B-3F5A-4324-8D37-3D22840FA7AC}" type="presParOf" srcId="{7ED52664-BAC6-40FF-B233-D80A936EE9E3}" destId="{BF178BDC-D47E-4340-97BF-8F1BFA5354EA}" srcOrd="9" destOrd="0" presId="urn:microsoft.com/office/officeart/2005/8/layout/list1"/>
    <dgm:cxn modelId="{9BBAC165-6362-4F72-94CA-7F6F68DE2F1B}" type="presParOf" srcId="{7ED52664-BAC6-40FF-B233-D80A936EE9E3}" destId="{06816507-F1B9-4E82-BEBD-F3168E8558E4}" srcOrd="10" destOrd="0" presId="urn:microsoft.com/office/officeart/2005/8/layout/list1"/>
    <dgm:cxn modelId="{765BFFC1-2BFB-40E5-AE8C-35BCC13C0913}" type="presParOf" srcId="{7ED52664-BAC6-40FF-B233-D80A936EE9E3}" destId="{44D8827D-2B31-495D-915E-074436092FBD}" srcOrd="11" destOrd="0" presId="urn:microsoft.com/office/officeart/2005/8/layout/list1"/>
    <dgm:cxn modelId="{E6D536D2-17C3-43A9-8934-9E12FCB77C24}" type="presParOf" srcId="{7ED52664-BAC6-40FF-B233-D80A936EE9E3}" destId="{12028DEA-F5E6-437D-AEB6-14D9AE53F195}" srcOrd="12" destOrd="0" presId="urn:microsoft.com/office/officeart/2005/8/layout/list1"/>
    <dgm:cxn modelId="{7CCAF4B4-7C5A-40C6-8F52-80A7DC8EE7BC}" type="presParOf" srcId="{12028DEA-F5E6-437D-AEB6-14D9AE53F195}" destId="{769312B2-2699-42B7-95B2-6C96BD13EE6E}" srcOrd="0" destOrd="0" presId="urn:microsoft.com/office/officeart/2005/8/layout/list1"/>
    <dgm:cxn modelId="{2CAC0C14-1149-494C-BDC1-077AFB1FE9EC}" type="presParOf" srcId="{12028DEA-F5E6-437D-AEB6-14D9AE53F195}" destId="{EC9939DF-DB85-4A4B-BD61-9210E8C8DFFE}" srcOrd="1" destOrd="0" presId="urn:microsoft.com/office/officeart/2005/8/layout/list1"/>
    <dgm:cxn modelId="{0C28301D-9B71-4E53-B8D3-D590E9E04D80}" type="presParOf" srcId="{7ED52664-BAC6-40FF-B233-D80A936EE9E3}" destId="{12620D0D-1451-4681-9F3A-798A3F5D9935}" srcOrd="13" destOrd="0" presId="urn:microsoft.com/office/officeart/2005/8/layout/list1"/>
    <dgm:cxn modelId="{165F877F-C7F7-419C-9CF2-BACD36AD3FEE}" type="presParOf" srcId="{7ED52664-BAC6-40FF-B233-D80A936EE9E3}" destId="{4D3BCF33-228E-4968-B957-3D22D265352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6676290-6756-4248-955C-F792E44872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D15A9F5-7C07-4F32-8081-AD803CC2EF45}">
      <dgm:prSet/>
      <dgm:spPr/>
      <dgm:t>
        <a:bodyPr/>
        <a:lstStyle/>
        <a:p>
          <a:pPr>
            <a:lnSpc>
              <a:spcPct val="100000"/>
            </a:lnSpc>
          </a:pPr>
          <a:r>
            <a:rPr lang="en-US" dirty="0"/>
            <a:t>Current FDA-approved formulation is cost-prohibitive</a:t>
          </a:r>
        </a:p>
      </dgm:t>
    </dgm:pt>
    <dgm:pt modelId="{DDADFDEA-D59D-4A09-96D9-9F8BE45CAF7B}" type="parTrans" cxnId="{B738B228-0875-4089-9242-00A6C83C8987}">
      <dgm:prSet/>
      <dgm:spPr/>
      <dgm:t>
        <a:bodyPr/>
        <a:lstStyle/>
        <a:p>
          <a:endParaRPr lang="en-US"/>
        </a:p>
      </dgm:t>
    </dgm:pt>
    <dgm:pt modelId="{3EE6C7E0-F262-40A7-B6B6-647267EE7531}" type="sibTrans" cxnId="{B738B228-0875-4089-9242-00A6C83C8987}">
      <dgm:prSet/>
      <dgm:spPr/>
      <dgm:t>
        <a:bodyPr/>
        <a:lstStyle/>
        <a:p>
          <a:endParaRPr lang="en-US"/>
        </a:p>
      </dgm:t>
    </dgm:pt>
    <dgm:pt modelId="{8C247F73-462E-475E-B640-15D12C5380CA}">
      <dgm:prSet/>
      <dgm:spPr/>
      <dgm:t>
        <a:bodyPr/>
        <a:lstStyle/>
        <a:p>
          <a:pPr>
            <a:lnSpc>
              <a:spcPct val="100000"/>
            </a:lnSpc>
          </a:pPr>
          <a:r>
            <a:rPr lang="en-US" dirty="0"/>
            <a:t>Alternate sourcing poses operational changes</a:t>
          </a:r>
        </a:p>
      </dgm:t>
    </dgm:pt>
    <dgm:pt modelId="{C52CE424-24FA-4D47-A934-3AE3624A396C}" type="parTrans" cxnId="{2433BE40-AE05-43FF-94A0-FD4BB4F98C91}">
      <dgm:prSet/>
      <dgm:spPr/>
      <dgm:t>
        <a:bodyPr/>
        <a:lstStyle/>
        <a:p>
          <a:endParaRPr lang="en-US"/>
        </a:p>
      </dgm:t>
    </dgm:pt>
    <dgm:pt modelId="{4887D506-0C91-4570-B5E3-ECDF9DCE55F5}" type="sibTrans" cxnId="{2433BE40-AE05-43FF-94A0-FD4BB4F98C91}">
      <dgm:prSet/>
      <dgm:spPr/>
      <dgm:t>
        <a:bodyPr/>
        <a:lstStyle/>
        <a:p>
          <a:endParaRPr lang="en-US"/>
        </a:p>
      </dgm:t>
    </dgm:pt>
    <dgm:pt modelId="{D7CD59CC-273F-4396-82C6-68E227A01A19}">
      <dgm:prSet/>
      <dgm:spPr/>
      <dgm:t>
        <a:bodyPr/>
        <a:lstStyle/>
        <a:p>
          <a:pPr>
            <a:lnSpc>
              <a:spcPct val="100000"/>
            </a:lnSpc>
          </a:pPr>
          <a:r>
            <a:rPr lang="en-US" dirty="0"/>
            <a:t>Coverage for CLABSI prophylaxis not widely recognized by insurance</a:t>
          </a:r>
        </a:p>
      </dgm:t>
    </dgm:pt>
    <dgm:pt modelId="{56EE448D-B185-46EB-AEE1-9BF9E09C49AC}" type="parTrans" cxnId="{0DAA6DDB-7837-49D2-91C8-CB48E2E4D03D}">
      <dgm:prSet/>
      <dgm:spPr/>
      <dgm:t>
        <a:bodyPr/>
        <a:lstStyle/>
        <a:p>
          <a:endParaRPr lang="en-US"/>
        </a:p>
      </dgm:t>
    </dgm:pt>
    <dgm:pt modelId="{DA5BB9B4-C333-4FAA-AE7C-894D4C3944E7}" type="sibTrans" cxnId="{0DAA6DDB-7837-49D2-91C8-CB48E2E4D03D}">
      <dgm:prSet/>
      <dgm:spPr/>
      <dgm:t>
        <a:bodyPr/>
        <a:lstStyle/>
        <a:p>
          <a:endParaRPr lang="en-US"/>
        </a:p>
      </dgm:t>
    </dgm:pt>
    <dgm:pt modelId="{BB7A3D80-7E7C-4052-B781-ECB28681D319}" type="pres">
      <dgm:prSet presAssocID="{D6676290-6756-4248-955C-F792E4487239}" presName="root" presStyleCnt="0">
        <dgm:presLayoutVars>
          <dgm:dir/>
          <dgm:resizeHandles val="exact"/>
        </dgm:presLayoutVars>
      </dgm:prSet>
      <dgm:spPr/>
    </dgm:pt>
    <dgm:pt modelId="{54CE94CE-2937-4732-8DB3-EADE396F6A74}" type="pres">
      <dgm:prSet presAssocID="{D7CD59CC-273F-4396-82C6-68E227A01A19}" presName="compNode" presStyleCnt="0"/>
      <dgm:spPr/>
    </dgm:pt>
    <dgm:pt modelId="{A40E9D75-6C6A-49E1-B854-551E360FE934}" type="pres">
      <dgm:prSet presAssocID="{D7CD59CC-273F-4396-82C6-68E227A01A19}" presName="bgRect" presStyleLbl="bgShp" presStyleIdx="0" presStyleCnt="3"/>
      <dgm:spPr/>
    </dgm:pt>
    <dgm:pt modelId="{361C8100-DC32-419A-9930-F994BC48FE72}" type="pres">
      <dgm:prSet presAssocID="{D7CD59CC-273F-4396-82C6-68E227A01A19}"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rossed with solid fill"/>
        </a:ext>
      </dgm:extLst>
    </dgm:pt>
    <dgm:pt modelId="{897E5BF4-9170-4A66-9533-E4B495C2A350}" type="pres">
      <dgm:prSet presAssocID="{D7CD59CC-273F-4396-82C6-68E227A01A19}" presName="spaceRect" presStyleCnt="0"/>
      <dgm:spPr/>
    </dgm:pt>
    <dgm:pt modelId="{DF7580BC-2460-401E-A628-BD48E9180085}" type="pres">
      <dgm:prSet presAssocID="{D7CD59CC-273F-4396-82C6-68E227A01A19}" presName="parTx" presStyleLbl="revTx" presStyleIdx="0" presStyleCnt="3">
        <dgm:presLayoutVars>
          <dgm:chMax val="0"/>
          <dgm:chPref val="0"/>
        </dgm:presLayoutVars>
      </dgm:prSet>
      <dgm:spPr/>
    </dgm:pt>
    <dgm:pt modelId="{8C14CDC2-1C08-4BC0-8F0D-D2F6E0C5B129}" type="pres">
      <dgm:prSet presAssocID="{DA5BB9B4-C333-4FAA-AE7C-894D4C3944E7}" presName="sibTrans" presStyleCnt="0"/>
      <dgm:spPr/>
    </dgm:pt>
    <dgm:pt modelId="{BDC32C95-80B3-44E7-81BB-7D84C13CD477}" type="pres">
      <dgm:prSet presAssocID="{5D15A9F5-7C07-4F32-8081-AD803CC2EF45}" presName="compNode" presStyleCnt="0"/>
      <dgm:spPr/>
    </dgm:pt>
    <dgm:pt modelId="{204334E5-AC40-4A7B-9181-AB3A0D19EED8}" type="pres">
      <dgm:prSet presAssocID="{5D15A9F5-7C07-4F32-8081-AD803CC2EF45}" presName="bgRect" presStyleLbl="bgShp" presStyleIdx="1" presStyleCnt="3"/>
      <dgm:spPr/>
    </dgm:pt>
    <dgm:pt modelId="{5CD88AD1-A90E-40AF-82F0-D5F8EF5B277B}" type="pres">
      <dgm:prSet presAssocID="{5D15A9F5-7C07-4F32-8081-AD803CC2EF45}" presName="iconRect" presStyleLbl="node1" presStyleIdx="1" presStyleCnt="3"/>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DEBE5768-3D84-4B4C-9207-365EBB807EB4}" type="pres">
      <dgm:prSet presAssocID="{5D15A9F5-7C07-4F32-8081-AD803CC2EF45}" presName="spaceRect" presStyleCnt="0"/>
      <dgm:spPr/>
    </dgm:pt>
    <dgm:pt modelId="{A076103E-C349-4E1C-8F51-3B2FB81DDD72}" type="pres">
      <dgm:prSet presAssocID="{5D15A9F5-7C07-4F32-8081-AD803CC2EF45}" presName="parTx" presStyleLbl="revTx" presStyleIdx="1" presStyleCnt="3">
        <dgm:presLayoutVars>
          <dgm:chMax val="0"/>
          <dgm:chPref val="0"/>
        </dgm:presLayoutVars>
      </dgm:prSet>
      <dgm:spPr/>
    </dgm:pt>
    <dgm:pt modelId="{AF7D19B2-A97C-4C22-A857-DFA8DD224759}" type="pres">
      <dgm:prSet presAssocID="{3EE6C7E0-F262-40A7-B6B6-647267EE7531}" presName="sibTrans" presStyleCnt="0"/>
      <dgm:spPr/>
    </dgm:pt>
    <dgm:pt modelId="{EF989C08-8A8D-452D-B355-877603390549}" type="pres">
      <dgm:prSet presAssocID="{8C247F73-462E-475E-B640-15D12C5380CA}" presName="compNode" presStyleCnt="0"/>
      <dgm:spPr/>
    </dgm:pt>
    <dgm:pt modelId="{0490DF28-9DB2-4F32-AB78-066860E04796}" type="pres">
      <dgm:prSet presAssocID="{8C247F73-462E-475E-B640-15D12C5380CA}" presName="bgRect" presStyleLbl="bgShp" presStyleIdx="2" presStyleCnt="3"/>
      <dgm:spPr/>
    </dgm:pt>
    <dgm:pt modelId="{3D6B9F25-A915-466E-90D5-9F9A3EDE5685}" type="pres">
      <dgm:prSet presAssocID="{8C247F73-462E-475E-B640-15D12C5380C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orkflow with solid fill"/>
        </a:ext>
      </dgm:extLst>
    </dgm:pt>
    <dgm:pt modelId="{772EC708-AD6D-4AB8-A022-E5B036D0BA32}" type="pres">
      <dgm:prSet presAssocID="{8C247F73-462E-475E-B640-15D12C5380CA}" presName="spaceRect" presStyleCnt="0"/>
      <dgm:spPr/>
    </dgm:pt>
    <dgm:pt modelId="{3AAA14E7-843F-448C-B01E-789570BC0D14}" type="pres">
      <dgm:prSet presAssocID="{8C247F73-462E-475E-B640-15D12C5380CA}" presName="parTx" presStyleLbl="revTx" presStyleIdx="2" presStyleCnt="3">
        <dgm:presLayoutVars>
          <dgm:chMax val="0"/>
          <dgm:chPref val="0"/>
        </dgm:presLayoutVars>
      </dgm:prSet>
      <dgm:spPr/>
    </dgm:pt>
  </dgm:ptLst>
  <dgm:cxnLst>
    <dgm:cxn modelId="{B738B228-0875-4089-9242-00A6C83C8987}" srcId="{D6676290-6756-4248-955C-F792E4487239}" destId="{5D15A9F5-7C07-4F32-8081-AD803CC2EF45}" srcOrd="1" destOrd="0" parTransId="{DDADFDEA-D59D-4A09-96D9-9F8BE45CAF7B}" sibTransId="{3EE6C7E0-F262-40A7-B6B6-647267EE7531}"/>
    <dgm:cxn modelId="{2433BE40-AE05-43FF-94A0-FD4BB4F98C91}" srcId="{D6676290-6756-4248-955C-F792E4487239}" destId="{8C247F73-462E-475E-B640-15D12C5380CA}" srcOrd="2" destOrd="0" parTransId="{C52CE424-24FA-4D47-A934-3AE3624A396C}" sibTransId="{4887D506-0C91-4570-B5E3-ECDF9DCE55F5}"/>
    <dgm:cxn modelId="{22126F7D-F79A-4A5C-A7A2-1B80BD497A46}" type="presOf" srcId="{D7CD59CC-273F-4396-82C6-68E227A01A19}" destId="{DF7580BC-2460-401E-A628-BD48E9180085}" srcOrd="0" destOrd="0" presId="urn:microsoft.com/office/officeart/2018/2/layout/IconVerticalSolidList"/>
    <dgm:cxn modelId="{60A43686-777A-4B8C-ADE3-D1DA20152725}" type="presOf" srcId="{5D15A9F5-7C07-4F32-8081-AD803CC2EF45}" destId="{A076103E-C349-4E1C-8F51-3B2FB81DDD72}" srcOrd="0" destOrd="0" presId="urn:microsoft.com/office/officeart/2018/2/layout/IconVerticalSolidList"/>
    <dgm:cxn modelId="{86E00FA9-B77B-49F0-8A7E-3BE70F5D92A2}" type="presOf" srcId="{8C247F73-462E-475E-B640-15D12C5380CA}" destId="{3AAA14E7-843F-448C-B01E-789570BC0D14}" srcOrd="0" destOrd="0" presId="urn:microsoft.com/office/officeart/2018/2/layout/IconVerticalSolidList"/>
    <dgm:cxn modelId="{0DAA6DDB-7837-49D2-91C8-CB48E2E4D03D}" srcId="{D6676290-6756-4248-955C-F792E4487239}" destId="{D7CD59CC-273F-4396-82C6-68E227A01A19}" srcOrd="0" destOrd="0" parTransId="{56EE448D-B185-46EB-AEE1-9BF9E09C49AC}" sibTransId="{DA5BB9B4-C333-4FAA-AE7C-894D4C3944E7}"/>
    <dgm:cxn modelId="{444561F1-6157-4BBA-B473-4EA3DAAD5F88}" type="presOf" srcId="{D6676290-6756-4248-955C-F792E4487239}" destId="{BB7A3D80-7E7C-4052-B781-ECB28681D319}" srcOrd="0" destOrd="0" presId="urn:microsoft.com/office/officeart/2018/2/layout/IconVerticalSolidList"/>
    <dgm:cxn modelId="{0F950FD0-9B53-4D91-B37C-7C083E231675}" type="presParOf" srcId="{BB7A3D80-7E7C-4052-B781-ECB28681D319}" destId="{54CE94CE-2937-4732-8DB3-EADE396F6A74}" srcOrd="0" destOrd="0" presId="urn:microsoft.com/office/officeart/2018/2/layout/IconVerticalSolidList"/>
    <dgm:cxn modelId="{932482A2-357B-4E5B-B437-7BB4CA1E20AD}" type="presParOf" srcId="{54CE94CE-2937-4732-8DB3-EADE396F6A74}" destId="{A40E9D75-6C6A-49E1-B854-551E360FE934}" srcOrd="0" destOrd="0" presId="urn:microsoft.com/office/officeart/2018/2/layout/IconVerticalSolidList"/>
    <dgm:cxn modelId="{29E8D74A-2622-461E-98DF-A6DB7AC8E2E4}" type="presParOf" srcId="{54CE94CE-2937-4732-8DB3-EADE396F6A74}" destId="{361C8100-DC32-419A-9930-F994BC48FE72}" srcOrd="1" destOrd="0" presId="urn:microsoft.com/office/officeart/2018/2/layout/IconVerticalSolidList"/>
    <dgm:cxn modelId="{D8CF1C54-EC4C-4708-8056-72A76D2A57B7}" type="presParOf" srcId="{54CE94CE-2937-4732-8DB3-EADE396F6A74}" destId="{897E5BF4-9170-4A66-9533-E4B495C2A350}" srcOrd="2" destOrd="0" presId="urn:microsoft.com/office/officeart/2018/2/layout/IconVerticalSolidList"/>
    <dgm:cxn modelId="{AD997FC7-A5B6-4326-9DA7-635A5AE3F019}" type="presParOf" srcId="{54CE94CE-2937-4732-8DB3-EADE396F6A74}" destId="{DF7580BC-2460-401E-A628-BD48E9180085}" srcOrd="3" destOrd="0" presId="urn:microsoft.com/office/officeart/2018/2/layout/IconVerticalSolidList"/>
    <dgm:cxn modelId="{B118371B-AD2E-4B08-B51B-69619660287E}" type="presParOf" srcId="{BB7A3D80-7E7C-4052-B781-ECB28681D319}" destId="{8C14CDC2-1C08-4BC0-8F0D-D2F6E0C5B129}" srcOrd="1" destOrd="0" presId="urn:microsoft.com/office/officeart/2018/2/layout/IconVerticalSolidList"/>
    <dgm:cxn modelId="{A3D16950-632E-4D05-A40F-601298547F3A}" type="presParOf" srcId="{BB7A3D80-7E7C-4052-B781-ECB28681D319}" destId="{BDC32C95-80B3-44E7-81BB-7D84C13CD477}" srcOrd="2" destOrd="0" presId="urn:microsoft.com/office/officeart/2018/2/layout/IconVerticalSolidList"/>
    <dgm:cxn modelId="{8512EE91-0350-48F8-98AD-9ADD893E22C7}" type="presParOf" srcId="{BDC32C95-80B3-44E7-81BB-7D84C13CD477}" destId="{204334E5-AC40-4A7B-9181-AB3A0D19EED8}" srcOrd="0" destOrd="0" presId="urn:microsoft.com/office/officeart/2018/2/layout/IconVerticalSolidList"/>
    <dgm:cxn modelId="{B6F2AEBB-0161-4EA2-B6F7-02C7E572CCE3}" type="presParOf" srcId="{BDC32C95-80B3-44E7-81BB-7D84C13CD477}" destId="{5CD88AD1-A90E-40AF-82F0-D5F8EF5B277B}" srcOrd="1" destOrd="0" presId="urn:microsoft.com/office/officeart/2018/2/layout/IconVerticalSolidList"/>
    <dgm:cxn modelId="{74B889AF-1A9F-4513-B79D-CAAFCC90BF47}" type="presParOf" srcId="{BDC32C95-80B3-44E7-81BB-7D84C13CD477}" destId="{DEBE5768-3D84-4B4C-9207-365EBB807EB4}" srcOrd="2" destOrd="0" presId="urn:microsoft.com/office/officeart/2018/2/layout/IconVerticalSolidList"/>
    <dgm:cxn modelId="{7FA4BC17-09AD-4991-8C10-0CC814A7E4CD}" type="presParOf" srcId="{BDC32C95-80B3-44E7-81BB-7D84C13CD477}" destId="{A076103E-C349-4E1C-8F51-3B2FB81DDD72}" srcOrd="3" destOrd="0" presId="urn:microsoft.com/office/officeart/2018/2/layout/IconVerticalSolidList"/>
    <dgm:cxn modelId="{97360008-825A-47C7-B3DE-2EEB19139C91}" type="presParOf" srcId="{BB7A3D80-7E7C-4052-B781-ECB28681D319}" destId="{AF7D19B2-A97C-4C22-A857-DFA8DD224759}" srcOrd="3" destOrd="0" presId="urn:microsoft.com/office/officeart/2018/2/layout/IconVerticalSolidList"/>
    <dgm:cxn modelId="{80453F46-F3C2-4105-9115-B9C03C859FAC}" type="presParOf" srcId="{BB7A3D80-7E7C-4052-B781-ECB28681D319}" destId="{EF989C08-8A8D-452D-B355-877603390549}" srcOrd="4" destOrd="0" presId="urn:microsoft.com/office/officeart/2018/2/layout/IconVerticalSolidList"/>
    <dgm:cxn modelId="{92434278-3B4A-4668-BC2C-BFA455862B04}" type="presParOf" srcId="{EF989C08-8A8D-452D-B355-877603390549}" destId="{0490DF28-9DB2-4F32-AB78-066860E04796}" srcOrd="0" destOrd="0" presId="urn:microsoft.com/office/officeart/2018/2/layout/IconVerticalSolidList"/>
    <dgm:cxn modelId="{8169455A-C6BA-4F63-9692-1BE19CEDCEDC}" type="presParOf" srcId="{EF989C08-8A8D-452D-B355-877603390549}" destId="{3D6B9F25-A915-466E-90D5-9F9A3EDE5685}" srcOrd="1" destOrd="0" presId="urn:microsoft.com/office/officeart/2018/2/layout/IconVerticalSolidList"/>
    <dgm:cxn modelId="{48397D4C-A6FB-4FDD-AAB8-8EC2806ECCB2}" type="presParOf" srcId="{EF989C08-8A8D-452D-B355-877603390549}" destId="{772EC708-AD6D-4AB8-A022-E5B036D0BA32}" srcOrd="2" destOrd="0" presId="urn:microsoft.com/office/officeart/2018/2/layout/IconVerticalSolidList"/>
    <dgm:cxn modelId="{A0053960-1553-48C9-BC5B-E9D3E7C86D58}" type="presParOf" srcId="{EF989C08-8A8D-452D-B355-877603390549}" destId="{3AAA14E7-843F-448C-B01E-789570BC0D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D47FF2E-8490-4591-97A2-CC325995575D}"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11D23E06-EFB0-45D7-B5D7-348EA8431427}">
      <dgm:prSet/>
      <dgm:spPr/>
      <dgm:t>
        <a:bodyPr/>
        <a:lstStyle/>
        <a:p>
          <a:pPr rtl="0"/>
          <a:r>
            <a:rPr lang="en-US"/>
            <a:t>Current role:</a:t>
          </a:r>
        </a:p>
      </dgm:t>
    </dgm:pt>
    <dgm:pt modelId="{1E14AEA8-E9EC-4B37-87F6-ED509834AE7E}" type="parTrans" cxnId="{0A75B07E-5A06-4E9C-A837-34A8EABFA132}">
      <dgm:prSet/>
      <dgm:spPr/>
      <dgm:t>
        <a:bodyPr/>
        <a:lstStyle/>
        <a:p>
          <a:endParaRPr lang="en-US"/>
        </a:p>
      </dgm:t>
    </dgm:pt>
    <dgm:pt modelId="{F2BE337A-19D0-48D7-B0BD-A7E6942007FD}" type="sibTrans" cxnId="{0A75B07E-5A06-4E9C-A837-34A8EABFA132}">
      <dgm:prSet/>
      <dgm:spPr/>
      <dgm:t>
        <a:bodyPr/>
        <a:lstStyle/>
        <a:p>
          <a:endParaRPr lang="en-US"/>
        </a:p>
      </dgm:t>
    </dgm:pt>
    <dgm:pt modelId="{835CB936-464F-44B2-B990-CE934E09B85E}">
      <dgm:prSet/>
      <dgm:spPr/>
      <dgm:t>
        <a:bodyPr/>
        <a:lstStyle/>
        <a:p>
          <a:pPr rtl="0"/>
          <a:r>
            <a:rPr lang="en-US"/>
            <a:t>Used as a lock solution in hemodialysis catheters</a:t>
          </a:r>
        </a:p>
      </dgm:t>
    </dgm:pt>
    <dgm:pt modelId="{ECFB715C-F4CB-4549-8FED-3ED987D99B35}" type="parTrans" cxnId="{C663C883-C9CE-4E63-B0D4-46821F5339F6}">
      <dgm:prSet/>
      <dgm:spPr/>
      <dgm:t>
        <a:bodyPr/>
        <a:lstStyle/>
        <a:p>
          <a:endParaRPr lang="en-US"/>
        </a:p>
      </dgm:t>
    </dgm:pt>
    <dgm:pt modelId="{DBFD67B5-7767-4241-9376-018FC9A9AF9C}" type="sibTrans" cxnId="{C663C883-C9CE-4E63-B0D4-46821F5339F6}">
      <dgm:prSet/>
      <dgm:spPr/>
      <dgm:t>
        <a:bodyPr/>
        <a:lstStyle/>
        <a:p>
          <a:endParaRPr lang="en-US"/>
        </a:p>
      </dgm:t>
    </dgm:pt>
    <dgm:pt modelId="{4910943D-69FF-40F0-A6BC-2B6877107FB9}">
      <dgm:prSet/>
      <dgm:spPr/>
      <dgm:t>
        <a:bodyPr/>
        <a:lstStyle/>
        <a:p>
          <a:pPr rtl="0"/>
          <a:r>
            <a:rPr lang="en-US"/>
            <a:t>No current evidence for use with patients receiving parenteral nutrition at home</a:t>
          </a:r>
        </a:p>
      </dgm:t>
    </dgm:pt>
    <dgm:pt modelId="{0F603C84-3C4C-40B7-86BF-69CB409AE2CF}" type="parTrans" cxnId="{9971F44F-A73F-42EA-9FF3-BEB1A5D6E9B7}">
      <dgm:prSet/>
      <dgm:spPr/>
      <dgm:t>
        <a:bodyPr/>
        <a:lstStyle/>
        <a:p>
          <a:endParaRPr lang="en-US"/>
        </a:p>
      </dgm:t>
    </dgm:pt>
    <dgm:pt modelId="{7D15039A-75BE-489F-B5DA-EB17119273CF}" type="sibTrans" cxnId="{9971F44F-A73F-42EA-9FF3-BEB1A5D6E9B7}">
      <dgm:prSet/>
      <dgm:spPr/>
      <dgm:t>
        <a:bodyPr/>
        <a:lstStyle/>
        <a:p>
          <a:endParaRPr lang="en-US"/>
        </a:p>
      </dgm:t>
    </dgm:pt>
    <dgm:pt modelId="{43718C87-A6E3-44B9-A260-E51576FDD47A}">
      <dgm:prSet/>
      <dgm:spPr/>
      <dgm:t>
        <a:bodyPr/>
        <a:lstStyle/>
        <a:p>
          <a:pPr rtl="0"/>
          <a:r>
            <a:rPr lang="en-US"/>
            <a:t>Data for use: Multicenter RCT – American Journal Kidney Disease</a:t>
          </a:r>
        </a:p>
      </dgm:t>
    </dgm:pt>
    <dgm:pt modelId="{9D808F57-C45A-44DD-A495-1C85D514C7BD}" type="parTrans" cxnId="{C5339BD1-0615-41EB-971E-736A90FB6D2F}">
      <dgm:prSet/>
      <dgm:spPr/>
      <dgm:t>
        <a:bodyPr/>
        <a:lstStyle/>
        <a:p>
          <a:endParaRPr lang="en-US"/>
        </a:p>
      </dgm:t>
    </dgm:pt>
    <dgm:pt modelId="{1C628B9E-7467-4FD8-9830-6CA7B84002E0}" type="sibTrans" cxnId="{C5339BD1-0615-41EB-971E-736A90FB6D2F}">
      <dgm:prSet/>
      <dgm:spPr/>
      <dgm:t>
        <a:bodyPr/>
        <a:lstStyle/>
        <a:p>
          <a:endParaRPr lang="en-US"/>
        </a:p>
      </dgm:t>
    </dgm:pt>
    <dgm:pt modelId="{F6E85659-C5CF-47F2-99A8-4B03D1574E2A}">
      <dgm:prSet/>
      <dgm:spPr/>
      <dgm:t>
        <a:bodyPr/>
        <a:lstStyle/>
        <a:p>
          <a:pPr rtl="0"/>
          <a:r>
            <a:rPr lang="en-US"/>
            <a:t>Incidence of catheter colonization in EDTA group versus heparin group was significantly reduced (incidence rate ratio [IRR], 0.13; 95% CI, 0.003-0.94; P=0.02)</a:t>
          </a:r>
        </a:p>
      </dgm:t>
    </dgm:pt>
    <dgm:pt modelId="{40BF8CEE-8A4B-4CBD-9D8B-05F360B49232}" type="parTrans" cxnId="{14A44BFA-44C4-4814-8204-C55C5B142C9D}">
      <dgm:prSet/>
      <dgm:spPr/>
      <dgm:t>
        <a:bodyPr/>
        <a:lstStyle/>
        <a:p>
          <a:endParaRPr lang="en-US"/>
        </a:p>
      </dgm:t>
    </dgm:pt>
    <dgm:pt modelId="{CC80EE61-9C2B-40EF-9215-88C7A4EBE233}" type="sibTrans" cxnId="{14A44BFA-44C4-4814-8204-C55C5B142C9D}">
      <dgm:prSet/>
      <dgm:spPr/>
      <dgm:t>
        <a:bodyPr/>
        <a:lstStyle/>
        <a:p>
          <a:endParaRPr lang="en-US"/>
        </a:p>
      </dgm:t>
    </dgm:pt>
    <dgm:pt modelId="{2724E5A0-9D52-45BE-8133-A504413ACECF}">
      <dgm:prSet/>
      <dgm:spPr/>
      <dgm:t>
        <a:bodyPr/>
        <a:lstStyle/>
        <a:p>
          <a:pPr rtl="0"/>
          <a:r>
            <a:rPr lang="en-US"/>
            <a:t>Incidence of CLABSI in EDTA group versus heparin group was not significantly different </a:t>
          </a:r>
          <a:r>
            <a:rPr lang="it-IT"/>
            <a:t>(IRR, 0.40; 95% CI, 0.08-2.09; P=0.3)</a:t>
          </a:r>
          <a:endParaRPr lang="en-US"/>
        </a:p>
      </dgm:t>
    </dgm:pt>
    <dgm:pt modelId="{C3A98E24-D606-40A0-85E9-8622D1DC0E84}" type="parTrans" cxnId="{B51CCCC7-3D8F-49A0-8C6E-6F21A625DF9A}">
      <dgm:prSet/>
      <dgm:spPr/>
      <dgm:t>
        <a:bodyPr/>
        <a:lstStyle/>
        <a:p>
          <a:endParaRPr lang="en-US"/>
        </a:p>
      </dgm:t>
    </dgm:pt>
    <dgm:pt modelId="{1A99B3C9-1078-4C2A-8015-A7FDB2F92666}" type="sibTrans" cxnId="{B51CCCC7-3D8F-49A0-8C6E-6F21A625DF9A}">
      <dgm:prSet/>
      <dgm:spPr/>
      <dgm:t>
        <a:bodyPr/>
        <a:lstStyle/>
        <a:p>
          <a:endParaRPr lang="en-US"/>
        </a:p>
      </dgm:t>
    </dgm:pt>
    <dgm:pt modelId="{60966F93-5E3E-4060-A9C7-9027A19D3220}">
      <dgm:prSet/>
      <dgm:spPr/>
      <dgm:t>
        <a:bodyPr/>
        <a:lstStyle/>
        <a:p>
          <a:pPr rtl="0"/>
          <a:r>
            <a:rPr lang="en-US"/>
            <a:t>Overall considerations:</a:t>
          </a:r>
        </a:p>
      </dgm:t>
    </dgm:pt>
    <dgm:pt modelId="{AE9F4F8E-13CB-45BE-AD18-BF0D3B827277}" type="parTrans" cxnId="{524C5CE8-60EF-4035-9B83-999EF7345C6B}">
      <dgm:prSet/>
      <dgm:spPr/>
      <dgm:t>
        <a:bodyPr/>
        <a:lstStyle/>
        <a:p>
          <a:endParaRPr lang="en-US"/>
        </a:p>
      </dgm:t>
    </dgm:pt>
    <dgm:pt modelId="{A49ED731-C5C4-42E5-AF9D-ED1197CC5C14}" type="sibTrans" cxnId="{524C5CE8-60EF-4035-9B83-999EF7345C6B}">
      <dgm:prSet/>
      <dgm:spPr/>
      <dgm:t>
        <a:bodyPr/>
        <a:lstStyle/>
        <a:p>
          <a:endParaRPr lang="en-US"/>
        </a:p>
      </dgm:t>
    </dgm:pt>
    <dgm:pt modelId="{8DB56AC0-5E73-4BBD-B101-F1C32F3E69C0}">
      <dgm:prSet/>
      <dgm:spPr/>
      <dgm:t>
        <a:bodyPr/>
        <a:lstStyle/>
        <a:p>
          <a:pPr rtl="0"/>
          <a:r>
            <a:rPr lang="en-US"/>
            <a:t>EDTA has antimicrobial and anticoagulant activities</a:t>
          </a:r>
        </a:p>
      </dgm:t>
    </dgm:pt>
    <dgm:pt modelId="{14309A8E-9E5B-40E4-8A4D-FF3A0D0ADDAD}" type="parTrans" cxnId="{410A3CBA-6FAB-44D9-BA8E-E8112980386B}">
      <dgm:prSet/>
      <dgm:spPr/>
      <dgm:t>
        <a:bodyPr/>
        <a:lstStyle/>
        <a:p>
          <a:endParaRPr lang="en-US"/>
        </a:p>
      </dgm:t>
    </dgm:pt>
    <dgm:pt modelId="{A698A7D1-77E7-4983-BAE0-E28B859932FF}" type="sibTrans" cxnId="{410A3CBA-6FAB-44D9-BA8E-E8112980386B}">
      <dgm:prSet/>
      <dgm:spPr/>
      <dgm:t>
        <a:bodyPr/>
        <a:lstStyle/>
        <a:p>
          <a:endParaRPr lang="en-US"/>
        </a:p>
      </dgm:t>
    </dgm:pt>
    <dgm:pt modelId="{82AFE576-FC37-46F2-B26D-759FB65D2204}">
      <dgm:prSet/>
      <dgm:spPr/>
      <dgm:t>
        <a:bodyPr/>
        <a:lstStyle/>
        <a:p>
          <a:pPr rtl="0"/>
          <a:r>
            <a:rPr lang="en-US"/>
            <a:t>Additional research is needed for the home infusion setting</a:t>
          </a:r>
        </a:p>
      </dgm:t>
    </dgm:pt>
    <dgm:pt modelId="{861F2CC0-B319-41CC-8F81-77FF7FE4F8CA}" type="parTrans" cxnId="{9FD4EE37-C42A-4143-95C6-07413B8CFBA8}">
      <dgm:prSet/>
      <dgm:spPr/>
      <dgm:t>
        <a:bodyPr/>
        <a:lstStyle/>
        <a:p>
          <a:endParaRPr lang="en-US"/>
        </a:p>
      </dgm:t>
    </dgm:pt>
    <dgm:pt modelId="{4E3BD460-38D0-4835-96F9-7E7F384964E2}" type="sibTrans" cxnId="{9FD4EE37-C42A-4143-95C6-07413B8CFBA8}">
      <dgm:prSet/>
      <dgm:spPr/>
      <dgm:t>
        <a:bodyPr/>
        <a:lstStyle/>
        <a:p>
          <a:endParaRPr lang="en-US"/>
        </a:p>
      </dgm:t>
    </dgm:pt>
    <dgm:pt modelId="{FD697CD7-E716-4603-AB6D-0CB0A63E77F1}" type="pres">
      <dgm:prSet presAssocID="{6D47FF2E-8490-4591-97A2-CC325995575D}" presName="linear" presStyleCnt="0">
        <dgm:presLayoutVars>
          <dgm:animLvl val="lvl"/>
          <dgm:resizeHandles val="exact"/>
        </dgm:presLayoutVars>
      </dgm:prSet>
      <dgm:spPr/>
    </dgm:pt>
    <dgm:pt modelId="{279C72F1-5D3E-4B6A-B4B0-E3725AE9590C}" type="pres">
      <dgm:prSet presAssocID="{11D23E06-EFB0-45D7-B5D7-348EA8431427}" presName="parentText" presStyleLbl="node1" presStyleIdx="0" presStyleCnt="3">
        <dgm:presLayoutVars>
          <dgm:chMax val="0"/>
          <dgm:bulletEnabled val="1"/>
        </dgm:presLayoutVars>
      </dgm:prSet>
      <dgm:spPr/>
    </dgm:pt>
    <dgm:pt modelId="{EAFF3E13-AA7B-4F8B-86A2-4DCC878F5782}" type="pres">
      <dgm:prSet presAssocID="{11D23E06-EFB0-45D7-B5D7-348EA8431427}" presName="childText" presStyleLbl="revTx" presStyleIdx="0" presStyleCnt="3">
        <dgm:presLayoutVars>
          <dgm:bulletEnabled val="1"/>
        </dgm:presLayoutVars>
      </dgm:prSet>
      <dgm:spPr/>
    </dgm:pt>
    <dgm:pt modelId="{6AE0A58C-A431-469B-BF82-EBF8473C065C}" type="pres">
      <dgm:prSet presAssocID="{43718C87-A6E3-44B9-A260-E51576FDD47A}" presName="parentText" presStyleLbl="node1" presStyleIdx="1" presStyleCnt="3">
        <dgm:presLayoutVars>
          <dgm:chMax val="0"/>
          <dgm:bulletEnabled val="1"/>
        </dgm:presLayoutVars>
      </dgm:prSet>
      <dgm:spPr/>
    </dgm:pt>
    <dgm:pt modelId="{5ADBDD8E-E4FC-45A5-854A-D9D5AF849A1D}" type="pres">
      <dgm:prSet presAssocID="{43718C87-A6E3-44B9-A260-E51576FDD47A}" presName="childText" presStyleLbl="revTx" presStyleIdx="1" presStyleCnt="3">
        <dgm:presLayoutVars>
          <dgm:bulletEnabled val="1"/>
        </dgm:presLayoutVars>
      </dgm:prSet>
      <dgm:spPr/>
    </dgm:pt>
    <dgm:pt modelId="{F3272EFF-E06C-43A5-AE50-33A6C0A75665}" type="pres">
      <dgm:prSet presAssocID="{60966F93-5E3E-4060-A9C7-9027A19D3220}" presName="parentText" presStyleLbl="node1" presStyleIdx="2" presStyleCnt="3">
        <dgm:presLayoutVars>
          <dgm:chMax val="0"/>
          <dgm:bulletEnabled val="1"/>
        </dgm:presLayoutVars>
      </dgm:prSet>
      <dgm:spPr/>
    </dgm:pt>
    <dgm:pt modelId="{DDCBA581-94A0-42EA-8FF7-25ECA39A2AC6}" type="pres">
      <dgm:prSet presAssocID="{60966F93-5E3E-4060-A9C7-9027A19D3220}" presName="childText" presStyleLbl="revTx" presStyleIdx="2" presStyleCnt="3">
        <dgm:presLayoutVars>
          <dgm:bulletEnabled val="1"/>
        </dgm:presLayoutVars>
      </dgm:prSet>
      <dgm:spPr/>
    </dgm:pt>
  </dgm:ptLst>
  <dgm:cxnLst>
    <dgm:cxn modelId="{83B6A11A-DE22-4545-833F-9AF7B1CA641A}" type="presOf" srcId="{4910943D-69FF-40F0-A6BC-2B6877107FB9}" destId="{EAFF3E13-AA7B-4F8B-86A2-4DCC878F5782}" srcOrd="0" destOrd="1" presId="urn:microsoft.com/office/officeart/2005/8/layout/vList2"/>
    <dgm:cxn modelId="{4A28BE23-D961-4BDF-9AA6-FCB92694B81B}" type="presOf" srcId="{835CB936-464F-44B2-B990-CE934E09B85E}" destId="{EAFF3E13-AA7B-4F8B-86A2-4DCC878F5782}" srcOrd="0" destOrd="0" presId="urn:microsoft.com/office/officeart/2005/8/layout/vList2"/>
    <dgm:cxn modelId="{27887137-C453-49D7-965E-F1AC9110E449}" type="presOf" srcId="{60966F93-5E3E-4060-A9C7-9027A19D3220}" destId="{F3272EFF-E06C-43A5-AE50-33A6C0A75665}" srcOrd="0" destOrd="0" presId="urn:microsoft.com/office/officeart/2005/8/layout/vList2"/>
    <dgm:cxn modelId="{9FD4EE37-C42A-4143-95C6-07413B8CFBA8}" srcId="{60966F93-5E3E-4060-A9C7-9027A19D3220}" destId="{82AFE576-FC37-46F2-B26D-759FB65D2204}" srcOrd="1" destOrd="0" parTransId="{861F2CC0-B319-41CC-8F81-77FF7FE4F8CA}" sibTransId="{4E3BD460-38D0-4835-96F9-7E7F384964E2}"/>
    <dgm:cxn modelId="{26FEC93E-6374-4516-9C8C-5CE54CF5E147}" type="presOf" srcId="{43718C87-A6E3-44B9-A260-E51576FDD47A}" destId="{6AE0A58C-A431-469B-BF82-EBF8473C065C}" srcOrd="0" destOrd="0" presId="urn:microsoft.com/office/officeart/2005/8/layout/vList2"/>
    <dgm:cxn modelId="{4204C147-7E9D-4DF2-8FA8-7584876770A1}" type="presOf" srcId="{8DB56AC0-5E73-4BBD-B101-F1C32F3E69C0}" destId="{DDCBA581-94A0-42EA-8FF7-25ECA39A2AC6}" srcOrd="0" destOrd="0" presId="urn:microsoft.com/office/officeart/2005/8/layout/vList2"/>
    <dgm:cxn modelId="{AA17F268-7063-41D3-8004-D019AE8F6DC4}" type="presOf" srcId="{6D47FF2E-8490-4591-97A2-CC325995575D}" destId="{FD697CD7-E716-4603-AB6D-0CB0A63E77F1}" srcOrd="0" destOrd="0" presId="urn:microsoft.com/office/officeart/2005/8/layout/vList2"/>
    <dgm:cxn modelId="{9971F44F-A73F-42EA-9FF3-BEB1A5D6E9B7}" srcId="{11D23E06-EFB0-45D7-B5D7-348EA8431427}" destId="{4910943D-69FF-40F0-A6BC-2B6877107FB9}" srcOrd="1" destOrd="0" parTransId="{0F603C84-3C4C-40B7-86BF-69CB409AE2CF}" sibTransId="{7D15039A-75BE-489F-B5DA-EB17119273CF}"/>
    <dgm:cxn modelId="{EAA3C575-C8A3-4843-9D01-E2950F54B7AD}" type="presOf" srcId="{F6E85659-C5CF-47F2-99A8-4B03D1574E2A}" destId="{5ADBDD8E-E4FC-45A5-854A-D9D5AF849A1D}" srcOrd="0" destOrd="0" presId="urn:microsoft.com/office/officeart/2005/8/layout/vList2"/>
    <dgm:cxn modelId="{0A75B07E-5A06-4E9C-A837-34A8EABFA132}" srcId="{6D47FF2E-8490-4591-97A2-CC325995575D}" destId="{11D23E06-EFB0-45D7-B5D7-348EA8431427}" srcOrd="0" destOrd="0" parTransId="{1E14AEA8-E9EC-4B37-87F6-ED509834AE7E}" sibTransId="{F2BE337A-19D0-48D7-B0BD-A7E6942007FD}"/>
    <dgm:cxn modelId="{C663C883-C9CE-4E63-B0D4-46821F5339F6}" srcId="{11D23E06-EFB0-45D7-B5D7-348EA8431427}" destId="{835CB936-464F-44B2-B990-CE934E09B85E}" srcOrd="0" destOrd="0" parTransId="{ECFB715C-F4CB-4549-8FED-3ED987D99B35}" sibTransId="{DBFD67B5-7767-4241-9376-018FC9A9AF9C}"/>
    <dgm:cxn modelId="{D92F549E-79AC-41D1-BFF6-B9954A6E473A}" type="presOf" srcId="{82AFE576-FC37-46F2-B26D-759FB65D2204}" destId="{DDCBA581-94A0-42EA-8FF7-25ECA39A2AC6}" srcOrd="0" destOrd="1" presId="urn:microsoft.com/office/officeart/2005/8/layout/vList2"/>
    <dgm:cxn modelId="{410A3CBA-6FAB-44D9-BA8E-E8112980386B}" srcId="{60966F93-5E3E-4060-A9C7-9027A19D3220}" destId="{8DB56AC0-5E73-4BBD-B101-F1C32F3E69C0}" srcOrd="0" destOrd="0" parTransId="{14309A8E-9E5B-40E4-8A4D-FF3A0D0ADDAD}" sibTransId="{A698A7D1-77E7-4983-BAE0-E28B859932FF}"/>
    <dgm:cxn modelId="{B51CCCC7-3D8F-49A0-8C6E-6F21A625DF9A}" srcId="{43718C87-A6E3-44B9-A260-E51576FDD47A}" destId="{2724E5A0-9D52-45BE-8133-A504413ACECF}" srcOrd="1" destOrd="0" parTransId="{C3A98E24-D606-40A0-85E9-8622D1DC0E84}" sibTransId="{1A99B3C9-1078-4C2A-8015-A7FDB2F92666}"/>
    <dgm:cxn modelId="{C5339BD1-0615-41EB-971E-736A90FB6D2F}" srcId="{6D47FF2E-8490-4591-97A2-CC325995575D}" destId="{43718C87-A6E3-44B9-A260-E51576FDD47A}" srcOrd="1" destOrd="0" parTransId="{9D808F57-C45A-44DD-A495-1C85D514C7BD}" sibTransId="{1C628B9E-7467-4FD8-9830-6CA7B84002E0}"/>
    <dgm:cxn modelId="{6698DBD9-FBBF-412E-AD22-BF621615EF3D}" type="presOf" srcId="{11D23E06-EFB0-45D7-B5D7-348EA8431427}" destId="{279C72F1-5D3E-4B6A-B4B0-E3725AE9590C}" srcOrd="0" destOrd="0" presId="urn:microsoft.com/office/officeart/2005/8/layout/vList2"/>
    <dgm:cxn modelId="{524C5CE8-60EF-4035-9B83-999EF7345C6B}" srcId="{6D47FF2E-8490-4591-97A2-CC325995575D}" destId="{60966F93-5E3E-4060-A9C7-9027A19D3220}" srcOrd="2" destOrd="0" parTransId="{AE9F4F8E-13CB-45BE-AD18-BF0D3B827277}" sibTransId="{A49ED731-C5C4-42E5-AF9D-ED1197CC5C14}"/>
    <dgm:cxn modelId="{714EF1EA-EB85-4E43-8325-D29DAF3014E8}" type="presOf" srcId="{2724E5A0-9D52-45BE-8133-A504413ACECF}" destId="{5ADBDD8E-E4FC-45A5-854A-D9D5AF849A1D}" srcOrd="0" destOrd="1" presId="urn:microsoft.com/office/officeart/2005/8/layout/vList2"/>
    <dgm:cxn modelId="{14A44BFA-44C4-4814-8204-C55C5B142C9D}" srcId="{43718C87-A6E3-44B9-A260-E51576FDD47A}" destId="{F6E85659-C5CF-47F2-99A8-4B03D1574E2A}" srcOrd="0" destOrd="0" parTransId="{40BF8CEE-8A4B-4CBD-9D8B-05F360B49232}" sibTransId="{CC80EE61-9C2B-40EF-9215-88C7A4EBE233}"/>
    <dgm:cxn modelId="{1EEAE7AC-329E-4A8C-BE41-EBC8BDCFFB26}" type="presParOf" srcId="{FD697CD7-E716-4603-AB6D-0CB0A63E77F1}" destId="{279C72F1-5D3E-4B6A-B4B0-E3725AE9590C}" srcOrd="0" destOrd="0" presId="urn:microsoft.com/office/officeart/2005/8/layout/vList2"/>
    <dgm:cxn modelId="{91AA631A-7EBC-407D-BB33-60D04A8D869A}" type="presParOf" srcId="{FD697CD7-E716-4603-AB6D-0CB0A63E77F1}" destId="{EAFF3E13-AA7B-4F8B-86A2-4DCC878F5782}" srcOrd="1" destOrd="0" presId="urn:microsoft.com/office/officeart/2005/8/layout/vList2"/>
    <dgm:cxn modelId="{6C92721D-45C1-4CF3-B0BC-BEF2F67A1BA4}" type="presParOf" srcId="{FD697CD7-E716-4603-AB6D-0CB0A63E77F1}" destId="{6AE0A58C-A431-469B-BF82-EBF8473C065C}" srcOrd="2" destOrd="0" presId="urn:microsoft.com/office/officeart/2005/8/layout/vList2"/>
    <dgm:cxn modelId="{B7D775E1-3EC9-4110-97E2-9333915CF99A}" type="presParOf" srcId="{FD697CD7-E716-4603-AB6D-0CB0A63E77F1}" destId="{5ADBDD8E-E4FC-45A5-854A-D9D5AF849A1D}" srcOrd="3" destOrd="0" presId="urn:microsoft.com/office/officeart/2005/8/layout/vList2"/>
    <dgm:cxn modelId="{9964362A-A7F5-4EC8-A95E-1EDA16CBFE04}" type="presParOf" srcId="{FD697CD7-E716-4603-AB6D-0CB0A63E77F1}" destId="{F3272EFF-E06C-43A5-AE50-33A6C0A75665}" srcOrd="4" destOrd="0" presId="urn:microsoft.com/office/officeart/2005/8/layout/vList2"/>
    <dgm:cxn modelId="{3F2C8AEC-7692-4D0D-865A-FFB3DCAC887E}" type="presParOf" srcId="{FD697CD7-E716-4603-AB6D-0CB0A63E77F1}" destId="{DDCBA581-94A0-42EA-8FF7-25ECA39A2AC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A121689-66CB-410F-9262-8F7273F1F8AC}"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CF7E8CD-A300-4759-9ACA-8C609F3FAD8E}">
      <dgm:prSet/>
      <dgm:spPr/>
      <dgm:t>
        <a:bodyPr/>
        <a:lstStyle/>
        <a:p>
          <a:pPr rtl="0"/>
          <a:r>
            <a:rPr lang="en-US"/>
            <a:t>Current role: </a:t>
          </a:r>
        </a:p>
      </dgm:t>
    </dgm:pt>
    <dgm:pt modelId="{8713F948-F33F-4578-8F18-ABDD89C0FA6E}" type="parTrans" cxnId="{61510478-FD37-4673-9A4F-7D5F954E978D}">
      <dgm:prSet/>
      <dgm:spPr/>
      <dgm:t>
        <a:bodyPr/>
        <a:lstStyle/>
        <a:p>
          <a:endParaRPr lang="en-US"/>
        </a:p>
      </dgm:t>
    </dgm:pt>
    <dgm:pt modelId="{708D3FE9-287D-4A82-891E-BF6A447E5738}" type="sibTrans" cxnId="{61510478-FD37-4673-9A4F-7D5F954E978D}">
      <dgm:prSet/>
      <dgm:spPr/>
      <dgm:t>
        <a:bodyPr/>
        <a:lstStyle/>
        <a:p>
          <a:endParaRPr lang="en-US"/>
        </a:p>
      </dgm:t>
    </dgm:pt>
    <dgm:pt modelId="{FECD4972-0CD4-4962-8F13-400BC4A34143}">
      <dgm:prSet/>
      <dgm:spPr/>
      <dgm:t>
        <a:bodyPr/>
        <a:lstStyle/>
        <a:p>
          <a:pPr rtl="0"/>
          <a:r>
            <a:rPr lang="en-US"/>
            <a:t>Used in combination with other microbial agents for prevention of thrombosis and CLABSI</a:t>
          </a:r>
        </a:p>
      </dgm:t>
    </dgm:pt>
    <dgm:pt modelId="{8E2C2453-634D-4AC1-9154-0E3317691B18}" type="parTrans" cxnId="{F2E6706F-CA56-4D69-A60A-B799BB10E851}">
      <dgm:prSet/>
      <dgm:spPr/>
      <dgm:t>
        <a:bodyPr/>
        <a:lstStyle/>
        <a:p>
          <a:endParaRPr lang="en-US"/>
        </a:p>
      </dgm:t>
    </dgm:pt>
    <dgm:pt modelId="{61469F88-FF47-4930-AEDE-1F00C3C79D29}" type="sibTrans" cxnId="{F2E6706F-CA56-4D69-A60A-B799BB10E851}">
      <dgm:prSet/>
      <dgm:spPr/>
      <dgm:t>
        <a:bodyPr/>
        <a:lstStyle/>
        <a:p>
          <a:endParaRPr lang="en-US"/>
        </a:p>
      </dgm:t>
    </dgm:pt>
    <dgm:pt modelId="{F659BDC9-A6BD-4222-860B-256F73E495EF}">
      <dgm:prSet/>
      <dgm:spPr/>
      <dgm:t>
        <a:bodyPr/>
        <a:lstStyle/>
        <a:p>
          <a:pPr rtl="0"/>
          <a:r>
            <a:rPr lang="en-US"/>
            <a:t>Data for use: Meta-analysis - American Journal of Kidney Disease</a:t>
          </a:r>
        </a:p>
      </dgm:t>
    </dgm:pt>
    <dgm:pt modelId="{0E0B7FE4-0EEC-43A6-A29D-E772604D1B85}" type="parTrans" cxnId="{A809BBD4-42A9-428B-9625-AFAB82811DBF}">
      <dgm:prSet/>
      <dgm:spPr/>
      <dgm:t>
        <a:bodyPr/>
        <a:lstStyle/>
        <a:p>
          <a:endParaRPr lang="en-US"/>
        </a:p>
      </dgm:t>
    </dgm:pt>
    <dgm:pt modelId="{A574A952-8897-44E5-857C-BA8E55E3CD4F}" type="sibTrans" cxnId="{A809BBD4-42A9-428B-9625-AFAB82811DBF}">
      <dgm:prSet/>
      <dgm:spPr/>
      <dgm:t>
        <a:bodyPr/>
        <a:lstStyle/>
        <a:p>
          <a:endParaRPr lang="en-US"/>
        </a:p>
      </dgm:t>
    </dgm:pt>
    <dgm:pt modelId="{0B1990AA-02B5-42FD-9EE1-2AA524DF1EDB}">
      <dgm:prSet/>
      <dgm:spPr/>
      <dgm:t>
        <a:bodyPr/>
        <a:lstStyle/>
        <a:p>
          <a:pPr rtl="0"/>
          <a:r>
            <a:rPr lang="en-US" dirty="0"/>
            <a:t>Antimicrobial locks containing citrate were superior to heparin locks alone at preventing catheter-related infections</a:t>
          </a:r>
        </a:p>
      </dgm:t>
    </dgm:pt>
    <dgm:pt modelId="{8D59E197-1291-44CB-B13D-5A9FA8217C29}" type="parTrans" cxnId="{9BC9714B-7FB6-4B32-B695-CBB45FF76574}">
      <dgm:prSet/>
      <dgm:spPr/>
      <dgm:t>
        <a:bodyPr/>
        <a:lstStyle/>
        <a:p>
          <a:endParaRPr lang="en-US"/>
        </a:p>
      </dgm:t>
    </dgm:pt>
    <dgm:pt modelId="{F3639109-E003-4A63-AE07-712977BC61C3}" type="sibTrans" cxnId="{9BC9714B-7FB6-4B32-B695-CBB45FF76574}">
      <dgm:prSet/>
      <dgm:spPr/>
      <dgm:t>
        <a:bodyPr/>
        <a:lstStyle/>
        <a:p>
          <a:endParaRPr lang="en-US"/>
        </a:p>
      </dgm:t>
    </dgm:pt>
    <dgm:pt modelId="{D09525FA-1144-4AE2-8239-A0B29A0EFAAB}">
      <dgm:prSet/>
      <dgm:spPr/>
      <dgm:t>
        <a:bodyPr/>
        <a:lstStyle/>
        <a:p>
          <a:pPr rtl="0"/>
          <a:r>
            <a:rPr lang="en-US" dirty="0"/>
            <a:t>Sodium citrate alone failed to show superiority to heparin at preventing catheter complications</a:t>
          </a:r>
        </a:p>
      </dgm:t>
    </dgm:pt>
    <dgm:pt modelId="{C6487A1C-96DD-47E1-89F8-CCEB5E30E7B6}" type="parTrans" cxnId="{A77769E6-D7B0-4063-9AE8-D4DE06392DBD}">
      <dgm:prSet/>
      <dgm:spPr/>
      <dgm:t>
        <a:bodyPr/>
        <a:lstStyle/>
        <a:p>
          <a:endParaRPr lang="en-US"/>
        </a:p>
      </dgm:t>
    </dgm:pt>
    <dgm:pt modelId="{D0697291-F8AD-46B8-A83C-F856278EE51F}" type="sibTrans" cxnId="{A77769E6-D7B0-4063-9AE8-D4DE06392DBD}">
      <dgm:prSet/>
      <dgm:spPr/>
      <dgm:t>
        <a:bodyPr/>
        <a:lstStyle/>
        <a:p>
          <a:endParaRPr lang="en-US"/>
        </a:p>
      </dgm:t>
    </dgm:pt>
    <dgm:pt modelId="{525C3587-0F42-4A51-A841-FC26F6A42BC4}">
      <dgm:prSet/>
      <dgm:spPr/>
      <dgm:t>
        <a:bodyPr/>
        <a:lstStyle/>
        <a:p>
          <a:pPr rtl="0"/>
          <a:r>
            <a:rPr lang="en-US"/>
            <a:t>Overall considerations: </a:t>
          </a:r>
        </a:p>
      </dgm:t>
    </dgm:pt>
    <dgm:pt modelId="{7ABAD23C-A271-441A-9AA5-AD2E37DE67E6}" type="parTrans" cxnId="{C4B8E66E-A9E9-49F2-82D0-73CA2833C2A4}">
      <dgm:prSet/>
      <dgm:spPr/>
      <dgm:t>
        <a:bodyPr/>
        <a:lstStyle/>
        <a:p>
          <a:endParaRPr lang="en-US"/>
        </a:p>
      </dgm:t>
    </dgm:pt>
    <dgm:pt modelId="{6402331A-99E8-4940-AF40-094D7D05BE84}" type="sibTrans" cxnId="{C4B8E66E-A9E9-49F2-82D0-73CA2833C2A4}">
      <dgm:prSet/>
      <dgm:spPr/>
      <dgm:t>
        <a:bodyPr/>
        <a:lstStyle/>
        <a:p>
          <a:endParaRPr lang="en-US"/>
        </a:p>
      </dgm:t>
    </dgm:pt>
    <dgm:pt modelId="{AA4A84EC-F08D-477F-A306-DB038BBBD5DF}">
      <dgm:prSet/>
      <dgm:spPr/>
      <dgm:t>
        <a:bodyPr/>
        <a:lstStyle/>
        <a:p>
          <a:pPr rtl="0"/>
          <a:r>
            <a:rPr lang="en-US"/>
            <a:t>Limited evidence for use in CVADs</a:t>
          </a:r>
        </a:p>
      </dgm:t>
    </dgm:pt>
    <dgm:pt modelId="{472DCB9A-950A-4190-A2F7-CDF285925A83}" type="parTrans" cxnId="{BCADDCBB-80DA-4F3C-9BD2-5F810D955A86}">
      <dgm:prSet/>
      <dgm:spPr/>
      <dgm:t>
        <a:bodyPr/>
        <a:lstStyle/>
        <a:p>
          <a:endParaRPr lang="en-US"/>
        </a:p>
      </dgm:t>
    </dgm:pt>
    <dgm:pt modelId="{6E4FF767-2EB3-4F48-9EC8-AAFD8B9C91E9}" type="sibTrans" cxnId="{BCADDCBB-80DA-4F3C-9BD2-5F810D955A86}">
      <dgm:prSet/>
      <dgm:spPr/>
      <dgm:t>
        <a:bodyPr/>
        <a:lstStyle/>
        <a:p>
          <a:endParaRPr lang="en-US"/>
        </a:p>
      </dgm:t>
    </dgm:pt>
    <dgm:pt modelId="{CACDC58F-3A77-41F0-960C-A10662A2E030}">
      <dgm:prSet/>
      <dgm:spPr/>
      <dgm:t>
        <a:bodyPr/>
        <a:lstStyle/>
        <a:p>
          <a:pPr rtl="0"/>
          <a:r>
            <a:rPr lang="en-US"/>
            <a:t>Although there is some evidence of antimicrobial effects at concentrations of 30%, concentrations are generally limited to 4%</a:t>
          </a:r>
        </a:p>
      </dgm:t>
    </dgm:pt>
    <dgm:pt modelId="{EB3E9BE4-BDC0-4604-9290-6F383F0EB87B}" type="parTrans" cxnId="{07713C26-2B92-401C-B386-60245105F41C}">
      <dgm:prSet/>
      <dgm:spPr/>
      <dgm:t>
        <a:bodyPr/>
        <a:lstStyle/>
        <a:p>
          <a:endParaRPr lang="en-US"/>
        </a:p>
      </dgm:t>
    </dgm:pt>
    <dgm:pt modelId="{EBACDDE3-34A9-4B11-99E4-28816A775DD6}" type="sibTrans" cxnId="{07713C26-2B92-401C-B386-60245105F41C}">
      <dgm:prSet/>
      <dgm:spPr/>
      <dgm:t>
        <a:bodyPr/>
        <a:lstStyle/>
        <a:p>
          <a:endParaRPr lang="en-US"/>
        </a:p>
      </dgm:t>
    </dgm:pt>
    <dgm:pt modelId="{5AA0E2DE-5EA2-4B90-9A93-3F70EB55A82F}" type="pres">
      <dgm:prSet presAssocID="{BA121689-66CB-410F-9262-8F7273F1F8AC}" presName="linear" presStyleCnt="0">
        <dgm:presLayoutVars>
          <dgm:animLvl val="lvl"/>
          <dgm:resizeHandles val="exact"/>
        </dgm:presLayoutVars>
      </dgm:prSet>
      <dgm:spPr/>
    </dgm:pt>
    <dgm:pt modelId="{9382983F-414D-46ED-BBFE-D45D622BBD4A}" type="pres">
      <dgm:prSet presAssocID="{BCF7E8CD-A300-4759-9ACA-8C609F3FAD8E}" presName="parentText" presStyleLbl="node1" presStyleIdx="0" presStyleCnt="3">
        <dgm:presLayoutVars>
          <dgm:chMax val="0"/>
          <dgm:bulletEnabled val="1"/>
        </dgm:presLayoutVars>
      </dgm:prSet>
      <dgm:spPr/>
    </dgm:pt>
    <dgm:pt modelId="{EBDB70B3-3E09-4960-82BB-E8A47BD46680}" type="pres">
      <dgm:prSet presAssocID="{BCF7E8CD-A300-4759-9ACA-8C609F3FAD8E}" presName="childText" presStyleLbl="revTx" presStyleIdx="0" presStyleCnt="3">
        <dgm:presLayoutVars>
          <dgm:bulletEnabled val="1"/>
        </dgm:presLayoutVars>
      </dgm:prSet>
      <dgm:spPr/>
    </dgm:pt>
    <dgm:pt modelId="{30555332-C987-4B3F-8841-58BE9DD0317E}" type="pres">
      <dgm:prSet presAssocID="{F659BDC9-A6BD-4222-860B-256F73E495EF}" presName="parentText" presStyleLbl="node1" presStyleIdx="1" presStyleCnt="3">
        <dgm:presLayoutVars>
          <dgm:chMax val="0"/>
          <dgm:bulletEnabled val="1"/>
        </dgm:presLayoutVars>
      </dgm:prSet>
      <dgm:spPr/>
    </dgm:pt>
    <dgm:pt modelId="{15945FA1-A8BE-4919-963A-456FBE87B975}" type="pres">
      <dgm:prSet presAssocID="{F659BDC9-A6BD-4222-860B-256F73E495EF}" presName="childText" presStyleLbl="revTx" presStyleIdx="1" presStyleCnt="3">
        <dgm:presLayoutVars>
          <dgm:bulletEnabled val="1"/>
        </dgm:presLayoutVars>
      </dgm:prSet>
      <dgm:spPr/>
    </dgm:pt>
    <dgm:pt modelId="{6C1586D5-5105-43B2-9F8C-CFC20C01C794}" type="pres">
      <dgm:prSet presAssocID="{525C3587-0F42-4A51-A841-FC26F6A42BC4}" presName="parentText" presStyleLbl="node1" presStyleIdx="2" presStyleCnt="3">
        <dgm:presLayoutVars>
          <dgm:chMax val="0"/>
          <dgm:bulletEnabled val="1"/>
        </dgm:presLayoutVars>
      </dgm:prSet>
      <dgm:spPr/>
    </dgm:pt>
    <dgm:pt modelId="{175A2CD4-04EC-4B84-9C78-73E91F72BAFF}" type="pres">
      <dgm:prSet presAssocID="{525C3587-0F42-4A51-A841-FC26F6A42BC4}" presName="childText" presStyleLbl="revTx" presStyleIdx="2" presStyleCnt="3">
        <dgm:presLayoutVars>
          <dgm:bulletEnabled val="1"/>
        </dgm:presLayoutVars>
      </dgm:prSet>
      <dgm:spPr/>
    </dgm:pt>
  </dgm:ptLst>
  <dgm:cxnLst>
    <dgm:cxn modelId="{3D3A3300-1C6A-40E2-8BE5-E56DF1779581}" type="presOf" srcId="{BCF7E8CD-A300-4759-9ACA-8C609F3FAD8E}" destId="{9382983F-414D-46ED-BBFE-D45D622BBD4A}" srcOrd="0" destOrd="0" presId="urn:microsoft.com/office/officeart/2005/8/layout/vList2"/>
    <dgm:cxn modelId="{07713C26-2B92-401C-B386-60245105F41C}" srcId="{525C3587-0F42-4A51-A841-FC26F6A42BC4}" destId="{CACDC58F-3A77-41F0-960C-A10662A2E030}" srcOrd="1" destOrd="0" parTransId="{EB3E9BE4-BDC0-4604-9290-6F383F0EB87B}" sibTransId="{EBACDDE3-34A9-4B11-99E4-28816A775DD6}"/>
    <dgm:cxn modelId="{6058BE3A-13E3-4744-9F9B-49D443446EDD}" type="presOf" srcId="{D09525FA-1144-4AE2-8239-A0B29A0EFAAB}" destId="{15945FA1-A8BE-4919-963A-456FBE87B975}" srcOrd="0" destOrd="1" presId="urn:microsoft.com/office/officeart/2005/8/layout/vList2"/>
    <dgm:cxn modelId="{656C783B-500F-4A54-B591-436686C8B6B7}" type="presOf" srcId="{FECD4972-0CD4-4962-8F13-400BC4A34143}" destId="{EBDB70B3-3E09-4960-82BB-E8A47BD46680}" srcOrd="0" destOrd="0" presId="urn:microsoft.com/office/officeart/2005/8/layout/vList2"/>
    <dgm:cxn modelId="{623A4365-537E-4713-8195-F388DD956BFF}" type="presOf" srcId="{F659BDC9-A6BD-4222-860B-256F73E495EF}" destId="{30555332-C987-4B3F-8841-58BE9DD0317E}" srcOrd="0" destOrd="0" presId="urn:microsoft.com/office/officeart/2005/8/layout/vList2"/>
    <dgm:cxn modelId="{7AFCC149-63F2-42EF-BD86-0383DF091112}" type="presOf" srcId="{BA121689-66CB-410F-9262-8F7273F1F8AC}" destId="{5AA0E2DE-5EA2-4B90-9A93-3F70EB55A82F}" srcOrd="0" destOrd="0" presId="urn:microsoft.com/office/officeart/2005/8/layout/vList2"/>
    <dgm:cxn modelId="{9BC9714B-7FB6-4B32-B695-CBB45FF76574}" srcId="{F659BDC9-A6BD-4222-860B-256F73E495EF}" destId="{0B1990AA-02B5-42FD-9EE1-2AA524DF1EDB}" srcOrd="0" destOrd="0" parTransId="{8D59E197-1291-44CB-B13D-5A9FA8217C29}" sibTransId="{F3639109-E003-4A63-AE07-712977BC61C3}"/>
    <dgm:cxn modelId="{C4B8E66E-A9E9-49F2-82D0-73CA2833C2A4}" srcId="{BA121689-66CB-410F-9262-8F7273F1F8AC}" destId="{525C3587-0F42-4A51-A841-FC26F6A42BC4}" srcOrd="2" destOrd="0" parTransId="{7ABAD23C-A271-441A-9AA5-AD2E37DE67E6}" sibTransId="{6402331A-99E8-4940-AF40-094D7D05BE84}"/>
    <dgm:cxn modelId="{F2E6706F-CA56-4D69-A60A-B799BB10E851}" srcId="{BCF7E8CD-A300-4759-9ACA-8C609F3FAD8E}" destId="{FECD4972-0CD4-4962-8F13-400BC4A34143}" srcOrd="0" destOrd="0" parTransId="{8E2C2453-634D-4AC1-9154-0E3317691B18}" sibTransId="{61469F88-FF47-4930-AEDE-1F00C3C79D29}"/>
    <dgm:cxn modelId="{61510478-FD37-4673-9A4F-7D5F954E978D}" srcId="{BA121689-66CB-410F-9262-8F7273F1F8AC}" destId="{BCF7E8CD-A300-4759-9ACA-8C609F3FAD8E}" srcOrd="0" destOrd="0" parTransId="{8713F948-F33F-4578-8F18-ABDD89C0FA6E}" sibTransId="{708D3FE9-287D-4A82-891E-BF6A447E5738}"/>
    <dgm:cxn modelId="{F4043D5A-0FB8-49F8-9B06-B8503940B1A3}" type="presOf" srcId="{0B1990AA-02B5-42FD-9EE1-2AA524DF1EDB}" destId="{15945FA1-A8BE-4919-963A-456FBE87B975}" srcOrd="0" destOrd="0" presId="urn:microsoft.com/office/officeart/2005/8/layout/vList2"/>
    <dgm:cxn modelId="{C45A3FAD-CBBA-4370-90C7-65978D6D80FD}" type="presOf" srcId="{CACDC58F-3A77-41F0-960C-A10662A2E030}" destId="{175A2CD4-04EC-4B84-9C78-73E91F72BAFF}" srcOrd="0" destOrd="1" presId="urn:microsoft.com/office/officeart/2005/8/layout/vList2"/>
    <dgm:cxn modelId="{BCADDCBB-80DA-4F3C-9BD2-5F810D955A86}" srcId="{525C3587-0F42-4A51-A841-FC26F6A42BC4}" destId="{AA4A84EC-F08D-477F-A306-DB038BBBD5DF}" srcOrd="0" destOrd="0" parTransId="{472DCB9A-950A-4190-A2F7-CDF285925A83}" sibTransId="{6E4FF767-2EB3-4F48-9EC8-AAFD8B9C91E9}"/>
    <dgm:cxn modelId="{E65711BC-B778-4EE1-A0A6-90CF9300A46B}" type="presOf" srcId="{525C3587-0F42-4A51-A841-FC26F6A42BC4}" destId="{6C1586D5-5105-43B2-9F8C-CFC20C01C794}" srcOrd="0" destOrd="0" presId="urn:microsoft.com/office/officeart/2005/8/layout/vList2"/>
    <dgm:cxn modelId="{BABF45BE-D924-456E-8D8A-2935EA263001}" type="presOf" srcId="{AA4A84EC-F08D-477F-A306-DB038BBBD5DF}" destId="{175A2CD4-04EC-4B84-9C78-73E91F72BAFF}" srcOrd="0" destOrd="0" presId="urn:microsoft.com/office/officeart/2005/8/layout/vList2"/>
    <dgm:cxn modelId="{A809BBD4-42A9-428B-9625-AFAB82811DBF}" srcId="{BA121689-66CB-410F-9262-8F7273F1F8AC}" destId="{F659BDC9-A6BD-4222-860B-256F73E495EF}" srcOrd="1" destOrd="0" parTransId="{0E0B7FE4-0EEC-43A6-A29D-E772604D1B85}" sibTransId="{A574A952-8897-44E5-857C-BA8E55E3CD4F}"/>
    <dgm:cxn modelId="{A77769E6-D7B0-4063-9AE8-D4DE06392DBD}" srcId="{F659BDC9-A6BD-4222-860B-256F73E495EF}" destId="{D09525FA-1144-4AE2-8239-A0B29A0EFAAB}" srcOrd="1" destOrd="0" parTransId="{C6487A1C-96DD-47E1-89F8-CCEB5E30E7B6}" sibTransId="{D0697291-F8AD-46B8-A83C-F856278EE51F}"/>
    <dgm:cxn modelId="{D47563A5-9290-4BEE-8448-E2958AC4E509}" type="presParOf" srcId="{5AA0E2DE-5EA2-4B90-9A93-3F70EB55A82F}" destId="{9382983F-414D-46ED-BBFE-D45D622BBD4A}" srcOrd="0" destOrd="0" presId="urn:microsoft.com/office/officeart/2005/8/layout/vList2"/>
    <dgm:cxn modelId="{E77196F5-3885-4476-BF41-1DF54CCA0F8E}" type="presParOf" srcId="{5AA0E2DE-5EA2-4B90-9A93-3F70EB55A82F}" destId="{EBDB70B3-3E09-4960-82BB-E8A47BD46680}" srcOrd="1" destOrd="0" presId="urn:microsoft.com/office/officeart/2005/8/layout/vList2"/>
    <dgm:cxn modelId="{A9ADA4BA-BF45-404E-9C3C-7765D036BFDF}" type="presParOf" srcId="{5AA0E2DE-5EA2-4B90-9A93-3F70EB55A82F}" destId="{30555332-C987-4B3F-8841-58BE9DD0317E}" srcOrd="2" destOrd="0" presId="urn:microsoft.com/office/officeart/2005/8/layout/vList2"/>
    <dgm:cxn modelId="{6183AE3A-754F-4D17-A882-EF9871D23B8C}" type="presParOf" srcId="{5AA0E2DE-5EA2-4B90-9A93-3F70EB55A82F}" destId="{15945FA1-A8BE-4919-963A-456FBE87B975}" srcOrd="3" destOrd="0" presId="urn:microsoft.com/office/officeart/2005/8/layout/vList2"/>
    <dgm:cxn modelId="{AF14565B-79AD-4189-92B6-7D7C95DB78A7}" type="presParOf" srcId="{5AA0E2DE-5EA2-4B90-9A93-3F70EB55A82F}" destId="{6C1586D5-5105-43B2-9F8C-CFC20C01C794}" srcOrd="4" destOrd="0" presId="urn:microsoft.com/office/officeart/2005/8/layout/vList2"/>
    <dgm:cxn modelId="{7F0BDE54-CEAD-4C8A-BA23-112F91478179}" type="presParOf" srcId="{5AA0E2DE-5EA2-4B90-9A93-3F70EB55A82F}" destId="{175A2CD4-04EC-4B84-9C78-73E91F72BAF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C68CC5AB-F5AB-4DED-9466-9281AC444CFB}"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99877CA-2857-4B27-8879-783EA1D980B8}">
      <dgm:prSet/>
      <dgm:spPr/>
      <dgm:t>
        <a:bodyPr/>
        <a:lstStyle/>
        <a:p>
          <a:r>
            <a:rPr lang="en-US"/>
            <a:t>Purpose:</a:t>
          </a:r>
        </a:p>
      </dgm:t>
    </dgm:pt>
    <dgm:pt modelId="{08421A7F-2514-4F74-A0B1-49F08AB0A1C8}" type="parTrans" cxnId="{5C53C8C2-FF3A-4D8D-B773-81DC42D432EE}">
      <dgm:prSet/>
      <dgm:spPr/>
      <dgm:t>
        <a:bodyPr/>
        <a:lstStyle/>
        <a:p>
          <a:endParaRPr lang="en-US"/>
        </a:p>
      </dgm:t>
    </dgm:pt>
    <dgm:pt modelId="{CE718CEF-A625-41C5-A9BA-D2350B51DCE2}" type="sibTrans" cxnId="{5C53C8C2-FF3A-4D8D-B773-81DC42D432EE}">
      <dgm:prSet/>
      <dgm:spPr/>
      <dgm:t>
        <a:bodyPr/>
        <a:lstStyle/>
        <a:p>
          <a:endParaRPr lang="en-US"/>
        </a:p>
      </dgm:t>
    </dgm:pt>
    <dgm:pt modelId="{AB97F51E-04E5-4609-8E8D-4E173FCE0B24}">
      <dgm:prSet/>
      <dgm:spPr/>
      <dgm:t>
        <a:bodyPr/>
        <a:lstStyle/>
        <a:p>
          <a:r>
            <a:rPr lang="en-US"/>
            <a:t>Bactericidal and fungicidal lock solution that prevents CLABSI and occlusion</a:t>
          </a:r>
        </a:p>
      </dgm:t>
    </dgm:pt>
    <dgm:pt modelId="{CAB04B61-3A89-4166-B192-05F3F9A7754A}" type="parTrans" cxnId="{1A41017C-12ED-4A3B-A163-03DB3F590FB6}">
      <dgm:prSet/>
      <dgm:spPr/>
      <dgm:t>
        <a:bodyPr/>
        <a:lstStyle/>
        <a:p>
          <a:endParaRPr lang="en-US"/>
        </a:p>
      </dgm:t>
    </dgm:pt>
    <dgm:pt modelId="{488A7E0B-CB4F-49F4-948A-F3EB881C9F1B}" type="sibTrans" cxnId="{1A41017C-12ED-4A3B-A163-03DB3F590FB6}">
      <dgm:prSet/>
      <dgm:spPr/>
      <dgm:t>
        <a:bodyPr/>
        <a:lstStyle/>
        <a:p>
          <a:endParaRPr lang="en-US"/>
        </a:p>
      </dgm:t>
    </dgm:pt>
    <dgm:pt modelId="{1C10433D-E816-4C17-97B6-19DEDA983C15}">
      <dgm:prSet/>
      <dgm:spPr/>
      <dgm:t>
        <a:bodyPr/>
        <a:lstStyle/>
        <a:p>
          <a:r>
            <a:rPr lang="en-US"/>
            <a:t>Indication: </a:t>
          </a:r>
        </a:p>
      </dgm:t>
    </dgm:pt>
    <dgm:pt modelId="{9748DA57-AC10-468E-B3E0-50B15273B4E2}" type="parTrans" cxnId="{A89DF79D-5EFF-49EF-9F49-B9F1F1104AAC}">
      <dgm:prSet/>
      <dgm:spPr/>
      <dgm:t>
        <a:bodyPr/>
        <a:lstStyle/>
        <a:p>
          <a:endParaRPr lang="en-US"/>
        </a:p>
      </dgm:t>
    </dgm:pt>
    <dgm:pt modelId="{801617AD-9DBA-4014-93C5-7829D19F2A97}" type="sibTrans" cxnId="{A89DF79D-5EFF-49EF-9F49-B9F1F1104AAC}">
      <dgm:prSet/>
      <dgm:spPr/>
      <dgm:t>
        <a:bodyPr/>
        <a:lstStyle/>
        <a:p>
          <a:endParaRPr lang="en-US"/>
        </a:p>
      </dgm:t>
    </dgm:pt>
    <dgm:pt modelId="{CE2C796A-E379-4CCC-B1AC-44993E459ECC}">
      <dgm:prSet/>
      <dgm:spPr/>
      <dgm:t>
        <a:bodyPr/>
        <a:lstStyle/>
        <a:p>
          <a:r>
            <a:rPr lang="en-US"/>
            <a:t>Approved for use in all CVCs (not approved in the U.S.)</a:t>
          </a:r>
        </a:p>
      </dgm:t>
    </dgm:pt>
    <dgm:pt modelId="{83F8192C-2197-4943-ADA1-28FC6603A2A1}" type="parTrans" cxnId="{ACD441FB-0EA3-4EC2-9068-7A8506087F2D}">
      <dgm:prSet/>
      <dgm:spPr/>
      <dgm:t>
        <a:bodyPr/>
        <a:lstStyle/>
        <a:p>
          <a:endParaRPr lang="en-US"/>
        </a:p>
      </dgm:t>
    </dgm:pt>
    <dgm:pt modelId="{DF477969-658E-44C0-9CC5-B099C7EBCBF5}" type="sibTrans" cxnId="{ACD441FB-0EA3-4EC2-9068-7A8506087F2D}">
      <dgm:prSet/>
      <dgm:spPr/>
      <dgm:t>
        <a:bodyPr/>
        <a:lstStyle/>
        <a:p>
          <a:endParaRPr lang="en-US"/>
        </a:p>
      </dgm:t>
    </dgm:pt>
    <dgm:pt modelId="{3C036F33-2366-4E6D-A89D-1D8C0BE2D9DD}">
      <dgm:prSet/>
      <dgm:spPr/>
      <dgm:t>
        <a:bodyPr/>
        <a:lstStyle/>
        <a:p>
          <a:r>
            <a:rPr lang="en-US"/>
            <a:t>Components:</a:t>
          </a:r>
        </a:p>
      </dgm:t>
    </dgm:pt>
    <dgm:pt modelId="{1117FE93-2BF2-412B-A2A3-083E6A726C2C}" type="parTrans" cxnId="{02097867-0389-4BF5-BFB2-63EAC24B0BEB}">
      <dgm:prSet/>
      <dgm:spPr/>
      <dgm:t>
        <a:bodyPr/>
        <a:lstStyle/>
        <a:p>
          <a:endParaRPr lang="en-US"/>
        </a:p>
      </dgm:t>
    </dgm:pt>
    <dgm:pt modelId="{325CA3E6-8A0B-47B6-B29B-973A060BEFA4}" type="sibTrans" cxnId="{02097867-0389-4BF5-BFB2-63EAC24B0BEB}">
      <dgm:prSet/>
      <dgm:spPr/>
      <dgm:t>
        <a:bodyPr/>
        <a:lstStyle/>
        <a:p>
          <a:endParaRPr lang="en-US"/>
        </a:p>
      </dgm:t>
    </dgm:pt>
    <dgm:pt modelId="{1D7C4E78-A366-4C3E-8097-7CD56A8199E5}">
      <dgm:prSet/>
      <dgm:spPr/>
      <dgm:t>
        <a:bodyPr/>
        <a:lstStyle/>
        <a:p>
          <a:r>
            <a:rPr lang="en-US"/>
            <a:t>Taurolidine, heparin, citrate, and urokinase</a:t>
          </a:r>
        </a:p>
      </dgm:t>
    </dgm:pt>
    <dgm:pt modelId="{4FF2ED0D-2745-4B18-BBB0-4D868DA3A4C7}" type="parTrans" cxnId="{F7D69D1F-3BC4-4B67-9E24-22D76D122961}">
      <dgm:prSet/>
      <dgm:spPr/>
      <dgm:t>
        <a:bodyPr/>
        <a:lstStyle/>
        <a:p>
          <a:endParaRPr lang="en-US"/>
        </a:p>
      </dgm:t>
    </dgm:pt>
    <dgm:pt modelId="{103B4678-F7C6-4882-9C8A-98DF8662A4D6}" type="sibTrans" cxnId="{F7D69D1F-3BC4-4B67-9E24-22D76D122961}">
      <dgm:prSet/>
      <dgm:spPr/>
      <dgm:t>
        <a:bodyPr/>
        <a:lstStyle/>
        <a:p>
          <a:endParaRPr lang="en-US"/>
        </a:p>
      </dgm:t>
    </dgm:pt>
    <dgm:pt modelId="{02EF4B67-9410-469D-8A89-1E1A79426486}">
      <dgm:prSet/>
      <dgm:spPr/>
      <dgm:t>
        <a:bodyPr/>
        <a:lstStyle/>
        <a:p>
          <a:r>
            <a:rPr lang="en-US"/>
            <a:t>Taurolidine – bactericidal agent with activity against, gram positive, gram negative, and some fungal organisms</a:t>
          </a:r>
        </a:p>
      </dgm:t>
    </dgm:pt>
    <dgm:pt modelId="{3317271A-124B-4834-A387-4D5AF0C2B0B7}" type="parTrans" cxnId="{E6774C07-949D-4497-B29A-870227E4858C}">
      <dgm:prSet/>
      <dgm:spPr/>
      <dgm:t>
        <a:bodyPr/>
        <a:lstStyle/>
        <a:p>
          <a:endParaRPr lang="en-US"/>
        </a:p>
      </dgm:t>
    </dgm:pt>
    <dgm:pt modelId="{9C9928E9-DEB6-406B-83C7-D4DE176B0EA4}" type="sibTrans" cxnId="{E6774C07-949D-4497-B29A-870227E4858C}">
      <dgm:prSet/>
      <dgm:spPr/>
      <dgm:t>
        <a:bodyPr/>
        <a:lstStyle/>
        <a:p>
          <a:endParaRPr lang="en-US"/>
        </a:p>
      </dgm:t>
    </dgm:pt>
    <dgm:pt modelId="{157BFD08-F1B8-448A-96DA-188BE63C33EB}">
      <dgm:prSet/>
      <dgm:spPr/>
      <dgm:t>
        <a:bodyPr/>
        <a:lstStyle/>
        <a:p>
          <a:r>
            <a:rPr lang="en-US"/>
            <a:t>Data for taurolidine use: Double-blind RCT – American Journal of Clinical Nutrition</a:t>
          </a:r>
        </a:p>
      </dgm:t>
    </dgm:pt>
    <dgm:pt modelId="{CFB4B36D-9399-47CC-A370-F84444DD4E5D}" type="parTrans" cxnId="{CB38C50B-86AD-4767-A397-A2FD9135A7C1}">
      <dgm:prSet/>
      <dgm:spPr/>
      <dgm:t>
        <a:bodyPr/>
        <a:lstStyle/>
        <a:p>
          <a:endParaRPr lang="en-US"/>
        </a:p>
      </dgm:t>
    </dgm:pt>
    <dgm:pt modelId="{0AE37E48-584E-4816-8BD1-971B765EC035}" type="sibTrans" cxnId="{CB38C50B-86AD-4767-A397-A2FD9135A7C1}">
      <dgm:prSet/>
      <dgm:spPr/>
      <dgm:t>
        <a:bodyPr/>
        <a:lstStyle/>
        <a:p>
          <a:endParaRPr lang="en-US"/>
        </a:p>
      </dgm:t>
    </dgm:pt>
    <dgm:pt modelId="{D7E9DB25-E396-4490-A770-B3BCF4D6442D}">
      <dgm:prSet/>
      <dgm:spPr/>
      <dgm:t>
        <a:bodyPr/>
        <a:lstStyle/>
        <a:p>
          <a:r>
            <a:rPr lang="en-US" dirty="0"/>
            <a:t>Patients were randomized to locking solutions containing taurolidine 1.35%, sodium-citrate 4%, or heparin 100 units/mL</a:t>
          </a:r>
        </a:p>
      </dgm:t>
    </dgm:pt>
    <dgm:pt modelId="{E11C7ED0-4780-4FA6-B460-CF7986B70A15}" type="parTrans" cxnId="{2825871A-B912-4ECC-B2DF-2D7E5CA2AFD6}">
      <dgm:prSet/>
      <dgm:spPr/>
      <dgm:t>
        <a:bodyPr/>
        <a:lstStyle/>
        <a:p>
          <a:endParaRPr lang="en-US"/>
        </a:p>
      </dgm:t>
    </dgm:pt>
    <dgm:pt modelId="{3339F968-8FA9-4614-9A78-8149BAE09181}" type="sibTrans" cxnId="{2825871A-B912-4ECC-B2DF-2D7E5CA2AFD6}">
      <dgm:prSet/>
      <dgm:spPr/>
      <dgm:t>
        <a:bodyPr/>
        <a:lstStyle/>
        <a:p>
          <a:endParaRPr lang="en-US"/>
        </a:p>
      </dgm:t>
    </dgm:pt>
    <dgm:pt modelId="{378E00E3-3E30-4FF8-A160-731DD7D94298}">
      <dgm:prSet/>
      <dgm:spPr/>
      <dgm:t>
        <a:bodyPr/>
        <a:lstStyle/>
        <a:p>
          <a:r>
            <a:rPr lang="en-US"/>
            <a:t>Significant reduction in CLABSIs (p = 0.0052) in patients receiving taurolidine compared to heparin, without a difference in occurrence of mechanical complications</a:t>
          </a:r>
        </a:p>
      </dgm:t>
    </dgm:pt>
    <dgm:pt modelId="{B0DBA7F7-DF9A-489B-A508-F9CC83BE146F}" type="parTrans" cxnId="{F21495AB-8214-417B-9D53-C225DE00CE78}">
      <dgm:prSet/>
      <dgm:spPr/>
      <dgm:t>
        <a:bodyPr/>
        <a:lstStyle/>
        <a:p>
          <a:endParaRPr lang="en-US"/>
        </a:p>
      </dgm:t>
    </dgm:pt>
    <dgm:pt modelId="{3782B709-8D2A-4B8C-812E-19D2579DCE93}" type="sibTrans" cxnId="{F21495AB-8214-417B-9D53-C225DE00CE78}">
      <dgm:prSet/>
      <dgm:spPr/>
      <dgm:t>
        <a:bodyPr/>
        <a:lstStyle/>
        <a:p>
          <a:endParaRPr lang="en-US"/>
        </a:p>
      </dgm:t>
    </dgm:pt>
    <dgm:pt modelId="{6D94DDC9-8809-4A80-AC08-7208C2B59FBF}">
      <dgm:prSet/>
      <dgm:spPr/>
      <dgm:t>
        <a:bodyPr/>
        <a:lstStyle/>
        <a:p>
          <a:r>
            <a:rPr lang="en-US"/>
            <a:t>Future considerations:</a:t>
          </a:r>
        </a:p>
      </dgm:t>
    </dgm:pt>
    <dgm:pt modelId="{C68A1DA4-8770-4180-95AA-D59C2E28997B}" type="parTrans" cxnId="{0DAB0FD4-8668-49CC-9DA7-BD0A06F06074}">
      <dgm:prSet/>
      <dgm:spPr/>
      <dgm:t>
        <a:bodyPr/>
        <a:lstStyle/>
        <a:p>
          <a:endParaRPr lang="en-US"/>
        </a:p>
      </dgm:t>
    </dgm:pt>
    <dgm:pt modelId="{3893CABE-AC02-4A28-89CA-3DD06A52BA31}" type="sibTrans" cxnId="{0DAB0FD4-8668-49CC-9DA7-BD0A06F06074}">
      <dgm:prSet/>
      <dgm:spPr/>
      <dgm:t>
        <a:bodyPr/>
        <a:lstStyle/>
        <a:p>
          <a:endParaRPr lang="en-US"/>
        </a:p>
      </dgm:t>
    </dgm:pt>
    <dgm:pt modelId="{5BBC8711-C3B1-43C2-9664-7CBE6593DACF}">
      <dgm:prSet/>
      <dgm:spPr/>
      <dgm:t>
        <a:bodyPr/>
        <a:lstStyle/>
        <a:p>
          <a:r>
            <a:rPr lang="en-US"/>
            <a:t>Developing option for patients receiving home parenteral nutrition and oncology therapies</a:t>
          </a:r>
        </a:p>
      </dgm:t>
    </dgm:pt>
    <dgm:pt modelId="{D7A52829-5D2F-4E59-842B-A102A4812C02}" type="parTrans" cxnId="{54EDEDCE-274E-4775-9308-1B0CB5787A16}">
      <dgm:prSet/>
      <dgm:spPr/>
      <dgm:t>
        <a:bodyPr/>
        <a:lstStyle/>
        <a:p>
          <a:endParaRPr lang="en-US"/>
        </a:p>
      </dgm:t>
    </dgm:pt>
    <dgm:pt modelId="{2FD16318-A82F-4C17-9253-70A0CF5EE23E}" type="sibTrans" cxnId="{54EDEDCE-274E-4775-9308-1B0CB5787A16}">
      <dgm:prSet/>
      <dgm:spPr/>
      <dgm:t>
        <a:bodyPr/>
        <a:lstStyle/>
        <a:p>
          <a:endParaRPr lang="en-US"/>
        </a:p>
      </dgm:t>
    </dgm:pt>
    <dgm:pt modelId="{422D755A-7BC5-4659-8413-4488AC70BFA9}">
      <dgm:prSet/>
      <dgm:spPr/>
      <dgm:t>
        <a:bodyPr/>
        <a:lstStyle/>
        <a:p>
          <a:r>
            <a:rPr lang="en-US"/>
            <a:t>Multiple RCTs underway investigating safety and efficacy outcomes</a:t>
          </a:r>
        </a:p>
      </dgm:t>
    </dgm:pt>
    <dgm:pt modelId="{75107969-E25B-4672-879D-D00A79D64E25}" type="parTrans" cxnId="{FC69E46A-CB0C-4CA4-987D-60ACDF626450}">
      <dgm:prSet/>
      <dgm:spPr/>
      <dgm:t>
        <a:bodyPr/>
        <a:lstStyle/>
        <a:p>
          <a:endParaRPr lang="en-US"/>
        </a:p>
      </dgm:t>
    </dgm:pt>
    <dgm:pt modelId="{5BBF9DC9-7989-4632-BC6F-45614537A1DD}" type="sibTrans" cxnId="{FC69E46A-CB0C-4CA4-987D-60ACDF626450}">
      <dgm:prSet/>
      <dgm:spPr/>
      <dgm:t>
        <a:bodyPr/>
        <a:lstStyle/>
        <a:p>
          <a:endParaRPr lang="en-US"/>
        </a:p>
      </dgm:t>
    </dgm:pt>
    <dgm:pt modelId="{50FDB8BB-7F00-4E35-BE1E-B0271B539B24}" type="pres">
      <dgm:prSet presAssocID="{C68CC5AB-F5AB-4DED-9466-9281AC444CFB}" presName="linear" presStyleCnt="0">
        <dgm:presLayoutVars>
          <dgm:animLvl val="lvl"/>
          <dgm:resizeHandles val="exact"/>
        </dgm:presLayoutVars>
      </dgm:prSet>
      <dgm:spPr/>
    </dgm:pt>
    <dgm:pt modelId="{4607C8FF-7173-4200-87E6-19A38F116A7E}" type="pres">
      <dgm:prSet presAssocID="{799877CA-2857-4B27-8879-783EA1D980B8}" presName="parentText" presStyleLbl="node1" presStyleIdx="0" presStyleCnt="5">
        <dgm:presLayoutVars>
          <dgm:chMax val="0"/>
          <dgm:bulletEnabled val="1"/>
        </dgm:presLayoutVars>
      </dgm:prSet>
      <dgm:spPr/>
    </dgm:pt>
    <dgm:pt modelId="{63F8B3B3-269D-4779-BD2F-3912138A0DF0}" type="pres">
      <dgm:prSet presAssocID="{799877CA-2857-4B27-8879-783EA1D980B8}" presName="childText" presStyleLbl="revTx" presStyleIdx="0" presStyleCnt="5">
        <dgm:presLayoutVars>
          <dgm:bulletEnabled val="1"/>
        </dgm:presLayoutVars>
      </dgm:prSet>
      <dgm:spPr/>
    </dgm:pt>
    <dgm:pt modelId="{932D8B28-5A77-4D05-A6B9-33581390B91F}" type="pres">
      <dgm:prSet presAssocID="{1C10433D-E816-4C17-97B6-19DEDA983C15}" presName="parentText" presStyleLbl="node1" presStyleIdx="1" presStyleCnt="5">
        <dgm:presLayoutVars>
          <dgm:chMax val="0"/>
          <dgm:bulletEnabled val="1"/>
        </dgm:presLayoutVars>
      </dgm:prSet>
      <dgm:spPr/>
    </dgm:pt>
    <dgm:pt modelId="{C9A184BC-CCF9-4EAF-93F1-7DD3E9B0CDEE}" type="pres">
      <dgm:prSet presAssocID="{1C10433D-E816-4C17-97B6-19DEDA983C15}" presName="childText" presStyleLbl="revTx" presStyleIdx="1" presStyleCnt="5">
        <dgm:presLayoutVars>
          <dgm:bulletEnabled val="1"/>
        </dgm:presLayoutVars>
      </dgm:prSet>
      <dgm:spPr/>
    </dgm:pt>
    <dgm:pt modelId="{31DB771C-68EE-42AE-8A9A-8923FC5E2A30}" type="pres">
      <dgm:prSet presAssocID="{3C036F33-2366-4E6D-A89D-1D8C0BE2D9DD}" presName="parentText" presStyleLbl="node1" presStyleIdx="2" presStyleCnt="5">
        <dgm:presLayoutVars>
          <dgm:chMax val="0"/>
          <dgm:bulletEnabled val="1"/>
        </dgm:presLayoutVars>
      </dgm:prSet>
      <dgm:spPr/>
    </dgm:pt>
    <dgm:pt modelId="{11B6E3AC-5941-4D48-BA90-2E2094031A7C}" type="pres">
      <dgm:prSet presAssocID="{3C036F33-2366-4E6D-A89D-1D8C0BE2D9DD}" presName="childText" presStyleLbl="revTx" presStyleIdx="2" presStyleCnt="5">
        <dgm:presLayoutVars>
          <dgm:bulletEnabled val="1"/>
        </dgm:presLayoutVars>
      </dgm:prSet>
      <dgm:spPr/>
    </dgm:pt>
    <dgm:pt modelId="{26944BBC-D1AE-49FE-82A0-B632FA1936B9}" type="pres">
      <dgm:prSet presAssocID="{157BFD08-F1B8-448A-96DA-188BE63C33EB}" presName="parentText" presStyleLbl="node1" presStyleIdx="3" presStyleCnt="5">
        <dgm:presLayoutVars>
          <dgm:chMax val="0"/>
          <dgm:bulletEnabled val="1"/>
        </dgm:presLayoutVars>
      </dgm:prSet>
      <dgm:spPr/>
    </dgm:pt>
    <dgm:pt modelId="{4B8FCE1E-985A-4834-A958-5ACFB01BC797}" type="pres">
      <dgm:prSet presAssocID="{157BFD08-F1B8-448A-96DA-188BE63C33EB}" presName="childText" presStyleLbl="revTx" presStyleIdx="3" presStyleCnt="5">
        <dgm:presLayoutVars>
          <dgm:bulletEnabled val="1"/>
        </dgm:presLayoutVars>
      </dgm:prSet>
      <dgm:spPr/>
    </dgm:pt>
    <dgm:pt modelId="{4E9A1A02-94AA-46BC-9174-9611C8D45B5C}" type="pres">
      <dgm:prSet presAssocID="{6D94DDC9-8809-4A80-AC08-7208C2B59FBF}" presName="parentText" presStyleLbl="node1" presStyleIdx="4" presStyleCnt="5">
        <dgm:presLayoutVars>
          <dgm:chMax val="0"/>
          <dgm:bulletEnabled val="1"/>
        </dgm:presLayoutVars>
      </dgm:prSet>
      <dgm:spPr/>
    </dgm:pt>
    <dgm:pt modelId="{36295646-0FC6-4DD2-8962-D9303315B31A}" type="pres">
      <dgm:prSet presAssocID="{6D94DDC9-8809-4A80-AC08-7208C2B59FBF}" presName="childText" presStyleLbl="revTx" presStyleIdx="4" presStyleCnt="5">
        <dgm:presLayoutVars>
          <dgm:bulletEnabled val="1"/>
        </dgm:presLayoutVars>
      </dgm:prSet>
      <dgm:spPr/>
    </dgm:pt>
  </dgm:ptLst>
  <dgm:cxnLst>
    <dgm:cxn modelId="{E6774C07-949D-4497-B29A-870227E4858C}" srcId="{1D7C4E78-A366-4C3E-8097-7CD56A8199E5}" destId="{02EF4B67-9410-469D-8A89-1E1A79426486}" srcOrd="0" destOrd="0" parTransId="{3317271A-124B-4834-A387-4D5AF0C2B0B7}" sibTransId="{9C9928E9-DEB6-406B-83C7-D4DE176B0EA4}"/>
    <dgm:cxn modelId="{CB38C50B-86AD-4767-A397-A2FD9135A7C1}" srcId="{C68CC5AB-F5AB-4DED-9466-9281AC444CFB}" destId="{157BFD08-F1B8-448A-96DA-188BE63C33EB}" srcOrd="3" destOrd="0" parTransId="{CFB4B36D-9399-47CC-A370-F84444DD4E5D}" sibTransId="{0AE37E48-584E-4816-8BD1-971B765EC035}"/>
    <dgm:cxn modelId="{2825871A-B912-4ECC-B2DF-2D7E5CA2AFD6}" srcId="{157BFD08-F1B8-448A-96DA-188BE63C33EB}" destId="{D7E9DB25-E396-4490-A770-B3BCF4D6442D}" srcOrd="0" destOrd="0" parTransId="{E11C7ED0-4780-4FA6-B460-CF7986B70A15}" sibTransId="{3339F968-8FA9-4614-9A78-8149BAE09181}"/>
    <dgm:cxn modelId="{F7D69D1F-3BC4-4B67-9E24-22D76D122961}" srcId="{3C036F33-2366-4E6D-A89D-1D8C0BE2D9DD}" destId="{1D7C4E78-A366-4C3E-8097-7CD56A8199E5}" srcOrd="0" destOrd="0" parTransId="{4FF2ED0D-2745-4B18-BBB0-4D868DA3A4C7}" sibTransId="{103B4678-F7C6-4882-9C8A-98DF8662A4D6}"/>
    <dgm:cxn modelId="{0D507820-A190-44FA-9962-2FA876F1AE14}" type="presOf" srcId="{799877CA-2857-4B27-8879-783EA1D980B8}" destId="{4607C8FF-7173-4200-87E6-19A38F116A7E}" srcOrd="0" destOrd="0" presId="urn:microsoft.com/office/officeart/2005/8/layout/vList2"/>
    <dgm:cxn modelId="{43D48D36-5AD3-497E-8B3C-FE4CE3A48BEB}" type="presOf" srcId="{D7E9DB25-E396-4490-A770-B3BCF4D6442D}" destId="{4B8FCE1E-985A-4834-A958-5ACFB01BC797}" srcOrd="0" destOrd="0" presId="urn:microsoft.com/office/officeart/2005/8/layout/vList2"/>
    <dgm:cxn modelId="{3EFED265-E6F1-41FA-89E3-796DB838A423}" type="presOf" srcId="{CE2C796A-E379-4CCC-B1AC-44993E459ECC}" destId="{C9A184BC-CCF9-4EAF-93F1-7DD3E9B0CDEE}" srcOrd="0" destOrd="0" presId="urn:microsoft.com/office/officeart/2005/8/layout/vList2"/>
    <dgm:cxn modelId="{02097867-0389-4BF5-BFB2-63EAC24B0BEB}" srcId="{C68CC5AB-F5AB-4DED-9466-9281AC444CFB}" destId="{3C036F33-2366-4E6D-A89D-1D8C0BE2D9DD}" srcOrd="2" destOrd="0" parTransId="{1117FE93-2BF2-412B-A2A3-083E6A726C2C}" sibTransId="{325CA3E6-8A0B-47B6-B29B-973A060BEFA4}"/>
    <dgm:cxn modelId="{FC69E46A-CB0C-4CA4-987D-60ACDF626450}" srcId="{6D94DDC9-8809-4A80-AC08-7208C2B59FBF}" destId="{422D755A-7BC5-4659-8413-4488AC70BFA9}" srcOrd="1" destOrd="0" parTransId="{75107969-E25B-4672-879D-D00A79D64E25}" sibTransId="{5BBF9DC9-7989-4632-BC6F-45614537A1DD}"/>
    <dgm:cxn modelId="{E086404F-C214-4BE2-8F8E-8F8385AE5482}" type="presOf" srcId="{1D7C4E78-A366-4C3E-8097-7CD56A8199E5}" destId="{11B6E3AC-5941-4D48-BA90-2E2094031A7C}" srcOrd="0" destOrd="0" presId="urn:microsoft.com/office/officeart/2005/8/layout/vList2"/>
    <dgm:cxn modelId="{DFBF7673-4D62-42ED-94C5-ADDFAD4F625C}" type="presOf" srcId="{6D94DDC9-8809-4A80-AC08-7208C2B59FBF}" destId="{4E9A1A02-94AA-46BC-9174-9611C8D45B5C}" srcOrd="0" destOrd="0" presId="urn:microsoft.com/office/officeart/2005/8/layout/vList2"/>
    <dgm:cxn modelId="{1A41017C-12ED-4A3B-A163-03DB3F590FB6}" srcId="{799877CA-2857-4B27-8879-783EA1D980B8}" destId="{AB97F51E-04E5-4609-8E8D-4E173FCE0B24}" srcOrd="0" destOrd="0" parTransId="{CAB04B61-3A89-4166-B192-05F3F9A7754A}" sibTransId="{488A7E0B-CB4F-49F4-948A-F3EB881C9F1B}"/>
    <dgm:cxn modelId="{E3396C81-9B90-41C9-A155-B19D0B235DFF}" type="presOf" srcId="{AB97F51E-04E5-4609-8E8D-4E173FCE0B24}" destId="{63F8B3B3-269D-4779-BD2F-3912138A0DF0}" srcOrd="0" destOrd="0" presId="urn:microsoft.com/office/officeart/2005/8/layout/vList2"/>
    <dgm:cxn modelId="{84419B94-0E28-49BD-925C-05D983F3E7B0}" type="presOf" srcId="{02EF4B67-9410-469D-8A89-1E1A79426486}" destId="{11B6E3AC-5941-4D48-BA90-2E2094031A7C}" srcOrd="0" destOrd="1" presId="urn:microsoft.com/office/officeart/2005/8/layout/vList2"/>
    <dgm:cxn modelId="{A89DF79D-5EFF-49EF-9F49-B9F1F1104AAC}" srcId="{C68CC5AB-F5AB-4DED-9466-9281AC444CFB}" destId="{1C10433D-E816-4C17-97B6-19DEDA983C15}" srcOrd="1" destOrd="0" parTransId="{9748DA57-AC10-468E-B3E0-50B15273B4E2}" sibTransId="{801617AD-9DBA-4014-93C5-7829D19F2A97}"/>
    <dgm:cxn modelId="{EADD86A7-D0EB-468D-8456-3183BBA250C1}" type="presOf" srcId="{378E00E3-3E30-4FF8-A160-731DD7D94298}" destId="{4B8FCE1E-985A-4834-A958-5ACFB01BC797}" srcOrd="0" destOrd="1" presId="urn:microsoft.com/office/officeart/2005/8/layout/vList2"/>
    <dgm:cxn modelId="{F21495AB-8214-417B-9D53-C225DE00CE78}" srcId="{157BFD08-F1B8-448A-96DA-188BE63C33EB}" destId="{378E00E3-3E30-4FF8-A160-731DD7D94298}" srcOrd="1" destOrd="0" parTransId="{B0DBA7F7-DF9A-489B-A508-F9CC83BE146F}" sibTransId="{3782B709-8D2A-4B8C-812E-19D2579DCE93}"/>
    <dgm:cxn modelId="{C496BEB1-A965-4589-9695-B70014E82CCD}" type="presOf" srcId="{157BFD08-F1B8-448A-96DA-188BE63C33EB}" destId="{26944BBC-D1AE-49FE-82A0-B632FA1936B9}" srcOrd="0" destOrd="0" presId="urn:microsoft.com/office/officeart/2005/8/layout/vList2"/>
    <dgm:cxn modelId="{A511AFBD-C184-4DA4-ABC3-5D5C1DC80C9B}" type="presOf" srcId="{C68CC5AB-F5AB-4DED-9466-9281AC444CFB}" destId="{50FDB8BB-7F00-4E35-BE1E-B0271B539B24}" srcOrd="0" destOrd="0" presId="urn:microsoft.com/office/officeart/2005/8/layout/vList2"/>
    <dgm:cxn modelId="{5C53C8C2-FF3A-4D8D-B773-81DC42D432EE}" srcId="{C68CC5AB-F5AB-4DED-9466-9281AC444CFB}" destId="{799877CA-2857-4B27-8879-783EA1D980B8}" srcOrd="0" destOrd="0" parTransId="{08421A7F-2514-4F74-A0B1-49F08AB0A1C8}" sibTransId="{CE718CEF-A625-41C5-A9BA-D2350B51DCE2}"/>
    <dgm:cxn modelId="{54EDEDCE-274E-4775-9308-1B0CB5787A16}" srcId="{6D94DDC9-8809-4A80-AC08-7208C2B59FBF}" destId="{5BBC8711-C3B1-43C2-9664-7CBE6593DACF}" srcOrd="0" destOrd="0" parTransId="{D7A52829-5D2F-4E59-842B-A102A4812C02}" sibTransId="{2FD16318-A82F-4C17-9253-70A0CF5EE23E}"/>
    <dgm:cxn modelId="{0DAB0FD4-8668-49CC-9DA7-BD0A06F06074}" srcId="{C68CC5AB-F5AB-4DED-9466-9281AC444CFB}" destId="{6D94DDC9-8809-4A80-AC08-7208C2B59FBF}" srcOrd="4" destOrd="0" parTransId="{C68A1DA4-8770-4180-95AA-D59C2E28997B}" sibTransId="{3893CABE-AC02-4A28-89CA-3DD06A52BA31}"/>
    <dgm:cxn modelId="{6EA91FD4-3C4A-45B3-A856-071F6A6E52C2}" type="presOf" srcId="{3C036F33-2366-4E6D-A89D-1D8C0BE2D9DD}" destId="{31DB771C-68EE-42AE-8A9A-8923FC5E2A30}" srcOrd="0" destOrd="0" presId="urn:microsoft.com/office/officeart/2005/8/layout/vList2"/>
    <dgm:cxn modelId="{55726BE1-2010-45C6-894D-AE231350FD4C}" type="presOf" srcId="{5BBC8711-C3B1-43C2-9664-7CBE6593DACF}" destId="{36295646-0FC6-4DD2-8962-D9303315B31A}" srcOrd="0" destOrd="0" presId="urn:microsoft.com/office/officeart/2005/8/layout/vList2"/>
    <dgm:cxn modelId="{8162B6E1-2022-444E-8675-EF647CC3B2A9}" type="presOf" srcId="{1C10433D-E816-4C17-97B6-19DEDA983C15}" destId="{932D8B28-5A77-4D05-A6B9-33581390B91F}" srcOrd="0" destOrd="0" presId="urn:microsoft.com/office/officeart/2005/8/layout/vList2"/>
    <dgm:cxn modelId="{84646CEA-8CCA-415B-9C3F-A35F0E963A29}" type="presOf" srcId="{422D755A-7BC5-4659-8413-4488AC70BFA9}" destId="{36295646-0FC6-4DD2-8962-D9303315B31A}" srcOrd="0" destOrd="1" presId="urn:microsoft.com/office/officeart/2005/8/layout/vList2"/>
    <dgm:cxn modelId="{ACD441FB-0EA3-4EC2-9068-7A8506087F2D}" srcId="{1C10433D-E816-4C17-97B6-19DEDA983C15}" destId="{CE2C796A-E379-4CCC-B1AC-44993E459ECC}" srcOrd="0" destOrd="0" parTransId="{83F8192C-2197-4943-ADA1-28FC6603A2A1}" sibTransId="{DF477969-658E-44C0-9CC5-B099C7EBCBF5}"/>
    <dgm:cxn modelId="{EA86C79E-71C6-455B-8867-C9C8F6172F6C}" type="presParOf" srcId="{50FDB8BB-7F00-4E35-BE1E-B0271B539B24}" destId="{4607C8FF-7173-4200-87E6-19A38F116A7E}" srcOrd="0" destOrd="0" presId="urn:microsoft.com/office/officeart/2005/8/layout/vList2"/>
    <dgm:cxn modelId="{BA5AADF1-DCF6-494E-A50F-0100DA1A7837}" type="presParOf" srcId="{50FDB8BB-7F00-4E35-BE1E-B0271B539B24}" destId="{63F8B3B3-269D-4779-BD2F-3912138A0DF0}" srcOrd="1" destOrd="0" presId="urn:microsoft.com/office/officeart/2005/8/layout/vList2"/>
    <dgm:cxn modelId="{F670BFB8-6B98-4DD5-88B5-1F2FC8D94CCD}" type="presParOf" srcId="{50FDB8BB-7F00-4E35-BE1E-B0271B539B24}" destId="{932D8B28-5A77-4D05-A6B9-33581390B91F}" srcOrd="2" destOrd="0" presId="urn:microsoft.com/office/officeart/2005/8/layout/vList2"/>
    <dgm:cxn modelId="{5EE331D9-48EB-47ED-BD23-7CE9A1D6720A}" type="presParOf" srcId="{50FDB8BB-7F00-4E35-BE1E-B0271B539B24}" destId="{C9A184BC-CCF9-4EAF-93F1-7DD3E9B0CDEE}" srcOrd="3" destOrd="0" presId="urn:microsoft.com/office/officeart/2005/8/layout/vList2"/>
    <dgm:cxn modelId="{4FB20A78-8C7F-4F7D-BDE3-D07A2443CCA9}" type="presParOf" srcId="{50FDB8BB-7F00-4E35-BE1E-B0271B539B24}" destId="{31DB771C-68EE-42AE-8A9A-8923FC5E2A30}" srcOrd="4" destOrd="0" presId="urn:microsoft.com/office/officeart/2005/8/layout/vList2"/>
    <dgm:cxn modelId="{F739DD29-32D5-4703-B8CE-FA90E4FF653C}" type="presParOf" srcId="{50FDB8BB-7F00-4E35-BE1E-B0271B539B24}" destId="{11B6E3AC-5941-4D48-BA90-2E2094031A7C}" srcOrd="5" destOrd="0" presId="urn:microsoft.com/office/officeart/2005/8/layout/vList2"/>
    <dgm:cxn modelId="{6342E071-1BEA-44D4-BF02-16329C2DFB9F}" type="presParOf" srcId="{50FDB8BB-7F00-4E35-BE1E-B0271B539B24}" destId="{26944BBC-D1AE-49FE-82A0-B632FA1936B9}" srcOrd="6" destOrd="0" presId="urn:microsoft.com/office/officeart/2005/8/layout/vList2"/>
    <dgm:cxn modelId="{3CA0AC90-ACD5-4B28-A1E8-7B8AB723318D}" type="presParOf" srcId="{50FDB8BB-7F00-4E35-BE1E-B0271B539B24}" destId="{4B8FCE1E-985A-4834-A958-5ACFB01BC797}" srcOrd="7" destOrd="0" presId="urn:microsoft.com/office/officeart/2005/8/layout/vList2"/>
    <dgm:cxn modelId="{70859A6F-36C3-4962-92F6-FB56812BA75D}" type="presParOf" srcId="{50FDB8BB-7F00-4E35-BE1E-B0271B539B24}" destId="{4E9A1A02-94AA-46BC-9174-9611C8D45B5C}" srcOrd="8" destOrd="0" presId="urn:microsoft.com/office/officeart/2005/8/layout/vList2"/>
    <dgm:cxn modelId="{8D4A89F7-11E6-4A6D-8D5A-3DD78316C56F}" type="presParOf" srcId="{50FDB8BB-7F00-4E35-BE1E-B0271B539B24}" destId="{36295646-0FC6-4DD2-8962-D9303315B31A}"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2985B3D4-9F2A-4129-8A7D-0011EDC626E2}"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B95DBBA8-902D-4074-8144-4A54FFFE4117}">
      <dgm:prSet/>
      <dgm:spPr/>
      <dgm:t>
        <a:bodyPr/>
        <a:lstStyle/>
        <a:p>
          <a:r>
            <a:rPr lang="en-US"/>
            <a:t>Only thrombolytic agent available to restore catheter function</a:t>
          </a:r>
        </a:p>
      </dgm:t>
    </dgm:pt>
    <dgm:pt modelId="{1688D690-07BD-4C23-B5F1-5579FFCC76C4}" type="parTrans" cxnId="{1B118F4E-A6C2-4BB0-A569-3E9F06A03933}">
      <dgm:prSet/>
      <dgm:spPr/>
      <dgm:t>
        <a:bodyPr/>
        <a:lstStyle/>
        <a:p>
          <a:endParaRPr lang="en-US"/>
        </a:p>
      </dgm:t>
    </dgm:pt>
    <dgm:pt modelId="{57B1811B-22D0-438D-BE84-DA82F2D9F054}" type="sibTrans" cxnId="{1B118F4E-A6C2-4BB0-A569-3E9F06A03933}">
      <dgm:prSet/>
      <dgm:spPr/>
      <dgm:t>
        <a:bodyPr/>
        <a:lstStyle/>
        <a:p>
          <a:endParaRPr lang="en-US"/>
        </a:p>
      </dgm:t>
    </dgm:pt>
    <dgm:pt modelId="{72305328-A913-49F8-A07E-B063015C1D0A}">
      <dgm:prSet/>
      <dgm:spPr/>
      <dgm:t>
        <a:bodyPr/>
        <a:lstStyle/>
        <a:p>
          <a:r>
            <a:rPr lang="en-US"/>
            <a:t>Tissue plasminogen activator (t-PA)</a:t>
          </a:r>
        </a:p>
      </dgm:t>
    </dgm:pt>
    <dgm:pt modelId="{07039864-70AA-4102-9913-95BE139FA314}" type="parTrans" cxnId="{19619069-93F7-434F-8E95-D1633B204D27}">
      <dgm:prSet/>
      <dgm:spPr/>
      <dgm:t>
        <a:bodyPr/>
        <a:lstStyle/>
        <a:p>
          <a:endParaRPr lang="en-US"/>
        </a:p>
      </dgm:t>
    </dgm:pt>
    <dgm:pt modelId="{DC590DA4-29C1-47DB-AC32-5D0F8A59D801}" type="sibTrans" cxnId="{19619069-93F7-434F-8E95-D1633B204D27}">
      <dgm:prSet/>
      <dgm:spPr/>
      <dgm:t>
        <a:bodyPr/>
        <a:lstStyle/>
        <a:p>
          <a:endParaRPr lang="en-US"/>
        </a:p>
      </dgm:t>
    </dgm:pt>
    <dgm:pt modelId="{7D039D37-CD52-4AD7-B44C-77534703D5A2}">
      <dgm:prSet/>
      <dgm:spPr/>
      <dgm:t>
        <a:bodyPr/>
        <a:lstStyle/>
        <a:p>
          <a:r>
            <a:rPr lang="en-US"/>
            <a:t>Enzyme that binds to fibrin in a thrombus</a:t>
          </a:r>
        </a:p>
      </dgm:t>
    </dgm:pt>
    <dgm:pt modelId="{4AB5A5F2-1601-415D-837C-08A8EA84B76E}" type="parTrans" cxnId="{21296D67-D171-49EA-9339-84F1200D795B}">
      <dgm:prSet/>
      <dgm:spPr/>
      <dgm:t>
        <a:bodyPr/>
        <a:lstStyle/>
        <a:p>
          <a:endParaRPr lang="en-US"/>
        </a:p>
      </dgm:t>
    </dgm:pt>
    <dgm:pt modelId="{7A9BD3C3-8E68-4553-99F7-D9B1942D72F7}" type="sibTrans" cxnId="{21296D67-D171-49EA-9339-84F1200D795B}">
      <dgm:prSet/>
      <dgm:spPr/>
      <dgm:t>
        <a:bodyPr/>
        <a:lstStyle/>
        <a:p>
          <a:endParaRPr lang="en-US"/>
        </a:p>
      </dgm:t>
    </dgm:pt>
    <dgm:pt modelId="{7A8C711D-86B8-48C3-AE54-DD5237834411}">
      <dgm:prSet/>
      <dgm:spPr/>
      <dgm:t>
        <a:bodyPr/>
        <a:lstStyle/>
        <a:p>
          <a:r>
            <a:rPr lang="en-US"/>
            <a:t>Converts plasminogen to plasmin → local fibrinolysis</a:t>
          </a:r>
        </a:p>
      </dgm:t>
    </dgm:pt>
    <dgm:pt modelId="{D17F7721-69AE-4237-BDD2-2D7EE50FC7B4}" type="parTrans" cxnId="{64C87C23-2595-4F54-9B58-F3663E4EA801}">
      <dgm:prSet/>
      <dgm:spPr/>
      <dgm:t>
        <a:bodyPr/>
        <a:lstStyle/>
        <a:p>
          <a:endParaRPr lang="en-US"/>
        </a:p>
      </dgm:t>
    </dgm:pt>
    <dgm:pt modelId="{3FAFA143-E29B-4650-B00C-BF18C1545CB7}" type="sibTrans" cxnId="{64C87C23-2595-4F54-9B58-F3663E4EA801}">
      <dgm:prSet/>
      <dgm:spPr/>
      <dgm:t>
        <a:bodyPr/>
        <a:lstStyle/>
        <a:p>
          <a:endParaRPr lang="en-US"/>
        </a:p>
      </dgm:t>
    </dgm:pt>
    <dgm:pt modelId="{B7E14C07-8DE6-4150-BAB8-E499BD650EC3}">
      <dgm:prSet/>
      <dgm:spPr/>
      <dgm:t>
        <a:bodyPr/>
        <a:lstStyle/>
        <a:p>
          <a:r>
            <a:rPr lang="en-US"/>
            <a:t>Indications</a:t>
          </a:r>
        </a:p>
      </dgm:t>
    </dgm:pt>
    <dgm:pt modelId="{C20B4B10-9DF2-4445-A256-A956166F3064}" type="parTrans" cxnId="{1B3B49A1-452A-45C0-993F-C6DA21C52BE9}">
      <dgm:prSet/>
      <dgm:spPr/>
      <dgm:t>
        <a:bodyPr/>
        <a:lstStyle/>
        <a:p>
          <a:endParaRPr lang="en-US"/>
        </a:p>
      </dgm:t>
    </dgm:pt>
    <dgm:pt modelId="{22F1F2DF-F9C2-4CAB-8F8F-29A2FE68D889}" type="sibTrans" cxnId="{1B3B49A1-452A-45C0-993F-C6DA21C52BE9}">
      <dgm:prSet/>
      <dgm:spPr/>
      <dgm:t>
        <a:bodyPr/>
        <a:lstStyle/>
        <a:p>
          <a:endParaRPr lang="en-US"/>
        </a:p>
      </dgm:t>
    </dgm:pt>
    <dgm:pt modelId="{B1476D20-D45E-4CFF-ADBA-F309C572ECE3}">
      <dgm:prSet/>
      <dgm:spPr/>
      <dgm:t>
        <a:bodyPr/>
        <a:lstStyle/>
        <a:p>
          <a:r>
            <a:rPr lang="en-US"/>
            <a:t>Restoration of function to CVADs</a:t>
          </a:r>
        </a:p>
      </dgm:t>
    </dgm:pt>
    <dgm:pt modelId="{05CD24F1-7226-46E3-B742-AA7F3C84F0B6}" type="parTrans" cxnId="{A55DF095-1458-4EEA-9B64-A686477678B1}">
      <dgm:prSet/>
      <dgm:spPr/>
      <dgm:t>
        <a:bodyPr/>
        <a:lstStyle/>
        <a:p>
          <a:endParaRPr lang="en-US"/>
        </a:p>
      </dgm:t>
    </dgm:pt>
    <dgm:pt modelId="{B55DC4D3-9422-48D3-8BF8-2F45E4B8ECF0}" type="sibTrans" cxnId="{A55DF095-1458-4EEA-9B64-A686477678B1}">
      <dgm:prSet/>
      <dgm:spPr/>
      <dgm:t>
        <a:bodyPr/>
        <a:lstStyle/>
        <a:p>
          <a:endParaRPr lang="en-US"/>
        </a:p>
      </dgm:t>
    </dgm:pt>
    <dgm:pt modelId="{9C401092-9B47-47C9-AEB6-D5D3B66EE58D}">
      <dgm:prSet/>
      <dgm:spPr/>
      <dgm:t>
        <a:bodyPr/>
        <a:lstStyle/>
        <a:p>
          <a:r>
            <a:rPr lang="en-US"/>
            <a:t>Concerns of use</a:t>
          </a:r>
        </a:p>
      </dgm:t>
    </dgm:pt>
    <dgm:pt modelId="{5B6D8370-11FB-4BC8-9E7C-3DA54BEE2C8C}" type="parTrans" cxnId="{6D4103F3-0880-4619-921F-BF06D2C1AEB2}">
      <dgm:prSet/>
      <dgm:spPr/>
      <dgm:t>
        <a:bodyPr/>
        <a:lstStyle/>
        <a:p>
          <a:endParaRPr lang="en-US"/>
        </a:p>
      </dgm:t>
    </dgm:pt>
    <dgm:pt modelId="{A1FB32F8-CE99-4CBB-82FE-F1B7039AF5BD}" type="sibTrans" cxnId="{6D4103F3-0880-4619-921F-BF06D2C1AEB2}">
      <dgm:prSet/>
      <dgm:spPr/>
      <dgm:t>
        <a:bodyPr/>
        <a:lstStyle/>
        <a:p>
          <a:endParaRPr lang="en-US"/>
        </a:p>
      </dgm:t>
    </dgm:pt>
    <dgm:pt modelId="{EDCFD417-18EF-4824-B31A-BF03A75BE4E6}">
      <dgm:prSet/>
      <dgm:spPr/>
      <dgm:t>
        <a:bodyPr/>
        <a:lstStyle/>
        <a:p>
          <a:r>
            <a:rPr lang="en-US"/>
            <a:t>Cost – Many insurances do not cover the cost (~$100/mg out of pocket)</a:t>
          </a:r>
        </a:p>
      </dgm:t>
    </dgm:pt>
    <dgm:pt modelId="{117E492A-5B7C-4748-9C61-109AE665FF37}" type="parTrans" cxnId="{89D28815-38B9-42ED-A45B-691A089360EF}">
      <dgm:prSet/>
      <dgm:spPr/>
      <dgm:t>
        <a:bodyPr/>
        <a:lstStyle/>
        <a:p>
          <a:endParaRPr lang="en-US"/>
        </a:p>
      </dgm:t>
    </dgm:pt>
    <dgm:pt modelId="{45628491-C2D8-4EA0-A84E-6E5F0FF34056}" type="sibTrans" cxnId="{89D28815-38B9-42ED-A45B-691A089360EF}">
      <dgm:prSet/>
      <dgm:spPr/>
      <dgm:t>
        <a:bodyPr/>
        <a:lstStyle/>
        <a:p>
          <a:endParaRPr lang="en-US"/>
        </a:p>
      </dgm:t>
    </dgm:pt>
    <dgm:pt modelId="{401D6D47-EC75-416D-BCA8-D4AE15A60DC0}">
      <dgm:prSet/>
      <dgm:spPr/>
      <dgm:t>
        <a:bodyPr/>
        <a:lstStyle/>
        <a:p>
          <a:r>
            <a:rPr lang="en-US"/>
            <a:t>Safety – This medication has not been adequately studied in patients with increased bleeding risk</a:t>
          </a:r>
        </a:p>
      </dgm:t>
    </dgm:pt>
    <dgm:pt modelId="{129F1F38-52FE-4043-88D1-0FC8CC9D2432}" type="parTrans" cxnId="{3F8A87AE-7BFA-4126-862B-B1A4B4FCA6C8}">
      <dgm:prSet/>
      <dgm:spPr/>
      <dgm:t>
        <a:bodyPr/>
        <a:lstStyle/>
        <a:p>
          <a:endParaRPr lang="en-US"/>
        </a:p>
      </dgm:t>
    </dgm:pt>
    <dgm:pt modelId="{A165EFA0-0E12-4D5A-A31C-021DB2FEBAD9}" type="sibTrans" cxnId="{3F8A87AE-7BFA-4126-862B-B1A4B4FCA6C8}">
      <dgm:prSet/>
      <dgm:spPr/>
      <dgm:t>
        <a:bodyPr/>
        <a:lstStyle/>
        <a:p>
          <a:endParaRPr lang="en-US"/>
        </a:p>
      </dgm:t>
    </dgm:pt>
    <dgm:pt modelId="{247AB2E8-97B1-4DDF-B1A7-F3947B8D7300}" type="pres">
      <dgm:prSet presAssocID="{2985B3D4-9F2A-4129-8A7D-0011EDC626E2}" presName="linear" presStyleCnt="0">
        <dgm:presLayoutVars>
          <dgm:animLvl val="lvl"/>
          <dgm:resizeHandles val="exact"/>
        </dgm:presLayoutVars>
      </dgm:prSet>
      <dgm:spPr/>
    </dgm:pt>
    <dgm:pt modelId="{60B1EC42-9127-4325-B12C-540192DA3271}" type="pres">
      <dgm:prSet presAssocID="{B95DBBA8-902D-4074-8144-4A54FFFE4117}" presName="parentText" presStyleLbl="node1" presStyleIdx="0" presStyleCnt="4">
        <dgm:presLayoutVars>
          <dgm:chMax val="0"/>
          <dgm:bulletEnabled val="1"/>
        </dgm:presLayoutVars>
      </dgm:prSet>
      <dgm:spPr/>
    </dgm:pt>
    <dgm:pt modelId="{C3079372-C8C4-495C-8CD4-6BB0E283B1F1}" type="pres">
      <dgm:prSet presAssocID="{57B1811B-22D0-438D-BE84-DA82F2D9F054}" presName="spacer" presStyleCnt="0"/>
      <dgm:spPr/>
    </dgm:pt>
    <dgm:pt modelId="{10D2F74A-9283-4907-AB95-9435955ED58B}" type="pres">
      <dgm:prSet presAssocID="{72305328-A913-49F8-A07E-B063015C1D0A}" presName="parentText" presStyleLbl="node1" presStyleIdx="1" presStyleCnt="4">
        <dgm:presLayoutVars>
          <dgm:chMax val="0"/>
          <dgm:bulletEnabled val="1"/>
        </dgm:presLayoutVars>
      </dgm:prSet>
      <dgm:spPr/>
    </dgm:pt>
    <dgm:pt modelId="{8B4F2AF8-3B22-482D-A0BA-6DC05933729F}" type="pres">
      <dgm:prSet presAssocID="{72305328-A913-49F8-A07E-B063015C1D0A}" presName="childText" presStyleLbl="revTx" presStyleIdx="0" presStyleCnt="3">
        <dgm:presLayoutVars>
          <dgm:bulletEnabled val="1"/>
        </dgm:presLayoutVars>
      </dgm:prSet>
      <dgm:spPr/>
    </dgm:pt>
    <dgm:pt modelId="{FF3029D3-BCA4-4287-8925-7E1406491536}" type="pres">
      <dgm:prSet presAssocID="{B7E14C07-8DE6-4150-BAB8-E499BD650EC3}" presName="parentText" presStyleLbl="node1" presStyleIdx="2" presStyleCnt="4">
        <dgm:presLayoutVars>
          <dgm:chMax val="0"/>
          <dgm:bulletEnabled val="1"/>
        </dgm:presLayoutVars>
      </dgm:prSet>
      <dgm:spPr/>
    </dgm:pt>
    <dgm:pt modelId="{CF7AA097-E9CA-4293-A5BF-2D40C2AB156F}" type="pres">
      <dgm:prSet presAssocID="{B7E14C07-8DE6-4150-BAB8-E499BD650EC3}" presName="childText" presStyleLbl="revTx" presStyleIdx="1" presStyleCnt="3">
        <dgm:presLayoutVars>
          <dgm:bulletEnabled val="1"/>
        </dgm:presLayoutVars>
      </dgm:prSet>
      <dgm:spPr/>
    </dgm:pt>
    <dgm:pt modelId="{237AE067-091F-4B3C-BC45-D3D9CA39144A}" type="pres">
      <dgm:prSet presAssocID="{9C401092-9B47-47C9-AEB6-D5D3B66EE58D}" presName="parentText" presStyleLbl="node1" presStyleIdx="3" presStyleCnt="4">
        <dgm:presLayoutVars>
          <dgm:chMax val="0"/>
          <dgm:bulletEnabled val="1"/>
        </dgm:presLayoutVars>
      </dgm:prSet>
      <dgm:spPr/>
    </dgm:pt>
    <dgm:pt modelId="{45DF8BE9-0009-4014-8FC6-BE5FE1283B1E}" type="pres">
      <dgm:prSet presAssocID="{9C401092-9B47-47C9-AEB6-D5D3B66EE58D}" presName="childText" presStyleLbl="revTx" presStyleIdx="2" presStyleCnt="3">
        <dgm:presLayoutVars>
          <dgm:bulletEnabled val="1"/>
        </dgm:presLayoutVars>
      </dgm:prSet>
      <dgm:spPr/>
    </dgm:pt>
  </dgm:ptLst>
  <dgm:cxnLst>
    <dgm:cxn modelId="{89D28815-38B9-42ED-A45B-691A089360EF}" srcId="{9C401092-9B47-47C9-AEB6-D5D3B66EE58D}" destId="{EDCFD417-18EF-4824-B31A-BF03A75BE4E6}" srcOrd="0" destOrd="0" parTransId="{117E492A-5B7C-4748-9C61-109AE665FF37}" sibTransId="{45628491-C2D8-4EA0-A84E-6E5F0FF34056}"/>
    <dgm:cxn modelId="{64C87C23-2595-4F54-9B58-F3663E4EA801}" srcId="{72305328-A913-49F8-A07E-B063015C1D0A}" destId="{7A8C711D-86B8-48C3-AE54-DD5237834411}" srcOrd="1" destOrd="0" parTransId="{D17F7721-69AE-4237-BDD2-2D7EE50FC7B4}" sibTransId="{3FAFA143-E29B-4650-B00C-BF18C1545CB7}"/>
    <dgm:cxn modelId="{5B41C32E-D680-45F1-BC6B-A9D17254F297}" type="presOf" srcId="{7D039D37-CD52-4AD7-B44C-77534703D5A2}" destId="{8B4F2AF8-3B22-482D-A0BA-6DC05933729F}" srcOrd="0" destOrd="0" presId="urn:microsoft.com/office/officeart/2005/8/layout/vList2"/>
    <dgm:cxn modelId="{1D6E0041-90C7-4B31-9FA0-874DB5C7BFB3}" type="presOf" srcId="{401D6D47-EC75-416D-BCA8-D4AE15A60DC0}" destId="{45DF8BE9-0009-4014-8FC6-BE5FE1283B1E}" srcOrd="0" destOrd="1" presId="urn:microsoft.com/office/officeart/2005/8/layout/vList2"/>
    <dgm:cxn modelId="{A7F44F61-3552-4AA0-AE9F-AC01ABA11A83}" type="presOf" srcId="{2985B3D4-9F2A-4129-8A7D-0011EDC626E2}" destId="{247AB2E8-97B1-4DDF-B1A7-F3947B8D7300}" srcOrd="0" destOrd="0" presId="urn:microsoft.com/office/officeart/2005/8/layout/vList2"/>
    <dgm:cxn modelId="{21296D67-D171-49EA-9339-84F1200D795B}" srcId="{72305328-A913-49F8-A07E-B063015C1D0A}" destId="{7D039D37-CD52-4AD7-B44C-77534703D5A2}" srcOrd="0" destOrd="0" parTransId="{4AB5A5F2-1601-415D-837C-08A8EA84B76E}" sibTransId="{7A9BD3C3-8E68-4553-99F7-D9B1942D72F7}"/>
    <dgm:cxn modelId="{19619069-93F7-434F-8E95-D1633B204D27}" srcId="{2985B3D4-9F2A-4129-8A7D-0011EDC626E2}" destId="{72305328-A913-49F8-A07E-B063015C1D0A}" srcOrd="1" destOrd="0" parTransId="{07039864-70AA-4102-9913-95BE139FA314}" sibTransId="{DC590DA4-29C1-47DB-AC32-5D0F8A59D801}"/>
    <dgm:cxn modelId="{1B118F4E-A6C2-4BB0-A569-3E9F06A03933}" srcId="{2985B3D4-9F2A-4129-8A7D-0011EDC626E2}" destId="{B95DBBA8-902D-4074-8144-4A54FFFE4117}" srcOrd="0" destOrd="0" parTransId="{1688D690-07BD-4C23-B5F1-5579FFCC76C4}" sibTransId="{57B1811B-22D0-438D-BE84-DA82F2D9F054}"/>
    <dgm:cxn modelId="{B187C675-3C27-45C8-9C44-2DD27CC60E0D}" type="presOf" srcId="{B1476D20-D45E-4CFF-ADBA-F309C572ECE3}" destId="{CF7AA097-E9CA-4293-A5BF-2D40C2AB156F}" srcOrd="0" destOrd="0" presId="urn:microsoft.com/office/officeart/2005/8/layout/vList2"/>
    <dgm:cxn modelId="{702B0176-2C8D-4F96-B14B-0C519EEEFABA}" type="presOf" srcId="{EDCFD417-18EF-4824-B31A-BF03A75BE4E6}" destId="{45DF8BE9-0009-4014-8FC6-BE5FE1283B1E}" srcOrd="0" destOrd="0" presId="urn:microsoft.com/office/officeart/2005/8/layout/vList2"/>
    <dgm:cxn modelId="{0948A490-36D6-4CA3-A372-B50F37A72AD3}" type="presOf" srcId="{B95DBBA8-902D-4074-8144-4A54FFFE4117}" destId="{60B1EC42-9127-4325-B12C-540192DA3271}" srcOrd="0" destOrd="0" presId="urn:microsoft.com/office/officeart/2005/8/layout/vList2"/>
    <dgm:cxn modelId="{D5E0E395-CBB8-4AE6-BE98-6DE215362474}" type="presOf" srcId="{B7E14C07-8DE6-4150-BAB8-E499BD650EC3}" destId="{FF3029D3-BCA4-4287-8925-7E1406491536}" srcOrd="0" destOrd="0" presId="urn:microsoft.com/office/officeart/2005/8/layout/vList2"/>
    <dgm:cxn modelId="{A55DF095-1458-4EEA-9B64-A686477678B1}" srcId="{B7E14C07-8DE6-4150-BAB8-E499BD650EC3}" destId="{B1476D20-D45E-4CFF-ADBA-F309C572ECE3}" srcOrd="0" destOrd="0" parTransId="{05CD24F1-7226-46E3-B742-AA7F3C84F0B6}" sibTransId="{B55DC4D3-9422-48D3-8BF8-2F45E4B8ECF0}"/>
    <dgm:cxn modelId="{1B3B49A1-452A-45C0-993F-C6DA21C52BE9}" srcId="{2985B3D4-9F2A-4129-8A7D-0011EDC626E2}" destId="{B7E14C07-8DE6-4150-BAB8-E499BD650EC3}" srcOrd="2" destOrd="0" parTransId="{C20B4B10-9DF2-4445-A256-A956166F3064}" sibTransId="{22F1F2DF-F9C2-4CAB-8F8F-29A2FE68D889}"/>
    <dgm:cxn modelId="{B9EE4CA7-ABA3-45E1-AB97-76AC99C83B26}" type="presOf" srcId="{72305328-A913-49F8-A07E-B063015C1D0A}" destId="{10D2F74A-9283-4907-AB95-9435955ED58B}" srcOrd="0" destOrd="0" presId="urn:microsoft.com/office/officeart/2005/8/layout/vList2"/>
    <dgm:cxn modelId="{3F8A87AE-7BFA-4126-862B-B1A4B4FCA6C8}" srcId="{9C401092-9B47-47C9-AEB6-D5D3B66EE58D}" destId="{401D6D47-EC75-416D-BCA8-D4AE15A60DC0}" srcOrd="1" destOrd="0" parTransId="{129F1F38-52FE-4043-88D1-0FC8CC9D2432}" sibTransId="{A165EFA0-0E12-4D5A-A31C-021DB2FEBAD9}"/>
    <dgm:cxn modelId="{11F8FCBF-A8EF-48F4-B6E0-8BFAEF6A7373}" type="presOf" srcId="{9C401092-9B47-47C9-AEB6-D5D3B66EE58D}" destId="{237AE067-091F-4B3C-BC45-D3D9CA39144A}" srcOrd="0" destOrd="0" presId="urn:microsoft.com/office/officeart/2005/8/layout/vList2"/>
    <dgm:cxn modelId="{13EAA1C2-894E-4F1B-993F-DEC965524CFB}" type="presOf" srcId="{7A8C711D-86B8-48C3-AE54-DD5237834411}" destId="{8B4F2AF8-3B22-482D-A0BA-6DC05933729F}" srcOrd="0" destOrd="1" presId="urn:microsoft.com/office/officeart/2005/8/layout/vList2"/>
    <dgm:cxn modelId="{6D4103F3-0880-4619-921F-BF06D2C1AEB2}" srcId="{2985B3D4-9F2A-4129-8A7D-0011EDC626E2}" destId="{9C401092-9B47-47C9-AEB6-D5D3B66EE58D}" srcOrd="3" destOrd="0" parTransId="{5B6D8370-11FB-4BC8-9E7C-3DA54BEE2C8C}" sibTransId="{A1FB32F8-CE99-4CBB-82FE-F1B7039AF5BD}"/>
    <dgm:cxn modelId="{DF1CEDBA-B1D2-4260-8158-356F1503759D}" type="presParOf" srcId="{247AB2E8-97B1-4DDF-B1A7-F3947B8D7300}" destId="{60B1EC42-9127-4325-B12C-540192DA3271}" srcOrd="0" destOrd="0" presId="urn:microsoft.com/office/officeart/2005/8/layout/vList2"/>
    <dgm:cxn modelId="{4D662524-658D-4AEE-941A-EA8246C62384}" type="presParOf" srcId="{247AB2E8-97B1-4DDF-B1A7-F3947B8D7300}" destId="{C3079372-C8C4-495C-8CD4-6BB0E283B1F1}" srcOrd="1" destOrd="0" presId="urn:microsoft.com/office/officeart/2005/8/layout/vList2"/>
    <dgm:cxn modelId="{CAAD4761-F5D4-4D69-9F61-42E78935349A}" type="presParOf" srcId="{247AB2E8-97B1-4DDF-B1A7-F3947B8D7300}" destId="{10D2F74A-9283-4907-AB95-9435955ED58B}" srcOrd="2" destOrd="0" presId="urn:microsoft.com/office/officeart/2005/8/layout/vList2"/>
    <dgm:cxn modelId="{CF8E889A-86D9-4FF1-A4D6-B197ABA91580}" type="presParOf" srcId="{247AB2E8-97B1-4DDF-B1A7-F3947B8D7300}" destId="{8B4F2AF8-3B22-482D-A0BA-6DC05933729F}" srcOrd="3" destOrd="0" presId="urn:microsoft.com/office/officeart/2005/8/layout/vList2"/>
    <dgm:cxn modelId="{1754B84F-9658-4C5A-B3A2-7567A6B5FD98}" type="presParOf" srcId="{247AB2E8-97B1-4DDF-B1A7-F3947B8D7300}" destId="{FF3029D3-BCA4-4287-8925-7E1406491536}" srcOrd="4" destOrd="0" presId="urn:microsoft.com/office/officeart/2005/8/layout/vList2"/>
    <dgm:cxn modelId="{D73BE547-CCD8-41BB-955A-1E371366E022}" type="presParOf" srcId="{247AB2E8-97B1-4DDF-B1A7-F3947B8D7300}" destId="{CF7AA097-E9CA-4293-A5BF-2D40C2AB156F}" srcOrd="5" destOrd="0" presId="urn:microsoft.com/office/officeart/2005/8/layout/vList2"/>
    <dgm:cxn modelId="{E79A9C18-3050-412C-965A-5AE0572B9608}" type="presParOf" srcId="{247AB2E8-97B1-4DDF-B1A7-F3947B8D7300}" destId="{237AE067-091F-4B3C-BC45-D3D9CA39144A}" srcOrd="6" destOrd="0" presId="urn:microsoft.com/office/officeart/2005/8/layout/vList2"/>
    <dgm:cxn modelId="{70502529-2000-4F56-AA07-647E9B9E5B6F}" type="presParOf" srcId="{247AB2E8-97B1-4DDF-B1A7-F3947B8D7300}" destId="{45DF8BE9-0009-4014-8FC6-BE5FE1283B1E}"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B2DF181-1369-465B-88DF-456FC9FACB7A}" type="doc">
      <dgm:prSet loTypeId="urn:microsoft.com/office/officeart/2005/8/layout/vProcess5" loCatId="process" qsTypeId="urn:microsoft.com/office/officeart/2005/8/quickstyle/3d1" qsCatId="3D" csTypeId="urn:microsoft.com/office/officeart/2005/8/colors/accent1_2" csCatId="accent1"/>
      <dgm:spPr/>
      <dgm:t>
        <a:bodyPr/>
        <a:lstStyle/>
        <a:p>
          <a:endParaRPr lang="en-US"/>
        </a:p>
      </dgm:t>
    </dgm:pt>
    <dgm:pt modelId="{C222D997-00E8-4253-9647-36D52EE9FD93}">
      <dgm:prSet/>
      <dgm:spPr/>
      <dgm:t>
        <a:bodyPr/>
        <a:lstStyle/>
        <a:p>
          <a:pPr rtl="0"/>
          <a:r>
            <a:rPr lang="en-US"/>
            <a:t>Instill Cathflo®</a:t>
          </a:r>
        </a:p>
      </dgm:t>
    </dgm:pt>
    <dgm:pt modelId="{47C936B3-3C84-4FE9-A8B2-20D63EBFE673}" type="parTrans" cxnId="{32BAE198-D0BC-4938-8B54-7E2BC568A22A}">
      <dgm:prSet/>
      <dgm:spPr/>
      <dgm:t>
        <a:bodyPr/>
        <a:lstStyle/>
        <a:p>
          <a:endParaRPr lang="en-US"/>
        </a:p>
      </dgm:t>
    </dgm:pt>
    <dgm:pt modelId="{00846710-F60E-4E9D-8D77-03BB3AA8A4F3}" type="sibTrans" cxnId="{32BAE198-D0BC-4938-8B54-7E2BC568A22A}">
      <dgm:prSet/>
      <dgm:spPr/>
      <dgm:t>
        <a:bodyPr/>
        <a:lstStyle/>
        <a:p>
          <a:endParaRPr lang="en-US"/>
        </a:p>
      </dgm:t>
    </dgm:pt>
    <dgm:pt modelId="{4AC38DB7-15F2-4960-902A-4D4D1955E464}">
      <dgm:prSet/>
      <dgm:spPr/>
      <dgm:t>
        <a:bodyPr/>
        <a:lstStyle/>
        <a:p>
          <a:pPr rtl="0"/>
          <a:r>
            <a:rPr lang="en-US"/>
            <a:t>Dwell for 30 minutes</a:t>
          </a:r>
        </a:p>
      </dgm:t>
    </dgm:pt>
    <dgm:pt modelId="{03CE4733-7D39-424E-9AAB-2A5EEAFAEE83}" type="parTrans" cxnId="{D6C37A55-B152-41C4-A7A1-FB5D30D6C18C}">
      <dgm:prSet/>
      <dgm:spPr/>
      <dgm:t>
        <a:bodyPr/>
        <a:lstStyle/>
        <a:p>
          <a:endParaRPr lang="en-US"/>
        </a:p>
      </dgm:t>
    </dgm:pt>
    <dgm:pt modelId="{8D6FE5D9-DD3A-4B64-862F-63C47B94B400}" type="sibTrans" cxnId="{D6C37A55-B152-41C4-A7A1-FB5D30D6C18C}">
      <dgm:prSet/>
      <dgm:spPr/>
      <dgm:t>
        <a:bodyPr/>
        <a:lstStyle/>
        <a:p>
          <a:endParaRPr lang="en-US"/>
        </a:p>
      </dgm:t>
    </dgm:pt>
    <dgm:pt modelId="{0C4EB1C2-5F0B-40C7-B02A-E7EBF780AADB}">
      <dgm:prSet/>
      <dgm:spPr/>
      <dgm:t>
        <a:bodyPr/>
        <a:lstStyle/>
        <a:p>
          <a:pPr rtl="0"/>
          <a:r>
            <a:rPr lang="en-US"/>
            <a:t>Check for blood return</a:t>
          </a:r>
        </a:p>
      </dgm:t>
    </dgm:pt>
    <dgm:pt modelId="{73606972-192E-400E-AA60-2C61CA4A4A12}" type="parTrans" cxnId="{FA78A04C-0491-4F5A-8865-D44C17229A76}">
      <dgm:prSet/>
      <dgm:spPr/>
      <dgm:t>
        <a:bodyPr/>
        <a:lstStyle/>
        <a:p>
          <a:endParaRPr lang="en-US"/>
        </a:p>
      </dgm:t>
    </dgm:pt>
    <dgm:pt modelId="{9F355902-53EC-4A6A-8A9B-D64394DAF6DA}" type="sibTrans" cxnId="{FA78A04C-0491-4F5A-8865-D44C17229A76}">
      <dgm:prSet/>
      <dgm:spPr/>
      <dgm:t>
        <a:bodyPr/>
        <a:lstStyle/>
        <a:p>
          <a:endParaRPr lang="en-US"/>
        </a:p>
      </dgm:t>
    </dgm:pt>
    <dgm:pt modelId="{CB9857F8-0188-49C9-AD39-09CF5DD03882}">
      <dgm:prSet/>
      <dgm:spPr/>
      <dgm:t>
        <a:bodyPr/>
        <a:lstStyle/>
        <a:p>
          <a:pPr rtl="0"/>
          <a:r>
            <a:rPr lang="en-US"/>
            <a:t>If needed, dwell for additional 90 minutes</a:t>
          </a:r>
        </a:p>
      </dgm:t>
    </dgm:pt>
    <dgm:pt modelId="{23D2C1BE-69EA-47D8-A17E-2B627CFC5648}" type="parTrans" cxnId="{6AA7CD74-C4CE-4865-8F00-6E2AD3E1504A}">
      <dgm:prSet/>
      <dgm:spPr/>
      <dgm:t>
        <a:bodyPr/>
        <a:lstStyle/>
        <a:p>
          <a:endParaRPr lang="en-US"/>
        </a:p>
      </dgm:t>
    </dgm:pt>
    <dgm:pt modelId="{524F556B-E96B-4D36-8052-BC143B4E6D45}" type="sibTrans" cxnId="{6AA7CD74-C4CE-4865-8F00-6E2AD3E1504A}">
      <dgm:prSet/>
      <dgm:spPr/>
      <dgm:t>
        <a:bodyPr/>
        <a:lstStyle/>
        <a:p>
          <a:endParaRPr lang="en-US"/>
        </a:p>
      </dgm:t>
    </dgm:pt>
    <dgm:pt modelId="{E52B503F-E1B2-4A2F-B95F-4BA65D4966D5}">
      <dgm:prSet/>
      <dgm:spPr/>
      <dgm:t>
        <a:bodyPr/>
        <a:lstStyle/>
        <a:p>
          <a:pPr rtl="0"/>
          <a:r>
            <a:rPr lang="en-US"/>
            <a:t>Check blood return</a:t>
          </a:r>
        </a:p>
      </dgm:t>
    </dgm:pt>
    <dgm:pt modelId="{B1509597-0CB2-4512-8197-5A1E8BA34002}" type="parTrans" cxnId="{D633D31C-93BB-43E6-B459-CF9CB45F0EE2}">
      <dgm:prSet/>
      <dgm:spPr/>
      <dgm:t>
        <a:bodyPr/>
        <a:lstStyle/>
        <a:p>
          <a:endParaRPr lang="en-US"/>
        </a:p>
      </dgm:t>
    </dgm:pt>
    <dgm:pt modelId="{CC19F8E2-B991-45F9-B3D5-C9D28A85FE7F}" type="sibTrans" cxnId="{D633D31C-93BB-43E6-B459-CF9CB45F0EE2}">
      <dgm:prSet/>
      <dgm:spPr/>
      <dgm:t>
        <a:bodyPr/>
        <a:lstStyle/>
        <a:p>
          <a:endParaRPr lang="en-US"/>
        </a:p>
      </dgm:t>
    </dgm:pt>
    <dgm:pt modelId="{30C90D59-E0BA-4A5C-8CC5-43BD37C2AA89}" type="pres">
      <dgm:prSet presAssocID="{7B2DF181-1369-465B-88DF-456FC9FACB7A}" presName="outerComposite" presStyleCnt="0">
        <dgm:presLayoutVars>
          <dgm:chMax val="5"/>
          <dgm:dir/>
          <dgm:resizeHandles val="exact"/>
        </dgm:presLayoutVars>
      </dgm:prSet>
      <dgm:spPr/>
    </dgm:pt>
    <dgm:pt modelId="{3DAF0418-5606-49A6-A789-EEC44CAB3824}" type="pres">
      <dgm:prSet presAssocID="{7B2DF181-1369-465B-88DF-456FC9FACB7A}" presName="dummyMaxCanvas" presStyleCnt="0">
        <dgm:presLayoutVars/>
      </dgm:prSet>
      <dgm:spPr/>
    </dgm:pt>
    <dgm:pt modelId="{EFA435CA-7D66-4322-A456-3360549B8C68}" type="pres">
      <dgm:prSet presAssocID="{7B2DF181-1369-465B-88DF-456FC9FACB7A}" presName="FiveNodes_1" presStyleLbl="node1" presStyleIdx="0" presStyleCnt="5">
        <dgm:presLayoutVars>
          <dgm:bulletEnabled val="1"/>
        </dgm:presLayoutVars>
      </dgm:prSet>
      <dgm:spPr/>
    </dgm:pt>
    <dgm:pt modelId="{69F8FD00-0955-4565-8C70-79ACA781EF36}" type="pres">
      <dgm:prSet presAssocID="{7B2DF181-1369-465B-88DF-456FC9FACB7A}" presName="FiveNodes_2" presStyleLbl="node1" presStyleIdx="1" presStyleCnt="5">
        <dgm:presLayoutVars>
          <dgm:bulletEnabled val="1"/>
        </dgm:presLayoutVars>
      </dgm:prSet>
      <dgm:spPr/>
    </dgm:pt>
    <dgm:pt modelId="{56D83D18-8B3E-410E-BAFB-F50343F96693}" type="pres">
      <dgm:prSet presAssocID="{7B2DF181-1369-465B-88DF-456FC9FACB7A}" presName="FiveNodes_3" presStyleLbl="node1" presStyleIdx="2" presStyleCnt="5">
        <dgm:presLayoutVars>
          <dgm:bulletEnabled val="1"/>
        </dgm:presLayoutVars>
      </dgm:prSet>
      <dgm:spPr/>
    </dgm:pt>
    <dgm:pt modelId="{FCC0F264-EB92-4B55-A781-7423B4655DBA}" type="pres">
      <dgm:prSet presAssocID="{7B2DF181-1369-465B-88DF-456FC9FACB7A}" presName="FiveNodes_4" presStyleLbl="node1" presStyleIdx="3" presStyleCnt="5">
        <dgm:presLayoutVars>
          <dgm:bulletEnabled val="1"/>
        </dgm:presLayoutVars>
      </dgm:prSet>
      <dgm:spPr/>
    </dgm:pt>
    <dgm:pt modelId="{58EE2ADE-FEBF-4C6C-8E6F-BEE1FF9DAAF8}" type="pres">
      <dgm:prSet presAssocID="{7B2DF181-1369-465B-88DF-456FC9FACB7A}" presName="FiveNodes_5" presStyleLbl="node1" presStyleIdx="4" presStyleCnt="5">
        <dgm:presLayoutVars>
          <dgm:bulletEnabled val="1"/>
        </dgm:presLayoutVars>
      </dgm:prSet>
      <dgm:spPr/>
    </dgm:pt>
    <dgm:pt modelId="{7958251A-39C6-4DA8-8C34-94776721EABB}" type="pres">
      <dgm:prSet presAssocID="{7B2DF181-1369-465B-88DF-456FC9FACB7A}" presName="FiveConn_1-2" presStyleLbl="fgAccFollowNode1" presStyleIdx="0" presStyleCnt="4">
        <dgm:presLayoutVars>
          <dgm:bulletEnabled val="1"/>
        </dgm:presLayoutVars>
      </dgm:prSet>
      <dgm:spPr/>
    </dgm:pt>
    <dgm:pt modelId="{59728B50-DE35-4C58-888D-8E78D2B8402D}" type="pres">
      <dgm:prSet presAssocID="{7B2DF181-1369-465B-88DF-456FC9FACB7A}" presName="FiveConn_2-3" presStyleLbl="fgAccFollowNode1" presStyleIdx="1" presStyleCnt="4">
        <dgm:presLayoutVars>
          <dgm:bulletEnabled val="1"/>
        </dgm:presLayoutVars>
      </dgm:prSet>
      <dgm:spPr/>
    </dgm:pt>
    <dgm:pt modelId="{F3CA468B-5B51-4CFC-80F6-5623380B8197}" type="pres">
      <dgm:prSet presAssocID="{7B2DF181-1369-465B-88DF-456FC9FACB7A}" presName="FiveConn_3-4" presStyleLbl="fgAccFollowNode1" presStyleIdx="2" presStyleCnt="4">
        <dgm:presLayoutVars>
          <dgm:bulletEnabled val="1"/>
        </dgm:presLayoutVars>
      </dgm:prSet>
      <dgm:spPr/>
    </dgm:pt>
    <dgm:pt modelId="{F96B88E0-91E9-4ED9-8DAD-4337CCB22410}" type="pres">
      <dgm:prSet presAssocID="{7B2DF181-1369-465B-88DF-456FC9FACB7A}" presName="FiveConn_4-5" presStyleLbl="fgAccFollowNode1" presStyleIdx="3" presStyleCnt="4">
        <dgm:presLayoutVars>
          <dgm:bulletEnabled val="1"/>
        </dgm:presLayoutVars>
      </dgm:prSet>
      <dgm:spPr/>
    </dgm:pt>
    <dgm:pt modelId="{F43C1675-08D1-4432-ACD2-967B288AF128}" type="pres">
      <dgm:prSet presAssocID="{7B2DF181-1369-465B-88DF-456FC9FACB7A}" presName="FiveNodes_1_text" presStyleLbl="node1" presStyleIdx="4" presStyleCnt="5">
        <dgm:presLayoutVars>
          <dgm:bulletEnabled val="1"/>
        </dgm:presLayoutVars>
      </dgm:prSet>
      <dgm:spPr/>
    </dgm:pt>
    <dgm:pt modelId="{86D503D6-3812-40A2-B9AC-3625C6D18F2C}" type="pres">
      <dgm:prSet presAssocID="{7B2DF181-1369-465B-88DF-456FC9FACB7A}" presName="FiveNodes_2_text" presStyleLbl="node1" presStyleIdx="4" presStyleCnt="5">
        <dgm:presLayoutVars>
          <dgm:bulletEnabled val="1"/>
        </dgm:presLayoutVars>
      </dgm:prSet>
      <dgm:spPr/>
    </dgm:pt>
    <dgm:pt modelId="{6EBE5979-DA0A-41AB-A73B-0B97AC22CAAF}" type="pres">
      <dgm:prSet presAssocID="{7B2DF181-1369-465B-88DF-456FC9FACB7A}" presName="FiveNodes_3_text" presStyleLbl="node1" presStyleIdx="4" presStyleCnt="5">
        <dgm:presLayoutVars>
          <dgm:bulletEnabled val="1"/>
        </dgm:presLayoutVars>
      </dgm:prSet>
      <dgm:spPr/>
    </dgm:pt>
    <dgm:pt modelId="{A2B2BB60-04D8-4EDF-A40B-78898EDA93FC}" type="pres">
      <dgm:prSet presAssocID="{7B2DF181-1369-465B-88DF-456FC9FACB7A}" presName="FiveNodes_4_text" presStyleLbl="node1" presStyleIdx="4" presStyleCnt="5">
        <dgm:presLayoutVars>
          <dgm:bulletEnabled val="1"/>
        </dgm:presLayoutVars>
      </dgm:prSet>
      <dgm:spPr/>
    </dgm:pt>
    <dgm:pt modelId="{7CA78226-C4F1-43DF-9BF3-4CC0E0A3A1B4}" type="pres">
      <dgm:prSet presAssocID="{7B2DF181-1369-465B-88DF-456FC9FACB7A}" presName="FiveNodes_5_text" presStyleLbl="node1" presStyleIdx="4" presStyleCnt="5">
        <dgm:presLayoutVars>
          <dgm:bulletEnabled val="1"/>
        </dgm:presLayoutVars>
      </dgm:prSet>
      <dgm:spPr/>
    </dgm:pt>
  </dgm:ptLst>
  <dgm:cxnLst>
    <dgm:cxn modelId="{AAC70509-CF57-4A18-A861-96639804ED45}" type="presOf" srcId="{C222D997-00E8-4253-9647-36D52EE9FD93}" destId="{EFA435CA-7D66-4322-A456-3360549B8C68}" srcOrd="0" destOrd="0" presId="urn:microsoft.com/office/officeart/2005/8/layout/vProcess5"/>
    <dgm:cxn modelId="{2992720D-DF31-4818-BBFE-26C99FE827F1}" type="presOf" srcId="{7B2DF181-1369-465B-88DF-456FC9FACB7A}" destId="{30C90D59-E0BA-4A5C-8CC5-43BD37C2AA89}" srcOrd="0" destOrd="0" presId="urn:microsoft.com/office/officeart/2005/8/layout/vProcess5"/>
    <dgm:cxn modelId="{A8E6C612-ACAE-4FB2-926C-AE8EEAE8FD64}" type="presOf" srcId="{0C4EB1C2-5F0B-40C7-B02A-E7EBF780AADB}" destId="{56D83D18-8B3E-410E-BAFB-F50343F96693}" srcOrd="0" destOrd="0" presId="urn:microsoft.com/office/officeart/2005/8/layout/vProcess5"/>
    <dgm:cxn modelId="{D633D31C-93BB-43E6-B459-CF9CB45F0EE2}" srcId="{7B2DF181-1369-465B-88DF-456FC9FACB7A}" destId="{E52B503F-E1B2-4A2F-B95F-4BA65D4966D5}" srcOrd="4" destOrd="0" parTransId="{B1509597-0CB2-4512-8197-5A1E8BA34002}" sibTransId="{CC19F8E2-B991-45F9-B3D5-C9D28A85FE7F}"/>
    <dgm:cxn modelId="{55818A22-8CEB-4B28-BB40-D3B8CB6C8BC0}" type="presOf" srcId="{9F355902-53EC-4A6A-8A9B-D64394DAF6DA}" destId="{F3CA468B-5B51-4CFC-80F6-5623380B8197}" srcOrd="0" destOrd="0" presId="urn:microsoft.com/office/officeart/2005/8/layout/vProcess5"/>
    <dgm:cxn modelId="{F0A66224-E97F-4983-A065-5151604A2286}" type="presOf" srcId="{E52B503F-E1B2-4A2F-B95F-4BA65D4966D5}" destId="{7CA78226-C4F1-43DF-9BF3-4CC0E0A3A1B4}" srcOrd="1" destOrd="0" presId="urn:microsoft.com/office/officeart/2005/8/layout/vProcess5"/>
    <dgm:cxn modelId="{4CC3AB30-B468-4E6E-B7ED-929F5F04BE2B}" type="presOf" srcId="{00846710-F60E-4E9D-8D77-03BB3AA8A4F3}" destId="{7958251A-39C6-4DA8-8C34-94776721EABB}" srcOrd="0" destOrd="0" presId="urn:microsoft.com/office/officeart/2005/8/layout/vProcess5"/>
    <dgm:cxn modelId="{32A65934-DBA0-4A3F-B2A8-03F2AD99B667}" type="presOf" srcId="{4AC38DB7-15F2-4960-902A-4D4D1955E464}" destId="{86D503D6-3812-40A2-B9AC-3625C6D18F2C}" srcOrd="1" destOrd="0" presId="urn:microsoft.com/office/officeart/2005/8/layout/vProcess5"/>
    <dgm:cxn modelId="{6AFCA25E-5F1A-4B2F-9954-33F2836EBAF7}" type="presOf" srcId="{CB9857F8-0188-49C9-AD39-09CF5DD03882}" destId="{FCC0F264-EB92-4B55-A781-7423B4655DBA}" srcOrd="0" destOrd="0" presId="urn:microsoft.com/office/officeart/2005/8/layout/vProcess5"/>
    <dgm:cxn modelId="{81928242-4A79-4940-9A9B-175896C2A476}" type="presOf" srcId="{CB9857F8-0188-49C9-AD39-09CF5DD03882}" destId="{A2B2BB60-04D8-4EDF-A40B-78898EDA93FC}" srcOrd="1" destOrd="0" presId="urn:microsoft.com/office/officeart/2005/8/layout/vProcess5"/>
    <dgm:cxn modelId="{AA65FE43-8789-47D4-8FDE-162B3A5D57DA}" type="presOf" srcId="{C222D997-00E8-4253-9647-36D52EE9FD93}" destId="{F43C1675-08D1-4432-ACD2-967B288AF128}" srcOrd="1" destOrd="0" presId="urn:microsoft.com/office/officeart/2005/8/layout/vProcess5"/>
    <dgm:cxn modelId="{F9B7AC64-F209-42AA-9757-49C62F23C647}" type="presOf" srcId="{8D6FE5D9-DD3A-4B64-862F-63C47B94B400}" destId="{59728B50-DE35-4C58-888D-8E78D2B8402D}" srcOrd="0" destOrd="0" presId="urn:microsoft.com/office/officeart/2005/8/layout/vProcess5"/>
    <dgm:cxn modelId="{FA78A04C-0491-4F5A-8865-D44C17229A76}" srcId="{7B2DF181-1369-465B-88DF-456FC9FACB7A}" destId="{0C4EB1C2-5F0B-40C7-B02A-E7EBF780AADB}" srcOrd="2" destOrd="0" parTransId="{73606972-192E-400E-AA60-2C61CA4A4A12}" sibTransId="{9F355902-53EC-4A6A-8A9B-D64394DAF6DA}"/>
    <dgm:cxn modelId="{6AA7CD74-C4CE-4865-8F00-6E2AD3E1504A}" srcId="{7B2DF181-1369-465B-88DF-456FC9FACB7A}" destId="{CB9857F8-0188-49C9-AD39-09CF5DD03882}" srcOrd="3" destOrd="0" parTransId="{23D2C1BE-69EA-47D8-A17E-2B627CFC5648}" sibTransId="{524F556B-E96B-4D36-8052-BC143B4E6D45}"/>
    <dgm:cxn modelId="{D6C37A55-B152-41C4-A7A1-FB5D30D6C18C}" srcId="{7B2DF181-1369-465B-88DF-456FC9FACB7A}" destId="{4AC38DB7-15F2-4960-902A-4D4D1955E464}" srcOrd="1" destOrd="0" parTransId="{03CE4733-7D39-424E-9AAB-2A5EEAFAEE83}" sibTransId="{8D6FE5D9-DD3A-4B64-862F-63C47B94B400}"/>
    <dgm:cxn modelId="{32BAE198-D0BC-4938-8B54-7E2BC568A22A}" srcId="{7B2DF181-1369-465B-88DF-456FC9FACB7A}" destId="{C222D997-00E8-4253-9647-36D52EE9FD93}" srcOrd="0" destOrd="0" parTransId="{47C936B3-3C84-4FE9-A8B2-20D63EBFE673}" sibTransId="{00846710-F60E-4E9D-8D77-03BB3AA8A4F3}"/>
    <dgm:cxn modelId="{45D0E2B7-29CA-4101-922E-A78F6866A799}" type="presOf" srcId="{4AC38DB7-15F2-4960-902A-4D4D1955E464}" destId="{69F8FD00-0955-4565-8C70-79ACA781EF36}" srcOrd="0" destOrd="0" presId="urn:microsoft.com/office/officeart/2005/8/layout/vProcess5"/>
    <dgm:cxn modelId="{6BC1B5C7-6CF2-412C-81CF-9BB813729FFB}" type="presOf" srcId="{0C4EB1C2-5F0B-40C7-B02A-E7EBF780AADB}" destId="{6EBE5979-DA0A-41AB-A73B-0B97AC22CAAF}" srcOrd="1" destOrd="0" presId="urn:microsoft.com/office/officeart/2005/8/layout/vProcess5"/>
    <dgm:cxn modelId="{E1ADB4DF-5728-46F8-9221-B2E2F1ED7EC7}" type="presOf" srcId="{524F556B-E96B-4D36-8052-BC143B4E6D45}" destId="{F96B88E0-91E9-4ED9-8DAD-4337CCB22410}" srcOrd="0" destOrd="0" presId="urn:microsoft.com/office/officeart/2005/8/layout/vProcess5"/>
    <dgm:cxn modelId="{AC17DFF6-98A5-4B60-A007-FCBFBEFEA360}" type="presOf" srcId="{E52B503F-E1B2-4A2F-B95F-4BA65D4966D5}" destId="{58EE2ADE-FEBF-4C6C-8E6F-BEE1FF9DAAF8}" srcOrd="0" destOrd="0" presId="urn:microsoft.com/office/officeart/2005/8/layout/vProcess5"/>
    <dgm:cxn modelId="{F38440D9-D44A-4078-ABBD-A09BDD1A4CC4}" type="presParOf" srcId="{30C90D59-E0BA-4A5C-8CC5-43BD37C2AA89}" destId="{3DAF0418-5606-49A6-A789-EEC44CAB3824}" srcOrd="0" destOrd="0" presId="urn:microsoft.com/office/officeart/2005/8/layout/vProcess5"/>
    <dgm:cxn modelId="{FB342FBF-E5CF-4823-BD8E-4991B38E1855}" type="presParOf" srcId="{30C90D59-E0BA-4A5C-8CC5-43BD37C2AA89}" destId="{EFA435CA-7D66-4322-A456-3360549B8C68}" srcOrd="1" destOrd="0" presId="urn:microsoft.com/office/officeart/2005/8/layout/vProcess5"/>
    <dgm:cxn modelId="{86CD2189-1144-48BF-9BE8-A02955040DFD}" type="presParOf" srcId="{30C90D59-E0BA-4A5C-8CC5-43BD37C2AA89}" destId="{69F8FD00-0955-4565-8C70-79ACA781EF36}" srcOrd="2" destOrd="0" presId="urn:microsoft.com/office/officeart/2005/8/layout/vProcess5"/>
    <dgm:cxn modelId="{AE1C6665-67F0-4274-8FB3-C8281B42147B}" type="presParOf" srcId="{30C90D59-E0BA-4A5C-8CC5-43BD37C2AA89}" destId="{56D83D18-8B3E-410E-BAFB-F50343F96693}" srcOrd="3" destOrd="0" presId="urn:microsoft.com/office/officeart/2005/8/layout/vProcess5"/>
    <dgm:cxn modelId="{4922E36B-D93C-45FD-AC83-DA23956EF9A2}" type="presParOf" srcId="{30C90D59-E0BA-4A5C-8CC5-43BD37C2AA89}" destId="{FCC0F264-EB92-4B55-A781-7423B4655DBA}" srcOrd="4" destOrd="0" presId="urn:microsoft.com/office/officeart/2005/8/layout/vProcess5"/>
    <dgm:cxn modelId="{D888B4D1-8F74-4B93-8ADA-5A9FC7662471}" type="presParOf" srcId="{30C90D59-E0BA-4A5C-8CC5-43BD37C2AA89}" destId="{58EE2ADE-FEBF-4C6C-8E6F-BEE1FF9DAAF8}" srcOrd="5" destOrd="0" presId="urn:microsoft.com/office/officeart/2005/8/layout/vProcess5"/>
    <dgm:cxn modelId="{C87ACA94-8869-4CE6-A65E-54D7DE2E7E68}" type="presParOf" srcId="{30C90D59-E0BA-4A5C-8CC5-43BD37C2AA89}" destId="{7958251A-39C6-4DA8-8C34-94776721EABB}" srcOrd="6" destOrd="0" presId="urn:microsoft.com/office/officeart/2005/8/layout/vProcess5"/>
    <dgm:cxn modelId="{6070D734-48FF-413A-9A13-4B719E37105D}" type="presParOf" srcId="{30C90D59-E0BA-4A5C-8CC5-43BD37C2AA89}" destId="{59728B50-DE35-4C58-888D-8E78D2B8402D}" srcOrd="7" destOrd="0" presId="urn:microsoft.com/office/officeart/2005/8/layout/vProcess5"/>
    <dgm:cxn modelId="{7E605937-6C59-4DF9-957A-6DE97DA6F18A}" type="presParOf" srcId="{30C90D59-E0BA-4A5C-8CC5-43BD37C2AA89}" destId="{F3CA468B-5B51-4CFC-80F6-5623380B8197}" srcOrd="8" destOrd="0" presId="urn:microsoft.com/office/officeart/2005/8/layout/vProcess5"/>
    <dgm:cxn modelId="{99E1CBD8-4083-449D-8760-94BD7B46C4F8}" type="presParOf" srcId="{30C90D59-E0BA-4A5C-8CC5-43BD37C2AA89}" destId="{F96B88E0-91E9-4ED9-8DAD-4337CCB22410}" srcOrd="9" destOrd="0" presId="urn:microsoft.com/office/officeart/2005/8/layout/vProcess5"/>
    <dgm:cxn modelId="{28B5B347-53C4-4257-9E87-70619BA237B3}" type="presParOf" srcId="{30C90D59-E0BA-4A5C-8CC5-43BD37C2AA89}" destId="{F43C1675-08D1-4432-ACD2-967B288AF128}" srcOrd="10" destOrd="0" presId="urn:microsoft.com/office/officeart/2005/8/layout/vProcess5"/>
    <dgm:cxn modelId="{C651DF5E-591F-4A20-A2EE-C732A332722F}" type="presParOf" srcId="{30C90D59-E0BA-4A5C-8CC5-43BD37C2AA89}" destId="{86D503D6-3812-40A2-B9AC-3625C6D18F2C}" srcOrd="11" destOrd="0" presId="urn:microsoft.com/office/officeart/2005/8/layout/vProcess5"/>
    <dgm:cxn modelId="{546AF552-047D-4C44-8075-48C2B73021E0}" type="presParOf" srcId="{30C90D59-E0BA-4A5C-8CC5-43BD37C2AA89}" destId="{6EBE5979-DA0A-41AB-A73B-0B97AC22CAAF}" srcOrd="12" destOrd="0" presId="urn:microsoft.com/office/officeart/2005/8/layout/vProcess5"/>
    <dgm:cxn modelId="{1DFA1207-6DC2-4211-9201-6D91F0929F65}" type="presParOf" srcId="{30C90D59-E0BA-4A5C-8CC5-43BD37C2AA89}" destId="{A2B2BB60-04D8-4EDF-A40B-78898EDA93FC}" srcOrd="13" destOrd="0" presId="urn:microsoft.com/office/officeart/2005/8/layout/vProcess5"/>
    <dgm:cxn modelId="{4B398202-8FAF-416A-8DFD-1D0C613D64AD}" type="presParOf" srcId="{30C90D59-E0BA-4A5C-8CC5-43BD37C2AA89}" destId="{7CA78226-C4F1-43DF-9BF3-4CC0E0A3A1B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8A49E-4B4E-4DB4-820D-FC31A62C4801}"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en-US"/>
        </a:p>
      </dgm:t>
    </dgm:pt>
    <dgm:pt modelId="{13D3996F-9807-406B-9428-0A7336B2D654}">
      <dgm:prSet phldrT="[Text]"/>
      <dgm:spPr/>
      <dgm:t>
        <a:bodyPr/>
        <a:lstStyle/>
        <a:p>
          <a:r>
            <a:rPr lang="en-US"/>
            <a:t>Peripheral</a:t>
          </a:r>
        </a:p>
      </dgm:t>
    </dgm:pt>
    <dgm:pt modelId="{54F1F2A7-F32F-4C6B-843A-3F3353BA7EAD}" type="parTrans" cxnId="{5BBCB0AF-428D-4EB2-AD53-0C28D7C86CDB}">
      <dgm:prSet/>
      <dgm:spPr/>
      <dgm:t>
        <a:bodyPr/>
        <a:lstStyle/>
        <a:p>
          <a:endParaRPr lang="en-US"/>
        </a:p>
      </dgm:t>
    </dgm:pt>
    <dgm:pt modelId="{EF1312CC-87C5-45D3-9706-1300A8FE1F02}" type="sibTrans" cxnId="{5BBCB0AF-428D-4EB2-AD53-0C28D7C86CDB}">
      <dgm:prSet/>
      <dgm:spPr/>
      <dgm:t>
        <a:bodyPr/>
        <a:lstStyle/>
        <a:p>
          <a:endParaRPr lang="en-US"/>
        </a:p>
      </dgm:t>
    </dgm:pt>
    <dgm:pt modelId="{E5F00F21-CFC5-454F-857F-5485950ABECA}">
      <dgm:prSet phldrT="[Text]"/>
      <dgm:spPr/>
      <dgm:t>
        <a:bodyPr/>
        <a:lstStyle/>
        <a:p>
          <a:r>
            <a:rPr lang="en-US"/>
            <a:t>Veins accessed in the hands, arms, or feet</a:t>
          </a:r>
        </a:p>
      </dgm:t>
    </dgm:pt>
    <dgm:pt modelId="{82ABF994-BF23-4770-8206-56D08348C1E4}" type="parTrans" cxnId="{ADA166F8-76B8-4590-AF88-429CF0E7FAA9}">
      <dgm:prSet/>
      <dgm:spPr/>
      <dgm:t>
        <a:bodyPr/>
        <a:lstStyle/>
        <a:p>
          <a:endParaRPr lang="en-US"/>
        </a:p>
      </dgm:t>
    </dgm:pt>
    <dgm:pt modelId="{986ECFA1-5EA7-4500-AEF4-E6E1E35C1DF1}" type="sibTrans" cxnId="{ADA166F8-76B8-4590-AF88-429CF0E7FAA9}">
      <dgm:prSet/>
      <dgm:spPr/>
      <dgm:t>
        <a:bodyPr/>
        <a:lstStyle/>
        <a:p>
          <a:endParaRPr lang="en-US"/>
        </a:p>
      </dgm:t>
    </dgm:pt>
    <dgm:pt modelId="{DC58992D-87C7-4AAD-AE07-C457448052FD}">
      <dgm:prSet phldrT="[Text]"/>
      <dgm:spPr/>
      <dgm:t>
        <a:bodyPr/>
        <a:lstStyle/>
        <a:p>
          <a:r>
            <a:rPr lang="en-US"/>
            <a:t>Midline</a:t>
          </a:r>
        </a:p>
      </dgm:t>
    </dgm:pt>
    <dgm:pt modelId="{D3097D2F-F69F-40BE-9180-90F4B6699499}" type="parTrans" cxnId="{3E39DA3E-EA78-4ED5-A046-02F2587EADAE}">
      <dgm:prSet/>
      <dgm:spPr/>
      <dgm:t>
        <a:bodyPr/>
        <a:lstStyle/>
        <a:p>
          <a:endParaRPr lang="en-US"/>
        </a:p>
      </dgm:t>
    </dgm:pt>
    <dgm:pt modelId="{88377B08-0E0C-4F5C-BD39-50429D92D9A2}" type="sibTrans" cxnId="{3E39DA3E-EA78-4ED5-A046-02F2587EADAE}">
      <dgm:prSet/>
      <dgm:spPr/>
      <dgm:t>
        <a:bodyPr/>
        <a:lstStyle/>
        <a:p>
          <a:endParaRPr lang="en-US"/>
        </a:p>
      </dgm:t>
    </dgm:pt>
    <dgm:pt modelId="{5EF969BB-53C9-4E26-926F-12E39421DB49}">
      <dgm:prSet phldrT="[Text]"/>
      <dgm:spPr/>
      <dgm:t>
        <a:bodyPr/>
        <a:lstStyle/>
        <a:p>
          <a:r>
            <a:rPr lang="en-US"/>
            <a:t>Not recommended for use of vesicants or highly irritating medications</a:t>
          </a:r>
        </a:p>
      </dgm:t>
    </dgm:pt>
    <dgm:pt modelId="{9DC5E6CF-C54A-4DD5-AEA6-2A52556FBA9E}" type="parTrans" cxnId="{CAF56EF6-E7D4-4A30-864E-F3395ABAB5ED}">
      <dgm:prSet/>
      <dgm:spPr/>
      <dgm:t>
        <a:bodyPr/>
        <a:lstStyle/>
        <a:p>
          <a:endParaRPr lang="en-US"/>
        </a:p>
      </dgm:t>
    </dgm:pt>
    <dgm:pt modelId="{A4526B2E-108D-4667-A3B8-B110ED957FBE}" type="sibTrans" cxnId="{CAF56EF6-E7D4-4A30-864E-F3395ABAB5ED}">
      <dgm:prSet/>
      <dgm:spPr/>
      <dgm:t>
        <a:bodyPr/>
        <a:lstStyle/>
        <a:p>
          <a:endParaRPr lang="en-US"/>
        </a:p>
      </dgm:t>
    </dgm:pt>
    <dgm:pt modelId="{1B5ADE3B-A3DA-4DCF-B86B-3B4F81E451CD}">
      <dgm:prSet phldrT="[Text]"/>
      <dgm:spPr/>
      <dgm:t>
        <a:bodyPr/>
        <a:lstStyle/>
        <a:p>
          <a:r>
            <a:rPr lang="en-US"/>
            <a:t>Central Catheters</a:t>
          </a:r>
        </a:p>
      </dgm:t>
    </dgm:pt>
    <dgm:pt modelId="{AAE1C9A3-AF38-4A3F-8056-71D004851A35}" type="parTrans" cxnId="{A6511A97-0C42-4BE2-A450-7C68BE2D658F}">
      <dgm:prSet/>
      <dgm:spPr/>
      <dgm:t>
        <a:bodyPr/>
        <a:lstStyle/>
        <a:p>
          <a:endParaRPr lang="en-US"/>
        </a:p>
      </dgm:t>
    </dgm:pt>
    <dgm:pt modelId="{958FFBC8-F325-496B-926E-803AFF942901}" type="sibTrans" cxnId="{A6511A97-0C42-4BE2-A450-7C68BE2D658F}">
      <dgm:prSet/>
      <dgm:spPr/>
      <dgm:t>
        <a:bodyPr/>
        <a:lstStyle/>
        <a:p>
          <a:endParaRPr lang="en-US"/>
        </a:p>
      </dgm:t>
    </dgm:pt>
    <dgm:pt modelId="{7B41550E-6F55-4456-996E-0BAFDF1D3BE9}">
      <dgm:prSet phldrT="[Text]"/>
      <dgm:spPr/>
      <dgm:t>
        <a:bodyPr/>
        <a:lstStyle/>
        <a:p>
          <a:pPr algn="l"/>
          <a:r>
            <a:rPr lang="en-US"/>
            <a:t>Long-term therapy duration</a:t>
          </a:r>
        </a:p>
      </dgm:t>
    </dgm:pt>
    <dgm:pt modelId="{D576504E-035F-42A7-8555-D468ADD8C30B}" type="parTrans" cxnId="{7490C4F2-B75A-4797-946D-9C0726922565}">
      <dgm:prSet/>
      <dgm:spPr/>
      <dgm:t>
        <a:bodyPr/>
        <a:lstStyle/>
        <a:p>
          <a:endParaRPr lang="en-US"/>
        </a:p>
      </dgm:t>
    </dgm:pt>
    <dgm:pt modelId="{E714439F-CE02-4DD5-BAF0-626C0C386E85}" type="sibTrans" cxnId="{7490C4F2-B75A-4797-946D-9C0726922565}">
      <dgm:prSet/>
      <dgm:spPr/>
      <dgm:t>
        <a:bodyPr/>
        <a:lstStyle/>
        <a:p>
          <a:endParaRPr lang="en-US"/>
        </a:p>
      </dgm:t>
    </dgm:pt>
    <dgm:pt modelId="{944F1A72-2DAA-4683-9DC4-1DC9D48080DE}">
      <dgm:prSet phldrT="[Text]"/>
      <dgm:spPr/>
      <dgm:t>
        <a:bodyPr/>
        <a:lstStyle/>
        <a:p>
          <a:pPr algn="l"/>
          <a:r>
            <a:rPr lang="en-US"/>
            <a:t>Inserted peripherally or centrally</a:t>
          </a:r>
        </a:p>
      </dgm:t>
    </dgm:pt>
    <dgm:pt modelId="{6972C792-2C2D-4E5D-909F-B72077E2949E}" type="parTrans" cxnId="{36A14C80-31BD-4DFC-AEC0-AA5C7DE52DF0}">
      <dgm:prSet/>
      <dgm:spPr/>
      <dgm:t>
        <a:bodyPr/>
        <a:lstStyle/>
        <a:p>
          <a:endParaRPr lang="en-US"/>
        </a:p>
      </dgm:t>
    </dgm:pt>
    <dgm:pt modelId="{5F48E7D4-4A47-4AFF-8AFD-06A104E58593}" type="sibTrans" cxnId="{36A14C80-31BD-4DFC-AEC0-AA5C7DE52DF0}">
      <dgm:prSet/>
      <dgm:spPr/>
      <dgm:t>
        <a:bodyPr/>
        <a:lstStyle/>
        <a:p>
          <a:endParaRPr lang="en-US"/>
        </a:p>
      </dgm:t>
    </dgm:pt>
    <dgm:pt modelId="{9899B739-1656-4E7C-94AC-DA7EC358C176}">
      <dgm:prSet phldrT="[Text]"/>
      <dgm:spPr/>
      <dgm:t>
        <a:bodyPr/>
        <a:lstStyle/>
        <a:p>
          <a:r>
            <a:rPr lang="en-US"/>
            <a:t>Increased complication rates of infiltration and phlebitis</a:t>
          </a:r>
        </a:p>
      </dgm:t>
    </dgm:pt>
    <dgm:pt modelId="{684CBA4A-C16E-48E6-A454-0BF71480AA50}" type="parTrans" cxnId="{E1F96021-4116-44CC-89D3-E1866E98940A}">
      <dgm:prSet/>
      <dgm:spPr/>
      <dgm:t>
        <a:bodyPr/>
        <a:lstStyle/>
        <a:p>
          <a:endParaRPr lang="en-US"/>
        </a:p>
      </dgm:t>
    </dgm:pt>
    <dgm:pt modelId="{61F48B09-9102-4A3A-BAA6-2AFC38DEA1C6}" type="sibTrans" cxnId="{E1F96021-4116-44CC-89D3-E1866E98940A}">
      <dgm:prSet/>
      <dgm:spPr/>
      <dgm:t>
        <a:bodyPr/>
        <a:lstStyle/>
        <a:p>
          <a:endParaRPr lang="en-US"/>
        </a:p>
      </dgm:t>
    </dgm:pt>
    <dgm:pt modelId="{458879E4-E325-490B-BB8D-3A438FABD45E}">
      <dgm:prSet phldrT="[Text]"/>
      <dgm:spPr/>
      <dgm:t>
        <a:bodyPr/>
        <a:lstStyle/>
        <a:p>
          <a:r>
            <a:rPr lang="en-US"/>
            <a:t>Require frequent replacement; therefore, not common outpatient</a:t>
          </a:r>
        </a:p>
      </dgm:t>
    </dgm:pt>
    <dgm:pt modelId="{26C4CC00-5FF2-4C01-91C0-8C768AD6268E}" type="parTrans" cxnId="{5E9D6A29-94D2-4BF9-862E-016BF319DDB2}">
      <dgm:prSet/>
      <dgm:spPr/>
      <dgm:t>
        <a:bodyPr/>
        <a:lstStyle/>
        <a:p>
          <a:endParaRPr lang="en-US"/>
        </a:p>
      </dgm:t>
    </dgm:pt>
    <dgm:pt modelId="{D2D620BC-26F9-4EFC-8CE2-E3E5BCF70FB1}" type="sibTrans" cxnId="{5E9D6A29-94D2-4BF9-862E-016BF319DDB2}">
      <dgm:prSet/>
      <dgm:spPr/>
      <dgm:t>
        <a:bodyPr/>
        <a:lstStyle/>
        <a:p>
          <a:endParaRPr lang="en-US"/>
        </a:p>
      </dgm:t>
    </dgm:pt>
    <dgm:pt modelId="{13EA5C85-41E6-45A4-B7E0-9B90ECAEFB0E}">
      <dgm:prSet phldrT="[Text]"/>
      <dgm:spPr/>
      <dgm:t>
        <a:bodyPr/>
        <a:lstStyle/>
        <a:p>
          <a:r>
            <a:rPr lang="en-US"/>
            <a:t>Inserted into the antecubital (upper arm) vein</a:t>
          </a:r>
        </a:p>
      </dgm:t>
    </dgm:pt>
    <dgm:pt modelId="{18557589-49B3-4429-8F87-F26223E9AEDD}" type="parTrans" cxnId="{DEDC3B52-F0B2-417E-B6EC-56D13A933077}">
      <dgm:prSet/>
      <dgm:spPr/>
      <dgm:t>
        <a:bodyPr/>
        <a:lstStyle/>
        <a:p>
          <a:endParaRPr lang="en-US"/>
        </a:p>
      </dgm:t>
    </dgm:pt>
    <dgm:pt modelId="{9BDE2B8A-C778-4AA0-BF3E-6123DB1C935A}" type="sibTrans" cxnId="{DEDC3B52-F0B2-417E-B6EC-56D13A933077}">
      <dgm:prSet/>
      <dgm:spPr/>
      <dgm:t>
        <a:bodyPr/>
        <a:lstStyle/>
        <a:p>
          <a:endParaRPr lang="en-US"/>
        </a:p>
      </dgm:t>
    </dgm:pt>
    <dgm:pt modelId="{B4C359C0-9072-4F14-98DB-F5B17714F338}">
      <dgm:prSet phldrT="[Text]"/>
      <dgm:spPr/>
      <dgm:t>
        <a:bodyPr/>
        <a:lstStyle/>
        <a:p>
          <a:r>
            <a:rPr lang="en-US"/>
            <a:t>Typically, 20cm long (do not reach central veins)</a:t>
          </a:r>
        </a:p>
      </dgm:t>
    </dgm:pt>
    <dgm:pt modelId="{6B35CEC8-CFEC-412B-8F67-A779522FD4E4}" type="parTrans" cxnId="{A27D6057-C22C-4D36-BF9A-E53646D4165D}">
      <dgm:prSet/>
      <dgm:spPr/>
      <dgm:t>
        <a:bodyPr/>
        <a:lstStyle/>
        <a:p>
          <a:endParaRPr lang="en-US"/>
        </a:p>
      </dgm:t>
    </dgm:pt>
    <dgm:pt modelId="{2422659C-C21C-4756-9EA8-5AF37606FC1F}" type="sibTrans" cxnId="{A27D6057-C22C-4D36-BF9A-E53646D4165D}">
      <dgm:prSet/>
      <dgm:spPr/>
      <dgm:t>
        <a:bodyPr/>
        <a:lstStyle/>
        <a:p>
          <a:endParaRPr lang="en-US"/>
        </a:p>
      </dgm:t>
    </dgm:pt>
    <dgm:pt modelId="{1589F7FE-FC4B-41D7-BEB4-C0FEE119B059}">
      <dgm:prSet phldrT="[Text]"/>
      <dgm:spPr/>
      <dgm:t>
        <a:bodyPr/>
        <a:lstStyle/>
        <a:p>
          <a:pPr algn="l"/>
          <a:r>
            <a:rPr lang="en-US"/>
            <a:t>Terminate within central veins of the thorax</a:t>
          </a:r>
        </a:p>
      </dgm:t>
    </dgm:pt>
    <dgm:pt modelId="{C2FB8B7A-60DF-42E1-B2F3-C26E9C14E7D8}" type="parTrans" cxnId="{E536E428-C025-4147-84A3-AEB038032376}">
      <dgm:prSet/>
      <dgm:spPr/>
      <dgm:t>
        <a:bodyPr/>
        <a:lstStyle/>
        <a:p>
          <a:endParaRPr lang="en-US"/>
        </a:p>
      </dgm:t>
    </dgm:pt>
    <dgm:pt modelId="{7215B8DB-8B4C-44AD-8E20-D3D76084979D}" type="sibTrans" cxnId="{E536E428-C025-4147-84A3-AEB038032376}">
      <dgm:prSet/>
      <dgm:spPr/>
      <dgm:t>
        <a:bodyPr/>
        <a:lstStyle/>
        <a:p>
          <a:endParaRPr lang="en-US"/>
        </a:p>
      </dgm:t>
    </dgm:pt>
    <dgm:pt modelId="{F06A3CF2-1C35-4965-9326-F36645DFA19F}">
      <dgm:prSet phldrT="[Text]"/>
      <dgm:spPr/>
      <dgm:t>
        <a:bodyPr/>
        <a:lstStyle/>
        <a:p>
          <a:pPr algn="l"/>
          <a:r>
            <a:rPr lang="en-US"/>
            <a:t>Recommended for long durations or large quantities of IV fluids, medications, or blood products</a:t>
          </a:r>
        </a:p>
      </dgm:t>
    </dgm:pt>
    <dgm:pt modelId="{3E70CCAC-266A-4C64-8598-707AE843636B}" type="parTrans" cxnId="{BC90800A-1150-43CC-A960-8FE8EDB8FE97}">
      <dgm:prSet/>
      <dgm:spPr/>
      <dgm:t>
        <a:bodyPr/>
        <a:lstStyle/>
        <a:p>
          <a:endParaRPr lang="en-US"/>
        </a:p>
      </dgm:t>
    </dgm:pt>
    <dgm:pt modelId="{DE50DADD-4FEB-4E90-B6AD-7B71F6F54AEE}" type="sibTrans" cxnId="{BC90800A-1150-43CC-A960-8FE8EDB8FE97}">
      <dgm:prSet/>
      <dgm:spPr/>
      <dgm:t>
        <a:bodyPr/>
        <a:lstStyle/>
        <a:p>
          <a:endParaRPr lang="en-US"/>
        </a:p>
      </dgm:t>
    </dgm:pt>
    <dgm:pt modelId="{FB6AC62C-E858-4428-B3D5-42B3C28989A2}">
      <dgm:prSet phldrT="[Text]"/>
      <dgm:spPr/>
      <dgm:t>
        <a:bodyPr/>
        <a:lstStyle/>
        <a:p>
          <a:pPr algn="l"/>
          <a:r>
            <a:rPr lang="en-US"/>
            <a:t>May be used when peripheral venous access is limited</a:t>
          </a:r>
        </a:p>
      </dgm:t>
    </dgm:pt>
    <dgm:pt modelId="{84BAB792-44AD-4667-A666-3144DE862634}" type="parTrans" cxnId="{8A2B27C2-7062-400F-BB3B-740B816EFDB5}">
      <dgm:prSet/>
      <dgm:spPr/>
      <dgm:t>
        <a:bodyPr/>
        <a:lstStyle/>
        <a:p>
          <a:endParaRPr lang="en-US"/>
        </a:p>
      </dgm:t>
    </dgm:pt>
    <dgm:pt modelId="{905BD192-59CB-4A08-98CF-6E99F95BD4BE}" type="sibTrans" cxnId="{8A2B27C2-7062-400F-BB3B-740B816EFDB5}">
      <dgm:prSet/>
      <dgm:spPr/>
      <dgm:t>
        <a:bodyPr/>
        <a:lstStyle/>
        <a:p>
          <a:endParaRPr lang="en-US"/>
        </a:p>
      </dgm:t>
    </dgm:pt>
    <dgm:pt modelId="{8FFEC25F-EF0C-4A2A-A4F2-08F14EC99301}">
      <dgm:prSet phldrT="[Text]"/>
      <dgm:spPr/>
      <dgm:t>
        <a:bodyPr/>
        <a:lstStyle/>
        <a:p>
          <a:r>
            <a:rPr lang="en-US"/>
            <a:t>Short-term IV therapy (72-96 hours)</a:t>
          </a:r>
        </a:p>
      </dgm:t>
    </dgm:pt>
    <dgm:pt modelId="{C29D93FC-6779-4BD2-9F83-7F24BC934BAB}" type="parTrans" cxnId="{9855E086-32D9-404F-85DF-26878ECECEC5}">
      <dgm:prSet/>
      <dgm:spPr/>
      <dgm:t>
        <a:bodyPr/>
        <a:lstStyle/>
        <a:p>
          <a:endParaRPr lang="en-US"/>
        </a:p>
      </dgm:t>
    </dgm:pt>
    <dgm:pt modelId="{008AFD3A-0AC9-4C45-A8F8-9DFDE9263554}" type="sibTrans" cxnId="{9855E086-32D9-404F-85DF-26878ECECEC5}">
      <dgm:prSet/>
      <dgm:spPr/>
      <dgm:t>
        <a:bodyPr/>
        <a:lstStyle/>
        <a:p>
          <a:endParaRPr lang="en-US"/>
        </a:p>
      </dgm:t>
    </dgm:pt>
    <dgm:pt modelId="{A86F5560-26CF-4FB2-BD23-409F2EE9662B}">
      <dgm:prSet phldrT="[Text]"/>
      <dgm:spPr/>
      <dgm:t>
        <a:bodyPr/>
        <a:lstStyle/>
        <a:p>
          <a:r>
            <a:rPr lang="en-US"/>
            <a:t>Therapy duration of 1-4 weeks</a:t>
          </a:r>
        </a:p>
      </dgm:t>
    </dgm:pt>
    <dgm:pt modelId="{1F83F9C5-4A39-4771-B0C9-4B494463E705}" type="parTrans" cxnId="{4C401264-CDFA-43F5-893E-072154807F7B}">
      <dgm:prSet/>
      <dgm:spPr/>
      <dgm:t>
        <a:bodyPr/>
        <a:lstStyle/>
        <a:p>
          <a:endParaRPr lang="en-US"/>
        </a:p>
      </dgm:t>
    </dgm:pt>
    <dgm:pt modelId="{C334F698-E630-48C7-BCE5-603E708FF360}" type="sibTrans" cxnId="{4C401264-CDFA-43F5-893E-072154807F7B}">
      <dgm:prSet/>
      <dgm:spPr/>
      <dgm:t>
        <a:bodyPr/>
        <a:lstStyle/>
        <a:p>
          <a:endParaRPr lang="en-US"/>
        </a:p>
      </dgm:t>
    </dgm:pt>
    <dgm:pt modelId="{A2378588-5210-4CB0-B349-7EB572845E52}">
      <dgm:prSet phldrT="[Text]"/>
      <dgm:spPr/>
      <dgm:t>
        <a:bodyPr/>
        <a:lstStyle/>
        <a:p>
          <a:pPr algn="l"/>
          <a:endParaRPr lang="en-US"/>
        </a:p>
      </dgm:t>
    </dgm:pt>
    <dgm:pt modelId="{73788F06-C342-4A98-9D86-96EAABE6799C}" type="parTrans" cxnId="{78841269-39E0-4FC9-AEAE-69C4899F63D5}">
      <dgm:prSet/>
      <dgm:spPr/>
      <dgm:t>
        <a:bodyPr/>
        <a:lstStyle/>
        <a:p>
          <a:endParaRPr lang="en-US"/>
        </a:p>
      </dgm:t>
    </dgm:pt>
    <dgm:pt modelId="{667C29AA-6ECD-4D55-9F65-1E37FD41A6F1}" type="sibTrans" cxnId="{78841269-39E0-4FC9-AEAE-69C4899F63D5}">
      <dgm:prSet/>
      <dgm:spPr/>
      <dgm:t>
        <a:bodyPr/>
        <a:lstStyle/>
        <a:p>
          <a:endParaRPr lang="en-US"/>
        </a:p>
      </dgm:t>
    </dgm:pt>
    <dgm:pt modelId="{4E6720D6-4016-4291-B916-8D33A200B07A}">
      <dgm:prSet phldrT="[Text]"/>
      <dgm:spPr/>
      <dgm:t>
        <a:bodyPr/>
        <a:lstStyle/>
        <a:p>
          <a:pPr algn="l"/>
          <a:r>
            <a:rPr lang="en-US">
              <a:solidFill>
                <a:srgbClr val="FF0000"/>
              </a:solidFill>
            </a:rPr>
            <a:t>Common to a home infusion setting</a:t>
          </a:r>
          <a:endParaRPr lang="en-US"/>
        </a:p>
      </dgm:t>
    </dgm:pt>
    <dgm:pt modelId="{D089B711-46BE-4585-9BC8-24463DC2B245}" type="sibTrans" cxnId="{475F5102-6F5C-4E33-B302-C50B3D81B37D}">
      <dgm:prSet/>
      <dgm:spPr/>
      <dgm:t>
        <a:bodyPr/>
        <a:lstStyle/>
        <a:p>
          <a:endParaRPr lang="en-US"/>
        </a:p>
      </dgm:t>
    </dgm:pt>
    <dgm:pt modelId="{C446287C-ECEB-4480-AE34-A726A5CE522E}" type="parTrans" cxnId="{475F5102-6F5C-4E33-B302-C50B3D81B37D}">
      <dgm:prSet/>
      <dgm:spPr/>
      <dgm:t>
        <a:bodyPr/>
        <a:lstStyle/>
        <a:p>
          <a:endParaRPr lang="en-US"/>
        </a:p>
      </dgm:t>
    </dgm:pt>
    <dgm:pt modelId="{C7B5B586-E4D3-475C-A14B-23BAFEE70D93}" type="pres">
      <dgm:prSet presAssocID="{D008A49E-4B4E-4DB4-820D-FC31A62C4801}" presName="Name0" presStyleCnt="0">
        <dgm:presLayoutVars>
          <dgm:dir/>
          <dgm:animLvl val="lvl"/>
          <dgm:resizeHandles val="exact"/>
        </dgm:presLayoutVars>
      </dgm:prSet>
      <dgm:spPr/>
    </dgm:pt>
    <dgm:pt modelId="{B9EF83F0-DBB0-47B4-939F-1F825881B67B}" type="pres">
      <dgm:prSet presAssocID="{13D3996F-9807-406B-9428-0A7336B2D654}" presName="composite" presStyleCnt="0"/>
      <dgm:spPr/>
    </dgm:pt>
    <dgm:pt modelId="{87B3ED42-DDBB-457F-A08D-545288BF041A}" type="pres">
      <dgm:prSet presAssocID="{13D3996F-9807-406B-9428-0A7336B2D654}" presName="parTx" presStyleLbl="alignNode1" presStyleIdx="0" presStyleCnt="3" custLinFactNeighborX="-103" custLinFactNeighborY="80">
        <dgm:presLayoutVars>
          <dgm:chMax val="0"/>
          <dgm:chPref val="0"/>
          <dgm:bulletEnabled val="1"/>
        </dgm:presLayoutVars>
      </dgm:prSet>
      <dgm:spPr/>
    </dgm:pt>
    <dgm:pt modelId="{4F550283-3A9B-4445-AE31-C5D5BB74F507}" type="pres">
      <dgm:prSet presAssocID="{13D3996F-9807-406B-9428-0A7336B2D654}" presName="desTx" presStyleLbl="alignAccFollowNode1" presStyleIdx="0" presStyleCnt="3">
        <dgm:presLayoutVars>
          <dgm:bulletEnabled val="1"/>
        </dgm:presLayoutVars>
      </dgm:prSet>
      <dgm:spPr/>
    </dgm:pt>
    <dgm:pt modelId="{FFA15172-F2AE-4184-BA5F-D79BA242946F}" type="pres">
      <dgm:prSet presAssocID="{EF1312CC-87C5-45D3-9706-1300A8FE1F02}" presName="space" presStyleCnt="0"/>
      <dgm:spPr/>
    </dgm:pt>
    <dgm:pt modelId="{0FC6DEF7-7F9D-4F01-8887-731C9F29C3FB}" type="pres">
      <dgm:prSet presAssocID="{DC58992D-87C7-4AAD-AE07-C457448052FD}" presName="composite" presStyleCnt="0"/>
      <dgm:spPr/>
    </dgm:pt>
    <dgm:pt modelId="{6148A659-0177-40D0-B719-96F1BF75D7A2}" type="pres">
      <dgm:prSet presAssocID="{DC58992D-87C7-4AAD-AE07-C457448052FD}" presName="parTx" presStyleLbl="alignNode1" presStyleIdx="1" presStyleCnt="3">
        <dgm:presLayoutVars>
          <dgm:chMax val="0"/>
          <dgm:chPref val="0"/>
          <dgm:bulletEnabled val="1"/>
        </dgm:presLayoutVars>
      </dgm:prSet>
      <dgm:spPr/>
    </dgm:pt>
    <dgm:pt modelId="{64DC089F-AAD0-42AE-BF16-AF20AEFDAF08}" type="pres">
      <dgm:prSet presAssocID="{DC58992D-87C7-4AAD-AE07-C457448052FD}" presName="desTx" presStyleLbl="alignAccFollowNode1" presStyleIdx="1" presStyleCnt="3">
        <dgm:presLayoutVars>
          <dgm:bulletEnabled val="1"/>
        </dgm:presLayoutVars>
      </dgm:prSet>
      <dgm:spPr/>
    </dgm:pt>
    <dgm:pt modelId="{C5AD2E8F-C5F4-449F-BE16-E7836D1FF0A2}" type="pres">
      <dgm:prSet presAssocID="{88377B08-0E0C-4F5C-BD39-50429D92D9A2}" presName="space" presStyleCnt="0"/>
      <dgm:spPr/>
    </dgm:pt>
    <dgm:pt modelId="{5CCEED73-917B-46AC-BE12-C7D0846D7467}" type="pres">
      <dgm:prSet presAssocID="{1B5ADE3B-A3DA-4DCF-B86B-3B4F81E451CD}" presName="composite" presStyleCnt="0"/>
      <dgm:spPr/>
    </dgm:pt>
    <dgm:pt modelId="{8981D034-9A7C-456E-ACC7-235A261FE8DF}" type="pres">
      <dgm:prSet presAssocID="{1B5ADE3B-A3DA-4DCF-B86B-3B4F81E451CD}" presName="parTx" presStyleLbl="alignNode1" presStyleIdx="2" presStyleCnt="3">
        <dgm:presLayoutVars>
          <dgm:chMax val="0"/>
          <dgm:chPref val="0"/>
          <dgm:bulletEnabled val="1"/>
        </dgm:presLayoutVars>
      </dgm:prSet>
      <dgm:spPr/>
    </dgm:pt>
    <dgm:pt modelId="{556C44FE-32D1-4485-94DA-E015FD7E08B6}" type="pres">
      <dgm:prSet presAssocID="{1B5ADE3B-A3DA-4DCF-B86B-3B4F81E451CD}" presName="desTx" presStyleLbl="alignAccFollowNode1" presStyleIdx="2" presStyleCnt="3">
        <dgm:presLayoutVars>
          <dgm:bulletEnabled val="1"/>
        </dgm:presLayoutVars>
      </dgm:prSet>
      <dgm:spPr/>
    </dgm:pt>
  </dgm:ptLst>
  <dgm:cxnLst>
    <dgm:cxn modelId="{475F5102-6F5C-4E33-B302-C50B3D81B37D}" srcId="{1B5ADE3B-A3DA-4DCF-B86B-3B4F81E451CD}" destId="{4E6720D6-4016-4291-B916-8D33A200B07A}" srcOrd="6" destOrd="0" parTransId="{C446287C-ECEB-4480-AE34-A726A5CE522E}" sibTransId="{D089B711-46BE-4585-9BC8-24463DC2B245}"/>
    <dgm:cxn modelId="{BC90800A-1150-43CC-A960-8FE8EDB8FE97}" srcId="{1B5ADE3B-A3DA-4DCF-B86B-3B4F81E451CD}" destId="{F06A3CF2-1C35-4965-9326-F36645DFA19F}" srcOrd="3" destOrd="0" parTransId="{3E70CCAC-266A-4C64-8598-707AE843636B}" sibTransId="{DE50DADD-4FEB-4E90-B6AD-7B71F6F54AEE}"/>
    <dgm:cxn modelId="{E59FE010-E5F4-4154-893A-F4E1F7A1FE53}" type="presOf" srcId="{1589F7FE-FC4B-41D7-BEB4-C0FEE119B059}" destId="{556C44FE-32D1-4485-94DA-E015FD7E08B6}" srcOrd="0" destOrd="2" presId="urn:microsoft.com/office/officeart/2005/8/layout/hList1"/>
    <dgm:cxn modelId="{E1F96021-4116-44CC-89D3-E1866E98940A}" srcId="{13D3996F-9807-406B-9428-0A7336B2D654}" destId="{9899B739-1656-4E7C-94AC-DA7EC358C176}" srcOrd="2" destOrd="0" parTransId="{684CBA4A-C16E-48E6-A454-0BF71480AA50}" sibTransId="{61F48B09-9102-4A3A-BAA6-2AFC38DEA1C6}"/>
    <dgm:cxn modelId="{E536E428-C025-4147-84A3-AEB038032376}" srcId="{1B5ADE3B-A3DA-4DCF-B86B-3B4F81E451CD}" destId="{1589F7FE-FC4B-41D7-BEB4-C0FEE119B059}" srcOrd="2" destOrd="0" parTransId="{C2FB8B7A-60DF-42E1-B2F3-C26E9C14E7D8}" sibTransId="{7215B8DB-8B4C-44AD-8E20-D3D76084979D}"/>
    <dgm:cxn modelId="{5E9D6A29-94D2-4BF9-862E-016BF319DDB2}" srcId="{13D3996F-9807-406B-9428-0A7336B2D654}" destId="{458879E4-E325-490B-BB8D-3A438FABD45E}" srcOrd="3" destOrd="0" parTransId="{26C4CC00-5FF2-4C01-91C0-8C768AD6268E}" sibTransId="{D2D620BC-26F9-4EFC-8CE2-E3E5BCF70FB1}"/>
    <dgm:cxn modelId="{08D4F02A-B4C9-46D2-A6FA-5CE4457E8760}" type="presOf" srcId="{7B41550E-6F55-4456-996E-0BAFDF1D3BE9}" destId="{556C44FE-32D1-4485-94DA-E015FD7E08B6}" srcOrd="0" destOrd="0" presId="urn:microsoft.com/office/officeart/2005/8/layout/hList1"/>
    <dgm:cxn modelId="{0E1E1E39-4DF8-4914-8260-8FEBAA714972}" type="presOf" srcId="{B4C359C0-9072-4F14-98DB-F5B17714F338}" destId="{64DC089F-AAD0-42AE-BF16-AF20AEFDAF08}" srcOrd="0" destOrd="2" presId="urn:microsoft.com/office/officeart/2005/8/layout/hList1"/>
    <dgm:cxn modelId="{3E39DA3E-EA78-4ED5-A046-02F2587EADAE}" srcId="{D008A49E-4B4E-4DB4-820D-FC31A62C4801}" destId="{DC58992D-87C7-4AAD-AE07-C457448052FD}" srcOrd="1" destOrd="0" parTransId="{D3097D2F-F69F-40BE-9180-90F4B6699499}" sibTransId="{88377B08-0E0C-4F5C-BD39-50429D92D9A2}"/>
    <dgm:cxn modelId="{4C401264-CDFA-43F5-893E-072154807F7B}" srcId="{DC58992D-87C7-4AAD-AE07-C457448052FD}" destId="{A86F5560-26CF-4FB2-BD23-409F2EE9662B}" srcOrd="0" destOrd="0" parTransId="{1F83F9C5-4A39-4771-B0C9-4B494463E705}" sibTransId="{C334F698-E630-48C7-BCE5-603E708FF360}"/>
    <dgm:cxn modelId="{78841269-39E0-4FC9-AEAE-69C4899F63D5}" srcId="{1B5ADE3B-A3DA-4DCF-B86B-3B4F81E451CD}" destId="{A2378588-5210-4CB0-B349-7EB572845E52}" srcOrd="5" destOrd="0" parTransId="{73788F06-C342-4A98-9D86-96EAABE6799C}" sibTransId="{667C29AA-6ECD-4D55-9F65-1E37FD41A6F1}"/>
    <dgm:cxn modelId="{A8BB766B-2B3C-4143-B0AC-9D4789AC586D}" type="presOf" srcId="{E5F00F21-CFC5-454F-857F-5485950ABECA}" destId="{4F550283-3A9B-4445-AE31-C5D5BB74F507}" srcOrd="0" destOrd="1" presId="urn:microsoft.com/office/officeart/2005/8/layout/hList1"/>
    <dgm:cxn modelId="{DEDC3B52-F0B2-417E-B6EC-56D13A933077}" srcId="{DC58992D-87C7-4AAD-AE07-C457448052FD}" destId="{13EA5C85-41E6-45A4-B7E0-9B90ECAEFB0E}" srcOrd="1" destOrd="0" parTransId="{18557589-49B3-4429-8F87-F26223E9AEDD}" sibTransId="{9BDE2B8A-C778-4AA0-BF3E-6123DB1C935A}"/>
    <dgm:cxn modelId="{676D0A74-3716-4A47-ACDA-D122F8DEB25D}" type="presOf" srcId="{458879E4-E325-490B-BB8D-3A438FABD45E}" destId="{4F550283-3A9B-4445-AE31-C5D5BB74F507}" srcOrd="0" destOrd="3" presId="urn:microsoft.com/office/officeart/2005/8/layout/hList1"/>
    <dgm:cxn modelId="{F1672975-7EE1-48AE-9DFA-7B00B4835DEA}" type="presOf" srcId="{DC58992D-87C7-4AAD-AE07-C457448052FD}" destId="{6148A659-0177-40D0-B719-96F1BF75D7A2}" srcOrd="0" destOrd="0" presId="urn:microsoft.com/office/officeart/2005/8/layout/hList1"/>
    <dgm:cxn modelId="{A27D6057-C22C-4D36-BF9A-E53646D4165D}" srcId="{DC58992D-87C7-4AAD-AE07-C457448052FD}" destId="{B4C359C0-9072-4F14-98DB-F5B17714F338}" srcOrd="2" destOrd="0" parTransId="{6B35CEC8-CFEC-412B-8F67-A779522FD4E4}" sibTransId="{2422659C-C21C-4756-9EA8-5AF37606FC1F}"/>
    <dgm:cxn modelId="{84E2077F-B34C-4B1D-91E3-4941C9B0A752}" type="presOf" srcId="{A2378588-5210-4CB0-B349-7EB572845E52}" destId="{556C44FE-32D1-4485-94DA-E015FD7E08B6}" srcOrd="0" destOrd="5" presId="urn:microsoft.com/office/officeart/2005/8/layout/hList1"/>
    <dgm:cxn modelId="{36A14C80-31BD-4DFC-AEC0-AA5C7DE52DF0}" srcId="{1B5ADE3B-A3DA-4DCF-B86B-3B4F81E451CD}" destId="{944F1A72-2DAA-4683-9DC4-1DC9D48080DE}" srcOrd="1" destOrd="0" parTransId="{6972C792-2C2D-4E5D-909F-B72077E2949E}" sibTransId="{5F48E7D4-4A47-4AFF-8AFD-06A104E58593}"/>
    <dgm:cxn modelId="{B9554481-803B-4452-A19E-9738B71F8EFC}" type="presOf" srcId="{9899B739-1656-4E7C-94AC-DA7EC358C176}" destId="{4F550283-3A9B-4445-AE31-C5D5BB74F507}" srcOrd="0" destOrd="2" presId="urn:microsoft.com/office/officeart/2005/8/layout/hList1"/>
    <dgm:cxn modelId="{207D3D84-C002-4EBD-A3A6-C5F6C8A3965B}" type="presOf" srcId="{D008A49E-4B4E-4DB4-820D-FC31A62C4801}" destId="{C7B5B586-E4D3-475C-A14B-23BAFEE70D93}" srcOrd="0" destOrd="0" presId="urn:microsoft.com/office/officeart/2005/8/layout/hList1"/>
    <dgm:cxn modelId="{9855E086-32D9-404F-85DF-26878ECECEC5}" srcId="{13D3996F-9807-406B-9428-0A7336B2D654}" destId="{8FFEC25F-EF0C-4A2A-A4F2-08F14EC99301}" srcOrd="0" destOrd="0" parTransId="{C29D93FC-6779-4BD2-9F83-7F24BC934BAB}" sibTransId="{008AFD3A-0AC9-4C45-A8F8-9DFDE9263554}"/>
    <dgm:cxn modelId="{A6511A97-0C42-4BE2-A450-7C68BE2D658F}" srcId="{D008A49E-4B4E-4DB4-820D-FC31A62C4801}" destId="{1B5ADE3B-A3DA-4DCF-B86B-3B4F81E451CD}" srcOrd="2" destOrd="0" parTransId="{AAE1C9A3-AF38-4A3F-8056-71D004851A35}" sibTransId="{958FFBC8-F325-496B-926E-803AFF942901}"/>
    <dgm:cxn modelId="{A8FFA5A9-46D8-4BC5-BD7D-2AE6994DFCAB}" type="presOf" srcId="{13D3996F-9807-406B-9428-0A7336B2D654}" destId="{87B3ED42-DDBB-457F-A08D-545288BF041A}" srcOrd="0" destOrd="0" presId="urn:microsoft.com/office/officeart/2005/8/layout/hList1"/>
    <dgm:cxn modelId="{5BBCB0AF-428D-4EB2-AD53-0C28D7C86CDB}" srcId="{D008A49E-4B4E-4DB4-820D-FC31A62C4801}" destId="{13D3996F-9807-406B-9428-0A7336B2D654}" srcOrd="0" destOrd="0" parTransId="{54F1F2A7-F32F-4C6B-843A-3F3353BA7EAD}" sibTransId="{EF1312CC-87C5-45D3-9706-1300A8FE1F02}"/>
    <dgm:cxn modelId="{09409FB0-A4C8-4C64-9984-B6038F1149F5}" type="presOf" srcId="{1B5ADE3B-A3DA-4DCF-B86B-3B4F81E451CD}" destId="{8981D034-9A7C-456E-ACC7-235A261FE8DF}" srcOrd="0" destOrd="0" presId="urn:microsoft.com/office/officeart/2005/8/layout/hList1"/>
    <dgm:cxn modelId="{18997AB4-16F6-4FD1-B889-DF7472CABBF2}" type="presOf" srcId="{F06A3CF2-1C35-4965-9326-F36645DFA19F}" destId="{556C44FE-32D1-4485-94DA-E015FD7E08B6}" srcOrd="0" destOrd="3" presId="urn:microsoft.com/office/officeart/2005/8/layout/hList1"/>
    <dgm:cxn modelId="{8A2B27C2-7062-400F-BB3B-740B816EFDB5}" srcId="{1B5ADE3B-A3DA-4DCF-B86B-3B4F81E451CD}" destId="{FB6AC62C-E858-4428-B3D5-42B3C28989A2}" srcOrd="4" destOrd="0" parTransId="{84BAB792-44AD-4667-A666-3144DE862634}" sibTransId="{905BD192-59CB-4A08-98CF-6E99F95BD4BE}"/>
    <dgm:cxn modelId="{EE7A9DE3-BE63-43CC-BB54-723457FF02D2}" type="presOf" srcId="{8FFEC25F-EF0C-4A2A-A4F2-08F14EC99301}" destId="{4F550283-3A9B-4445-AE31-C5D5BB74F507}" srcOrd="0" destOrd="0" presId="urn:microsoft.com/office/officeart/2005/8/layout/hList1"/>
    <dgm:cxn modelId="{97D44CEE-4472-401D-9B76-4E7ED52F0E26}" type="presOf" srcId="{FB6AC62C-E858-4428-B3D5-42B3C28989A2}" destId="{556C44FE-32D1-4485-94DA-E015FD7E08B6}" srcOrd="0" destOrd="4" presId="urn:microsoft.com/office/officeart/2005/8/layout/hList1"/>
    <dgm:cxn modelId="{FFEBB2EE-FAB0-46F8-A1F8-2D0A75DC6227}" type="presOf" srcId="{13EA5C85-41E6-45A4-B7E0-9B90ECAEFB0E}" destId="{64DC089F-AAD0-42AE-BF16-AF20AEFDAF08}" srcOrd="0" destOrd="1" presId="urn:microsoft.com/office/officeart/2005/8/layout/hList1"/>
    <dgm:cxn modelId="{7490C4F2-B75A-4797-946D-9C0726922565}" srcId="{1B5ADE3B-A3DA-4DCF-B86B-3B4F81E451CD}" destId="{7B41550E-6F55-4456-996E-0BAFDF1D3BE9}" srcOrd="0" destOrd="0" parTransId="{D576504E-035F-42A7-8555-D468ADD8C30B}" sibTransId="{E714439F-CE02-4DD5-BAF0-626C0C386E85}"/>
    <dgm:cxn modelId="{956D5BF4-812D-4E2F-8E12-46C1F3E3B2DA}" type="presOf" srcId="{4E6720D6-4016-4291-B916-8D33A200B07A}" destId="{556C44FE-32D1-4485-94DA-E015FD7E08B6}" srcOrd="0" destOrd="6" presId="urn:microsoft.com/office/officeart/2005/8/layout/hList1"/>
    <dgm:cxn modelId="{D079CAF4-BFF6-49E2-AD01-0470F2F207C5}" type="presOf" srcId="{5EF969BB-53C9-4E26-926F-12E39421DB49}" destId="{64DC089F-AAD0-42AE-BF16-AF20AEFDAF08}" srcOrd="0" destOrd="3" presId="urn:microsoft.com/office/officeart/2005/8/layout/hList1"/>
    <dgm:cxn modelId="{CAF56EF6-E7D4-4A30-864E-F3395ABAB5ED}" srcId="{DC58992D-87C7-4AAD-AE07-C457448052FD}" destId="{5EF969BB-53C9-4E26-926F-12E39421DB49}" srcOrd="3" destOrd="0" parTransId="{9DC5E6CF-C54A-4DD5-AEA6-2A52556FBA9E}" sibTransId="{A4526B2E-108D-4667-A3B8-B110ED957FBE}"/>
    <dgm:cxn modelId="{ADA166F8-76B8-4590-AF88-429CF0E7FAA9}" srcId="{13D3996F-9807-406B-9428-0A7336B2D654}" destId="{E5F00F21-CFC5-454F-857F-5485950ABECA}" srcOrd="1" destOrd="0" parTransId="{82ABF994-BF23-4770-8206-56D08348C1E4}" sibTransId="{986ECFA1-5EA7-4500-AEF4-E6E1E35C1DF1}"/>
    <dgm:cxn modelId="{B04A8AFB-912A-49F4-86F5-878908D512E9}" type="presOf" srcId="{944F1A72-2DAA-4683-9DC4-1DC9D48080DE}" destId="{556C44FE-32D1-4485-94DA-E015FD7E08B6}" srcOrd="0" destOrd="1" presId="urn:microsoft.com/office/officeart/2005/8/layout/hList1"/>
    <dgm:cxn modelId="{D88245FD-7560-488B-8B29-9BB571B518D4}" type="presOf" srcId="{A86F5560-26CF-4FB2-BD23-409F2EE9662B}" destId="{64DC089F-AAD0-42AE-BF16-AF20AEFDAF08}" srcOrd="0" destOrd="0" presId="urn:microsoft.com/office/officeart/2005/8/layout/hList1"/>
    <dgm:cxn modelId="{F5667714-D888-46F9-80A4-16664532ECED}" type="presParOf" srcId="{C7B5B586-E4D3-475C-A14B-23BAFEE70D93}" destId="{B9EF83F0-DBB0-47B4-939F-1F825881B67B}" srcOrd="0" destOrd="0" presId="urn:microsoft.com/office/officeart/2005/8/layout/hList1"/>
    <dgm:cxn modelId="{84589804-46BA-4CF8-B459-B2F1BD101B2C}" type="presParOf" srcId="{B9EF83F0-DBB0-47B4-939F-1F825881B67B}" destId="{87B3ED42-DDBB-457F-A08D-545288BF041A}" srcOrd="0" destOrd="0" presId="urn:microsoft.com/office/officeart/2005/8/layout/hList1"/>
    <dgm:cxn modelId="{B55DE7BB-4130-4F60-86F6-474BD66EF49E}" type="presParOf" srcId="{B9EF83F0-DBB0-47B4-939F-1F825881B67B}" destId="{4F550283-3A9B-4445-AE31-C5D5BB74F507}" srcOrd="1" destOrd="0" presId="urn:microsoft.com/office/officeart/2005/8/layout/hList1"/>
    <dgm:cxn modelId="{6F00680F-2FCB-4B32-A92A-A4C6393D72BE}" type="presParOf" srcId="{C7B5B586-E4D3-475C-A14B-23BAFEE70D93}" destId="{FFA15172-F2AE-4184-BA5F-D79BA242946F}" srcOrd="1" destOrd="0" presId="urn:microsoft.com/office/officeart/2005/8/layout/hList1"/>
    <dgm:cxn modelId="{F17B12C1-EA90-4E2C-8C89-820F7BEC1117}" type="presParOf" srcId="{C7B5B586-E4D3-475C-A14B-23BAFEE70D93}" destId="{0FC6DEF7-7F9D-4F01-8887-731C9F29C3FB}" srcOrd="2" destOrd="0" presId="urn:microsoft.com/office/officeart/2005/8/layout/hList1"/>
    <dgm:cxn modelId="{020F395A-38C2-48B7-BD8D-A7AA84B39547}" type="presParOf" srcId="{0FC6DEF7-7F9D-4F01-8887-731C9F29C3FB}" destId="{6148A659-0177-40D0-B719-96F1BF75D7A2}" srcOrd="0" destOrd="0" presId="urn:microsoft.com/office/officeart/2005/8/layout/hList1"/>
    <dgm:cxn modelId="{D91CE2E3-EC77-47D7-BA3F-A462203A81C4}" type="presParOf" srcId="{0FC6DEF7-7F9D-4F01-8887-731C9F29C3FB}" destId="{64DC089F-AAD0-42AE-BF16-AF20AEFDAF08}" srcOrd="1" destOrd="0" presId="urn:microsoft.com/office/officeart/2005/8/layout/hList1"/>
    <dgm:cxn modelId="{97727F8F-A89D-4E74-8E79-734A305412EF}" type="presParOf" srcId="{C7B5B586-E4D3-475C-A14B-23BAFEE70D93}" destId="{C5AD2E8F-C5F4-449F-BE16-E7836D1FF0A2}" srcOrd="3" destOrd="0" presId="urn:microsoft.com/office/officeart/2005/8/layout/hList1"/>
    <dgm:cxn modelId="{C5AC5B1D-24D8-40B3-85DE-8AB0D0F5A815}" type="presParOf" srcId="{C7B5B586-E4D3-475C-A14B-23BAFEE70D93}" destId="{5CCEED73-917B-46AC-BE12-C7D0846D7467}" srcOrd="4" destOrd="0" presId="urn:microsoft.com/office/officeart/2005/8/layout/hList1"/>
    <dgm:cxn modelId="{4B082DEC-28BD-435D-A901-CE1A6CFE427C}" type="presParOf" srcId="{5CCEED73-917B-46AC-BE12-C7D0846D7467}" destId="{8981D034-9A7C-456E-ACC7-235A261FE8DF}" srcOrd="0" destOrd="0" presId="urn:microsoft.com/office/officeart/2005/8/layout/hList1"/>
    <dgm:cxn modelId="{33D31D2B-8B80-4260-A895-47B2C85EA7D6}" type="presParOf" srcId="{5CCEED73-917B-46AC-BE12-C7D0846D7467}" destId="{556C44FE-32D1-4485-94DA-E015FD7E08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070FE04-1660-4465-97C3-B0013ED73396}"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059675AE-8FB1-4192-99EB-00D57CBB0FDF}">
      <dgm:prSet/>
      <dgm:spPr/>
      <dgm:t>
        <a:bodyPr/>
        <a:lstStyle/>
        <a:p>
          <a:r>
            <a:rPr lang="en-US"/>
            <a:t>Central lines common to a home infusion setting due to length of treatment (weeks to months)</a:t>
          </a:r>
        </a:p>
      </dgm:t>
    </dgm:pt>
    <dgm:pt modelId="{0A5EE416-83A2-4B0C-B3CD-6EBEB6CA5A2F}" type="parTrans" cxnId="{D2818DD4-038C-47E2-A431-2C673B4908E9}">
      <dgm:prSet/>
      <dgm:spPr/>
      <dgm:t>
        <a:bodyPr/>
        <a:lstStyle/>
        <a:p>
          <a:endParaRPr lang="en-US"/>
        </a:p>
      </dgm:t>
    </dgm:pt>
    <dgm:pt modelId="{3A7643A4-A4F4-427B-A2B6-433B4A1DFC2E}" type="sibTrans" cxnId="{D2818DD4-038C-47E2-A431-2C673B4908E9}">
      <dgm:prSet/>
      <dgm:spPr/>
      <dgm:t>
        <a:bodyPr/>
        <a:lstStyle/>
        <a:p>
          <a:endParaRPr lang="en-US"/>
        </a:p>
      </dgm:t>
    </dgm:pt>
    <dgm:pt modelId="{052FEE53-28E1-4167-BA8A-D334C3D1D212}">
      <dgm:prSet/>
      <dgm:spPr/>
      <dgm:t>
        <a:bodyPr/>
        <a:lstStyle/>
        <a:p>
          <a:r>
            <a:rPr lang="en-US"/>
            <a:t>Type of line chosen depends on patient factors, including the type of therapy</a:t>
          </a:r>
        </a:p>
      </dgm:t>
    </dgm:pt>
    <dgm:pt modelId="{4B7F1599-DCE5-4B0D-9087-91DA9592075F}" type="parTrans" cxnId="{F66DFD03-C19B-461F-9DC4-FD343CEFAE42}">
      <dgm:prSet/>
      <dgm:spPr/>
      <dgm:t>
        <a:bodyPr/>
        <a:lstStyle/>
        <a:p>
          <a:endParaRPr lang="en-US"/>
        </a:p>
      </dgm:t>
    </dgm:pt>
    <dgm:pt modelId="{CD3E7981-F9A1-4E79-977B-B7D6A8BFD2FC}" type="sibTrans" cxnId="{F66DFD03-C19B-461F-9DC4-FD343CEFAE42}">
      <dgm:prSet/>
      <dgm:spPr/>
      <dgm:t>
        <a:bodyPr/>
        <a:lstStyle/>
        <a:p>
          <a:endParaRPr lang="en-US"/>
        </a:p>
      </dgm:t>
    </dgm:pt>
    <dgm:pt modelId="{F57F4607-A045-4D24-B2EC-A41F88F6F3C0}">
      <dgm:prSet/>
      <dgm:spPr/>
      <dgm:t>
        <a:bodyPr/>
        <a:lstStyle/>
        <a:p>
          <a:r>
            <a:rPr lang="en-US"/>
            <a:t>Most common home infusion CVADs: PICCs, implanted ports</a:t>
          </a:r>
        </a:p>
      </dgm:t>
    </dgm:pt>
    <dgm:pt modelId="{4B1ED0DC-2A8D-4BE5-AFF7-D5A946260DC1}" type="parTrans" cxnId="{6EDE9DA4-B7AA-472F-A802-776C951FF384}">
      <dgm:prSet/>
      <dgm:spPr/>
      <dgm:t>
        <a:bodyPr/>
        <a:lstStyle/>
        <a:p>
          <a:endParaRPr lang="en-US"/>
        </a:p>
      </dgm:t>
    </dgm:pt>
    <dgm:pt modelId="{2F05F21D-BB30-426F-96C7-E635E3579A90}" type="sibTrans" cxnId="{6EDE9DA4-B7AA-472F-A802-776C951FF384}">
      <dgm:prSet/>
      <dgm:spPr/>
      <dgm:t>
        <a:bodyPr/>
        <a:lstStyle/>
        <a:p>
          <a:endParaRPr lang="en-US"/>
        </a:p>
      </dgm:t>
    </dgm:pt>
    <dgm:pt modelId="{BC756FEA-2C95-4B68-A976-8C05CDE244A1}">
      <dgm:prSet/>
      <dgm:spPr/>
      <dgm:t>
        <a:bodyPr/>
        <a:lstStyle/>
        <a:p>
          <a:r>
            <a:rPr lang="en-US"/>
            <a:t>Line flushing is a vital part of catheter maintenance</a:t>
          </a:r>
        </a:p>
      </dgm:t>
    </dgm:pt>
    <dgm:pt modelId="{F2A2435B-88B9-49F3-B8F0-9394F43E7708}" type="parTrans" cxnId="{75064655-6B0C-4669-BEE2-3AE5A2683A84}">
      <dgm:prSet/>
      <dgm:spPr/>
      <dgm:t>
        <a:bodyPr/>
        <a:lstStyle/>
        <a:p>
          <a:endParaRPr lang="en-US"/>
        </a:p>
      </dgm:t>
    </dgm:pt>
    <dgm:pt modelId="{313F7480-9956-46E2-BA0B-3B2BD88A0233}" type="sibTrans" cxnId="{75064655-6B0C-4669-BEE2-3AE5A2683A84}">
      <dgm:prSet/>
      <dgm:spPr/>
      <dgm:t>
        <a:bodyPr/>
        <a:lstStyle/>
        <a:p>
          <a:endParaRPr lang="en-US"/>
        </a:p>
      </dgm:t>
    </dgm:pt>
    <dgm:pt modelId="{E58C4D6E-F08E-4EAB-BA2D-01D4B72FBBB0}">
      <dgm:prSet/>
      <dgm:spPr/>
      <dgm:t>
        <a:bodyPr/>
        <a:lstStyle/>
        <a:p>
          <a:r>
            <a:rPr lang="en-US"/>
            <a:t>Pulsatile technique with 0.9% sodium chloride is preferred</a:t>
          </a:r>
        </a:p>
      </dgm:t>
    </dgm:pt>
    <dgm:pt modelId="{5FF80226-AB9B-46FD-BB42-5A219B916C17}" type="parTrans" cxnId="{54EA9C66-6A31-4AFA-A5C7-DA4852E77A65}">
      <dgm:prSet/>
      <dgm:spPr/>
      <dgm:t>
        <a:bodyPr/>
        <a:lstStyle/>
        <a:p>
          <a:endParaRPr lang="en-US"/>
        </a:p>
      </dgm:t>
    </dgm:pt>
    <dgm:pt modelId="{8A260A9F-AA0A-4818-81ED-A532B4AB65B9}" type="sibTrans" cxnId="{54EA9C66-6A31-4AFA-A5C7-DA4852E77A65}">
      <dgm:prSet/>
      <dgm:spPr/>
      <dgm:t>
        <a:bodyPr/>
        <a:lstStyle/>
        <a:p>
          <a:endParaRPr lang="en-US"/>
        </a:p>
      </dgm:t>
    </dgm:pt>
    <dgm:pt modelId="{B9CE8AD6-625B-4E77-B151-CEF285499846}">
      <dgm:prSet/>
      <dgm:spPr/>
      <dgm:t>
        <a:bodyPr/>
        <a:lstStyle/>
        <a:p>
          <a:r>
            <a:rPr lang="en-US"/>
            <a:t>Line locking ensures line patency and prevention of complications</a:t>
          </a:r>
        </a:p>
      </dgm:t>
    </dgm:pt>
    <dgm:pt modelId="{E6FCC9EE-4374-4F50-B309-B2EBBEF1E219}" type="parTrans" cxnId="{DE276BEA-A824-4BF8-B1ED-0064FE9040F9}">
      <dgm:prSet/>
      <dgm:spPr/>
      <dgm:t>
        <a:bodyPr/>
        <a:lstStyle/>
        <a:p>
          <a:endParaRPr lang="en-US"/>
        </a:p>
      </dgm:t>
    </dgm:pt>
    <dgm:pt modelId="{EFACB252-003E-4819-846D-0B2545A7B83C}" type="sibTrans" cxnId="{DE276BEA-A824-4BF8-B1ED-0064FE9040F9}">
      <dgm:prSet/>
      <dgm:spPr/>
      <dgm:t>
        <a:bodyPr/>
        <a:lstStyle/>
        <a:p>
          <a:endParaRPr lang="en-US"/>
        </a:p>
      </dgm:t>
    </dgm:pt>
    <dgm:pt modelId="{06528AA8-8901-4593-9C35-0251DDC5A5CF}">
      <dgm:prSet/>
      <dgm:spPr/>
      <dgm:t>
        <a:bodyPr/>
        <a:lstStyle/>
        <a:p>
          <a:r>
            <a:rPr lang="en-US"/>
            <a:t>Choice of lock solution depends on patient-specific factors</a:t>
          </a:r>
        </a:p>
      </dgm:t>
    </dgm:pt>
    <dgm:pt modelId="{CCDF92A2-BBD9-4A7D-B9DB-4E080268573C}" type="parTrans" cxnId="{17D17313-846F-420B-AA4A-B3E429D569C6}">
      <dgm:prSet/>
      <dgm:spPr/>
      <dgm:t>
        <a:bodyPr/>
        <a:lstStyle/>
        <a:p>
          <a:endParaRPr lang="en-US"/>
        </a:p>
      </dgm:t>
    </dgm:pt>
    <dgm:pt modelId="{24774604-6A57-424E-B9A5-896B37C8D4AD}" type="sibTrans" cxnId="{17D17313-846F-420B-AA4A-B3E429D569C6}">
      <dgm:prSet/>
      <dgm:spPr/>
      <dgm:t>
        <a:bodyPr/>
        <a:lstStyle/>
        <a:p>
          <a:endParaRPr lang="en-US"/>
        </a:p>
      </dgm:t>
    </dgm:pt>
    <dgm:pt modelId="{A8FD9BB0-CEE5-46A3-8FBD-4D6D38C8B5FC}">
      <dgm:prSet/>
      <dgm:spPr/>
      <dgm:t>
        <a:bodyPr/>
        <a:lstStyle/>
        <a:p>
          <a:r>
            <a:rPr lang="en-US"/>
            <a:t>Institutional protocols are developed based on consensus group standards (e.g., INS)</a:t>
          </a:r>
        </a:p>
      </dgm:t>
    </dgm:pt>
    <dgm:pt modelId="{0D2D2DDF-C3C6-4D0E-9BA6-9D923EF204EE}" type="parTrans" cxnId="{CDF068DF-AE33-4565-9DE8-5A2829E7F591}">
      <dgm:prSet/>
      <dgm:spPr/>
      <dgm:t>
        <a:bodyPr/>
        <a:lstStyle/>
        <a:p>
          <a:endParaRPr lang="en-US"/>
        </a:p>
      </dgm:t>
    </dgm:pt>
    <dgm:pt modelId="{3F0CCC66-F386-47E1-9621-BBC343EAA4F2}" type="sibTrans" cxnId="{CDF068DF-AE33-4565-9DE8-5A2829E7F591}">
      <dgm:prSet/>
      <dgm:spPr/>
      <dgm:t>
        <a:bodyPr/>
        <a:lstStyle/>
        <a:p>
          <a:endParaRPr lang="en-US"/>
        </a:p>
      </dgm:t>
    </dgm:pt>
    <dgm:pt modelId="{F9BF41FF-DA46-45E4-8C08-BF62D4F7CAA0}">
      <dgm:prSet/>
      <dgm:spPr/>
      <dgm:t>
        <a:bodyPr/>
        <a:lstStyle/>
        <a:p>
          <a:r>
            <a:rPr lang="en-US"/>
            <a:t>Each institution is responsible for tailoring infusion protocols to ensure patient safety</a:t>
          </a:r>
        </a:p>
      </dgm:t>
    </dgm:pt>
    <dgm:pt modelId="{CC14E7E3-411A-4F69-A440-CCDA5D790616}" type="parTrans" cxnId="{06BF31D0-37FA-4E6F-A3C2-19CBD2836B8A}">
      <dgm:prSet/>
      <dgm:spPr/>
      <dgm:t>
        <a:bodyPr/>
        <a:lstStyle/>
        <a:p>
          <a:endParaRPr lang="en-US"/>
        </a:p>
      </dgm:t>
    </dgm:pt>
    <dgm:pt modelId="{8D69EA82-073C-41B1-A1F3-CE266DA6A350}" type="sibTrans" cxnId="{06BF31D0-37FA-4E6F-A3C2-19CBD2836B8A}">
      <dgm:prSet/>
      <dgm:spPr/>
      <dgm:t>
        <a:bodyPr/>
        <a:lstStyle/>
        <a:p>
          <a:endParaRPr lang="en-US"/>
        </a:p>
      </dgm:t>
    </dgm:pt>
    <dgm:pt modelId="{8C211A92-F6F5-4CF7-8381-7901135E6797}" type="pres">
      <dgm:prSet presAssocID="{C070FE04-1660-4465-97C3-B0013ED73396}" presName="linear" presStyleCnt="0">
        <dgm:presLayoutVars>
          <dgm:dir/>
          <dgm:animLvl val="lvl"/>
          <dgm:resizeHandles val="exact"/>
        </dgm:presLayoutVars>
      </dgm:prSet>
      <dgm:spPr/>
    </dgm:pt>
    <dgm:pt modelId="{A20A2386-9591-4283-BB96-0D121953A94B}" type="pres">
      <dgm:prSet presAssocID="{059675AE-8FB1-4192-99EB-00D57CBB0FDF}" presName="parentLin" presStyleCnt="0"/>
      <dgm:spPr/>
    </dgm:pt>
    <dgm:pt modelId="{018A1D2F-9E8E-4E77-B3FE-D3A4D46C93C8}" type="pres">
      <dgm:prSet presAssocID="{059675AE-8FB1-4192-99EB-00D57CBB0FDF}" presName="parentLeftMargin" presStyleLbl="node1" presStyleIdx="0" presStyleCnt="4"/>
      <dgm:spPr/>
    </dgm:pt>
    <dgm:pt modelId="{C29FC803-A8B2-4DDC-8F0A-7DF1B890CB7B}" type="pres">
      <dgm:prSet presAssocID="{059675AE-8FB1-4192-99EB-00D57CBB0FDF}" presName="parentText" presStyleLbl="node1" presStyleIdx="0" presStyleCnt="4">
        <dgm:presLayoutVars>
          <dgm:chMax val="0"/>
          <dgm:bulletEnabled val="1"/>
        </dgm:presLayoutVars>
      </dgm:prSet>
      <dgm:spPr/>
    </dgm:pt>
    <dgm:pt modelId="{2F8F70B9-2112-4428-8154-98622D9F46A2}" type="pres">
      <dgm:prSet presAssocID="{059675AE-8FB1-4192-99EB-00D57CBB0FDF}" presName="negativeSpace" presStyleCnt="0"/>
      <dgm:spPr/>
    </dgm:pt>
    <dgm:pt modelId="{89FF74C4-5E78-4465-AA0C-266ADF5E18CD}" type="pres">
      <dgm:prSet presAssocID="{059675AE-8FB1-4192-99EB-00D57CBB0FDF}" presName="childText" presStyleLbl="conFgAcc1" presStyleIdx="0" presStyleCnt="4">
        <dgm:presLayoutVars>
          <dgm:bulletEnabled val="1"/>
        </dgm:presLayoutVars>
      </dgm:prSet>
      <dgm:spPr/>
    </dgm:pt>
    <dgm:pt modelId="{8FAEF8EB-C85A-49A1-ACBE-99BF2B99F196}" type="pres">
      <dgm:prSet presAssocID="{3A7643A4-A4F4-427B-A2B6-433B4A1DFC2E}" presName="spaceBetweenRectangles" presStyleCnt="0"/>
      <dgm:spPr/>
    </dgm:pt>
    <dgm:pt modelId="{4A7B1AA7-B517-4FD2-B955-7A2058198141}" type="pres">
      <dgm:prSet presAssocID="{BC756FEA-2C95-4B68-A976-8C05CDE244A1}" presName="parentLin" presStyleCnt="0"/>
      <dgm:spPr/>
    </dgm:pt>
    <dgm:pt modelId="{FF6CAACE-2348-40A1-ABF1-CB928F913B72}" type="pres">
      <dgm:prSet presAssocID="{BC756FEA-2C95-4B68-A976-8C05CDE244A1}" presName="parentLeftMargin" presStyleLbl="node1" presStyleIdx="0" presStyleCnt="4"/>
      <dgm:spPr/>
    </dgm:pt>
    <dgm:pt modelId="{709EAC45-0497-4E65-8A5A-74BF27A392F0}" type="pres">
      <dgm:prSet presAssocID="{BC756FEA-2C95-4B68-A976-8C05CDE244A1}" presName="parentText" presStyleLbl="node1" presStyleIdx="1" presStyleCnt="4">
        <dgm:presLayoutVars>
          <dgm:chMax val="0"/>
          <dgm:bulletEnabled val="1"/>
        </dgm:presLayoutVars>
      </dgm:prSet>
      <dgm:spPr/>
    </dgm:pt>
    <dgm:pt modelId="{E0F5E9A3-D978-4ECD-B96E-557CBD6CEE0F}" type="pres">
      <dgm:prSet presAssocID="{BC756FEA-2C95-4B68-A976-8C05CDE244A1}" presName="negativeSpace" presStyleCnt="0"/>
      <dgm:spPr/>
    </dgm:pt>
    <dgm:pt modelId="{617649D2-E148-45B4-A5D0-A785A964F7C7}" type="pres">
      <dgm:prSet presAssocID="{BC756FEA-2C95-4B68-A976-8C05CDE244A1}" presName="childText" presStyleLbl="conFgAcc1" presStyleIdx="1" presStyleCnt="4">
        <dgm:presLayoutVars>
          <dgm:bulletEnabled val="1"/>
        </dgm:presLayoutVars>
      </dgm:prSet>
      <dgm:spPr/>
    </dgm:pt>
    <dgm:pt modelId="{1F2EBC19-20F6-462A-88CA-0718BE74529A}" type="pres">
      <dgm:prSet presAssocID="{313F7480-9956-46E2-BA0B-3B2BD88A0233}" presName="spaceBetweenRectangles" presStyleCnt="0"/>
      <dgm:spPr/>
    </dgm:pt>
    <dgm:pt modelId="{349398B9-2E9B-4283-92B2-89B44B720F0D}" type="pres">
      <dgm:prSet presAssocID="{B9CE8AD6-625B-4E77-B151-CEF285499846}" presName="parentLin" presStyleCnt="0"/>
      <dgm:spPr/>
    </dgm:pt>
    <dgm:pt modelId="{E8E7054D-3796-408A-9ABF-ABBB7424A8B6}" type="pres">
      <dgm:prSet presAssocID="{B9CE8AD6-625B-4E77-B151-CEF285499846}" presName="parentLeftMargin" presStyleLbl="node1" presStyleIdx="1" presStyleCnt="4"/>
      <dgm:spPr/>
    </dgm:pt>
    <dgm:pt modelId="{E9DEDDB7-F92D-4BA0-8459-CA2B9BFFD0C9}" type="pres">
      <dgm:prSet presAssocID="{B9CE8AD6-625B-4E77-B151-CEF285499846}" presName="parentText" presStyleLbl="node1" presStyleIdx="2" presStyleCnt="4">
        <dgm:presLayoutVars>
          <dgm:chMax val="0"/>
          <dgm:bulletEnabled val="1"/>
        </dgm:presLayoutVars>
      </dgm:prSet>
      <dgm:spPr/>
    </dgm:pt>
    <dgm:pt modelId="{BC72C1BB-A8FE-49FD-A2DB-55A9805BE510}" type="pres">
      <dgm:prSet presAssocID="{B9CE8AD6-625B-4E77-B151-CEF285499846}" presName="negativeSpace" presStyleCnt="0"/>
      <dgm:spPr/>
    </dgm:pt>
    <dgm:pt modelId="{29D7A467-F039-4EF3-B1CE-82F27254A0BD}" type="pres">
      <dgm:prSet presAssocID="{B9CE8AD6-625B-4E77-B151-CEF285499846}" presName="childText" presStyleLbl="conFgAcc1" presStyleIdx="2" presStyleCnt="4">
        <dgm:presLayoutVars>
          <dgm:bulletEnabled val="1"/>
        </dgm:presLayoutVars>
      </dgm:prSet>
      <dgm:spPr/>
    </dgm:pt>
    <dgm:pt modelId="{A09D63FE-8E17-4F2C-A339-107ACF2136C6}" type="pres">
      <dgm:prSet presAssocID="{EFACB252-003E-4819-846D-0B2545A7B83C}" presName="spaceBetweenRectangles" presStyleCnt="0"/>
      <dgm:spPr/>
    </dgm:pt>
    <dgm:pt modelId="{C0538888-6C80-49E2-8550-B737C9B68E56}" type="pres">
      <dgm:prSet presAssocID="{A8FD9BB0-CEE5-46A3-8FBD-4D6D38C8B5FC}" presName="parentLin" presStyleCnt="0"/>
      <dgm:spPr/>
    </dgm:pt>
    <dgm:pt modelId="{0BA00887-0D08-456F-9A3D-F8652676096A}" type="pres">
      <dgm:prSet presAssocID="{A8FD9BB0-CEE5-46A3-8FBD-4D6D38C8B5FC}" presName="parentLeftMargin" presStyleLbl="node1" presStyleIdx="2" presStyleCnt="4"/>
      <dgm:spPr/>
    </dgm:pt>
    <dgm:pt modelId="{8DD7AB6C-8BE7-4EBD-840A-FB6E9BF4E273}" type="pres">
      <dgm:prSet presAssocID="{A8FD9BB0-CEE5-46A3-8FBD-4D6D38C8B5FC}" presName="parentText" presStyleLbl="node1" presStyleIdx="3" presStyleCnt="4">
        <dgm:presLayoutVars>
          <dgm:chMax val="0"/>
          <dgm:bulletEnabled val="1"/>
        </dgm:presLayoutVars>
      </dgm:prSet>
      <dgm:spPr/>
    </dgm:pt>
    <dgm:pt modelId="{5EFEF089-6AA4-428E-BABA-ED0F7A380906}" type="pres">
      <dgm:prSet presAssocID="{A8FD9BB0-CEE5-46A3-8FBD-4D6D38C8B5FC}" presName="negativeSpace" presStyleCnt="0"/>
      <dgm:spPr/>
    </dgm:pt>
    <dgm:pt modelId="{BF53B33F-6ABB-4BC0-A7B8-BE8A37E2DD79}" type="pres">
      <dgm:prSet presAssocID="{A8FD9BB0-CEE5-46A3-8FBD-4D6D38C8B5FC}" presName="childText" presStyleLbl="conFgAcc1" presStyleIdx="3" presStyleCnt="4">
        <dgm:presLayoutVars>
          <dgm:bulletEnabled val="1"/>
        </dgm:presLayoutVars>
      </dgm:prSet>
      <dgm:spPr/>
    </dgm:pt>
  </dgm:ptLst>
  <dgm:cxnLst>
    <dgm:cxn modelId="{F66DFD03-C19B-461F-9DC4-FD343CEFAE42}" srcId="{059675AE-8FB1-4192-99EB-00D57CBB0FDF}" destId="{052FEE53-28E1-4167-BA8A-D334C3D1D212}" srcOrd="0" destOrd="0" parTransId="{4B7F1599-DCE5-4B0D-9087-91DA9592075F}" sibTransId="{CD3E7981-F9A1-4E79-977B-B7D6A8BFD2FC}"/>
    <dgm:cxn modelId="{BC769409-175D-4B99-B11F-651288570A40}" type="presOf" srcId="{B9CE8AD6-625B-4E77-B151-CEF285499846}" destId="{E9DEDDB7-F92D-4BA0-8459-CA2B9BFFD0C9}" srcOrd="1" destOrd="0" presId="urn:microsoft.com/office/officeart/2005/8/layout/list1"/>
    <dgm:cxn modelId="{AAAABE0A-2952-4A0D-8582-5D1E052BA1C2}" type="presOf" srcId="{06528AA8-8901-4593-9C35-0251DDC5A5CF}" destId="{29D7A467-F039-4EF3-B1CE-82F27254A0BD}" srcOrd="0" destOrd="0" presId="urn:microsoft.com/office/officeart/2005/8/layout/list1"/>
    <dgm:cxn modelId="{17D17313-846F-420B-AA4A-B3E429D569C6}" srcId="{B9CE8AD6-625B-4E77-B151-CEF285499846}" destId="{06528AA8-8901-4593-9C35-0251DDC5A5CF}" srcOrd="0" destOrd="0" parTransId="{CCDF92A2-BBD9-4A7D-B9DB-4E080268573C}" sibTransId="{24774604-6A57-424E-B9A5-896B37C8D4AD}"/>
    <dgm:cxn modelId="{4560DA14-DFD5-46B0-8930-12E6278C3993}" type="presOf" srcId="{A8FD9BB0-CEE5-46A3-8FBD-4D6D38C8B5FC}" destId="{8DD7AB6C-8BE7-4EBD-840A-FB6E9BF4E273}" srcOrd="1" destOrd="0" presId="urn:microsoft.com/office/officeart/2005/8/layout/list1"/>
    <dgm:cxn modelId="{01BC9B45-8724-481A-9FF2-7422D460893C}" type="presOf" srcId="{E58C4D6E-F08E-4EAB-BA2D-01D4B72FBBB0}" destId="{617649D2-E148-45B4-A5D0-A785A964F7C7}" srcOrd="0" destOrd="0" presId="urn:microsoft.com/office/officeart/2005/8/layout/list1"/>
    <dgm:cxn modelId="{54EA9C66-6A31-4AFA-A5C7-DA4852E77A65}" srcId="{BC756FEA-2C95-4B68-A976-8C05CDE244A1}" destId="{E58C4D6E-F08E-4EAB-BA2D-01D4B72FBBB0}" srcOrd="0" destOrd="0" parTransId="{5FF80226-AB9B-46FD-BB42-5A219B916C17}" sibTransId="{8A260A9F-AA0A-4818-81ED-A532B4AB65B9}"/>
    <dgm:cxn modelId="{5F590C53-E154-4E0C-B592-6AE2D099F531}" type="presOf" srcId="{C070FE04-1660-4465-97C3-B0013ED73396}" destId="{8C211A92-F6F5-4CF7-8381-7901135E6797}" srcOrd="0" destOrd="0" presId="urn:microsoft.com/office/officeart/2005/8/layout/list1"/>
    <dgm:cxn modelId="{75064655-6B0C-4669-BEE2-3AE5A2683A84}" srcId="{C070FE04-1660-4465-97C3-B0013ED73396}" destId="{BC756FEA-2C95-4B68-A976-8C05CDE244A1}" srcOrd="1" destOrd="0" parTransId="{F2A2435B-88B9-49F3-B8F0-9394F43E7708}" sibTransId="{313F7480-9956-46E2-BA0B-3B2BD88A0233}"/>
    <dgm:cxn modelId="{5883EF7B-25C5-4F8C-8DE9-2552B0FBADAE}" type="presOf" srcId="{B9CE8AD6-625B-4E77-B151-CEF285499846}" destId="{E8E7054D-3796-408A-9ABF-ABBB7424A8B6}" srcOrd="0" destOrd="0" presId="urn:microsoft.com/office/officeart/2005/8/layout/list1"/>
    <dgm:cxn modelId="{4A83E08E-2B71-4547-A801-19CB737DD580}" type="presOf" srcId="{BC756FEA-2C95-4B68-A976-8C05CDE244A1}" destId="{709EAC45-0497-4E65-8A5A-74BF27A392F0}" srcOrd="1" destOrd="0" presId="urn:microsoft.com/office/officeart/2005/8/layout/list1"/>
    <dgm:cxn modelId="{F266C593-8DC7-43C8-9926-D8ABFB0FA690}" type="presOf" srcId="{F9BF41FF-DA46-45E4-8C08-BF62D4F7CAA0}" destId="{BF53B33F-6ABB-4BC0-A7B8-BE8A37E2DD79}" srcOrd="0" destOrd="0" presId="urn:microsoft.com/office/officeart/2005/8/layout/list1"/>
    <dgm:cxn modelId="{6EDE9DA4-B7AA-472F-A802-776C951FF384}" srcId="{059675AE-8FB1-4192-99EB-00D57CBB0FDF}" destId="{F57F4607-A045-4D24-B2EC-A41F88F6F3C0}" srcOrd="1" destOrd="0" parTransId="{4B1ED0DC-2A8D-4BE5-AFF7-D5A946260DC1}" sibTransId="{2F05F21D-BB30-426F-96C7-E635E3579A90}"/>
    <dgm:cxn modelId="{C4B48DB9-4D26-4279-ABB2-9440C97A1103}" type="presOf" srcId="{BC756FEA-2C95-4B68-A976-8C05CDE244A1}" destId="{FF6CAACE-2348-40A1-ABF1-CB928F913B72}" srcOrd="0" destOrd="0" presId="urn:microsoft.com/office/officeart/2005/8/layout/list1"/>
    <dgm:cxn modelId="{BE3BD8CB-F7D8-4F43-9B87-37C72F2937FB}" type="presOf" srcId="{059675AE-8FB1-4192-99EB-00D57CBB0FDF}" destId="{018A1D2F-9E8E-4E77-B3FE-D3A4D46C93C8}" srcOrd="0" destOrd="0" presId="urn:microsoft.com/office/officeart/2005/8/layout/list1"/>
    <dgm:cxn modelId="{06BF31D0-37FA-4E6F-A3C2-19CBD2836B8A}" srcId="{A8FD9BB0-CEE5-46A3-8FBD-4D6D38C8B5FC}" destId="{F9BF41FF-DA46-45E4-8C08-BF62D4F7CAA0}" srcOrd="0" destOrd="0" parTransId="{CC14E7E3-411A-4F69-A440-CCDA5D790616}" sibTransId="{8D69EA82-073C-41B1-A1F3-CE266DA6A350}"/>
    <dgm:cxn modelId="{D2818DD4-038C-47E2-A431-2C673B4908E9}" srcId="{C070FE04-1660-4465-97C3-B0013ED73396}" destId="{059675AE-8FB1-4192-99EB-00D57CBB0FDF}" srcOrd="0" destOrd="0" parTransId="{0A5EE416-83A2-4B0C-B3CD-6EBEB6CA5A2F}" sibTransId="{3A7643A4-A4F4-427B-A2B6-433B4A1DFC2E}"/>
    <dgm:cxn modelId="{AE787DDA-3152-473C-855C-65D15BDFB5D7}" type="presOf" srcId="{A8FD9BB0-CEE5-46A3-8FBD-4D6D38C8B5FC}" destId="{0BA00887-0D08-456F-9A3D-F8652676096A}" srcOrd="0" destOrd="0" presId="urn:microsoft.com/office/officeart/2005/8/layout/list1"/>
    <dgm:cxn modelId="{FB9C78DE-854E-483A-8D9B-80C34AC33583}" type="presOf" srcId="{059675AE-8FB1-4192-99EB-00D57CBB0FDF}" destId="{C29FC803-A8B2-4DDC-8F0A-7DF1B890CB7B}" srcOrd="1" destOrd="0" presId="urn:microsoft.com/office/officeart/2005/8/layout/list1"/>
    <dgm:cxn modelId="{CDF068DF-AE33-4565-9DE8-5A2829E7F591}" srcId="{C070FE04-1660-4465-97C3-B0013ED73396}" destId="{A8FD9BB0-CEE5-46A3-8FBD-4D6D38C8B5FC}" srcOrd="3" destOrd="0" parTransId="{0D2D2DDF-C3C6-4D0E-9BA6-9D923EF204EE}" sibTransId="{3F0CCC66-F386-47E1-9621-BBC343EAA4F2}"/>
    <dgm:cxn modelId="{B28B2CE3-0E05-42F6-92AB-4365DF477C5E}" type="presOf" srcId="{F57F4607-A045-4D24-B2EC-A41F88F6F3C0}" destId="{89FF74C4-5E78-4465-AA0C-266ADF5E18CD}" srcOrd="0" destOrd="1" presId="urn:microsoft.com/office/officeart/2005/8/layout/list1"/>
    <dgm:cxn modelId="{DE276BEA-A824-4BF8-B1ED-0064FE9040F9}" srcId="{C070FE04-1660-4465-97C3-B0013ED73396}" destId="{B9CE8AD6-625B-4E77-B151-CEF285499846}" srcOrd="2" destOrd="0" parTransId="{E6FCC9EE-4374-4F50-B309-B2EBBEF1E219}" sibTransId="{EFACB252-003E-4819-846D-0B2545A7B83C}"/>
    <dgm:cxn modelId="{BC9BB4EC-C1AC-4DE2-BFC2-FCF9C0C91DF5}" type="presOf" srcId="{052FEE53-28E1-4167-BA8A-D334C3D1D212}" destId="{89FF74C4-5E78-4465-AA0C-266ADF5E18CD}" srcOrd="0" destOrd="0" presId="urn:microsoft.com/office/officeart/2005/8/layout/list1"/>
    <dgm:cxn modelId="{99F334D3-0DC8-4888-9352-C595230C55FE}" type="presParOf" srcId="{8C211A92-F6F5-4CF7-8381-7901135E6797}" destId="{A20A2386-9591-4283-BB96-0D121953A94B}" srcOrd="0" destOrd="0" presId="urn:microsoft.com/office/officeart/2005/8/layout/list1"/>
    <dgm:cxn modelId="{83DBD46D-FDC4-4A7C-9F11-2A2F794E5FD0}" type="presParOf" srcId="{A20A2386-9591-4283-BB96-0D121953A94B}" destId="{018A1D2F-9E8E-4E77-B3FE-D3A4D46C93C8}" srcOrd="0" destOrd="0" presId="urn:microsoft.com/office/officeart/2005/8/layout/list1"/>
    <dgm:cxn modelId="{40B31690-7012-409D-BD8F-E2C1A6F5FC8F}" type="presParOf" srcId="{A20A2386-9591-4283-BB96-0D121953A94B}" destId="{C29FC803-A8B2-4DDC-8F0A-7DF1B890CB7B}" srcOrd="1" destOrd="0" presId="urn:microsoft.com/office/officeart/2005/8/layout/list1"/>
    <dgm:cxn modelId="{350A983C-91E8-4C2A-A2B9-C8C9C3F83273}" type="presParOf" srcId="{8C211A92-F6F5-4CF7-8381-7901135E6797}" destId="{2F8F70B9-2112-4428-8154-98622D9F46A2}" srcOrd="1" destOrd="0" presId="urn:microsoft.com/office/officeart/2005/8/layout/list1"/>
    <dgm:cxn modelId="{C70C196B-1EA4-42B1-B2D6-9E43DC7F1E18}" type="presParOf" srcId="{8C211A92-F6F5-4CF7-8381-7901135E6797}" destId="{89FF74C4-5E78-4465-AA0C-266ADF5E18CD}" srcOrd="2" destOrd="0" presId="urn:microsoft.com/office/officeart/2005/8/layout/list1"/>
    <dgm:cxn modelId="{047F1E4E-AB1A-45D6-AD10-3FD4D940357E}" type="presParOf" srcId="{8C211A92-F6F5-4CF7-8381-7901135E6797}" destId="{8FAEF8EB-C85A-49A1-ACBE-99BF2B99F196}" srcOrd="3" destOrd="0" presId="urn:microsoft.com/office/officeart/2005/8/layout/list1"/>
    <dgm:cxn modelId="{A560B279-5673-4707-8C4C-6F8BF270A5CA}" type="presParOf" srcId="{8C211A92-F6F5-4CF7-8381-7901135E6797}" destId="{4A7B1AA7-B517-4FD2-B955-7A2058198141}" srcOrd="4" destOrd="0" presId="urn:microsoft.com/office/officeart/2005/8/layout/list1"/>
    <dgm:cxn modelId="{068381A5-4A7F-484C-B3E9-2FF4334914E4}" type="presParOf" srcId="{4A7B1AA7-B517-4FD2-B955-7A2058198141}" destId="{FF6CAACE-2348-40A1-ABF1-CB928F913B72}" srcOrd="0" destOrd="0" presId="urn:microsoft.com/office/officeart/2005/8/layout/list1"/>
    <dgm:cxn modelId="{DE6655F5-9A1E-4D21-BF31-542931AFB08D}" type="presParOf" srcId="{4A7B1AA7-B517-4FD2-B955-7A2058198141}" destId="{709EAC45-0497-4E65-8A5A-74BF27A392F0}" srcOrd="1" destOrd="0" presId="urn:microsoft.com/office/officeart/2005/8/layout/list1"/>
    <dgm:cxn modelId="{02F56FF7-E2A3-4ED5-9035-0ADDC5E7C773}" type="presParOf" srcId="{8C211A92-F6F5-4CF7-8381-7901135E6797}" destId="{E0F5E9A3-D978-4ECD-B96E-557CBD6CEE0F}" srcOrd="5" destOrd="0" presId="urn:microsoft.com/office/officeart/2005/8/layout/list1"/>
    <dgm:cxn modelId="{CCC530DA-743E-4265-8392-530AD40BED81}" type="presParOf" srcId="{8C211A92-F6F5-4CF7-8381-7901135E6797}" destId="{617649D2-E148-45B4-A5D0-A785A964F7C7}" srcOrd="6" destOrd="0" presId="urn:microsoft.com/office/officeart/2005/8/layout/list1"/>
    <dgm:cxn modelId="{0C92B942-5639-45F0-8BF8-F2546B9FBF68}" type="presParOf" srcId="{8C211A92-F6F5-4CF7-8381-7901135E6797}" destId="{1F2EBC19-20F6-462A-88CA-0718BE74529A}" srcOrd="7" destOrd="0" presId="urn:microsoft.com/office/officeart/2005/8/layout/list1"/>
    <dgm:cxn modelId="{1C6FD13D-8676-42DA-82D6-E572FE462E2B}" type="presParOf" srcId="{8C211A92-F6F5-4CF7-8381-7901135E6797}" destId="{349398B9-2E9B-4283-92B2-89B44B720F0D}" srcOrd="8" destOrd="0" presId="urn:microsoft.com/office/officeart/2005/8/layout/list1"/>
    <dgm:cxn modelId="{3B2F8021-4BB0-4ABF-BF49-0C4F0DE381B1}" type="presParOf" srcId="{349398B9-2E9B-4283-92B2-89B44B720F0D}" destId="{E8E7054D-3796-408A-9ABF-ABBB7424A8B6}" srcOrd="0" destOrd="0" presId="urn:microsoft.com/office/officeart/2005/8/layout/list1"/>
    <dgm:cxn modelId="{2A33F656-7927-48E6-AA55-43259383A1DA}" type="presParOf" srcId="{349398B9-2E9B-4283-92B2-89B44B720F0D}" destId="{E9DEDDB7-F92D-4BA0-8459-CA2B9BFFD0C9}" srcOrd="1" destOrd="0" presId="urn:microsoft.com/office/officeart/2005/8/layout/list1"/>
    <dgm:cxn modelId="{71CEBBC9-A6E7-4E3B-945D-3F41901F36BD}" type="presParOf" srcId="{8C211A92-F6F5-4CF7-8381-7901135E6797}" destId="{BC72C1BB-A8FE-49FD-A2DB-55A9805BE510}" srcOrd="9" destOrd="0" presId="urn:microsoft.com/office/officeart/2005/8/layout/list1"/>
    <dgm:cxn modelId="{66DA8283-8883-47F6-85AC-07DFEEB5F03D}" type="presParOf" srcId="{8C211A92-F6F5-4CF7-8381-7901135E6797}" destId="{29D7A467-F039-4EF3-B1CE-82F27254A0BD}" srcOrd="10" destOrd="0" presId="urn:microsoft.com/office/officeart/2005/8/layout/list1"/>
    <dgm:cxn modelId="{65D60ECB-97C4-4372-B5FF-E89E04A6BE4F}" type="presParOf" srcId="{8C211A92-F6F5-4CF7-8381-7901135E6797}" destId="{A09D63FE-8E17-4F2C-A339-107ACF2136C6}" srcOrd="11" destOrd="0" presId="urn:microsoft.com/office/officeart/2005/8/layout/list1"/>
    <dgm:cxn modelId="{703A46EC-0E4E-44BF-AF1F-F6111175498B}" type="presParOf" srcId="{8C211A92-F6F5-4CF7-8381-7901135E6797}" destId="{C0538888-6C80-49E2-8550-B737C9B68E56}" srcOrd="12" destOrd="0" presId="urn:microsoft.com/office/officeart/2005/8/layout/list1"/>
    <dgm:cxn modelId="{44CB41BC-C0E6-4FE8-90D7-B16A36EED797}" type="presParOf" srcId="{C0538888-6C80-49E2-8550-B737C9B68E56}" destId="{0BA00887-0D08-456F-9A3D-F8652676096A}" srcOrd="0" destOrd="0" presId="urn:microsoft.com/office/officeart/2005/8/layout/list1"/>
    <dgm:cxn modelId="{FAABE09B-5167-4611-9143-2A3936632F57}" type="presParOf" srcId="{C0538888-6C80-49E2-8550-B737C9B68E56}" destId="{8DD7AB6C-8BE7-4EBD-840A-FB6E9BF4E273}" srcOrd="1" destOrd="0" presId="urn:microsoft.com/office/officeart/2005/8/layout/list1"/>
    <dgm:cxn modelId="{C2E38A5D-222A-42BD-897E-52AB75F2B3E2}" type="presParOf" srcId="{8C211A92-F6F5-4CF7-8381-7901135E6797}" destId="{5EFEF089-6AA4-428E-BABA-ED0F7A380906}" srcOrd="13" destOrd="0" presId="urn:microsoft.com/office/officeart/2005/8/layout/list1"/>
    <dgm:cxn modelId="{08B38DBB-0893-4372-BD25-CF4E748D9D8D}" type="presParOf" srcId="{8C211A92-F6F5-4CF7-8381-7901135E6797}" destId="{BF53B33F-6ABB-4BC0-A7B8-BE8A37E2DD7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FB9D09-5B86-43C3-94A8-F18F1A43431D}" type="doc">
      <dgm:prSet loTypeId="urn:microsoft.com/office/officeart/2005/8/layout/list1" loCatId="list" qsTypeId="urn:microsoft.com/office/officeart/2005/8/quickstyle/3d1" qsCatId="3D" csTypeId="urn:microsoft.com/office/officeart/2005/8/colors/accent1_2" csCatId="accent1"/>
      <dgm:spPr/>
      <dgm:t>
        <a:bodyPr/>
        <a:lstStyle/>
        <a:p>
          <a:endParaRPr lang="en-US"/>
        </a:p>
      </dgm:t>
    </dgm:pt>
    <dgm:pt modelId="{59928F22-C7F5-479C-A497-66AD737EA5C7}">
      <dgm:prSet/>
      <dgm:spPr/>
      <dgm:t>
        <a:bodyPr/>
        <a:lstStyle/>
        <a:p>
          <a:r>
            <a:rPr lang="en-US"/>
            <a:t>Vesicants/Irritants:</a:t>
          </a:r>
        </a:p>
      </dgm:t>
    </dgm:pt>
    <dgm:pt modelId="{47672795-BA2A-4BBC-A363-B347E472C39A}" type="parTrans" cxnId="{8E55E7B9-DCFB-4665-9ACD-2BDF47B7EF47}">
      <dgm:prSet/>
      <dgm:spPr/>
      <dgm:t>
        <a:bodyPr/>
        <a:lstStyle/>
        <a:p>
          <a:endParaRPr lang="en-US"/>
        </a:p>
      </dgm:t>
    </dgm:pt>
    <dgm:pt modelId="{52B261A7-28F6-4848-8CD2-088492FF478D}" type="sibTrans" cxnId="{8E55E7B9-DCFB-4665-9ACD-2BDF47B7EF47}">
      <dgm:prSet/>
      <dgm:spPr/>
      <dgm:t>
        <a:bodyPr/>
        <a:lstStyle/>
        <a:p>
          <a:endParaRPr lang="en-US"/>
        </a:p>
      </dgm:t>
    </dgm:pt>
    <dgm:pt modelId="{AE32437D-D3D1-4FF0-9A28-71C9FC5A4E3E}">
      <dgm:prSet/>
      <dgm:spPr/>
      <dgm:t>
        <a:bodyPr/>
        <a:lstStyle/>
        <a:p>
          <a:r>
            <a:rPr lang="en-US"/>
            <a:t>Infiltration and extravasation are difficult to monitor for/treat in the outpatient setting</a:t>
          </a:r>
        </a:p>
      </dgm:t>
    </dgm:pt>
    <dgm:pt modelId="{1926352F-7F1A-42E2-AF6A-BB52D774F896}" type="parTrans" cxnId="{C333B969-BF0C-4F11-BF99-0561A85D4D36}">
      <dgm:prSet/>
      <dgm:spPr/>
      <dgm:t>
        <a:bodyPr/>
        <a:lstStyle/>
        <a:p>
          <a:endParaRPr lang="en-US"/>
        </a:p>
      </dgm:t>
    </dgm:pt>
    <dgm:pt modelId="{56B37DDA-0875-4F8F-9B35-047BD44A3DE4}" type="sibTrans" cxnId="{C333B969-BF0C-4F11-BF99-0561A85D4D36}">
      <dgm:prSet/>
      <dgm:spPr/>
      <dgm:t>
        <a:bodyPr/>
        <a:lstStyle/>
        <a:p>
          <a:endParaRPr lang="en-US"/>
        </a:p>
      </dgm:t>
    </dgm:pt>
    <dgm:pt modelId="{1CB57D31-F963-400E-877D-9C96245B1470}">
      <dgm:prSet/>
      <dgm:spPr/>
      <dgm:t>
        <a:bodyPr/>
        <a:lstStyle/>
        <a:p>
          <a:r>
            <a:rPr lang="en-US"/>
            <a:t>Ex. Chemotherapy, TPN &gt;900 mOsm, antifungals, antibiotics (vancomycin, penicillins)</a:t>
          </a:r>
        </a:p>
      </dgm:t>
    </dgm:pt>
    <dgm:pt modelId="{84D7AC22-C032-431A-A2ED-39D623772E75}" type="parTrans" cxnId="{83BC148F-BB3E-4310-A69B-30FFDB199C76}">
      <dgm:prSet/>
      <dgm:spPr/>
      <dgm:t>
        <a:bodyPr/>
        <a:lstStyle/>
        <a:p>
          <a:endParaRPr lang="en-US"/>
        </a:p>
      </dgm:t>
    </dgm:pt>
    <dgm:pt modelId="{F0246DAD-12D0-45B0-B830-269A6F3AB15B}" type="sibTrans" cxnId="{83BC148F-BB3E-4310-A69B-30FFDB199C76}">
      <dgm:prSet/>
      <dgm:spPr/>
      <dgm:t>
        <a:bodyPr/>
        <a:lstStyle/>
        <a:p>
          <a:endParaRPr lang="en-US"/>
        </a:p>
      </dgm:t>
    </dgm:pt>
    <dgm:pt modelId="{A27CA7F7-17EA-42ED-B4AE-8F2EF4B9268E}">
      <dgm:prSet/>
      <dgm:spPr/>
      <dgm:t>
        <a:bodyPr/>
        <a:lstStyle/>
        <a:p>
          <a:r>
            <a:rPr lang="en-US"/>
            <a:t>Duration of Therapy:</a:t>
          </a:r>
        </a:p>
      </dgm:t>
    </dgm:pt>
    <dgm:pt modelId="{156E38F7-7407-4366-9F75-A4CA10858CC6}" type="parTrans" cxnId="{39A22941-1629-4096-96DE-77591410333D}">
      <dgm:prSet/>
      <dgm:spPr/>
      <dgm:t>
        <a:bodyPr/>
        <a:lstStyle/>
        <a:p>
          <a:endParaRPr lang="en-US"/>
        </a:p>
      </dgm:t>
    </dgm:pt>
    <dgm:pt modelId="{8BE898AD-262D-41BF-B93B-A8914649071C}" type="sibTrans" cxnId="{39A22941-1629-4096-96DE-77591410333D}">
      <dgm:prSet/>
      <dgm:spPr/>
      <dgm:t>
        <a:bodyPr/>
        <a:lstStyle/>
        <a:p>
          <a:endParaRPr lang="en-US"/>
        </a:p>
      </dgm:t>
    </dgm:pt>
    <dgm:pt modelId="{C702A7CF-CE91-4200-9275-6B3887C3DC61}">
      <dgm:prSet/>
      <dgm:spPr/>
      <dgm:t>
        <a:bodyPr/>
        <a:lstStyle/>
        <a:p>
          <a:r>
            <a:rPr lang="en-US"/>
            <a:t>Home care patient commonly receive long-term therapies</a:t>
          </a:r>
        </a:p>
      </dgm:t>
    </dgm:pt>
    <dgm:pt modelId="{2D1A55D4-98C6-4742-904F-A2B002AED9B0}" type="parTrans" cxnId="{E9269900-DAB4-458E-B299-82F6ED89B140}">
      <dgm:prSet/>
      <dgm:spPr/>
      <dgm:t>
        <a:bodyPr/>
        <a:lstStyle/>
        <a:p>
          <a:endParaRPr lang="en-US"/>
        </a:p>
      </dgm:t>
    </dgm:pt>
    <dgm:pt modelId="{5F8CB0AB-5016-4168-A4E7-5CEA9A60BEB9}" type="sibTrans" cxnId="{E9269900-DAB4-458E-B299-82F6ED89B140}">
      <dgm:prSet/>
      <dgm:spPr/>
      <dgm:t>
        <a:bodyPr/>
        <a:lstStyle/>
        <a:p>
          <a:endParaRPr lang="en-US"/>
        </a:p>
      </dgm:t>
    </dgm:pt>
    <dgm:pt modelId="{174EB30B-FD43-40B9-8DFE-43DEF2C6B09E}">
      <dgm:prSet/>
      <dgm:spPr/>
      <dgm:t>
        <a:bodyPr/>
        <a:lstStyle/>
        <a:p>
          <a:r>
            <a:rPr lang="en-US"/>
            <a:t>Must account for therapeutic extensions</a:t>
          </a:r>
        </a:p>
      </dgm:t>
    </dgm:pt>
    <dgm:pt modelId="{D0F8B7E0-7DA9-46D6-A78C-4C004E061FC6}" type="parTrans" cxnId="{D99FE9BD-C68F-47A6-9958-847FA16031D8}">
      <dgm:prSet/>
      <dgm:spPr/>
      <dgm:t>
        <a:bodyPr/>
        <a:lstStyle/>
        <a:p>
          <a:endParaRPr lang="en-US"/>
        </a:p>
      </dgm:t>
    </dgm:pt>
    <dgm:pt modelId="{898309E4-81E9-45D9-8AD6-32346AC39290}" type="sibTrans" cxnId="{D99FE9BD-C68F-47A6-9958-847FA16031D8}">
      <dgm:prSet/>
      <dgm:spPr/>
      <dgm:t>
        <a:bodyPr/>
        <a:lstStyle/>
        <a:p>
          <a:endParaRPr lang="en-US"/>
        </a:p>
      </dgm:t>
    </dgm:pt>
    <dgm:pt modelId="{356A2405-478B-4F6E-9C62-64EE10F54EEE}">
      <dgm:prSet/>
      <dgm:spPr/>
      <dgm:t>
        <a:bodyPr/>
        <a:lstStyle/>
        <a:p>
          <a:r>
            <a:rPr lang="en-US"/>
            <a:t>Line Salvage:</a:t>
          </a:r>
        </a:p>
      </dgm:t>
    </dgm:pt>
    <dgm:pt modelId="{B3C51A6C-5861-4B8B-99F5-D5ACED0573F7}" type="parTrans" cxnId="{BDC34810-8160-49B6-9DBE-9F1F1FFE351D}">
      <dgm:prSet/>
      <dgm:spPr/>
      <dgm:t>
        <a:bodyPr/>
        <a:lstStyle/>
        <a:p>
          <a:endParaRPr lang="en-US"/>
        </a:p>
      </dgm:t>
    </dgm:pt>
    <dgm:pt modelId="{07398D7D-6945-4F49-B558-C74AB9C50E9A}" type="sibTrans" cxnId="{BDC34810-8160-49B6-9DBE-9F1F1FFE351D}">
      <dgm:prSet/>
      <dgm:spPr/>
      <dgm:t>
        <a:bodyPr/>
        <a:lstStyle/>
        <a:p>
          <a:endParaRPr lang="en-US"/>
        </a:p>
      </dgm:t>
    </dgm:pt>
    <dgm:pt modelId="{18CAC181-BA42-49B3-ABE8-11BCE0C46212}">
      <dgm:prSet/>
      <dgm:spPr/>
      <dgm:t>
        <a:bodyPr/>
        <a:lstStyle/>
        <a:p>
          <a:r>
            <a:rPr lang="en-US"/>
            <a:t>Cathflo® (alteplase) must not be used in peripheral lines and has minimal evidence supporting use in midlines</a:t>
          </a:r>
        </a:p>
      </dgm:t>
    </dgm:pt>
    <dgm:pt modelId="{FCE68DC9-CE53-49E0-9F28-6D0145F7A079}" type="parTrans" cxnId="{2E7DEFCA-8AC2-4BDE-993E-ABDDE7F0A0B3}">
      <dgm:prSet/>
      <dgm:spPr/>
      <dgm:t>
        <a:bodyPr/>
        <a:lstStyle/>
        <a:p>
          <a:endParaRPr lang="en-US"/>
        </a:p>
      </dgm:t>
    </dgm:pt>
    <dgm:pt modelId="{ED47FCAC-822F-498F-A83B-0FD165EE11B2}" type="sibTrans" cxnId="{2E7DEFCA-8AC2-4BDE-993E-ABDDE7F0A0B3}">
      <dgm:prSet/>
      <dgm:spPr/>
      <dgm:t>
        <a:bodyPr/>
        <a:lstStyle/>
        <a:p>
          <a:endParaRPr lang="en-US"/>
        </a:p>
      </dgm:t>
    </dgm:pt>
    <dgm:pt modelId="{2D41F47F-7F09-4258-A90F-0130A0B9A5A6}" type="pres">
      <dgm:prSet presAssocID="{C4FB9D09-5B86-43C3-94A8-F18F1A43431D}" presName="linear" presStyleCnt="0">
        <dgm:presLayoutVars>
          <dgm:dir/>
          <dgm:animLvl val="lvl"/>
          <dgm:resizeHandles val="exact"/>
        </dgm:presLayoutVars>
      </dgm:prSet>
      <dgm:spPr/>
    </dgm:pt>
    <dgm:pt modelId="{C239D050-14E0-458D-AAAD-971792A63294}" type="pres">
      <dgm:prSet presAssocID="{59928F22-C7F5-479C-A497-66AD737EA5C7}" presName="parentLin" presStyleCnt="0"/>
      <dgm:spPr/>
    </dgm:pt>
    <dgm:pt modelId="{04F11F23-180B-4940-80EA-D93EB8D42FCB}" type="pres">
      <dgm:prSet presAssocID="{59928F22-C7F5-479C-A497-66AD737EA5C7}" presName="parentLeftMargin" presStyleLbl="node1" presStyleIdx="0" presStyleCnt="3"/>
      <dgm:spPr/>
    </dgm:pt>
    <dgm:pt modelId="{64AE2769-0CCE-40B9-8DDC-ECC3374669B1}" type="pres">
      <dgm:prSet presAssocID="{59928F22-C7F5-479C-A497-66AD737EA5C7}" presName="parentText" presStyleLbl="node1" presStyleIdx="0" presStyleCnt="3">
        <dgm:presLayoutVars>
          <dgm:chMax val="0"/>
          <dgm:bulletEnabled val="1"/>
        </dgm:presLayoutVars>
      </dgm:prSet>
      <dgm:spPr/>
    </dgm:pt>
    <dgm:pt modelId="{08B978D5-63EE-457A-9405-D65FB9E08D4B}" type="pres">
      <dgm:prSet presAssocID="{59928F22-C7F5-479C-A497-66AD737EA5C7}" presName="negativeSpace" presStyleCnt="0"/>
      <dgm:spPr/>
    </dgm:pt>
    <dgm:pt modelId="{EE99074A-5A0E-4F78-821E-23E3BAA2707C}" type="pres">
      <dgm:prSet presAssocID="{59928F22-C7F5-479C-A497-66AD737EA5C7}" presName="childText" presStyleLbl="conFgAcc1" presStyleIdx="0" presStyleCnt="3">
        <dgm:presLayoutVars>
          <dgm:bulletEnabled val="1"/>
        </dgm:presLayoutVars>
      </dgm:prSet>
      <dgm:spPr/>
    </dgm:pt>
    <dgm:pt modelId="{DFA2CF6A-F846-4858-AC5A-B068B7ED68D2}" type="pres">
      <dgm:prSet presAssocID="{52B261A7-28F6-4848-8CD2-088492FF478D}" presName="spaceBetweenRectangles" presStyleCnt="0"/>
      <dgm:spPr/>
    </dgm:pt>
    <dgm:pt modelId="{2A5E5382-999A-48C3-8693-9A613C102EB4}" type="pres">
      <dgm:prSet presAssocID="{A27CA7F7-17EA-42ED-B4AE-8F2EF4B9268E}" presName="parentLin" presStyleCnt="0"/>
      <dgm:spPr/>
    </dgm:pt>
    <dgm:pt modelId="{9D362BD0-1B77-4DFD-BC10-47E1B8667CCF}" type="pres">
      <dgm:prSet presAssocID="{A27CA7F7-17EA-42ED-B4AE-8F2EF4B9268E}" presName="parentLeftMargin" presStyleLbl="node1" presStyleIdx="0" presStyleCnt="3"/>
      <dgm:spPr/>
    </dgm:pt>
    <dgm:pt modelId="{38464C10-B11A-42F6-9766-D23CB8E8C0F0}" type="pres">
      <dgm:prSet presAssocID="{A27CA7F7-17EA-42ED-B4AE-8F2EF4B9268E}" presName="parentText" presStyleLbl="node1" presStyleIdx="1" presStyleCnt="3">
        <dgm:presLayoutVars>
          <dgm:chMax val="0"/>
          <dgm:bulletEnabled val="1"/>
        </dgm:presLayoutVars>
      </dgm:prSet>
      <dgm:spPr/>
    </dgm:pt>
    <dgm:pt modelId="{00789DDB-3BD1-4232-A524-023BDA40819A}" type="pres">
      <dgm:prSet presAssocID="{A27CA7F7-17EA-42ED-B4AE-8F2EF4B9268E}" presName="negativeSpace" presStyleCnt="0"/>
      <dgm:spPr/>
    </dgm:pt>
    <dgm:pt modelId="{9A93EED5-61D6-4769-8690-056AD1CB1F3C}" type="pres">
      <dgm:prSet presAssocID="{A27CA7F7-17EA-42ED-B4AE-8F2EF4B9268E}" presName="childText" presStyleLbl="conFgAcc1" presStyleIdx="1" presStyleCnt="3">
        <dgm:presLayoutVars>
          <dgm:bulletEnabled val="1"/>
        </dgm:presLayoutVars>
      </dgm:prSet>
      <dgm:spPr/>
    </dgm:pt>
    <dgm:pt modelId="{3396E503-5FB8-4BA9-9B16-BF8F879C6092}" type="pres">
      <dgm:prSet presAssocID="{8BE898AD-262D-41BF-B93B-A8914649071C}" presName="spaceBetweenRectangles" presStyleCnt="0"/>
      <dgm:spPr/>
    </dgm:pt>
    <dgm:pt modelId="{281B944D-99FA-49EA-A4B5-8DEFCBF3E096}" type="pres">
      <dgm:prSet presAssocID="{356A2405-478B-4F6E-9C62-64EE10F54EEE}" presName="parentLin" presStyleCnt="0"/>
      <dgm:spPr/>
    </dgm:pt>
    <dgm:pt modelId="{A557BF39-B961-4B2B-A918-CEB1423A52C2}" type="pres">
      <dgm:prSet presAssocID="{356A2405-478B-4F6E-9C62-64EE10F54EEE}" presName="parentLeftMargin" presStyleLbl="node1" presStyleIdx="1" presStyleCnt="3"/>
      <dgm:spPr/>
    </dgm:pt>
    <dgm:pt modelId="{8C8BFC02-A96B-4667-9989-B268064EFD2B}" type="pres">
      <dgm:prSet presAssocID="{356A2405-478B-4F6E-9C62-64EE10F54EEE}" presName="parentText" presStyleLbl="node1" presStyleIdx="2" presStyleCnt="3">
        <dgm:presLayoutVars>
          <dgm:chMax val="0"/>
          <dgm:bulletEnabled val="1"/>
        </dgm:presLayoutVars>
      </dgm:prSet>
      <dgm:spPr/>
    </dgm:pt>
    <dgm:pt modelId="{CC4F187C-248C-4F8C-936B-A7412C5ADDA9}" type="pres">
      <dgm:prSet presAssocID="{356A2405-478B-4F6E-9C62-64EE10F54EEE}" presName="negativeSpace" presStyleCnt="0"/>
      <dgm:spPr/>
    </dgm:pt>
    <dgm:pt modelId="{89F6AA9B-B0F2-401A-BB8F-02E83994C317}" type="pres">
      <dgm:prSet presAssocID="{356A2405-478B-4F6E-9C62-64EE10F54EEE}" presName="childText" presStyleLbl="conFgAcc1" presStyleIdx="2" presStyleCnt="3">
        <dgm:presLayoutVars>
          <dgm:bulletEnabled val="1"/>
        </dgm:presLayoutVars>
      </dgm:prSet>
      <dgm:spPr/>
    </dgm:pt>
  </dgm:ptLst>
  <dgm:cxnLst>
    <dgm:cxn modelId="{E9269900-DAB4-458E-B299-82F6ED89B140}" srcId="{A27CA7F7-17EA-42ED-B4AE-8F2EF4B9268E}" destId="{C702A7CF-CE91-4200-9275-6B3887C3DC61}" srcOrd="0" destOrd="0" parTransId="{2D1A55D4-98C6-4742-904F-A2B002AED9B0}" sibTransId="{5F8CB0AB-5016-4168-A4E7-5CEA9A60BEB9}"/>
    <dgm:cxn modelId="{3A61BB05-0DDC-49E7-AC4F-C268662F9255}" type="presOf" srcId="{356A2405-478B-4F6E-9C62-64EE10F54EEE}" destId="{A557BF39-B961-4B2B-A918-CEB1423A52C2}" srcOrd="0" destOrd="0" presId="urn:microsoft.com/office/officeart/2005/8/layout/list1"/>
    <dgm:cxn modelId="{F108680F-7150-424A-BB5E-A66A252B08CB}" type="presOf" srcId="{A27CA7F7-17EA-42ED-B4AE-8F2EF4B9268E}" destId="{9D362BD0-1B77-4DFD-BC10-47E1B8667CCF}" srcOrd="0" destOrd="0" presId="urn:microsoft.com/office/officeart/2005/8/layout/list1"/>
    <dgm:cxn modelId="{BDC34810-8160-49B6-9DBE-9F1F1FFE351D}" srcId="{C4FB9D09-5B86-43C3-94A8-F18F1A43431D}" destId="{356A2405-478B-4F6E-9C62-64EE10F54EEE}" srcOrd="2" destOrd="0" parTransId="{B3C51A6C-5861-4B8B-99F5-D5ACED0573F7}" sibTransId="{07398D7D-6945-4F49-B558-C74AB9C50E9A}"/>
    <dgm:cxn modelId="{39A22941-1629-4096-96DE-77591410333D}" srcId="{C4FB9D09-5B86-43C3-94A8-F18F1A43431D}" destId="{A27CA7F7-17EA-42ED-B4AE-8F2EF4B9268E}" srcOrd="1" destOrd="0" parTransId="{156E38F7-7407-4366-9F75-A4CA10858CC6}" sibTransId="{8BE898AD-262D-41BF-B93B-A8914649071C}"/>
    <dgm:cxn modelId="{C333B969-BF0C-4F11-BF99-0561A85D4D36}" srcId="{59928F22-C7F5-479C-A497-66AD737EA5C7}" destId="{AE32437D-D3D1-4FF0-9A28-71C9FC5A4E3E}" srcOrd="0" destOrd="0" parTransId="{1926352F-7F1A-42E2-AF6A-BB52D774F896}" sibTransId="{56B37DDA-0875-4F8F-9B35-047BD44A3DE4}"/>
    <dgm:cxn modelId="{72E0C36D-52CD-4E74-A02C-6DD582EAFA40}" type="presOf" srcId="{C702A7CF-CE91-4200-9275-6B3887C3DC61}" destId="{9A93EED5-61D6-4769-8690-056AD1CB1F3C}" srcOrd="0" destOrd="0" presId="urn:microsoft.com/office/officeart/2005/8/layout/list1"/>
    <dgm:cxn modelId="{5A1DE257-02E7-4BA1-B18A-0814EE5592D7}" type="presOf" srcId="{C4FB9D09-5B86-43C3-94A8-F18F1A43431D}" destId="{2D41F47F-7F09-4258-A90F-0130A0B9A5A6}" srcOrd="0" destOrd="0" presId="urn:microsoft.com/office/officeart/2005/8/layout/list1"/>
    <dgm:cxn modelId="{37E56C8D-BA82-4A1F-9007-117739DD116C}" type="presOf" srcId="{356A2405-478B-4F6E-9C62-64EE10F54EEE}" destId="{8C8BFC02-A96B-4667-9989-B268064EFD2B}" srcOrd="1" destOrd="0" presId="urn:microsoft.com/office/officeart/2005/8/layout/list1"/>
    <dgm:cxn modelId="{83BC148F-BB3E-4310-A69B-30FFDB199C76}" srcId="{59928F22-C7F5-479C-A497-66AD737EA5C7}" destId="{1CB57D31-F963-400E-877D-9C96245B1470}" srcOrd="1" destOrd="0" parTransId="{84D7AC22-C032-431A-A2ED-39D623772E75}" sibTransId="{F0246DAD-12D0-45B0-B830-269A6F3AB15B}"/>
    <dgm:cxn modelId="{383FE49F-D4F2-492A-A866-5B64494DC555}" type="presOf" srcId="{1CB57D31-F963-400E-877D-9C96245B1470}" destId="{EE99074A-5A0E-4F78-821E-23E3BAA2707C}" srcOrd="0" destOrd="1" presId="urn:microsoft.com/office/officeart/2005/8/layout/list1"/>
    <dgm:cxn modelId="{2A81CFAE-0FE8-4A29-AD56-9FE1C97631A2}" type="presOf" srcId="{18CAC181-BA42-49B3-ABE8-11BCE0C46212}" destId="{89F6AA9B-B0F2-401A-BB8F-02E83994C317}" srcOrd="0" destOrd="0" presId="urn:microsoft.com/office/officeart/2005/8/layout/list1"/>
    <dgm:cxn modelId="{D30EBAAF-5F74-4042-8341-F130BD39075C}" type="presOf" srcId="{59928F22-C7F5-479C-A497-66AD737EA5C7}" destId="{64AE2769-0CCE-40B9-8DDC-ECC3374669B1}" srcOrd="1" destOrd="0" presId="urn:microsoft.com/office/officeart/2005/8/layout/list1"/>
    <dgm:cxn modelId="{021DE2B2-0DF4-4019-9F03-1DF234FE2851}" type="presOf" srcId="{A27CA7F7-17EA-42ED-B4AE-8F2EF4B9268E}" destId="{38464C10-B11A-42F6-9766-D23CB8E8C0F0}" srcOrd="1" destOrd="0" presId="urn:microsoft.com/office/officeart/2005/8/layout/list1"/>
    <dgm:cxn modelId="{8E55E7B9-DCFB-4665-9ACD-2BDF47B7EF47}" srcId="{C4FB9D09-5B86-43C3-94A8-F18F1A43431D}" destId="{59928F22-C7F5-479C-A497-66AD737EA5C7}" srcOrd="0" destOrd="0" parTransId="{47672795-BA2A-4BBC-A363-B347E472C39A}" sibTransId="{52B261A7-28F6-4848-8CD2-088492FF478D}"/>
    <dgm:cxn modelId="{D99FE9BD-C68F-47A6-9958-847FA16031D8}" srcId="{A27CA7F7-17EA-42ED-B4AE-8F2EF4B9268E}" destId="{174EB30B-FD43-40B9-8DFE-43DEF2C6B09E}" srcOrd="1" destOrd="0" parTransId="{D0F8B7E0-7DA9-46D6-A78C-4C004E061FC6}" sibTransId="{898309E4-81E9-45D9-8AD6-32346AC39290}"/>
    <dgm:cxn modelId="{2E7DEFCA-8AC2-4BDE-993E-ABDDE7F0A0B3}" srcId="{356A2405-478B-4F6E-9C62-64EE10F54EEE}" destId="{18CAC181-BA42-49B3-ABE8-11BCE0C46212}" srcOrd="0" destOrd="0" parTransId="{FCE68DC9-CE53-49E0-9F28-6D0145F7A079}" sibTransId="{ED47FCAC-822F-498F-A83B-0FD165EE11B2}"/>
    <dgm:cxn modelId="{9B8720DA-21B0-4A47-9113-E127E877A653}" type="presOf" srcId="{59928F22-C7F5-479C-A497-66AD737EA5C7}" destId="{04F11F23-180B-4940-80EA-D93EB8D42FCB}" srcOrd="0" destOrd="0" presId="urn:microsoft.com/office/officeart/2005/8/layout/list1"/>
    <dgm:cxn modelId="{86F38FF3-2742-483E-B1D2-85734B79FAB7}" type="presOf" srcId="{174EB30B-FD43-40B9-8DFE-43DEF2C6B09E}" destId="{9A93EED5-61D6-4769-8690-056AD1CB1F3C}" srcOrd="0" destOrd="1" presId="urn:microsoft.com/office/officeart/2005/8/layout/list1"/>
    <dgm:cxn modelId="{2E0180FC-8E13-4E6D-92D6-CA1E338F394E}" type="presOf" srcId="{AE32437D-D3D1-4FF0-9A28-71C9FC5A4E3E}" destId="{EE99074A-5A0E-4F78-821E-23E3BAA2707C}" srcOrd="0" destOrd="0" presId="urn:microsoft.com/office/officeart/2005/8/layout/list1"/>
    <dgm:cxn modelId="{CA53265A-89E5-4D59-A759-D6D71C7CC2F6}" type="presParOf" srcId="{2D41F47F-7F09-4258-A90F-0130A0B9A5A6}" destId="{C239D050-14E0-458D-AAAD-971792A63294}" srcOrd="0" destOrd="0" presId="urn:microsoft.com/office/officeart/2005/8/layout/list1"/>
    <dgm:cxn modelId="{0595E079-5EC1-4F34-A79E-5E9FD6987988}" type="presParOf" srcId="{C239D050-14E0-458D-AAAD-971792A63294}" destId="{04F11F23-180B-4940-80EA-D93EB8D42FCB}" srcOrd="0" destOrd="0" presId="urn:microsoft.com/office/officeart/2005/8/layout/list1"/>
    <dgm:cxn modelId="{66BB2A59-7F38-4804-B5D3-776DB0903E61}" type="presParOf" srcId="{C239D050-14E0-458D-AAAD-971792A63294}" destId="{64AE2769-0CCE-40B9-8DDC-ECC3374669B1}" srcOrd="1" destOrd="0" presId="urn:microsoft.com/office/officeart/2005/8/layout/list1"/>
    <dgm:cxn modelId="{5F35B9CC-55A7-4588-B292-03121C1768C1}" type="presParOf" srcId="{2D41F47F-7F09-4258-A90F-0130A0B9A5A6}" destId="{08B978D5-63EE-457A-9405-D65FB9E08D4B}" srcOrd="1" destOrd="0" presId="urn:microsoft.com/office/officeart/2005/8/layout/list1"/>
    <dgm:cxn modelId="{EF7ABDE4-840F-4C0F-845E-534417E16B95}" type="presParOf" srcId="{2D41F47F-7F09-4258-A90F-0130A0B9A5A6}" destId="{EE99074A-5A0E-4F78-821E-23E3BAA2707C}" srcOrd="2" destOrd="0" presId="urn:microsoft.com/office/officeart/2005/8/layout/list1"/>
    <dgm:cxn modelId="{1B86CA7C-EF86-4DEA-91B9-4BE8EE3A217B}" type="presParOf" srcId="{2D41F47F-7F09-4258-A90F-0130A0B9A5A6}" destId="{DFA2CF6A-F846-4858-AC5A-B068B7ED68D2}" srcOrd="3" destOrd="0" presId="urn:microsoft.com/office/officeart/2005/8/layout/list1"/>
    <dgm:cxn modelId="{9E2C5FB0-79B1-4861-9FD5-1BC977FA2692}" type="presParOf" srcId="{2D41F47F-7F09-4258-A90F-0130A0B9A5A6}" destId="{2A5E5382-999A-48C3-8693-9A613C102EB4}" srcOrd="4" destOrd="0" presId="urn:microsoft.com/office/officeart/2005/8/layout/list1"/>
    <dgm:cxn modelId="{4B295C19-E4F8-4D4D-BF2F-94615D54BB4B}" type="presParOf" srcId="{2A5E5382-999A-48C3-8693-9A613C102EB4}" destId="{9D362BD0-1B77-4DFD-BC10-47E1B8667CCF}" srcOrd="0" destOrd="0" presId="urn:microsoft.com/office/officeart/2005/8/layout/list1"/>
    <dgm:cxn modelId="{41F954B2-88D3-475F-896A-69FAF01C1690}" type="presParOf" srcId="{2A5E5382-999A-48C3-8693-9A613C102EB4}" destId="{38464C10-B11A-42F6-9766-D23CB8E8C0F0}" srcOrd="1" destOrd="0" presId="urn:microsoft.com/office/officeart/2005/8/layout/list1"/>
    <dgm:cxn modelId="{F8A875FA-CAB2-4155-A840-9D97E92A82AA}" type="presParOf" srcId="{2D41F47F-7F09-4258-A90F-0130A0B9A5A6}" destId="{00789DDB-3BD1-4232-A524-023BDA40819A}" srcOrd="5" destOrd="0" presId="urn:microsoft.com/office/officeart/2005/8/layout/list1"/>
    <dgm:cxn modelId="{E3F0D290-C879-4296-84F9-BA13994EDCD2}" type="presParOf" srcId="{2D41F47F-7F09-4258-A90F-0130A0B9A5A6}" destId="{9A93EED5-61D6-4769-8690-056AD1CB1F3C}" srcOrd="6" destOrd="0" presId="urn:microsoft.com/office/officeart/2005/8/layout/list1"/>
    <dgm:cxn modelId="{9F386A3E-60F3-49D1-869A-F63B77F0174B}" type="presParOf" srcId="{2D41F47F-7F09-4258-A90F-0130A0B9A5A6}" destId="{3396E503-5FB8-4BA9-9B16-BF8F879C6092}" srcOrd="7" destOrd="0" presId="urn:microsoft.com/office/officeart/2005/8/layout/list1"/>
    <dgm:cxn modelId="{9FA85E7A-5623-4227-A814-F92475848F64}" type="presParOf" srcId="{2D41F47F-7F09-4258-A90F-0130A0B9A5A6}" destId="{281B944D-99FA-49EA-A4B5-8DEFCBF3E096}" srcOrd="8" destOrd="0" presId="urn:microsoft.com/office/officeart/2005/8/layout/list1"/>
    <dgm:cxn modelId="{A25D8E7B-4AD3-4ACC-B90B-721BB5416687}" type="presParOf" srcId="{281B944D-99FA-49EA-A4B5-8DEFCBF3E096}" destId="{A557BF39-B961-4B2B-A918-CEB1423A52C2}" srcOrd="0" destOrd="0" presId="urn:microsoft.com/office/officeart/2005/8/layout/list1"/>
    <dgm:cxn modelId="{2983351A-49ED-4AF6-BFC1-E3B8BC0EC9F9}" type="presParOf" srcId="{281B944D-99FA-49EA-A4B5-8DEFCBF3E096}" destId="{8C8BFC02-A96B-4667-9989-B268064EFD2B}" srcOrd="1" destOrd="0" presId="urn:microsoft.com/office/officeart/2005/8/layout/list1"/>
    <dgm:cxn modelId="{7684DD35-851D-40AF-821B-F3E6045E1FBA}" type="presParOf" srcId="{2D41F47F-7F09-4258-A90F-0130A0B9A5A6}" destId="{CC4F187C-248C-4F8C-936B-A7412C5ADDA9}" srcOrd="9" destOrd="0" presId="urn:microsoft.com/office/officeart/2005/8/layout/list1"/>
    <dgm:cxn modelId="{E69ADEF4-24CA-4A32-B1C6-D60FCE6E374F}" type="presParOf" srcId="{2D41F47F-7F09-4258-A90F-0130A0B9A5A6}" destId="{89F6AA9B-B0F2-401A-BB8F-02E83994C31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9F1472-D247-4352-91F4-CE5F0981A145}"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65DA599A-63B2-4996-9248-5BCF6C7CA7EB}">
      <dgm:prSet/>
      <dgm:spPr>
        <a:solidFill>
          <a:schemeClr val="accent1"/>
        </a:solidFill>
      </dgm:spPr>
      <dgm:t>
        <a:bodyPr/>
        <a:lstStyle/>
        <a:p>
          <a:r>
            <a:rPr lang="en-US"/>
            <a:t>Non-tunneled catheters</a:t>
          </a:r>
        </a:p>
      </dgm:t>
    </dgm:pt>
    <dgm:pt modelId="{684E4ED2-EC6E-40D9-B42E-DC2750CF7578}" type="parTrans" cxnId="{14644447-4B04-4221-A0C1-DC9BF749279D}">
      <dgm:prSet/>
      <dgm:spPr/>
      <dgm:t>
        <a:bodyPr/>
        <a:lstStyle/>
        <a:p>
          <a:endParaRPr lang="en-US"/>
        </a:p>
      </dgm:t>
    </dgm:pt>
    <dgm:pt modelId="{45E15989-139F-463B-B2D2-ADC160830FBD}" type="sibTrans" cxnId="{14644447-4B04-4221-A0C1-DC9BF749279D}">
      <dgm:prSet/>
      <dgm:spPr/>
      <dgm:t>
        <a:bodyPr/>
        <a:lstStyle/>
        <a:p>
          <a:endParaRPr lang="en-US"/>
        </a:p>
      </dgm:t>
    </dgm:pt>
    <dgm:pt modelId="{E8C299E7-0033-4238-AD9D-EA477F5309A6}">
      <dgm:prSet/>
      <dgm:spPr>
        <a:solidFill>
          <a:schemeClr val="accent1"/>
        </a:solidFill>
      </dgm:spPr>
      <dgm:t>
        <a:bodyPr/>
        <a:lstStyle/>
        <a:p>
          <a:r>
            <a:rPr lang="en-US"/>
            <a:t>Skin-tunneled catheters</a:t>
          </a:r>
        </a:p>
      </dgm:t>
    </dgm:pt>
    <dgm:pt modelId="{06E2E629-F74D-41D2-AB50-6D4B8096B42F}" type="parTrans" cxnId="{189DF51C-871E-43D1-9E7E-C26921988260}">
      <dgm:prSet/>
      <dgm:spPr/>
      <dgm:t>
        <a:bodyPr/>
        <a:lstStyle/>
        <a:p>
          <a:endParaRPr lang="en-US"/>
        </a:p>
      </dgm:t>
    </dgm:pt>
    <dgm:pt modelId="{481EF8BB-6C73-4B59-98B7-467EAB3E23B0}" type="sibTrans" cxnId="{189DF51C-871E-43D1-9E7E-C26921988260}">
      <dgm:prSet/>
      <dgm:spPr/>
      <dgm:t>
        <a:bodyPr/>
        <a:lstStyle/>
        <a:p>
          <a:endParaRPr lang="en-US"/>
        </a:p>
      </dgm:t>
    </dgm:pt>
    <dgm:pt modelId="{907FFAE8-A8C5-4E0E-89BC-73AA221DF200}">
      <dgm:prSet/>
      <dgm:spPr>
        <a:solidFill>
          <a:schemeClr val="accent1"/>
        </a:solidFill>
      </dgm:spPr>
      <dgm:t>
        <a:bodyPr/>
        <a:lstStyle/>
        <a:p>
          <a:r>
            <a:rPr lang="en-US"/>
            <a:t>Peripherally inserted central catheters (PICCs)</a:t>
          </a:r>
        </a:p>
      </dgm:t>
    </dgm:pt>
    <dgm:pt modelId="{45CFCD53-158C-4BB6-A536-16F9F674B845}" type="parTrans" cxnId="{8AB2C8EB-F90E-4D64-8C55-78D41B261933}">
      <dgm:prSet/>
      <dgm:spPr/>
      <dgm:t>
        <a:bodyPr/>
        <a:lstStyle/>
        <a:p>
          <a:endParaRPr lang="en-US"/>
        </a:p>
      </dgm:t>
    </dgm:pt>
    <dgm:pt modelId="{0D68DEF1-847C-42D9-947C-E8B986C29AE9}" type="sibTrans" cxnId="{8AB2C8EB-F90E-4D64-8C55-78D41B261933}">
      <dgm:prSet/>
      <dgm:spPr/>
      <dgm:t>
        <a:bodyPr/>
        <a:lstStyle/>
        <a:p>
          <a:endParaRPr lang="en-US"/>
        </a:p>
      </dgm:t>
    </dgm:pt>
    <dgm:pt modelId="{E8125F01-FC34-45DA-BD3B-25B114E908BD}">
      <dgm:prSet/>
      <dgm:spPr>
        <a:solidFill>
          <a:schemeClr val="accent1"/>
        </a:solidFill>
      </dgm:spPr>
      <dgm:t>
        <a:bodyPr/>
        <a:lstStyle/>
        <a:p>
          <a:r>
            <a:rPr lang="en-US"/>
            <a:t>Implantable ports</a:t>
          </a:r>
        </a:p>
      </dgm:t>
    </dgm:pt>
    <dgm:pt modelId="{4B7E2E43-F800-4A2E-89B6-4C30FFA66703}" type="parTrans" cxnId="{DEB863DE-76AB-4BD3-BC92-8B1738C7ADE9}">
      <dgm:prSet/>
      <dgm:spPr/>
      <dgm:t>
        <a:bodyPr/>
        <a:lstStyle/>
        <a:p>
          <a:endParaRPr lang="en-US"/>
        </a:p>
      </dgm:t>
    </dgm:pt>
    <dgm:pt modelId="{C573EADD-011D-4F6E-8222-5D9F56EB6ACA}" type="sibTrans" cxnId="{DEB863DE-76AB-4BD3-BC92-8B1738C7ADE9}">
      <dgm:prSet/>
      <dgm:spPr/>
      <dgm:t>
        <a:bodyPr/>
        <a:lstStyle/>
        <a:p>
          <a:endParaRPr lang="en-US"/>
        </a:p>
      </dgm:t>
    </dgm:pt>
    <dgm:pt modelId="{B49DC142-D9F9-4E61-9FFF-4C1898E24A4A}" type="pres">
      <dgm:prSet presAssocID="{F09F1472-D247-4352-91F4-CE5F0981A145}" presName="linear" presStyleCnt="0">
        <dgm:presLayoutVars>
          <dgm:animLvl val="lvl"/>
          <dgm:resizeHandles val="exact"/>
        </dgm:presLayoutVars>
      </dgm:prSet>
      <dgm:spPr/>
    </dgm:pt>
    <dgm:pt modelId="{63882198-7E96-48FB-B963-264682728698}" type="pres">
      <dgm:prSet presAssocID="{65DA599A-63B2-4996-9248-5BCF6C7CA7EB}" presName="parentText" presStyleLbl="node1" presStyleIdx="0" presStyleCnt="4">
        <dgm:presLayoutVars>
          <dgm:chMax val="0"/>
          <dgm:bulletEnabled val="1"/>
        </dgm:presLayoutVars>
      </dgm:prSet>
      <dgm:spPr/>
    </dgm:pt>
    <dgm:pt modelId="{9D41021A-30F8-4998-B4FA-ED3E34A4FFC9}" type="pres">
      <dgm:prSet presAssocID="{45E15989-139F-463B-B2D2-ADC160830FBD}" presName="spacer" presStyleCnt="0"/>
      <dgm:spPr/>
    </dgm:pt>
    <dgm:pt modelId="{D2AAF52D-8C21-4B35-8B27-9DA3DE4D31EC}" type="pres">
      <dgm:prSet presAssocID="{E8C299E7-0033-4238-AD9D-EA477F5309A6}" presName="parentText" presStyleLbl="node1" presStyleIdx="1" presStyleCnt="4">
        <dgm:presLayoutVars>
          <dgm:chMax val="0"/>
          <dgm:bulletEnabled val="1"/>
        </dgm:presLayoutVars>
      </dgm:prSet>
      <dgm:spPr/>
    </dgm:pt>
    <dgm:pt modelId="{73CE4357-D6C6-4534-AA06-B0169407AA94}" type="pres">
      <dgm:prSet presAssocID="{481EF8BB-6C73-4B59-98B7-467EAB3E23B0}" presName="spacer" presStyleCnt="0"/>
      <dgm:spPr/>
    </dgm:pt>
    <dgm:pt modelId="{17E27A09-3384-437C-8758-54A8C7D62FDF}" type="pres">
      <dgm:prSet presAssocID="{907FFAE8-A8C5-4E0E-89BC-73AA221DF200}" presName="parentText" presStyleLbl="node1" presStyleIdx="2" presStyleCnt="4">
        <dgm:presLayoutVars>
          <dgm:chMax val="0"/>
          <dgm:bulletEnabled val="1"/>
        </dgm:presLayoutVars>
      </dgm:prSet>
      <dgm:spPr/>
    </dgm:pt>
    <dgm:pt modelId="{6543C256-33DC-4F04-8291-C9C7729A7C51}" type="pres">
      <dgm:prSet presAssocID="{0D68DEF1-847C-42D9-947C-E8B986C29AE9}" presName="spacer" presStyleCnt="0"/>
      <dgm:spPr/>
    </dgm:pt>
    <dgm:pt modelId="{170A4B5C-C237-48C3-9D41-90B41E88758E}" type="pres">
      <dgm:prSet presAssocID="{E8125F01-FC34-45DA-BD3B-25B114E908BD}" presName="parentText" presStyleLbl="node1" presStyleIdx="3" presStyleCnt="4">
        <dgm:presLayoutVars>
          <dgm:chMax val="0"/>
          <dgm:bulletEnabled val="1"/>
        </dgm:presLayoutVars>
      </dgm:prSet>
      <dgm:spPr/>
    </dgm:pt>
  </dgm:ptLst>
  <dgm:cxnLst>
    <dgm:cxn modelId="{189DF51C-871E-43D1-9E7E-C26921988260}" srcId="{F09F1472-D247-4352-91F4-CE5F0981A145}" destId="{E8C299E7-0033-4238-AD9D-EA477F5309A6}" srcOrd="1" destOrd="0" parTransId="{06E2E629-F74D-41D2-AB50-6D4B8096B42F}" sibTransId="{481EF8BB-6C73-4B59-98B7-467EAB3E23B0}"/>
    <dgm:cxn modelId="{00963428-CADA-4C25-BD53-E9C87E7176CF}" type="presOf" srcId="{907FFAE8-A8C5-4E0E-89BC-73AA221DF200}" destId="{17E27A09-3384-437C-8758-54A8C7D62FDF}" srcOrd="0" destOrd="0" presId="urn:microsoft.com/office/officeart/2005/8/layout/vList2"/>
    <dgm:cxn modelId="{05E76147-A9A7-4121-B5BF-E1CA2CB3E995}" type="presOf" srcId="{F09F1472-D247-4352-91F4-CE5F0981A145}" destId="{B49DC142-D9F9-4E61-9FFF-4C1898E24A4A}" srcOrd="0" destOrd="0" presId="urn:microsoft.com/office/officeart/2005/8/layout/vList2"/>
    <dgm:cxn modelId="{14644447-4B04-4221-A0C1-DC9BF749279D}" srcId="{F09F1472-D247-4352-91F4-CE5F0981A145}" destId="{65DA599A-63B2-4996-9248-5BCF6C7CA7EB}" srcOrd="0" destOrd="0" parTransId="{684E4ED2-EC6E-40D9-B42E-DC2750CF7578}" sibTransId="{45E15989-139F-463B-B2D2-ADC160830FBD}"/>
    <dgm:cxn modelId="{CDA4E777-9922-4119-821B-A8293BE8836C}" type="presOf" srcId="{E8C299E7-0033-4238-AD9D-EA477F5309A6}" destId="{D2AAF52D-8C21-4B35-8B27-9DA3DE4D31EC}" srcOrd="0" destOrd="0" presId="urn:microsoft.com/office/officeart/2005/8/layout/vList2"/>
    <dgm:cxn modelId="{0C8A8AA8-22F8-446F-993F-56D82AEB39D0}" type="presOf" srcId="{65DA599A-63B2-4996-9248-5BCF6C7CA7EB}" destId="{63882198-7E96-48FB-B963-264682728698}" srcOrd="0" destOrd="0" presId="urn:microsoft.com/office/officeart/2005/8/layout/vList2"/>
    <dgm:cxn modelId="{172388AB-619C-4F16-A814-5379B8AC0FBE}" type="presOf" srcId="{E8125F01-FC34-45DA-BD3B-25B114E908BD}" destId="{170A4B5C-C237-48C3-9D41-90B41E88758E}" srcOrd="0" destOrd="0" presId="urn:microsoft.com/office/officeart/2005/8/layout/vList2"/>
    <dgm:cxn modelId="{DEB863DE-76AB-4BD3-BC92-8B1738C7ADE9}" srcId="{F09F1472-D247-4352-91F4-CE5F0981A145}" destId="{E8125F01-FC34-45DA-BD3B-25B114E908BD}" srcOrd="3" destOrd="0" parTransId="{4B7E2E43-F800-4A2E-89B6-4C30FFA66703}" sibTransId="{C573EADD-011D-4F6E-8222-5D9F56EB6ACA}"/>
    <dgm:cxn modelId="{8AB2C8EB-F90E-4D64-8C55-78D41B261933}" srcId="{F09F1472-D247-4352-91F4-CE5F0981A145}" destId="{907FFAE8-A8C5-4E0E-89BC-73AA221DF200}" srcOrd="2" destOrd="0" parTransId="{45CFCD53-158C-4BB6-A536-16F9F674B845}" sibTransId="{0D68DEF1-847C-42D9-947C-E8B986C29AE9}"/>
    <dgm:cxn modelId="{C0B68F2E-775D-441F-A009-B5E26BD4E988}" type="presParOf" srcId="{B49DC142-D9F9-4E61-9FFF-4C1898E24A4A}" destId="{63882198-7E96-48FB-B963-264682728698}" srcOrd="0" destOrd="0" presId="urn:microsoft.com/office/officeart/2005/8/layout/vList2"/>
    <dgm:cxn modelId="{03C97A71-DC22-45D0-B71C-1163036E6CF1}" type="presParOf" srcId="{B49DC142-D9F9-4E61-9FFF-4C1898E24A4A}" destId="{9D41021A-30F8-4998-B4FA-ED3E34A4FFC9}" srcOrd="1" destOrd="0" presId="urn:microsoft.com/office/officeart/2005/8/layout/vList2"/>
    <dgm:cxn modelId="{89DE99D4-2897-44DF-BDE6-62AE54785F4E}" type="presParOf" srcId="{B49DC142-D9F9-4E61-9FFF-4C1898E24A4A}" destId="{D2AAF52D-8C21-4B35-8B27-9DA3DE4D31EC}" srcOrd="2" destOrd="0" presId="urn:microsoft.com/office/officeart/2005/8/layout/vList2"/>
    <dgm:cxn modelId="{4431BD4A-ADB7-4A11-BFBE-61D38897494C}" type="presParOf" srcId="{B49DC142-D9F9-4E61-9FFF-4C1898E24A4A}" destId="{73CE4357-D6C6-4534-AA06-B0169407AA94}" srcOrd="3" destOrd="0" presId="urn:microsoft.com/office/officeart/2005/8/layout/vList2"/>
    <dgm:cxn modelId="{2F42B490-91A5-4DAF-8E42-4BFD6B837923}" type="presParOf" srcId="{B49DC142-D9F9-4E61-9FFF-4C1898E24A4A}" destId="{17E27A09-3384-437C-8758-54A8C7D62FDF}" srcOrd="4" destOrd="0" presId="urn:microsoft.com/office/officeart/2005/8/layout/vList2"/>
    <dgm:cxn modelId="{7DC081C3-416C-449A-9E9B-19732E98AAA7}" type="presParOf" srcId="{B49DC142-D9F9-4E61-9FFF-4C1898E24A4A}" destId="{6543C256-33DC-4F04-8291-C9C7729A7C51}" srcOrd="5" destOrd="0" presId="urn:microsoft.com/office/officeart/2005/8/layout/vList2"/>
    <dgm:cxn modelId="{098C3AF8-9C72-4F2B-8B25-1E52F47CAC78}" type="presParOf" srcId="{B49DC142-D9F9-4E61-9FFF-4C1898E24A4A}" destId="{170A4B5C-C237-48C3-9D41-90B41E88758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3BEAC0-2A25-4D22-AB63-BE7C25D2F4AA}"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21D794C4-DAED-41AF-AB29-9BB80BAC265F}">
      <dgm:prSet phldrT="[Text]"/>
      <dgm:spPr/>
      <dgm:t>
        <a:bodyPr/>
        <a:lstStyle/>
        <a:p>
          <a:r>
            <a:rPr lang="en-US"/>
            <a:t>Location</a:t>
          </a:r>
        </a:p>
      </dgm:t>
    </dgm:pt>
    <dgm:pt modelId="{69B6BCFA-BD6D-4D56-A8DB-89524CC75AA6}" type="parTrans" cxnId="{4FCF0678-D7E6-4D49-9A6D-89F42FB53FD7}">
      <dgm:prSet/>
      <dgm:spPr/>
      <dgm:t>
        <a:bodyPr/>
        <a:lstStyle/>
        <a:p>
          <a:endParaRPr lang="en-US"/>
        </a:p>
      </dgm:t>
    </dgm:pt>
    <dgm:pt modelId="{0A858735-3588-420D-BF2C-0719715FF394}" type="sibTrans" cxnId="{4FCF0678-D7E6-4D49-9A6D-89F42FB53FD7}">
      <dgm:prSet/>
      <dgm:spPr/>
      <dgm:t>
        <a:bodyPr/>
        <a:lstStyle/>
        <a:p>
          <a:endParaRPr lang="en-US"/>
        </a:p>
      </dgm:t>
    </dgm:pt>
    <dgm:pt modelId="{35DF9F18-92CF-4137-B9B5-F392F5214E02}">
      <dgm:prSet phldrT="[Text]"/>
      <dgm:spPr/>
      <dgm:t>
        <a:bodyPr/>
        <a:lstStyle/>
        <a:p>
          <a:r>
            <a:rPr lang="en-US"/>
            <a:t>Inserted in the basilic, brachial, or cephalic veins</a:t>
          </a:r>
        </a:p>
      </dgm:t>
    </dgm:pt>
    <dgm:pt modelId="{344AC739-659E-45B0-B345-1766991EFDF0}" type="parTrans" cxnId="{C304FC73-02FF-403E-99CA-A58FCA100221}">
      <dgm:prSet/>
      <dgm:spPr/>
      <dgm:t>
        <a:bodyPr/>
        <a:lstStyle/>
        <a:p>
          <a:endParaRPr lang="en-US"/>
        </a:p>
      </dgm:t>
    </dgm:pt>
    <dgm:pt modelId="{EBB733BA-2A9C-4BE3-9FEA-C7D30C6D810F}" type="sibTrans" cxnId="{C304FC73-02FF-403E-99CA-A58FCA100221}">
      <dgm:prSet/>
      <dgm:spPr/>
      <dgm:t>
        <a:bodyPr/>
        <a:lstStyle/>
        <a:p>
          <a:endParaRPr lang="en-US"/>
        </a:p>
      </dgm:t>
    </dgm:pt>
    <dgm:pt modelId="{96922A64-45F2-4DF4-BDEC-8D033C4CA6A9}">
      <dgm:prSet phldrT="[Text]"/>
      <dgm:spPr/>
      <dgm:t>
        <a:bodyPr/>
        <a:lstStyle/>
        <a:p>
          <a:r>
            <a:rPr lang="en-US"/>
            <a:t>Common Indications</a:t>
          </a:r>
        </a:p>
      </dgm:t>
    </dgm:pt>
    <dgm:pt modelId="{6603F463-2E4F-4487-947D-822F705A154C}" type="parTrans" cxnId="{F45E3570-D689-44B9-8135-86AC01EB82D4}">
      <dgm:prSet/>
      <dgm:spPr/>
      <dgm:t>
        <a:bodyPr/>
        <a:lstStyle/>
        <a:p>
          <a:endParaRPr lang="en-US"/>
        </a:p>
      </dgm:t>
    </dgm:pt>
    <dgm:pt modelId="{7D76A97A-A198-481C-9A49-D14F43E7D80F}" type="sibTrans" cxnId="{F45E3570-D689-44B9-8135-86AC01EB82D4}">
      <dgm:prSet/>
      <dgm:spPr/>
      <dgm:t>
        <a:bodyPr/>
        <a:lstStyle/>
        <a:p>
          <a:endParaRPr lang="en-US"/>
        </a:p>
      </dgm:t>
    </dgm:pt>
    <dgm:pt modelId="{AEEB629F-8870-47B8-AD66-85550B500CC5}">
      <dgm:prSet phldrT="[Text]"/>
      <dgm:spPr/>
      <dgm:t>
        <a:bodyPr/>
        <a:lstStyle/>
        <a:p>
          <a:r>
            <a:rPr lang="en-US"/>
            <a:t>Parenteral nutrition, antibiotic therapy, analgesics, and chronic blood transfusions</a:t>
          </a:r>
        </a:p>
      </dgm:t>
    </dgm:pt>
    <dgm:pt modelId="{932EB85B-B660-4C35-82ED-E6E8E81E753E}" type="parTrans" cxnId="{0F045D4F-FB0E-4BF5-BF07-161279EC82D0}">
      <dgm:prSet/>
      <dgm:spPr/>
      <dgm:t>
        <a:bodyPr/>
        <a:lstStyle/>
        <a:p>
          <a:endParaRPr lang="en-US"/>
        </a:p>
      </dgm:t>
    </dgm:pt>
    <dgm:pt modelId="{D0DCE58A-59CE-4509-B89F-F083535ABC6B}" type="sibTrans" cxnId="{0F045D4F-FB0E-4BF5-BF07-161279EC82D0}">
      <dgm:prSet/>
      <dgm:spPr/>
      <dgm:t>
        <a:bodyPr/>
        <a:lstStyle/>
        <a:p>
          <a:endParaRPr lang="en-US"/>
        </a:p>
      </dgm:t>
    </dgm:pt>
    <dgm:pt modelId="{31F0F8A2-8186-41A4-A190-E6D895983943}">
      <dgm:prSet phldrT="[Text]"/>
      <dgm:spPr/>
      <dgm:t>
        <a:bodyPr/>
        <a:lstStyle/>
        <a:p>
          <a:r>
            <a:rPr lang="en-US"/>
            <a:t>Therapy Duration</a:t>
          </a:r>
        </a:p>
      </dgm:t>
    </dgm:pt>
    <dgm:pt modelId="{20CEE45D-68DA-460A-8760-22D7C2E2D54E}" type="parTrans" cxnId="{0128B745-F92D-4A96-A8F6-37B11F80BBA6}">
      <dgm:prSet/>
      <dgm:spPr/>
      <dgm:t>
        <a:bodyPr/>
        <a:lstStyle/>
        <a:p>
          <a:endParaRPr lang="en-US"/>
        </a:p>
      </dgm:t>
    </dgm:pt>
    <dgm:pt modelId="{7EA7AB3F-CB3C-45EF-B984-855321C99D4B}" type="sibTrans" cxnId="{0128B745-F92D-4A96-A8F6-37B11F80BBA6}">
      <dgm:prSet/>
      <dgm:spPr/>
      <dgm:t>
        <a:bodyPr/>
        <a:lstStyle/>
        <a:p>
          <a:endParaRPr lang="en-US"/>
        </a:p>
      </dgm:t>
    </dgm:pt>
    <dgm:pt modelId="{7EFD29BE-7CB4-464B-8900-30AFD7B70212}">
      <dgm:prSet phldrT="[Text]"/>
      <dgm:spPr/>
      <dgm:t>
        <a:bodyPr/>
        <a:lstStyle/>
        <a:p>
          <a:r>
            <a:rPr lang="en-US"/>
            <a:t>Several weeks to 6 months</a:t>
          </a:r>
        </a:p>
      </dgm:t>
    </dgm:pt>
    <dgm:pt modelId="{06765C76-6950-4926-A194-EC6CDC630136}" type="parTrans" cxnId="{D454D16F-AE09-4046-8114-2C3357B95F61}">
      <dgm:prSet/>
      <dgm:spPr/>
      <dgm:t>
        <a:bodyPr/>
        <a:lstStyle/>
        <a:p>
          <a:endParaRPr lang="en-US"/>
        </a:p>
      </dgm:t>
    </dgm:pt>
    <dgm:pt modelId="{105CEA81-FA86-4CC5-915B-B256192D4C33}" type="sibTrans" cxnId="{D454D16F-AE09-4046-8114-2C3357B95F61}">
      <dgm:prSet/>
      <dgm:spPr/>
      <dgm:t>
        <a:bodyPr/>
        <a:lstStyle/>
        <a:p>
          <a:endParaRPr lang="en-US"/>
        </a:p>
      </dgm:t>
    </dgm:pt>
    <dgm:pt modelId="{C3498BC5-457D-4337-8B46-4ECEA9CFC413}" type="pres">
      <dgm:prSet presAssocID="{A73BEAC0-2A25-4D22-AB63-BE7C25D2F4AA}" presName="Name0" presStyleCnt="0">
        <dgm:presLayoutVars>
          <dgm:dir/>
          <dgm:animLvl val="lvl"/>
          <dgm:resizeHandles val="exact"/>
        </dgm:presLayoutVars>
      </dgm:prSet>
      <dgm:spPr/>
    </dgm:pt>
    <dgm:pt modelId="{4742DBBF-2B8D-4C81-B55E-DF1A334EEEC1}" type="pres">
      <dgm:prSet presAssocID="{21D794C4-DAED-41AF-AB29-9BB80BAC265F}" presName="linNode" presStyleCnt="0"/>
      <dgm:spPr/>
    </dgm:pt>
    <dgm:pt modelId="{8B86D0B1-5D09-44F8-AC23-CD46A4BCBEF9}" type="pres">
      <dgm:prSet presAssocID="{21D794C4-DAED-41AF-AB29-9BB80BAC265F}" presName="parentText" presStyleLbl="node1" presStyleIdx="0" presStyleCnt="3">
        <dgm:presLayoutVars>
          <dgm:chMax val="1"/>
          <dgm:bulletEnabled val="1"/>
        </dgm:presLayoutVars>
      </dgm:prSet>
      <dgm:spPr/>
    </dgm:pt>
    <dgm:pt modelId="{C93B829A-B09B-4D08-ADD5-B4C3B2EED1A6}" type="pres">
      <dgm:prSet presAssocID="{21D794C4-DAED-41AF-AB29-9BB80BAC265F}" presName="descendantText" presStyleLbl="alignAccFollowNode1" presStyleIdx="0" presStyleCnt="3">
        <dgm:presLayoutVars>
          <dgm:bulletEnabled val="1"/>
        </dgm:presLayoutVars>
      </dgm:prSet>
      <dgm:spPr/>
    </dgm:pt>
    <dgm:pt modelId="{605DD4FC-6BF2-482D-B0E3-CA1E9B04DB07}" type="pres">
      <dgm:prSet presAssocID="{0A858735-3588-420D-BF2C-0719715FF394}" presName="sp" presStyleCnt="0"/>
      <dgm:spPr/>
    </dgm:pt>
    <dgm:pt modelId="{33A091ED-B454-4B1C-9F3B-361EF52B6436}" type="pres">
      <dgm:prSet presAssocID="{96922A64-45F2-4DF4-BDEC-8D033C4CA6A9}" presName="linNode" presStyleCnt="0"/>
      <dgm:spPr/>
    </dgm:pt>
    <dgm:pt modelId="{705D1F67-924C-45A7-A381-B9BA15565300}" type="pres">
      <dgm:prSet presAssocID="{96922A64-45F2-4DF4-BDEC-8D033C4CA6A9}" presName="parentText" presStyleLbl="node1" presStyleIdx="1" presStyleCnt="3">
        <dgm:presLayoutVars>
          <dgm:chMax val="1"/>
          <dgm:bulletEnabled val="1"/>
        </dgm:presLayoutVars>
      </dgm:prSet>
      <dgm:spPr/>
    </dgm:pt>
    <dgm:pt modelId="{375CA7E1-D3B4-440F-ADC6-0A116693B062}" type="pres">
      <dgm:prSet presAssocID="{96922A64-45F2-4DF4-BDEC-8D033C4CA6A9}" presName="descendantText" presStyleLbl="alignAccFollowNode1" presStyleIdx="1" presStyleCnt="3">
        <dgm:presLayoutVars>
          <dgm:bulletEnabled val="1"/>
        </dgm:presLayoutVars>
      </dgm:prSet>
      <dgm:spPr/>
    </dgm:pt>
    <dgm:pt modelId="{DFBE8540-7FDA-4D3F-B3C3-20D9C56C6081}" type="pres">
      <dgm:prSet presAssocID="{7D76A97A-A198-481C-9A49-D14F43E7D80F}" presName="sp" presStyleCnt="0"/>
      <dgm:spPr/>
    </dgm:pt>
    <dgm:pt modelId="{9A5BD230-FB96-4A40-AD1B-7A6ACE01AB55}" type="pres">
      <dgm:prSet presAssocID="{31F0F8A2-8186-41A4-A190-E6D895983943}" presName="linNode" presStyleCnt="0"/>
      <dgm:spPr/>
    </dgm:pt>
    <dgm:pt modelId="{A1352ED5-D8E5-40B4-9363-D35D749E6B2D}" type="pres">
      <dgm:prSet presAssocID="{31F0F8A2-8186-41A4-A190-E6D895983943}" presName="parentText" presStyleLbl="node1" presStyleIdx="2" presStyleCnt="3">
        <dgm:presLayoutVars>
          <dgm:chMax val="1"/>
          <dgm:bulletEnabled val="1"/>
        </dgm:presLayoutVars>
      </dgm:prSet>
      <dgm:spPr/>
    </dgm:pt>
    <dgm:pt modelId="{E9F046B1-927E-4545-AF50-D22D496D6092}" type="pres">
      <dgm:prSet presAssocID="{31F0F8A2-8186-41A4-A190-E6D895983943}" presName="descendantText" presStyleLbl="alignAccFollowNode1" presStyleIdx="2" presStyleCnt="3">
        <dgm:presLayoutVars>
          <dgm:bulletEnabled val="1"/>
        </dgm:presLayoutVars>
      </dgm:prSet>
      <dgm:spPr/>
    </dgm:pt>
  </dgm:ptLst>
  <dgm:cxnLst>
    <dgm:cxn modelId="{335B0D23-FA7E-4BBC-B548-96EC3EED22E7}" type="presOf" srcId="{31F0F8A2-8186-41A4-A190-E6D895983943}" destId="{A1352ED5-D8E5-40B4-9363-D35D749E6B2D}" srcOrd="0" destOrd="0" presId="urn:microsoft.com/office/officeart/2005/8/layout/vList5"/>
    <dgm:cxn modelId="{E721DF31-4C8C-47FF-B7FA-49ED04F1132A}" type="presOf" srcId="{AEEB629F-8870-47B8-AD66-85550B500CC5}" destId="{375CA7E1-D3B4-440F-ADC6-0A116693B062}" srcOrd="0" destOrd="0" presId="urn:microsoft.com/office/officeart/2005/8/layout/vList5"/>
    <dgm:cxn modelId="{D8E8775D-D59C-4F3F-BE96-A42FEA78FCA8}" type="presOf" srcId="{7EFD29BE-7CB4-464B-8900-30AFD7B70212}" destId="{E9F046B1-927E-4545-AF50-D22D496D6092}" srcOrd="0" destOrd="0" presId="urn:microsoft.com/office/officeart/2005/8/layout/vList5"/>
    <dgm:cxn modelId="{0128B745-F92D-4A96-A8F6-37B11F80BBA6}" srcId="{A73BEAC0-2A25-4D22-AB63-BE7C25D2F4AA}" destId="{31F0F8A2-8186-41A4-A190-E6D895983943}" srcOrd="2" destOrd="0" parTransId="{20CEE45D-68DA-460A-8760-22D7C2E2D54E}" sibTransId="{7EA7AB3F-CB3C-45EF-B984-855321C99D4B}"/>
    <dgm:cxn modelId="{0F045D4F-FB0E-4BF5-BF07-161279EC82D0}" srcId="{96922A64-45F2-4DF4-BDEC-8D033C4CA6A9}" destId="{AEEB629F-8870-47B8-AD66-85550B500CC5}" srcOrd="0" destOrd="0" parTransId="{932EB85B-B660-4C35-82ED-E6E8E81E753E}" sibTransId="{D0DCE58A-59CE-4509-B89F-F083535ABC6B}"/>
    <dgm:cxn modelId="{D454D16F-AE09-4046-8114-2C3357B95F61}" srcId="{31F0F8A2-8186-41A4-A190-E6D895983943}" destId="{7EFD29BE-7CB4-464B-8900-30AFD7B70212}" srcOrd="0" destOrd="0" parTransId="{06765C76-6950-4926-A194-EC6CDC630136}" sibTransId="{105CEA81-FA86-4CC5-915B-B256192D4C33}"/>
    <dgm:cxn modelId="{F45E3570-D689-44B9-8135-86AC01EB82D4}" srcId="{A73BEAC0-2A25-4D22-AB63-BE7C25D2F4AA}" destId="{96922A64-45F2-4DF4-BDEC-8D033C4CA6A9}" srcOrd="1" destOrd="0" parTransId="{6603F463-2E4F-4487-947D-822F705A154C}" sibTransId="{7D76A97A-A198-481C-9A49-D14F43E7D80F}"/>
    <dgm:cxn modelId="{C304FC73-02FF-403E-99CA-A58FCA100221}" srcId="{21D794C4-DAED-41AF-AB29-9BB80BAC265F}" destId="{35DF9F18-92CF-4137-B9B5-F392F5214E02}" srcOrd="0" destOrd="0" parTransId="{344AC739-659E-45B0-B345-1766991EFDF0}" sibTransId="{EBB733BA-2A9C-4BE3-9FEA-C7D30C6D810F}"/>
    <dgm:cxn modelId="{4FCF0678-D7E6-4D49-9A6D-89F42FB53FD7}" srcId="{A73BEAC0-2A25-4D22-AB63-BE7C25D2F4AA}" destId="{21D794C4-DAED-41AF-AB29-9BB80BAC265F}" srcOrd="0" destOrd="0" parTransId="{69B6BCFA-BD6D-4D56-A8DB-89524CC75AA6}" sibTransId="{0A858735-3588-420D-BF2C-0719715FF394}"/>
    <dgm:cxn modelId="{A7D6EBAE-98BE-4505-A541-05AC0C583B68}" type="presOf" srcId="{A73BEAC0-2A25-4D22-AB63-BE7C25D2F4AA}" destId="{C3498BC5-457D-4337-8B46-4ECEA9CFC413}" srcOrd="0" destOrd="0" presId="urn:microsoft.com/office/officeart/2005/8/layout/vList5"/>
    <dgm:cxn modelId="{D06D5BC3-5AF9-4A24-B76D-89660262A817}" type="presOf" srcId="{96922A64-45F2-4DF4-BDEC-8D033C4CA6A9}" destId="{705D1F67-924C-45A7-A381-B9BA15565300}" srcOrd="0" destOrd="0" presId="urn:microsoft.com/office/officeart/2005/8/layout/vList5"/>
    <dgm:cxn modelId="{72324AC4-BA87-4F2C-8215-281D37779B75}" type="presOf" srcId="{21D794C4-DAED-41AF-AB29-9BB80BAC265F}" destId="{8B86D0B1-5D09-44F8-AC23-CD46A4BCBEF9}" srcOrd="0" destOrd="0" presId="urn:microsoft.com/office/officeart/2005/8/layout/vList5"/>
    <dgm:cxn modelId="{138FE0CB-C60A-4367-9908-78D79B686582}" type="presOf" srcId="{35DF9F18-92CF-4137-B9B5-F392F5214E02}" destId="{C93B829A-B09B-4D08-ADD5-B4C3B2EED1A6}" srcOrd="0" destOrd="0" presId="urn:microsoft.com/office/officeart/2005/8/layout/vList5"/>
    <dgm:cxn modelId="{AD776EAA-4169-461B-9608-42C1F914E79D}" type="presParOf" srcId="{C3498BC5-457D-4337-8B46-4ECEA9CFC413}" destId="{4742DBBF-2B8D-4C81-B55E-DF1A334EEEC1}" srcOrd="0" destOrd="0" presId="urn:microsoft.com/office/officeart/2005/8/layout/vList5"/>
    <dgm:cxn modelId="{996A908C-7061-4838-946C-09AA99BB84E5}" type="presParOf" srcId="{4742DBBF-2B8D-4C81-B55E-DF1A334EEEC1}" destId="{8B86D0B1-5D09-44F8-AC23-CD46A4BCBEF9}" srcOrd="0" destOrd="0" presId="urn:microsoft.com/office/officeart/2005/8/layout/vList5"/>
    <dgm:cxn modelId="{E629D95F-B8B1-4C9B-B9D7-7310E96C0291}" type="presParOf" srcId="{4742DBBF-2B8D-4C81-B55E-DF1A334EEEC1}" destId="{C93B829A-B09B-4D08-ADD5-B4C3B2EED1A6}" srcOrd="1" destOrd="0" presId="urn:microsoft.com/office/officeart/2005/8/layout/vList5"/>
    <dgm:cxn modelId="{E4C4F93D-A91C-4496-9977-AB1E4AF79029}" type="presParOf" srcId="{C3498BC5-457D-4337-8B46-4ECEA9CFC413}" destId="{605DD4FC-6BF2-482D-B0E3-CA1E9B04DB07}" srcOrd="1" destOrd="0" presId="urn:microsoft.com/office/officeart/2005/8/layout/vList5"/>
    <dgm:cxn modelId="{A035B660-DA9B-4FBD-BB59-B31F84A8819D}" type="presParOf" srcId="{C3498BC5-457D-4337-8B46-4ECEA9CFC413}" destId="{33A091ED-B454-4B1C-9F3B-361EF52B6436}" srcOrd="2" destOrd="0" presId="urn:microsoft.com/office/officeart/2005/8/layout/vList5"/>
    <dgm:cxn modelId="{49D7943C-3BC6-4197-9CF4-5252F5944E4B}" type="presParOf" srcId="{33A091ED-B454-4B1C-9F3B-361EF52B6436}" destId="{705D1F67-924C-45A7-A381-B9BA15565300}" srcOrd="0" destOrd="0" presId="urn:microsoft.com/office/officeart/2005/8/layout/vList5"/>
    <dgm:cxn modelId="{BAF9E0A6-8F4B-4DCF-A53A-3C43305FE775}" type="presParOf" srcId="{33A091ED-B454-4B1C-9F3B-361EF52B6436}" destId="{375CA7E1-D3B4-440F-ADC6-0A116693B062}" srcOrd="1" destOrd="0" presId="urn:microsoft.com/office/officeart/2005/8/layout/vList5"/>
    <dgm:cxn modelId="{AE0DF8F1-0B3F-4632-B149-0EA2D3E31EEE}" type="presParOf" srcId="{C3498BC5-457D-4337-8B46-4ECEA9CFC413}" destId="{DFBE8540-7FDA-4D3F-B3C3-20D9C56C6081}" srcOrd="3" destOrd="0" presId="urn:microsoft.com/office/officeart/2005/8/layout/vList5"/>
    <dgm:cxn modelId="{85BD520A-35C1-4262-B793-E3B6495356E6}" type="presParOf" srcId="{C3498BC5-457D-4337-8B46-4ECEA9CFC413}" destId="{9A5BD230-FB96-4A40-AD1B-7A6ACE01AB55}" srcOrd="4" destOrd="0" presId="urn:microsoft.com/office/officeart/2005/8/layout/vList5"/>
    <dgm:cxn modelId="{00F95C99-027E-4EC6-8478-0FB1652E1C46}" type="presParOf" srcId="{9A5BD230-FB96-4A40-AD1B-7A6ACE01AB55}" destId="{A1352ED5-D8E5-40B4-9363-D35D749E6B2D}" srcOrd="0" destOrd="0" presId="urn:microsoft.com/office/officeart/2005/8/layout/vList5"/>
    <dgm:cxn modelId="{2E3A7BEF-8F84-4E60-B3B0-EE8754F39241}" type="presParOf" srcId="{9A5BD230-FB96-4A40-AD1B-7A6ACE01AB55}" destId="{E9F046B1-927E-4545-AF50-D22D496D60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D1E6C0-99F4-4146-8AB0-CDB3575717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819548F9-DFC2-42CA-B172-BF533BB56FCC}">
      <dgm:prSet/>
      <dgm:spPr/>
      <dgm:t>
        <a:bodyPr/>
        <a:lstStyle/>
        <a:p>
          <a:r>
            <a:rPr lang="en-US"/>
            <a:t>Purpose:  </a:t>
          </a:r>
        </a:p>
      </dgm:t>
    </dgm:pt>
    <dgm:pt modelId="{C009D2DB-A6F9-4FBA-A38F-662D4342B5DE}" type="parTrans" cxnId="{E20D4071-4955-4774-886D-5D08627A5AAE}">
      <dgm:prSet/>
      <dgm:spPr/>
      <dgm:t>
        <a:bodyPr/>
        <a:lstStyle/>
        <a:p>
          <a:endParaRPr lang="en-US"/>
        </a:p>
      </dgm:t>
    </dgm:pt>
    <dgm:pt modelId="{DE0CB00F-B462-4BBE-B903-AD1985DCC9C4}" type="sibTrans" cxnId="{E20D4071-4955-4774-886D-5D08627A5AAE}">
      <dgm:prSet/>
      <dgm:spPr/>
      <dgm:t>
        <a:bodyPr/>
        <a:lstStyle/>
        <a:p>
          <a:endParaRPr lang="en-US"/>
        </a:p>
      </dgm:t>
    </dgm:pt>
    <dgm:pt modelId="{833DCAAB-AD46-4EF5-A9D9-D7E07E6C21D8}">
      <dgm:prSet/>
      <dgm:spPr/>
      <dgm:t>
        <a:bodyPr/>
        <a:lstStyle/>
        <a:p>
          <a:r>
            <a:rPr lang="en-US"/>
            <a:t>Assess/maintain patency and prevent precipitation by clearing infused therapies and blood from the catheter lumen(s)</a:t>
          </a:r>
        </a:p>
      </dgm:t>
    </dgm:pt>
    <dgm:pt modelId="{84368865-57EE-4C1C-9F37-B283DD6C1308}" type="parTrans" cxnId="{80120736-ED13-4A62-B095-896BDB03428A}">
      <dgm:prSet/>
      <dgm:spPr/>
      <dgm:t>
        <a:bodyPr/>
        <a:lstStyle/>
        <a:p>
          <a:endParaRPr lang="en-US"/>
        </a:p>
      </dgm:t>
    </dgm:pt>
    <dgm:pt modelId="{04CBB620-0AF1-4FBA-8DE2-1A9C21C7C39F}" type="sibTrans" cxnId="{80120736-ED13-4A62-B095-896BDB03428A}">
      <dgm:prSet/>
      <dgm:spPr/>
      <dgm:t>
        <a:bodyPr/>
        <a:lstStyle/>
        <a:p>
          <a:endParaRPr lang="en-US"/>
        </a:p>
      </dgm:t>
    </dgm:pt>
    <dgm:pt modelId="{ED146BDE-6B56-44B0-B73D-018835628C39}">
      <dgm:prSet/>
      <dgm:spPr/>
      <dgm:t>
        <a:bodyPr/>
        <a:lstStyle/>
        <a:p>
          <a:r>
            <a:rPr lang="en-US"/>
            <a:t>Formulations/delivery systems:</a:t>
          </a:r>
        </a:p>
      </dgm:t>
    </dgm:pt>
    <dgm:pt modelId="{7215BFBC-03F1-4AB0-8B24-4C000BF7DACC}" type="parTrans" cxnId="{1B013A0E-BD7B-47AE-B80C-2BD36E4A87BD}">
      <dgm:prSet/>
      <dgm:spPr/>
      <dgm:t>
        <a:bodyPr/>
        <a:lstStyle/>
        <a:p>
          <a:endParaRPr lang="en-US"/>
        </a:p>
      </dgm:t>
    </dgm:pt>
    <dgm:pt modelId="{9EDB6A53-B4E4-4EC2-9E9E-E29E3C089EAB}" type="sibTrans" cxnId="{1B013A0E-BD7B-47AE-B80C-2BD36E4A87BD}">
      <dgm:prSet/>
      <dgm:spPr/>
      <dgm:t>
        <a:bodyPr/>
        <a:lstStyle/>
        <a:p>
          <a:endParaRPr lang="en-US"/>
        </a:p>
      </dgm:t>
    </dgm:pt>
    <dgm:pt modelId="{2326FC51-2997-455C-9437-C7C86EA4E504}">
      <dgm:prSet/>
      <dgm:spPr/>
      <dgm:t>
        <a:bodyPr/>
        <a:lstStyle/>
        <a:p>
          <a:r>
            <a:rPr lang="en-US"/>
            <a:t>Preservative-free 0.9% sodium chloride solution</a:t>
          </a:r>
        </a:p>
      </dgm:t>
    </dgm:pt>
    <dgm:pt modelId="{5BCB57F3-2E5E-4201-A52D-5E079D6B6E83}" type="parTrans" cxnId="{2AAC6507-80D3-475B-9442-C03BD2AC3A4E}">
      <dgm:prSet/>
      <dgm:spPr/>
      <dgm:t>
        <a:bodyPr/>
        <a:lstStyle/>
        <a:p>
          <a:endParaRPr lang="en-US"/>
        </a:p>
      </dgm:t>
    </dgm:pt>
    <dgm:pt modelId="{AAC8F57E-6EE6-4D0E-A154-6464F7BADF4E}" type="sibTrans" cxnId="{2AAC6507-80D3-475B-9442-C03BD2AC3A4E}">
      <dgm:prSet/>
      <dgm:spPr/>
      <dgm:t>
        <a:bodyPr/>
        <a:lstStyle/>
        <a:p>
          <a:endParaRPr lang="en-US"/>
        </a:p>
      </dgm:t>
    </dgm:pt>
    <dgm:pt modelId="{1E90C4A4-CCF6-4B45-996D-1CF2E5F16C07}">
      <dgm:prSet/>
      <dgm:spPr/>
      <dgm:t>
        <a:bodyPr/>
        <a:lstStyle/>
        <a:p>
          <a:r>
            <a:rPr lang="en-US"/>
            <a:t>Commercially available prefilled syringes preferred</a:t>
          </a:r>
        </a:p>
      </dgm:t>
    </dgm:pt>
    <dgm:pt modelId="{2C62B603-C027-4061-B5D2-D9279D0ECA5B}" type="parTrans" cxnId="{C105F1A3-A4D0-402E-B11A-EF0A6BD49715}">
      <dgm:prSet/>
      <dgm:spPr/>
      <dgm:t>
        <a:bodyPr/>
        <a:lstStyle/>
        <a:p>
          <a:endParaRPr lang="en-US"/>
        </a:p>
      </dgm:t>
    </dgm:pt>
    <dgm:pt modelId="{25842D06-B6E1-4C27-BBC6-0955945A99A0}" type="sibTrans" cxnId="{C105F1A3-A4D0-402E-B11A-EF0A6BD49715}">
      <dgm:prSet/>
      <dgm:spPr/>
      <dgm:t>
        <a:bodyPr/>
        <a:lstStyle/>
        <a:p>
          <a:endParaRPr lang="en-US"/>
        </a:p>
      </dgm:t>
    </dgm:pt>
    <dgm:pt modelId="{F9104FFA-1C1F-49E7-8009-19CD2DEEFBA6}">
      <dgm:prSet/>
      <dgm:spPr/>
      <dgm:t>
        <a:bodyPr/>
        <a:lstStyle/>
        <a:p>
          <a:r>
            <a:rPr lang="en-US"/>
            <a:t>When should it occur?: </a:t>
          </a:r>
        </a:p>
      </dgm:t>
    </dgm:pt>
    <dgm:pt modelId="{CF07B34E-C8C3-4109-BE5B-E811C40E8A96}" type="parTrans" cxnId="{AA892137-E768-46DF-B1F5-4E2A54EC749A}">
      <dgm:prSet/>
      <dgm:spPr/>
      <dgm:t>
        <a:bodyPr/>
        <a:lstStyle/>
        <a:p>
          <a:endParaRPr lang="en-US"/>
        </a:p>
      </dgm:t>
    </dgm:pt>
    <dgm:pt modelId="{FC020CB8-CF1C-4A3A-8DAC-FBB5209BC3D9}" type="sibTrans" cxnId="{AA892137-E768-46DF-B1F5-4E2A54EC749A}">
      <dgm:prSet/>
      <dgm:spPr/>
      <dgm:t>
        <a:bodyPr/>
        <a:lstStyle/>
        <a:p>
          <a:endParaRPr lang="en-US"/>
        </a:p>
      </dgm:t>
    </dgm:pt>
    <dgm:pt modelId="{058832A0-97F2-4201-A93F-65F248E0A957}">
      <dgm:prSet/>
      <dgm:spPr/>
      <dgm:t>
        <a:bodyPr/>
        <a:lstStyle/>
        <a:p>
          <a:r>
            <a:rPr lang="en-US"/>
            <a:t>Before/after each infusion</a:t>
          </a:r>
        </a:p>
      </dgm:t>
    </dgm:pt>
    <dgm:pt modelId="{63CEF530-05AB-49A7-97D8-DD87A004CE87}" type="parTrans" cxnId="{12CA712E-D93D-4056-886C-44F64ABE15EF}">
      <dgm:prSet/>
      <dgm:spPr/>
      <dgm:t>
        <a:bodyPr/>
        <a:lstStyle/>
        <a:p>
          <a:endParaRPr lang="en-US"/>
        </a:p>
      </dgm:t>
    </dgm:pt>
    <dgm:pt modelId="{F197FC65-CABC-4E11-A378-DBD7040F44F4}" type="sibTrans" cxnId="{12CA712E-D93D-4056-886C-44F64ABE15EF}">
      <dgm:prSet/>
      <dgm:spPr/>
      <dgm:t>
        <a:bodyPr/>
        <a:lstStyle/>
        <a:p>
          <a:endParaRPr lang="en-US"/>
        </a:p>
      </dgm:t>
    </dgm:pt>
    <dgm:pt modelId="{83B58545-F1E4-4632-AA2F-3D3F93D2CC1F}">
      <dgm:prSet/>
      <dgm:spPr/>
      <dgm:t>
        <a:bodyPr/>
        <a:lstStyle/>
        <a:p>
          <a:r>
            <a:rPr lang="en-US"/>
            <a:t>Before/after blood draws</a:t>
          </a:r>
        </a:p>
      </dgm:t>
    </dgm:pt>
    <dgm:pt modelId="{103F07B4-412E-421F-9CF4-DEA7F6965E68}" type="parTrans" cxnId="{558564B8-D930-4331-BD9B-F05153CC888F}">
      <dgm:prSet/>
      <dgm:spPr/>
      <dgm:t>
        <a:bodyPr/>
        <a:lstStyle/>
        <a:p>
          <a:endParaRPr lang="en-US"/>
        </a:p>
      </dgm:t>
    </dgm:pt>
    <dgm:pt modelId="{35AE15A8-1BEF-439C-9744-6609F428D099}" type="sibTrans" cxnId="{558564B8-D930-4331-BD9B-F05153CC888F}">
      <dgm:prSet/>
      <dgm:spPr/>
      <dgm:t>
        <a:bodyPr/>
        <a:lstStyle/>
        <a:p>
          <a:endParaRPr lang="en-US"/>
        </a:p>
      </dgm:t>
    </dgm:pt>
    <dgm:pt modelId="{B345E73A-7F5B-4E26-846E-366A46ED600A}" type="pres">
      <dgm:prSet presAssocID="{6FD1E6C0-99F4-4146-8AB0-CDB357571753}" presName="linear" presStyleCnt="0">
        <dgm:presLayoutVars>
          <dgm:animLvl val="lvl"/>
          <dgm:resizeHandles val="exact"/>
        </dgm:presLayoutVars>
      </dgm:prSet>
      <dgm:spPr/>
    </dgm:pt>
    <dgm:pt modelId="{DCC69223-8086-4019-91E7-4088334BF91C}" type="pres">
      <dgm:prSet presAssocID="{819548F9-DFC2-42CA-B172-BF533BB56FCC}" presName="parentText" presStyleLbl="node1" presStyleIdx="0" presStyleCnt="3">
        <dgm:presLayoutVars>
          <dgm:chMax val="0"/>
          <dgm:bulletEnabled val="1"/>
        </dgm:presLayoutVars>
      </dgm:prSet>
      <dgm:spPr/>
    </dgm:pt>
    <dgm:pt modelId="{6983E683-38F9-426F-8DEB-D8B00E282772}" type="pres">
      <dgm:prSet presAssocID="{819548F9-DFC2-42CA-B172-BF533BB56FCC}" presName="childText" presStyleLbl="revTx" presStyleIdx="0" presStyleCnt="3">
        <dgm:presLayoutVars>
          <dgm:bulletEnabled val="1"/>
        </dgm:presLayoutVars>
      </dgm:prSet>
      <dgm:spPr/>
    </dgm:pt>
    <dgm:pt modelId="{811148AA-AF76-4C4A-9192-BE9A30878C24}" type="pres">
      <dgm:prSet presAssocID="{F9104FFA-1C1F-49E7-8009-19CD2DEEFBA6}" presName="parentText" presStyleLbl="node1" presStyleIdx="1" presStyleCnt="3" custLinFactNeighborY="-10828">
        <dgm:presLayoutVars>
          <dgm:chMax val="0"/>
          <dgm:bulletEnabled val="1"/>
        </dgm:presLayoutVars>
      </dgm:prSet>
      <dgm:spPr/>
    </dgm:pt>
    <dgm:pt modelId="{149DE5A1-E3D5-44D4-9BFF-9C9DAEAB77F6}" type="pres">
      <dgm:prSet presAssocID="{F9104FFA-1C1F-49E7-8009-19CD2DEEFBA6}" presName="childText" presStyleLbl="revTx" presStyleIdx="1" presStyleCnt="3">
        <dgm:presLayoutVars>
          <dgm:bulletEnabled val="1"/>
        </dgm:presLayoutVars>
      </dgm:prSet>
      <dgm:spPr/>
    </dgm:pt>
    <dgm:pt modelId="{02FCDAA2-F18D-464B-BBD2-BC42FD52FBF7}" type="pres">
      <dgm:prSet presAssocID="{ED146BDE-6B56-44B0-B73D-018835628C39}" presName="parentText" presStyleLbl="node1" presStyleIdx="2" presStyleCnt="3">
        <dgm:presLayoutVars>
          <dgm:chMax val="0"/>
          <dgm:bulletEnabled val="1"/>
        </dgm:presLayoutVars>
      </dgm:prSet>
      <dgm:spPr/>
    </dgm:pt>
    <dgm:pt modelId="{11C8A753-FE71-4F8F-8B70-BEC4BD20E5BD}" type="pres">
      <dgm:prSet presAssocID="{ED146BDE-6B56-44B0-B73D-018835628C39}" presName="childText" presStyleLbl="revTx" presStyleIdx="2" presStyleCnt="3">
        <dgm:presLayoutVars>
          <dgm:bulletEnabled val="1"/>
        </dgm:presLayoutVars>
      </dgm:prSet>
      <dgm:spPr/>
    </dgm:pt>
  </dgm:ptLst>
  <dgm:cxnLst>
    <dgm:cxn modelId="{2AAC6507-80D3-475B-9442-C03BD2AC3A4E}" srcId="{ED146BDE-6B56-44B0-B73D-018835628C39}" destId="{2326FC51-2997-455C-9437-C7C86EA4E504}" srcOrd="1" destOrd="0" parTransId="{5BCB57F3-2E5E-4201-A52D-5E079D6B6E83}" sibTransId="{AAC8F57E-6EE6-4D0E-A154-6464F7BADF4E}"/>
    <dgm:cxn modelId="{1B013A0E-BD7B-47AE-B80C-2BD36E4A87BD}" srcId="{6FD1E6C0-99F4-4146-8AB0-CDB357571753}" destId="{ED146BDE-6B56-44B0-B73D-018835628C39}" srcOrd="2" destOrd="0" parTransId="{7215BFBC-03F1-4AB0-8B24-4C000BF7DACC}" sibTransId="{9EDB6A53-B4E4-4EC2-9E9E-E29E3C089EAB}"/>
    <dgm:cxn modelId="{7006AD1C-C0D8-4CA1-B52E-AA06E7EEC009}" type="presOf" srcId="{819548F9-DFC2-42CA-B172-BF533BB56FCC}" destId="{DCC69223-8086-4019-91E7-4088334BF91C}" srcOrd="0" destOrd="0" presId="urn:microsoft.com/office/officeart/2005/8/layout/vList2"/>
    <dgm:cxn modelId="{12CA712E-D93D-4056-886C-44F64ABE15EF}" srcId="{F9104FFA-1C1F-49E7-8009-19CD2DEEFBA6}" destId="{058832A0-97F2-4201-A93F-65F248E0A957}" srcOrd="0" destOrd="0" parTransId="{63CEF530-05AB-49A7-97D8-DD87A004CE87}" sibTransId="{F197FC65-CABC-4E11-A378-DBD7040F44F4}"/>
    <dgm:cxn modelId="{80120736-ED13-4A62-B095-896BDB03428A}" srcId="{819548F9-DFC2-42CA-B172-BF533BB56FCC}" destId="{833DCAAB-AD46-4EF5-A9D9-D7E07E6C21D8}" srcOrd="0" destOrd="0" parTransId="{84368865-57EE-4C1C-9F37-B283DD6C1308}" sibTransId="{04CBB620-0AF1-4FBA-8DE2-1A9C21C7C39F}"/>
    <dgm:cxn modelId="{AA892137-E768-46DF-B1F5-4E2A54EC749A}" srcId="{6FD1E6C0-99F4-4146-8AB0-CDB357571753}" destId="{F9104FFA-1C1F-49E7-8009-19CD2DEEFBA6}" srcOrd="1" destOrd="0" parTransId="{CF07B34E-C8C3-4109-BE5B-E811C40E8A96}" sibTransId="{FC020CB8-CF1C-4A3A-8DAC-FBB5209BC3D9}"/>
    <dgm:cxn modelId="{8080C84B-F4E1-4062-8914-4CEB32F786C0}" type="presOf" srcId="{83B58545-F1E4-4632-AA2F-3D3F93D2CC1F}" destId="{149DE5A1-E3D5-44D4-9BFF-9C9DAEAB77F6}" srcOrd="0" destOrd="1" presId="urn:microsoft.com/office/officeart/2005/8/layout/vList2"/>
    <dgm:cxn modelId="{CF8D974C-E185-43A3-998D-0E854170679C}" type="presOf" srcId="{6FD1E6C0-99F4-4146-8AB0-CDB357571753}" destId="{B345E73A-7F5B-4E26-846E-366A46ED600A}" srcOrd="0" destOrd="0" presId="urn:microsoft.com/office/officeart/2005/8/layout/vList2"/>
    <dgm:cxn modelId="{E20D4071-4955-4774-886D-5D08627A5AAE}" srcId="{6FD1E6C0-99F4-4146-8AB0-CDB357571753}" destId="{819548F9-DFC2-42CA-B172-BF533BB56FCC}" srcOrd="0" destOrd="0" parTransId="{C009D2DB-A6F9-4FBA-A38F-662D4342B5DE}" sibTransId="{DE0CB00F-B462-4BBE-B903-AD1985DCC9C4}"/>
    <dgm:cxn modelId="{75748685-F452-4BE6-AA5F-80BA63C3BD25}" type="presOf" srcId="{833DCAAB-AD46-4EF5-A9D9-D7E07E6C21D8}" destId="{6983E683-38F9-426F-8DEB-D8B00E282772}" srcOrd="0" destOrd="0" presId="urn:microsoft.com/office/officeart/2005/8/layout/vList2"/>
    <dgm:cxn modelId="{3EDE4388-1087-4534-BA6D-7DB4F5141867}" type="presOf" srcId="{2326FC51-2997-455C-9437-C7C86EA4E504}" destId="{11C8A753-FE71-4F8F-8B70-BEC4BD20E5BD}" srcOrd="0" destOrd="1" presId="urn:microsoft.com/office/officeart/2005/8/layout/vList2"/>
    <dgm:cxn modelId="{91D3D3A2-ADFD-4AD5-9B00-46D4F6A1E977}" type="presOf" srcId="{ED146BDE-6B56-44B0-B73D-018835628C39}" destId="{02FCDAA2-F18D-464B-BBD2-BC42FD52FBF7}" srcOrd="0" destOrd="0" presId="urn:microsoft.com/office/officeart/2005/8/layout/vList2"/>
    <dgm:cxn modelId="{006CA2A3-AD21-4E35-9975-4708A62307C2}" type="presOf" srcId="{1E90C4A4-CCF6-4B45-996D-1CF2E5F16C07}" destId="{11C8A753-FE71-4F8F-8B70-BEC4BD20E5BD}" srcOrd="0" destOrd="0" presId="urn:microsoft.com/office/officeart/2005/8/layout/vList2"/>
    <dgm:cxn modelId="{C105F1A3-A4D0-402E-B11A-EF0A6BD49715}" srcId="{ED146BDE-6B56-44B0-B73D-018835628C39}" destId="{1E90C4A4-CCF6-4B45-996D-1CF2E5F16C07}" srcOrd="0" destOrd="0" parTransId="{2C62B603-C027-4061-B5D2-D9279D0ECA5B}" sibTransId="{25842D06-B6E1-4C27-BBC6-0955945A99A0}"/>
    <dgm:cxn modelId="{558564B8-D930-4331-BD9B-F05153CC888F}" srcId="{F9104FFA-1C1F-49E7-8009-19CD2DEEFBA6}" destId="{83B58545-F1E4-4632-AA2F-3D3F93D2CC1F}" srcOrd="1" destOrd="0" parTransId="{103F07B4-412E-421F-9CF4-DEA7F6965E68}" sibTransId="{35AE15A8-1BEF-439C-9744-6609F428D099}"/>
    <dgm:cxn modelId="{0640D1CE-34D3-4AA9-836A-9B0AB3C2B1E4}" type="presOf" srcId="{F9104FFA-1C1F-49E7-8009-19CD2DEEFBA6}" destId="{811148AA-AF76-4C4A-9192-BE9A30878C24}" srcOrd="0" destOrd="0" presId="urn:microsoft.com/office/officeart/2005/8/layout/vList2"/>
    <dgm:cxn modelId="{63067AEB-22E7-4990-B042-681E97AC22F1}" type="presOf" srcId="{058832A0-97F2-4201-A93F-65F248E0A957}" destId="{149DE5A1-E3D5-44D4-9BFF-9C9DAEAB77F6}" srcOrd="0" destOrd="0" presId="urn:microsoft.com/office/officeart/2005/8/layout/vList2"/>
    <dgm:cxn modelId="{9AAFF0A0-7A2A-4786-AFB7-3C22408ED37E}" type="presParOf" srcId="{B345E73A-7F5B-4E26-846E-366A46ED600A}" destId="{DCC69223-8086-4019-91E7-4088334BF91C}" srcOrd="0" destOrd="0" presId="urn:microsoft.com/office/officeart/2005/8/layout/vList2"/>
    <dgm:cxn modelId="{BC90E1CC-370A-4687-B4D7-8742366DD400}" type="presParOf" srcId="{B345E73A-7F5B-4E26-846E-366A46ED600A}" destId="{6983E683-38F9-426F-8DEB-D8B00E282772}" srcOrd="1" destOrd="0" presId="urn:microsoft.com/office/officeart/2005/8/layout/vList2"/>
    <dgm:cxn modelId="{9D7FE7C5-A83C-4979-AA75-111AB326333C}" type="presParOf" srcId="{B345E73A-7F5B-4E26-846E-366A46ED600A}" destId="{811148AA-AF76-4C4A-9192-BE9A30878C24}" srcOrd="2" destOrd="0" presId="urn:microsoft.com/office/officeart/2005/8/layout/vList2"/>
    <dgm:cxn modelId="{DD0D75BE-0D71-4726-ADB6-8CA16830D0A6}" type="presParOf" srcId="{B345E73A-7F5B-4E26-846E-366A46ED600A}" destId="{149DE5A1-E3D5-44D4-9BFF-9C9DAEAB77F6}" srcOrd="3" destOrd="0" presId="urn:microsoft.com/office/officeart/2005/8/layout/vList2"/>
    <dgm:cxn modelId="{42616979-1951-48B5-8BED-FC8881703278}" type="presParOf" srcId="{B345E73A-7F5B-4E26-846E-366A46ED600A}" destId="{02FCDAA2-F18D-464B-BBD2-BC42FD52FBF7}" srcOrd="4" destOrd="0" presId="urn:microsoft.com/office/officeart/2005/8/layout/vList2"/>
    <dgm:cxn modelId="{8411A27E-8756-4F1A-BD78-8DB7DCFAF623}" type="presParOf" srcId="{B345E73A-7F5B-4E26-846E-366A46ED600A}" destId="{11C8A753-FE71-4F8F-8B70-BEC4BD20E5B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2ED0C9-FFB5-4349-9C46-06C22BC1EA5D}"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E7DBCF84-FAED-42F3-B6D7-5C384867C33A}">
      <dgm:prSet/>
      <dgm:spPr/>
      <dgm:t>
        <a:bodyPr/>
        <a:lstStyle/>
        <a:p>
          <a:r>
            <a:rPr lang="en-US"/>
            <a:t>Volume:</a:t>
          </a:r>
        </a:p>
      </dgm:t>
    </dgm:pt>
    <dgm:pt modelId="{88EA7F5C-2E75-4193-8D4E-70E425FA8DBB}" type="parTrans" cxnId="{D1BA27C8-045E-407F-997F-642C9F95CB9D}">
      <dgm:prSet/>
      <dgm:spPr/>
      <dgm:t>
        <a:bodyPr/>
        <a:lstStyle/>
        <a:p>
          <a:endParaRPr lang="en-US"/>
        </a:p>
      </dgm:t>
    </dgm:pt>
    <dgm:pt modelId="{E0BDE579-41C9-462F-B944-D5E3A05D03EA}" type="sibTrans" cxnId="{D1BA27C8-045E-407F-997F-642C9F95CB9D}">
      <dgm:prSet/>
      <dgm:spPr/>
      <dgm:t>
        <a:bodyPr/>
        <a:lstStyle/>
        <a:p>
          <a:endParaRPr lang="en-US"/>
        </a:p>
      </dgm:t>
    </dgm:pt>
    <dgm:pt modelId="{7519FE7F-7BD6-44B6-9B93-DFCDAD015C1D}">
      <dgm:prSet/>
      <dgm:spPr/>
      <dgm:t>
        <a:bodyPr/>
        <a:lstStyle/>
        <a:p>
          <a:r>
            <a:rPr lang="en-US"/>
            <a:t>Volume of the catheter system included add-on devices</a:t>
          </a:r>
        </a:p>
      </dgm:t>
    </dgm:pt>
    <dgm:pt modelId="{A2C142EB-A886-4F98-8490-9606B9A6646A}" type="parTrans" cxnId="{07F64D7F-3CC0-4D2B-A535-A102A21F340C}">
      <dgm:prSet/>
      <dgm:spPr/>
      <dgm:t>
        <a:bodyPr/>
        <a:lstStyle/>
        <a:p>
          <a:endParaRPr lang="en-US"/>
        </a:p>
      </dgm:t>
    </dgm:pt>
    <dgm:pt modelId="{C138F7C5-E3ED-47D5-BD34-DAF885172882}" type="sibTrans" cxnId="{07F64D7F-3CC0-4D2B-A535-A102A21F340C}">
      <dgm:prSet/>
      <dgm:spPr/>
      <dgm:t>
        <a:bodyPr/>
        <a:lstStyle/>
        <a:p>
          <a:endParaRPr lang="en-US"/>
        </a:p>
      </dgm:t>
    </dgm:pt>
    <dgm:pt modelId="{F3617530-2BF4-4391-9517-CE2B58D35EB1}">
      <dgm:prSet/>
      <dgm:spPr/>
      <dgm:t>
        <a:bodyPr/>
        <a:lstStyle/>
        <a:p>
          <a:r>
            <a:rPr lang="en-US"/>
            <a:t>Alternative solutions: </a:t>
          </a:r>
        </a:p>
      </dgm:t>
    </dgm:pt>
    <dgm:pt modelId="{17C18E98-85CA-436B-ACD4-6BCFDECD3C51}" type="parTrans" cxnId="{6B1E55B2-3DA2-4E8C-9EB4-DDF60920B20A}">
      <dgm:prSet/>
      <dgm:spPr/>
      <dgm:t>
        <a:bodyPr/>
        <a:lstStyle/>
        <a:p>
          <a:endParaRPr lang="en-US"/>
        </a:p>
      </dgm:t>
    </dgm:pt>
    <dgm:pt modelId="{829735B7-3840-45A5-AB6E-3F1B76DA7710}" type="sibTrans" cxnId="{6B1E55B2-3DA2-4E8C-9EB4-DDF60920B20A}">
      <dgm:prSet/>
      <dgm:spPr/>
      <dgm:t>
        <a:bodyPr/>
        <a:lstStyle/>
        <a:p>
          <a:endParaRPr lang="en-US"/>
        </a:p>
      </dgm:t>
    </dgm:pt>
    <dgm:pt modelId="{74328EA7-2F2B-4E9C-B83C-8E000155DAC6}">
      <dgm:prSet/>
      <dgm:spPr/>
      <dgm:t>
        <a:bodyPr/>
        <a:lstStyle/>
        <a:p>
          <a:r>
            <a:rPr lang="en-US"/>
            <a:t>Bacteriostatic 0.9% sodium chloride must be limited to 30 mL daily</a:t>
          </a:r>
        </a:p>
      </dgm:t>
    </dgm:pt>
    <dgm:pt modelId="{F35DE76E-F3DE-4762-A8AC-51843A3B3434}" type="parTrans" cxnId="{9755EE81-F487-46DD-846E-BDEC2E594089}">
      <dgm:prSet/>
      <dgm:spPr/>
      <dgm:t>
        <a:bodyPr/>
        <a:lstStyle/>
        <a:p>
          <a:endParaRPr lang="en-US"/>
        </a:p>
      </dgm:t>
    </dgm:pt>
    <dgm:pt modelId="{CF1759DF-6E29-4C0B-A8AE-221F6944E196}" type="sibTrans" cxnId="{9755EE81-F487-46DD-846E-BDEC2E594089}">
      <dgm:prSet/>
      <dgm:spPr/>
      <dgm:t>
        <a:bodyPr/>
        <a:lstStyle/>
        <a:p>
          <a:endParaRPr lang="en-US"/>
        </a:p>
      </dgm:t>
    </dgm:pt>
    <dgm:pt modelId="{477D588E-CFD2-4AC7-B7A5-292C9ED74F9B}">
      <dgm:prSet/>
      <dgm:spPr/>
      <dgm:t>
        <a:bodyPr/>
        <a:lstStyle/>
        <a:p>
          <a:r>
            <a:rPr lang="en-US"/>
            <a:t>D5W must be followed by a 0.9% NaCl flush in cases of incompatibility</a:t>
          </a:r>
        </a:p>
      </dgm:t>
    </dgm:pt>
    <dgm:pt modelId="{722AEE4F-EB8E-4191-8038-C382C849236A}" type="parTrans" cxnId="{2E023B6C-2B70-43D0-9082-D5D5E238130C}">
      <dgm:prSet/>
      <dgm:spPr/>
      <dgm:t>
        <a:bodyPr/>
        <a:lstStyle/>
        <a:p>
          <a:endParaRPr lang="en-US"/>
        </a:p>
      </dgm:t>
    </dgm:pt>
    <dgm:pt modelId="{591B28E8-9957-4FFC-8C0A-BBA4B73064E6}" type="sibTrans" cxnId="{2E023B6C-2B70-43D0-9082-D5D5E238130C}">
      <dgm:prSet/>
      <dgm:spPr/>
      <dgm:t>
        <a:bodyPr/>
        <a:lstStyle/>
        <a:p>
          <a:endParaRPr lang="en-US"/>
        </a:p>
      </dgm:t>
    </dgm:pt>
    <dgm:pt modelId="{ACEA02B9-2FB6-4871-96C4-A476479F93C8}">
      <dgm:prSet/>
      <dgm:spPr/>
      <dgm:t>
        <a:bodyPr/>
        <a:lstStyle/>
        <a:p>
          <a:r>
            <a:rPr lang="en-US"/>
            <a:t>Syringe size:</a:t>
          </a:r>
        </a:p>
      </dgm:t>
    </dgm:pt>
    <dgm:pt modelId="{00D7D4C9-A10B-488E-A2E0-1E2BD68B751B}" type="parTrans" cxnId="{D1ABBB89-A7FF-469B-A777-C198C1D9BC70}">
      <dgm:prSet/>
      <dgm:spPr/>
      <dgm:t>
        <a:bodyPr/>
        <a:lstStyle/>
        <a:p>
          <a:endParaRPr lang="en-US"/>
        </a:p>
      </dgm:t>
    </dgm:pt>
    <dgm:pt modelId="{EF651DD6-1DDB-44D7-90E7-43BDAAF9FCDC}" type="sibTrans" cxnId="{D1ABBB89-A7FF-469B-A777-C198C1D9BC70}">
      <dgm:prSet/>
      <dgm:spPr/>
      <dgm:t>
        <a:bodyPr/>
        <a:lstStyle/>
        <a:p>
          <a:endParaRPr lang="en-US"/>
        </a:p>
      </dgm:t>
    </dgm:pt>
    <dgm:pt modelId="{572B1A12-DCEE-4B10-A7FF-583521F1180F}">
      <dgm:prSet/>
      <dgm:spPr/>
      <dgm:t>
        <a:bodyPr/>
        <a:lstStyle/>
        <a:p>
          <a:r>
            <a:rPr lang="en-US"/>
            <a:t>Smaller syringes generate a higher injection pressure</a:t>
          </a:r>
        </a:p>
      </dgm:t>
    </dgm:pt>
    <dgm:pt modelId="{1CA147E4-78B9-4434-A723-7EB7E3B0C366}" type="parTrans" cxnId="{EB1A5C51-0A4C-462A-95FA-D0DF0EADD241}">
      <dgm:prSet/>
      <dgm:spPr/>
      <dgm:t>
        <a:bodyPr/>
        <a:lstStyle/>
        <a:p>
          <a:endParaRPr lang="en-US"/>
        </a:p>
      </dgm:t>
    </dgm:pt>
    <dgm:pt modelId="{198541C1-CA56-4025-8FE5-1E3361928342}" type="sibTrans" cxnId="{EB1A5C51-0A4C-462A-95FA-D0DF0EADD241}">
      <dgm:prSet/>
      <dgm:spPr/>
      <dgm:t>
        <a:bodyPr/>
        <a:lstStyle/>
        <a:p>
          <a:endParaRPr lang="en-US"/>
        </a:p>
      </dgm:t>
    </dgm:pt>
    <dgm:pt modelId="{6BC365F4-C9A4-499B-B6EB-7958775CACB1}">
      <dgm:prSet/>
      <dgm:spPr/>
      <dgm:t>
        <a:bodyPr/>
        <a:lstStyle/>
        <a:p>
          <a:r>
            <a:rPr lang="en-US"/>
            <a:t>Syringes ≥10 mL must be used on CVADs</a:t>
          </a:r>
        </a:p>
      </dgm:t>
    </dgm:pt>
    <dgm:pt modelId="{35E64A22-6000-49D7-8098-7A192FA16045}" type="parTrans" cxnId="{DB4429FD-3768-4E98-901E-2782D63A3B0F}">
      <dgm:prSet/>
      <dgm:spPr/>
      <dgm:t>
        <a:bodyPr/>
        <a:lstStyle/>
        <a:p>
          <a:endParaRPr lang="en-US"/>
        </a:p>
      </dgm:t>
    </dgm:pt>
    <dgm:pt modelId="{449C6312-86F6-4F57-8020-F276A1A081AF}" type="sibTrans" cxnId="{DB4429FD-3768-4E98-901E-2782D63A3B0F}">
      <dgm:prSet/>
      <dgm:spPr/>
      <dgm:t>
        <a:bodyPr/>
        <a:lstStyle/>
        <a:p>
          <a:endParaRPr lang="en-US"/>
        </a:p>
      </dgm:t>
    </dgm:pt>
    <dgm:pt modelId="{55E96D27-6D22-43EA-B41F-5327F799DAF5}">
      <dgm:prSet/>
      <dgm:spPr/>
      <dgm:t>
        <a:bodyPr/>
        <a:lstStyle/>
        <a:p>
          <a:r>
            <a:rPr lang="en-US"/>
            <a:t>Minimum volume of flush administered must be equal to twice the internal volume of the catheter system</a:t>
          </a:r>
        </a:p>
      </dgm:t>
    </dgm:pt>
    <dgm:pt modelId="{BC15805D-4792-4087-AEEC-1E778EBF84B3}" type="parTrans" cxnId="{0BB23028-ADD2-43D1-9DAC-7A5D60AF73E8}">
      <dgm:prSet/>
      <dgm:spPr/>
      <dgm:t>
        <a:bodyPr/>
        <a:lstStyle/>
        <a:p>
          <a:endParaRPr lang="en-US"/>
        </a:p>
      </dgm:t>
    </dgm:pt>
    <dgm:pt modelId="{ADE745E9-2F71-4AA8-A22B-4FF36982E1C0}" type="sibTrans" cxnId="{0BB23028-ADD2-43D1-9DAC-7A5D60AF73E8}">
      <dgm:prSet/>
      <dgm:spPr/>
      <dgm:t>
        <a:bodyPr/>
        <a:lstStyle/>
        <a:p>
          <a:endParaRPr lang="en-US"/>
        </a:p>
      </dgm:t>
    </dgm:pt>
    <dgm:pt modelId="{0DF2FB55-602E-49A3-9BFB-4F95A337BC3D}" type="pres">
      <dgm:prSet presAssocID="{BE2ED0C9-FFB5-4349-9C46-06C22BC1EA5D}" presName="Name0" presStyleCnt="0">
        <dgm:presLayoutVars>
          <dgm:dir/>
          <dgm:animLvl val="lvl"/>
          <dgm:resizeHandles val="exact"/>
        </dgm:presLayoutVars>
      </dgm:prSet>
      <dgm:spPr/>
    </dgm:pt>
    <dgm:pt modelId="{FCB9C860-6B19-46F3-A1AA-A69AA6B5A16E}" type="pres">
      <dgm:prSet presAssocID="{E7DBCF84-FAED-42F3-B6D7-5C384867C33A}" presName="linNode" presStyleCnt="0"/>
      <dgm:spPr/>
    </dgm:pt>
    <dgm:pt modelId="{ABB119AC-8DF6-4FA9-91B5-EE0DBA49A5DC}" type="pres">
      <dgm:prSet presAssocID="{E7DBCF84-FAED-42F3-B6D7-5C384867C33A}" presName="parentText" presStyleLbl="node1" presStyleIdx="0" presStyleCnt="3">
        <dgm:presLayoutVars>
          <dgm:chMax val="1"/>
          <dgm:bulletEnabled val="1"/>
        </dgm:presLayoutVars>
      </dgm:prSet>
      <dgm:spPr/>
    </dgm:pt>
    <dgm:pt modelId="{E3FB793A-BBDA-45CC-8158-9FB836F64584}" type="pres">
      <dgm:prSet presAssocID="{E7DBCF84-FAED-42F3-B6D7-5C384867C33A}" presName="descendantText" presStyleLbl="alignAccFollowNode1" presStyleIdx="0" presStyleCnt="3">
        <dgm:presLayoutVars>
          <dgm:bulletEnabled val="1"/>
        </dgm:presLayoutVars>
      </dgm:prSet>
      <dgm:spPr/>
    </dgm:pt>
    <dgm:pt modelId="{B04B7925-822B-4D54-AA86-8E6E938361D2}" type="pres">
      <dgm:prSet presAssocID="{E0BDE579-41C9-462F-B944-D5E3A05D03EA}" presName="sp" presStyleCnt="0"/>
      <dgm:spPr/>
    </dgm:pt>
    <dgm:pt modelId="{2C5248F7-4E8E-42C6-9688-4BCFC8274678}" type="pres">
      <dgm:prSet presAssocID="{F3617530-2BF4-4391-9517-CE2B58D35EB1}" presName="linNode" presStyleCnt="0"/>
      <dgm:spPr/>
    </dgm:pt>
    <dgm:pt modelId="{C29E24E5-52B7-4C93-A1C3-FCA2052DB8AE}" type="pres">
      <dgm:prSet presAssocID="{F3617530-2BF4-4391-9517-CE2B58D35EB1}" presName="parentText" presStyleLbl="node1" presStyleIdx="1" presStyleCnt="3">
        <dgm:presLayoutVars>
          <dgm:chMax val="1"/>
          <dgm:bulletEnabled val="1"/>
        </dgm:presLayoutVars>
      </dgm:prSet>
      <dgm:spPr/>
    </dgm:pt>
    <dgm:pt modelId="{3C678B4F-24CD-4147-BEF7-889B9DC72BAF}" type="pres">
      <dgm:prSet presAssocID="{F3617530-2BF4-4391-9517-CE2B58D35EB1}" presName="descendantText" presStyleLbl="alignAccFollowNode1" presStyleIdx="1" presStyleCnt="3">
        <dgm:presLayoutVars>
          <dgm:bulletEnabled val="1"/>
        </dgm:presLayoutVars>
      </dgm:prSet>
      <dgm:spPr/>
    </dgm:pt>
    <dgm:pt modelId="{7B96A556-F28C-4419-984E-335A858D182B}" type="pres">
      <dgm:prSet presAssocID="{829735B7-3840-45A5-AB6E-3F1B76DA7710}" presName="sp" presStyleCnt="0"/>
      <dgm:spPr/>
    </dgm:pt>
    <dgm:pt modelId="{90DDCF0F-6F85-4494-8418-C23658F890E8}" type="pres">
      <dgm:prSet presAssocID="{ACEA02B9-2FB6-4871-96C4-A476479F93C8}" presName="linNode" presStyleCnt="0"/>
      <dgm:spPr/>
    </dgm:pt>
    <dgm:pt modelId="{13F50404-BA02-429B-9C19-FDABA9F10037}" type="pres">
      <dgm:prSet presAssocID="{ACEA02B9-2FB6-4871-96C4-A476479F93C8}" presName="parentText" presStyleLbl="node1" presStyleIdx="2" presStyleCnt="3">
        <dgm:presLayoutVars>
          <dgm:chMax val="1"/>
          <dgm:bulletEnabled val="1"/>
        </dgm:presLayoutVars>
      </dgm:prSet>
      <dgm:spPr/>
    </dgm:pt>
    <dgm:pt modelId="{30B46ADD-3EE8-4791-8C6C-48C153A6043C}" type="pres">
      <dgm:prSet presAssocID="{ACEA02B9-2FB6-4871-96C4-A476479F93C8}" presName="descendantText" presStyleLbl="alignAccFollowNode1" presStyleIdx="2" presStyleCnt="3">
        <dgm:presLayoutVars>
          <dgm:bulletEnabled val="1"/>
        </dgm:presLayoutVars>
      </dgm:prSet>
      <dgm:spPr/>
    </dgm:pt>
  </dgm:ptLst>
  <dgm:cxnLst>
    <dgm:cxn modelId="{E61CC601-8B3C-4BCF-B7F0-1BBA3E89D5F0}" type="presOf" srcId="{74328EA7-2F2B-4E9C-B83C-8E000155DAC6}" destId="{3C678B4F-24CD-4147-BEF7-889B9DC72BAF}" srcOrd="0" destOrd="0" presId="urn:microsoft.com/office/officeart/2005/8/layout/vList5"/>
    <dgm:cxn modelId="{AE8C9819-C66F-400A-B729-B2E059D95571}" type="presOf" srcId="{BE2ED0C9-FFB5-4349-9C46-06C22BC1EA5D}" destId="{0DF2FB55-602E-49A3-9BFB-4F95A337BC3D}" srcOrd="0" destOrd="0" presId="urn:microsoft.com/office/officeart/2005/8/layout/vList5"/>
    <dgm:cxn modelId="{9E5EE81F-6B76-4AD7-93FE-CB4E43BD876A}" type="presOf" srcId="{7519FE7F-7BD6-44B6-9B93-DFCDAD015C1D}" destId="{E3FB793A-BBDA-45CC-8158-9FB836F64584}" srcOrd="0" destOrd="1" presId="urn:microsoft.com/office/officeart/2005/8/layout/vList5"/>
    <dgm:cxn modelId="{0BB23028-ADD2-43D1-9DAC-7A5D60AF73E8}" srcId="{E7DBCF84-FAED-42F3-B6D7-5C384867C33A}" destId="{55E96D27-6D22-43EA-B41F-5327F799DAF5}" srcOrd="0" destOrd="0" parTransId="{BC15805D-4792-4087-AEEC-1E778EBF84B3}" sibTransId="{ADE745E9-2F71-4AA8-A22B-4FF36982E1C0}"/>
    <dgm:cxn modelId="{8493825B-05C7-47DE-9FCA-DB823B7540C1}" type="presOf" srcId="{E7DBCF84-FAED-42F3-B6D7-5C384867C33A}" destId="{ABB119AC-8DF6-4FA9-91B5-EE0DBA49A5DC}" srcOrd="0" destOrd="0" presId="urn:microsoft.com/office/officeart/2005/8/layout/vList5"/>
    <dgm:cxn modelId="{3F349360-C757-4DDA-89E5-5BC3E0BE8BA7}" type="presOf" srcId="{ACEA02B9-2FB6-4871-96C4-A476479F93C8}" destId="{13F50404-BA02-429B-9C19-FDABA9F10037}" srcOrd="0" destOrd="0" presId="urn:microsoft.com/office/officeart/2005/8/layout/vList5"/>
    <dgm:cxn modelId="{2E023B6C-2B70-43D0-9082-D5D5E238130C}" srcId="{F3617530-2BF4-4391-9517-CE2B58D35EB1}" destId="{477D588E-CFD2-4AC7-B7A5-292C9ED74F9B}" srcOrd="1" destOrd="0" parTransId="{722AEE4F-EB8E-4191-8038-C382C849236A}" sibTransId="{591B28E8-9957-4FFC-8C0A-BBA4B73064E6}"/>
    <dgm:cxn modelId="{94765A6E-4DB3-40E9-B1F4-9804DBDC2A85}" type="presOf" srcId="{477D588E-CFD2-4AC7-B7A5-292C9ED74F9B}" destId="{3C678B4F-24CD-4147-BEF7-889B9DC72BAF}" srcOrd="0" destOrd="1" presId="urn:microsoft.com/office/officeart/2005/8/layout/vList5"/>
    <dgm:cxn modelId="{1EBCFE6F-9EFD-45FA-B538-2432A695F41D}" type="presOf" srcId="{6BC365F4-C9A4-499B-B6EB-7958775CACB1}" destId="{30B46ADD-3EE8-4791-8C6C-48C153A6043C}" srcOrd="0" destOrd="0" presId="urn:microsoft.com/office/officeart/2005/8/layout/vList5"/>
    <dgm:cxn modelId="{EB1A5C51-0A4C-462A-95FA-D0DF0EADD241}" srcId="{ACEA02B9-2FB6-4871-96C4-A476479F93C8}" destId="{572B1A12-DCEE-4B10-A7FF-583521F1180F}" srcOrd="1" destOrd="0" parTransId="{1CA147E4-78B9-4434-A723-7EB7E3B0C366}" sibTransId="{198541C1-CA56-4025-8FE5-1E3361928342}"/>
    <dgm:cxn modelId="{07F64D7F-3CC0-4D2B-A535-A102A21F340C}" srcId="{E7DBCF84-FAED-42F3-B6D7-5C384867C33A}" destId="{7519FE7F-7BD6-44B6-9B93-DFCDAD015C1D}" srcOrd="1" destOrd="0" parTransId="{A2C142EB-A886-4F98-8490-9606B9A6646A}" sibTransId="{C138F7C5-E3ED-47D5-BD34-DAF885172882}"/>
    <dgm:cxn modelId="{9755EE81-F487-46DD-846E-BDEC2E594089}" srcId="{F3617530-2BF4-4391-9517-CE2B58D35EB1}" destId="{74328EA7-2F2B-4E9C-B83C-8E000155DAC6}" srcOrd="0" destOrd="0" parTransId="{F35DE76E-F3DE-4762-A8AC-51843A3B3434}" sibTransId="{CF1759DF-6E29-4C0B-A8AE-221F6944E196}"/>
    <dgm:cxn modelId="{D1ABBB89-A7FF-469B-A777-C198C1D9BC70}" srcId="{BE2ED0C9-FFB5-4349-9C46-06C22BC1EA5D}" destId="{ACEA02B9-2FB6-4871-96C4-A476479F93C8}" srcOrd="2" destOrd="0" parTransId="{00D7D4C9-A10B-488E-A2E0-1E2BD68B751B}" sibTransId="{EF651DD6-1DDB-44D7-90E7-43BDAAF9FCDC}"/>
    <dgm:cxn modelId="{6B1E55B2-3DA2-4E8C-9EB4-DDF60920B20A}" srcId="{BE2ED0C9-FFB5-4349-9C46-06C22BC1EA5D}" destId="{F3617530-2BF4-4391-9517-CE2B58D35EB1}" srcOrd="1" destOrd="0" parTransId="{17C18E98-85CA-436B-ACD4-6BCFDECD3C51}" sibTransId="{829735B7-3840-45A5-AB6E-3F1B76DA7710}"/>
    <dgm:cxn modelId="{D1BA27C8-045E-407F-997F-642C9F95CB9D}" srcId="{BE2ED0C9-FFB5-4349-9C46-06C22BC1EA5D}" destId="{E7DBCF84-FAED-42F3-B6D7-5C384867C33A}" srcOrd="0" destOrd="0" parTransId="{88EA7F5C-2E75-4193-8D4E-70E425FA8DBB}" sibTransId="{E0BDE579-41C9-462F-B944-D5E3A05D03EA}"/>
    <dgm:cxn modelId="{67BE39DB-0354-4C71-AE27-6EA376C60214}" type="presOf" srcId="{55E96D27-6D22-43EA-B41F-5327F799DAF5}" destId="{E3FB793A-BBDA-45CC-8158-9FB836F64584}" srcOrd="0" destOrd="0" presId="urn:microsoft.com/office/officeart/2005/8/layout/vList5"/>
    <dgm:cxn modelId="{CC4CC2EB-F4C6-4791-BEA2-F220624E38B0}" type="presOf" srcId="{F3617530-2BF4-4391-9517-CE2B58D35EB1}" destId="{C29E24E5-52B7-4C93-A1C3-FCA2052DB8AE}" srcOrd="0" destOrd="0" presId="urn:microsoft.com/office/officeart/2005/8/layout/vList5"/>
    <dgm:cxn modelId="{DB4429FD-3768-4E98-901E-2782D63A3B0F}" srcId="{ACEA02B9-2FB6-4871-96C4-A476479F93C8}" destId="{6BC365F4-C9A4-499B-B6EB-7958775CACB1}" srcOrd="0" destOrd="0" parTransId="{35E64A22-6000-49D7-8098-7A192FA16045}" sibTransId="{449C6312-86F6-4F57-8020-F276A1A081AF}"/>
    <dgm:cxn modelId="{AAACC8FD-67A5-4CDC-AAB5-5272A281AD87}" type="presOf" srcId="{572B1A12-DCEE-4B10-A7FF-583521F1180F}" destId="{30B46ADD-3EE8-4791-8C6C-48C153A6043C}" srcOrd="0" destOrd="1" presId="urn:microsoft.com/office/officeart/2005/8/layout/vList5"/>
    <dgm:cxn modelId="{0E574F31-04F2-4CEA-8152-F3DEF6DAE768}" type="presParOf" srcId="{0DF2FB55-602E-49A3-9BFB-4F95A337BC3D}" destId="{FCB9C860-6B19-46F3-A1AA-A69AA6B5A16E}" srcOrd="0" destOrd="0" presId="urn:microsoft.com/office/officeart/2005/8/layout/vList5"/>
    <dgm:cxn modelId="{2DE54053-30E5-40B7-9887-B710159F0DD9}" type="presParOf" srcId="{FCB9C860-6B19-46F3-A1AA-A69AA6B5A16E}" destId="{ABB119AC-8DF6-4FA9-91B5-EE0DBA49A5DC}" srcOrd="0" destOrd="0" presId="urn:microsoft.com/office/officeart/2005/8/layout/vList5"/>
    <dgm:cxn modelId="{09FFC162-6442-4835-8010-79EAE236295B}" type="presParOf" srcId="{FCB9C860-6B19-46F3-A1AA-A69AA6B5A16E}" destId="{E3FB793A-BBDA-45CC-8158-9FB836F64584}" srcOrd="1" destOrd="0" presId="urn:microsoft.com/office/officeart/2005/8/layout/vList5"/>
    <dgm:cxn modelId="{781F2FA5-23A1-4229-B91D-D22830F71428}" type="presParOf" srcId="{0DF2FB55-602E-49A3-9BFB-4F95A337BC3D}" destId="{B04B7925-822B-4D54-AA86-8E6E938361D2}" srcOrd="1" destOrd="0" presId="urn:microsoft.com/office/officeart/2005/8/layout/vList5"/>
    <dgm:cxn modelId="{CBA197B8-DE75-4439-865C-3A039DFE2259}" type="presParOf" srcId="{0DF2FB55-602E-49A3-9BFB-4F95A337BC3D}" destId="{2C5248F7-4E8E-42C6-9688-4BCFC8274678}" srcOrd="2" destOrd="0" presId="urn:microsoft.com/office/officeart/2005/8/layout/vList5"/>
    <dgm:cxn modelId="{AB8993BF-E336-4B7D-8E11-9BFCB9A06696}" type="presParOf" srcId="{2C5248F7-4E8E-42C6-9688-4BCFC8274678}" destId="{C29E24E5-52B7-4C93-A1C3-FCA2052DB8AE}" srcOrd="0" destOrd="0" presId="urn:microsoft.com/office/officeart/2005/8/layout/vList5"/>
    <dgm:cxn modelId="{A2532C65-9DFA-47EE-9FDF-47551E215583}" type="presParOf" srcId="{2C5248F7-4E8E-42C6-9688-4BCFC8274678}" destId="{3C678B4F-24CD-4147-BEF7-889B9DC72BAF}" srcOrd="1" destOrd="0" presId="urn:microsoft.com/office/officeart/2005/8/layout/vList5"/>
    <dgm:cxn modelId="{AA432DB3-1996-4698-97C1-A721D6C47685}" type="presParOf" srcId="{0DF2FB55-602E-49A3-9BFB-4F95A337BC3D}" destId="{7B96A556-F28C-4419-984E-335A858D182B}" srcOrd="3" destOrd="0" presId="urn:microsoft.com/office/officeart/2005/8/layout/vList5"/>
    <dgm:cxn modelId="{3326E8BD-90FB-4289-B822-E800FD615208}" type="presParOf" srcId="{0DF2FB55-602E-49A3-9BFB-4F95A337BC3D}" destId="{90DDCF0F-6F85-4494-8418-C23658F890E8}" srcOrd="4" destOrd="0" presId="urn:microsoft.com/office/officeart/2005/8/layout/vList5"/>
    <dgm:cxn modelId="{2EA3AA73-A050-4FA5-86C1-91D71A8E3415}" type="presParOf" srcId="{90DDCF0F-6F85-4494-8418-C23658F890E8}" destId="{13F50404-BA02-429B-9C19-FDABA9F10037}" srcOrd="0" destOrd="0" presId="urn:microsoft.com/office/officeart/2005/8/layout/vList5"/>
    <dgm:cxn modelId="{3A201F42-B988-45A4-9EFF-B9DE5440AD81}" type="presParOf" srcId="{90DDCF0F-6F85-4494-8418-C23658F890E8}" destId="{30B46ADD-3EE8-4791-8C6C-48C153A6043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4530-49B4-4AD9-9BCB-09D003BCBF42}">
      <dsp:nvSpPr>
        <dsp:cNvPr id="0" name=""/>
        <dsp:cNvSpPr/>
      </dsp:nvSpPr>
      <dsp:spPr>
        <a:xfrm>
          <a:off x="538" y="888742"/>
          <a:ext cx="2180414" cy="2616497"/>
        </a:xfrm>
        <a:prstGeom prst="rect">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77" tIns="0" rIns="215377" bIns="330200" numCol="1" spcCol="1270" anchor="t" anchorCtr="0">
          <a:noAutofit/>
        </a:bodyPr>
        <a:lstStyle/>
        <a:p>
          <a:pPr marL="0" lvl="0" indent="0" algn="l" defTabSz="666750">
            <a:lnSpc>
              <a:spcPct val="90000"/>
            </a:lnSpc>
            <a:spcBef>
              <a:spcPct val="0"/>
            </a:spcBef>
            <a:spcAft>
              <a:spcPct val="35000"/>
            </a:spcAft>
            <a:buNone/>
          </a:pPr>
          <a:r>
            <a:rPr lang="en-US" sz="1500" kern="1200"/>
            <a:t>Review the types of central venous catheters common to a home infusion setting</a:t>
          </a:r>
        </a:p>
      </dsp:txBody>
      <dsp:txXfrm>
        <a:off x="538" y="1935341"/>
        <a:ext cx="2180414" cy="1569898"/>
      </dsp:txXfrm>
    </dsp:sp>
    <dsp:sp modelId="{29813D7D-D23B-459C-B336-0051CB587FA1}">
      <dsp:nvSpPr>
        <dsp:cNvPr id="0" name=""/>
        <dsp:cNvSpPr/>
      </dsp:nvSpPr>
      <dsp:spPr>
        <a:xfrm>
          <a:off x="538" y="888742"/>
          <a:ext cx="2180414" cy="10465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5377" tIns="165100" rIns="215377" bIns="165100" numCol="1" spcCol="1270" anchor="ctr" anchorCtr="0">
          <a:noAutofit/>
        </a:bodyPr>
        <a:lstStyle/>
        <a:p>
          <a:pPr marL="0" lvl="0" indent="0" algn="l" defTabSz="2266950">
            <a:lnSpc>
              <a:spcPct val="90000"/>
            </a:lnSpc>
            <a:spcBef>
              <a:spcPct val="0"/>
            </a:spcBef>
            <a:spcAft>
              <a:spcPct val="35000"/>
            </a:spcAft>
            <a:buNone/>
          </a:pPr>
          <a:r>
            <a:rPr lang="en-US" sz="5100" kern="1200"/>
            <a:t>01</a:t>
          </a:r>
        </a:p>
      </dsp:txBody>
      <dsp:txXfrm>
        <a:off x="538" y="888742"/>
        <a:ext cx="2180414" cy="1046599"/>
      </dsp:txXfrm>
    </dsp:sp>
    <dsp:sp modelId="{99523B1E-2997-4D66-ADB0-E4CFD10DE80F}">
      <dsp:nvSpPr>
        <dsp:cNvPr id="0" name=""/>
        <dsp:cNvSpPr/>
      </dsp:nvSpPr>
      <dsp:spPr>
        <a:xfrm>
          <a:off x="2355386" y="888742"/>
          <a:ext cx="2180414" cy="2616497"/>
        </a:xfrm>
        <a:prstGeom prst="rect">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77" tIns="0" rIns="215377" bIns="330200" numCol="1" spcCol="1270" anchor="t" anchorCtr="0">
          <a:noAutofit/>
        </a:bodyPr>
        <a:lstStyle/>
        <a:p>
          <a:pPr marL="0" lvl="0" indent="0" algn="l" defTabSz="666750">
            <a:lnSpc>
              <a:spcPct val="90000"/>
            </a:lnSpc>
            <a:spcBef>
              <a:spcPct val="0"/>
            </a:spcBef>
            <a:spcAft>
              <a:spcPct val="35000"/>
            </a:spcAft>
            <a:buNone/>
          </a:pPr>
          <a:r>
            <a:rPr lang="en-US" sz="1500" kern="1200"/>
            <a:t>Describe the current roles of therapies to maintain line patency</a:t>
          </a:r>
        </a:p>
      </dsp:txBody>
      <dsp:txXfrm>
        <a:off x="2355386" y="1935341"/>
        <a:ext cx="2180414" cy="1569898"/>
      </dsp:txXfrm>
    </dsp:sp>
    <dsp:sp modelId="{381A3118-9F7C-48BD-A37B-C45C041E93CD}">
      <dsp:nvSpPr>
        <dsp:cNvPr id="0" name=""/>
        <dsp:cNvSpPr/>
      </dsp:nvSpPr>
      <dsp:spPr>
        <a:xfrm>
          <a:off x="2355386" y="888742"/>
          <a:ext cx="2180414" cy="10465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5377" tIns="165100" rIns="215377" bIns="165100" numCol="1" spcCol="1270" anchor="ctr" anchorCtr="0">
          <a:noAutofit/>
        </a:bodyPr>
        <a:lstStyle/>
        <a:p>
          <a:pPr marL="0" lvl="0" indent="0" algn="l" defTabSz="2266950">
            <a:lnSpc>
              <a:spcPct val="90000"/>
            </a:lnSpc>
            <a:spcBef>
              <a:spcPct val="0"/>
            </a:spcBef>
            <a:spcAft>
              <a:spcPct val="35000"/>
            </a:spcAft>
            <a:buNone/>
          </a:pPr>
          <a:r>
            <a:rPr lang="en-US" sz="5100" kern="1200"/>
            <a:t>02</a:t>
          </a:r>
        </a:p>
      </dsp:txBody>
      <dsp:txXfrm>
        <a:off x="2355386" y="888742"/>
        <a:ext cx="2180414" cy="1046599"/>
      </dsp:txXfrm>
    </dsp:sp>
    <dsp:sp modelId="{E4C1CBFE-28B0-4CAB-8C90-57B6FB9EB66E}">
      <dsp:nvSpPr>
        <dsp:cNvPr id="0" name=""/>
        <dsp:cNvSpPr/>
      </dsp:nvSpPr>
      <dsp:spPr>
        <a:xfrm>
          <a:off x="4710234" y="888742"/>
          <a:ext cx="2180414" cy="2616497"/>
        </a:xfrm>
        <a:prstGeom prst="rect">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377" tIns="0" rIns="215377" bIns="330200" numCol="1" spcCol="1270" anchor="t" anchorCtr="0">
          <a:noAutofit/>
        </a:bodyPr>
        <a:lstStyle/>
        <a:p>
          <a:pPr marL="0" lvl="0" indent="0" algn="l" defTabSz="666750">
            <a:lnSpc>
              <a:spcPct val="90000"/>
            </a:lnSpc>
            <a:spcBef>
              <a:spcPct val="0"/>
            </a:spcBef>
            <a:spcAft>
              <a:spcPct val="35000"/>
            </a:spcAft>
            <a:buNone/>
          </a:pPr>
          <a:r>
            <a:rPr lang="en-US" sz="1500" kern="1200"/>
            <a:t>Discuss emerging literature influencing protocols for central line maintenance in a home infusion setting</a:t>
          </a:r>
        </a:p>
      </dsp:txBody>
      <dsp:txXfrm>
        <a:off x="4710234" y="1935341"/>
        <a:ext cx="2180414" cy="1569898"/>
      </dsp:txXfrm>
    </dsp:sp>
    <dsp:sp modelId="{B8325906-B227-4A2D-BA4F-6BB4C120DB9F}">
      <dsp:nvSpPr>
        <dsp:cNvPr id="0" name=""/>
        <dsp:cNvSpPr/>
      </dsp:nvSpPr>
      <dsp:spPr>
        <a:xfrm>
          <a:off x="4710234" y="888742"/>
          <a:ext cx="2180414" cy="10465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15377" tIns="165100" rIns="215377" bIns="165100" numCol="1" spcCol="1270" anchor="ctr" anchorCtr="0">
          <a:noAutofit/>
        </a:bodyPr>
        <a:lstStyle/>
        <a:p>
          <a:pPr marL="0" lvl="0" indent="0" algn="l" defTabSz="2266950">
            <a:lnSpc>
              <a:spcPct val="90000"/>
            </a:lnSpc>
            <a:spcBef>
              <a:spcPct val="0"/>
            </a:spcBef>
            <a:spcAft>
              <a:spcPct val="35000"/>
            </a:spcAft>
            <a:buNone/>
          </a:pPr>
          <a:r>
            <a:rPr lang="en-US" sz="5100" kern="1200"/>
            <a:t>03</a:t>
          </a:r>
        </a:p>
      </dsp:txBody>
      <dsp:txXfrm>
        <a:off x="4710234" y="888742"/>
        <a:ext cx="2180414" cy="10465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EDF09-E782-468C-BED0-F2DDCC259CA0}">
      <dsp:nvSpPr>
        <dsp:cNvPr id="0" name=""/>
        <dsp:cNvSpPr/>
      </dsp:nvSpPr>
      <dsp:spPr>
        <a:xfrm>
          <a:off x="0" y="57789"/>
          <a:ext cx="1051560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Pulsatile flushing technique:</a:t>
          </a:r>
        </a:p>
      </dsp:txBody>
      <dsp:txXfrm>
        <a:off x="28100" y="85889"/>
        <a:ext cx="10459400" cy="519439"/>
      </dsp:txXfrm>
    </dsp:sp>
    <dsp:sp modelId="{C4BEA7C6-B3F2-4261-8374-26A5BB58D606}">
      <dsp:nvSpPr>
        <dsp:cNvPr id="0" name=""/>
        <dsp:cNvSpPr/>
      </dsp:nvSpPr>
      <dsp:spPr>
        <a:xfrm>
          <a:off x="0" y="633429"/>
          <a:ext cx="10515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Brief boluses of ~1 mL, followed by a short pause</a:t>
          </a:r>
        </a:p>
        <a:p>
          <a:pPr marL="171450" lvl="1" indent="-171450" algn="l" defTabSz="844550">
            <a:lnSpc>
              <a:spcPct val="90000"/>
            </a:lnSpc>
            <a:spcBef>
              <a:spcPct val="0"/>
            </a:spcBef>
            <a:spcAft>
              <a:spcPct val="20000"/>
            </a:spcAft>
            <a:buChar char="•"/>
          </a:pPr>
          <a:r>
            <a:rPr lang="en-US" sz="1900" kern="1200"/>
            <a:t>More effective at removing/preventing residues, medications, and fibrin lining the walls of the catheter</a:t>
          </a:r>
        </a:p>
      </dsp:txBody>
      <dsp:txXfrm>
        <a:off x="0" y="633429"/>
        <a:ext cx="10515600" cy="919080"/>
      </dsp:txXfrm>
    </dsp:sp>
    <dsp:sp modelId="{084E66AA-140A-4C68-AD5A-B18A81D741C8}">
      <dsp:nvSpPr>
        <dsp:cNvPr id="0" name=""/>
        <dsp:cNvSpPr/>
      </dsp:nvSpPr>
      <dsp:spPr>
        <a:xfrm>
          <a:off x="0" y="1552509"/>
          <a:ext cx="1051560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Positive pressure:</a:t>
          </a:r>
        </a:p>
      </dsp:txBody>
      <dsp:txXfrm>
        <a:off x="28100" y="1580609"/>
        <a:ext cx="10459400" cy="519439"/>
      </dsp:txXfrm>
    </dsp:sp>
    <dsp:sp modelId="{57FD0666-8C36-4C74-B6E2-1AEB52F03C60}">
      <dsp:nvSpPr>
        <dsp:cNvPr id="0" name=""/>
        <dsp:cNvSpPr/>
      </dsp:nvSpPr>
      <dsp:spPr>
        <a:xfrm>
          <a:off x="0" y="2128149"/>
          <a:ext cx="105156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Maintaining pressure on the syringe plunger when detaching from the injection cap prevents blood from backing up in the line</a:t>
          </a:r>
        </a:p>
      </dsp:txBody>
      <dsp:txXfrm>
        <a:off x="0" y="2128149"/>
        <a:ext cx="10515600" cy="596160"/>
      </dsp:txXfrm>
    </dsp:sp>
    <dsp:sp modelId="{615C4466-37D1-4474-BFE0-251EB9AF0E25}">
      <dsp:nvSpPr>
        <dsp:cNvPr id="0" name=""/>
        <dsp:cNvSpPr/>
      </dsp:nvSpPr>
      <dsp:spPr>
        <a:xfrm>
          <a:off x="0" y="2724309"/>
          <a:ext cx="1051560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Patency assessments:</a:t>
          </a:r>
        </a:p>
      </dsp:txBody>
      <dsp:txXfrm>
        <a:off x="28100" y="2752409"/>
        <a:ext cx="10459400" cy="519439"/>
      </dsp:txXfrm>
    </dsp:sp>
    <dsp:sp modelId="{16C4E5B6-6E94-46AC-9566-E9DFDF3D30FA}">
      <dsp:nvSpPr>
        <dsp:cNvPr id="0" name=""/>
        <dsp:cNvSpPr/>
      </dsp:nvSpPr>
      <dsp:spPr>
        <a:xfrm>
          <a:off x="0" y="3299948"/>
          <a:ext cx="10515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Patients should assess patency at each flush administration (e.g., sluggishness, resistance)</a:t>
          </a:r>
        </a:p>
        <a:p>
          <a:pPr marL="171450" lvl="1" indent="-171450" algn="l" defTabSz="844550">
            <a:lnSpc>
              <a:spcPct val="90000"/>
            </a:lnSpc>
            <a:spcBef>
              <a:spcPct val="0"/>
            </a:spcBef>
            <a:spcAft>
              <a:spcPct val="20000"/>
            </a:spcAft>
            <a:buChar char="•"/>
          </a:pPr>
          <a:r>
            <a:rPr lang="en-US" sz="1900" kern="1200"/>
            <a:t>Home health nurses should assess for blood returns via line aspiration </a:t>
          </a:r>
        </a:p>
        <a:p>
          <a:pPr marL="171450" lvl="1" indent="-171450" algn="l" defTabSz="844550">
            <a:lnSpc>
              <a:spcPct val="90000"/>
            </a:lnSpc>
            <a:spcBef>
              <a:spcPct val="0"/>
            </a:spcBef>
            <a:spcAft>
              <a:spcPct val="20000"/>
            </a:spcAft>
            <a:buChar char="•"/>
          </a:pPr>
          <a:r>
            <a:rPr lang="en-US" sz="1900" kern="1200"/>
            <a:t>Patients independently maintaining long-term therapies (e.g., TPN) may assess blood returns </a:t>
          </a:r>
        </a:p>
      </dsp:txBody>
      <dsp:txXfrm>
        <a:off x="0" y="3299948"/>
        <a:ext cx="10515600" cy="993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BC943-A2CE-4C97-B057-ED09C45746C7}">
      <dsp:nvSpPr>
        <dsp:cNvPr id="0" name=""/>
        <dsp:cNvSpPr/>
      </dsp:nvSpPr>
      <dsp:spPr>
        <a:xfrm>
          <a:off x="0" y="70647"/>
          <a:ext cx="4008384" cy="4896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err="1"/>
            <a:t>Ferroni</a:t>
          </a:r>
          <a:r>
            <a:rPr lang="en-US" sz="1700" kern="1200"/>
            <a:t> et al.:</a:t>
          </a:r>
        </a:p>
      </dsp:txBody>
      <dsp:txXfrm>
        <a:off x="0" y="70647"/>
        <a:ext cx="4008384" cy="489600"/>
      </dsp:txXfrm>
    </dsp:sp>
    <dsp:sp modelId="{578BD5A8-1D5E-46CF-A09C-7BBB02C6F88C}">
      <dsp:nvSpPr>
        <dsp:cNvPr id="0" name=""/>
        <dsp:cNvSpPr/>
      </dsp:nvSpPr>
      <dsp:spPr>
        <a:xfrm>
          <a:off x="0" y="560247"/>
          <a:ext cx="4008384" cy="410652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t>Purpose:</a:t>
          </a:r>
          <a:r>
            <a:rPr lang="en-US" sz="1700" kern="1200"/>
            <a:t> Aimed to prove the efficacy of pulsatile flushing to prevent bacterial colonization of vascular access devices</a:t>
          </a:r>
        </a:p>
        <a:p>
          <a:pPr marL="171450" lvl="1" indent="-171450" algn="l" defTabSz="755650">
            <a:lnSpc>
              <a:spcPct val="90000"/>
            </a:lnSpc>
            <a:spcBef>
              <a:spcPct val="0"/>
            </a:spcBef>
            <a:spcAft>
              <a:spcPct val="15000"/>
            </a:spcAft>
            <a:buChar char="•"/>
          </a:pPr>
          <a:r>
            <a:rPr lang="en-US" sz="1700" b="1" kern="1200"/>
            <a:t>Methods:</a:t>
          </a:r>
        </a:p>
        <a:p>
          <a:pPr marL="342900" lvl="2" indent="-171450" algn="l" defTabSz="755650">
            <a:lnSpc>
              <a:spcPct val="90000"/>
            </a:lnSpc>
            <a:spcBef>
              <a:spcPct val="0"/>
            </a:spcBef>
            <a:spcAft>
              <a:spcPct val="15000"/>
            </a:spcAft>
            <a:buChar char="•"/>
          </a:pPr>
          <a:r>
            <a:rPr lang="en-US" sz="1700" kern="1200"/>
            <a:t>Catheters were contaminated with a </a:t>
          </a:r>
          <a:r>
            <a:rPr lang="en-US" sz="1700" i="1" kern="1200"/>
            <a:t>Staphylococcus aureus </a:t>
          </a:r>
          <a:r>
            <a:rPr lang="en-US" sz="1700" kern="1200"/>
            <a:t>broth</a:t>
          </a:r>
        </a:p>
        <a:p>
          <a:pPr marL="342900" lvl="2" indent="-171450" algn="l" defTabSz="755650">
            <a:lnSpc>
              <a:spcPct val="90000"/>
            </a:lnSpc>
            <a:spcBef>
              <a:spcPct val="0"/>
            </a:spcBef>
            <a:spcAft>
              <a:spcPct val="15000"/>
            </a:spcAft>
            <a:buChar char="•"/>
          </a:pPr>
          <a:r>
            <a:rPr lang="en-US" sz="1700" kern="1200"/>
            <a:t>Catheters received:</a:t>
          </a:r>
        </a:p>
        <a:p>
          <a:pPr marL="514350" lvl="3" indent="-171450" algn="l" defTabSz="755650">
            <a:lnSpc>
              <a:spcPct val="90000"/>
            </a:lnSpc>
            <a:spcBef>
              <a:spcPct val="0"/>
            </a:spcBef>
            <a:spcAft>
              <a:spcPct val="15000"/>
            </a:spcAft>
            <a:buChar char="•"/>
          </a:pPr>
          <a:r>
            <a:rPr lang="en-US" sz="1700" kern="1200"/>
            <a:t>10 successive 1 mL boluses of normal saline</a:t>
          </a:r>
        </a:p>
        <a:p>
          <a:pPr marL="514350" lvl="3" indent="-171450" algn="l" defTabSz="755650">
            <a:lnSpc>
              <a:spcPct val="90000"/>
            </a:lnSpc>
            <a:spcBef>
              <a:spcPct val="0"/>
            </a:spcBef>
            <a:spcAft>
              <a:spcPct val="15000"/>
            </a:spcAft>
            <a:buChar char="•"/>
          </a:pPr>
          <a:r>
            <a:rPr lang="en-US" sz="1700" kern="1200"/>
            <a:t>A single, continuous 10 mL bolus of normal saline</a:t>
          </a:r>
        </a:p>
        <a:p>
          <a:pPr marL="514350" lvl="3" indent="-171450" algn="l" defTabSz="755650">
            <a:lnSpc>
              <a:spcPct val="90000"/>
            </a:lnSpc>
            <a:spcBef>
              <a:spcPct val="0"/>
            </a:spcBef>
            <a:spcAft>
              <a:spcPct val="15000"/>
            </a:spcAft>
            <a:buChar char="•"/>
          </a:pPr>
          <a:r>
            <a:rPr lang="en-US" sz="1700" kern="1200"/>
            <a:t>No flush</a:t>
          </a:r>
        </a:p>
        <a:p>
          <a:pPr marL="171450" lvl="1" indent="-171450" algn="l" defTabSz="755650">
            <a:lnSpc>
              <a:spcPct val="90000"/>
            </a:lnSpc>
            <a:spcBef>
              <a:spcPct val="0"/>
            </a:spcBef>
            <a:spcAft>
              <a:spcPct val="15000"/>
            </a:spcAft>
            <a:buChar char="•"/>
          </a:pPr>
          <a:r>
            <a:rPr lang="en-US" sz="1700" b="1" kern="1200"/>
            <a:t>Conclusions: </a:t>
          </a:r>
          <a:r>
            <a:rPr lang="en-US" sz="1700" kern="1200"/>
            <a:t>Pulsatile flushing displayed a statistically significant reduction in the number of CFU/mL</a:t>
          </a:r>
        </a:p>
      </dsp:txBody>
      <dsp:txXfrm>
        <a:off x="0" y="560247"/>
        <a:ext cx="4008384" cy="41065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864AA-3059-4B5A-8FEE-59EA00290C34}">
      <dsp:nvSpPr>
        <dsp:cNvPr id="0" name=""/>
        <dsp:cNvSpPr/>
      </dsp:nvSpPr>
      <dsp:spPr>
        <a:xfrm>
          <a:off x="1942" y="503518"/>
          <a:ext cx="2232736" cy="11163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This term is often used interchangeably with flushing</a:t>
          </a:r>
        </a:p>
      </dsp:txBody>
      <dsp:txXfrm>
        <a:off x="34639" y="536215"/>
        <a:ext cx="2167342" cy="1050974"/>
      </dsp:txXfrm>
    </dsp:sp>
    <dsp:sp modelId="{3D90EF29-7C92-4D47-A3E4-78B689CF2FE7}">
      <dsp:nvSpPr>
        <dsp:cNvPr id="0" name=""/>
        <dsp:cNvSpPr/>
      </dsp:nvSpPr>
      <dsp:spPr>
        <a:xfrm>
          <a:off x="225216" y="1619886"/>
          <a:ext cx="223273" cy="837276"/>
        </a:xfrm>
        <a:custGeom>
          <a:avLst/>
          <a:gdLst/>
          <a:ahLst/>
          <a:cxnLst/>
          <a:rect l="0" t="0" r="0" b="0"/>
          <a:pathLst>
            <a:path>
              <a:moveTo>
                <a:pt x="0" y="0"/>
              </a:moveTo>
              <a:lnTo>
                <a:pt x="0" y="837276"/>
              </a:lnTo>
              <a:lnTo>
                <a:pt x="223273" y="8372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E41BFB8-1E50-4F70-A45E-64E2E8B06183}">
      <dsp:nvSpPr>
        <dsp:cNvPr id="0" name=""/>
        <dsp:cNvSpPr/>
      </dsp:nvSpPr>
      <dsp:spPr>
        <a:xfrm>
          <a:off x="448489" y="1898978"/>
          <a:ext cx="1786189" cy="11163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Key differences are present</a:t>
          </a:r>
        </a:p>
      </dsp:txBody>
      <dsp:txXfrm>
        <a:off x="481186" y="1931675"/>
        <a:ext cx="1720795" cy="1050974"/>
      </dsp:txXfrm>
    </dsp:sp>
    <dsp:sp modelId="{F9399F9B-042C-4C49-868D-4B87E9A8DB90}">
      <dsp:nvSpPr>
        <dsp:cNvPr id="0" name=""/>
        <dsp:cNvSpPr/>
      </dsp:nvSpPr>
      <dsp:spPr>
        <a:xfrm>
          <a:off x="2792863" y="503518"/>
          <a:ext cx="2232736" cy="139314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Purpose: Maintain line patency in-between infusions and/or reduce the risk of central line-associated blood stream infections (CLABSI)</a:t>
          </a:r>
        </a:p>
      </dsp:txBody>
      <dsp:txXfrm>
        <a:off x="2833667" y="544322"/>
        <a:ext cx="2151128" cy="1311541"/>
      </dsp:txXfrm>
    </dsp:sp>
    <dsp:sp modelId="{E436A078-CC6A-40F8-98BD-7C291577EB72}">
      <dsp:nvSpPr>
        <dsp:cNvPr id="0" name=""/>
        <dsp:cNvSpPr/>
      </dsp:nvSpPr>
      <dsp:spPr>
        <a:xfrm>
          <a:off x="3016137" y="1896667"/>
          <a:ext cx="205733" cy="1338972"/>
        </a:xfrm>
        <a:custGeom>
          <a:avLst/>
          <a:gdLst/>
          <a:ahLst/>
          <a:cxnLst/>
          <a:rect l="0" t="0" r="0" b="0"/>
          <a:pathLst>
            <a:path>
              <a:moveTo>
                <a:pt x="0" y="0"/>
              </a:moveTo>
              <a:lnTo>
                <a:pt x="0" y="1338972"/>
              </a:lnTo>
              <a:lnTo>
                <a:pt x="205733" y="133897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BDF4DFD-464E-49F5-8303-F8971C92BA70}">
      <dsp:nvSpPr>
        <dsp:cNvPr id="0" name=""/>
        <dsp:cNvSpPr/>
      </dsp:nvSpPr>
      <dsp:spPr>
        <a:xfrm>
          <a:off x="3221870" y="2136463"/>
          <a:ext cx="1786189" cy="219835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Most common causes of line occlusion:</a:t>
          </a:r>
        </a:p>
        <a:p>
          <a:pPr marL="0" lvl="0" indent="0" algn="l" defTabSz="711200">
            <a:lnSpc>
              <a:spcPct val="90000"/>
            </a:lnSpc>
            <a:spcBef>
              <a:spcPct val="0"/>
            </a:spcBef>
            <a:spcAft>
              <a:spcPct val="35000"/>
            </a:spcAft>
            <a:buNone/>
          </a:pPr>
          <a:r>
            <a:rPr lang="en-US" sz="1600" kern="1200">
              <a:latin typeface="Calibri" panose="020F0502020204030204" pitchFamily="34" charset="0"/>
              <a:cs typeface="Calibri" panose="020F0502020204030204" pitchFamily="34" charset="0"/>
            </a:rPr>
            <a:t>● C</a:t>
          </a:r>
          <a:r>
            <a:rPr lang="en-US" sz="1600" kern="1200"/>
            <a:t>lot formation</a:t>
          </a:r>
        </a:p>
        <a:p>
          <a:pPr marL="0" lvl="0" indent="0" algn="l" defTabSz="711200">
            <a:lnSpc>
              <a:spcPct val="90000"/>
            </a:lnSpc>
            <a:spcBef>
              <a:spcPct val="0"/>
            </a:spcBef>
            <a:spcAft>
              <a:spcPct val="35000"/>
            </a:spcAft>
            <a:buFont typeface="Arial" panose="020B0604020202020204" pitchFamily="34" charset="0"/>
            <a:buNone/>
          </a:pPr>
          <a:r>
            <a:rPr lang="en-US" sz="1600" kern="1200">
              <a:latin typeface="Calibri" panose="020F0502020204030204" pitchFamily="34" charset="0"/>
              <a:cs typeface="Calibri" panose="020F0502020204030204" pitchFamily="34" charset="0"/>
            </a:rPr>
            <a:t>● D</a:t>
          </a:r>
          <a:r>
            <a:rPr lang="en-US" sz="1600" kern="1200"/>
            <a:t>rug/mineral precipitates</a:t>
          </a:r>
        </a:p>
        <a:p>
          <a:pPr marL="0" lvl="0" indent="0" algn="l" defTabSz="711200">
            <a:lnSpc>
              <a:spcPct val="90000"/>
            </a:lnSpc>
            <a:spcBef>
              <a:spcPct val="0"/>
            </a:spcBef>
            <a:spcAft>
              <a:spcPct val="35000"/>
            </a:spcAft>
            <a:buFont typeface="Arial" panose="020B0604020202020204" pitchFamily="34" charset="0"/>
            <a:buNone/>
          </a:pPr>
          <a:r>
            <a:rPr lang="en-US" sz="1600" kern="1200">
              <a:latin typeface="Calibri" panose="020F0502020204030204" pitchFamily="34" charset="0"/>
              <a:cs typeface="Calibri" panose="020F0502020204030204" pitchFamily="34" charset="0"/>
            </a:rPr>
            <a:t>● M</a:t>
          </a:r>
          <a:r>
            <a:rPr lang="en-US" sz="1600" kern="1200"/>
            <a:t>echanical causes</a:t>
          </a:r>
        </a:p>
      </dsp:txBody>
      <dsp:txXfrm>
        <a:off x="3274186" y="2188779"/>
        <a:ext cx="1681557" cy="2093720"/>
      </dsp:txXfrm>
    </dsp:sp>
    <dsp:sp modelId="{2C65490B-61FA-4775-AE89-BFAE69F97143}">
      <dsp:nvSpPr>
        <dsp:cNvPr id="0" name=""/>
        <dsp:cNvSpPr/>
      </dsp:nvSpPr>
      <dsp:spPr>
        <a:xfrm>
          <a:off x="5583784" y="503518"/>
          <a:ext cx="2232736" cy="11163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The optimal locking solution:</a:t>
          </a:r>
        </a:p>
      </dsp:txBody>
      <dsp:txXfrm>
        <a:off x="5616481" y="536215"/>
        <a:ext cx="2167342" cy="1050974"/>
      </dsp:txXfrm>
    </dsp:sp>
    <dsp:sp modelId="{577D2A3A-4A57-4A71-8E86-C8205412FFC3}">
      <dsp:nvSpPr>
        <dsp:cNvPr id="0" name=""/>
        <dsp:cNvSpPr/>
      </dsp:nvSpPr>
      <dsp:spPr>
        <a:xfrm>
          <a:off x="5807058" y="1619886"/>
          <a:ext cx="223273" cy="837276"/>
        </a:xfrm>
        <a:custGeom>
          <a:avLst/>
          <a:gdLst/>
          <a:ahLst/>
          <a:cxnLst/>
          <a:rect l="0" t="0" r="0" b="0"/>
          <a:pathLst>
            <a:path>
              <a:moveTo>
                <a:pt x="0" y="0"/>
              </a:moveTo>
              <a:lnTo>
                <a:pt x="0" y="837276"/>
              </a:lnTo>
              <a:lnTo>
                <a:pt x="223273" y="8372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6936775-783B-4463-A72C-5CF1AEA72422}">
      <dsp:nvSpPr>
        <dsp:cNvPr id="0" name=""/>
        <dsp:cNvSpPr/>
      </dsp:nvSpPr>
      <dsp:spPr>
        <a:xfrm>
          <a:off x="6030331" y="1898978"/>
          <a:ext cx="1786189" cy="11163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Prevents clot formation throughout the catheter and at the tip of the catheter</a:t>
          </a:r>
        </a:p>
      </dsp:txBody>
      <dsp:txXfrm>
        <a:off x="6063028" y="1931675"/>
        <a:ext cx="1720795" cy="1050974"/>
      </dsp:txXfrm>
    </dsp:sp>
    <dsp:sp modelId="{DB2E20CC-7344-49FD-884E-F46C401BBA00}">
      <dsp:nvSpPr>
        <dsp:cNvPr id="0" name=""/>
        <dsp:cNvSpPr/>
      </dsp:nvSpPr>
      <dsp:spPr>
        <a:xfrm>
          <a:off x="5807058" y="1619886"/>
          <a:ext cx="223273" cy="2232736"/>
        </a:xfrm>
        <a:custGeom>
          <a:avLst/>
          <a:gdLst/>
          <a:ahLst/>
          <a:cxnLst/>
          <a:rect l="0" t="0" r="0" b="0"/>
          <a:pathLst>
            <a:path>
              <a:moveTo>
                <a:pt x="0" y="0"/>
              </a:moveTo>
              <a:lnTo>
                <a:pt x="0" y="2232736"/>
              </a:lnTo>
              <a:lnTo>
                <a:pt x="223273" y="223273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15C3B9-8926-42A5-9337-03C4A93F1DD5}">
      <dsp:nvSpPr>
        <dsp:cNvPr id="0" name=""/>
        <dsp:cNvSpPr/>
      </dsp:nvSpPr>
      <dsp:spPr>
        <a:xfrm>
          <a:off x="6030331" y="3294439"/>
          <a:ext cx="1786189" cy="11163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Prevents deposition of microorganisms and biofilm formation</a:t>
          </a:r>
        </a:p>
      </dsp:txBody>
      <dsp:txXfrm>
        <a:off x="6063028" y="3327136"/>
        <a:ext cx="1720795" cy="1050974"/>
      </dsp:txXfrm>
    </dsp:sp>
    <dsp:sp modelId="{FA6FE166-FEF7-46F5-B25F-CE151133C976}">
      <dsp:nvSpPr>
        <dsp:cNvPr id="0" name=""/>
        <dsp:cNvSpPr/>
      </dsp:nvSpPr>
      <dsp:spPr>
        <a:xfrm>
          <a:off x="8374705" y="503518"/>
          <a:ext cx="2232736" cy="111636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Optimal dwelling time: Dependent on the type of catheter</a:t>
          </a:r>
        </a:p>
      </dsp:txBody>
      <dsp:txXfrm>
        <a:off x="8407402" y="536215"/>
        <a:ext cx="2167342" cy="1050974"/>
      </dsp:txXfrm>
    </dsp:sp>
    <dsp:sp modelId="{010F819A-22E8-406D-8768-D25969AC30D4}">
      <dsp:nvSpPr>
        <dsp:cNvPr id="0" name=""/>
        <dsp:cNvSpPr/>
      </dsp:nvSpPr>
      <dsp:spPr>
        <a:xfrm>
          <a:off x="8597979" y="1619886"/>
          <a:ext cx="223273" cy="837276"/>
        </a:xfrm>
        <a:custGeom>
          <a:avLst/>
          <a:gdLst/>
          <a:ahLst/>
          <a:cxnLst/>
          <a:rect l="0" t="0" r="0" b="0"/>
          <a:pathLst>
            <a:path>
              <a:moveTo>
                <a:pt x="0" y="0"/>
              </a:moveTo>
              <a:lnTo>
                <a:pt x="0" y="837276"/>
              </a:lnTo>
              <a:lnTo>
                <a:pt x="223273" y="8372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F54240E-FCC4-4420-81DA-C3C45527B08C}">
      <dsp:nvSpPr>
        <dsp:cNvPr id="0" name=""/>
        <dsp:cNvSpPr/>
      </dsp:nvSpPr>
      <dsp:spPr>
        <a:xfrm>
          <a:off x="8821252" y="1898978"/>
          <a:ext cx="1786189" cy="1116368"/>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Ex. Unused PICC lumens (at least every 24 hours) vs. ports (weekly to monthly)</a:t>
          </a:r>
        </a:p>
      </dsp:txBody>
      <dsp:txXfrm>
        <a:off x="8853949" y="1931675"/>
        <a:ext cx="1720795" cy="105097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510E-8795-46ED-BCD8-191F6803C4B4}">
      <dsp:nvSpPr>
        <dsp:cNvPr id="0" name=""/>
        <dsp:cNvSpPr/>
      </dsp:nvSpPr>
      <dsp:spPr>
        <a:xfrm>
          <a:off x="0" y="0"/>
          <a:ext cx="4679369" cy="4679369"/>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981B71B-BFA4-4690-BC2D-E90DB62A8578}">
      <dsp:nvSpPr>
        <dsp:cNvPr id="0" name=""/>
        <dsp:cNvSpPr/>
      </dsp:nvSpPr>
      <dsp:spPr>
        <a:xfrm>
          <a:off x="2339684" y="0"/>
          <a:ext cx="8331742" cy="467936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Instillation technique:</a:t>
          </a:r>
        </a:p>
      </dsp:txBody>
      <dsp:txXfrm>
        <a:off x="2339684" y="0"/>
        <a:ext cx="4165871" cy="1403814"/>
      </dsp:txXfrm>
    </dsp:sp>
    <dsp:sp modelId="{452B643A-56F9-426B-B1D6-A261E7FA8F6C}">
      <dsp:nvSpPr>
        <dsp:cNvPr id="0" name=""/>
        <dsp:cNvSpPr/>
      </dsp:nvSpPr>
      <dsp:spPr>
        <a:xfrm>
          <a:off x="818891" y="1403814"/>
          <a:ext cx="3041587" cy="304158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AAA4CD6-D493-4513-BD9A-452720BB1DF3}">
      <dsp:nvSpPr>
        <dsp:cNvPr id="0" name=""/>
        <dsp:cNvSpPr/>
      </dsp:nvSpPr>
      <dsp:spPr>
        <a:xfrm>
          <a:off x="2339684" y="1509098"/>
          <a:ext cx="8331742" cy="283101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Volume: </a:t>
          </a:r>
        </a:p>
      </dsp:txBody>
      <dsp:txXfrm>
        <a:off x="2339684" y="1509098"/>
        <a:ext cx="4165871" cy="1306623"/>
      </dsp:txXfrm>
    </dsp:sp>
    <dsp:sp modelId="{9C50A4EF-961C-4EB6-8B3B-124C807B646F}">
      <dsp:nvSpPr>
        <dsp:cNvPr id="0" name=""/>
        <dsp:cNvSpPr/>
      </dsp:nvSpPr>
      <dsp:spPr>
        <a:xfrm>
          <a:off x="1637780" y="2807623"/>
          <a:ext cx="1403809" cy="1403809"/>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1FF909C-B933-4E64-9B25-4E4590052492}">
      <dsp:nvSpPr>
        <dsp:cNvPr id="0" name=""/>
        <dsp:cNvSpPr/>
      </dsp:nvSpPr>
      <dsp:spPr>
        <a:xfrm>
          <a:off x="2339684" y="2628862"/>
          <a:ext cx="8331742" cy="1761331"/>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Locking solution:</a:t>
          </a:r>
        </a:p>
      </dsp:txBody>
      <dsp:txXfrm>
        <a:off x="2339684" y="2628862"/>
        <a:ext cx="4165871" cy="1761331"/>
      </dsp:txXfrm>
    </dsp:sp>
    <dsp:sp modelId="{6B2EEB48-FA8D-43A6-8906-6C3C2D696E3B}">
      <dsp:nvSpPr>
        <dsp:cNvPr id="0" name=""/>
        <dsp:cNvSpPr/>
      </dsp:nvSpPr>
      <dsp:spPr>
        <a:xfrm>
          <a:off x="6505556" y="0"/>
          <a:ext cx="4165871" cy="1403814"/>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Slower instillation may improve retention</a:t>
          </a:r>
        </a:p>
        <a:p>
          <a:pPr marL="171450" lvl="1" indent="-171450" algn="l" defTabSz="711200">
            <a:lnSpc>
              <a:spcPct val="90000"/>
            </a:lnSpc>
            <a:spcBef>
              <a:spcPct val="0"/>
            </a:spcBef>
            <a:spcAft>
              <a:spcPct val="15000"/>
            </a:spcAft>
            <a:buChar char="•"/>
          </a:pPr>
          <a:r>
            <a:rPr lang="en-US" sz="1600" kern="1200" dirty="0"/>
            <a:t>Barbour et al. suggests that pulsatile administration may lead to losses of heparin due to momentum</a:t>
          </a:r>
        </a:p>
        <a:p>
          <a:pPr marL="171450" lvl="1" indent="-171450" algn="l" defTabSz="711200">
            <a:lnSpc>
              <a:spcPct val="90000"/>
            </a:lnSpc>
            <a:spcBef>
              <a:spcPct val="0"/>
            </a:spcBef>
            <a:spcAft>
              <a:spcPct val="15000"/>
            </a:spcAft>
            <a:buChar char="•"/>
          </a:pPr>
          <a:r>
            <a:rPr lang="en-US" sz="1600" kern="1200" dirty="0"/>
            <a:t>Additional research is needed to support this technique</a:t>
          </a:r>
        </a:p>
      </dsp:txBody>
      <dsp:txXfrm>
        <a:off x="6505556" y="0"/>
        <a:ext cx="4165871" cy="1403814"/>
      </dsp:txXfrm>
    </dsp:sp>
    <dsp:sp modelId="{A2B87005-6E06-48BD-B412-86ABBD9FC642}">
      <dsp:nvSpPr>
        <dsp:cNvPr id="0" name=""/>
        <dsp:cNvSpPr/>
      </dsp:nvSpPr>
      <dsp:spPr>
        <a:xfrm>
          <a:off x="6505556" y="1403814"/>
          <a:ext cx="4165871" cy="1403809"/>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Lock solution volume should equal the internal volume of the CVAD and add-ons, plus an additional 20%</a:t>
          </a:r>
        </a:p>
      </dsp:txBody>
      <dsp:txXfrm>
        <a:off x="6505556" y="1403814"/>
        <a:ext cx="4165871" cy="1403809"/>
      </dsp:txXfrm>
    </dsp:sp>
    <dsp:sp modelId="{E30379EA-2FDF-4101-B35C-9B4B3496BC0D}">
      <dsp:nvSpPr>
        <dsp:cNvPr id="0" name=""/>
        <dsp:cNvSpPr/>
      </dsp:nvSpPr>
      <dsp:spPr>
        <a:xfrm>
          <a:off x="6505556" y="2612128"/>
          <a:ext cx="4165871" cy="1794798"/>
        </a:xfrm>
        <a:prstGeom prst="rect">
          <a:avLst/>
        </a:prstGeom>
        <a:noFill/>
        <a:ln w="6350" cap="flat" cmpd="sng" algn="ctr">
          <a:noFill/>
          <a:prstDash val="solid"/>
          <a:miter lim="800000"/>
        </a:ln>
        <a:effectLst/>
        <a:scene3d>
          <a:camera prst="orthographicFront"/>
          <a:lightRig rig="flat" dir="t"/>
        </a:scene3d>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Preservative-free 0.9% sodium chloride or heparin 10 units/mL</a:t>
          </a:r>
        </a:p>
        <a:p>
          <a:pPr marL="171450" lvl="1" indent="-171450" algn="l" defTabSz="711200">
            <a:lnSpc>
              <a:spcPct val="90000"/>
            </a:lnSpc>
            <a:spcBef>
              <a:spcPct val="0"/>
            </a:spcBef>
            <a:spcAft>
              <a:spcPct val="15000"/>
            </a:spcAft>
            <a:buChar char="•"/>
          </a:pPr>
          <a:r>
            <a:rPr lang="en-US" sz="1600" kern="1200" dirty="0"/>
            <a:t>Dependent on manufacturer directions (e.g., PASV PICC)</a:t>
          </a:r>
        </a:p>
        <a:p>
          <a:pPr marL="171450" lvl="1" indent="-171450" algn="l" defTabSz="711200">
            <a:lnSpc>
              <a:spcPct val="90000"/>
            </a:lnSpc>
            <a:spcBef>
              <a:spcPct val="0"/>
            </a:spcBef>
            <a:spcAft>
              <a:spcPct val="15000"/>
            </a:spcAft>
            <a:buChar char="•"/>
          </a:pPr>
          <a:r>
            <a:rPr lang="en-US" sz="1600" kern="1200"/>
            <a:t>There is insufficient evidence to recommend one lock solution over another</a:t>
          </a:r>
        </a:p>
      </dsp:txBody>
      <dsp:txXfrm>
        <a:off x="6505556" y="2612128"/>
        <a:ext cx="4165871" cy="17947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BD5F1-C051-402A-96F9-D505107DFB27}">
      <dsp:nvSpPr>
        <dsp:cNvPr id="0" name=""/>
        <dsp:cNvSpPr/>
      </dsp:nvSpPr>
      <dsp:spPr>
        <a:xfrm>
          <a:off x="0" y="0"/>
          <a:ext cx="6901193" cy="768727"/>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Zhong L, et al.: Meta-analysis of randomized controlled trials (RCTs) comparing the two locking solutions for patency of CVCs in adult patients</a:t>
          </a:r>
        </a:p>
      </dsp:txBody>
      <dsp:txXfrm>
        <a:off x="37526" y="37526"/>
        <a:ext cx="6826141" cy="693675"/>
      </dsp:txXfrm>
    </dsp:sp>
    <dsp:sp modelId="{088D2098-A3FD-4FDA-B71D-EF701F32A86D}">
      <dsp:nvSpPr>
        <dsp:cNvPr id="0" name=""/>
        <dsp:cNvSpPr/>
      </dsp:nvSpPr>
      <dsp:spPr>
        <a:xfrm>
          <a:off x="0" y="760350"/>
          <a:ext cx="6901193" cy="235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1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Normal saline flushes compared to various concentrations of heparin </a:t>
          </a:r>
        </a:p>
      </dsp:txBody>
      <dsp:txXfrm>
        <a:off x="0" y="760350"/>
        <a:ext cx="6901193" cy="235529"/>
      </dsp:txXfrm>
    </dsp:sp>
    <dsp:sp modelId="{87B6140B-B8F5-40A4-8EF0-8FCEB8A089F3}">
      <dsp:nvSpPr>
        <dsp:cNvPr id="0" name=""/>
        <dsp:cNvSpPr/>
      </dsp:nvSpPr>
      <dsp:spPr>
        <a:xfrm>
          <a:off x="0" y="984551"/>
          <a:ext cx="6901193" cy="347882"/>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Primary outcomes:</a:t>
          </a:r>
        </a:p>
      </dsp:txBody>
      <dsp:txXfrm>
        <a:off x="16982" y="1001533"/>
        <a:ext cx="6867229" cy="313918"/>
      </dsp:txXfrm>
    </dsp:sp>
    <dsp:sp modelId="{2E070A0D-805C-4DE1-8845-000B84F9C29F}">
      <dsp:nvSpPr>
        <dsp:cNvPr id="0" name=""/>
        <dsp:cNvSpPr/>
      </dsp:nvSpPr>
      <dsp:spPr>
        <a:xfrm>
          <a:off x="0" y="1354678"/>
          <a:ext cx="6901193" cy="554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1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Catheter occlusion</a:t>
          </a:r>
        </a:p>
      </dsp:txBody>
      <dsp:txXfrm>
        <a:off x="0" y="1354678"/>
        <a:ext cx="6901193" cy="554076"/>
      </dsp:txXfrm>
    </dsp:sp>
    <dsp:sp modelId="{34916414-96A6-4089-ACEF-80106965B970}">
      <dsp:nvSpPr>
        <dsp:cNvPr id="0" name=""/>
        <dsp:cNvSpPr/>
      </dsp:nvSpPr>
      <dsp:spPr>
        <a:xfrm>
          <a:off x="0" y="1879442"/>
          <a:ext cx="6901193" cy="489520"/>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Secondary outcomes:</a:t>
          </a:r>
        </a:p>
      </dsp:txBody>
      <dsp:txXfrm>
        <a:off x="23896" y="1903338"/>
        <a:ext cx="6853401" cy="441728"/>
      </dsp:txXfrm>
    </dsp:sp>
    <dsp:sp modelId="{BE67409C-A474-481D-A917-D48A57081C93}">
      <dsp:nvSpPr>
        <dsp:cNvPr id="0" name=""/>
        <dsp:cNvSpPr/>
      </dsp:nvSpPr>
      <dsp:spPr>
        <a:xfrm>
          <a:off x="0" y="2367684"/>
          <a:ext cx="6901193" cy="1308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1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Catheter manipulation required to maintain patency</a:t>
          </a:r>
        </a:p>
        <a:p>
          <a:pPr marL="114300" lvl="1" indent="-114300" algn="l" defTabSz="622300">
            <a:lnSpc>
              <a:spcPct val="90000"/>
            </a:lnSpc>
            <a:spcBef>
              <a:spcPct val="0"/>
            </a:spcBef>
            <a:spcAft>
              <a:spcPct val="20000"/>
            </a:spcAft>
            <a:buChar char="•"/>
          </a:pPr>
          <a:r>
            <a:rPr lang="en-US" sz="1400" kern="1200"/>
            <a:t>Heparin-induced thrombocytopenia and thrombosis (HITT)</a:t>
          </a:r>
        </a:p>
        <a:p>
          <a:pPr marL="114300" lvl="1" indent="-114300" algn="l" defTabSz="622300">
            <a:lnSpc>
              <a:spcPct val="90000"/>
            </a:lnSpc>
            <a:spcBef>
              <a:spcPct val="0"/>
            </a:spcBef>
            <a:spcAft>
              <a:spcPct val="20000"/>
            </a:spcAft>
            <a:buChar char="•"/>
          </a:pPr>
          <a:r>
            <a:rPr lang="en-US" sz="1400" kern="1200"/>
            <a:t>Hemorrhage</a:t>
          </a:r>
        </a:p>
        <a:p>
          <a:pPr marL="114300" lvl="1" indent="-114300" algn="l" defTabSz="622300">
            <a:lnSpc>
              <a:spcPct val="90000"/>
            </a:lnSpc>
            <a:spcBef>
              <a:spcPct val="0"/>
            </a:spcBef>
            <a:spcAft>
              <a:spcPct val="20000"/>
            </a:spcAft>
            <a:buChar char="•"/>
          </a:pPr>
          <a:r>
            <a:rPr lang="en-US" sz="1400" kern="1200"/>
            <a:t>Central venous thrombosis</a:t>
          </a:r>
        </a:p>
        <a:p>
          <a:pPr marL="114300" lvl="1" indent="-114300" algn="l" defTabSz="622300">
            <a:lnSpc>
              <a:spcPct val="90000"/>
            </a:lnSpc>
            <a:spcBef>
              <a:spcPct val="0"/>
            </a:spcBef>
            <a:spcAft>
              <a:spcPct val="20000"/>
            </a:spcAft>
            <a:buChar char="•"/>
          </a:pPr>
          <a:r>
            <a:rPr lang="en-US" sz="1400" kern="1200"/>
            <a:t>CLABSI </a:t>
          </a:r>
        </a:p>
      </dsp:txBody>
      <dsp:txXfrm>
        <a:off x="0" y="2367684"/>
        <a:ext cx="6901193" cy="1308619"/>
      </dsp:txXfrm>
    </dsp:sp>
    <dsp:sp modelId="{0E203625-247B-49DA-A953-6D96A0EFE08E}">
      <dsp:nvSpPr>
        <dsp:cNvPr id="0" name=""/>
        <dsp:cNvSpPr/>
      </dsp:nvSpPr>
      <dsp:spPr>
        <a:xfrm>
          <a:off x="0" y="3706894"/>
          <a:ext cx="6901193" cy="489520"/>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Results:</a:t>
          </a:r>
        </a:p>
      </dsp:txBody>
      <dsp:txXfrm>
        <a:off x="23896" y="3730790"/>
        <a:ext cx="6853401" cy="441728"/>
      </dsp:txXfrm>
    </dsp:sp>
    <dsp:sp modelId="{B6F8A8A3-03F8-4C27-B8E4-3517890E1824}">
      <dsp:nvSpPr>
        <dsp:cNvPr id="0" name=""/>
        <dsp:cNvSpPr/>
      </dsp:nvSpPr>
      <dsp:spPr>
        <a:xfrm>
          <a:off x="0" y="4196414"/>
          <a:ext cx="6901193" cy="478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113"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NS was equal in efficacy to using HS solution in </a:t>
          </a:r>
          <a:r>
            <a:rPr lang="en-US" sz="1400" b="1" kern="1200"/>
            <a:t>long-term</a:t>
          </a:r>
          <a:r>
            <a:rPr lang="en-US" sz="1400" kern="1200"/>
            <a:t> CVCs (n = 6589; RR, 0.97; 95% CI = 0.76 to 1.23; P = 0.796)</a:t>
          </a:r>
        </a:p>
        <a:p>
          <a:pPr marL="114300" lvl="1" indent="-114300" algn="l" defTabSz="622300">
            <a:lnSpc>
              <a:spcPct val="90000"/>
            </a:lnSpc>
            <a:spcBef>
              <a:spcPct val="0"/>
            </a:spcBef>
            <a:spcAft>
              <a:spcPct val="20000"/>
            </a:spcAft>
            <a:buChar char="•"/>
          </a:pPr>
          <a:r>
            <a:rPr lang="en-US" sz="1400" kern="1200"/>
            <a:t>NS is less effective than HS solution in </a:t>
          </a:r>
          <a:r>
            <a:rPr lang="en-US" sz="1400" b="1" kern="1200"/>
            <a:t>short-term</a:t>
          </a:r>
          <a:r>
            <a:rPr lang="en-US" sz="1400" kern="1200"/>
            <a:t> CVCs (n = 1286; RR, 1.52; 95% CI = 1.02 to 2.27; P = 0.041)</a:t>
          </a:r>
        </a:p>
      </dsp:txBody>
      <dsp:txXfrm>
        <a:off x="0" y="4196414"/>
        <a:ext cx="6901193" cy="4787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A74B4-233D-40DF-BC81-CE492C3FA2FF}">
      <dsp:nvSpPr>
        <dsp:cNvPr id="0" name=""/>
        <dsp:cNvSpPr/>
      </dsp:nvSpPr>
      <dsp:spPr>
        <a:xfrm>
          <a:off x="0" y="64060"/>
          <a:ext cx="4008384" cy="43173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err="1"/>
            <a:t>Heudari</a:t>
          </a:r>
          <a:r>
            <a:rPr lang="en-US" sz="1800" kern="1200"/>
            <a:t> </a:t>
          </a:r>
          <a:r>
            <a:rPr lang="en-US" sz="1800" kern="1200" err="1"/>
            <a:t>Gorji</a:t>
          </a:r>
          <a:r>
            <a:rPr lang="en-US" sz="1800" kern="1200"/>
            <a:t>, et al:</a:t>
          </a:r>
        </a:p>
      </dsp:txBody>
      <dsp:txXfrm>
        <a:off x="21075" y="85135"/>
        <a:ext cx="3966234" cy="389580"/>
      </dsp:txXfrm>
    </dsp:sp>
    <dsp:sp modelId="{3BC49458-C8CE-4ABA-9001-49939F3DCA23}">
      <dsp:nvSpPr>
        <dsp:cNvPr id="0" name=""/>
        <dsp:cNvSpPr/>
      </dsp:nvSpPr>
      <dsp:spPr>
        <a:xfrm>
          <a:off x="0" y="503078"/>
          <a:ext cx="400838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6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Double-blind randomized trial</a:t>
          </a:r>
        </a:p>
      </dsp:txBody>
      <dsp:txXfrm>
        <a:off x="0" y="503078"/>
        <a:ext cx="4008384" cy="298080"/>
      </dsp:txXfrm>
    </dsp:sp>
    <dsp:sp modelId="{D3675ECC-182E-4786-93E0-D99AB693CC40}">
      <dsp:nvSpPr>
        <dsp:cNvPr id="0" name=""/>
        <dsp:cNvSpPr/>
      </dsp:nvSpPr>
      <dsp:spPr>
        <a:xfrm>
          <a:off x="0" y="801158"/>
          <a:ext cx="4008384" cy="43173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Methods:</a:t>
          </a:r>
        </a:p>
      </dsp:txBody>
      <dsp:txXfrm>
        <a:off x="21075" y="822233"/>
        <a:ext cx="3966234" cy="389580"/>
      </dsp:txXfrm>
    </dsp:sp>
    <dsp:sp modelId="{F1862ACF-0AA0-47CF-9BBB-552877074AA5}">
      <dsp:nvSpPr>
        <dsp:cNvPr id="0" name=""/>
        <dsp:cNvSpPr/>
      </dsp:nvSpPr>
      <dsp:spPr>
        <a:xfrm>
          <a:off x="0" y="1232888"/>
          <a:ext cx="4008384"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6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Patients were divided into 2 groups and administered either:</a:t>
          </a:r>
        </a:p>
        <a:p>
          <a:pPr marL="228600" lvl="2" indent="-114300" algn="l" defTabSz="622300">
            <a:lnSpc>
              <a:spcPct val="90000"/>
            </a:lnSpc>
            <a:spcBef>
              <a:spcPct val="0"/>
            </a:spcBef>
            <a:spcAft>
              <a:spcPct val="20000"/>
            </a:spcAft>
            <a:buChar char="•"/>
          </a:pPr>
          <a:r>
            <a:rPr lang="en-US" sz="1400" kern="1200"/>
            <a:t>3 </a:t>
          </a:r>
          <a:r>
            <a:rPr lang="en-US" sz="1400" kern="1200" err="1"/>
            <a:t>mLs</a:t>
          </a:r>
          <a:r>
            <a:rPr lang="en-US" sz="1400" kern="1200"/>
            <a:t> of heparin 10 units/mL</a:t>
          </a:r>
        </a:p>
        <a:p>
          <a:pPr marL="114300" lvl="1" indent="-114300" algn="l" defTabSz="622300">
            <a:lnSpc>
              <a:spcPct val="90000"/>
            </a:lnSpc>
            <a:spcBef>
              <a:spcPct val="0"/>
            </a:spcBef>
            <a:spcAft>
              <a:spcPct val="20000"/>
            </a:spcAft>
            <a:buFontTx/>
            <a:buNone/>
          </a:pPr>
          <a:r>
            <a:rPr lang="en-US" sz="1400" kern="1200"/>
            <a:t>OR</a:t>
          </a:r>
        </a:p>
        <a:p>
          <a:pPr marL="228600" lvl="2" indent="-114300" algn="l" defTabSz="622300">
            <a:lnSpc>
              <a:spcPct val="90000"/>
            </a:lnSpc>
            <a:spcBef>
              <a:spcPct val="0"/>
            </a:spcBef>
            <a:spcAft>
              <a:spcPct val="20000"/>
            </a:spcAft>
            <a:buChar char="•"/>
          </a:pPr>
          <a:r>
            <a:rPr lang="en-US" sz="1400" kern="1200"/>
            <a:t>10 </a:t>
          </a:r>
          <a:r>
            <a:rPr lang="en-US" sz="1400" kern="1200" err="1"/>
            <a:t>mLs</a:t>
          </a:r>
          <a:r>
            <a:rPr lang="en-US" sz="1400" kern="1200"/>
            <a:t> of a normal saline</a:t>
          </a:r>
        </a:p>
      </dsp:txBody>
      <dsp:txXfrm>
        <a:off x="0" y="1232888"/>
        <a:ext cx="4008384" cy="1155060"/>
      </dsp:txXfrm>
    </dsp:sp>
    <dsp:sp modelId="{CDC9C0B6-4839-4C8A-A063-E5B201C9479E}">
      <dsp:nvSpPr>
        <dsp:cNvPr id="0" name=""/>
        <dsp:cNvSpPr/>
      </dsp:nvSpPr>
      <dsp:spPr>
        <a:xfrm>
          <a:off x="0" y="2387948"/>
          <a:ext cx="4008384" cy="43173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Primary outcomes:</a:t>
          </a:r>
        </a:p>
      </dsp:txBody>
      <dsp:txXfrm>
        <a:off x="21075" y="2409023"/>
        <a:ext cx="3966234" cy="389580"/>
      </dsp:txXfrm>
    </dsp:sp>
    <dsp:sp modelId="{868CD07C-10A8-4FAB-B200-8CBDC18F3AE2}">
      <dsp:nvSpPr>
        <dsp:cNvPr id="0" name=""/>
        <dsp:cNvSpPr/>
      </dsp:nvSpPr>
      <dsp:spPr>
        <a:xfrm>
          <a:off x="0" y="2819678"/>
          <a:ext cx="4008384" cy="437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6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Incidence rates of catheter occlusion over the course of 21 days</a:t>
          </a:r>
        </a:p>
      </dsp:txBody>
      <dsp:txXfrm>
        <a:off x="0" y="2819678"/>
        <a:ext cx="4008384" cy="437805"/>
      </dsp:txXfrm>
    </dsp:sp>
    <dsp:sp modelId="{382D268D-1CD9-460F-8908-F49FF18124BC}">
      <dsp:nvSpPr>
        <dsp:cNvPr id="0" name=""/>
        <dsp:cNvSpPr/>
      </dsp:nvSpPr>
      <dsp:spPr>
        <a:xfrm>
          <a:off x="0" y="3257483"/>
          <a:ext cx="4008384" cy="431730"/>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Results:</a:t>
          </a:r>
        </a:p>
      </dsp:txBody>
      <dsp:txXfrm>
        <a:off x="21075" y="3278558"/>
        <a:ext cx="3966234" cy="389580"/>
      </dsp:txXfrm>
    </dsp:sp>
    <dsp:sp modelId="{43D65C71-DB3D-4053-82A6-AAFD70360AB7}">
      <dsp:nvSpPr>
        <dsp:cNvPr id="0" name=""/>
        <dsp:cNvSpPr/>
      </dsp:nvSpPr>
      <dsp:spPr>
        <a:xfrm>
          <a:off x="0" y="3689213"/>
          <a:ext cx="4008384"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266"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There was no statistical difference between using heparin and normal saline in maintaining 21-day catheter patency.</a:t>
          </a:r>
        </a:p>
      </dsp:txBody>
      <dsp:txXfrm>
        <a:off x="0" y="3689213"/>
        <a:ext cx="4008384" cy="6334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616F4-1EF7-4EDD-84DE-28915AD33FF6}">
      <dsp:nvSpPr>
        <dsp:cNvPr id="0" name=""/>
        <dsp:cNvSpPr/>
      </dsp:nvSpPr>
      <dsp:spPr>
        <a:xfrm>
          <a:off x="50" y="28613"/>
          <a:ext cx="4792171" cy="1332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Valved catheters</a:t>
          </a:r>
        </a:p>
      </dsp:txBody>
      <dsp:txXfrm>
        <a:off x="50" y="28613"/>
        <a:ext cx="4792171" cy="1332834"/>
      </dsp:txXfrm>
    </dsp:sp>
    <dsp:sp modelId="{C6B23838-4059-4635-890A-84BF5554BDB6}">
      <dsp:nvSpPr>
        <dsp:cNvPr id="0" name=""/>
        <dsp:cNvSpPr/>
      </dsp:nvSpPr>
      <dsp:spPr>
        <a:xfrm>
          <a:off x="50" y="1361447"/>
          <a:ext cx="4792171" cy="26228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Pressure-activated safety valve (PASV) PICC</a:t>
          </a:r>
        </a:p>
        <a:p>
          <a:pPr marL="228600" lvl="1" indent="-228600" algn="l" defTabSz="1155700">
            <a:lnSpc>
              <a:spcPct val="90000"/>
            </a:lnSpc>
            <a:spcBef>
              <a:spcPct val="0"/>
            </a:spcBef>
            <a:spcAft>
              <a:spcPct val="15000"/>
            </a:spcAft>
            <a:buChar char="•"/>
          </a:pPr>
          <a:r>
            <a:rPr lang="en-US" sz="2600" kern="1200" err="1"/>
            <a:t>Groshong</a:t>
          </a:r>
          <a:r>
            <a:rPr lang="en-US" sz="2600" kern="1200"/>
            <a:t> ®</a:t>
          </a:r>
        </a:p>
      </dsp:txBody>
      <dsp:txXfrm>
        <a:off x="50" y="1361447"/>
        <a:ext cx="4792171" cy="2622847"/>
      </dsp:txXfrm>
    </dsp:sp>
    <dsp:sp modelId="{96CE235D-A3BB-4A29-99B5-7496E4D80F00}">
      <dsp:nvSpPr>
        <dsp:cNvPr id="0" name=""/>
        <dsp:cNvSpPr/>
      </dsp:nvSpPr>
      <dsp:spPr>
        <a:xfrm>
          <a:off x="5463126" y="28613"/>
          <a:ext cx="4792171" cy="13328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a:t>Heparin-induced thrombocytopenia and thrombosis (HITT)</a:t>
          </a:r>
        </a:p>
      </dsp:txBody>
      <dsp:txXfrm>
        <a:off x="5463126" y="28613"/>
        <a:ext cx="4792171" cy="1332834"/>
      </dsp:txXfrm>
    </dsp:sp>
    <dsp:sp modelId="{651BF4F1-2553-4F32-B36C-582D9BF3EFB0}">
      <dsp:nvSpPr>
        <dsp:cNvPr id="0" name=""/>
        <dsp:cNvSpPr/>
      </dsp:nvSpPr>
      <dsp:spPr>
        <a:xfrm>
          <a:off x="5463126" y="1361447"/>
          <a:ext cx="4792171" cy="262284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Discontinue locking solutions containing heparin</a:t>
          </a:r>
        </a:p>
        <a:p>
          <a:pPr marL="228600" lvl="1" indent="-228600" algn="l" defTabSz="1155700">
            <a:lnSpc>
              <a:spcPct val="90000"/>
            </a:lnSpc>
            <a:spcBef>
              <a:spcPct val="0"/>
            </a:spcBef>
            <a:spcAft>
              <a:spcPct val="15000"/>
            </a:spcAft>
            <a:buChar char="•"/>
          </a:pPr>
          <a:r>
            <a:rPr lang="en-US" sz="2600" kern="1200"/>
            <a:t>Initiate locking with normal saline flushes (or antibiotic lock solutions that do not contain heparin)</a:t>
          </a:r>
        </a:p>
      </dsp:txBody>
      <dsp:txXfrm>
        <a:off x="5463126" y="1361447"/>
        <a:ext cx="4792171" cy="262284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C9842-EF8B-4562-B0E0-2CC8A4E77540}">
      <dsp:nvSpPr>
        <dsp:cNvPr id="0" name=""/>
        <dsp:cNvSpPr/>
      </dsp:nvSpPr>
      <dsp:spPr>
        <a:xfrm>
          <a:off x="0" y="2510271"/>
          <a:ext cx="4008384" cy="164822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Operation:</a:t>
          </a:r>
        </a:p>
      </dsp:txBody>
      <dsp:txXfrm>
        <a:off x="0" y="2510271"/>
        <a:ext cx="4008384" cy="890042"/>
      </dsp:txXfrm>
    </dsp:sp>
    <dsp:sp modelId="{BF81B319-1C1E-4CDA-8EA5-3B52A21F3E7C}">
      <dsp:nvSpPr>
        <dsp:cNvPr id="0" name=""/>
        <dsp:cNvSpPr/>
      </dsp:nvSpPr>
      <dsp:spPr>
        <a:xfrm>
          <a:off x="0" y="3091946"/>
          <a:ext cx="2004191" cy="13089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When exposed to positive pressure (injection), the valve opens, allowing solutions to flow through the catheter</a:t>
          </a:r>
        </a:p>
      </dsp:txBody>
      <dsp:txXfrm>
        <a:off x="0" y="3091946"/>
        <a:ext cx="2004191" cy="1308990"/>
      </dsp:txXfrm>
    </dsp:sp>
    <dsp:sp modelId="{F6E5A5AD-0225-474A-9BB6-5E3390942DD1}">
      <dsp:nvSpPr>
        <dsp:cNvPr id="0" name=""/>
        <dsp:cNvSpPr/>
      </dsp:nvSpPr>
      <dsp:spPr>
        <a:xfrm>
          <a:off x="2004192" y="3091901"/>
          <a:ext cx="2004191" cy="130908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When exposed to negative pressure (aspiration), the valve opens to allow blood influx through the catheter</a:t>
          </a:r>
        </a:p>
      </dsp:txBody>
      <dsp:txXfrm>
        <a:off x="2004192" y="3091901"/>
        <a:ext cx="2004191" cy="1309081"/>
      </dsp:txXfrm>
    </dsp:sp>
    <dsp:sp modelId="{B74D1DDC-AF0B-4902-A5CF-8A5F8B32A1C2}">
      <dsp:nvSpPr>
        <dsp:cNvPr id="0" name=""/>
        <dsp:cNvSpPr/>
      </dsp:nvSpPr>
      <dsp:spPr>
        <a:xfrm rot="10800000">
          <a:off x="0" y="0"/>
          <a:ext cx="4008384" cy="25349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Valve placement: Proximal end of the catheter, at the end of the exposed lumen</a:t>
          </a:r>
        </a:p>
      </dsp:txBody>
      <dsp:txXfrm rot="10800000">
        <a:off x="0" y="0"/>
        <a:ext cx="4008384" cy="16471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5B807-96DD-41E7-B8F4-BCBB7E167171}">
      <dsp:nvSpPr>
        <dsp:cNvPr id="0" name=""/>
        <dsp:cNvSpPr/>
      </dsp:nvSpPr>
      <dsp:spPr>
        <a:xfrm>
          <a:off x="0" y="2344345"/>
          <a:ext cx="4008384" cy="153902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Operation:</a:t>
          </a:r>
        </a:p>
      </dsp:txBody>
      <dsp:txXfrm>
        <a:off x="0" y="2344345"/>
        <a:ext cx="4008384" cy="831072"/>
      </dsp:txXfrm>
    </dsp:sp>
    <dsp:sp modelId="{134452C1-6316-44C5-BC79-82DDFB8FE658}">
      <dsp:nvSpPr>
        <dsp:cNvPr id="0" name=""/>
        <dsp:cNvSpPr/>
      </dsp:nvSpPr>
      <dsp:spPr>
        <a:xfrm>
          <a:off x="0" y="2925388"/>
          <a:ext cx="2004191" cy="114644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When exposed to positive pressure (injection), the valve opens, allowing solutions to flow through the catheter</a:t>
          </a:r>
        </a:p>
      </dsp:txBody>
      <dsp:txXfrm>
        <a:off x="0" y="2925388"/>
        <a:ext cx="2004191" cy="1146448"/>
      </dsp:txXfrm>
    </dsp:sp>
    <dsp:sp modelId="{D5B3BAFF-FFF4-406A-8B2E-A3AE78E1C74E}">
      <dsp:nvSpPr>
        <dsp:cNvPr id="0" name=""/>
        <dsp:cNvSpPr/>
      </dsp:nvSpPr>
      <dsp:spPr>
        <a:xfrm>
          <a:off x="2004192" y="2925671"/>
          <a:ext cx="2004191" cy="114588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When exposed to negative pressure (aspiration), the valve opens to allow blood influx through the catheter</a:t>
          </a:r>
        </a:p>
      </dsp:txBody>
      <dsp:txXfrm>
        <a:off x="2004192" y="2925671"/>
        <a:ext cx="2004191" cy="1145882"/>
      </dsp:txXfrm>
    </dsp:sp>
    <dsp:sp modelId="{43ACD874-D7A7-4CE9-B326-7E4C0929C3B4}">
      <dsp:nvSpPr>
        <dsp:cNvPr id="0" name=""/>
        <dsp:cNvSpPr/>
      </dsp:nvSpPr>
      <dsp:spPr>
        <a:xfrm rot="10800000">
          <a:off x="0" y="0"/>
          <a:ext cx="4008384" cy="2367018"/>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Valve placement: Distal end of the catheter, within the patient’s SVC</a:t>
          </a:r>
        </a:p>
      </dsp:txBody>
      <dsp:txXfrm rot="10800000">
        <a:off x="0" y="0"/>
        <a:ext cx="4008384" cy="15380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6DC3A-8C3C-4B67-8E06-810B3F0822CA}">
      <dsp:nvSpPr>
        <dsp:cNvPr id="0" name=""/>
        <dsp:cNvSpPr/>
      </dsp:nvSpPr>
      <dsp:spPr>
        <a:xfrm>
          <a:off x="0" y="115502"/>
          <a:ext cx="6493942" cy="8751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Purpose: Compare occlusion rates of PICCs using valve technology to open ended PICCs</a:t>
          </a:r>
        </a:p>
      </dsp:txBody>
      <dsp:txXfrm>
        <a:off x="42722" y="158224"/>
        <a:ext cx="6408498" cy="789716"/>
      </dsp:txXfrm>
    </dsp:sp>
    <dsp:sp modelId="{8760B536-4E67-496C-9061-0FEBA262DE84}">
      <dsp:nvSpPr>
        <dsp:cNvPr id="0" name=""/>
        <dsp:cNvSpPr/>
      </dsp:nvSpPr>
      <dsp:spPr>
        <a:xfrm>
          <a:off x="0" y="1054022"/>
          <a:ext cx="6493942" cy="8751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Methods: Patients initiated on dual lumen PICCs in the ICU were randomized to either:</a:t>
          </a:r>
        </a:p>
      </dsp:txBody>
      <dsp:txXfrm>
        <a:off x="42722" y="1096744"/>
        <a:ext cx="6408498" cy="789716"/>
      </dsp:txXfrm>
    </dsp:sp>
    <dsp:sp modelId="{B62CBB78-BBF2-420B-B677-32165CF7794E}">
      <dsp:nvSpPr>
        <dsp:cNvPr id="0" name=""/>
        <dsp:cNvSpPr/>
      </dsp:nvSpPr>
      <dsp:spPr>
        <a:xfrm>
          <a:off x="0" y="1929182"/>
          <a:ext cx="6493942"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Open ended non-valved (Cook)</a:t>
          </a:r>
        </a:p>
        <a:p>
          <a:pPr marL="171450" lvl="1" indent="-171450" algn="l" defTabSz="755650">
            <a:lnSpc>
              <a:spcPct val="90000"/>
            </a:lnSpc>
            <a:spcBef>
              <a:spcPct val="0"/>
            </a:spcBef>
            <a:spcAft>
              <a:spcPct val="20000"/>
            </a:spcAft>
            <a:buChar char="•"/>
          </a:pPr>
          <a:r>
            <a:rPr lang="en-US" sz="1700" kern="1200" err="1"/>
            <a:t>Groshong</a:t>
          </a:r>
          <a:r>
            <a:rPr lang="en-US" sz="1700" kern="1200"/>
            <a:t>® catheter</a:t>
          </a:r>
        </a:p>
        <a:p>
          <a:pPr marL="171450" lvl="1" indent="-171450" algn="l" defTabSz="755650">
            <a:lnSpc>
              <a:spcPct val="90000"/>
            </a:lnSpc>
            <a:spcBef>
              <a:spcPct val="0"/>
            </a:spcBef>
            <a:spcAft>
              <a:spcPct val="20000"/>
            </a:spcAft>
            <a:buChar char="•"/>
          </a:pPr>
          <a:r>
            <a:rPr lang="en-US" sz="1700" kern="1200"/>
            <a:t>PASV catheter</a:t>
          </a:r>
        </a:p>
      </dsp:txBody>
      <dsp:txXfrm>
        <a:off x="0" y="1929182"/>
        <a:ext cx="6493942" cy="888030"/>
      </dsp:txXfrm>
    </dsp:sp>
    <dsp:sp modelId="{E745CF88-1173-4E83-BE90-06B5BDABA587}">
      <dsp:nvSpPr>
        <dsp:cNvPr id="0" name=""/>
        <dsp:cNvSpPr/>
      </dsp:nvSpPr>
      <dsp:spPr>
        <a:xfrm>
          <a:off x="0" y="2817212"/>
          <a:ext cx="6493942" cy="8751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Results (rate ratios of occlusions):</a:t>
          </a:r>
        </a:p>
      </dsp:txBody>
      <dsp:txXfrm>
        <a:off x="42722" y="2859934"/>
        <a:ext cx="6408498" cy="789716"/>
      </dsp:txXfrm>
    </dsp:sp>
    <dsp:sp modelId="{071566EB-C82D-4556-BA3D-134DECDB45A3}">
      <dsp:nvSpPr>
        <dsp:cNvPr id="0" name=""/>
        <dsp:cNvSpPr/>
      </dsp:nvSpPr>
      <dsp:spPr>
        <a:xfrm>
          <a:off x="0" y="3692372"/>
          <a:ext cx="6493942"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Cook catheter relative to Groshong® = 1.32 (</a:t>
          </a:r>
          <a:r>
            <a:rPr lang="pl-PL" sz="1700" kern="1200"/>
            <a:t>95% CI 0.77 to 2.28)</a:t>
          </a:r>
          <a:endParaRPr lang="en-US" sz="1700" kern="1200"/>
        </a:p>
        <a:p>
          <a:pPr marL="171450" lvl="1" indent="-171450" algn="l" defTabSz="755650">
            <a:lnSpc>
              <a:spcPct val="90000"/>
            </a:lnSpc>
            <a:spcBef>
              <a:spcPct val="0"/>
            </a:spcBef>
            <a:spcAft>
              <a:spcPct val="20000"/>
            </a:spcAft>
            <a:buChar char="•"/>
          </a:pPr>
          <a:r>
            <a:rPr lang="en-US" sz="1700" kern="1200"/>
            <a:t>PASV catheter relative to Cook = </a:t>
          </a:r>
          <a:r>
            <a:rPr lang="pl-PL" sz="1700" kern="1200"/>
            <a:t>1.26 (95% CI 0.74 to 2.15)</a:t>
          </a:r>
          <a:endParaRPr lang="en-US" sz="1700" kern="1200"/>
        </a:p>
        <a:p>
          <a:pPr marL="171450" lvl="1" indent="-171450" algn="l" defTabSz="755650">
            <a:lnSpc>
              <a:spcPct val="90000"/>
            </a:lnSpc>
            <a:spcBef>
              <a:spcPct val="0"/>
            </a:spcBef>
            <a:spcAft>
              <a:spcPct val="20000"/>
            </a:spcAft>
            <a:buChar char="•"/>
          </a:pPr>
          <a:r>
            <a:rPr lang="en-US" sz="1700" kern="1200"/>
            <a:t>PASV catheter relative to Groshong® = </a:t>
          </a:r>
          <a:r>
            <a:rPr lang="pl-PL" sz="1700" kern="1200"/>
            <a:t> 1.67 (95% CI 0.96 to 2.90)</a:t>
          </a:r>
          <a:endParaRPr lang="en-US" sz="1700" kern="1200"/>
        </a:p>
      </dsp:txBody>
      <dsp:txXfrm>
        <a:off x="0" y="3692372"/>
        <a:ext cx="6493942" cy="888030"/>
      </dsp:txXfrm>
    </dsp:sp>
    <dsp:sp modelId="{B2D7EEF0-4F33-4D46-A6F0-8F1154143480}">
      <dsp:nvSpPr>
        <dsp:cNvPr id="0" name=""/>
        <dsp:cNvSpPr/>
      </dsp:nvSpPr>
      <dsp:spPr>
        <a:xfrm>
          <a:off x="0" y="4580402"/>
          <a:ext cx="6493942" cy="8751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Conclusion: Valved PICCs do not appear to influence PICC occlusion rates</a:t>
          </a:r>
        </a:p>
      </dsp:txBody>
      <dsp:txXfrm>
        <a:off x="42722" y="4623124"/>
        <a:ext cx="6408498" cy="789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A3C71-FB1A-47C7-AFA8-D703850AE9DD}">
      <dsp:nvSpPr>
        <dsp:cNvPr id="0" name=""/>
        <dsp:cNvSpPr/>
      </dsp:nvSpPr>
      <dsp:spPr>
        <a:xfrm>
          <a:off x="51117" y="2665"/>
          <a:ext cx="3375884" cy="2025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1: Introduction to Line Types</a:t>
          </a:r>
        </a:p>
      </dsp:txBody>
      <dsp:txXfrm>
        <a:off x="51117" y="2665"/>
        <a:ext cx="3375884" cy="2025530"/>
      </dsp:txXfrm>
    </dsp:sp>
    <dsp:sp modelId="{9B5EA84D-33F6-4651-9C84-D3DAB5718E5F}">
      <dsp:nvSpPr>
        <dsp:cNvPr id="0" name=""/>
        <dsp:cNvSpPr/>
      </dsp:nvSpPr>
      <dsp:spPr>
        <a:xfrm>
          <a:off x="3764590" y="2665"/>
          <a:ext cx="3375884" cy="2025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2: Line Flushing</a:t>
          </a:r>
        </a:p>
      </dsp:txBody>
      <dsp:txXfrm>
        <a:off x="3764590" y="2665"/>
        <a:ext cx="3375884" cy="2025530"/>
      </dsp:txXfrm>
    </dsp:sp>
    <dsp:sp modelId="{208B8FC0-7C27-414C-A328-6B9553CC6B7A}">
      <dsp:nvSpPr>
        <dsp:cNvPr id="0" name=""/>
        <dsp:cNvSpPr/>
      </dsp:nvSpPr>
      <dsp:spPr>
        <a:xfrm>
          <a:off x="7478063" y="2665"/>
          <a:ext cx="3375884" cy="2025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3: Line Locking</a:t>
          </a:r>
        </a:p>
      </dsp:txBody>
      <dsp:txXfrm>
        <a:off x="7478063" y="2665"/>
        <a:ext cx="3375884" cy="2025530"/>
      </dsp:txXfrm>
    </dsp:sp>
    <dsp:sp modelId="{6D6A0798-5B4E-40DE-A866-2096B65A874F}">
      <dsp:nvSpPr>
        <dsp:cNvPr id="0" name=""/>
        <dsp:cNvSpPr/>
      </dsp:nvSpPr>
      <dsp:spPr>
        <a:xfrm>
          <a:off x="51117" y="2365785"/>
          <a:ext cx="3375884" cy="2025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4: Current Flushing/Locking Protocol at this Institution</a:t>
          </a:r>
        </a:p>
      </dsp:txBody>
      <dsp:txXfrm>
        <a:off x="51117" y="2365785"/>
        <a:ext cx="3375884" cy="2025530"/>
      </dsp:txXfrm>
    </dsp:sp>
    <dsp:sp modelId="{58EEE90F-AAC2-4036-A933-60251B4D2EE8}">
      <dsp:nvSpPr>
        <dsp:cNvPr id="0" name=""/>
        <dsp:cNvSpPr/>
      </dsp:nvSpPr>
      <dsp:spPr>
        <a:xfrm>
          <a:off x="3764590" y="2365785"/>
          <a:ext cx="3375884" cy="2025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5: Line Salvage – Infection</a:t>
          </a:r>
        </a:p>
      </dsp:txBody>
      <dsp:txXfrm>
        <a:off x="3764590" y="2365785"/>
        <a:ext cx="3375884" cy="2025530"/>
      </dsp:txXfrm>
    </dsp:sp>
    <dsp:sp modelId="{080E543E-3AFF-4C0F-A22C-9CE9F999F231}">
      <dsp:nvSpPr>
        <dsp:cNvPr id="0" name=""/>
        <dsp:cNvSpPr/>
      </dsp:nvSpPr>
      <dsp:spPr>
        <a:xfrm>
          <a:off x="7478063" y="2365785"/>
          <a:ext cx="3375884" cy="20255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6: Line Salvage – Thrombosis </a:t>
          </a:r>
        </a:p>
      </dsp:txBody>
      <dsp:txXfrm>
        <a:off x="7478063" y="2365785"/>
        <a:ext cx="3375884" cy="20255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77993-8053-48F1-8EED-1C0336C6DA02}">
      <dsp:nvSpPr>
        <dsp:cNvPr id="0" name=""/>
        <dsp:cNvSpPr/>
      </dsp:nvSpPr>
      <dsp:spPr>
        <a:xfrm>
          <a:off x="0" y="89255"/>
          <a:ext cx="10515600" cy="4557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Type I HITT (aka heparin-associated thrombocytopenia):</a:t>
          </a:r>
        </a:p>
      </dsp:txBody>
      <dsp:txXfrm>
        <a:off x="22246" y="111501"/>
        <a:ext cx="10471108" cy="411223"/>
      </dsp:txXfrm>
    </dsp:sp>
    <dsp:sp modelId="{EBCB625D-BC24-4698-9D9B-2AD856D4B078}">
      <dsp:nvSpPr>
        <dsp:cNvPr id="0" name=""/>
        <dsp:cNvSpPr/>
      </dsp:nvSpPr>
      <dsp:spPr>
        <a:xfrm>
          <a:off x="0" y="544970"/>
          <a:ext cx="105156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Non-immune mediated, mild reaction</a:t>
          </a:r>
        </a:p>
        <a:p>
          <a:pPr marL="114300" lvl="1" indent="-114300" algn="l" defTabSz="666750">
            <a:lnSpc>
              <a:spcPct val="90000"/>
            </a:lnSpc>
            <a:spcBef>
              <a:spcPct val="0"/>
            </a:spcBef>
            <a:spcAft>
              <a:spcPct val="20000"/>
            </a:spcAft>
            <a:buChar char="•"/>
          </a:pPr>
          <a:r>
            <a:rPr lang="en-US" sz="1500" kern="1200"/>
            <a:t>May occur as early as the first day of therapy</a:t>
          </a:r>
        </a:p>
      </dsp:txBody>
      <dsp:txXfrm>
        <a:off x="0" y="544970"/>
        <a:ext cx="10515600" cy="521122"/>
      </dsp:txXfrm>
    </dsp:sp>
    <dsp:sp modelId="{BEC0AC3B-4EA1-4317-AF2D-92B619C09387}">
      <dsp:nvSpPr>
        <dsp:cNvPr id="0" name=""/>
        <dsp:cNvSpPr/>
      </dsp:nvSpPr>
      <dsp:spPr>
        <a:xfrm>
          <a:off x="0" y="1066092"/>
          <a:ext cx="10515600" cy="4557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Type II HITT:</a:t>
          </a:r>
        </a:p>
      </dsp:txBody>
      <dsp:txXfrm>
        <a:off x="22246" y="1088338"/>
        <a:ext cx="10471108" cy="411223"/>
      </dsp:txXfrm>
    </dsp:sp>
    <dsp:sp modelId="{B3B802CA-3817-404D-89EE-CDA41F889226}">
      <dsp:nvSpPr>
        <dsp:cNvPr id="0" name=""/>
        <dsp:cNvSpPr/>
      </dsp:nvSpPr>
      <dsp:spPr>
        <a:xfrm>
          <a:off x="0" y="1521807"/>
          <a:ext cx="105156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Immune, antibody-mediated, serious reaction</a:t>
          </a:r>
        </a:p>
        <a:p>
          <a:pPr marL="114300" lvl="1" indent="-114300" algn="l" defTabSz="666750">
            <a:lnSpc>
              <a:spcPct val="90000"/>
            </a:lnSpc>
            <a:spcBef>
              <a:spcPct val="0"/>
            </a:spcBef>
            <a:spcAft>
              <a:spcPct val="20000"/>
            </a:spcAft>
            <a:buChar char="•"/>
          </a:pPr>
          <a:r>
            <a:rPr lang="en-US" sz="1500" kern="1200"/>
            <a:t>Usually occurs after 5 to 14 days of therapy</a:t>
          </a:r>
        </a:p>
      </dsp:txBody>
      <dsp:txXfrm>
        <a:off x="0" y="1521807"/>
        <a:ext cx="10515600" cy="521122"/>
      </dsp:txXfrm>
    </dsp:sp>
    <dsp:sp modelId="{2141FE4A-3E39-420C-8DDC-FE76C2344DE5}">
      <dsp:nvSpPr>
        <dsp:cNvPr id="0" name=""/>
        <dsp:cNvSpPr/>
      </dsp:nvSpPr>
      <dsp:spPr>
        <a:xfrm>
          <a:off x="0" y="2042930"/>
          <a:ext cx="10515600" cy="4557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Case report: </a:t>
          </a:r>
          <a:r>
            <a:rPr lang="en-US" sz="1900" kern="1200" err="1"/>
            <a:t>Refaai</a:t>
          </a:r>
          <a:r>
            <a:rPr lang="en-US" sz="1900" kern="1200"/>
            <a:t> et al.</a:t>
          </a:r>
        </a:p>
      </dsp:txBody>
      <dsp:txXfrm>
        <a:off x="22246" y="2065176"/>
        <a:ext cx="10471108" cy="411223"/>
      </dsp:txXfrm>
    </dsp:sp>
    <dsp:sp modelId="{006CCD0E-6D03-40DE-B697-26ECF6CFC1C5}">
      <dsp:nvSpPr>
        <dsp:cNvPr id="0" name=""/>
        <dsp:cNvSpPr/>
      </dsp:nvSpPr>
      <dsp:spPr>
        <a:xfrm>
          <a:off x="0" y="2498645"/>
          <a:ext cx="1051560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Delayed-onset heparin-induced thrombocytopenia as a consequence of heparin locks</a:t>
          </a:r>
        </a:p>
        <a:p>
          <a:pPr marL="114300" lvl="1" indent="-114300" algn="l" defTabSz="666750">
            <a:lnSpc>
              <a:spcPct val="90000"/>
            </a:lnSpc>
            <a:spcBef>
              <a:spcPct val="0"/>
            </a:spcBef>
            <a:spcAft>
              <a:spcPct val="20000"/>
            </a:spcAft>
            <a:buChar char="•"/>
          </a:pPr>
          <a:r>
            <a:rPr lang="en-US" sz="1500" kern="1200"/>
            <a:t>Patient had a PICC line, administered 100 unit/mL locks</a:t>
          </a:r>
        </a:p>
        <a:p>
          <a:pPr marL="114300" lvl="1" indent="-114300" algn="l" defTabSz="666750">
            <a:lnSpc>
              <a:spcPct val="90000"/>
            </a:lnSpc>
            <a:spcBef>
              <a:spcPct val="0"/>
            </a:spcBef>
            <a:spcAft>
              <a:spcPct val="20000"/>
            </a:spcAft>
            <a:buChar char="•"/>
          </a:pPr>
          <a:r>
            <a:rPr lang="en-US" sz="1500" kern="1200"/>
            <a:t>Symptoms appeared at day 14 of therapy</a:t>
          </a:r>
        </a:p>
      </dsp:txBody>
      <dsp:txXfrm>
        <a:off x="0" y="2498645"/>
        <a:ext cx="10515600" cy="786599"/>
      </dsp:txXfrm>
    </dsp:sp>
    <dsp:sp modelId="{CD3E48C0-9011-44F1-BCF5-87029DDAF2F4}">
      <dsp:nvSpPr>
        <dsp:cNvPr id="0" name=""/>
        <dsp:cNvSpPr/>
      </dsp:nvSpPr>
      <dsp:spPr>
        <a:xfrm>
          <a:off x="0" y="3285245"/>
          <a:ext cx="10515600" cy="45571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Considerations relative to home infusion:</a:t>
          </a:r>
        </a:p>
      </dsp:txBody>
      <dsp:txXfrm>
        <a:off x="22246" y="3307491"/>
        <a:ext cx="10471108" cy="411223"/>
      </dsp:txXfrm>
    </dsp:sp>
    <dsp:sp modelId="{A8EABD11-E00C-482C-A2F1-697EB46FBDB3}">
      <dsp:nvSpPr>
        <dsp:cNvPr id="0" name=""/>
        <dsp:cNvSpPr/>
      </dsp:nvSpPr>
      <dsp:spPr>
        <a:xfrm>
          <a:off x="0" y="3740960"/>
          <a:ext cx="105156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a:t>Most heparin locks between 10-100 units/mL are not aspirated</a:t>
          </a:r>
        </a:p>
        <a:p>
          <a:pPr marL="114300" lvl="1" indent="-114300" algn="l" defTabSz="666750">
            <a:lnSpc>
              <a:spcPct val="90000"/>
            </a:lnSpc>
            <a:spcBef>
              <a:spcPct val="0"/>
            </a:spcBef>
            <a:spcAft>
              <a:spcPct val="20000"/>
            </a:spcAft>
            <a:buChar char="•"/>
          </a:pPr>
          <a:r>
            <a:rPr lang="en-US" sz="1500" kern="1200"/>
            <a:t>Patient monitoring is reduced relative to inpatient settings</a:t>
          </a:r>
        </a:p>
      </dsp:txBody>
      <dsp:txXfrm>
        <a:off x="0" y="3740960"/>
        <a:ext cx="10515600" cy="52112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787F0-1643-44D4-9F3C-C7BD34A0B130}">
      <dsp:nvSpPr>
        <dsp:cNvPr id="0" name=""/>
        <dsp:cNvSpPr/>
      </dsp:nvSpPr>
      <dsp:spPr>
        <a:xfrm>
          <a:off x="51" y="186348"/>
          <a:ext cx="4913783" cy="188586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Mishra S, </a:t>
          </a:r>
          <a:r>
            <a:rPr lang="en-US" sz="2400" kern="1200" dirty="0" err="1"/>
            <a:t>Horswill</a:t>
          </a:r>
          <a:r>
            <a:rPr lang="en-US" sz="2400" kern="1200" dirty="0"/>
            <a:t> AR: </a:t>
          </a:r>
          <a:r>
            <a:rPr lang="en-US" sz="2400" b="0" i="0" kern="1200" dirty="0"/>
            <a:t>Extracellular DNA in binding to cell surface-localized proteins and promoting </a:t>
          </a:r>
          <a:r>
            <a:rPr lang="en-US" sz="2400" b="0" i="1" kern="1200" dirty="0"/>
            <a:t>staphylococcus aureus</a:t>
          </a:r>
          <a:r>
            <a:rPr lang="en-US" sz="2400" b="0" i="0" kern="1200" dirty="0"/>
            <a:t> biofilm formation</a:t>
          </a:r>
          <a:endParaRPr lang="en-US" sz="2400" kern="1200" dirty="0"/>
        </a:p>
      </dsp:txBody>
      <dsp:txXfrm>
        <a:off x="51" y="186348"/>
        <a:ext cx="4913783" cy="1885868"/>
      </dsp:txXfrm>
    </dsp:sp>
    <dsp:sp modelId="{9FA3CFE9-535F-492F-8BFF-08D7AEAD4111}">
      <dsp:nvSpPr>
        <dsp:cNvPr id="0" name=""/>
        <dsp:cNvSpPr/>
      </dsp:nvSpPr>
      <dsp:spPr>
        <a:xfrm>
          <a:off x="51" y="2072217"/>
          <a:ext cx="4913783" cy="243755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Sodium heparin solution increases biofilm cell retention but does not initiate attachment, in vitro</a:t>
          </a:r>
        </a:p>
        <a:p>
          <a:pPr marL="228600" lvl="1" indent="-228600" algn="l" defTabSz="1066800">
            <a:lnSpc>
              <a:spcPct val="90000"/>
            </a:lnSpc>
            <a:spcBef>
              <a:spcPct val="0"/>
            </a:spcBef>
            <a:spcAft>
              <a:spcPct val="15000"/>
            </a:spcAft>
            <a:buChar char="•"/>
          </a:pPr>
          <a:r>
            <a:rPr lang="en-US" sz="2400" kern="1200" dirty="0"/>
            <a:t>Stimulation occurs via a novel pathway, possible facilitation of cell-to-cell adhesion</a:t>
          </a:r>
        </a:p>
      </dsp:txBody>
      <dsp:txXfrm>
        <a:off x="51" y="2072217"/>
        <a:ext cx="4913783" cy="2437559"/>
      </dsp:txXfrm>
    </dsp:sp>
    <dsp:sp modelId="{33A35C70-0D33-49A3-9A30-6ED231CD7746}">
      <dsp:nvSpPr>
        <dsp:cNvPr id="0" name=""/>
        <dsp:cNvSpPr/>
      </dsp:nvSpPr>
      <dsp:spPr>
        <a:xfrm>
          <a:off x="5601764" y="186348"/>
          <a:ext cx="4913783" cy="188586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a:t>Green et al.: Heparin-binding motifs and biofilm formation by candida albicans</a:t>
          </a:r>
        </a:p>
      </dsp:txBody>
      <dsp:txXfrm>
        <a:off x="5601764" y="186348"/>
        <a:ext cx="4913783" cy="1885868"/>
      </dsp:txXfrm>
    </dsp:sp>
    <dsp:sp modelId="{67594867-5CA6-46C6-8606-6CE44352E909}">
      <dsp:nvSpPr>
        <dsp:cNvPr id="0" name=""/>
        <dsp:cNvSpPr/>
      </dsp:nvSpPr>
      <dsp:spPr>
        <a:xfrm>
          <a:off x="5601764" y="2072217"/>
          <a:ext cx="4913783" cy="243755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Sodium heparin solution of 10 units/mL displayed biofilm formation in CVCs</a:t>
          </a:r>
        </a:p>
        <a:p>
          <a:pPr marL="228600" lvl="1" indent="-228600" algn="l" defTabSz="1066800">
            <a:lnSpc>
              <a:spcPct val="90000"/>
            </a:lnSpc>
            <a:spcBef>
              <a:spcPct val="0"/>
            </a:spcBef>
            <a:spcAft>
              <a:spcPct val="15000"/>
            </a:spcAft>
            <a:buChar char="•"/>
          </a:pPr>
          <a:r>
            <a:rPr lang="en-US" sz="2400" kern="1200"/>
            <a:t>A postulated mechanism is facilitation of cell-to-cell-adhesion</a:t>
          </a:r>
        </a:p>
      </dsp:txBody>
      <dsp:txXfrm>
        <a:off x="5601764" y="2072217"/>
        <a:ext cx="4913783" cy="243755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69A57-1175-447A-B8F4-7D2CBAE00AB5}">
      <dsp:nvSpPr>
        <dsp:cNvPr id="0" name=""/>
        <dsp:cNvSpPr/>
      </dsp:nvSpPr>
      <dsp:spPr>
        <a:xfrm>
          <a:off x="2966" y="296318"/>
          <a:ext cx="2353129" cy="3294380"/>
        </a:xfrm>
        <a:prstGeom prst="rect">
          <a:avLst/>
        </a:prstGeom>
        <a:solidFill>
          <a:schemeClr val="accent5">
            <a:lumMod val="60000"/>
            <a:lumOff val="40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459" tIns="330200" rIns="183459" bIns="330200" numCol="1" spcCol="1270" anchor="t" anchorCtr="0">
          <a:noAutofit/>
        </a:bodyPr>
        <a:lstStyle/>
        <a:p>
          <a:pPr marL="0" lvl="0" indent="0" algn="ctr" defTabSz="977900">
            <a:lnSpc>
              <a:spcPct val="90000"/>
            </a:lnSpc>
            <a:spcBef>
              <a:spcPct val="0"/>
            </a:spcBef>
            <a:spcAft>
              <a:spcPct val="35000"/>
            </a:spcAft>
            <a:buNone/>
          </a:pPr>
          <a:r>
            <a:rPr lang="en-US" sz="2200" kern="1200"/>
            <a:t>Determine if heparin is needed </a:t>
          </a:r>
        </a:p>
      </dsp:txBody>
      <dsp:txXfrm>
        <a:off x="2966" y="1548183"/>
        <a:ext cx="2353129" cy="1976628"/>
      </dsp:txXfrm>
    </dsp:sp>
    <dsp:sp modelId="{EF190754-A1B7-432D-848A-D1CED6E421EC}">
      <dsp:nvSpPr>
        <dsp:cNvPr id="0" name=""/>
        <dsp:cNvSpPr/>
      </dsp:nvSpPr>
      <dsp:spPr>
        <a:xfrm>
          <a:off x="685373" y="625756"/>
          <a:ext cx="988314" cy="988314"/>
        </a:xfrm>
        <a:prstGeom prst="ellips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53" tIns="12700" rIns="7705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30108" y="770491"/>
        <a:ext cx="698844" cy="698844"/>
      </dsp:txXfrm>
    </dsp:sp>
    <dsp:sp modelId="{5AFDBD91-8274-40D9-99FC-E2A385EA61BE}">
      <dsp:nvSpPr>
        <dsp:cNvPr id="0" name=""/>
        <dsp:cNvSpPr/>
      </dsp:nvSpPr>
      <dsp:spPr>
        <a:xfrm>
          <a:off x="2966" y="3590627"/>
          <a:ext cx="2353129"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42E3B7-99B4-4574-B26B-F17FEBD288BE}">
      <dsp:nvSpPr>
        <dsp:cNvPr id="0" name=""/>
        <dsp:cNvSpPr/>
      </dsp:nvSpPr>
      <dsp:spPr>
        <a:xfrm>
          <a:off x="2591408" y="296318"/>
          <a:ext cx="2353129" cy="3294380"/>
        </a:xfrm>
        <a:prstGeom prst="rect">
          <a:avLst/>
        </a:prstGeom>
        <a:solidFill>
          <a:schemeClr val="accent1">
            <a:alpha val="9000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459" tIns="330200" rIns="183459" bIns="330200" numCol="1" spcCol="1270" anchor="t" anchorCtr="0">
          <a:noAutofit/>
        </a:bodyPr>
        <a:lstStyle/>
        <a:p>
          <a:pPr marL="0" lvl="0" indent="0" algn="ctr" defTabSz="977900">
            <a:lnSpc>
              <a:spcPct val="90000"/>
            </a:lnSpc>
            <a:spcBef>
              <a:spcPct val="0"/>
            </a:spcBef>
            <a:spcAft>
              <a:spcPct val="35000"/>
            </a:spcAft>
            <a:buNone/>
          </a:pPr>
          <a:r>
            <a:rPr lang="en-US" sz="2200" kern="1200"/>
            <a:t>Understand contraindications to heparin therapy</a:t>
          </a:r>
        </a:p>
      </dsp:txBody>
      <dsp:txXfrm>
        <a:off x="2591408" y="1548183"/>
        <a:ext cx="2353129" cy="1976628"/>
      </dsp:txXfrm>
    </dsp:sp>
    <dsp:sp modelId="{3FC0E56A-C4E1-4325-B21D-B756199B51BB}">
      <dsp:nvSpPr>
        <dsp:cNvPr id="0" name=""/>
        <dsp:cNvSpPr/>
      </dsp:nvSpPr>
      <dsp:spPr>
        <a:xfrm>
          <a:off x="3273815" y="625756"/>
          <a:ext cx="988314" cy="9883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53" tIns="12700" rIns="7705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18550" y="770491"/>
        <a:ext cx="698844" cy="698844"/>
      </dsp:txXfrm>
    </dsp:sp>
    <dsp:sp modelId="{D240E3CF-083D-4414-BB2D-28717612288A}">
      <dsp:nvSpPr>
        <dsp:cNvPr id="0" name=""/>
        <dsp:cNvSpPr/>
      </dsp:nvSpPr>
      <dsp:spPr>
        <a:xfrm>
          <a:off x="2591408" y="3590627"/>
          <a:ext cx="2353129"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48A53-8C4D-4F6D-A730-E3EF417132AC}">
      <dsp:nvSpPr>
        <dsp:cNvPr id="0" name=""/>
        <dsp:cNvSpPr/>
      </dsp:nvSpPr>
      <dsp:spPr>
        <a:xfrm>
          <a:off x="5179850" y="296318"/>
          <a:ext cx="2353129" cy="3294380"/>
        </a:xfrm>
        <a:prstGeom prst="rect">
          <a:avLst/>
        </a:prstGeom>
        <a:solidFill>
          <a:schemeClr val="accent5">
            <a:lumMod val="60000"/>
            <a:lumOff val="40000"/>
            <a:alpha val="9000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459" tIns="330200" rIns="183459" bIns="330200" numCol="1" spcCol="1270" anchor="t" anchorCtr="0">
          <a:noAutofit/>
        </a:bodyPr>
        <a:lstStyle/>
        <a:p>
          <a:pPr marL="0" lvl="0" indent="0" algn="ctr" defTabSz="977900">
            <a:lnSpc>
              <a:spcPct val="90000"/>
            </a:lnSpc>
            <a:spcBef>
              <a:spcPct val="0"/>
            </a:spcBef>
            <a:spcAft>
              <a:spcPct val="35000"/>
            </a:spcAft>
            <a:buNone/>
          </a:pPr>
          <a:r>
            <a:rPr lang="en-US" sz="2200" kern="1200"/>
            <a:t>Examine for a past history of line infections</a:t>
          </a:r>
        </a:p>
      </dsp:txBody>
      <dsp:txXfrm>
        <a:off x="5179850" y="1548183"/>
        <a:ext cx="2353129" cy="1976628"/>
      </dsp:txXfrm>
    </dsp:sp>
    <dsp:sp modelId="{2B611B30-BA27-49DB-AFF9-3C3462028351}">
      <dsp:nvSpPr>
        <dsp:cNvPr id="0" name=""/>
        <dsp:cNvSpPr/>
      </dsp:nvSpPr>
      <dsp:spPr>
        <a:xfrm>
          <a:off x="5862257" y="625756"/>
          <a:ext cx="988314" cy="988314"/>
        </a:xfrm>
        <a:prstGeom prst="ellipse">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53" tIns="12700" rIns="7705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06992" y="770491"/>
        <a:ext cx="698844" cy="698844"/>
      </dsp:txXfrm>
    </dsp:sp>
    <dsp:sp modelId="{EC04EAD7-9D45-4D61-85EE-62B4AE2E1314}">
      <dsp:nvSpPr>
        <dsp:cNvPr id="0" name=""/>
        <dsp:cNvSpPr/>
      </dsp:nvSpPr>
      <dsp:spPr>
        <a:xfrm>
          <a:off x="5179850" y="3590627"/>
          <a:ext cx="2353129"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EB27F-7F38-49EE-B25A-A9FEC5D57812}">
      <dsp:nvSpPr>
        <dsp:cNvPr id="0" name=""/>
        <dsp:cNvSpPr/>
      </dsp:nvSpPr>
      <dsp:spPr>
        <a:xfrm>
          <a:off x="7768292" y="296318"/>
          <a:ext cx="2353129" cy="3294380"/>
        </a:xfrm>
        <a:prstGeom prst="rect">
          <a:avLst/>
        </a:prstGeom>
        <a:solidFill>
          <a:schemeClr val="accent1">
            <a:alpha val="9000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3459" tIns="330200" rIns="183459" bIns="330200" numCol="1" spcCol="1270" anchor="t" anchorCtr="0">
          <a:noAutofit/>
        </a:bodyPr>
        <a:lstStyle/>
        <a:p>
          <a:pPr marL="0" lvl="0" indent="0" algn="ctr" defTabSz="977900">
            <a:lnSpc>
              <a:spcPct val="90000"/>
            </a:lnSpc>
            <a:spcBef>
              <a:spcPct val="0"/>
            </a:spcBef>
            <a:spcAft>
              <a:spcPct val="35000"/>
            </a:spcAft>
            <a:buNone/>
          </a:pPr>
          <a:r>
            <a:rPr lang="en-US" sz="2200" kern="1200"/>
            <a:t>Recommend alternative strategies when needed</a:t>
          </a:r>
        </a:p>
      </dsp:txBody>
      <dsp:txXfrm>
        <a:off x="7768292" y="1548183"/>
        <a:ext cx="2353129" cy="1976628"/>
      </dsp:txXfrm>
    </dsp:sp>
    <dsp:sp modelId="{48CB796C-D154-4B4D-B37E-7A67889BE39E}">
      <dsp:nvSpPr>
        <dsp:cNvPr id="0" name=""/>
        <dsp:cNvSpPr/>
      </dsp:nvSpPr>
      <dsp:spPr>
        <a:xfrm>
          <a:off x="8450700" y="625756"/>
          <a:ext cx="988314" cy="988314"/>
        </a:xfrm>
        <a:prstGeom prst="ellipse">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053" tIns="12700" rIns="77053"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95435" y="770491"/>
        <a:ext cx="698844" cy="698844"/>
      </dsp:txXfrm>
    </dsp:sp>
    <dsp:sp modelId="{4BD17261-0E61-4D8C-8625-8C6E4FE91061}">
      <dsp:nvSpPr>
        <dsp:cNvPr id="0" name=""/>
        <dsp:cNvSpPr/>
      </dsp:nvSpPr>
      <dsp:spPr>
        <a:xfrm>
          <a:off x="7768292" y="3590627"/>
          <a:ext cx="2353129"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90455-2EE2-4501-925F-58BA49883B3B}">
      <dsp:nvSpPr>
        <dsp:cNvPr id="0" name=""/>
        <dsp:cNvSpPr/>
      </dsp:nvSpPr>
      <dsp:spPr>
        <a:xfrm>
          <a:off x="0" y="23817"/>
          <a:ext cx="10905066"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Infusion Therapy Standards of Practice:</a:t>
          </a:r>
        </a:p>
      </dsp:txBody>
      <dsp:txXfrm>
        <a:off x="19904" y="43721"/>
        <a:ext cx="10865258" cy="367937"/>
      </dsp:txXfrm>
    </dsp:sp>
    <dsp:sp modelId="{ECE550C8-48CD-4ABB-8486-93202922F894}">
      <dsp:nvSpPr>
        <dsp:cNvPr id="0" name=""/>
        <dsp:cNvSpPr/>
      </dsp:nvSpPr>
      <dsp:spPr>
        <a:xfrm>
          <a:off x="0" y="431562"/>
          <a:ext cx="10905066"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Evidence-based standards published by INS</a:t>
          </a:r>
        </a:p>
        <a:p>
          <a:pPr marL="114300" lvl="1" indent="-114300" algn="l" defTabSz="577850">
            <a:lnSpc>
              <a:spcPct val="90000"/>
            </a:lnSpc>
            <a:spcBef>
              <a:spcPct val="0"/>
            </a:spcBef>
            <a:spcAft>
              <a:spcPct val="20000"/>
            </a:spcAft>
            <a:buChar char="•"/>
          </a:pPr>
          <a:r>
            <a:rPr lang="en-US" sz="1300" kern="1200"/>
            <a:t>Widely cited and used to develop clinical protocols</a:t>
          </a:r>
        </a:p>
        <a:p>
          <a:pPr marL="114300" lvl="1" indent="-114300" algn="l" defTabSz="577850">
            <a:lnSpc>
              <a:spcPct val="90000"/>
            </a:lnSpc>
            <a:spcBef>
              <a:spcPct val="0"/>
            </a:spcBef>
            <a:spcAft>
              <a:spcPct val="20000"/>
            </a:spcAft>
            <a:buChar char="•"/>
          </a:pPr>
          <a:r>
            <a:rPr lang="en-US" sz="1300" kern="1200"/>
            <a:t>Intended for use in any setting where infusion occurs</a:t>
          </a:r>
        </a:p>
      </dsp:txBody>
      <dsp:txXfrm>
        <a:off x="0" y="431562"/>
        <a:ext cx="10905066" cy="668609"/>
      </dsp:txXfrm>
    </dsp:sp>
    <dsp:sp modelId="{2037F591-FA3E-467C-8CB9-465C8B1FE277}">
      <dsp:nvSpPr>
        <dsp:cNvPr id="0" name=""/>
        <dsp:cNvSpPr/>
      </dsp:nvSpPr>
      <dsp:spPr>
        <a:xfrm>
          <a:off x="0" y="1100172"/>
          <a:ext cx="10905066"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Standards of Practice Committee:</a:t>
          </a:r>
        </a:p>
      </dsp:txBody>
      <dsp:txXfrm>
        <a:off x="19904" y="1120076"/>
        <a:ext cx="10865258" cy="367937"/>
      </dsp:txXfrm>
    </dsp:sp>
    <dsp:sp modelId="{9227A1F0-650C-4E66-BD8C-ECAF45C476E2}">
      <dsp:nvSpPr>
        <dsp:cNvPr id="0" name=""/>
        <dsp:cNvSpPr/>
      </dsp:nvSpPr>
      <dsp:spPr>
        <a:xfrm>
          <a:off x="0" y="1507917"/>
          <a:ext cx="10905066"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Group of international nurses with expertise in vascular access device (VAD) planning, placement, and management</a:t>
          </a:r>
        </a:p>
        <a:p>
          <a:pPr marL="114300" lvl="1" indent="-114300" algn="l" defTabSz="577850">
            <a:lnSpc>
              <a:spcPct val="90000"/>
            </a:lnSpc>
            <a:spcBef>
              <a:spcPct val="0"/>
            </a:spcBef>
            <a:spcAft>
              <a:spcPct val="20000"/>
            </a:spcAft>
            <a:buChar char="•"/>
          </a:pPr>
          <a:r>
            <a:rPr lang="en-US" sz="1300" kern="1200"/>
            <a:t>Reviewed by up more than 200 international, interdisciplinary professionals</a:t>
          </a:r>
        </a:p>
      </dsp:txBody>
      <dsp:txXfrm>
        <a:off x="0" y="1507917"/>
        <a:ext cx="10905066" cy="448672"/>
      </dsp:txXfrm>
    </dsp:sp>
    <dsp:sp modelId="{7130D8AF-52B2-4644-8C71-628FB621A84E}">
      <dsp:nvSpPr>
        <dsp:cNvPr id="0" name=""/>
        <dsp:cNvSpPr/>
      </dsp:nvSpPr>
      <dsp:spPr>
        <a:xfrm>
          <a:off x="0" y="1956589"/>
          <a:ext cx="10905066"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Provides expertise in the following areas:</a:t>
          </a:r>
        </a:p>
      </dsp:txBody>
      <dsp:txXfrm>
        <a:off x="19904" y="1976493"/>
        <a:ext cx="10865258" cy="367937"/>
      </dsp:txXfrm>
    </dsp:sp>
    <dsp:sp modelId="{49344B71-8D50-43B7-B7E0-8B26980B1BC3}">
      <dsp:nvSpPr>
        <dsp:cNvPr id="0" name=""/>
        <dsp:cNvSpPr/>
      </dsp:nvSpPr>
      <dsp:spPr>
        <a:xfrm>
          <a:off x="0" y="2364334"/>
          <a:ext cx="10905066" cy="2005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23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Infusion therapy practice</a:t>
          </a:r>
        </a:p>
        <a:p>
          <a:pPr marL="114300" lvl="1" indent="-114300" algn="l" defTabSz="577850">
            <a:lnSpc>
              <a:spcPct val="90000"/>
            </a:lnSpc>
            <a:spcBef>
              <a:spcPct val="0"/>
            </a:spcBef>
            <a:spcAft>
              <a:spcPct val="20000"/>
            </a:spcAft>
            <a:buChar char="•"/>
          </a:pPr>
          <a:r>
            <a:rPr lang="en-US" sz="1300" kern="1200"/>
            <a:t>Patient and clinician safety</a:t>
          </a:r>
        </a:p>
        <a:p>
          <a:pPr marL="114300" lvl="1" indent="-114300" algn="l" defTabSz="577850">
            <a:lnSpc>
              <a:spcPct val="90000"/>
            </a:lnSpc>
            <a:spcBef>
              <a:spcPct val="0"/>
            </a:spcBef>
            <a:spcAft>
              <a:spcPct val="20000"/>
            </a:spcAft>
            <a:buChar char="•"/>
          </a:pPr>
          <a:r>
            <a:rPr lang="en-US" sz="1300" kern="1200"/>
            <a:t>Infection prevention and control</a:t>
          </a:r>
        </a:p>
        <a:p>
          <a:pPr marL="114300" lvl="1" indent="-114300" algn="l" defTabSz="577850">
            <a:lnSpc>
              <a:spcPct val="90000"/>
            </a:lnSpc>
            <a:spcBef>
              <a:spcPct val="0"/>
            </a:spcBef>
            <a:spcAft>
              <a:spcPct val="20000"/>
            </a:spcAft>
            <a:buChar char="•"/>
          </a:pPr>
          <a:r>
            <a:rPr lang="en-US" sz="1300" kern="1200"/>
            <a:t>Infusion equipment</a:t>
          </a:r>
        </a:p>
        <a:p>
          <a:pPr marL="114300" lvl="1" indent="-114300" algn="l" defTabSz="577850">
            <a:lnSpc>
              <a:spcPct val="90000"/>
            </a:lnSpc>
            <a:spcBef>
              <a:spcPct val="0"/>
            </a:spcBef>
            <a:spcAft>
              <a:spcPct val="20000"/>
            </a:spcAft>
            <a:buChar char="•"/>
          </a:pPr>
          <a:r>
            <a:rPr lang="en-US" sz="1300" kern="1200"/>
            <a:t>Vascular access device selection and placement</a:t>
          </a:r>
        </a:p>
        <a:p>
          <a:pPr marL="114300" lvl="1" indent="-114300" algn="l" defTabSz="577850">
            <a:lnSpc>
              <a:spcPct val="90000"/>
            </a:lnSpc>
            <a:spcBef>
              <a:spcPct val="0"/>
            </a:spcBef>
            <a:spcAft>
              <a:spcPct val="20000"/>
            </a:spcAft>
            <a:buChar char="•"/>
          </a:pPr>
          <a:r>
            <a:rPr lang="en-US" sz="1300" kern="1200"/>
            <a:t>Vascular access device management</a:t>
          </a:r>
        </a:p>
        <a:p>
          <a:pPr marL="114300" lvl="1" indent="-114300" algn="l" defTabSz="577850">
            <a:lnSpc>
              <a:spcPct val="90000"/>
            </a:lnSpc>
            <a:spcBef>
              <a:spcPct val="0"/>
            </a:spcBef>
            <a:spcAft>
              <a:spcPct val="20000"/>
            </a:spcAft>
            <a:buChar char="•"/>
          </a:pPr>
          <a:r>
            <a:rPr lang="en-US" sz="1300" kern="1200"/>
            <a:t>Vascular access device complications</a:t>
          </a:r>
        </a:p>
        <a:p>
          <a:pPr marL="114300" lvl="1" indent="-114300" algn="l" defTabSz="577850">
            <a:lnSpc>
              <a:spcPct val="90000"/>
            </a:lnSpc>
            <a:spcBef>
              <a:spcPct val="0"/>
            </a:spcBef>
            <a:spcAft>
              <a:spcPct val="20000"/>
            </a:spcAft>
            <a:buChar char="•"/>
          </a:pPr>
          <a:r>
            <a:rPr lang="en-US" sz="1300" kern="1200"/>
            <a:t>Other infusion devices</a:t>
          </a:r>
        </a:p>
        <a:p>
          <a:pPr marL="114300" lvl="1" indent="-114300" algn="l" defTabSz="577850">
            <a:lnSpc>
              <a:spcPct val="90000"/>
            </a:lnSpc>
            <a:spcBef>
              <a:spcPct val="0"/>
            </a:spcBef>
            <a:spcAft>
              <a:spcPct val="20000"/>
            </a:spcAft>
            <a:buChar char="•"/>
          </a:pPr>
          <a:r>
            <a:rPr lang="en-US" sz="1300" kern="1200"/>
            <a:t>Infusion therapies</a:t>
          </a:r>
        </a:p>
      </dsp:txBody>
      <dsp:txXfrm>
        <a:off x="0" y="2364334"/>
        <a:ext cx="10905066" cy="20058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0C918-A0A2-421A-955E-94438640E7CA}">
      <dsp:nvSpPr>
        <dsp:cNvPr id="0" name=""/>
        <dsp:cNvSpPr/>
      </dsp:nvSpPr>
      <dsp:spPr>
        <a:xfrm>
          <a:off x="51" y="18652"/>
          <a:ext cx="4913783" cy="8000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Possible sources:</a:t>
          </a:r>
        </a:p>
      </dsp:txBody>
      <dsp:txXfrm>
        <a:off x="51" y="18652"/>
        <a:ext cx="4913783" cy="800089"/>
      </dsp:txXfrm>
    </dsp:sp>
    <dsp:sp modelId="{3B8CEFBD-E1B3-4EF9-BB6B-98B6273C06A5}">
      <dsp:nvSpPr>
        <dsp:cNvPr id="0" name=""/>
        <dsp:cNvSpPr/>
      </dsp:nvSpPr>
      <dsp:spPr>
        <a:xfrm>
          <a:off x="51" y="818742"/>
          <a:ext cx="4913783" cy="351394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Migration of microbes down the catheter tract during catheter insertion/dwell time</a:t>
          </a:r>
        </a:p>
        <a:p>
          <a:pPr marL="228600" lvl="1" indent="-228600" algn="l" defTabSz="977900">
            <a:lnSpc>
              <a:spcPct val="90000"/>
            </a:lnSpc>
            <a:spcBef>
              <a:spcPct val="0"/>
            </a:spcBef>
            <a:spcAft>
              <a:spcPct val="15000"/>
            </a:spcAft>
            <a:buChar char="•"/>
          </a:pPr>
          <a:r>
            <a:rPr lang="en-US" sz="2200" kern="1200"/>
            <a:t>Catheter hub/lumen manipulation during routine use</a:t>
          </a:r>
        </a:p>
        <a:p>
          <a:pPr marL="228600" lvl="1" indent="-228600" algn="l" defTabSz="977900">
            <a:lnSpc>
              <a:spcPct val="90000"/>
            </a:lnSpc>
            <a:spcBef>
              <a:spcPct val="0"/>
            </a:spcBef>
            <a:spcAft>
              <a:spcPct val="15000"/>
            </a:spcAft>
            <a:buChar char="•"/>
          </a:pPr>
          <a:r>
            <a:rPr lang="en-US" sz="2200" kern="1200"/>
            <a:t>Endogenous microorganisms in the bloodstream</a:t>
          </a:r>
        </a:p>
        <a:p>
          <a:pPr marL="228600" lvl="1" indent="-228600" algn="l" defTabSz="977900">
            <a:lnSpc>
              <a:spcPct val="90000"/>
            </a:lnSpc>
            <a:spcBef>
              <a:spcPct val="0"/>
            </a:spcBef>
            <a:spcAft>
              <a:spcPct val="15000"/>
            </a:spcAft>
            <a:buChar char="•"/>
          </a:pPr>
          <a:r>
            <a:rPr lang="en-US" sz="2200" kern="1200"/>
            <a:t>Contaminated infused solutions</a:t>
          </a:r>
        </a:p>
      </dsp:txBody>
      <dsp:txXfrm>
        <a:off x="51" y="818742"/>
        <a:ext cx="4913783" cy="3513943"/>
      </dsp:txXfrm>
    </dsp:sp>
    <dsp:sp modelId="{FAC19809-2E3B-4FF3-8518-040FAB14B8CA}">
      <dsp:nvSpPr>
        <dsp:cNvPr id="0" name=""/>
        <dsp:cNvSpPr/>
      </dsp:nvSpPr>
      <dsp:spPr>
        <a:xfrm>
          <a:off x="5601764" y="18652"/>
          <a:ext cx="4913783" cy="80008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Risk factors: Combination of host and catheter factors</a:t>
          </a:r>
        </a:p>
      </dsp:txBody>
      <dsp:txXfrm>
        <a:off x="5601764" y="18652"/>
        <a:ext cx="4913783" cy="800089"/>
      </dsp:txXfrm>
    </dsp:sp>
    <dsp:sp modelId="{1B971600-7595-4BDC-8ECB-2FBBC8DF17F8}">
      <dsp:nvSpPr>
        <dsp:cNvPr id="0" name=""/>
        <dsp:cNvSpPr/>
      </dsp:nvSpPr>
      <dsp:spPr>
        <a:xfrm>
          <a:off x="5601764" y="818742"/>
          <a:ext cx="4913783" cy="351394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Chronic illness</a:t>
          </a:r>
        </a:p>
        <a:p>
          <a:pPr marL="228600" lvl="1" indent="-228600" algn="l" defTabSz="977900">
            <a:lnSpc>
              <a:spcPct val="90000"/>
            </a:lnSpc>
            <a:spcBef>
              <a:spcPct val="0"/>
            </a:spcBef>
            <a:spcAft>
              <a:spcPct val="15000"/>
            </a:spcAft>
            <a:buChar char="•"/>
          </a:pPr>
          <a:r>
            <a:rPr lang="en-US" sz="2200" kern="1200"/>
            <a:t>Duration of catheter</a:t>
          </a:r>
        </a:p>
        <a:p>
          <a:pPr marL="228600" lvl="1" indent="-228600" algn="l" defTabSz="977900">
            <a:lnSpc>
              <a:spcPct val="90000"/>
            </a:lnSpc>
            <a:spcBef>
              <a:spcPct val="0"/>
            </a:spcBef>
            <a:spcAft>
              <a:spcPct val="15000"/>
            </a:spcAft>
            <a:buChar char="•"/>
          </a:pPr>
          <a:r>
            <a:rPr lang="en-US" sz="2200" kern="1200"/>
            <a:t>Type of catheter (e.g., non-tunneled)</a:t>
          </a:r>
        </a:p>
        <a:p>
          <a:pPr marL="228600" lvl="1" indent="-228600" algn="l" defTabSz="977900">
            <a:lnSpc>
              <a:spcPct val="90000"/>
            </a:lnSpc>
            <a:spcBef>
              <a:spcPct val="0"/>
            </a:spcBef>
            <a:spcAft>
              <a:spcPct val="15000"/>
            </a:spcAft>
            <a:buChar char="•"/>
          </a:pPr>
          <a:r>
            <a:rPr lang="en-US" sz="2200" kern="1200"/>
            <a:t>Previous bloodstream infections</a:t>
          </a:r>
        </a:p>
        <a:p>
          <a:pPr marL="228600" lvl="1" indent="-228600" algn="l" defTabSz="977900">
            <a:lnSpc>
              <a:spcPct val="90000"/>
            </a:lnSpc>
            <a:spcBef>
              <a:spcPct val="0"/>
            </a:spcBef>
            <a:spcAft>
              <a:spcPct val="15000"/>
            </a:spcAft>
            <a:buChar char="•"/>
          </a:pPr>
          <a:r>
            <a:rPr lang="en-US" sz="2200" kern="1200"/>
            <a:t>Type of therapy (e.g., TPN)</a:t>
          </a:r>
        </a:p>
        <a:p>
          <a:pPr marL="228600" lvl="1" indent="-228600" algn="l" defTabSz="977900">
            <a:lnSpc>
              <a:spcPct val="90000"/>
            </a:lnSpc>
            <a:spcBef>
              <a:spcPct val="0"/>
            </a:spcBef>
            <a:spcAft>
              <a:spcPct val="15000"/>
            </a:spcAft>
            <a:buChar char="•"/>
          </a:pPr>
          <a:r>
            <a:rPr lang="en-US" sz="2200" kern="1200"/>
            <a:t>Immune deficiency</a:t>
          </a:r>
        </a:p>
        <a:p>
          <a:pPr marL="228600" lvl="1" indent="-228600" algn="l" defTabSz="977900">
            <a:lnSpc>
              <a:spcPct val="90000"/>
            </a:lnSpc>
            <a:spcBef>
              <a:spcPct val="0"/>
            </a:spcBef>
            <a:spcAft>
              <a:spcPct val="15000"/>
            </a:spcAft>
            <a:buChar char="•"/>
          </a:pPr>
          <a:r>
            <a:rPr lang="en-US" sz="2200" kern="1200"/>
            <a:t>Catheter-site care</a:t>
          </a:r>
        </a:p>
        <a:p>
          <a:pPr marL="228600" lvl="1" indent="-228600" algn="l" defTabSz="977900">
            <a:lnSpc>
              <a:spcPct val="90000"/>
            </a:lnSpc>
            <a:spcBef>
              <a:spcPct val="0"/>
            </a:spcBef>
            <a:spcAft>
              <a:spcPct val="15000"/>
            </a:spcAft>
            <a:buChar char="•"/>
          </a:pPr>
          <a:r>
            <a:rPr lang="en-US" sz="2200" kern="1200"/>
            <a:t>Location of placement</a:t>
          </a:r>
        </a:p>
        <a:p>
          <a:pPr marL="228600" lvl="1" indent="-228600" algn="l" defTabSz="977900">
            <a:lnSpc>
              <a:spcPct val="90000"/>
            </a:lnSpc>
            <a:spcBef>
              <a:spcPct val="0"/>
            </a:spcBef>
            <a:spcAft>
              <a:spcPct val="15000"/>
            </a:spcAft>
            <a:buChar char="•"/>
          </a:pPr>
          <a:r>
            <a:rPr lang="en-US" sz="2200" kern="1200"/>
            <a:t>Conditions of catheter insertion</a:t>
          </a:r>
        </a:p>
      </dsp:txBody>
      <dsp:txXfrm>
        <a:off x="5601764" y="818742"/>
        <a:ext cx="4913783" cy="351394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559D8-9712-4D72-AC0F-41B1B0E3221E}">
      <dsp:nvSpPr>
        <dsp:cNvPr id="0" name=""/>
        <dsp:cNvSpPr/>
      </dsp:nvSpPr>
      <dsp:spPr>
        <a:xfrm>
          <a:off x="0" y="311255"/>
          <a:ext cx="6478512" cy="19813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2805" tIns="354076" rIns="50280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Ford, et al. - Retrospective observational study of ambulatory patients</a:t>
          </a:r>
        </a:p>
        <a:p>
          <a:pPr marL="342900" lvl="2" indent="-171450" algn="l" defTabSz="755650">
            <a:lnSpc>
              <a:spcPct val="90000"/>
            </a:lnSpc>
            <a:spcBef>
              <a:spcPct val="0"/>
            </a:spcBef>
            <a:spcAft>
              <a:spcPct val="15000"/>
            </a:spcAft>
            <a:buChar char="•"/>
          </a:pPr>
          <a:r>
            <a:rPr lang="en-US" sz="1700" kern="1200"/>
            <a:t>Patients with ports have increased odds of salvage versus PICCs (aOR 3.24 [95% CI 1.15–9.17])</a:t>
          </a:r>
        </a:p>
        <a:p>
          <a:pPr marL="342900" lvl="2" indent="-171450" algn="l" defTabSz="755650">
            <a:lnSpc>
              <a:spcPct val="90000"/>
            </a:lnSpc>
            <a:spcBef>
              <a:spcPct val="0"/>
            </a:spcBef>
            <a:spcAft>
              <a:spcPct val="15000"/>
            </a:spcAft>
            <a:buChar char="•"/>
          </a:pPr>
          <a:r>
            <a:rPr lang="en-US" sz="1700" kern="1200"/>
            <a:t>Single-lumen CVCs have an increased odds of salvage versus multilumen CVCs (aOR 2.00 [95% CI 1.00–3.99])</a:t>
          </a:r>
        </a:p>
      </dsp:txBody>
      <dsp:txXfrm>
        <a:off x="0" y="311255"/>
        <a:ext cx="6478512" cy="1981350"/>
      </dsp:txXfrm>
    </dsp:sp>
    <dsp:sp modelId="{251E80B7-7C27-41BB-ADEF-B335195E0334}">
      <dsp:nvSpPr>
        <dsp:cNvPr id="0" name=""/>
        <dsp:cNvSpPr/>
      </dsp:nvSpPr>
      <dsp:spPr>
        <a:xfrm>
          <a:off x="323925" y="60335"/>
          <a:ext cx="4534959"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11" tIns="0" rIns="171411" bIns="0" numCol="1" spcCol="1270" anchor="ctr" anchorCtr="0">
          <a:noAutofit/>
        </a:bodyPr>
        <a:lstStyle/>
        <a:p>
          <a:pPr marL="0" lvl="0" indent="0" algn="l" defTabSz="755650">
            <a:lnSpc>
              <a:spcPct val="90000"/>
            </a:lnSpc>
            <a:spcBef>
              <a:spcPct val="0"/>
            </a:spcBef>
            <a:spcAft>
              <a:spcPct val="35000"/>
            </a:spcAft>
            <a:buNone/>
          </a:pPr>
          <a:r>
            <a:rPr lang="en-US" sz="1700" kern="1200"/>
            <a:t>Type of access:</a:t>
          </a:r>
        </a:p>
      </dsp:txBody>
      <dsp:txXfrm>
        <a:off x="348423" y="84833"/>
        <a:ext cx="4485963" cy="452844"/>
      </dsp:txXfrm>
    </dsp:sp>
    <dsp:sp modelId="{9832BF19-72DD-44A7-8B7F-05156B382AAD}">
      <dsp:nvSpPr>
        <dsp:cNvPr id="0" name=""/>
        <dsp:cNvSpPr/>
      </dsp:nvSpPr>
      <dsp:spPr>
        <a:xfrm>
          <a:off x="0" y="2635325"/>
          <a:ext cx="6478512" cy="18207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2805" tIns="354076" rIns="502805"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Tunnel infection</a:t>
          </a:r>
        </a:p>
        <a:p>
          <a:pPr marL="171450" lvl="1" indent="-171450" algn="l" defTabSz="755650">
            <a:lnSpc>
              <a:spcPct val="90000"/>
            </a:lnSpc>
            <a:spcBef>
              <a:spcPct val="0"/>
            </a:spcBef>
            <a:spcAft>
              <a:spcPct val="15000"/>
            </a:spcAft>
            <a:buChar char="•"/>
          </a:pPr>
          <a:r>
            <a:rPr lang="en-US" sz="1700" kern="1200"/>
            <a:t>Port abscess</a:t>
          </a:r>
        </a:p>
        <a:p>
          <a:pPr marL="171450" lvl="1" indent="-171450" algn="l" defTabSz="755650">
            <a:lnSpc>
              <a:spcPct val="90000"/>
            </a:lnSpc>
            <a:spcBef>
              <a:spcPct val="0"/>
            </a:spcBef>
            <a:spcAft>
              <a:spcPct val="15000"/>
            </a:spcAft>
            <a:buChar char="•"/>
          </a:pPr>
          <a:r>
            <a:rPr lang="en-US" sz="1700" kern="1200"/>
            <a:t>Septic thrombosis</a:t>
          </a:r>
        </a:p>
        <a:p>
          <a:pPr marL="171450" lvl="1" indent="-171450" algn="l" defTabSz="755650">
            <a:lnSpc>
              <a:spcPct val="90000"/>
            </a:lnSpc>
            <a:spcBef>
              <a:spcPct val="0"/>
            </a:spcBef>
            <a:spcAft>
              <a:spcPct val="15000"/>
            </a:spcAft>
            <a:buChar char="•"/>
          </a:pPr>
          <a:r>
            <a:rPr lang="en-US" sz="1700" kern="1200"/>
            <a:t>Endocarditis</a:t>
          </a:r>
        </a:p>
        <a:p>
          <a:pPr marL="171450" lvl="1" indent="-171450" algn="l" defTabSz="755650">
            <a:lnSpc>
              <a:spcPct val="90000"/>
            </a:lnSpc>
            <a:spcBef>
              <a:spcPct val="0"/>
            </a:spcBef>
            <a:spcAft>
              <a:spcPct val="15000"/>
            </a:spcAft>
            <a:buChar char="•"/>
          </a:pPr>
          <a:r>
            <a:rPr lang="en-US" sz="1700" kern="1200"/>
            <a:t>Osteomyelitis</a:t>
          </a:r>
        </a:p>
      </dsp:txBody>
      <dsp:txXfrm>
        <a:off x="0" y="2635325"/>
        <a:ext cx="6478512" cy="1820700"/>
      </dsp:txXfrm>
    </dsp:sp>
    <dsp:sp modelId="{04004129-196B-4C91-96DF-49CB63FA9CE8}">
      <dsp:nvSpPr>
        <dsp:cNvPr id="0" name=""/>
        <dsp:cNvSpPr/>
      </dsp:nvSpPr>
      <dsp:spPr>
        <a:xfrm>
          <a:off x="323925" y="2384405"/>
          <a:ext cx="4534959"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11" tIns="0" rIns="171411" bIns="0" numCol="1" spcCol="1270" anchor="ctr" anchorCtr="0">
          <a:noAutofit/>
        </a:bodyPr>
        <a:lstStyle/>
        <a:p>
          <a:pPr marL="0" lvl="0" indent="0" algn="l" defTabSz="755650">
            <a:lnSpc>
              <a:spcPct val="90000"/>
            </a:lnSpc>
            <a:spcBef>
              <a:spcPct val="0"/>
            </a:spcBef>
            <a:spcAft>
              <a:spcPct val="35000"/>
            </a:spcAft>
            <a:buNone/>
          </a:pPr>
          <a:r>
            <a:rPr lang="en-US" sz="1700" kern="1200"/>
            <a:t>Patients without the following complications:</a:t>
          </a:r>
        </a:p>
      </dsp:txBody>
      <dsp:txXfrm>
        <a:off x="348423" y="2408903"/>
        <a:ext cx="4485963" cy="4528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C86DE-CA13-4C97-8809-EA23101E372C}">
      <dsp:nvSpPr>
        <dsp:cNvPr id="0" name=""/>
        <dsp:cNvSpPr/>
      </dsp:nvSpPr>
      <dsp:spPr>
        <a:xfrm>
          <a:off x="0" y="3399703"/>
          <a:ext cx="10784963" cy="11158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Results:</a:t>
          </a:r>
        </a:p>
      </dsp:txBody>
      <dsp:txXfrm>
        <a:off x="0" y="3399703"/>
        <a:ext cx="10784963" cy="602563"/>
      </dsp:txXfrm>
    </dsp:sp>
    <dsp:sp modelId="{4EBAA3E0-37BF-4BDC-91DD-B18EB85F65B3}">
      <dsp:nvSpPr>
        <dsp:cNvPr id="0" name=""/>
        <dsp:cNvSpPr/>
      </dsp:nvSpPr>
      <dsp:spPr>
        <a:xfrm>
          <a:off x="0" y="3979950"/>
          <a:ext cx="5392481" cy="5132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Rate of CLABSI relapse – 12.9% in salvage patients and 7.5% in control patients (</a:t>
          </a:r>
          <a:r>
            <a:rPr lang="en-US" sz="1600" i="1" kern="1200"/>
            <a:t>p</a:t>
          </a:r>
          <a:r>
            <a:rPr lang="en-US" sz="1600" kern="1200"/>
            <a:t>=0.36)</a:t>
          </a:r>
        </a:p>
      </dsp:txBody>
      <dsp:txXfrm>
        <a:off x="0" y="3979950"/>
        <a:ext cx="5392481" cy="513295"/>
      </dsp:txXfrm>
    </dsp:sp>
    <dsp:sp modelId="{A3BBD630-3D28-4D4B-B50A-640B50D86E06}">
      <dsp:nvSpPr>
        <dsp:cNvPr id="0" name=""/>
        <dsp:cNvSpPr/>
      </dsp:nvSpPr>
      <dsp:spPr>
        <a:xfrm>
          <a:off x="5392481" y="3979950"/>
          <a:ext cx="5392481" cy="513295"/>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Relapse did not occur for patients with relapse secondary to S. aureus</a:t>
          </a:r>
        </a:p>
      </dsp:txBody>
      <dsp:txXfrm>
        <a:off x="5392481" y="3979950"/>
        <a:ext cx="5392481" cy="513295"/>
      </dsp:txXfrm>
    </dsp:sp>
    <dsp:sp modelId="{DC3D077F-6C80-4649-9CF1-97B722A8D28B}">
      <dsp:nvSpPr>
        <dsp:cNvPr id="0" name=""/>
        <dsp:cNvSpPr/>
      </dsp:nvSpPr>
      <dsp:spPr>
        <a:xfrm rot="10800000">
          <a:off x="0" y="1700251"/>
          <a:ext cx="10784963" cy="1716190"/>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Population: </a:t>
          </a:r>
        </a:p>
      </dsp:txBody>
      <dsp:txXfrm rot="-10800000">
        <a:off x="0" y="1700251"/>
        <a:ext cx="10784963" cy="602382"/>
      </dsp:txXfrm>
    </dsp:sp>
    <dsp:sp modelId="{BAC4DF85-FBBF-4B1F-9B5D-A8BBA100E3B1}">
      <dsp:nvSpPr>
        <dsp:cNvPr id="0" name=""/>
        <dsp:cNvSpPr/>
      </dsp:nvSpPr>
      <dsp:spPr>
        <a:xfrm>
          <a:off x="5266" y="2302634"/>
          <a:ext cx="3591476" cy="51314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263 home infusion patients</a:t>
          </a:r>
        </a:p>
      </dsp:txBody>
      <dsp:txXfrm>
        <a:off x="5266" y="2302634"/>
        <a:ext cx="3591476" cy="513141"/>
      </dsp:txXfrm>
    </dsp:sp>
    <dsp:sp modelId="{38E32EC8-CB73-4D3E-AFF9-386813A13628}">
      <dsp:nvSpPr>
        <dsp:cNvPr id="0" name=""/>
        <dsp:cNvSpPr/>
      </dsp:nvSpPr>
      <dsp:spPr>
        <a:xfrm>
          <a:off x="3596743" y="2302634"/>
          <a:ext cx="3591476" cy="51314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Central venous port and cancer diagnosis</a:t>
          </a:r>
        </a:p>
      </dsp:txBody>
      <dsp:txXfrm>
        <a:off x="3596743" y="2302634"/>
        <a:ext cx="3591476" cy="513141"/>
      </dsp:txXfrm>
    </dsp:sp>
    <dsp:sp modelId="{198D98FB-161F-4D03-9904-6BAF6C10581E}">
      <dsp:nvSpPr>
        <dsp:cNvPr id="0" name=""/>
        <dsp:cNvSpPr/>
      </dsp:nvSpPr>
      <dsp:spPr>
        <a:xfrm>
          <a:off x="7188219" y="2302634"/>
          <a:ext cx="3591476" cy="51314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34 patients treated for line salvage</a:t>
          </a:r>
        </a:p>
      </dsp:txBody>
      <dsp:txXfrm>
        <a:off x="7188219" y="2302634"/>
        <a:ext cx="3591476" cy="513141"/>
      </dsp:txXfrm>
    </dsp:sp>
    <dsp:sp modelId="{03D0955F-94A5-4F9B-8FE5-DBAE168F4642}">
      <dsp:nvSpPr>
        <dsp:cNvPr id="0" name=""/>
        <dsp:cNvSpPr/>
      </dsp:nvSpPr>
      <dsp:spPr>
        <a:xfrm rot="10800000">
          <a:off x="0" y="798"/>
          <a:ext cx="10784963" cy="1716190"/>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Caroff, et al.: Retrospective study of home infusion patients with CLABSI</a:t>
          </a:r>
        </a:p>
      </dsp:txBody>
      <dsp:txXfrm rot="10800000">
        <a:off x="0" y="798"/>
        <a:ext cx="10784963" cy="111512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C313D-89FE-44F5-B9FC-AB6B4AF86E9B}">
      <dsp:nvSpPr>
        <dsp:cNvPr id="0" name=""/>
        <dsp:cNvSpPr/>
      </dsp:nvSpPr>
      <dsp:spPr>
        <a:xfrm>
          <a:off x="5308" y="2169"/>
          <a:ext cx="5360491" cy="1242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Most common organisms that cause CLABSI:</a:t>
          </a:r>
        </a:p>
      </dsp:txBody>
      <dsp:txXfrm>
        <a:off x="626308" y="2169"/>
        <a:ext cx="4118491" cy="1242000"/>
      </dsp:txXfrm>
    </dsp:sp>
    <dsp:sp modelId="{BF70E725-54CA-4867-99CC-33D24C36C0AF}">
      <dsp:nvSpPr>
        <dsp:cNvPr id="0" name=""/>
        <dsp:cNvSpPr/>
      </dsp:nvSpPr>
      <dsp:spPr>
        <a:xfrm>
          <a:off x="5308" y="1399419"/>
          <a:ext cx="4288393" cy="294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US" sz="2300" kern="1200"/>
            <a:t>Coagulase-negative Staphylococci</a:t>
          </a:r>
        </a:p>
        <a:p>
          <a:pPr marL="228600" lvl="1" indent="-228600" algn="l" defTabSz="1022350">
            <a:lnSpc>
              <a:spcPct val="90000"/>
            </a:lnSpc>
            <a:spcBef>
              <a:spcPct val="0"/>
            </a:spcBef>
            <a:spcAft>
              <a:spcPct val="15000"/>
            </a:spcAft>
            <a:buChar char="•"/>
          </a:pPr>
          <a:r>
            <a:rPr lang="en-US" sz="2300" kern="1200"/>
            <a:t>S. aureus </a:t>
          </a:r>
        </a:p>
        <a:p>
          <a:pPr marL="228600" lvl="1" indent="-228600" algn="l" defTabSz="1022350">
            <a:lnSpc>
              <a:spcPct val="90000"/>
            </a:lnSpc>
            <a:spcBef>
              <a:spcPct val="0"/>
            </a:spcBef>
            <a:spcAft>
              <a:spcPct val="15000"/>
            </a:spcAft>
            <a:buChar char="•"/>
          </a:pPr>
          <a:r>
            <a:rPr lang="en-US" sz="2300" kern="1200"/>
            <a:t>Enterococci</a:t>
          </a:r>
        </a:p>
        <a:p>
          <a:pPr marL="228600" lvl="1" indent="-228600" algn="l" defTabSz="1022350">
            <a:lnSpc>
              <a:spcPct val="90000"/>
            </a:lnSpc>
            <a:spcBef>
              <a:spcPct val="0"/>
            </a:spcBef>
            <a:spcAft>
              <a:spcPct val="15000"/>
            </a:spcAft>
            <a:buChar char="•"/>
          </a:pPr>
          <a:r>
            <a:rPr lang="en-US" sz="2300" kern="1200"/>
            <a:t>Candida species</a:t>
          </a:r>
        </a:p>
        <a:p>
          <a:pPr marL="228600" lvl="1" indent="-228600" algn="l" defTabSz="1022350">
            <a:lnSpc>
              <a:spcPct val="90000"/>
            </a:lnSpc>
            <a:spcBef>
              <a:spcPct val="0"/>
            </a:spcBef>
            <a:spcAft>
              <a:spcPct val="15000"/>
            </a:spcAft>
            <a:buChar char="•"/>
          </a:pPr>
          <a:r>
            <a:rPr lang="en-US" sz="2300" kern="1200"/>
            <a:t>Klebsiella species</a:t>
          </a:r>
        </a:p>
        <a:p>
          <a:pPr marL="228600" lvl="1" indent="-228600" algn="l" defTabSz="1022350">
            <a:lnSpc>
              <a:spcPct val="90000"/>
            </a:lnSpc>
            <a:spcBef>
              <a:spcPct val="0"/>
            </a:spcBef>
            <a:spcAft>
              <a:spcPct val="15000"/>
            </a:spcAft>
            <a:buChar char="•"/>
          </a:pPr>
          <a:r>
            <a:rPr lang="en-US" sz="2300" kern="1200"/>
            <a:t>Escherichia coli</a:t>
          </a:r>
        </a:p>
        <a:p>
          <a:pPr marL="228600" lvl="1" indent="-228600" algn="l" defTabSz="1022350">
            <a:lnSpc>
              <a:spcPct val="90000"/>
            </a:lnSpc>
            <a:spcBef>
              <a:spcPct val="0"/>
            </a:spcBef>
            <a:spcAft>
              <a:spcPct val="15000"/>
            </a:spcAft>
            <a:buChar char="•"/>
          </a:pPr>
          <a:r>
            <a:rPr lang="en-US" sz="2300" kern="1200"/>
            <a:t>Enterobacter species</a:t>
          </a:r>
        </a:p>
        <a:p>
          <a:pPr marL="228600" lvl="1" indent="-228600" algn="l" defTabSz="1022350">
            <a:lnSpc>
              <a:spcPct val="90000"/>
            </a:lnSpc>
            <a:spcBef>
              <a:spcPct val="0"/>
            </a:spcBef>
            <a:spcAft>
              <a:spcPct val="15000"/>
            </a:spcAft>
            <a:buChar char="•"/>
          </a:pPr>
          <a:r>
            <a:rPr lang="en-US" sz="2300" kern="1200"/>
            <a:t>Pseudomonas species</a:t>
          </a:r>
        </a:p>
      </dsp:txBody>
      <dsp:txXfrm>
        <a:off x="5308" y="1399419"/>
        <a:ext cx="4288393" cy="2949750"/>
      </dsp:txXfrm>
    </dsp:sp>
    <dsp:sp modelId="{23132A56-2EBE-4298-81C8-742754A18C61}">
      <dsp:nvSpPr>
        <dsp:cNvPr id="0" name=""/>
        <dsp:cNvSpPr/>
      </dsp:nvSpPr>
      <dsp:spPr>
        <a:xfrm>
          <a:off x="5149800" y="2169"/>
          <a:ext cx="5360491" cy="1242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a:t>Treatment:</a:t>
          </a:r>
        </a:p>
      </dsp:txBody>
      <dsp:txXfrm>
        <a:off x="5770800" y="2169"/>
        <a:ext cx="4118491" cy="1242000"/>
      </dsp:txXfrm>
    </dsp:sp>
    <dsp:sp modelId="{761093B6-F2A8-4D9D-8FDF-B219EC82BCFE}">
      <dsp:nvSpPr>
        <dsp:cNvPr id="0" name=""/>
        <dsp:cNvSpPr/>
      </dsp:nvSpPr>
      <dsp:spPr>
        <a:xfrm>
          <a:off x="5149800" y="1399419"/>
          <a:ext cx="4288393" cy="294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022350">
            <a:lnSpc>
              <a:spcPct val="90000"/>
            </a:lnSpc>
            <a:spcBef>
              <a:spcPct val="0"/>
            </a:spcBef>
            <a:spcAft>
              <a:spcPct val="15000"/>
            </a:spcAft>
            <a:buChar char="•"/>
          </a:pPr>
          <a:r>
            <a:rPr lang="en-US" sz="2300" kern="1200"/>
            <a:t>Attempt catheter salvage in patient with an uncomplicated CLABSI in a long-term CVAD if:</a:t>
          </a:r>
        </a:p>
        <a:p>
          <a:pPr marL="457200" lvl="2" indent="-228600" algn="l" defTabSz="1022350">
            <a:lnSpc>
              <a:spcPct val="90000"/>
            </a:lnSpc>
            <a:spcBef>
              <a:spcPct val="0"/>
            </a:spcBef>
            <a:spcAft>
              <a:spcPct val="15000"/>
            </a:spcAft>
            <a:buChar char="•"/>
          </a:pPr>
          <a:r>
            <a:rPr lang="en-US" sz="2300" kern="1200"/>
            <a:t>The CVAD is colonized with coagulase-negative Staphylococcus or Enterococcus</a:t>
          </a:r>
        </a:p>
        <a:p>
          <a:pPr marL="228600" lvl="1" indent="-228600" algn="l" defTabSz="1022350">
            <a:lnSpc>
              <a:spcPct val="90000"/>
            </a:lnSpc>
            <a:spcBef>
              <a:spcPct val="0"/>
            </a:spcBef>
            <a:spcAft>
              <a:spcPct val="15000"/>
            </a:spcAft>
            <a:buChar char="•"/>
          </a:pPr>
          <a:r>
            <a:rPr lang="en-US" sz="2300" kern="1200"/>
            <a:t>Combined use of systemic antibiotics and antibiotic locks</a:t>
          </a:r>
        </a:p>
      </dsp:txBody>
      <dsp:txXfrm>
        <a:off x="5149800" y="1399419"/>
        <a:ext cx="4288393" cy="294975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2CCCF-A22E-43E2-8835-946AE837E883}">
      <dsp:nvSpPr>
        <dsp:cNvPr id="0" name=""/>
        <dsp:cNvSpPr/>
      </dsp:nvSpPr>
      <dsp:spPr>
        <a:xfrm>
          <a:off x="0" y="138"/>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Appropriate spectrum of activity</a:t>
          </a:r>
        </a:p>
      </dsp:txBody>
      <dsp:txXfrm>
        <a:off x="28382" y="28520"/>
        <a:ext cx="10458836" cy="524636"/>
      </dsp:txXfrm>
    </dsp:sp>
    <dsp:sp modelId="{19665020-1E7F-462B-AA51-EE9CF89531C8}">
      <dsp:nvSpPr>
        <dsp:cNvPr id="0" name=""/>
        <dsp:cNvSpPr/>
      </dsp:nvSpPr>
      <dsp:spPr>
        <a:xfrm>
          <a:off x="0" y="594630"/>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Ability to penetrate/disrupt a biofilm (antibiotic concentration are generally 100-1,000 times higher than standard concentrations)</a:t>
          </a:r>
        </a:p>
      </dsp:txBody>
      <dsp:txXfrm>
        <a:off x="28382" y="623012"/>
        <a:ext cx="10458836" cy="524636"/>
      </dsp:txXfrm>
    </dsp:sp>
    <dsp:sp modelId="{D21DD32C-F4CD-4CFF-A2F9-BA247DAF60BB}">
      <dsp:nvSpPr>
        <dsp:cNvPr id="0" name=""/>
        <dsp:cNvSpPr/>
      </dsp:nvSpPr>
      <dsp:spPr>
        <a:xfrm>
          <a:off x="0" y="1189123"/>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Compatibility with anticoagulants</a:t>
          </a:r>
        </a:p>
      </dsp:txBody>
      <dsp:txXfrm>
        <a:off x="28382" y="1217505"/>
        <a:ext cx="10458836" cy="524636"/>
      </dsp:txXfrm>
    </dsp:sp>
    <dsp:sp modelId="{CF82736A-BB8E-41D3-8C75-F8DFF56F14BB}">
      <dsp:nvSpPr>
        <dsp:cNvPr id="0" name=""/>
        <dsp:cNvSpPr/>
      </dsp:nvSpPr>
      <dsp:spPr>
        <a:xfrm>
          <a:off x="0" y="1783616"/>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Prolonged stability</a:t>
          </a:r>
        </a:p>
      </dsp:txBody>
      <dsp:txXfrm>
        <a:off x="28382" y="1811998"/>
        <a:ext cx="10458836" cy="524636"/>
      </dsp:txXfrm>
    </dsp:sp>
    <dsp:sp modelId="{C438B30F-0C98-4B55-8BAA-773457345CA2}">
      <dsp:nvSpPr>
        <dsp:cNvPr id="0" name=""/>
        <dsp:cNvSpPr/>
      </dsp:nvSpPr>
      <dsp:spPr>
        <a:xfrm>
          <a:off x="0" y="2378108"/>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Low risk of toxicity and adverse events</a:t>
          </a:r>
        </a:p>
      </dsp:txBody>
      <dsp:txXfrm>
        <a:off x="28382" y="2406490"/>
        <a:ext cx="10458836" cy="524636"/>
      </dsp:txXfrm>
    </dsp:sp>
    <dsp:sp modelId="{18A4E4F0-EA55-47F3-B3F0-FCF419FE15DA}">
      <dsp:nvSpPr>
        <dsp:cNvPr id="0" name=""/>
        <dsp:cNvSpPr/>
      </dsp:nvSpPr>
      <dsp:spPr>
        <a:xfrm>
          <a:off x="0" y="2972601"/>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Low potential for resistance</a:t>
          </a:r>
        </a:p>
      </dsp:txBody>
      <dsp:txXfrm>
        <a:off x="28382" y="3000983"/>
        <a:ext cx="10458836" cy="524636"/>
      </dsp:txXfrm>
    </dsp:sp>
    <dsp:sp modelId="{7173D5F5-AFE6-43BF-BE09-D1E1EA834B68}">
      <dsp:nvSpPr>
        <dsp:cNvPr id="0" name=""/>
        <dsp:cNvSpPr/>
      </dsp:nvSpPr>
      <dsp:spPr>
        <a:xfrm>
          <a:off x="0" y="3567094"/>
          <a:ext cx="10515600" cy="581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Cost-effective</a:t>
          </a:r>
        </a:p>
      </dsp:txBody>
      <dsp:txXfrm>
        <a:off x="28382" y="3595476"/>
        <a:ext cx="10458836" cy="52463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56E03-973C-4053-8329-A44349E43CC8}">
      <dsp:nvSpPr>
        <dsp:cNvPr id="0" name=""/>
        <dsp:cNvSpPr/>
      </dsp:nvSpPr>
      <dsp:spPr>
        <a:xfrm>
          <a:off x="0" y="410994"/>
          <a:ext cx="10515600" cy="13403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Gentamicin</a:t>
          </a:r>
        </a:p>
        <a:p>
          <a:pPr marL="228600" lvl="1" indent="-228600" algn="l" defTabSz="1022350">
            <a:lnSpc>
              <a:spcPct val="90000"/>
            </a:lnSpc>
            <a:spcBef>
              <a:spcPct val="0"/>
            </a:spcBef>
            <a:spcAft>
              <a:spcPct val="15000"/>
            </a:spcAft>
            <a:buChar char="•"/>
          </a:pPr>
          <a:r>
            <a:rPr lang="en-US" sz="2300" kern="1200" dirty="0"/>
            <a:t>Vancomycin</a:t>
          </a:r>
        </a:p>
      </dsp:txBody>
      <dsp:txXfrm>
        <a:off x="0" y="410994"/>
        <a:ext cx="10515600" cy="1340325"/>
      </dsp:txXfrm>
    </dsp:sp>
    <dsp:sp modelId="{4A266DD4-0E75-4E37-BB6B-31650618D8E3}">
      <dsp:nvSpPr>
        <dsp:cNvPr id="0" name=""/>
        <dsp:cNvSpPr/>
      </dsp:nvSpPr>
      <dsp:spPr>
        <a:xfrm>
          <a:off x="525780" y="71513"/>
          <a:ext cx="7360920" cy="678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a:t>Most common to home infusion: </a:t>
          </a:r>
        </a:p>
      </dsp:txBody>
      <dsp:txXfrm>
        <a:off x="558924" y="104657"/>
        <a:ext cx="7294632" cy="612672"/>
      </dsp:txXfrm>
    </dsp:sp>
    <dsp:sp modelId="{A7E7FDFB-C6D3-4200-8B29-553B44380D65}">
      <dsp:nvSpPr>
        <dsp:cNvPr id="0" name=""/>
        <dsp:cNvSpPr/>
      </dsp:nvSpPr>
      <dsp:spPr>
        <a:xfrm>
          <a:off x="0" y="2214999"/>
          <a:ext cx="10515600" cy="20648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INS guidelines: Abbreviated courses of 72 hours may be appropriate</a:t>
          </a:r>
        </a:p>
        <a:p>
          <a:pPr marL="228600" lvl="1" indent="-228600" algn="l" defTabSz="1022350">
            <a:lnSpc>
              <a:spcPct val="90000"/>
            </a:lnSpc>
            <a:spcBef>
              <a:spcPct val="0"/>
            </a:spcBef>
            <a:spcAft>
              <a:spcPct val="15000"/>
            </a:spcAft>
            <a:buChar char="•"/>
          </a:pPr>
          <a:r>
            <a:rPr lang="en-US" sz="2300" kern="1200" dirty="0"/>
            <a:t>Infectious Diseases Society of America (IDSA): Comparative clinical data for 10-14 days of therapy </a:t>
          </a:r>
        </a:p>
        <a:p>
          <a:pPr marL="228600" lvl="1" indent="-228600" algn="l" defTabSz="1022350">
            <a:lnSpc>
              <a:spcPct val="90000"/>
            </a:lnSpc>
            <a:spcBef>
              <a:spcPct val="0"/>
            </a:spcBef>
            <a:spcAft>
              <a:spcPct val="15000"/>
            </a:spcAft>
            <a:buChar char="•"/>
          </a:pPr>
          <a:r>
            <a:rPr lang="en-US" sz="2300" kern="1200"/>
            <a:t>Prophylaxis dependent on indication (TPN, history of line infections, etc.)</a:t>
          </a:r>
        </a:p>
      </dsp:txBody>
      <dsp:txXfrm>
        <a:off x="0" y="2214999"/>
        <a:ext cx="10515600" cy="2064825"/>
      </dsp:txXfrm>
    </dsp:sp>
    <dsp:sp modelId="{FB6C9FA2-A8A7-473F-AE0A-FB792BAF3077}">
      <dsp:nvSpPr>
        <dsp:cNvPr id="0" name=""/>
        <dsp:cNvSpPr/>
      </dsp:nvSpPr>
      <dsp:spPr>
        <a:xfrm>
          <a:off x="525780" y="1875519"/>
          <a:ext cx="7360920" cy="6789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a:t>Duration of therapy:</a:t>
          </a:r>
        </a:p>
      </dsp:txBody>
      <dsp:txXfrm>
        <a:off x="558924" y="1908663"/>
        <a:ext cx="729463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447DE-EFB4-4033-BBB2-2BF9B2DE2559}">
      <dsp:nvSpPr>
        <dsp:cNvPr id="0" name=""/>
        <dsp:cNvSpPr/>
      </dsp:nvSpPr>
      <dsp:spPr>
        <a:xfrm>
          <a:off x="0" y="172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962B3-2D07-41A4-8D50-91120113FF31}">
      <dsp:nvSpPr>
        <dsp:cNvPr id="0" name=""/>
        <dsp:cNvSpPr/>
      </dsp:nvSpPr>
      <dsp:spPr>
        <a:xfrm>
          <a:off x="0" y="1726"/>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CVC – Central venous catheter</a:t>
          </a:r>
        </a:p>
      </dsp:txBody>
      <dsp:txXfrm>
        <a:off x="0" y="1726"/>
        <a:ext cx="10515600" cy="255757"/>
      </dsp:txXfrm>
    </dsp:sp>
    <dsp:sp modelId="{21ADF564-976F-49B6-9F95-5196CFFE9075}">
      <dsp:nvSpPr>
        <dsp:cNvPr id="0" name=""/>
        <dsp:cNvSpPr/>
      </dsp:nvSpPr>
      <dsp:spPr>
        <a:xfrm>
          <a:off x="0" y="25748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E6B365-4C14-4D68-AAAF-23885ECE1881}">
      <dsp:nvSpPr>
        <dsp:cNvPr id="0" name=""/>
        <dsp:cNvSpPr/>
      </dsp:nvSpPr>
      <dsp:spPr>
        <a:xfrm>
          <a:off x="0" y="257484"/>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HITT – Heparin-induced thrombocytopenia and thrombosis</a:t>
          </a:r>
        </a:p>
      </dsp:txBody>
      <dsp:txXfrm>
        <a:off x="0" y="257484"/>
        <a:ext cx="10515600" cy="255757"/>
      </dsp:txXfrm>
    </dsp:sp>
    <dsp:sp modelId="{8C8C9B69-019E-4D1D-BC68-EA438C396E20}">
      <dsp:nvSpPr>
        <dsp:cNvPr id="0" name=""/>
        <dsp:cNvSpPr/>
      </dsp:nvSpPr>
      <dsp:spPr>
        <a:xfrm>
          <a:off x="0" y="51324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0EB07-B58A-4104-ACB6-7F9AB9AADDA5}">
      <dsp:nvSpPr>
        <dsp:cNvPr id="0" name=""/>
        <dsp:cNvSpPr/>
      </dsp:nvSpPr>
      <dsp:spPr>
        <a:xfrm>
          <a:off x="0" y="513242"/>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HAT – Heparin-associated thrombocytopenia</a:t>
          </a:r>
        </a:p>
      </dsp:txBody>
      <dsp:txXfrm>
        <a:off x="0" y="513242"/>
        <a:ext cx="10515600" cy="255757"/>
      </dsp:txXfrm>
    </dsp:sp>
    <dsp:sp modelId="{BF64D8DD-1AA1-4A7A-A583-A86935CFABE6}">
      <dsp:nvSpPr>
        <dsp:cNvPr id="0" name=""/>
        <dsp:cNvSpPr/>
      </dsp:nvSpPr>
      <dsp:spPr>
        <a:xfrm>
          <a:off x="0" y="76900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7213E-5338-4898-B57B-DD2FB1C7DF42}">
      <dsp:nvSpPr>
        <dsp:cNvPr id="0" name=""/>
        <dsp:cNvSpPr/>
      </dsp:nvSpPr>
      <dsp:spPr>
        <a:xfrm>
          <a:off x="0" y="769000"/>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CLABSI – Central line-associated bloodstream infections</a:t>
          </a:r>
        </a:p>
      </dsp:txBody>
      <dsp:txXfrm>
        <a:off x="0" y="769000"/>
        <a:ext cx="10515600" cy="255757"/>
      </dsp:txXfrm>
    </dsp:sp>
    <dsp:sp modelId="{2B4D0E47-D8EF-44C8-9E9B-293EE190AFA7}">
      <dsp:nvSpPr>
        <dsp:cNvPr id="0" name=""/>
        <dsp:cNvSpPr/>
      </dsp:nvSpPr>
      <dsp:spPr>
        <a:xfrm>
          <a:off x="0" y="10247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5D824-6D35-4AE3-9593-EFBCB430DA93}">
      <dsp:nvSpPr>
        <dsp:cNvPr id="0" name=""/>
        <dsp:cNvSpPr/>
      </dsp:nvSpPr>
      <dsp:spPr>
        <a:xfrm>
          <a:off x="0" y="1024758"/>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CVADs – Central venous access devices</a:t>
          </a:r>
        </a:p>
      </dsp:txBody>
      <dsp:txXfrm>
        <a:off x="0" y="1024758"/>
        <a:ext cx="10515600" cy="255757"/>
      </dsp:txXfrm>
    </dsp:sp>
    <dsp:sp modelId="{0A28069A-D890-43F3-BE45-713FA6792CEE}">
      <dsp:nvSpPr>
        <dsp:cNvPr id="0" name=""/>
        <dsp:cNvSpPr/>
      </dsp:nvSpPr>
      <dsp:spPr>
        <a:xfrm>
          <a:off x="0" y="128051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02B338-B172-4B48-B305-F3E3545931D5}">
      <dsp:nvSpPr>
        <dsp:cNvPr id="0" name=""/>
        <dsp:cNvSpPr/>
      </dsp:nvSpPr>
      <dsp:spPr>
        <a:xfrm>
          <a:off x="0" y="1280516"/>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ALT – Antibiotic lock therapy</a:t>
          </a:r>
        </a:p>
      </dsp:txBody>
      <dsp:txXfrm>
        <a:off x="0" y="1280516"/>
        <a:ext cx="10515600" cy="255757"/>
      </dsp:txXfrm>
    </dsp:sp>
    <dsp:sp modelId="{9EE6DBD1-90C1-4299-8273-F68F362B6C3F}">
      <dsp:nvSpPr>
        <dsp:cNvPr id="0" name=""/>
        <dsp:cNvSpPr/>
      </dsp:nvSpPr>
      <dsp:spPr>
        <a:xfrm>
          <a:off x="0" y="15362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568DF-D7A1-4513-B00C-56375EDADE24}">
      <dsp:nvSpPr>
        <dsp:cNvPr id="0" name=""/>
        <dsp:cNvSpPr/>
      </dsp:nvSpPr>
      <dsp:spPr>
        <a:xfrm>
          <a:off x="0" y="1536274"/>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PIV – Peripheral intravenous</a:t>
          </a:r>
        </a:p>
      </dsp:txBody>
      <dsp:txXfrm>
        <a:off x="0" y="1536274"/>
        <a:ext cx="10515600" cy="255757"/>
      </dsp:txXfrm>
    </dsp:sp>
    <dsp:sp modelId="{4174FDD7-8774-4DDE-B8A7-CA18E4F4F55E}">
      <dsp:nvSpPr>
        <dsp:cNvPr id="0" name=""/>
        <dsp:cNvSpPr/>
      </dsp:nvSpPr>
      <dsp:spPr>
        <a:xfrm>
          <a:off x="0" y="179203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670C2-5024-417A-8404-2A3069155445}">
      <dsp:nvSpPr>
        <dsp:cNvPr id="0" name=""/>
        <dsp:cNvSpPr/>
      </dsp:nvSpPr>
      <dsp:spPr>
        <a:xfrm>
          <a:off x="0" y="1792032"/>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TPN – Total parenteral nutrition</a:t>
          </a:r>
        </a:p>
      </dsp:txBody>
      <dsp:txXfrm>
        <a:off x="0" y="1792032"/>
        <a:ext cx="10515600" cy="255757"/>
      </dsp:txXfrm>
    </dsp:sp>
    <dsp:sp modelId="{35723268-5E1E-44E2-A3E9-42F865D06799}">
      <dsp:nvSpPr>
        <dsp:cNvPr id="0" name=""/>
        <dsp:cNvSpPr/>
      </dsp:nvSpPr>
      <dsp:spPr>
        <a:xfrm>
          <a:off x="0" y="204779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36A10-8E82-498A-8473-6F54835D5D2C}">
      <dsp:nvSpPr>
        <dsp:cNvPr id="0" name=""/>
        <dsp:cNvSpPr/>
      </dsp:nvSpPr>
      <dsp:spPr>
        <a:xfrm>
          <a:off x="0" y="2047790"/>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PICC – Peripherally inserted central catheter</a:t>
          </a:r>
        </a:p>
      </dsp:txBody>
      <dsp:txXfrm>
        <a:off x="0" y="2047790"/>
        <a:ext cx="10515600" cy="255757"/>
      </dsp:txXfrm>
    </dsp:sp>
    <dsp:sp modelId="{B9B2C4C8-73D3-48A1-B58E-65C493B10D40}">
      <dsp:nvSpPr>
        <dsp:cNvPr id="0" name=""/>
        <dsp:cNvSpPr/>
      </dsp:nvSpPr>
      <dsp:spPr>
        <a:xfrm>
          <a:off x="0" y="230354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7AB72-591E-40C1-9BC6-0FC8DC9539A4}">
      <dsp:nvSpPr>
        <dsp:cNvPr id="0" name=""/>
        <dsp:cNvSpPr/>
      </dsp:nvSpPr>
      <dsp:spPr>
        <a:xfrm>
          <a:off x="0" y="2303547"/>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CFUs – Colony forming units</a:t>
          </a:r>
        </a:p>
      </dsp:txBody>
      <dsp:txXfrm>
        <a:off x="0" y="2303547"/>
        <a:ext cx="10515600" cy="255757"/>
      </dsp:txXfrm>
    </dsp:sp>
    <dsp:sp modelId="{0A6C028D-B81F-4986-BBA4-97E1802F1305}">
      <dsp:nvSpPr>
        <dsp:cNvPr id="0" name=""/>
        <dsp:cNvSpPr/>
      </dsp:nvSpPr>
      <dsp:spPr>
        <a:xfrm>
          <a:off x="0" y="255930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B3CD1A-98CA-4E73-B4FD-C3452A73AE9F}">
      <dsp:nvSpPr>
        <dsp:cNvPr id="0" name=""/>
        <dsp:cNvSpPr/>
      </dsp:nvSpPr>
      <dsp:spPr>
        <a:xfrm>
          <a:off x="0" y="2559305"/>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RCT – Randomized control trial</a:t>
          </a:r>
        </a:p>
      </dsp:txBody>
      <dsp:txXfrm>
        <a:off x="0" y="2559305"/>
        <a:ext cx="10515600" cy="255757"/>
      </dsp:txXfrm>
    </dsp:sp>
    <dsp:sp modelId="{9C805E02-3511-4843-92A4-1FD61A9A90FE}">
      <dsp:nvSpPr>
        <dsp:cNvPr id="0" name=""/>
        <dsp:cNvSpPr/>
      </dsp:nvSpPr>
      <dsp:spPr>
        <a:xfrm>
          <a:off x="0" y="281506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A4E20-75AD-4E7D-88AF-58395CA50242}">
      <dsp:nvSpPr>
        <dsp:cNvPr id="0" name=""/>
        <dsp:cNvSpPr/>
      </dsp:nvSpPr>
      <dsp:spPr>
        <a:xfrm>
          <a:off x="0" y="2815063"/>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PASV – Pressure-activated safety valve</a:t>
          </a:r>
        </a:p>
      </dsp:txBody>
      <dsp:txXfrm>
        <a:off x="0" y="2815063"/>
        <a:ext cx="10515600" cy="255757"/>
      </dsp:txXfrm>
    </dsp:sp>
    <dsp:sp modelId="{B7DD102C-1BCD-45C0-8F68-5E26E15D1F78}">
      <dsp:nvSpPr>
        <dsp:cNvPr id="0" name=""/>
        <dsp:cNvSpPr/>
      </dsp:nvSpPr>
      <dsp:spPr>
        <a:xfrm>
          <a:off x="0" y="307082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3B3708-7488-4273-9C33-82D5038FC21C}">
      <dsp:nvSpPr>
        <dsp:cNvPr id="0" name=""/>
        <dsp:cNvSpPr/>
      </dsp:nvSpPr>
      <dsp:spPr>
        <a:xfrm>
          <a:off x="0" y="3070821"/>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SASH – Saline, administration, saline, heparin</a:t>
          </a:r>
        </a:p>
      </dsp:txBody>
      <dsp:txXfrm>
        <a:off x="0" y="3070821"/>
        <a:ext cx="10515600" cy="255757"/>
      </dsp:txXfrm>
    </dsp:sp>
    <dsp:sp modelId="{B84B5C62-88F2-43AD-B017-9E6C41CD3E4C}">
      <dsp:nvSpPr>
        <dsp:cNvPr id="0" name=""/>
        <dsp:cNvSpPr/>
      </dsp:nvSpPr>
      <dsp:spPr>
        <a:xfrm>
          <a:off x="0" y="332657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4193C-EE93-4BD1-B2F1-2E32AD562BD6}">
      <dsp:nvSpPr>
        <dsp:cNvPr id="0" name=""/>
        <dsp:cNvSpPr/>
      </dsp:nvSpPr>
      <dsp:spPr>
        <a:xfrm>
          <a:off x="0" y="3326579"/>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SAS – Saline, administration, saline</a:t>
          </a:r>
        </a:p>
      </dsp:txBody>
      <dsp:txXfrm>
        <a:off x="0" y="3326579"/>
        <a:ext cx="10515600" cy="255757"/>
      </dsp:txXfrm>
    </dsp:sp>
    <dsp:sp modelId="{69979F9E-2B24-4657-B06C-F9D3866C42A9}">
      <dsp:nvSpPr>
        <dsp:cNvPr id="0" name=""/>
        <dsp:cNvSpPr/>
      </dsp:nvSpPr>
      <dsp:spPr>
        <a:xfrm>
          <a:off x="0" y="358233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6EF143-1472-42EB-807E-B8A6867F8138}">
      <dsp:nvSpPr>
        <dsp:cNvPr id="0" name=""/>
        <dsp:cNvSpPr/>
      </dsp:nvSpPr>
      <dsp:spPr>
        <a:xfrm>
          <a:off x="0" y="3582337"/>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CRI – Catheter related infection</a:t>
          </a:r>
        </a:p>
      </dsp:txBody>
      <dsp:txXfrm>
        <a:off x="0" y="3582337"/>
        <a:ext cx="10515600" cy="255757"/>
      </dsp:txXfrm>
    </dsp:sp>
    <dsp:sp modelId="{5055F323-19BE-4154-9D8E-21370661A2E2}">
      <dsp:nvSpPr>
        <dsp:cNvPr id="0" name=""/>
        <dsp:cNvSpPr/>
      </dsp:nvSpPr>
      <dsp:spPr>
        <a:xfrm>
          <a:off x="0" y="383809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9F9AA2-EF41-48B9-A423-3F3841C534EE}">
      <dsp:nvSpPr>
        <dsp:cNvPr id="0" name=""/>
        <dsp:cNvSpPr/>
      </dsp:nvSpPr>
      <dsp:spPr>
        <a:xfrm>
          <a:off x="0" y="3838095"/>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t-PA – Tissue plasminogen activator</a:t>
          </a:r>
        </a:p>
      </dsp:txBody>
      <dsp:txXfrm>
        <a:off x="0" y="3838095"/>
        <a:ext cx="10515600" cy="255757"/>
      </dsp:txXfrm>
    </dsp:sp>
    <dsp:sp modelId="{DFA07833-4CD5-4863-9010-F7354452C4A8}">
      <dsp:nvSpPr>
        <dsp:cNvPr id="0" name=""/>
        <dsp:cNvSpPr/>
      </dsp:nvSpPr>
      <dsp:spPr>
        <a:xfrm>
          <a:off x="0" y="409385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116BE-FCD0-44D6-AA99-34F067AD9246}">
      <dsp:nvSpPr>
        <dsp:cNvPr id="0" name=""/>
        <dsp:cNvSpPr/>
      </dsp:nvSpPr>
      <dsp:spPr>
        <a:xfrm>
          <a:off x="0" y="4093853"/>
          <a:ext cx="10515600" cy="255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a:t>EDTA – Ethylenediaminetetraacetic acid  </a:t>
          </a:r>
        </a:p>
      </dsp:txBody>
      <dsp:txXfrm>
        <a:off x="0" y="4093853"/>
        <a:ext cx="10515600" cy="255757"/>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74D93-509E-48F2-8DD8-78C17F5951E4}">
      <dsp:nvSpPr>
        <dsp:cNvPr id="0" name=""/>
        <dsp:cNvSpPr/>
      </dsp:nvSpPr>
      <dsp:spPr>
        <a:xfrm>
          <a:off x="0" y="329434"/>
          <a:ext cx="10905066" cy="77726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46354" tIns="437388" rIns="84635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RCTs in this area are lacking</a:t>
          </a:r>
        </a:p>
      </dsp:txBody>
      <dsp:txXfrm>
        <a:off x="0" y="329434"/>
        <a:ext cx="10905066" cy="777262"/>
      </dsp:txXfrm>
    </dsp:sp>
    <dsp:sp modelId="{59605857-EDCB-4208-9806-48A734AC8196}">
      <dsp:nvSpPr>
        <dsp:cNvPr id="0" name=""/>
        <dsp:cNvSpPr/>
      </dsp:nvSpPr>
      <dsp:spPr>
        <a:xfrm>
          <a:off x="545253" y="19474"/>
          <a:ext cx="7633546"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711200">
            <a:lnSpc>
              <a:spcPct val="90000"/>
            </a:lnSpc>
            <a:spcBef>
              <a:spcPct val="0"/>
            </a:spcBef>
            <a:spcAft>
              <a:spcPct val="35000"/>
            </a:spcAft>
            <a:buNone/>
          </a:pPr>
          <a:r>
            <a:rPr lang="en-US" sz="1600" kern="1200"/>
            <a:t>Historically, duration of ALT falls within 10-14 for treatment of a line infection</a:t>
          </a:r>
        </a:p>
      </dsp:txBody>
      <dsp:txXfrm>
        <a:off x="575515" y="49736"/>
        <a:ext cx="7573022" cy="559396"/>
      </dsp:txXfrm>
    </dsp:sp>
    <dsp:sp modelId="{B007E602-800F-4C81-822A-5C2EA169752D}">
      <dsp:nvSpPr>
        <dsp:cNvPr id="0" name=""/>
        <dsp:cNvSpPr/>
      </dsp:nvSpPr>
      <dsp:spPr>
        <a:xfrm>
          <a:off x="0" y="1530057"/>
          <a:ext cx="10905066" cy="28444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46354" tIns="437388" rIns="84635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Design: Patients were treated with antibiotics according to the type of infection, and ALT was retained for 12-hour time periods</a:t>
          </a:r>
        </a:p>
        <a:p>
          <a:pPr marL="171450" lvl="1" indent="-171450" algn="l" defTabSz="711200">
            <a:lnSpc>
              <a:spcPct val="90000"/>
            </a:lnSpc>
            <a:spcBef>
              <a:spcPct val="0"/>
            </a:spcBef>
            <a:spcAft>
              <a:spcPct val="15000"/>
            </a:spcAft>
            <a:buChar char="•"/>
          </a:pPr>
          <a:r>
            <a:rPr lang="en-US" sz="1600" kern="1200"/>
            <a:t>Results: </a:t>
          </a:r>
        </a:p>
        <a:p>
          <a:pPr marL="342900" lvl="2" indent="-171450" algn="l" defTabSz="711200">
            <a:lnSpc>
              <a:spcPct val="90000"/>
            </a:lnSpc>
            <a:spcBef>
              <a:spcPct val="0"/>
            </a:spcBef>
            <a:spcAft>
              <a:spcPct val="15000"/>
            </a:spcAft>
            <a:buChar char="•"/>
          </a:pPr>
          <a:r>
            <a:rPr lang="en-US" sz="1600" kern="1200" dirty="0"/>
            <a:t>Resolution of infection in 81% of catheter related infections (CRI)</a:t>
          </a:r>
        </a:p>
        <a:p>
          <a:pPr marL="342900" lvl="2" indent="-171450" algn="l" defTabSz="711200">
            <a:lnSpc>
              <a:spcPct val="90000"/>
            </a:lnSpc>
            <a:spcBef>
              <a:spcPct val="0"/>
            </a:spcBef>
            <a:spcAft>
              <a:spcPct val="15000"/>
            </a:spcAft>
            <a:buChar char="•"/>
          </a:pPr>
          <a:r>
            <a:rPr lang="en-US" sz="1600" kern="1200"/>
            <a:t>Reinfection rates of successful catheter treatment were 54% at 100 days from ALT and 66% at 180 from ALT</a:t>
          </a:r>
        </a:p>
        <a:p>
          <a:pPr marL="171450" lvl="1" indent="-171450" algn="l" defTabSz="711200">
            <a:lnSpc>
              <a:spcPct val="90000"/>
            </a:lnSpc>
            <a:spcBef>
              <a:spcPct val="0"/>
            </a:spcBef>
            <a:spcAft>
              <a:spcPct val="15000"/>
            </a:spcAft>
            <a:buChar char="•"/>
          </a:pPr>
          <a:r>
            <a:rPr lang="en-US" sz="1600" kern="1200"/>
            <a:t>Conclusions:</a:t>
          </a:r>
        </a:p>
        <a:p>
          <a:pPr marL="342900" lvl="2" indent="-171450" algn="l" defTabSz="711200">
            <a:lnSpc>
              <a:spcPct val="90000"/>
            </a:lnSpc>
            <a:spcBef>
              <a:spcPct val="0"/>
            </a:spcBef>
            <a:spcAft>
              <a:spcPct val="15000"/>
            </a:spcAft>
            <a:buChar char="•"/>
          </a:pPr>
          <a:r>
            <a:rPr lang="en-US" sz="1600" kern="1200"/>
            <a:t>Shorter durations of therapy may be adequate to treat line infections, while reducing the risks of complications that may result from an extended course</a:t>
          </a:r>
        </a:p>
        <a:p>
          <a:pPr marL="342900" lvl="2" indent="-171450" algn="l" defTabSz="711200">
            <a:lnSpc>
              <a:spcPct val="90000"/>
            </a:lnSpc>
            <a:spcBef>
              <a:spcPct val="0"/>
            </a:spcBef>
            <a:spcAft>
              <a:spcPct val="15000"/>
            </a:spcAft>
            <a:buChar char="•"/>
          </a:pPr>
          <a:r>
            <a:rPr lang="en-US" sz="1600" kern="1200"/>
            <a:t>Comparative trials are needed to assess efficacy, safety, and cost considerations of ALT</a:t>
          </a:r>
        </a:p>
      </dsp:txBody>
      <dsp:txXfrm>
        <a:off x="0" y="1530057"/>
        <a:ext cx="10905066" cy="2844450"/>
      </dsp:txXfrm>
    </dsp:sp>
    <dsp:sp modelId="{DC31B074-9ABE-46BF-9200-F82BFF536E60}">
      <dsp:nvSpPr>
        <dsp:cNvPr id="0" name=""/>
        <dsp:cNvSpPr/>
      </dsp:nvSpPr>
      <dsp:spPr>
        <a:xfrm>
          <a:off x="545253" y="1220097"/>
          <a:ext cx="7633546"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711200">
            <a:lnSpc>
              <a:spcPct val="90000"/>
            </a:lnSpc>
            <a:spcBef>
              <a:spcPct val="0"/>
            </a:spcBef>
            <a:spcAft>
              <a:spcPct val="35000"/>
            </a:spcAft>
            <a:buNone/>
          </a:pPr>
          <a:r>
            <a:rPr lang="en-US" sz="1600" kern="1200" err="1"/>
            <a:t>Tendas</a:t>
          </a:r>
          <a:r>
            <a:rPr lang="en-US" sz="1600" kern="1200"/>
            <a:t>, et al.: Limited trial examining the success rate of infection resolution from a 72-hour course of ALT for 26 infectious episodes</a:t>
          </a:r>
        </a:p>
      </dsp:txBody>
      <dsp:txXfrm>
        <a:off x="575515" y="1250359"/>
        <a:ext cx="7573022" cy="55939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3A732-2FCF-408B-B06B-FC06E80F35D8}">
      <dsp:nvSpPr>
        <dsp:cNvPr id="0" name=""/>
        <dsp:cNvSpPr/>
      </dsp:nvSpPr>
      <dsp:spPr>
        <a:xfrm>
          <a:off x="0" y="1237161"/>
          <a:ext cx="1314449" cy="1877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Instill the antibiotic lock after the line is flushed with normal saline</a:t>
          </a:r>
        </a:p>
      </dsp:txBody>
      <dsp:txXfrm>
        <a:off x="38499" y="1275660"/>
        <a:ext cx="1237451" cy="1800016"/>
      </dsp:txXfrm>
    </dsp:sp>
    <dsp:sp modelId="{C0203366-3FCE-44CB-92D7-78C063B23B7A}">
      <dsp:nvSpPr>
        <dsp:cNvPr id="0" name=""/>
        <dsp:cNvSpPr/>
      </dsp:nvSpPr>
      <dsp:spPr>
        <a:xfrm>
          <a:off x="1445895" y="2012677"/>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445895" y="2077874"/>
        <a:ext cx="195064" cy="195589"/>
      </dsp:txXfrm>
    </dsp:sp>
    <dsp:sp modelId="{EFC0EB62-5F37-4593-A43D-F32F5B0EEBCB}">
      <dsp:nvSpPr>
        <dsp:cNvPr id="0" name=""/>
        <dsp:cNvSpPr/>
      </dsp:nvSpPr>
      <dsp:spPr>
        <a:xfrm>
          <a:off x="1840230" y="1237161"/>
          <a:ext cx="1314449" cy="1877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Allow the antibiotic lock to dwell until next infusion or dwell time is completed</a:t>
          </a:r>
        </a:p>
      </dsp:txBody>
      <dsp:txXfrm>
        <a:off x="1878729" y="1275660"/>
        <a:ext cx="1237451" cy="1800016"/>
      </dsp:txXfrm>
    </dsp:sp>
    <dsp:sp modelId="{FFD28057-79E0-4E6A-81BD-B4ED041EF225}">
      <dsp:nvSpPr>
        <dsp:cNvPr id="0" name=""/>
        <dsp:cNvSpPr/>
      </dsp:nvSpPr>
      <dsp:spPr>
        <a:xfrm>
          <a:off x="3286125" y="2012677"/>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286125" y="2077874"/>
        <a:ext cx="195064" cy="195589"/>
      </dsp:txXfrm>
    </dsp:sp>
    <dsp:sp modelId="{24C6162C-3434-4367-A298-09C012706243}">
      <dsp:nvSpPr>
        <dsp:cNvPr id="0" name=""/>
        <dsp:cNvSpPr/>
      </dsp:nvSpPr>
      <dsp:spPr>
        <a:xfrm>
          <a:off x="3680460" y="1237161"/>
          <a:ext cx="1314449" cy="1877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Using a 10 mL syringe, aspirate the volume of the antibiotic lock instilled, plus an additional 1-2 mL</a:t>
          </a:r>
        </a:p>
      </dsp:txBody>
      <dsp:txXfrm>
        <a:off x="3718959" y="1275660"/>
        <a:ext cx="1237451" cy="1800016"/>
      </dsp:txXfrm>
    </dsp:sp>
    <dsp:sp modelId="{485E84D8-9F3A-498C-84D2-8DEC72C60905}">
      <dsp:nvSpPr>
        <dsp:cNvPr id="0" name=""/>
        <dsp:cNvSpPr/>
      </dsp:nvSpPr>
      <dsp:spPr>
        <a:xfrm>
          <a:off x="5126355" y="2012677"/>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126355" y="2077874"/>
        <a:ext cx="195064" cy="195589"/>
      </dsp:txXfrm>
    </dsp:sp>
    <dsp:sp modelId="{55435207-DE0E-4F2F-928C-4430B24BB59A}">
      <dsp:nvSpPr>
        <dsp:cNvPr id="0" name=""/>
        <dsp:cNvSpPr/>
      </dsp:nvSpPr>
      <dsp:spPr>
        <a:xfrm>
          <a:off x="5520690" y="1237161"/>
          <a:ext cx="1314449" cy="1877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Flush the line in a pulsatile fashion with normal saline</a:t>
          </a:r>
        </a:p>
      </dsp:txBody>
      <dsp:txXfrm>
        <a:off x="5559189" y="1275660"/>
        <a:ext cx="1237451" cy="1800016"/>
      </dsp:txXfrm>
    </dsp:sp>
    <dsp:sp modelId="{8DD2AEDF-CEBD-46DD-B2C2-06C47FCE5B52}">
      <dsp:nvSpPr>
        <dsp:cNvPr id="0" name=""/>
        <dsp:cNvSpPr/>
      </dsp:nvSpPr>
      <dsp:spPr>
        <a:xfrm>
          <a:off x="6966585" y="2012677"/>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966585" y="2077874"/>
        <a:ext cx="195064" cy="195589"/>
      </dsp:txXfrm>
    </dsp:sp>
    <dsp:sp modelId="{36574D12-5BCB-4B7D-BF46-F8B3A764EC93}">
      <dsp:nvSpPr>
        <dsp:cNvPr id="0" name=""/>
        <dsp:cNvSpPr/>
      </dsp:nvSpPr>
      <dsp:spPr>
        <a:xfrm>
          <a:off x="7360920" y="1237161"/>
          <a:ext cx="1314449" cy="1877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Administer infusion therapy and flush the line with normal saline</a:t>
          </a:r>
        </a:p>
      </dsp:txBody>
      <dsp:txXfrm>
        <a:off x="7399419" y="1275660"/>
        <a:ext cx="1237451" cy="1800016"/>
      </dsp:txXfrm>
    </dsp:sp>
    <dsp:sp modelId="{BC6031C5-8F13-47D9-9CCE-C48120FCDDD2}">
      <dsp:nvSpPr>
        <dsp:cNvPr id="0" name=""/>
        <dsp:cNvSpPr/>
      </dsp:nvSpPr>
      <dsp:spPr>
        <a:xfrm>
          <a:off x="8806814" y="2012677"/>
          <a:ext cx="278663" cy="325983"/>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8806814" y="2077874"/>
        <a:ext cx="195064" cy="195589"/>
      </dsp:txXfrm>
    </dsp:sp>
    <dsp:sp modelId="{774A124D-4C23-42D9-8B1A-26D2253E4B23}">
      <dsp:nvSpPr>
        <dsp:cNvPr id="0" name=""/>
        <dsp:cNvSpPr/>
      </dsp:nvSpPr>
      <dsp:spPr>
        <a:xfrm>
          <a:off x="9201149" y="1237161"/>
          <a:ext cx="1314449" cy="18770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Instill the antibiotic lock</a:t>
          </a:r>
        </a:p>
      </dsp:txBody>
      <dsp:txXfrm>
        <a:off x="9239648" y="1275660"/>
        <a:ext cx="1237451" cy="180001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ACE96-21E6-489F-8949-21EB1080005A}">
      <dsp:nvSpPr>
        <dsp:cNvPr id="0" name=""/>
        <dsp:cNvSpPr/>
      </dsp:nvSpPr>
      <dsp:spPr>
        <a:xfrm>
          <a:off x="0" y="536"/>
          <a:ext cx="689118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070AA8-0560-4964-B2E4-AC323D220FC2}">
      <dsp:nvSpPr>
        <dsp:cNvPr id="0" name=""/>
        <dsp:cNvSpPr/>
      </dsp:nvSpPr>
      <dsp:spPr>
        <a:xfrm>
          <a:off x="0" y="536"/>
          <a:ext cx="6891188"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t>Ethanol</a:t>
          </a:r>
        </a:p>
      </dsp:txBody>
      <dsp:txXfrm>
        <a:off x="0" y="536"/>
        <a:ext cx="6891188" cy="878581"/>
      </dsp:txXfrm>
    </dsp:sp>
    <dsp:sp modelId="{F4B8FE72-0258-4ABF-8C02-29B824A47563}">
      <dsp:nvSpPr>
        <dsp:cNvPr id="0" name=""/>
        <dsp:cNvSpPr/>
      </dsp:nvSpPr>
      <dsp:spPr>
        <a:xfrm>
          <a:off x="0" y="879118"/>
          <a:ext cx="689118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56AAE8-4CC6-4B3D-8849-F75F6DC3D118}">
      <dsp:nvSpPr>
        <dsp:cNvPr id="0" name=""/>
        <dsp:cNvSpPr/>
      </dsp:nvSpPr>
      <dsp:spPr>
        <a:xfrm>
          <a:off x="0" y="879118"/>
          <a:ext cx="6891188"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t>Ethylenediaminetetraacetic acid (EDTA)</a:t>
          </a:r>
        </a:p>
      </dsp:txBody>
      <dsp:txXfrm>
        <a:off x="0" y="879118"/>
        <a:ext cx="6891188" cy="878581"/>
      </dsp:txXfrm>
    </dsp:sp>
    <dsp:sp modelId="{B06C68EE-15DF-4A29-B340-88D99FC8A0C2}">
      <dsp:nvSpPr>
        <dsp:cNvPr id="0" name=""/>
        <dsp:cNvSpPr/>
      </dsp:nvSpPr>
      <dsp:spPr>
        <a:xfrm>
          <a:off x="0" y="1757700"/>
          <a:ext cx="689118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715D695-1C61-437C-BA17-6FFA4FBBE7AC}">
      <dsp:nvSpPr>
        <dsp:cNvPr id="0" name=""/>
        <dsp:cNvSpPr/>
      </dsp:nvSpPr>
      <dsp:spPr>
        <a:xfrm>
          <a:off x="0" y="1757700"/>
          <a:ext cx="6891188"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t>Taurolidine</a:t>
          </a:r>
        </a:p>
      </dsp:txBody>
      <dsp:txXfrm>
        <a:off x="0" y="1757700"/>
        <a:ext cx="6891188" cy="878581"/>
      </dsp:txXfrm>
    </dsp:sp>
    <dsp:sp modelId="{CDE6DCD8-8061-481D-889F-C8BB387CC889}">
      <dsp:nvSpPr>
        <dsp:cNvPr id="0" name=""/>
        <dsp:cNvSpPr/>
      </dsp:nvSpPr>
      <dsp:spPr>
        <a:xfrm>
          <a:off x="0" y="2636281"/>
          <a:ext cx="689118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BD79AC8-461E-469C-9C67-487A990E64A1}">
      <dsp:nvSpPr>
        <dsp:cNvPr id="0" name=""/>
        <dsp:cNvSpPr/>
      </dsp:nvSpPr>
      <dsp:spPr>
        <a:xfrm>
          <a:off x="0" y="2636281"/>
          <a:ext cx="6891188"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t>Citrate</a:t>
          </a:r>
        </a:p>
      </dsp:txBody>
      <dsp:txXfrm>
        <a:off x="0" y="2636281"/>
        <a:ext cx="6891188" cy="878581"/>
      </dsp:txXfrm>
    </dsp:sp>
    <dsp:sp modelId="{3F6C209B-CBC9-46C8-AB82-548F7953CE79}">
      <dsp:nvSpPr>
        <dsp:cNvPr id="0" name=""/>
        <dsp:cNvSpPr/>
      </dsp:nvSpPr>
      <dsp:spPr>
        <a:xfrm>
          <a:off x="0" y="3514863"/>
          <a:ext cx="6891188"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C846EA-8FB9-4CFD-BE10-CF662615BF9C}">
      <dsp:nvSpPr>
        <dsp:cNvPr id="0" name=""/>
        <dsp:cNvSpPr/>
      </dsp:nvSpPr>
      <dsp:spPr>
        <a:xfrm>
          <a:off x="0" y="3514863"/>
          <a:ext cx="6891188" cy="87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kern="1200"/>
            <a:t>TauroLock™ </a:t>
          </a:r>
        </a:p>
      </dsp:txBody>
      <dsp:txXfrm>
        <a:off x="0" y="3514863"/>
        <a:ext cx="6891188" cy="87858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2F7A7-2917-4447-BBD5-B7F530023C15}">
      <dsp:nvSpPr>
        <dsp:cNvPr id="0" name=""/>
        <dsp:cNvSpPr/>
      </dsp:nvSpPr>
      <dsp:spPr>
        <a:xfrm>
          <a:off x="0" y="285976"/>
          <a:ext cx="4008384"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ED817FE-EF11-4E1E-8207-20CC26684AB1}">
      <dsp:nvSpPr>
        <dsp:cNvPr id="0" name=""/>
        <dsp:cNvSpPr/>
      </dsp:nvSpPr>
      <dsp:spPr>
        <a:xfrm>
          <a:off x="200419" y="79336"/>
          <a:ext cx="2805868"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055" tIns="0" rIns="106055" bIns="0" numCol="1" spcCol="1270" anchor="ctr" anchorCtr="0">
          <a:noAutofit/>
        </a:bodyPr>
        <a:lstStyle/>
        <a:p>
          <a:pPr marL="0" lvl="0" indent="0" algn="l" defTabSz="622300">
            <a:lnSpc>
              <a:spcPct val="90000"/>
            </a:lnSpc>
            <a:spcBef>
              <a:spcPct val="0"/>
            </a:spcBef>
            <a:spcAft>
              <a:spcPct val="35000"/>
            </a:spcAft>
            <a:buNone/>
          </a:pPr>
          <a:r>
            <a:rPr lang="en-US" sz="1400" kern="1200"/>
            <a:t>Used to reduce biofilm formation and antimicrobial growth</a:t>
          </a:r>
        </a:p>
      </dsp:txBody>
      <dsp:txXfrm>
        <a:off x="220594" y="99511"/>
        <a:ext cx="2765518" cy="372930"/>
      </dsp:txXfrm>
    </dsp:sp>
    <dsp:sp modelId="{C379B06E-9CEE-4F80-84FA-A7F294924C2E}">
      <dsp:nvSpPr>
        <dsp:cNvPr id="0" name=""/>
        <dsp:cNvSpPr/>
      </dsp:nvSpPr>
      <dsp:spPr>
        <a:xfrm>
          <a:off x="0" y="1088361"/>
          <a:ext cx="4008384" cy="352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A17609D-BF4A-4CF5-8B3B-89165E2154D2}">
      <dsp:nvSpPr>
        <dsp:cNvPr id="0" name=""/>
        <dsp:cNvSpPr/>
      </dsp:nvSpPr>
      <dsp:spPr>
        <a:xfrm>
          <a:off x="200419" y="714376"/>
          <a:ext cx="2805868" cy="58062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055" tIns="0" rIns="106055" bIns="0" numCol="1" spcCol="1270" anchor="ctr" anchorCtr="0">
          <a:noAutofit/>
        </a:bodyPr>
        <a:lstStyle/>
        <a:p>
          <a:pPr marL="0" lvl="0" indent="0" algn="l" defTabSz="622300">
            <a:lnSpc>
              <a:spcPct val="90000"/>
            </a:lnSpc>
            <a:spcBef>
              <a:spcPct val="0"/>
            </a:spcBef>
            <a:spcAft>
              <a:spcPct val="35000"/>
            </a:spcAft>
            <a:buNone/>
          </a:pPr>
          <a:r>
            <a:rPr lang="en-US" sz="1400" kern="1200"/>
            <a:t>Zhang, et al.: Meta-analysis of RCTs analyzing the incidence and treatment CLABSI</a:t>
          </a:r>
        </a:p>
      </dsp:txBody>
      <dsp:txXfrm>
        <a:off x="228763" y="742720"/>
        <a:ext cx="2749180" cy="523937"/>
      </dsp:txXfrm>
    </dsp:sp>
    <dsp:sp modelId="{06816507-F1B9-4E82-BEBD-F3168E8558E4}">
      <dsp:nvSpPr>
        <dsp:cNvPr id="0" name=""/>
        <dsp:cNvSpPr/>
      </dsp:nvSpPr>
      <dsp:spPr>
        <a:xfrm>
          <a:off x="0" y="1723401"/>
          <a:ext cx="4008384" cy="145529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1095" tIns="291592" rIns="31109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Indwelling CVC</a:t>
          </a:r>
        </a:p>
        <a:p>
          <a:pPr marL="114300" lvl="1" indent="-114300" algn="l" defTabSz="622300">
            <a:lnSpc>
              <a:spcPct val="90000"/>
            </a:lnSpc>
            <a:spcBef>
              <a:spcPct val="0"/>
            </a:spcBef>
            <a:spcAft>
              <a:spcPct val="15000"/>
            </a:spcAft>
            <a:buChar char="•"/>
          </a:pPr>
          <a:r>
            <a:rPr lang="en-US" sz="1400" kern="1200"/>
            <a:t>The intervention group received ethanol locks, and the control group received heparin/NaCl locks</a:t>
          </a:r>
        </a:p>
        <a:p>
          <a:pPr marL="114300" lvl="1" indent="-114300" algn="l" defTabSz="622300">
            <a:lnSpc>
              <a:spcPct val="90000"/>
            </a:lnSpc>
            <a:spcBef>
              <a:spcPct val="0"/>
            </a:spcBef>
            <a:spcAft>
              <a:spcPct val="15000"/>
            </a:spcAft>
            <a:buChar char="•"/>
          </a:pPr>
          <a:r>
            <a:rPr lang="en-US" sz="1400" kern="1200"/>
            <a:t>Studies were RCTs</a:t>
          </a:r>
        </a:p>
      </dsp:txBody>
      <dsp:txXfrm>
        <a:off x="0" y="1723401"/>
        <a:ext cx="4008384" cy="1455299"/>
      </dsp:txXfrm>
    </dsp:sp>
    <dsp:sp modelId="{18B80FE3-1700-4781-BD11-732175766819}">
      <dsp:nvSpPr>
        <dsp:cNvPr id="0" name=""/>
        <dsp:cNvSpPr/>
      </dsp:nvSpPr>
      <dsp:spPr>
        <a:xfrm>
          <a:off x="200419" y="1516761"/>
          <a:ext cx="2805868"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055" tIns="0" rIns="106055" bIns="0" numCol="1" spcCol="1270" anchor="ctr" anchorCtr="0">
          <a:noAutofit/>
        </a:bodyPr>
        <a:lstStyle/>
        <a:p>
          <a:pPr marL="0" lvl="0" indent="0" algn="l" defTabSz="622300">
            <a:lnSpc>
              <a:spcPct val="90000"/>
            </a:lnSpc>
            <a:spcBef>
              <a:spcPct val="0"/>
            </a:spcBef>
            <a:spcAft>
              <a:spcPct val="35000"/>
            </a:spcAft>
            <a:buNone/>
          </a:pPr>
          <a:r>
            <a:rPr lang="en-US" sz="1400" kern="1200"/>
            <a:t>Inclusion criteria:</a:t>
          </a:r>
        </a:p>
      </dsp:txBody>
      <dsp:txXfrm>
        <a:off x="220594" y="1536936"/>
        <a:ext cx="2765518" cy="372930"/>
      </dsp:txXfrm>
    </dsp:sp>
    <dsp:sp modelId="{4D3BCF33-228E-4968-B957-3D22D265352D}">
      <dsp:nvSpPr>
        <dsp:cNvPr id="0" name=""/>
        <dsp:cNvSpPr/>
      </dsp:nvSpPr>
      <dsp:spPr>
        <a:xfrm>
          <a:off x="0" y="3460941"/>
          <a:ext cx="4008384" cy="1411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11095" tIns="291592" rIns="311095"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Ethanol locks significantly decreased the incidence of CLABSI (RR 0.66, 95% CI 0.51–0.86).</a:t>
          </a:r>
        </a:p>
        <a:p>
          <a:pPr marL="114300" lvl="1" indent="-114300" algn="l" defTabSz="622300">
            <a:lnSpc>
              <a:spcPct val="90000"/>
            </a:lnSpc>
            <a:spcBef>
              <a:spcPct val="0"/>
            </a:spcBef>
            <a:spcAft>
              <a:spcPct val="15000"/>
            </a:spcAft>
            <a:buChar char="•"/>
          </a:pPr>
          <a:r>
            <a:rPr lang="en-US" sz="1400" kern="1200"/>
            <a:t>Ethanol locks significantly prevent CLABSI (RR 0.61, 95% CI 0.42–0.89).</a:t>
          </a:r>
        </a:p>
      </dsp:txBody>
      <dsp:txXfrm>
        <a:off x="0" y="3460941"/>
        <a:ext cx="4008384" cy="1411200"/>
      </dsp:txXfrm>
    </dsp:sp>
    <dsp:sp modelId="{EC9939DF-DB85-4A4B-BD61-9210E8C8DFFE}">
      <dsp:nvSpPr>
        <dsp:cNvPr id="0" name=""/>
        <dsp:cNvSpPr/>
      </dsp:nvSpPr>
      <dsp:spPr>
        <a:xfrm>
          <a:off x="200419" y="3254301"/>
          <a:ext cx="2805868"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055" tIns="0" rIns="106055" bIns="0" numCol="1" spcCol="1270" anchor="ctr" anchorCtr="0">
          <a:noAutofit/>
        </a:bodyPr>
        <a:lstStyle/>
        <a:p>
          <a:pPr marL="0" lvl="0" indent="0" algn="l" defTabSz="622300">
            <a:lnSpc>
              <a:spcPct val="90000"/>
            </a:lnSpc>
            <a:spcBef>
              <a:spcPct val="0"/>
            </a:spcBef>
            <a:spcAft>
              <a:spcPct val="35000"/>
            </a:spcAft>
            <a:buNone/>
          </a:pPr>
          <a:r>
            <a:rPr lang="en-US" sz="1400" kern="1200"/>
            <a:t>Pooled results:</a:t>
          </a:r>
        </a:p>
      </dsp:txBody>
      <dsp:txXfrm>
        <a:off x="220594" y="3274476"/>
        <a:ext cx="2765518" cy="37293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E9D75-6C6A-49E1-B854-551E360FE934}">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C8100-DC32-419A-9930-F994BC48FE72}">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7580BC-2460-401E-A628-BD48E9180085}">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Coverage for CLABSI prophylaxis not widely recognized by insurance</a:t>
          </a:r>
        </a:p>
      </dsp:txBody>
      <dsp:txXfrm>
        <a:off x="1435590" y="531"/>
        <a:ext cx="9080009" cy="1242935"/>
      </dsp:txXfrm>
    </dsp:sp>
    <dsp:sp modelId="{204334E5-AC40-4A7B-9181-AB3A0D19EED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88AD1-A90E-40AF-82F0-D5F8EF5B277B}">
      <dsp:nvSpPr>
        <dsp:cNvPr id="0" name=""/>
        <dsp:cNvSpPr/>
      </dsp:nvSpPr>
      <dsp:spPr>
        <a:xfrm>
          <a:off x="375988" y="1833861"/>
          <a:ext cx="683614" cy="68361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6103E-C349-4E1C-8F51-3B2FB81DDD72}">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Current FDA-approved formulation is cost-prohibitive</a:t>
          </a:r>
        </a:p>
      </dsp:txBody>
      <dsp:txXfrm>
        <a:off x="1435590" y="1554201"/>
        <a:ext cx="9080009" cy="1242935"/>
      </dsp:txXfrm>
    </dsp:sp>
    <dsp:sp modelId="{0490DF28-9DB2-4F32-AB78-066860E0479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6B9F25-A915-466E-90D5-9F9A3EDE5685}">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A14E7-843F-448C-B01E-789570BC0D1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Alternate sourcing poses operational changes</a:t>
          </a:r>
        </a:p>
      </dsp:txBody>
      <dsp:txXfrm>
        <a:off x="1435590" y="3107870"/>
        <a:ext cx="9080009" cy="124293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C72F1-5D3E-4B6A-B4B0-E3725AE9590C}">
      <dsp:nvSpPr>
        <dsp:cNvPr id="0" name=""/>
        <dsp:cNvSpPr/>
      </dsp:nvSpPr>
      <dsp:spPr>
        <a:xfrm>
          <a:off x="0" y="57788"/>
          <a:ext cx="10515600" cy="57563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Current role:</a:t>
          </a:r>
        </a:p>
      </dsp:txBody>
      <dsp:txXfrm>
        <a:off x="28100" y="85888"/>
        <a:ext cx="10459400" cy="519439"/>
      </dsp:txXfrm>
    </dsp:sp>
    <dsp:sp modelId="{EAFF3E13-AA7B-4F8B-86A2-4DCC878F5782}">
      <dsp:nvSpPr>
        <dsp:cNvPr id="0" name=""/>
        <dsp:cNvSpPr/>
      </dsp:nvSpPr>
      <dsp:spPr>
        <a:xfrm>
          <a:off x="0" y="633428"/>
          <a:ext cx="10515600" cy="6582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Used as a lock solution in hemodialysis catheters</a:t>
          </a:r>
        </a:p>
        <a:p>
          <a:pPr marL="171450" lvl="1" indent="-171450" algn="l" defTabSz="844550" rtl="0">
            <a:lnSpc>
              <a:spcPct val="90000"/>
            </a:lnSpc>
            <a:spcBef>
              <a:spcPct val="0"/>
            </a:spcBef>
            <a:spcAft>
              <a:spcPct val="20000"/>
            </a:spcAft>
            <a:buChar char="•"/>
          </a:pPr>
          <a:r>
            <a:rPr lang="en-US" sz="1900" kern="1200"/>
            <a:t>No current evidence for use with patients receiving parenteral nutrition at home</a:t>
          </a:r>
        </a:p>
      </dsp:txBody>
      <dsp:txXfrm>
        <a:off x="0" y="633428"/>
        <a:ext cx="10515600" cy="658260"/>
      </dsp:txXfrm>
    </dsp:sp>
    <dsp:sp modelId="{6AE0A58C-A431-469B-BF82-EBF8473C065C}">
      <dsp:nvSpPr>
        <dsp:cNvPr id="0" name=""/>
        <dsp:cNvSpPr/>
      </dsp:nvSpPr>
      <dsp:spPr>
        <a:xfrm>
          <a:off x="0" y="1291689"/>
          <a:ext cx="10515600" cy="57563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Data for use: Multicenter RCT – American Journal Kidney Disease</a:t>
          </a:r>
        </a:p>
      </dsp:txBody>
      <dsp:txXfrm>
        <a:off x="28100" y="1319789"/>
        <a:ext cx="10459400" cy="519439"/>
      </dsp:txXfrm>
    </dsp:sp>
    <dsp:sp modelId="{5ADBDD8E-E4FC-45A5-854A-D9D5AF849A1D}">
      <dsp:nvSpPr>
        <dsp:cNvPr id="0" name=""/>
        <dsp:cNvSpPr/>
      </dsp:nvSpPr>
      <dsp:spPr>
        <a:xfrm>
          <a:off x="0" y="1867329"/>
          <a:ext cx="10515600" cy="119232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Incidence of catheter colonization in EDTA group versus heparin group was significantly reduced (incidence rate ratio [IRR], 0.13; 95% CI, 0.003-0.94; P=0.02)</a:t>
          </a:r>
        </a:p>
        <a:p>
          <a:pPr marL="171450" lvl="1" indent="-171450" algn="l" defTabSz="844550" rtl="0">
            <a:lnSpc>
              <a:spcPct val="90000"/>
            </a:lnSpc>
            <a:spcBef>
              <a:spcPct val="0"/>
            </a:spcBef>
            <a:spcAft>
              <a:spcPct val="20000"/>
            </a:spcAft>
            <a:buChar char="•"/>
          </a:pPr>
          <a:r>
            <a:rPr lang="en-US" sz="1900" kern="1200"/>
            <a:t>Incidence of CLABSI in EDTA group versus heparin group was not significantly different </a:t>
          </a:r>
          <a:r>
            <a:rPr lang="it-IT" sz="1900" kern="1200"/>
            <a:t>(IRR, 0.40; 95% CI, 0.08-2.09; P=0.3)</a:t>
          </a:r>
          <a:endParaRPr lang="en-US" sz="1900" kern="1200"/>
        </a:p>
      </dsp:txBody>
      <dsp:txXfrm>
        <a:off x="0" y="1867329"/>
        <a:ext cx="10515600" cy="1192320"/>
      </dsp:txXfrm>
    </dsp:sp>
    <dsp:sp modelId="{F3272EFF-E06C-43A5-AE50-33A6C0A75665}">
      <dsp:nvSpPr>
        <dsp:cNvPr id="0" name=""/>
        <dsp:cNvSpPr/>
      </dsp:nvSpPr>
      <dsp:spPr>
        <a:xfrm>
          <a:off x="0" y="3059649"/>
          <a:ext cx="10515600" cy="575639"/>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Overall considerations:</a:t>
          </a:r>
        </a:p>
      </dsp:txBody>
      <dsp:txXfrm>
        <a:off x="28100" y="3087749"/>
        <a:ext cx="10459400" cy="519439"/>
      </dsp:txXfrm>
    </dsp:sp>
    <dsp:sp modelId="{DDCBA581-94A0-42EA-8FF7-25ECA39A2AC6}">
      <dsp:nvSpPr>
        <dsp:cNvPr id="0" name=""/>
        <dsp:cNvSpPr/>
      </dsp:nvSpPr>
      <dsp:spPr>
        <a:xfrm>
          <a:off x="0" y="3635289"/>
          <a:ext cx="10515600" cy="65826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EDTA has antimicrobial and anticoagulant activities</a:t>
          </a:r>
        </a:p>
        <a:p>
          <a:pPr marL="171450" lvl="1" indent="-171450" algn="l" defTabSz="844550" rtl="0">
            <a:lnSpc>
              <a:spcPct val="90000"/>
            </a:lnSpc>
            <a:spcBef>
              <a:spcPct val="0"/>
            </a:spcBef>
            <a:spcAft>
              <a:spcPct val="20000"/>
            </a:spcAft>
            <a:buChar char="•"/>
          </a:pPr>
          <a:r>
            <a:rPr lang="en-US" sz="1900" kern="1200"/>
            <a:t>Additional research is needed for the home infusion setting</a:t>
          </a:r>
        </a:p>
      </dsp:txBody>
      <dsp:txXfrm>
        <a:off x="0" y="3635289"/>
        <a:ext cx="10515600" cy="65826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2983F-414D-46ED-BBFE-D45D622BBD4A}">
      <dsp:nvSpPr>
        <dsp:cNvPr id="0" name=""/>
        <dsp:cNvSpPr/>
      </dsp:nvSpPr>
      <dsp:spPr>
        <a:xfrm>
          <a:off x="0" y="194409"/>
          <a:ext cx="1051560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Current role: </a:t>
          </a:r>
        </a:p>
      </dsp:txBody>
      <dsp:txXfrm>
        <a:off x="28100" y="222509"/>
        <a:ext cx="10459400" cy="519439"/>
      </dsp:txXfrm>
    </dsp:sp>
    <dsp:sp modelId="{EBDB70B3-3E09-4960-82BB-E8A47BD46680}">
      <dsp:nvSpPr>
        <dsp:cNvPr id="0" name=""/>
        <dsp:cNvSpPr/>
      </dsp:nvSpPr>
      <dsp:spPr>
        <a:xfrm>
          <a:off x="0" y="770049"/>
          <a:ext cx="105156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Used in combination with other microbial agents for prevention of thrombosis and CLABSI</a:t>
          </a:r>
        </a:p>
      </dsp:txBody>
      <dsp:txXfrm>
        <a:off x="0" y="770049"/>
        <a:ext cx="10515600" cy="397440"/>
      </dsp:txXfrm>
    </dsp:sp>
    <dsp:sp modelId="{30555332-C987-4B3F-8841-58BE9DD0317E}">
      <dsp:nvSpPr>
        <dsp:cNvPr id="0" name=""/>
        <dsp:cNvSpPr/>
      </dsp:nvSpPr>
      <dsp:spPr>
        <a:xfrm>
          <a:off x="0" y="1167489"/>
          <a:ext cx="1051560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Data for use: Meta-analysis - American Journal of Kidney Disease</a:t>
          </a:r>
        </a:p>
      </dsp:txBody>
      <dsp:txXfrm>
        <a:off x="28100" y="1195589"/>
        <a:ext cx="10459400" cy="519439"/>
      </dsp:txXfrm>
    </dsp:sp>
    <dsp:sp modelId="{15945FA1-A8BE-4919-963A-456FBE87B975}">
      <dsp:nvSpPr>
        <dsp:cNvPr id="0" name=""/>
        <dsp:cNvSpPr/>
      </dsp:nvSpPr>
      <dsp:spPr>
        <a:xfrm>
          <a:off x="0" y="1743129"/>
          <a:ext cx="10515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dirty="0"/>
            <a:t>Antimicrobial locks containing citrate were superior to heparin locks alone at preventing catheter-related infections</a:t>
          </a:r>
        </a:p>
        <a:p>
          <a:pPr marL="171450" lvl="1" indent="-171450" algn="l" defTabSz="844550" rtl="0">
            <a:lnSpc>
              <a:spcPct val="90000"/>
            </a:lnSpc>
            <a:spcBef>
              <a:spcPct val="0"/>
            </a:spcBef>
            <a:spcAft>
              <a:spcPct val="20000"/>
            </a:spcAft>
            <a:buChar char="•"/>
          </a:pPr>
          <a:r>
            <a:rPr lang="en-US" sz="1900" kern="1200" dirty="0"/>
            <a:t>Sodium citrate alone failed to show superiority to heparin at preventing catheter complications</a:t>
          </a:r>
        </a:p>
      </dsp:txBody>
      <dsp:txXfrm>
        <a:off x="0" y="1743129"/>
        <a:ext cx="10515600" cy="919080"/>
      </dsp:txXfrm>
    </dsp:sp>
    <dsp:sp modelId="{6C1586D5-5105-43B2-9F8C-CFC20C01C794}">
      <dsp:nvSpPr>
        <dsp:cNvPr id="0" name=""/>
        <dsp:cNvSpPr/>
      </dsp:nvSpPr>
      <dsp:spPr>
        <a:xfrm>
          <a:off x="0" y="2662209"/>
          <a:ext cx="10515600" cy="57563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t>Overall considerations: </a:t>
          </a:r>
        </a:p>
      </dsp:txBody>
      <dsp:txXfrm>
        <a:off x="28100" y="2690309"/>
        <a:ext cx="10459400" cy="519439"/>
      </dsp:txXfrm>
    </dsp:sp>
    <dsp:sp modelId="{175A2CD4-04EC-4B84-9C78-73E91F72BAFF}">
      <dsp:nvSpPr>
        <dsp:cNvPr id="0" name=""/>
        <dsp:cNvSpPr/>
      </dsp:nvSpPr>
      <dsp:spPr>
        <a:xfrm>
          <a:off x="0" y="3237848"/>
          <a:ext cx="10515600"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US" sz="1900" kern="1200"/>
            <a:t>Limited evidence for use in CVADs</a:t>
          </a:r>
        </a:p>
        <a:p>
          <a:pPr marL="171450" lvl="1" indent="-171450" algn="l" defTabSz="844550" rtl="0">
            <a:lnSpc>
              <a:spcPct val="90000"/>
            </a:lnSpc>
            <a:spcBef>
              <a:spcPct val="0"/>
            </a:spcBef>
            <a:spcAft>
              <a:spcPct val="20000"/>
            </a:spcAft>
            <a:buChar char="•"/>
          </a:pPr>
          <a:r>
            <a:rPr lang="en-US" sz="1900" kern="1200"/>
            <a:t>Although there is some evidence of antimicrobial effects at concentrations of 30%, concentrations are generally limited to 4%</a:t>
          </a:r>
        </a:p>
      </dsp:txBody>
      <dsp:txXfrm>
        <a:off x="0" y="3237848"/>
        <a:ext cx="10515600" cy="91908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7C8FF-7173-4200-87E6-19A38F116A7E}">
      <dsp:nvSpPr>
        <dsp:cNvPr id="0" name=""/>
        <dsp:cNvSpPr/>
      </dsp:nvSpPr>
      <dsp:spPr>
        <a:xfrm>
          <a:off x="0" y="109403"/>
          <a:ext cx="10515600"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Purpose:</a:t>
          </a:r>
        </a:p>
      </dsp:txBody>
      <dsp:txXfrm>
        <a:off x="19904" y="129307"/>
        <a:ext cx="10475792" cy="367937"/>
      </dsp:txXfrm>
    </dsp:sp>
    <dsp:sp modelId="{63F8B3B3-269D-4779-BD2F-3912138A0DF0}">
      <dsp:nvSpPr>
        <dsp:cNvPr id="0" name=""/>
        <dsp:cNvSpPr/>
      </dsp:nvSpPr>
      <dsp:spPr>
        <a:xfrm>
          <a:off x="0" y="517148"/>
          <a:ext cx="10515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Bactericidal and fungicidal lock solution that prevents CLABSI and occlusion</a:t>
          </a:r>
        </a:p>
      </dsp:txBody>
      <dsp:txXfrm>
        <a:off x="0" y="517148"/>
        <a:ext cx="10515600" cy="281520"/>
      </dsp:txXfrm>
    </dsp:sp>
    <dsp:sp modelId="{932D8B28-5A77-4D05-A6B9-33581390B91F}">
      <dsp:nvSpPr>
        <dsp:cNvPr id="0" name=""/>
        <dsp:cNvSpPr/>
      </dsp:nvSpPr>
      <dsp:spPr>
        <a:xfrm>
          <a:off x="0" y="798668"/>
          <a:ext cx="10515600"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Indication: </a:t>
          </a:r>
        </a:p>
      </dsp:txBody>
      <dsp:txXfrm>
        <a:off x="19904" y="818572"/>
        <a:ext cx="10475792" cy="367937"/>
      </dsp:txXfrm>
    </dsp:sp>
    <dsp:sp modelId="{C9A184BC-CCF9-4EAF-93F1-7DD3E9B0CDEE}">
      <dsp:nvSpPr>
        <dsp:cNvPr id="0" name=""/>
        <dsp:cNvSpPr/>
      </dsp:nvSpPr>
      <dsp:spPr>
        <a:xfrm>
          <a:off x="0" y="1206414"/>
          <a:ext cx="10515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Approved for use in all CVCs (not approved in the U.S.)</a:t>
          </a:r>
        </a:p>
      </dsp:txBody>
      <dsp:txXfrm>
        <a:off x="0" y="1206414"/>
        <a:ext cx="10515600" cy="281520"/>
      </dsp:txXfrm>
    </dsp:sp>
    <dsp:sp modelId="{31DB771C-68EE-42AE-8A9A-8923FC5E2A30}">
      <dsp:nvSpPr>
        <dsp:cNvPr id="0" name=""/>
        <dsp:cNvSpPr/>
      </dsp:nvSpPr>
      <dsp:spPr>
        <a:xfrm>
          <a:off x="0" y="1487934"/>
          <a:ext cx="10515600"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Components:</a:t>
          </a:r>
        </a:p>
      </dsp:txBody>
      <dsp:txXfrm>
        <a:off x="19904" y="1507838"/>
        <a:ext cx="10475792" cy="367937"/>
      </dsp:txXfrm>
    </dsp:sp>
    <dsp:sp modelId="{11B6E3AC-5941-4D48-BA90-2E2094031A7C}">
      <dsp:nvSpPr>
        <dsp:cNvPr id="0" name=""/>
        <dsp:cNvSpPr/>
      </dsp:nvSpPr>
      <dsp:spPr>
        <a:xfrm>
          <a:off x="0" y="1895679"/>
          <a:ext cx="10515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Taurolidine, heparin, citrate, and urokinase</a:t>
          </a:r>
        </a:p>
        <a:p>
          <a:pPr marL="228600" lvl="2" indent="-114300" algn="l" defTabSz="577850">
            <a:lnSpc>
              <a:spcPct val="90000"/>
            </a:lnSpc>
            <a:spcBef>
              <a:spcPct val="0"/>
            </a:spcBef>
            <a:spcAft>
              <a:spcPct val="20000"/>
            </a:spcAft>
            <a:buChar char="•"/>
          </a:pPr>
          <a:r>
            <a:rPr lang="en-US" sz="1300" kern="1200"/>
            <a:t>Taurolidine – bactericidal agent with activity against, gram positive, gram negative, and some fungal organisms</a:t>
          </a:r>
        </a:p>
      </dsp:txBody>
      <dsp:txXfrm>
        <a:off x="0" y="1895679"/>
        <a:ext cx="10515600" cy="448672"/>
      </dsp:txXfrm>
    </dsp:sp>
    <dsp:sp modelId="{26944BBC-D1AE-49FE-82A0-B632FA1936B9}">
      <dsp:nvSpPr>
        <dsp:cNvPr id="0" name=""/>
        <dsp:cNvSpPr/>
      </dsp:nvSpPr>
      <dsp:spPr>
        <a:xfrm>
          <a:off x="0" y="2344351"/>
          <a:ext cx="10515600"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Data for taurolidine use: Double-blind RCT – American Journal of Clinical Nutrition</a:t>
          </a:r>
        </a:p>
      </dsp:txBody>
      <dsp:txXfrm>
        <a:off x="19904" y="2364255"/>
        <a:ext cx="10475792" cy="367937"/>
      </dsp:txXfrm>
    </dsp:sp>
    <dsp:sp modelId="{4B8FCE1E-985A-4834-A958-5ACFB01BC797}">
      <dsp:nvSpPr>
        <dsp:cNvPr id="0" name=""/>
        <dsp:cNvSpPr/>
      </dsp:nvSpPr>
      <dsp:spPr>
        <a:xfrm>
          <a:off x="0" y="2752096"/>
          <a:ext cx="10515600"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Patients were randomized to locking solutions containing taurolidine 1.35%, sodium-citrate 4%, or heparin 100 units/mL</a:t>
          </a:r>
        </a:p>
        <a:p>
          <a:pPr marL="114300" lvl="1" indent="-114300" algn="l" defTabSz="577850">
            <a:lnSpc>
              <a:spcPct val="90000"/>
            </a:lnSpc>
            <a:spcBef>
              <a:spcPct val="0"/>
            </a:spcBef>
            <a:spcAft>
              <a:spcPct val="20000"/>
            </a:spcAft>
            <a:buChar char="•"/>
          </a:pPr>
          <a:r>
            <a:rPr lang="en-US" sz="1300" kern="1200"/>
            <a:t>Significant reduction in CLABSIs (p = 0.0052) in patients receiving taurolidine compared to heparin, without a difference in occurrence of mechanical complications</a:t>
          </a:r>
        </a:p>
      </dsp:txBody>
      <dsp:txXfrm>
        <a:off x="0" y="2752096"/>
        <a:ext cx="10515600" cy="633420"/>
      </dsp:txXfrm>
    </dsp:sp>
    <dsp:sp modelId="{4E9A1A02-94AA-46BC-9174-9611C8D45B5C}">
      <dsp:nvSpPr>
        <dsp:cNvPr id="0" name=""/>
        <dsp:cNvSpPr/>
      </dsp:nvSpPr>
      <dsp:spPr>
        <a:xfrm>
          <a:off x="0" y="3385516"/>
          <a:ext cx="10515600" cy="4077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Future considerations:</a:t>
          </a:r>
        </a:p>
      </dsp:txBody>
      <dsp:txXfrm>
        <a:off x="19904" y="3405420"/>
        <a:ext cx="10475792" cy="367937"/>
      </dsp:txXfrm>
    </dsp:sp>
    <dsp:sp modelId="{36295646-0FC6-4DD2-8962-D9303315B31A}">
      <dsp:nvSpPr>
        <dsp:cNvPr id="0" name=""/>
        <dsp:cNvSpPr/>
      </dsp:nvSpPr>
      <dsp:spPr>
        <a:xfrm>
          <a:off x="0" y="3793261"/>
          <a:ext cx="10515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Developing option for patients receiving home parenteral nutrition and oncology therapies</a:t>
          </a:r>
        </a:p>
        <a:p>
          <a:pPr marL="114300" lvl="1" indent="-114300" algn="l" defTabSz="577850">
            <a:lnSpc>
              <a:spcPct val="90000"/>
            </a:lnSpc>
            <a:spcBef>
              <a:spcPct val="0"/>
            </a:spcBef>
            <a:spcAft>
              <a:spcPct val="20000"/>
            </a:spcAft>
            <a:buChar char="•"/>
          </a:pPr>
          <a:r>
            <a:rPr lang="en-US" sz="1300" kern="1200"/>
            <a:t>Multiple RCTs underway investigating safety and efficacy outcomes</a:t>
          </a:r>
        </a:p>
      </dsp:txBody>
      <dsp:txXfrm>
        <a:off x="0" y="3793261"/>
        <a:ext cx="10515600" cy="44867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1EC42-9127-4325-B12C-540192DA3271}">
      <dsp:nvSpPr>
        <dsp:cNvPr id="0" name=""/>
        <dsp:cNvSpPr/>
      </dsp:nvSpPr>
      <dsp:spPr>
        <a:xfrm>
          <a:off x="0" y="134154"/>
          <a:ext cx="5275232" cy="6762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Only thrombolytic agent available to restore catheter function</a:t>
          </a:r>
        </a:p>
      </dsp:txBody>
      <dsp:txXfrm>
        <a:off x="33012" y="167166"/>
        <a:ext cx="5209208" cy="610236"/>
      </dsp:txXfrm>
    </dsp:sp>
    <dsp:sp modelId="{10D2F74A-9283-4907-AB95-9435955ED58B}">
      <dsp:nvSpPr>
        <dsp:cNvPr id="0" name=""/>
        <dsp:cNvSpPr/>
      </dsp:nvSpPr>
      <dsp:spPr>
        <a:xfrm>
          <a:off x="0" y="859374"/>
          <a:ext cx="5275232" cy="6762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Tissue plasminogen activator (t-PA)</a:t>
          </a:r>
        </a:p>
      </dsp:txBody>
      <dsp:txXfrm>
        <a:off x="33012" y="892386"/>
        <a:ext cx="5209208" cy="610236"/>
      </dsp:txXfrm>
    </dsp:sp>
    <dsp:sp modelId="{8B4F2AF8-3B22-482D-A0BA-6DC05933729F}">
      <dsp:nvSpPr>
        <dsp:cNvPr id="0" name=""/>
        <dsp:cNvSpPr/>
      </dsp:nvSpPr>
      <dsp:spPr>
        <a:xfrm>
          <a:off x="0" y="1535634"/>
          <a:ext cx="5275232"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Enzyme that binds to fibrin in a thrombus</a:t>
          </a:r>
        </a:p>
        <a:p>
          <a:pPr marL="114300" lvl="1" indent="-114300" algn="l" defTabSz="577850">
            <a:lnSpc>
              <a:spcPct val="90000"/>
            </a:lnSpc>
            <a:spcBef>
              <a:spcPct val="0"/>
            </a:spcBef>
            <a:spcAft>
              <a:spcPct val="20000"/>
            </a:spcAft>
            <a:buChar char="•"/>
          </a:pPr>
          <a:r>
            <a:rPr lang="en-US" sz="1300" kern="1200"/>
            <a:t>Converts plasminogen to plasmin → local fibrinolysis</a:t>
          </a:r>
        </a:p>
      </dsp:txBody>
      <dsp:txXfrm>
        <a:off x="0" y="1535634"/>
        <a:ext cx="5275232" cy="448672"/>
      </dsp:txXfrm>
    </dsp:sp>
    <dsp:sp modelId="{FF3029D3-BCA4-4287-8925-7E1406491536}">
      <dsp:nvSpPr>
        <dsp:cNvPr id="0" name=""/>
        <dsp:cNvSpPr/>
      </dsp:nvSpPr>
      <dsp:spPr>
        <a:xfrm>
          <a:off x="0" y="1984307"/>
          <a:ext cx="5275232" cy="6762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Indications</a:t>
          </a:r>
        </a:p>
      </dsp:txBody>
      <dsp:txXfrm>
        <a:off x="33012" y="2017319"/>
        <a:ext cx="5209208" cy="610236"/>
      </dsp:txXfrm>
    </dsp:sp>
    <dsp:sp modelId="{CF7AA097-E9CA-4293-A5BF-2D40C2AB156F}">
      <dsp:nvSpPr>
        <dsp:cNvPr id="0" name=""/>
        <dsp:cNvSpPr/>
      </dsp:nvSpPr>
      <dsp:spPr>
        <a:xfrm>
          <a:off x="0" y="2660567"/>
          <a:ext cx="527523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Restoration of function to CVADs</a:t>
          </a:r>
        </a:p>
      </dsp:txBody>
      <dsp:txXfrm>
        <a:off x="0" y="2660567"/>
        <a:ext cx="5275232" cy="281520"/>
      </dsp:txXfrm>
    </dsp:sp>
    <dsp:sp modelId="{237AE067-091F-4B3C-BC45-D3D9CA39144A}">
      <dsp:nvSpPr>
        <dsp:cNvPr id="0" name=""/>
        <dsp:cNvSpPr/>
      </dsp:nvSpPr>
      <dsp:spPr>
        <a:xfrm>
          <a:off x="0" y="2942087"/>
          <a:ext cx="5275232" cy="6762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Concerns of use</a:t>
          </a:r>
        </a:p>
      </dsp:txBody>
      <dsp:txXfrm>
        <a:off x="33012" y="2975099"/>
        <a:ext cx="5209208" cy="610236"/>
      </dsp:txXfrm>
    </dsp:sp>
    <dsp:sp modelId="{45DF8BE9-0009-4014-8FC6-BE5FE1283B1E}">
      <dsp:nvSpPr>
        <dsp:cNvPr id="0" name=""/>
        <dsp:cNvSpPr/>
      </dsp:nvSpPr>
      <dsp:spPr>
        <a:xfrm>
          <a:off x="0" y="3618347"/>
          <a:ext cx="5275232"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Cost – Many insurances do not cover the cost (~$100/mg out of pocket)</a:t>
          </a:r>
        </a:p>
        <a:p>
          <a:pPr marL="114300" lvl="1" indent="-114300" algn="l" defTabSz="577850">
            <a:lnSpc>
              <a:spcPct val="90000"/>
            </a:lnSpc>
            <a:spcBef>
              <a:spcPct val="0"/>
            </a:spcBef>
            <a:spcAft>
              <a:spcPct val="20000"/>
            </a:spcAft>
            <a:buChar char="•"/>
          </a:pPr>
          <a:r>
            <a:rPr lang="en-US" sz="1300" kern="1200"/>
            <a:t>Safety – This medication has not been adequately studied in patients with increased bleeding risk</a:t>
          </a:r>
        </a:p>
      </dsp:txBody>
      <dsp:txXfrm>
        <a:off x="0" y="3618347"/>
        <a:ext cx="5275232" cy="63342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435CA-7D66-4322-A456-3360549B8C68}">
      <dsp:nvSpPr>
        <dsp:cNvPr id="0" name=""/>
        <dsp:cNvSpPr/>
      </dsp:nvSpPr>
      <dsp:spPr>
        <a:xfrm>
          <a:off x="0" y="0"/>
          <a:ext cx="8097012" cy="7832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Instill Cathflo®</a:t>
          </a:r>
        </a:p>
      </dsp:txBody>
      <dsp:txXfrm>
        <a:off x="22940" y="22940"/>
        <a:ext cx="7160195" cy="737360"/>
      </dsp:txXfrm>
    </dsp:sp>
    <dsp:sp modelId="{69F8FD00-0955-4565-8C70-79ACA781EF36}">
      <dsp:nvSpPr>
        <dsp:cNvPr id="0" name=""/>
        <dsp:cNvSpPr/>
      </dsp:nvSpPr>
      <dsp:spPr>
        <a:xfrm>
          <a:off x="604647" y="892024"/>
          <a:ext cx="8097012" cy="7832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Dwell for 30 minutes</a:t>
          </a:r>
        </a:p>
      </dsp:txBody>
      <dsp:txXfrm>
        <a:off x="627587" y="914964"/>
        <a:ext cx="6937378" cy="737360"/>
      </dsp:txXfrm>
    </dsp:sp>
    <dsp:sp modelId="{56D83D18-8B3E-410E-BAFB-F50343F96693}">
      <dsp:nvSpPr>
        <dsp:cNvPr id="0" name=""/>
        <dsp:cNvSpPr/>
      </dsp:nvSpPr>
      <dsp:spPr>
        <a:xfrm>
          <a:off x="1209293" y="1784048"/>
          <a:ext cx="8097012" cy="7832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Check for blood return</a:t>
          </a:r>
        </a:p>
      </dsp:txBody>
      <dsp:txXfrm>
        <a:off x="1232233" y="1806988"/>
        <a:ext cx="6937378" cy="737360"/>
      </dsp:txXfrm>
    </dsp:sp>
    <dsp:sp modelId="{FCC0F264-EB92-4B55-A781-7423B4655DBA}">
      <dsp:nvSpPr>
        <dsp:cNvPr id="0" name=""/>
        <dsp:cNvSpPr/>
      </dsp:nvSpPr>
      <dsp:spPr>
        <a:xfrm>
          <a:off x="1813940" y="2676072"/>
          <a:ext cx="8097012" cy="7832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If needed, dwell for additional 90 minutes</a:t>
          </a:r>
        </a:p>
      </dsp:txBody>
      <dsp:txXfrm>
        <a:off x="1836880" y="2699012"/>
        <a:ext cx="6937378" cy="737360"/>
      </dsp:txXfrm>
    </dsp:sp>
    <dsp:sp modelId="{58EE2ADE-FEBF-4C6C-8E6F-BEE1FF9DAAF8}">
      <dsp:nvSpPr>
        <dsp:cNvPr id="0" name=""/>
        <dsp:cNvSpPr/>
      </dsp:nvSpPr>
      <dsp:spPr>
        <a:xfrm>
          <a:off x="2418587" y="3568097"/>
          <a:ext cx="8097012" cy="7832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t>Check blood return</a:t>
          </a:r>
        </a:p>
      </dsp:txBody>
      <dsp:txXfrm>
        <a:off x="2441527" y="3591037"/>
        <a:ext cx="6937378" cy="737360"/>
      </dsp:txXfrm>
    </dsp:sp>
    <dsp:sp modelId="{7958251A-39C6-4DA8-8C34-94776721EABB}">
      <dsp:nvSpPr>
        <dsp:cNvPr id="0" name=""/>
        <dsp:cNvSpPr/>
      </dsp:nvSpPr>
      <dsp:spPr>
        <a:xfrm>
          <a:off x="7587905" y="572200"/>
          <a:ext cx="509106" cy="50910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59728B50-DE35-4C58-888D-8E78D2B8402D}">
      <dsp:nvSpPr>
        <dsp:cNvPr id="0" name=""/>
        <dsp:cNvSpPr/>
      </dsp:nvSpPr>
      <dsp:spPr>
        <a:xfrm>
          <a:off x="8192552" y="1464225"/>
          <a:ext cx="509106" cy="50910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F3CA468B-5B51-4CFC-80F6-5623380B8197}">
      <dsp:nvSpPr>
        <dsp:cNvPr id="0" name=""/>
        <dsp:cNvSpPr/>
      </dsp:nvSpPr>
      <dsp:spPr>
        <a:xfrm>
          <a:off x="8797199" y="2343195"/>
          <a:ext cx="509106" cy="50910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F96B88E0-91E9-4ED9-8DAD-4337CCB22410}">
      <dsp:nvSpPr>
        <dsp:cNvPr id="0" name=""/>
        <dsp:cNvSpPr/>
      </dsp:nvSpPr>
      <dsp:spPr>
        <a:xfrm>
          <a:off x="9401846" y="3243922"/>
          <a:ext cx="509106" cy="509106"/>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3ED42-DDBB-457F-A08D-545288BF041A}">
      <dsp:nvSpPr>
        <dsp:cNvPr id="0" name=""/>
        <dsp:cNvSpPr/>
      </dsp:nvSpPr>
      <dsp:spPr>
        <a:xfrm>
          <a:off x="0" y="85471"/>
          <a:ext cx="3506458" cy="547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Peripheral</a:t>
          </a:r>
        </a:p>
      </dsp:txBody>
      <dsp:txXfrm>
        <a:off x="0" y="85471"/>
        <a:ext cx="3506458" cy="547200"/>
      </dsp:txXfrm>
    </dsp:sp>
    <dsp:sp modelId="{4F550283-3A9B-4445-AE31-C5D5BB74F507}">
      <dsp:nvSpPr>
        <dsp:cNvPr id="0" name=""/>
        <dsp:cNvSpPr/>
      </dsp:nvSpPr>
      <dsp:spPr>
        <a:xfrm>
          <a:off x="3596" y="632234"/>
          <a:ext cx="3506458" cy="43125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Short-term IV therapy (72-96 hours)</a:t>
          </a:r>
        </a:p>
        <a:p>
          <a:pPr marL="171450" lvl="1" indent="-171450" algn="l" defTabSz="844550">
            <a:lnSpc>
              <a:spcPct val="90000"/>
            </a:lnSpc>
            <a:spcBef>
              <a:spcPct val="0"/>
            </a:spcBef>
            <a:spcAft>
              <a:spcPct val="15000"/>
            </a:spcAft>
            <a:buChar char="•"/>
          </a:pPr>
          <a:r>
            <a:rPr lang="en-US" sz="1900" kern="1200"/>
            <a:t>Veins accessed in the hands, arms, or feet</a:t>
          </a:r>
        </a:p>
        <a:p>
          <a:pPr marL="171450" lvl="1" indent="-171450" algn="l" defTabSz="844550">
            <a:lnSpc>
              <a:spcPct val="90000"/>
            </a:lnSpc>
            <a:spcBef>
              <a:spcPct val="0"/>
            </a:spcBef>
            <a:spcAft>
              <a:spcPct val="15000"/>
            </a:spcAft>
            <a:buChar char="•"/>
          </a:pPr>
          <a:r>
            <a:rPr lang="en-US" sz="1900" kern="1200"/>
            <a:t>Increased complication rates of infiltration and phlebitis</a:t>
          </a:r>
        </a:p>
        <a:p>
          <a:pPr marL="171450" lvl="1" indent="-171450" algn="l" defTabSz="844550">
            <a:lnSpc>
              <a:spcPct val="90000"/>
            </a:lnSpc>
            <a:spcBef>
              <a:spcPct val="0"/>
            </a:spcBef>
            <a:spcAft>
              <a:spcPct val="15000"/>
            </a:spcAft>
            <a:buChar char="•"/>
          </a:pPr>
          <a:r>
            <a:rPr lang="en-US" sz="1900" kern="1200"/>
            <a:t>Require frequent replacement; therefore, not common outpatient</a:t>
          </a:r>
        </a:p>
      </dsp:txBody>
      <dsp:txXfrm>
        <a:off x="3596" y="632234"/>
        <a:ext cx="3506458" cy="4312566"/>
      </dsp:txXfrm>
    </dsp:sp>
    <dsp:sp modelId="{6148A659-0177-40D0-B719-96F1BF75D7A2}">
      <dsp:nvSpPr>
        <dsp:cNvPr id="0" name=""/>
        <dsp:cNvSpPr/>
      </dsp:nvSpPr>
      <dsp:spPr>
        <a:xfrm>
          <a:off x="4000959" y="85034"/>
          <a:ext cx="3506458" cy="547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Midline</a:t>
          </a:r>
        </a:p>
      </dsp:txBody>
      <dsp:txXfrm>
        <a:off x="4000959" y="85034"/>
        <a:ext cx="3506458" cy="547200"/>
      </dsp:txXfrm>
    </dsp:sp>
    <dsp:sp modelId="{64DC089F-AAD0-42AE-BF16-AF20AEFDAF08}">
      <dsp:nvSpPr>
        <dsp:cNvPr id="0" name=""/>
        <dsp:cNvSpPr/>
      </dsp:nvSpPr>
      <dsp:spPr>
        <a:xfrm>
          <a:off x="4000959" y="632234"/>
          <a:ext cx="3506458" cy="43125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Therapy duration of 1-4 weeks</a:t>
          </a:r>
        </a:p>
        <a:p>
          <a:pPr marL="171450" lvl="1" indent="-171450" algn="l" defTabSz="844550">
            <a:lnSpc>
              <a:spcPct val="90000"/>
            </a:lnSpc>
            <a:spcBef>
              <a:spcPct val="0"/>
            </a:spcBef>
            <a:spcAft>
              <a:spcPct val="15000"/>
            </a:spcAft>
            <a:buChar char="•"/>
          </a:pPr>
          <a:r>
            <a:rPr lang="en-US" sz="1900" kern="1200"/>
            <a:t>Inserted into the antecubital (upper arm) vein</a:t>
          </a:r>
        </a:p>
        <a:p>
          <a:pPr marL="171450" lvl="1" indent="-171450" algn="l" defTabSz="844550">
            <a:lnSpc>
              <a:spcPct val="90000"/>
            </a:lnSpc>
            <a:spcBef>
              <a:spcPct val="0"/>
            </a:spcBef>
            <a:spcAft>
              <a:spcPct val="15000"/>
            </a:spcAft>
            <a:buChar char="•"/>
          </a:pPr>
          <a:r>
            <a:rPr lang="en-US" sz="1900" kern="1200"/>
            <a:t>Typically, 20cm long (do not reach central veins)</a:t>
          </a:r>
        </a:p>
        <a:p>
          <a:pPr marL="171450" lvl="1" indent="-171450" algn="l" defTabSz="844550">
            <a:lnSpc>
              <a:spcPct val="90000"/>
            </a:lnSpc>
            <a:spcBef>
              <a:spcPct val="0"/>
            </a:spcBef>
            <a:spcAft>
              <a:spcPct val="15000"/>
            </a:spcAft>
            <a:buChar char="•"/>
          </a:pPr>
          <a:r>
            <a:rPr lang="en-US" sz="1900" kern="1200"/>
            <a:t>Not recommended for use of vesicants or highly irritating medications</a:t>
          </a:r>
        </a:p>
      </dsp:txBody>
      <dsp:txXfrm>
        <a:off x="4000959" y="632234"/>
        <a:ext cx="3506458" cy="4312566"/>
      </dsp:txXfrm>
    </dsp:sp>
    <dsp:sp modelId="{8981D034-9A7C-456E-ACC7-235A261FE8DF}">
      <dsp:nvSpPr>
        <dsp:cNvPr id="0" name=""/>
        <dsp:cNvSpPr/>
      </dsp:nvSpPr>
      <dsp:spPr>
        <a:xfrm>
          <a:off x="7998322" y="85034"/>
          <a:ext cx="3506458" cy="5472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Central Catheters</a:t>
          </a:r>
        </a:p>
      </dsp:txBody>
      <dsp:txXfrm>
        <a:off x="7998322" y="85034"/>
        <a:ext cx="3506458" cy="547200"/>
      </dsp:txXfrm>
    </dsp:sp>
    <dsp:sp modelId="{556C44FE-32D1-4485-94DA-E015FD7E08B6}">
      <dsp:nvSpPr>
        <dsp:cNvPr id="0" name=""/>
        <dsp:cNvSpPr/>
      </dsp:nvSpPr>
      <dsp:spPr>
        <a:xfrm>
          <a:off x="7998322" y="632234"/>
          <a:ext cx="3506458" cy="43125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Long-term therapy duration</a:t>
          </a:r>
        </a:p>
        <a:p>
          <a:pPr marL="171450" lvl="1" indent="-171450" algn="l" defTabSz="844550">
            <a:lnSpc>
              <a:spcPct val="90000"/>
            </a:lnSpc>
            <a:spcBef>
              <a:spcPct val="0"/>
            </a:spcBef>
            <a:spcAft>
              <a:spcPct val="15000"/>
            </a:spcAft>
            <a:buChar char="•"/>
          </a:pPr>
          <a:r>
            <a:rPr lang="en-US" sz="1900" kern="1200"/>
            <a:t>Inserted peripherally or centrally</a:t>
          </a:r>
        </a:p>
        <a:p>
          <a:pPr marL="171450" lvl="1" indent="-171450" algn="l" defTabSz="844550">
            <a:lnSpc>
              <a:spcPct val="90000"/>
            </a:lnSpc>
            <a:spcBef>
              <a:spcPct val="0"/>
            </a:spcBef>
            <a:spcAft>
              <a:spcPct val="15000"/>
            </a:spcAft>
            <a:buChar char="•"/>
          </a:pPr>
          <a:r>
            <a:rPr lang="en-US" sz="1900" kern="1200"/>
            <a:t>Terminate within central veins of the thorax</a:t>
          </a:r>
        </a:p>
        <a:p>
          <a:pPr marL="171450" lvl="1" indent="-171450" algn="l" defTabSz="844550">
            <a:lnSpc>
              <a:spcPct val="90000"/>
            </a:lnSpc>
            <a:spcBef>
              <a:spcPct val="0"/>
            </a:spcBef>
            <a:spcAft>
              <a:spcPct val="15000"/>
            </a:spcAft>
            <a:buChar char="•"/>
          </a:pPr>
          <a:r>
            <a:rPr lang="en-US" sz="1900" kern="1200"/>
            <a:t>Recommended for long durations or large quantities of IV fluids, medications, or blood products</a:t>
          </a:r>
        </a:p>
        <a:p>
          <a:pPr marL="171450" lvl="1" indent="-171450" algn="l" defTabSz="844550">
            <a:lnSpc>
              <a:spcPct val="90000"/>
            </a:lnSpc>
            <a:spcBef>
              <a:spcPct val="0"/>
            </a:spcBef>
            <a:spcAft>
              <a:spcPct val="15000"/>
            </a:spcAft>
            <a:buChar char="•"/>
          </a:pPr>
          <a:r>
            <a:rPr lang="en-US" sz="1900" kern="1200"/>
            <a:t>May be used when peripheral venous access is limited</a:t>
          </a:r>
        </a:p>
        <a:p>
          <a:pPr marL="171450" lvl="1" indent="-171450" algn="l" defTabSz="844550">
            <a:lnSpc>
              <a:spcPct val="90000"/>
            </a:lnSpc>
            <a:spcBef>
              <a:spcPct val="0"/>
            </a:spcBef>
            <a:spcAft>
              <a:spcPct val="15000"/>
            </a:spcAft>
            <a:buChar char="•"/>
          </a:pPr>
          <a:endParaRPr lang="en-US" sz="1900" kern="1200"/>
        </a:p>
        <a:p>
          <a:pPr marL="171450" lvl="1" indent="-171450" algn="l" defTabSz="844550">
            <a:lnSpc>
              <a:spcPct val="90000"/>
            </a:lnSpc>
            <a:spcBef>
              <a:spcPct val="0"/>
            </a:spcBef>
            <a:spcAft>
              <a:spcPct val="15000"/>
            </a:spcAft>
            <a:buChar char="•"/>
          </a:pPr>
          <a:r>
            <a:rPr lang="en-US" sz="1900" kern="1200">
              <a:solidFill>
                <a:srgbClr val="FF0000"/>
              </a:solidFill>
            </a:rPr>
            <a:t>Common to a home infusion setting</a:t>
          </a:r>
          <a:endParaRPr lang="en-US" sz="1900" kern="1200"/>
        </a:p>
      </dsp:txBody>
      <dsp:txXfrm>
        <a:off x="7998322" y="632234"/>
        <a:ext cx="3506458" cy="431256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F74C4-5E78-4465-AA0C-266ADF5E18CD}">
      <dsp:nvSpPr>
        <dsp:cNvPr id="0" name=""/>
        <dsp:cNvSpPr/>
      </dsp:nvSpPr>
      <dsp:spPr>
        <a:xfrm>
          <a:off x="0" y="859371"/>
          <a:ext cx="10905066" cy="8158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46354" tIns="291592" rIns="84635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Type of line chosen depends on patient factors, including the type of therapy</a:t>
          </a:r>
        </a:p>
        <a:p>
          <a:pPr marL="114300" lvl="1" indent="-114300" algn="l" defTabSz="622300">
            <a:lnSpc>
              <a:spcPct val="90000"/>
            </a:lnSpc>
            <a:spcBef>
              <a:spcPct val="0"/>
            </a:spcBef>
            <a:spcAft>
              <a:spcPct val="15000"/>
            </a:spcAft>
            <a:buChar char="•"/>
          </a:pPr>
          <a:r>
            <a:rPr lang="en-US" sz="1400" kern="1200"/>
            <a:t>Most common home infusion CVADs: PICCs, implanted ports</a:t>
          </a:r>
        </a:p>
      </dsp:txBody>
      <dsp:txXfrm>
        <a:off x="0" y="859371"/>
        <a:ext cx="10905066" cy="815850"/>
      </dsp:txXfrm>
    </dsp:sp>
    <dsp:sp modelId="{C29FC803-A8B2-4DDC-8F0A-7DF1B890CB7B}">
      <dsp:nvSpPr>
        <dsp:cNvPr id="0" name=""/>
        <dsp:cNvSpPr/>
      </dsp:nvSpPr>
      <dsp:spPr>
        <a:xfrm>
          <a:off x="545253" y="652731"/>
          <a:ext cx="763354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622300">
            <a:lnSpc>
              <a:spcPct val="90000"/>
            </a:lnSpc>
            <a:spcBef>
              <a:spcPct val="0"/>
            </a:spcBef>
            <a:spcAft>
              <a:spcPct val="35000"/>
            </a:spcAft>
            <a:buNone/>
          </a:pPr>
          <a:r>
            <a:rPr lang="en-US" sz="1400" kern="1200"/>
            <a:t>Central lines common to a home infusion setting due to length of treatment (weeks to months)</a:t>
          </a:r>
        </a:p>
      </dsp:txBody>
      <dsp:txXfrm>
        <a:off x="565428" y="672906"/>
        <a:ext cx="7593196" cy="372930"/>
      </dsp:txXfrm>
    </dsp:sp>
    <dsp:sp modelId="{617649D2-E148-45B4-A5D0-A785A964F7C7}">
      <dsp:nvSpPr>
        <dsp:cNvPr id="0" name=""/>
        <dsp:cNvSpPr/>
      </dsp:nvSpPr>
      <dsp:spPr>
        <a:xfrm>
          <a:off x="0" y="1957461"/>
          <a:ext cx="10905066" cy="5953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46354" tIns="291592" rIns="84635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Pulsatile technique with 0.9% sodium chloride is preferred</a:t>
          </a:r>
        </a:p>
      </dsp:txBody>
      <dsp:txXfrm>
        <a:off x="0" y="1957461"/>
        <a:ext cx="10905066" cy="595350"/>
      </dsp:txXfrm>
    </dsp:sp>
    <dsp:sp modelId="{709EAC45-0497-4E65-8A5A-74BF27A392F0}">
      <dsp:nvSpPr>
        <dsp:cNvPr id="0" name=""/>
        <dsp:cNvSpPr/>
      </dsp:nvSpPr>
      <dsp:spPr>
        <a:xfrm>
          <a:off x="545253" y="1750821"/>
          <a:ext cx="763354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622300">
            <a:lnSpc>
              <a:spcPct val="90000"/>
            </a:lnSpc>
            <a:spcBef>
              <a:spcPct val="0"/>
            </a:spcBef>
            <a:spcAft>
              <a:spcPct val="35000"/>
            </a:spcAft>
            <a:buNone/>
          </a:pPr>
          <a:r>
            <a:rPr lang="en-US" sz="1400" kern="1200"/>
            <a:t>Line flushing is a vital part of catheter maintenance</a:t>
          </a:r>
        </a:p>
      </dsp:txBody>
      <dsp:txXfrm>
        <a:off x="565428" y="1770996"/>
        <a:ext cx="7593196" cy="372930"/>
      </dsp:txXfrm>
    </dsp:sp>
    <dsp:sp modelId="{29D7A467-F039-4EF3-B1CE-82F27254A0BD}">
      <dsp:nvSpPr>
        <dsp:cNvPr id="0" name=""/>
        <dsp:cNvSpPr/>
      </dsp:nvSpPr>
      <dsp:spPr>
        <a:xfrm>
          <a:off x="0" y="2835051"/>
          <a:ext cx="10905066" cy="5953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46354" tIns="291592" rIns="84635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Choice of lock solution depends on patient-specific factors</a:t>
          </a:r>
        </a:p>
      </dsp:txBody>
      <dsp:txXfrm>
        <a:off x="0" y="2835051"/>
        <a:ext cx="10905066" cy="595350"/>
      </dsp:txXfrm>
    </dsp:sp>
    <dsp:sp modelId="{E9DEDDB7-F92D-4BA0-8459-CA2B9BFFD0C9}">
      <dsp:nvSpPr>
        <dsp:cNvPr id="0" name=""/>
        <dsp:cNvSpPr/>
      </dsp:nvSpPr>
      <dsp:spPr>
        <a:xfrm>
          <a:off x="545253" y="2628411"/>
          <a:ext cx="763354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622300">
            <a:lnSpc>
              <a:spcPct val="90000"/>
            </a:lnSpc>
            <a:spcBef>
              <a:spcPct val="0"/>
            </a:spcBef>
            <a:spcAft>
              <a:spcPct val="35000"/>
            </a:spcAft>
            <a:buNone/>
          </a:pPr>
          <a:r>
            <a:rPr lang="en-US" sz="1400" kern="1200"/>
            <a:t>Line locking ensures line patency and prevention of complications</a:t>
          </a:r>
        </a:p>
      </dsp:txBody>
      <dsp:txXfrm>
        <a:off x="565428" y="2648586"/>
        <a:ext cx="7593196" cy="372930"/>
      </dsp:txXfrm>
    </dsp:sp>
    <dsp:sp modelId="{BF53B33F-6ABB-4BC0-A7B8-BE8A37E2DD79}">
      <dsp:nvSpPr>
        <dsp:cNvPr id="0" name=""/>
        <dsp:cNvSpPr/>
      </dsp:nvSpPr>
      <dsp:spPr>
        <a:xfrm>
          <a:off x="0" y="3712641"/>
          <a:ext cx="10905066" cy="5953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46354" tIns="291592" rIns="84635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Each institution is responsible for tailoring infusion protocols to ensure patient safety</a:t>
          </a:r>
        </a:p>
      </dsp:txBody>
      <dsp:txXfrm>
        <a:off x="0" y="3712641"/>
        <a:ext cx="10905066" cy="595350"/>
      </dsp:txXfrm>
    </dsp:sp>
    <dsp:sp modelId="{8DD7AB6C-8BE7-4EBD-840A-FB6E9BF4E273}">
      <dsp:nvSpPr>
        <dsp:cNvPr id="0" name=""/>
        <dsp:cNvSpPr/>
      </dsp:nvSpPr>
      <dsp:spPr>
        <a:xfrm>
          <a:off x="545253" y="3506001"/>
          <a:ext cx="7633546" cy="4132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530" tIns="0" rIns="288530" bIns="0" numCol="1" spcCol="1270" anchor="ctr" anchorCtr="0">
          <a:noAutofit/>
        </a:bodyPr>
        <a:lstStyle/>
        <a:p>
          <a:pPr marL="0" lvl="0" indent="0" algn="l" defTabSz="622300">
            <a:lnSpc>
              <a:spcPct val="90000"/>
            </a:lnSpc>
            <a:spcBef>
              <a:spcPct val="0"/>
            </a:spcBef>
            <a:spcAft>
              <a:spcPct val="35000"/>
            </a:spcAft>
            <a:buNone/>
          </a:pPr>
          <a:r>
            <a:rPr lang="en-US" sz="1400" kern="1200"/>
            <a:t>Institutional protocols are developed based on consensus group standards (e.g., INS)</a:t>
          </a:r>
        </a:p>
      </dsp:txBody>
      <dsp:txXfrm>
        <a:off x="565428" y="3526176"/>
        <a:ext cx="7593196"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9074A-5A0E-4F78-821E-23E3BAA2707C}">
      <dsp:nvSpPr>
        <dsp:cNvPr id="0" name=""/>
        <dsp:cNvSpPr/>
      </dsp:nvSpPr>
      <dsp:spPr>
        <a:xfrm>
          <a:off x="0" y="485942"/>
          <a:ext cx="5452532" cy="1559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3177" tIns="374904" rIns="4231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Infiltration and extravasation are difficult to monitor for/treat in the outpatient setting</a:t>
          </a:r>
        </a:p>
        <a:p>
          <a:pPr marL="171450" lvl="1" indent="-171450" algn="l" defTabSz="800100">
            <a:lnSpc>
              <a:spcPct val="90000"/>
            </a:lnSpc>
            <a:spcBef>
              <a:spcPct val="0"/>
            </a:spcBef>
            <a:spcAft>
              <a:spcPct val="15000"/>
            </a:spcAft>
            <a:buChar char="•"/>
          </a:pPr>
          <a:r>
            <a:rPr lang="en-US" sz="1800" kern="1200"/>
            <a:t>Ex. Chemotherapy, TPN &gt;900 mOsm, antifungals, antibiotics (vancomycin, penicillins)</a:t>
          </a:r>
        </a:p>
      </dsp:txBody>
      <dsp:txXfrm>
        <a:off x="0" y="485942"/>
        <a:ext cx="5452532" cy="1559250"/>
      </dsp:txXfrm>
    </dsp:sp>
    <dsp:sp modelId="{64AE2769-0CCE-40B9-8DDC-ECC3374669B1}">
      <dsp:nvSpPr>
        <dsp:cNvPr id="0" name=""/>
        <dsp:cNvSpPr/>
      </dsp:nvSpPr>
      <dsp:spPr>
        <a:xfrm>
          <a:off x="272626" y="220262"/>
          <a:ext cx="3816772"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265" tIns="0" rIns="144265" bIns="0" numCol="1" spcCol="1270" anchor="ctr" anchorCtr="0">
          <a:noAutofit/>
        </a:bodyPr>
        <a:lstStyle/>
        <a:p>
          <a:pPr marL="0" lvl="0" indent="0" algn="l" defTabSz="800100">
            <a:lnSpc>
              <a:spcPct val="90000"/>
            </a:lnSpc>
            <a:spcBef>
              <a:spcPct val="0"/>
            </a:spcBef>
            <a:spcAft>
              <a:spcPct val="35000"/>
            </a:spcAft>
            <a:buNone/>
          </a:pPr>
          <a:r>
            <a:rPr lang="en-US" sz="1800" kern="1200"/>
            <a:t>Vesicants/Irritants:</a:t>
          </a:r>
        </a:p>
      </dsp:txBody>
      <dsp:txXfrm>
        <a:off x="298565" y="246201"/>
        <a:ext cx="3764894" cy="479482"/>
      </dsp:txXfrm>
    </dsp:sp>
    <dsp:sp modelId="{9A93EED5-61D6-4769-8690-056AD1CB1F3C}">
      <dsp:nvSpPr>
        <dsp:cNvPr id="0" name=""/>
        <dsp:cNvSpPr/>
      </dsp:nvSpPr>
      <dsp:spPr>
        <a:xfrm>
          <a:off x="0" y="2408072"/>
          <a:ext cx="5452532" cy="13041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3177" tIns="374904" rIns="4231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Home care patient commonly receive long-term therapies</a:t>
          </a:r>
        </a:p>
        <a:p>
          <a:pPr marL="171450" lvl="1" indent="-171450" algn="l" defTabSz="800100">
            <a:lnSpc>
              <a:spcPct val="90000"/>
            </a:lnSpc>
            <a:spcBef>
              <a:spcPct val="0"/>
            </a:spcBef>
            <a:spcAft>
              <a:spcPct val="15000"/>
            </a:spcAft>
            <a:buChar char="•"/>
          </a:pPr>
          <a:r>
            <a:rPr lang="en-US" sz="1800" kern="1200"/>
            <a:t>Must account for therapeutic extensions</a:t>
          </a:r>
        </a:p>
      </dsp:txBody>
      <dsp:txXfrm>
        <a:off x="0" y="2408072"/>
        <a:ext cx="5452532" cy="1304100"/>
      </dsp:txXfrm>
    </dsp:sp>
    <dsp:sp modelId="{38464C10-B11A-42F6-9766-D23CB8E8C0F0}">
      <dsp:nvSpPr>
        <dsp:cNvPr id="0" name=""/>
        <dsp:cNvSpPr/>
      </dsp:nvSpPr>
      <dsp:spPr>
        <a:xfrm>
          <a:off x="272626" y="2142392"/>
          <a:ext cx="3816772"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265" tIns="0" rIns="144265" bIns="0" numCol="1" spcCol="1270" anchor="ctr" anchorCtr="0">
          <a:noAutofit/>
        </a:bodyPr>
        <a:lstStyle/>
        <a:p>
          <a:pPr marL="0" lvl="0" indent="0" algn="l" defTabSz="800100">
            <a:lnSpc>
              <a:spcPct val="90000"/>
            </a:lnSpc>
            <a:spcBef>
              <a:spcPct val="0"/>
            </a:spcBef>
            <a:spcAft>
              <a:spcPct val="35000"/>
            </a:spcAft>
            <a:buNone/>
          </a:pPr>
          <a:r>
            <a:rPr lang="en-US" sz="1800" kern="1200"/>
            <a:t>Duration of Therapy:</a:t>
          </a:r>
        </a:p>
      </dsp:txBody>
      <dsp:txXfrm>
        <a:off x="298565" y="2168331"/>
        <a:ext cx="3764894" cy="479482"/>
      </dsp:txXfrm>
    </dsp:sp>
    <dsp:sp modelId="{89F6AA9B-B0F2-401A-BB8F-02E83994C317}">
      <dsp:nvSpPr>
        <dsp:cNvPr id="0" name=""/>
        <dsp:cNvSpPr/>
      </dsp:nvSpPr>
      <dsp:spPr>
        <a:xfrm>
          <a:off x="0" y="4075052"/>
          <a:ext cx="5452532" cy="1275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23177" tIns="374904" rIns="42317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Cathflo® (alteplase) must not be used in peripheral lines and has minimal evidence supporting use in midlines</a:t>
          </a:r>
        </a:p>
      </dsp:txBody>
      <dsp:txXfrm>
        <a:off x="0" y="4075052"/>
        <a:ext cx="5452532" cy="1275750"/>
      </dsp:txXfrm>
    </dsp:sp>
    <dsp:sp modelId="{8C8BFC02-A96B-4667-9989-B268064EFD2B}">
      <dsp:nvSpPr>
        <dsp:cNvPr id="0" name=""/>
        <dsp:cNvSpPr/>
      </dsp:nvSpPr>
      <dsp:spPr>
        <a:xfrm>
          <a:off x="272626" y="3809372"/>
          <a:ext cx="3816772" cy="53136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265" tIns="0" rIns="144265" bIns="0" numCol="1" spcCol="1270" anchor="ctr" anchorCtr="0">
          <a:noAutofit/>
        </a:bodyPr>
        <a:lstStyle/>
        <a:p>
          <a:pPr marL="0" lvl="0" indent="0" algn="l" defTabSz="800100">
            <a:lnSpc>
              <a:spcPct val="90000"/>
            </a:lnSpc>
            <a:spcBef>
              <a:spcPct val="0"/>
            </a:spcBef>
            <a:spcAft>
              <a:spcPct val="35000"/>
            </a:spcAft>
            <a:buNone/>
          </a:pPr>
          <a:r>
            <a:rPr lang="en-US" sz="1800" kern="1200"/>
            <a:t>Line Salvage:</a:t>
          </a:r>
        </a:p>
      </dsp:txBody>
      <dsp:txXfrm>
        <a:off x="298565" y="3835311"/>
        <a:ext cx="3764894" cy="479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82198-7E96-48FB-B963-264682728698}">
      <dsp:nvSpPr>
        <dsp:cNvPr id="0" name=""/>
        <dsp:cNvSpPr/>
      </dsp:nvSpPr>
      <dsp:spPr>
        <a:xfrm>
          <a:off x="0" y="696948"/>
          <a:ext cx="6625738" cy="647595"/>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Non-tunneled catheters</a:t>
          </a:r>
        </a:p>
      </dsp:txBody>
      <dsp:txXfrm>
        <a:off x="31613" y="728561"/>
        <a:ext cx="6562512" cy="584369"/>
      </dsp:txXfrm>
    </dsp:sp>
    <dsp:sp modelId="{D2AAF52D-8C21-4B35-8B27-9DA3DE4D31EC}">
      <dsp:nvSpPr>
        <dsp:cNvPr id="0" name=""/>
        <dsp:cNvSpPr/>
      </dsp:nvSpPr>
      <dsp:spPr>
        <a:xfrm>
          <a:off x="0" y="1422303"/>
          <a:ext cx="6625738" cy="647595"/>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Skin-tunneled catheters</a:t>
          </a:r>
        </a:p>
      </dsp:txBody>
      <dsp:txXfrm>
        <a:off x="31613" y="1453916"/>
        <a:ext cx="6562512" cy="584369"/>
      </dsp:txXfrm>
    </dsp:sp>
    <dsp:sp modelId="{17E27A09-3384-437C-8758-54A8C7D62FDF}">
      <dsp:nvSpPr>
        <dsp:cNvPr id="0" name=""/>
        <dsp:cNvSpPr/>
      </dsp:nvSpPr>
      <dsp:spPr>
        <a:xfrm>
          <a:off x="0" y="2147658"/>
          <a:ext cx="6625738" cy="647595"/>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Peripherally inserted central catheters (PICCs)</a:t>
          </a:r>
        </a:p>
      </dsp:txBody>
      <dsp:txXfrm>
        <a:off x="31613" y="2179271"/>
        <a:ext cx="6562512" cy="584369"/>
      </dsp:txXfrm>
    </dsp:sp>
    <dsp:sp modelId="{170A4B5C-C237-48C3-9D41-90B41E88758E}">
      <dsp:nvSpPr>
        <dsp:cNvPr id="0" name=""/>
        <dsp:cNvSpPr/>
      </dsp:nvSpPr>
      <dsp:spPr>
        <a:xfrm>
          <a:off x="0" y="2873013"/>
          <a:ext cx="6625738" cy="647595"/>
        </a:xfrm>
        <a:prstGeom prst="round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Implantable ports</a:t>
          </a:r>
        </a:p>
      </dsp:txBody>
      <dsp:txXfrm>
        <a:off x="31613" y="2904626"/>
        <a:ext cx="6562512" cy="584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B829A-B09B-4D08-ADD5-B4C3B2EED1A6}">
      <dsp:nvSpPr>
        <dsp:cNvPr id="0" name=""/>
        <dsp:cNvSpPr/>
      </dsp:nvSpPr>
      <dsp:spPr>
        <a:xfrm rot="5400000">
          <a:off x="3291974" y="-1109856"/>
          <a:ext cx="1121829" cy="362624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Inserted in the basilic, brachial, or cephalic veins</a:t>
          </a:r>
        </a:p>
      </dsp:txBody>
      <dsp:txXfrm rot="-5400000">
        <a:off x="2039765" y="197116"/>
        <a:ext cx="3571485" cy="1012303"/>
      </dsp:txXfrm>
    </dsp:sp>
    <dsp:sp modelId="{8B86D0B1-5D09-44F8-AC23-CD46A4BCBEF9}">
      <dsp:nvSpPr>
        <dsp:cNvPr id="0" name=""/>
        <dsp:cNvSpPr/>
      </dsp:nvSpPr>
      <dsp:spPr>
        <a:xfrm>
          <a:off x="0" y="2124"/>
          <a:ext cx="2039765" cy="1402286"/>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Location</a:t>
          </a:r>
        </a:p>
      </dsp:txBody>
      <dsp:txXfrm>
        <a:off x="68454" y="70578"/>
        <a:ext cx="1902857" cy="1265378"/>
      </dsp:txXfrm>
    </dsp:sp>
    <dsp:sp modelId="{375CA7E1-D3B4-440F-ADC6-0A116693B062}">
      <dsp:nvSpPr>
        <dsp:cNvPr id="0" name=""/>
        <dsp:cNvSpPr/>
      </dsp:nvSpPr>
      <dsp:spPr>
        <a:xfrm rot="5400000">
          <a:off x="3291974" y="362544"/>
          <a:ext cx="1121829" cy="362624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Parenteral nutrition, antibiotic therapy, analgesics, and chronic blood transfusions</a:t>
          </a:r>
        </a:p>
      </dsp:txBody>
      <dsp:txXfrm rot="-5400000">
        <a:off x="2039765" y="1669517"/>
        <a:ext cx="3571485" cy="1012303"/>
      </dsp:txXfrm>
    </dsp:sp>
    <dsp:sp modelId="{705D1F67-924C-45A7-A381-B9BA15565300}">
      <dsp:nvSpPr>
        <dsp:cNvPr id="0" name=""/>
        <dsp:cNvSpPr/>
      </dsp:nvSpPr>
      <dsp:spPr>
        <a:xfrm>
          <a:off x="0" y="1474525"/>
          <a:ext cx="2039765" cy="1402286"/>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Common Indications</a:t>
          </a:r>
        </a:p>
      </dsp:txBody>
      <dsp:txXfrm>
        <a:off x="68454" y="1542979"/>
        <a:ext cx="1902857" cy="1265378"/>
      </dsp:txXfrm>
    </dsp:sp>
    <dsp:sp modelId="{E9F046B1-927E-4545-AF50-D22D496D6092}">
      <dsp:nvSpPr>
        <dsp:cNvPr id="0" name=""/>
        <dsp:cNvSpPr/>
      </dsp:nvSpPr>
      <dsp:spPr>
        <a:xfrm rot="5400000">
          <a:off x="3291974" y="1834945"/>
          <a:ext cx="1121829" cy="3626248"/>
        </a:xfrm>
        <a:prstGeom prst="round2Same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a:t>Several weeks to 6 months</a:t>
          </a:r>
        </a:p>
      </dsp:txBody>
      <dsp:txXfrm rot="-5400000">
        <a:off x="2039765" y="3141918"/>
        <a:ext cx="3571485" cy="1012303"/>
      </dsp:txXfrm>
    </dsp:sp>
    <dsp:sp modelId="{A1352ED5-D8E5-40B4-9363-D35D749E6B2D}">
      <dsp:nvSpPr>
        <dsp:cNvPr id="0" name=""/>
        <dsp:cNvSpPr/>
      </dsp:nvSpPr>
      <dsp:spPr>
        <a:xfrm>
          <a:off x="0" y="2946926"/>
          <a:ext cx="2039765" cy="1402286"/>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Therapy Duration</a:t>
          </a:r>
        </a:p>
      </dsp:txBody>
      <dsp:txXfrm>
        <a:off x="68454" y="3015380"/>
        <a:ext cx="1902857" cy="12653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69223-8086-4019-91E7-4088334BF91C}">
      <dsp:nvSpPr>
        <dsp:cNvPr id="0" name=""/>
        <dsp:cNvSpPr/>
      </dsp:nvSpPr>
      <dsp:spPr>
        <a:xfrm>
          <a:off x="0" y="88380"/>
          <a:ext cx="10275501" cy="6715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Purpose:  </a:t>
          </a:r>
        </a:p>
      </dsp:txBody>
      <dsp:txXfrm>
        <a:off x="32784" y="121164"/>
        <a:ext cx="10209933" cy="606012"/>
      </dsp:txXfrm>
    </dsp:sp>
    <dsp:sp modelId="{6983E683-38F9-426F-8DEB-D8B00E282772}">
      <dsp:nvSpPr>
        <dsp:cNvPr id="0" name=""/>
        <dsp:cNvSpPr/>
      </dsp:nvSpPr>
      <dsp:spPr>
        <a:xfrm>
          <a:off x="0" y="759960"/>
          <a:ext cx="10275501"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4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Assess/maintain patency and prevent precipitation by clearing infused therapies and blood from the catheter lumen(s)</a:t>
          </a:r>
        </a:p>
      </dsp:txBody>
      <dsp:txXfrm>
        <a:off x="0" y="759960"/>
        <a:ext cx="10275501" cy="695520"/>
      </dsp:txXfrm>
    </dsp:sp>
    <dsp:sp modelId="{811148AA-AF76-4C4A-9192-BE9A30878C24}">
      <dsp:nvSpPr>
        <dsp:cNvPr id="0" name=""/>
        <dsp:cNvSpPr/>
      </dsp:nvSpPr>
      <dsp:spPr>
        <a:xfrm>
          <a:off x="0" y="1373894"/>
          <a:ext cx="10275501" cy="6715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When should it occur?: </a:t>
          </a:r>
        </a:p>
      </dsp:txBody>
      <dsp:txXfrm>
        <a:off x="32784" y="1406678"/>
        <a:ext cx="10209933" cy="606012"/>
      </dsp:txXfrm>
    </dsp:sp>
    <dsp:sp modelId="{149DE5A1-E3D5-44D4-9BFF-9C9DAEAB77F6}">
      <dsp:nvSpPr>
        <dsp:cNvPr id="0" name=""/>
        <dsp:cNvSpPr/>
      </dsp:nvSpPr>
      <dsp:spPr>
        <a:xfrm>
          <a:off x="0" y="2127061"/>
          <a:ext cx="10275501"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4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Before/after each infusion</a:t>
          </a:r>
        </a:p>
        <a:p>
          <a:pPr marL="228600" lvl="1" indent="-228600" algn="l" defTabSz="977900">
            <a:lnSpc>
              <a:spcPct val="90000"/>
            </a:lnSpc>
            <a:spcBef>
              <a:spcPct val="0"/>
            </a:spcBef>
            <a:spcAft>
              <a:spcPct val="20000"/>
            </a:spcAft>
            <a:buChar char="•"/>
          </a:pPr>
          <a:r>
            <a:rPr lang="en-US" sz="2200" kern="1200"/>
            <a:t>Before/after blood draws</a:t>
          </a:r>
        </a:p>
      </dsp:txBody>
      <dsp:txXfrm>
        <a:off x="0" y="2127061"/>
        <a:ext cx="10275501" cy="753480"/>
      </dsp:txXfrm>
    </dsp:sp>
    <dsp:sp modelId="{02FCDAA2-F18D-464B-BBD2-BC42FD52FBF7}">
      <dsp:nvSpPr>
        <dsp:cNvPr id="0" name=""/>
        <dsp:cNvSpPr/>
      </dsp:nvSpPr>
      <dsp:spPr>
        <a:xfrm>
          <a:off x="0" y="2880541"/>
          <a:ext cx="10275501" cy="6715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Formulations/delivery systems:</a:t>
          </a:r>
        </a:p>
      </dsp:txBody>
      <dsp:txXfrm>
        <a:off x="32784" y="2913325"/>
        <a:ext cx="10209933" cy="606012"/>
      </dsp:txXfrm>
    </dsp:sp>
    <dsp:sp modelId="{11C8A753-FE71-4F8F-8B70-BEC4BD20E5BD}">
      <dsp:nvSpPr>
        <dsp:cNvPr id="0" name=""/>
        <dsp:cNvSpPr/>
      </dsp:nvSpPr>
      <dsp:spPr>
        <a:xfrm>
          <a:off x="0" y="3552121"/>
          <a:ext cx="10275501"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4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Commercially available prefilled syringes preferred</a:t>
          </a:r>
        </a:p>
        <a:p>
          <a:pPr marL="228600" lvl="1" indent="-228600" algn="l" defTabSz="977900">
            <a:lnSpc>
              <a:spcPct val="90000"/>
            </a:lnSpc>
            <a:spcBef>
              <a:spcPct val="0"/>
            </a:spcBef>
            <a:spcAft>
              <a:spcPct val="20000"/>
            </a:spcAft>
            <a:buChar char="•"/>
          </a:pPr>
          <a:r>
            <a:rPr lang="en-US" sz="2200" kern="1200"/>
            <a:t>Preservative-free 0.9% sodium chloride solution</a:t>
          </a:r>
        </a:p>
      </dsp:txBody>
      <dsp:txXfrm>
        <a:off x="0" y="3552121"/>
        <a:ext cx="10275501" cy="753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B793A-BBDA-45CC-8158-9FB836F64584}">
      <dsp:nvSpPr>
        <dsp:cNvPr id="0" name=""/>
        <dsp:cNvSpPr/>
      </dsp:nvSpPr>
      <dsp:spPr>
        <a:xfrm rot="5400000">
          <a:off x="6686419" y="-2714849"/>
          <a:ext cx="1102402" cy="681187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Minimum volume of flush administered must be equal to twice the internal volume of the catheter system</a:t>
          </a:r>
        </a:p>
        <a:p>
          <a:pPr marL="171450" lvl="1" indent="-171450" algn="l" defTabSz="800100">
            <a:lnSpc>
              <a:spcPct val="90000"/>
            </a:lnSpc>
            <a:spcBef>
              <a:spcPct val="0"/>
            </a:spcBef>
            <a:spcAft>
              <a:spcPct val="15000"/>
            </a:spcAft>
            <a:buChar char="•"/>
          </a:pPr>
          <a:r>
            <a:rPr lang="en-US" sz="1800" kern="1200"/>
            <a:t>Volume of the catheter system included add-on devices</a:t>
          </a:r>
        </a:p>
      </dsp:txBody>
      <dsp:txXfrm rot="-5400000">
        <a:off x="3831682" y="193703"/>
        <a:ext cx="6758063" cy="994772"/>
      </dsp:txXfrm>
    </dsp:sp>
    <dsp:sp modelId="{ABB119AC-8DF6-4FA9-91B5-EE0DBA49A5DC}">
      <dsp:nvSpPr>
        <dsp:cNvPr id="0" name=""/>
        <dsp:cNvSpPr/>
      </dsp:nvSpPr>
      <dsp:spPr>
        <a:xfrm>
          <a:off x="0" y="2087"/>
          <a:ext cx="3831681" cy="13780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Volume:</a:t>
          </a:r>
        </a:p>
      </dsp:txBody>
      <dsp:txXfrm>
        <a:off x="67269" y="69356"/>
        <a:ext cx="3697143" cy="1243465"/>
      </dsp:txXfrm>
    </dsp:sp>
    <dsp:sp modelId="{3C678B4F-24CD-4147-BEF7-889B9DC72BAF}">
      <dsp:nvSpPr>
        <dsp:cNvPr id="0" name=""/>
        <dsp:cNvSpPr/>
      </dsp:nvSpPr>
      <dsp:spPr>
        <a:xfrm rot="5400000">
          <a:off x="6686419" y="-1267945"/>
          <a:ext cx="1102402" cy="681187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Bacteriostatic 0.9% sodium chloride must be limited to 30 mL daily</a:t>
          </a:r>
        </a:p>
        <a:p>
          <a:pPr marL="171450" lvl="1" indent="-171450" algn="l" defTabSz="800100">
            <a:lnSpc>
              <a:spcPct val="90000"/>
            </a:lnSpc>
            <a:spcBef>
              <a:spcPct val="0"/>
            </a:spcBef>
            <a:spcAft>
              <a:spcPct val="15000"/>
            </a:spcAft>
            <a:buChar char="•"/>
          </a:pPr>
          <a:r>
            <a:rPr lang="en-US" sz="1800" kern="1200"/>
            <a:t>D5W must be followed by a 0.9% NaCl flush in cases of incompatibility</a:t>
          </a:r>
        </a:p>
      </dsp:txBody>
      <dsp:txXfrm rot="-5400000">
        <a:off x="3831682" y="1640607"/>
        <a:ext cx="6758063" cy="994772"/>
      </dsp:txXfrm>
    </dsp:sp>
    <dsp:sp modelId="{C29E24E5-52B7-4C93-A1C3-FCA2052DB8AE}">
      <dsp:nvSpPr>
        <dsp:cNvPr id="0" name=""/>
        <dsp:cNvSpPr/>
      </dsp:nvSpPr>
      <dsp:spPr>
        <a:xfrm>
          <a:off x="0" y="1448991"/>
          <a:ext cx="3831681" cy="13780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Alternative solutions: </a:t>
          </a:r>
        </a:p>
      </dsp:txBody>
      <dsp:txXfrm>
        <a:off x="67269" y="1516260"/>
        <a:ext cx="3697143" cy="1243465"/>
      </dsp:txXfrm>
    </dsp:sp>
    <dsp:sp modelId="{30B46ADD-3EE8-4791-8C6C-48C153A6043C}">
      <dsp:nvSpPr>
        <dsp:cNvPr id="0" name=""/>
        <dsp:cNvSpPr/>
      </dsp:nvSpPr>
      <dsp:spPr>
        <a:xfrm rot="5400000">
          <a:off x="6686419" y="178958"/>
          <a:ext cx="1102402" cy="681187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Syringes ≥10 mL must be used on CVADs</a:t>
          </a:r>
        </a:p>
        <a:p>
          <a:pPr marL="171450" lvl="1" indent="-171450" algn="l" defTabSz="800100">
            <a:lnSpc>
              <a:spcPct val="90000"/>
            </a:lnSpc>
            <a:spcBef>
              <a:spcPct val="0"/>
            </a:spcBef>
            <a:spcAft>
              <a:spcPct val="15000"/>
            </a:spcAft>
            <a:buChar char="•"/>
          </a:pPr>
          <a:r>
            <a:rPr lang="en-US" sz="1800" kern="1200"/>
            <a:t>Smaller syringes generate a higher injection pressure</a:t>
          </a:r>
        </a:p>
      </dsp:txBody>
      <dsp:txXfrm rot="-5400000">
        <a:off x="3831682" y="3087511"/>
        <a:ext cx="6758063" cy="994772"/>
      </dsp:txXfrm>
    </dsp:sp>
    <dsp:sp modelId="{13F50404-BA02-429B-9C19-FDABA9F10037}">
      <dsp:nvSpPr>
        <dsp:cNvPr id="0" name=""/>
        <dsp:cNvSpPr/>
      </dsp:nvSpPr>
      <dsp:spPr>
        <a:xfrm>
          <a:off x="0" y="2895895"/>
          <a:ext cx="3831681" cy="137800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Syringe size:</a:t>
          </a:r>
        </a:p>
      </dsp:txBody>
      <dsp:txXfrm>
        <a:off x="67269" y="2963164"/>
        <a:ext cx="3697143" cy="1243465"/>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09A39-87D6-4B5A-9374-5626BEB61296}"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AE369-DFCC-4EE3-B5B1-D01CEC24FDF8}" type="slidenum">
              <a:rPr lang="en-US" smtClean="0"/>
              <a:t>‹#›</a:t>
            </a:fld>
            <a:endParaRPr lang="en-US"/>
          </a:p>
        </p:txBody>
      </p:sp>
    </p:spTree>
    <p:extLst>
      <p:ext uri="{BB962C8B-B14F-4D97-AF65-F5344CB8AC3E}">
        <p14:creationId xmlns:p14="http://schemas.microsoft.com/office/powerpoint/2010/main" val="202328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3AE369-DFCC-4EE3-B5B1-D01CEC24FD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833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Described add-on devices (extension sets/tubing)</a:t>
            </a:r>
          </a:p>
          <a:p>
            <a:r>
              <a:rPr lang="en-US"/>
              <a:t>Bacteriostatic NS has to be</a:t>
            </a:r>
            <a:r>
              <a:rPr lang="en-US" baseline="0"/>
              <a:t> limited due to the benzyl alcohol content</a:t>
            </a:r>
          </a:p>
          <a:p>
            <a:r>
              <a:rPr lang="en-US" baseline="0"/>
              <a:t>D5W must not be allowed to dwell because of the potential for biofilm growth</a:t>
            </a:r>
          </a:p>
          <a:p>
            <a:r>
              <a:rPr lang="en-US" baseline="0"/>
              <a:t>Explain why a higher injection pressure is dangerous</a:t>
            </a:r>
            <a:endParaRPr lang="en-US"/>
          </a:p>
        </p:txBody>
      </p:sp>
      <p:sp>
        <p:nvSpPr>
          <p:cNvPr id="4" name="Slide Number Placeholder 3"/>
          <p:cNvSpPr>
            <a:spLocks noGrp="1"/>
          </p:cNvSpPr>
          <p:nvPr>
            <p:ph type="sldNum" sz="quarter" idx="10"/>
          </p:nvPr>
        </p:nvSpPr>
        <p:spPr/>
        <p:txBody>
          <a:bodyPr/>
          <a:lstStyle/>
          <a:p>
            <a:fld id="{EE3AE369-DFCC-4EE3-B5B1-D01CEC24FDF8}" type="slidenum">
              <a:rPr lang="en-US" smtClean="0"/>
              <a:t>19</a:t>
            </a:fld>
            <a:endParaRPr lang="en-US"/>
          </a:p>
        </p:txBody>
      </p:sp>
    </p:spTree>
    <p:extLst>
      <p:ext uri="{BB962C8B-B14F-4D97-AF65-F5344CB8AC3E}">
        <p14:creationId xmlns:p14="http://schemas.microsoft.com/office/powerpoint/2010/main" val="115854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Pulsatile flushing was originally performed due to hypotheses of fluid dynamics; talk about turbulence </a:t>
            </a:r>
          </a:p>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20</a:t>
            </a:fld>
            <a:endParaRPr lang="en-US"/>
          </a:p>
        </p:txBody>
      </p:sp>
    </p:spTree>
    <p:extLst>
      <p:ext uri="{BB962C8B-B14F-4D97-AF65-F5344CB8AC3E}">
        <p14:creationId xmlns:p14="http://schemas.microsoft.com/office/powerpoint/2010/main" val="3428662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Staph</a:t>
            </a:r>
            <a:r>
              <a:rPr lang="en-US" baseline="0"/>
              <a:t> aureus and epidermidis are most common in line infections</a:t>
            </a:r>
            <a:endParaRPr lang="en-US"/>
          </a:p>
        </p:txBody>
      </p:sp>
      <p:sp>
        <p:nvSpPr>
          <p:cNvPr id="4" name="Slide Number Placeholder 3"/>
          <p:cNvSpPr>
            <a:spLocks noGrp="1"/>
          </p:cNvSpPr>
          <p:nvPr>
            <p:ph type="sldNum" sz="quarter" idx="10"/>
          </p:nvPr>
        </p:nvSpPr>
        <p:spPr/>
        <p:txBody>
          <a:bodyPr/>
          <a:lstStyle/>
          <a:p>
            <a:fld id="{EE3AE369-DFCC-4EE3-B5B1-D01CEC24FDF8}" type="slidenum">
              <a:rPr lang="en-US" smtClean="0"/>
              <a:t>21</a:t>
            </a:fld>
            <a:endParaRPr lang="en-US"/>
          </a:p>
        </p:txBody>
      </p:sp>
    </p:spTree>
    <p:extLst>
      <p:ext uri="{BB962C8B-B14F-4D97-AF65-F5344CB8AC3E}">
        <p14:creationId xmlns:p14="http://schemas.microsoft.com/office/powerpoint/2010/main" val="2283831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24</a:t>
            </a:fld>
            <a:endParaRPr lang="en-US"/>
          </a:p>
        </p:txBody>
      </p:sp>
    </p:spTree>
    <p:extLst>
      <p:ext uri="{BB962C8B-B14F-4D97-AF65-F5344CB8AC3E}">
        <p14:creationId xmlns:p14="http://schemas.microsoft.com/office/powerpoint/2010/main" val="35355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Interpret</a:t>
            </a:r>
            <a:r>
              <a:rPr lang="en-US" baseline="0"/>
              <a:t> statistics, discuss how to read a forest plot</a:t>
            </a:r>
            <a:endParaRPr lang="en-US"/>
          </a:p>
        </p:txBody>
      </p:sp>
      <p:sp>
        <p:nvSpPr>
          <p:cNvPr id="4" name="Slide Number Placeholder 3"/>
          <p:cNvSpPr>
            <a:spLocks noGrp="1"/>
          </p:cNvSpPr>
          <p:nvPr>
            <p:ph type="sldNum" sz="quarter" idx="10"/>
          </p:nvPr>
        </p:nvSpPr>
        <p:spPr/>
        <p:txBody>
          <a:bodyPr/>
          <a:lstStyle/>
          <a:p>
            <a:fld id="{EE3AE369-DFCC-4EE3-B5B1-D01CEC24FDF8}" type="slidenum">
              <a:rPr lang="en-US" smtClean="0"/>
              <a:t>25</a:t>
            </a:fld>
            <a:endParaRPr lang="en-US"/>
          </a:p>
        </p:txBody>
      </p:sp>
    </p:spTree>
    <p:extLst>
      <p:ext uri="{BB962C8B-B14F-4D97-AF65-F5344CB8AC3E}">
        <p14:creationId xmlns:p14="http://schemas.microsoft.com/office/powerpoint/2010/main" val="418762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Are </a:t>
            </a:r>
            <a:r>
              <a:rPr lang="en-US" err="1"/>
              <a:t>valved</a:t>
            </a:r>
            <a:r>
              <a:rPr lang="en-US" baseline="0"/>
              <a:t> systems cost-prohibitive?</a:t>
            </a:r>
            <a:endParaRPr lang="en-US"/>
          </a:p>
        </p:txBody>
      </p:sp>
      <p:sp>
        <p:nvSpPr>
          <p:cNvPr id="4" name="Slide Number Placeholder 3"/>
          <p:cNvSpPr>
            <a:spLocks noGrp="1"/>
          </p:cNvSpPr>
          <p:nvPr>
            <p:ph type="sldNum" sz="quarter" idx="10"/>
          </p:nvPr>
        </p:nvSpPr>
        <p:spPr/>
        <p:txBody>
          <a:bodyPr/>
          <a:lstStyle/>
          <a:p>
            <a:fld id="{EE3AE369-DFCC-4EE3-B5B1-D01CEC24FDF8}" type="slidenum">
              <a:rPr lang="en-US" smtClean="0"/>
              <a:t>27</a:t>
            </a:fld>
            <a:endParaRPr lang="en-US"/>
          </a:p>
        </p:txBody>
      </p:sp>
    </p:spTree>
    <p:extLst>
      <p:ext uri="{BB962C8B-B14F-4D97-AF65-F5344CB8AC3E}">
        <p14:creationId xmlns:p14="http://schemas.microsoft.com/office/powerpoint/2010/main" val="1455983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text box for image</a:t>
            </a:r>
          </a:p>
        </p:txBody>
      </p:sp>
      <p:sp>
        <p:nvSpPr>
          <p:cNvPr id="4" name="Slide Number Placeholder 3"/>
          <p:cNvSpPr>
            <a:spLocks noGrp="1"/>
          </p:cNvSpPr>
          <p:nvPr>
            <p:ph type="sldNum" sz="quarter" idx="5"/>
          </p:nvPr>
        </p:nvSpPr>
        <p:spPr/>
        <p:txBody>
          <a:bodyPr/>
          <a:lstStyle/>
          <a:p>
            <a:fld id="{EE3AE369-DFCC-4EE3-B5B1-D01CEC24FDF8}" type="slidenum">
              <a:rPr lang="en-US" smtClean="0"/>
              <a:t>29</a:t>
            </a:fld>
            <a:endParaRPr lang="en-US"/>
          </a:p>
        </p:txBody>
      </p:sp>
    </p:spTree>
    <p:extLst>
      <p:ext uri="{BB962C8B-B14F-4D97-AF65-F5344CB8AC3E}">
        <p14:creationId xmlns:p14="http://schemas.microsoft.com/office/powerpoint/2010/main" val="373593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weaknesses of this study; flushing protocols for each catheter was not indicated, the authors acknowledged that additional studies are needed</a:t>
            </a:r>
          </a:p>
        </p:txBody>
      </p:sp>
      <p:sp>
        <p:nvSpPr>
          <p:cNvPr id="4" name="Slide Number Placeholder 3"/>
          <p:cNvSpPr>
            <a:spLocks noGrp="1"/>
          </p:cNvSpPr>
          <p:nvPr>
            <p:ph type="sldNum" sz="quarter" idx="5"/>
          </p:nvPr>
        </p:nvSpPr>
        <p:spPr/>
        <p:txBody>
          <a:bodyPr/>
          <a:lstStyle/>
          <a:p>
            <a:fld id="{EE3AE369-DFCC-4EE3-B5B1-D01CEC24FDF8}" type="slidenum">
              <a:rPr lang="en-US" smtClean="0"/>
              <a:t>30</a:t>
            </a:fld>
            <a:endParaRPr lang="en-US"/>
          </a:p>
        </p:txBody>
      </p:sp>
    </p:spTree>
    <p:extLst>
      <p:ext uri="{BB962C8B-B14F-4D97-AF65-F5344CB8AC3E}">
        <p14:creationId xmlns:p14="http://schemas.microsoft.com/office/powerpoint/2010/main" val="1631016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39</a:t>
            </a:fld>
            <a:endParaRPr lang="en-US"/>
          </a:p>
        </p:txBody>
      </p:sp>
    </p:spTree>
    <p:extLst>
      <p:ext uri="{BB962C8B-B14F-4D97-AF65-F5344CB8AC3E}">
        <p14:creationId xmlns:p14="http://schemas.microsoft.com/office/powerpoint/2010/main" val="565167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how the lipid and dextrose content of TPN specifically increased risk (also TPN is associated with longer duration, especially outpatient)</a:t>
            </a:r>
          </a:p>
          <a:p>
            <a:r>
              <a:rPr lang="en-US"/>
              <a:t>While it’s not frequently mentioned, note that understanding of the patient is another </a:t>
            </a:r>
            <a:r>
              <a:rPr lang="en-US" err="1"/>
              <a:t>outpt</a:t>
            </a:r>
            <a:r>
              <a:rPr lang="en-US"/>
              <a:t> risk factor (need effective teaches)</a:t>
            </a:r>
          </a:p>
        </p:txBody>
      </p:sp>
      <p:sp>
        <p:nvSpPr>
          <p:cNvPr id="4" name="Slide Number Placeholder 3"/>
          <p:cNvSpPr>
            <a:spLocks noGrp="1"/>
          </p:cNvSpPr>
          <p:nvPr>
            <p:ph type="sldNum" sz="quarter" idx="5"/>
          </p:nvPr>
        </p:nvSpPr>
        <p:spPr/>
        <p:txBody>
          <a:bodyPr/>
          <a:lstStyle/>
          <a:p>
            <a:fld id="{EE3AE369-DFCC-4EE3-B5B1-D01CEC24FDF8}" type="slidenum">
              <a:rPr lang="en-US" smtClean="0"/>
              <a:t>41</a:t>
            </a:fld>
            <a:endParaRPr lang="en-US"/>
          </a:p>
        </p:txBody>
      </p:sp>
    </p:spTree>
    <p:extLst>
      <p:ext uri="{BB962C8B-B14F-4D97-AF65-F5344CB8AC3E}">
        <p14:creationId xmlns:p14="http://schemas.microsoft.com/office/powerpoint/2010/main" val="626518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3</a:t>
            </a:fld>
            <a:endParaRPr lang="en-US"/>
          </a:p>
        </p:txBody>
      </p:sp>
    </p:spTree>
    <p:extLst>
      <p:ext uri="{BB962C8B-B14F-4D97-AF65-F5344CB8AC3E}">
        <p14:creationId xmlns:p14="http://schemas.microsoft.com/office/powerpoint/2010/main" val="615130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why this makes sense </a:t>
            </a:r>
          </a:p>
        </p:txBody>
      </p:sp>
      <p:sp>
        <p:nvSpPr>
          <p:cNvPr id="4" name="Slide Number Placeholder 3"/>
          <p:cNvSpPr>
            <a:spLocks noGrp="1"/>
          </p:cNvSpPr>
          <p:nvPr>
            <p:ph type="sldNum" sz="quarter" idx="10"/>
          </p:nvPr>
        </p:nvSpPr>
        <p:spPr/>
        <p:txBody>
          <a:bodyPr/>
          <a:lstStyle/>
          <a:p>
            <a:fld id="{EE3AE369-DFCC-4EE3-B5B1-D01CEC24FDF8}" type="slidenum">
              <a:rPr lang="en-US" smtClean="0"/>
              <a:t>42</a:t>
            </a:fld>
            <a:endParaRPr lang="en-US"/>
          </a:p>
        </p:txBody>
      </p:sp>
    </p:spTree>
    <p:extLst>
      <p:ext uri="{BB962C8B-B14F-4D97-AF65-F5344CB8AC3E}">
        <p14:creationId xmlns:p14="http://schemas.microsoft.com/office/powerpoint/2010/main" val="2415134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Authors indicated that this study was not adequately powered or controlled, rely on clinical significance </a:t>
            </a:r>
          </a:p>
        </p:txBody>
      </p:sp>
      <p:sp>
        <p:nvSpPr>
          <p:cNvPr id="4" name="Slide Number Placeholder 3"/>
          <p:cNvSpPr>
            <a:spLocks noGrp="1"/>
          </p:cNvSpPr>
          <p:nvPr>
            <p:ph type="sldNum" sz="quarter" idx="5"/>
          </p:nvPr>
        </p:nvSpPr>
        <p:spPr/>
        <p:txBody>
          <a:bodyPr/>
          <a:lstStyle/>
          <a:p>
            <a:fld id="{EE3AE369-DFCC-4EE3-B5B1-D01CEC24FDF8}" type="slidenum">
              <a:rPr lang="en-US" smtClean="0"/>
              <a:t>47</a:t>
            </a:fld>
            <a:endParaRPr lang="en-US"/>
          </a:p>
        </p:txBody>
      </p:sp>
    </p:spTree>
    <p:extLst>
      <p:ext uri="{BB962C8B-B14F-4D97-AF65-F5344CB8AC3E}">
        <p14:creationId xmlns:p14="http://schemas.microsoft.com/office/powerpoint/2010/main" val="198083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52</a:t>
            </a:fld>
            <a:endParaRPr lang="en-US"/>
          </a:p>
        </p:txBody>
      </p:sp>
    </p:spTree>
    <p:extLst>
      <p:ext uri="{BB962C8B-B14F-4D97-AF65-F5344CB8AC3E}">
        <p14:creationId xmlns:p14="http://schemas.microsoft.com/office/powerpoint/2010/main" val="1968151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Urokinase is an enzyme used to dissolve blood clots</a:t>
            </a:r>
          </a:p>
        </p:txBody>
      </p:sp>
      <p:sp>
        <p:nvSpPr>
          <p:cNvPr id="4" name="Slide Number Placeholder 3"/>
          <p:cNvSpPr>
            <a:spLocks noGrp="1"/>
          </p:cNvSpPr>
          <p:nvPr>
            <p:ph type="sldNum" sz="quarter" idx="5"/>
          </p:nvPr>
        </p:nvSpPr>
        <p:spPr/>
        <p:txBody>
          <a:bodyPr/>
          <a:lstStyle/>
          <a:p>
            <a:fld id="{EE3AE369-DFCC-4EE3-B5B1-D01CEC24FDF8}" type="slidenum">
              <a:rPr lang="en-US" smtClean="0"/>
              <a:t>56</a:t>
            </a:fld>
            <a:endParaRPr lang="en-US"/>
          </a:p>
        </p:txBody>
      </p:sp>
    </p:spTree>
    <p:extLst>
      <p:ext uri="{BB962C8B-B14F-4D97-AF65-F5344CB8AC3E}">
        <p14:creationId xmlns:p14="http://schemas.microsoft.com/office/powerpoint/2010/main" val="645987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Has been used off-label in midlines, though not recommended</a:t>
            </a:r>
          </a:p>
        </p:txBody>
      </p:sp>
      <p:sp>
        <p:nvSpPr>
          <p:cNvPr id="4" name="Slide Number Placeholder 3"/>
          <p:cNvSpPr>
            <a:spLocks noGrp="1"/>
          </p:cNvSpPr>
          <p:nvPr>
            <p:ph type="sldNum" sz="quarter" idx="5"/>
          </p:nvPr>
        </p:nvSpPr>
        <p:spPr/>
        <p:txBody>
          <a:bodyPr/>
          <a:lstStyle/>
          <a:p>
            <a:fld id="{EE3AE369-DFCC-4EE3-B5B1-D01CEC24FDF8}" type="slidenum">
              <a:rPr lang="en-US" smtClean="0"/>
              <a:t>58</a:t>
            </a:fld>
            <a:endParaRPr lang="en-US"/>
          </a:p>
        </p:txBody>
      </p:sp>
    </p:spTree>
    <p:extLst>
      <p:ext uri="{BB962C8B-B14F-4D97-AF65-F5344CB8AC3E}">
        <p14:creationId xmlns:p14="http://schemas.microsoft.com/office/powerpoint/2010/main" val="3956725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3AE369-DFCC-4EE3-B5B1-D01CEC24FDF8}" type="slidenum">
              <a:rPr lang="en-US" smtClean="0"/>
              <a:t>59</a:t>
            </a:fld>
            <a:endParaRPr lang="en-US"/>
          </a:p>
        </p:txBody>
      </p:sp>
    </p:spTree>
    <p:extLst>
      <p:ext uri="{BB962C8B-B14F-4D97-AF65-F5344CB8AC3E}">
        <p14:creationId xmlns:p14="http://schemas.microsoft.com/office/powerpoint/2010/main" val="502500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3AE369-DFCC-4EE3-B5B1-D01CEC24FDF8}" type="slidenum">
              <a:rPr lang="en-US" smtClean="0"/>
              <a:t>64</a:t>
            </a:fld>
            <a:endParaRPr lang="en-US"/>
          </a:p>
        </p:txBody>
      </p:sp>
    </p:spTree>
    <p:extLst>
      <p:ext uri="{BB962C8B-B14F-4D97-AF65-F5344CB8AC3E}">
        <p14:creationId xmlns:p14="http://schemas.microsoft.com/office/powerpoint/2010/main" val="42607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7</a:t>
            </a:fld>
            <a:endParaRPr lang="en-US"/>
          </a:p>
        </p:txBody>
      </p:sp>
    </p:spTree>
    <p:extLst>
      <p:ext uri="{BB962C8B-B14F-4D97-AF65-F5344CB8AC3E}">
        <p14:creationId xmlns:p14="http://schemas.microsoft.com/office/powerpoint/2010/main" val="13501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9</a:t>
            </a:fld>
            <a:endParaRPr lang="en-US"/>
          </a:p>
        </p:txBody>
      </p:sp>
    </p:spTree>
    <p:extLst>
      <p:ext uri="{BB962C8B-B14F-4D97-AF65-F5344CB8AC3E}">
        <p14:creationId xmlns:p14="http://schemas.microsoft.com/office/powerpoint/2010/main" val="148597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10</a:t>
            </a:fld>
            <a:endParaRPr lang="en-US"/>
          </a:p>
        </p:txBody>
      </p:sp>
    </p:spTree>
    <p:extLst>
      <p:ext uri="{BB962C8B-B14F-4D97-AF65-F5344CB8AC3E}">
        <p14:creationId xmlns:p14="http://schemas.microsoft.com/office/powerpoint/2010/main" val="36433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how skin-tunneled are surgically implanted</a:t>
            </a:r>
          </a:p>
        </p:txBody>
      </p:sp>
      <p:sp>
        <p:nvSpPr>
          <p:cNvPr id="4" name="Slide Number Placeholder 3"/>
          <p:cNvSpPr>
            <a:spLocks noGrp="1"/>
          </p:cNvSpPr>
          <p:nvPr>
            <p:ph type="sldNum" sz="quarter" idx="5"/>
          </p:nvPr>
        </p:nvSpPr>
        <p:spPr/>
        <p:txBody>
          <a:bodyPr/>
          <a:lstStyle/>
          <a:p>
            <a:fld id="{EE3AE369-DFCC-4EE3-B5B1-D01CEC24FDF8}" type="slidenum">
              <a:rPr lang="en-US" smtClean="0"/>
              <a:t>12</a:t>
            </a:fld>
            <a:endParaRPr lang="en-US"/>
          </a:p>
        </p:txBody>
      </p:sp>
    </p:spTree>
    <p:extLst>
      <p:ext uri="{BB962C8B-B14F-4D97-AF65-F5344CB8AC3E}">
        <p14:creationId xmlns:p14="http://schemas.microsoft.com/office/powerpoint/2010/main" val="2444709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note that just because it says peripheral that it is a central line (it matters where the line ends)</a:t>
            </a:r>
          </a:p>
        </p:txBody>
      </p:sp>
      <p:sp>
        <p:nvSpPr>
          <p:cNvPr id="4" name="Slide Number Placeholder 3"/>
          <p:cNvSpPr>
            <a:spLocks noGrp="1"/>
          </p:cNvSpPr>
          <p:nvPr>
            <p:ph type="sldNum" sz="quarter" idx="5"/>
          </p:nvPr>
        </p:nvSpPr>
        <p:spPr/>
        <p:txBody>
          <a:bodyPr/>
          <a:lstStyle/>
          <a:p>
            <a:fld id="{EE3AE369-DFCC-4EE3-B5B1-D01CEC24FDF8}" type="slidenum">
              <a:rPr lang="en-US" smtClean="0"/>
              <a:t>13</a:t>
            </a:fld>
            <a:endParaRPr lang="en-US"/>
          </a:p>
        </p:txBody>
      </p:sp>
    </p:spTree>
    <p:extLst>
      <p:ext uri="{BB962C8B-B14F-4D97-AF65-F5344CB8AC3E}">
        <p14:creationId xmlns:p14="http://schemas.microsoft.com/office/powerpoint/2010/main" val="2192701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Possibly located in the thigh, abdomen, ribs</a:t>
            </a:r>
          </a:p>
          <a:p>
            <a:r>
              <a:rPr lang="en-US"/>
              <a:t>Discuss why non-coring </a:t>
            </a:r>
            <a:r>
              <a:rPr lang="en-US" err="1"/>
              <a:t>huber</a:t>
            </a:r>
            <a:r>
              <a:rPr lang="en-US"/>
              <a:t> needles</a:t>
            </a:r>
          </a:p>
        </p:txBody>
      </p:sp>
      <p:sp>
        <p:nvSpPr>
          <p:cNvPr id="4" name="Slide Number Placeholder 3"/>
          <p:cNvSpPr>
            <a:spLocks noGrp="1"/>
          </p:cNvSpPr>
          <p:nvPr>
            <p:ph type="sldNum" sz="quarter" idx="5"/>
          </p:nvPr>
        </p:nvSpPr>
        <p:spPr/>
        <p:txBody>
          <a:bodyPr/>
          <a:lstStyle/>
          <a:p>
            <a:fld id="{EE3AE369-DFCC-4EE3-B5B1-D01CEC24FDF8}" type="slidenum">
              <a:rPr lang="en-US" smtClean="0"/>
              <a:t>14</a:t>
            </a:fld>
            <a:endParaRPr lang="en-US"/>
          </a:p>
        </p:txBody>
      </p:sp>
    </p:spTree>
    <p:extLst>
      <p:ext uri="{BB962C8B-B14F-4D97-AF65-F5344CB8AC3E}">
        <p14:creationId xmlns:p14="http://schemas.microsoft.com/office/powerpoint/2010/main" val="156758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 publishes these standards ~every 5 years</a:t>
            </a:r>
          </a:p>
          <a:p>
            <a:r>
              <a:rPr lang="en-US"/>
              <a:t>It is not recommended for patients to test for patency at each administration</a:t>
            </a:r>
          </a:p>
          <a:p>
            <a:r>
              <a:rPr lang="en-US"/>
              <a:t>Prefilled</a:t>
            </a:r>
            <a:r>
              <a:rPr lang="en-US" baseline="0"/>
              <a:t> syringes associated with fewer CLABSI</a:t>
            </a:r>
            <a:endParaRPr lang="en-US"/>
          </a:p>
          <a:p>
            <a:r>
              <a:rPr lang="en-US"/>
              <a:t>D5W is used</a:t>
            </a:r>
            <a:r>
              <a:rPr lang="en-US" baseline="0"/>
              <a:t> in situations like amphotericin B</a:t>
            </a:r>
            <a:endParaRPr lang="en-US"/>
          </a:p>
        </p:txBody>
      </p:sp>
      <p:sp>
        <p:nvSpPr>
          <p:cNvPr id="4" name="Slide Number Placeholder 3"/>
          <p:cNvSpPr>
            <a:spLocks noGrp="1"/>
          </p:cNvSpPr>
          <p:nvPr>
            <p:ph type="sldNum" sz="quarter" idx="5"/>
          </p:nvPr>
        </p:nvSpPr>
        <p:spPr/>
        <p:txBody>
          <a:bodyPr/>
          <a:lstStyle/>
          <a:p>
            <a:fld id="{EE3AE369-DFCC-4EE3-B5B1-D01CEC24FDF8}" type="slidenum">
              <a:rPr lang="en-US" smtClean="0"/>
              <a:t>18</a:t>
            </a:fld>
            <a:endParaRPr lang="en-US"/>
          </a:p>
        </p:txBody>
      </p:sp>
    </p:spTree>
    <p:extLst>
      <p:ext uri="{BB962C8B-B14F-4D97-AF65-F5344CB8AC3E}">
        <p14:creationId xmlns:p14="http://schemas.microsoft.com/office/powerpoint/2010/main" val="10412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F228-4FE6-F299-6022-6FAC55CC1E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5DAF0-0D98-EE9A-31C2-9DEA3D4FD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FA03F-86EF-DBF6-EDF5-009B1ECC852E}"/>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5" name="Footer Placeholder 4">
            <a:extLst>
              <a:ext uri="{FF2B5EF4-FFF2-40B4-BE49-F238E27FC236}">
                <a16:creationId xmlns:a16="http://schemas.microsoft.com/office/drawing/2014/main" id="{060A4F3D-891F-BE19-F9B0-A42DC7A0E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97A3F-E289-4658-83BB-625DEC744653}"/>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336426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46D17-545C-812B-233F-09DA697C50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7FCB7-7040-59D8-B9EC-AADD6624E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00F869-9B4C-A485-525D-5327F8FC8835}"/>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5" name="Footer Placeholder 4">
            <a:extLst>
              <a:ext uri="{FF2B5EF4-FFF2-40B4-BE49-F238E27FC236}">
                <a16:creationId xmlns:a16="http://schemas.microsoft.com/office/drawing/2014/main" id="{0B88CC47-C7B2-9842-A7CB-EF2B2FA90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495CC-3004-B309-DA86-DBC915751BA9}"/>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103242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5E906B-248A-9C72-7C3C-87904557FE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C43DAE-14B8-2F47-23F5-8DB5662440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1BAC4-E39E-88D1-AE57-5DBD9D97FCF3}"/>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5" name="Footer Placeholder 4">
            <a:extLst>
              <a:ext uri="{FF2B5EF4-FFF2-40B4-BE49-F238E27FC236}">
                <a16:creationId xmlns:a16="http://schemas.microsoft.com/office/drawing/2014/main" id="{A586BD8A-D94C-BB1A-AD0A-432E82B9E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836A8-CAB4-DE51-9F29-B5C6340BAC19}"/>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300918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A59DE-C2B3-B8CB-6C4E-D549F8A66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F5D4AE-5B8D-61BB-3BB3-94D8DEFBB6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56118-D35F-6607-2342-F7D9CAB8179F}"/>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5" name="Footer Placeholder 4">
            <a:extLst>
              <a:ext uri="{FF2B5EF4-FFF2-40B4-BE49-F238E27FC236}">
                <a16:creationId xmlns:a16="http://schemas.microsoft.com/office/drawing/2014/main" id="{6E1F04BF-E7A4-5C75-3C45-D24942770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A1119-0EEE-4E99-9661-C7A5DA653179}"/>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1260995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493B-20F6-339C-0979-946DB3ABF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ACEEC6-F88E-2E28-8B35-303F9E7FFC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2B65B-CD96-E6A4-A25C-987C8144760F}"/>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5" name="Footer Placeholder 4">
            <a:extLst>
              <a:ext uri="{FF2B5EF4-FFF2-40B4-BE49-F238E27FC236}">
                <a16:creationId xmlns:a16="http://schemas.microsoft.com/office/drawing/2014/main" id="{336A505B-84B6-863E-9C28-C66F62BD9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FA699-DE4D-F975-AA9E-064E7C8F3812}"/>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302479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0339-C77A-68FE-C590-F498DA0BA2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320114-50EF-060E-8FE1-E39BC4E5A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5ED4CE-8044-0C45-435C-63ECB823A4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A18B6-296A-DAD3-2B05-F0492BCE330C}"/>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6" name="Footer Placeholder 5">
            <a:extLst>
              <a:ext uri="{FF2B5EF4-FFF2-40B4-BE49-F238E27FC236}">
                <a16:creationId xmlns:a16="http://schemas.microsoft.com/office/drawing/2014/main" id="{6992C241-417A-1BD2-CD4E-FB2C9A5ADC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5171AD-4E5B-7434-B116-E2811F872497}"/>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617673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6F67-A8D3-CD7B-55CB-3C4A645C03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46C509-10D2-8A71-FD50-963CD3CACE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373C0B-73D4-7B6A-A925-8E3C1CCC91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406EB2-8E6F-F49C-B741-0798544AC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BDC5E4-E98C-ECBA-13BB-7BBF2A667C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2D67AD-2626-067D-757E-BDF2D169AF70}"/>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8" name="Footer Placeholder 7">
            <a:extLst>
              <a:ext uri="{FF2B5EF4-FFF2-40B4-BE49-F238E27FC236}">
                <a16:creationId xmlns:a16="http://schemas.microsoft.com/office/drawing/2014/main" id="{1E5DA129-450C-AD85-A3FC-EBBCBC27F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F10E29-F418-E414-592A-280C5D6E4737}"/>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345246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BA43-9853-78C8-52FA-538ACA3BB0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BA2D65-8926-C4EA-83CA-C55C667AECF0}"/>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4" name="Footer Placeholder 3">
            <a:extLst>
              <a:ext uri="{FF2B5EF4-FFF2-40B4-BE49-F238E27FC236}">
                <a16:creationId xmlns:a16="http://schemas.microsoft.com/office/drawing/2014/main" id="{F7C40E27-CB0F-CC7C-7F53-BE63E56294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5046BC-122E-DE18-EC41-942982F78227}"/>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396678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96733-83FF-A836-369A-3529CB024D3D}"/>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3" name="Footer Placeholder 2">
            <a:extLst>
              <a:ext uri="{FF2B5EF4-FFF2-40B4-BE49-F238E27FC236}">
                <a16:creationId xmlns:a16="http://schemas.microsoft.com/office/drawing/2014/main" id="{5C826523-9465-8379-120D-1DAF80FEF0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A7560E-CDAF-AF95-79F9-A6A3D293ED91}"/>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320312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AD3-4257-4979-DBEF-B95B20C1C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FFFE9D-6C69-899E-A665-D0BEC3B62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FF5F00-22C7-D104-2E65-EECAEDAFD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F6B07F-D094-313E-C97B-E76F2B7873EB}"/>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6" name="Footer Placeholder 5">
            <a:extLst>
              <a:ext uri="{FF2B5EF4-FFF2-40B4-BE49-F238E27FC236}">
                <a16:creationId xmlns:a16="http://schemas.microsoft.com/office/drawing/2014/main" id="{03C964E9-81CC-566D-21C5-8ED2E997C5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B02A4-3F55-449F-EAAC-5B553B72F39E}"/>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55938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F692F-479D-C420-18D8-AB7C0F11CB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0FA8C2-8FAC-36F4-92F3-2DDF41887D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CECAF-D0D5-7783-2F51-C47D1062E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BC328A-8C7F-0047-D252-82326B62B2DE}"/>
              </a:ext>
            </a:extLst>
          </p:cNvPr>
          <p:cNvSpPr>
            <a:spLocks noGrp="1"/>
          </p:cNvSpPr>
          <p:nvPr>
            <p:ph type="dt" sz="half" idx="10"/>
          </p:nvPr>
        </p:nvSpPr>
        <p:spPr/>
        <p:txBody>
          <a:bodyPr/>
          <a:lstStyle/>
          <a:p>
            <a:fld id="{64388BB0-E99C-4710-BE78-01777AA84819}" type="datetimeFigureOut">
              <a:rPr lang="en-US" smtClean="0"/>
              <a:t>12/2/2022</a:t>
            </a:fld>
            <a:endParaRPr lang="en-US"/>
          </a:p>
        </p:txBody>
      </p:sp>
      <p:sp>
        <p:nvSpPr>
          <p:cNvPr id="6" name="Footer Placeholder 5">
            <a:extLst>
              <a:ext uri="{FF2B5EF4-FFF2-40B4-BE49-F238E27FC236}">
                <a16:creationId xmlns:a16="http://schemas.microsoft.com/office/drawing/2014/main" id="{0B2686D0-B028-6774-9F21-7727424D3D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29804-D356-86BE-E837-A7EFCF3528B3}"/>
              </a:ext>
            </a:extLst>
          </p:cNvPr>
          <p:cNvSpPr>
            <a:spLocks noGrp="1"/>
          </p:cNvSpPr>
          <p:nvPr>
            <p:ph type="sldNum" sz="quarter" idx="12"/>
          </p:nvPr>
        </p:nvSpPr>
        <p:spPr/>
        <p:txBody>
          <a:bodyPr/>
          <a:lstStyle/>
          <a:p>
            <a:fld id="{2224D367-A8BE-43BC-AA0A-C7E787FAA8B9}" type="slidenum">
              <a:rPr lang="en-US" smtClean="0"/>
              <a:t>‹#›</a:t>
            </a:fld>
            <a:endParaRPr lang="en-US"/>
          </a:p>
        </p:txBody>
      </p:sp>
    </p:spTree>
    <p:extLst>
      <p:ext uri="{BB962C8B-B14F-4D97-AF65-F5344CB8AC3E}">
        <p14:creationId xmlns:p14="http://schemas.microsoft.com/office/powerpoint/2010/main" val="238235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EA564-D69E-9D44-A0F4-93E24360B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BFCFA2-D3D4-455C-93DB-CE91B1B18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DFFB6-8A3C-3D33-6B5B-6AD799135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88BB0-E99C-4710-BE78-01777AA84819}" type="datetimeFigureOut">
              <a:rPr lang="en-US" smtClean="0"/>
              <a:t>12/2/2022</a:t>
            </a:fld>
            <a:endParaRPr lang="en-US"/>
          </a:p>
        </p:txBody>
      </p:sp>
      <p:sp>
        <p:nvSpPr>
          <p:cNvPr id="5" name="Footer Placeholder 4">
            <a:extLst>
              <a:ext uri="{FF2B5EF4-FFF2-40B4-BE49-F238E27FC236}">
                <a16:creationId xmlns:a16="http://schemas.microsoft.com/office/drawing/2014/main" id="{7AB833D2-0046-141E-8CD3-C1A7407E0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FAC1FF-464C-210F-8A00-4463810053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D367-A8BE-43BC-AA0A-C7E787FAA8B9}" type="slidenum">
              <a:rPr lang="en-US" smtClean="0"/>
              <a:t>‹#›</a:t>
            </a:fld>
            <a:endParaRPr lang="en-US"/>
          </a:p>
        </p:txBody>
      </p:sp>
    </p:spTree>
    <p:extLst>
      <p:ext uri="{BB962C8B-B14F-4D97-AF65-F5344CB8AC3E}">
        <p14:creationId xmlns:p14="http://schemas.microsoft.com/office/powerpoint/2010/main" val="782795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cce.upmc.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2.png"/><Relationship Id="rId7" Type="http://schemas.openxmlformats.org/officeDocument/2006/relationships/diagramColors" Target="../diagrams/colors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5.png"/><Relationship Id="rId7" Type="http://schemas.openxmlformats.org/officeDocument/2006/relationships/diagramColors" Target="../diagrams/colors18.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7.png"/><Relationship Id="rId7" Type="http://schemas.openxmlformats.org/officeDocument/2006/relationships/diagramColors" Target="../diagrams/colors3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uptodate.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cce.upmc.com/"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E94FDA-F4C1-7678-7138-8CE1A6401D3C}"/>
              </a:ext>
            </a:extLst>
          </p:cNvPr>
          <p:cNvPicPr>
            <a:picLocks noChangeAspect="1"/>
          </p:cNvPicPr>
          <p:nvPr/>
        </p:nvPicPr>
        <p:blipFill>
          <a:blip r:embed="rId3"/>
          <a:stretch>
            <a:fillRect/>
          </a:stretch>
        </p:blipFill>
        <p:spPr>
          <a:xfrm>
            <a:off x="9915525" y="0"/>
            <a:ext cx="2276475" cy="1809750"/>
          </a:xfrm>
          <a:prstGeom prst="rect">
            <a:avLst/>
          </a:prstGeom>
        </p:spPr>
      </p:pic>
      <p:pic>
        <p:nvPicPr>
          <p:cNvPr id="6" name="Picture 5">
            <a:extLst>
              <a:ext uri="{FF2B5EF4-FFF2-40B4-BE49-F238E27FC236}">
                <a16:creationId xmlns:a16="http://schemas.microsoft.com/office/drawing/2014/main" id="{C431FB2F-5642-D054-9A18-34D3DBCB319E}"/>
              </a:ext>
            </a:extLst>
          </p:cNvPr>
          <p:cNvPicPr>
            <a:picLocks noChangeAspect="1"/>
          </p:cNvPicPr>
          <p:nvPr/>
        </p:nvPicPr>
        <p:blipFill>
          <a:blip r:embed="rId4"/>
          <a:stretch>
            <a:fillRect/>
          </a:stretch>
        </p:blipFill>
        <p:spPr>
          <a:xfrm>
            <a:off x="0" y="-4018"/>
            <a:ext cx="2935169" cy="1708531"/>
          </a:xfrm>
          <a:prstGeom prst="rect">
            <a:avLst/>
          </a:prstGeom>
        </p:spPr>
      </p:pic>
      <p:sp>
        <p:nvSpPr>
          <p:cNvPr id="2" name="Title 1">
            <a:extLst>
              <a:ext uri="{FF2B5EF4-FFF2-40B4-BE49-F238E27FC236}">
                <a16:creationId xmlns:a16="http://schemas.microsoft.com/office/drawing/2014/main" id="{78F6F9FB-7BD9-4D11-BF98-BED924973DA0}"/>
              </a:ext>
            </a:extLst>
          </p:cNvPr>
          <p:cNvSpPr>
            <a:spLocks noGrp="1"/>
          </p:cNvSpPr>
          <p:nvPr>
            <p:ph type="title"/>
          </p:nvPr>
        </p:nvSpPr>
        <p:spPr>
          <a:xfrm>
            <a:off x="828871" y="477093"/>
            <a:ext cx="10515600" cy="1325563"/>
          </a:xfrm>
        </p:spPr>
        <p:txBody>
          <a:bodyPr>
            <a:normAutofit/>
          </a:bodyPr>
          <a:lstStyle/>
          <a:p>
            <a:pPr algn="ctr"/>
            <a:r>
              <a:rPr lang="en-US" sz="3600" b="1" dirty="0"/>
              <a:t>Record your Attendance by SMS Text</a:t>
            </a:r>
          </a:p>
        </p:txBody>
      </p:sp>
      <p:sp>
        <p:nvSpPr>
          <p:cNvPr id="3" name="Content Placeholder 2">
            <a:extLst>
              <a:ext uri="{FF2B5EF4-FFF2-40B4-BE49-F238E27FC236}">
                <a16:creationId xmlns:a16="http://schemas.microsoft.com/office/drawing/2014/main" id="{13A676FD-FEB0-42B7-99BC-B69412C0C7D0}"/>
              </a:ext>
            </a:extLst>
          </p:cNvPr>
          <p:cNvSpPr>
            <a:spLocks noGrp="1"/>
          </p:cNvSpPr>
          <p:nvPr>
            <p:ph idx="1"/>
          </p:nvPr>
        </p:nvSpPr>
        <p:spPr>
          <a:xfrm>
            <a:off x="847530" y="1451559"/>
            <a:ext cx="10729119" cy="584776"/>
          </a:xfrm>
          <a:solidFill>
            <a:srgbClr val="CCFFFF"/>
          </a:solidFill>
        </p:spPr>
        <p:txBody>
          <a:bodyPr>
            <a:noAutofit/>
          </a:bodyPr>
          <a:lstStyle/>
          <a:p>
            <a:pPr marL="0" indent="0" algn="ctr">
              <a:spcBef>
                <a:spcPts val="0"/>
              </a:spcBef>
              <a:buNone/>
            </a:pPr>
            <a:r>
              <a:rPr lang="en-US" sz="1800" dirty="0"/>
              <a:t>To enable the SMS texting feature, login to your account @ </a:t>
            </a:r>
            <a:r>
              <a:rPr lang="en-US" sz="1800" dirty="0">
                <a:hlinkClick r:id="rId5">
                  <a:extLst>
                    <a:ext uri="{A12FA001-AC4F-418D-AE19-62706E023703}">
                      <ahyp:hlinkClr xmlns:ahyp="http://schemas.microsoft.com/office/drawing/2018/hyperlinkcolor" val="tx"/>
                    </a:ext>
                  </a:extLst>
                </a:hlinkClick>
              </a:rPr>
              <a:t>http://cce.upmc.com</a:t>
            </a:r>
            <a:r>
              <a:rPr lang="en-US" sz="1800" dirty="0"/>
              <a:t> .</a:t>
            </a:r>
          </a:p>
          <a:p>
            <a:pPr marL="0" indent="0" algn="ctr">
              <a:spcBef>
                <a:spcPts val="0"/>
              </a:spcBef>
              <a:buNone/>
            </a:pPr>
            <a:r>
              <a:rPr lang="en-US" sz="1800" dirty="0"/>
              <a:t>Click the “Mobile” tab to add your ten-digit mobile phone. </a:t>
            </a:r>
          </a:p>
        </p:txBody>
      </p:sp>
      <p:sp>
        <p:nvSpPr>
          <p:cNvPr id="4" name="TextBox 3">
            <a:extLst>
              <a:ext uri="{FF2B5EF4-FFF2-40B4-BE49-F238E27FC236}">
                <a16:creationId xmlns:a16="http://schemas.microsoft.com/office/drawing/2014/main" id="{032560AE-49F7-4FC7-8D21-CCA39BFA9BED}"/>
              </a:ext>
            </a:extLst>
          </p:cNvPr>
          <p:cNvSpPr txBox="1"/>
          <p:nvPr/>
        </p:nvSpPr>
        <p:spPr>
          <a:xfrm>
            <a:off x="3573003" y="2655816"/>
            <a:ext cx="4718304" cy="923330"/>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a:ea typeface="+mn-ea"/>
                <a:cs typeface="+mn-cs"/>
              </a:rPr>
              <a:t> KAGRUZ</a:t>
            </a:r>
            <a:endParaRPr kumimoji="0" lang="en-US" sz="9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099FEE6F-E0F2-4BD5-BCAE-85E90A72EFDF}"/>
              </a:ext>
            </a:extLst>
          </p:cNvPr>
          <p:cNvSpPr txBox="1"/>
          <p:nvPr/>
        </p:nvSpPr>
        <p:spPr>
          <a:xfrm>
            <a:off x="1426870" y="1973531"/>
            <a:ext cx="9601199" cy="584775"/>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71B61"/>
                </a:solidFill>
                <a:effectLst/>
                <a:uLnTx/>
                <a:uFillTx/>
                <a:latin typeface="Calibri"/>
                <a:ea typeface="+mn-ea"/>
                <a:cs typeface="+mn-cs"/>
              </a:rPr>
              <a:t>Receive credit instantly by texting the following code:</a:t>
            </a:r>
          </a:p>
        </p:txBody>
      </p:sp>
      <p:sp>
        <p:nvSpPr>
          <p:cNvPr id="8" name="TextBox 7">
            <a:extLst>
              <a:ext uri="{FF2B5EF4-FFF2-40B4-BE49-F238E27FC236}">
                <a16:creationId xmlns:a16="http://schemas.microsoft.com/office/drawing/2014/main" id="{F9EAD448-89BB-496D-9D71-91042B0DB465}"/>
              </a:ext>
            </a:extLst>
          </p:cNvPr>
          <p:cNvSpPr txBox="1"/>
          <p:nvPr/>
        </p:nvSpPr>
        <p:spPr>
          <a:xfrm>
            <a:off x="1234035" y="3458273"/>
            <a:ext cx="9601199" cy="230832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771B61"/>
                </a:solidFill>
                <a:effectLst/>
                <a:uLnTx/>
                <a:uFillTx/>
                <a:latin typeface="Calibri"/>
                <a:ea typeface="+mn-ea"/>
                <a:cs typeface="+mn-cs"/>
              </a:rPr>
              <a:t>to</a:t>
            </a: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Calibri"/>
                <a:ea typeface="+mn-ea"/>
                <a:cs typeface="+mn-cs"/>
              </a:rPr>
              <a:t>412-312-4424</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771B61"/>
                </a:solidFill>
                <a:effectLst/>
                <a:uLnTx/>
                <a:uFillTx/>
                <a:latin typeface="Calibri"/>
                <a:ea typeface="+mn-ea"/>
                <a:cs typeface="+mn-cs"/>
              </a:rPr>
              <a:t>Code MUST be texted by </a:t>
            </a:r>
            <a:r>
              <a:rPr kumimoji="0" lang="en-US" sz="4000" b="0" i="0" u="sng" strike="noStrike" kern="1200" cap="none" spc="0" normalizeH="0" baseline="0" noProof="0" dirty="0">
                <a:ln>
                  <a:noFill/>
                </a:ln>
                <a:solidFill>
                  <a:srgbClr val="771B61"/>
                </a:solidFill>
                <a:effectLst/>
                <a:uLnTx/>
                <a:uFillTx/>
                <a:latin typeface="Calibri"/>
                <a:ea typeface="+mn-ea"/>
                <a:cs typeface="+mn-cs"/>
              </a:rPr>
              <a:t>today</a:t>
            </a:r>
            <a:r>
              <a:rPr kumimoji="0" lang="en-US" sz="4000" b="0" i="0" u="none" strike="noStrike" kern="1200" cap="none" spc="0" normalizeH="0" baseline="0" noProof="0" dirty="0">
                <a:ln>
                  <a:noFill/>
                </a:ln>
                <a:solidFill>
                  <a:srgbClr val="771B61"/>
                </a:solidFill>
                <a:effectLst/>
                <a:uLnTx/>
                <a:uFillTx/>
                <a:latin typeface="Calibri"/>
                <a:ea typeface="+mn-ea"/>
                <a:cs typeface="+mn-cs"/>
              </a:rPr>
              <a:t> at 11:59pm.</a:t>
            </a:r>
          </a:p>
        </p:txBody>
      </p:sp>
      <p:pic>
        <p:nvPicPr>
          <p:cNvPr id="12" name="Picture 11">
            <a:extLst>
              <a:ext uri="{FF2B5EF4-FFF2-40B4-BE49-F238E27FC236}">
                <a16:creationId xmlns:a16="http://schemas.microsoft.com/office/drawing/2014/main" id="{B65DEA67-97AA-5DED-615D-AD2359D1E3DB}"/>
              </a:ext>
            </a:extLst>
          </p:cNvPr>
          <p:cNvPicPr>
            <a:picLocks noChangeAspect="1"/>
          </p:cNvPicPr>
          <p:nvPr/>
        </p:nvPicPr>
        <p:blipFill>
          <a:blip r:embed="rId6"/>
          <a:stretch>
            <a:fillRect/>
          </a:stretch>
        </p:blipFill>
        <p:spPr>
          <a:xfrm>
            <a:off x="6707542" y="5676900"/>
            <a:ext cx="2381250" cy="1181100"/>
          </a:xfrm>
          <a:prstGeom prst="rect">
            <a:avLst/>
          </a:prstGeom>
        </p:spPr>
      </p:pic>
    </p:spTree>
    <p:extLst>
      <p:ext uri="{BB962C8B-B14F-4D97-AF65-F5344CB8AC3E}">
        <p14:creationId xmlns:p14="http://schemas.microsoft.com/office/powerpoint/2010/main" val="2665523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21792"/>
            <a:ext cx="4989890" cy="5413248"/>
          </a:xfrm>
        </p:spPr>
        <p:txBody>
          <a:bodyPr>
            <a:normAutofit/>
          </a:bodyPr>
          <a:lstStyle/>
          <a:p>
            <a:pPr algn="ctr"/>
            <a:r>
              <a:rPr lang="en-US" sz="3600" dirty="0"/>
              <a:t>Key Concerns with Peripheral and Midlines</a:t>
            </a:r>
          </a:p>
        </p:txBody>
      </p:sp>
      <p:sp>
        <p:nvSpPr>
          <p:cNvPr id="11" name="Freeform: Shape 10">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9" name="Content Placeholder 2">
            <a:extLst>
              <a:ext uri="{FF2B5EF4-FFF2-40B4-BE49-F238E27FC236}">
                <a16:creationId xmlns:a16="http://schemas.microsoft.com/office/drawing/2014/main" id="{0A4B5266-F80D-B74A-C878-8C7C751DCC6F}"/>
              </a:ext>
            </a:extLst>
          </p:cNvPr>
          <p:cNvGraphicFramePr>
            <a:graphicFrameLocks noGrp="1"/>
          </p:cNvGraphicFramePr>
          <p:nvPr>
            <p:ph idx="1"/>
            <p:extLst>
              <p:ext uri="{D42A27DB-BD31-4B8C-83A1-F6EECF244321}">
                <p14:modId xmlns:p14="http://schemas.microsoft.com/office/powerpoint/2010/main" val="1079073561"/>
              </p:ext>
            </p:extLst>
          </p:nvPr>
        </p:nvGraphicFramePr>
        <p:xfrm>
          <a:off x="6096000" y="643466"/>
          <a:ext cx="545253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593A8ABD-CF56-BF37-42A9-B31CF6C37649}"/>
              </a:ext>
            </a:extLst>
          </p:cNvPr>
          <p:cNvSpPr>
            <a:spLocks noGrp="1"/>
          </p:cNvSpPr>
          <p:nvPr>
            <p:ph type="ftr" sz="quarter" idx="11"/>
          </p:nvPr>
        </p:nvSpPr>
        <p:spPr>
          <a:xfrm>
            <a:off x="292548" y="6296281"/>
            <a:ext cx="4139381" cy="365125"/>
          </a:xfrm>
        </p:spPr>
        <p:txBody>
          <a:bodyPr>
            <a:noAutofit/>
          </a:bodyPr>
          <a:lstStyle/>
          <a:p>
            <a:pPr algn="l">
              <a:lnSpc>
                <a:spcPct val="90000"/>
              </a:lnSpc>
              <a:spcAft>
                <a:spcPts val="600"/>
              </a:spcAft>
            </a:pPr>
            <a:r>
              <a:rPr lang="en-US" sz="900" b="0" i="0" dirty="0">
                <a:solidFill>
                  <a:schemeClr val="tx1"/>
                </a:solidFill>
                <a:effectLst/>
              </a:rPr>
              <a:t> </a:t>
            </a:r>
            <a:r>
              <a:rPr lang="en-US" sz="900" b="0" i="1" dirty="0">
                <a:solidFill>
                  <a:schemeClr val="tx1"/>
                </a:solidFill>
                <a:effectLst/>
              </a:rPr>
              <a:t>J </a:t>
            </a:r>
            <a:r>
              <a:rPr lang="en-US" sz="900" b="0" i="1" dirty="0" err="1">
                <a:solidFill>
                  <a:schemeClr val="tx1"/>
                </a:solidFill>
                <a:effectLst/>
              </a:rPr>
              <a:t>Infus</a:t>
            </a:r>
            <a:r>
              <a:rPr lang="en-US" sz="900" b="0" i="1" dirty="0">
                <a:solidFill>
                  <a:schemeClr val="tx1"/>
                </a:solidFill>
                <a:effectLst/>
              </a:rPr>
              <a:t> </a:t>
            </a:r>
            <a:r>
              <a:rPr lang="en-US" sz="900" b="0" i="1" dirty="0" err="1">
                <a:solidFill>
                  <a:schemeClr val="tx1"/>
                </a:solidFill>
                <a:effectLst/>
              </a:rPr>
              <a:t>Nurs</a:t>
            </a:r>
            <a:r>
              <a:rPr lang="en-US" sz="900" b="0" i="0" dirty="0">
                <a:solidFill>
                  <a:schemeClr val="tx1"/>
                </a:solidFill>
                <a:effectLst/>
              </a:rPr>
              <a:t>. 2022;45(4):220-224.</a:t>
            </a:r>
            <a:endParaRPr lang="en-US" sz="900" dirty="0">
              <a:solidFill>
                <a:schemeClr val="tx1"/>
              </a:solidFill>
            </a:endParaRPr>
          </a:p>
          <a:p>
            <a:pPr algn="l">
              <a:lnSpc>
                <a:spcPct val="90000"/>
              </a:lnSpc>
              <a:spcAft>
                <a:spcPts val="600"/>
              </a:spcAft>
            </a:pPr>
            <a:r>
              <a:rPr lang="en-US" sz="900" dirty="0">
                <a:solidFill>
                  <a:schemeClr val="tx1"/>
                </a:solidFill>
              </a:rPr>
              <a:t>Br J </a:t>
            </a:r>
            <a:r>
              <a:rPr lang="en-US" sz="900" dirty="0" err="1">
                <a:solidFill>
                  <a:schemeClr val="tx1"/>
                </a:solidFill>
              </a:rPr>
              <a:t>Nurs</a:t>
            </a:r>
            <a:r>
              <a:rPr lang="en-US" sz="900" dirty="0">
                <a:solidFill>
                  <a:schemeClr val="tx1"/>
                </a:solidFill>
              </a:rPr>
              <a:t>. 2022;31(14):S6-S16.</a:t>
            </a:r>
          </a:p>
        </p:txBody>
      </p:sp>
    </p:spTree>
    <p:extLst>
      <p:ext uri="{BB962C8B-B14F-4D97-AF65-F5344CB8AC3E}">
        <p14:creationId xmlns:p14="http://schemas.microsoft.com/office/powerpoint/2010/main" val="4081967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DA79E-7282-240F-8C1A-8F733CBAA161}"/>
              </a:ext>
            </a:extLst>
          </p:cNvPr>
          <p:cNvSpPr>
            <a:spLocks noGrp="1"/>
          </p:cNvSpPr>
          <p:nvPr>
            <p:ph type="title"/>
          </p:nvPr>
        </p:nvSpPr>
        <p:spPr>
          <a:xfrm>
            <a:off x="643467" y="650387"/>
            <a:ext cx="6901193" cy="1135737"/>
          </a:xfrm>
        </p:spPr>
        <p:txBody>
          <a:bodyPr>
            <a:normAutofit/>
          </a:bodyPr>
          <a:lstStyle/>
          <a:p>
            <a:pPr algn="ctr"/>
            <a:r>
              <a:rPr lang="en-US" sz="3600" dirty="0"/>
              <a:t>Most Common Central Venous Access Devices (CVADs)</a:t>
            </a:r>
          </a:p>
        </p:txBody>
      </p:sp>
      <p:sp>
        <p:nvSpPr>
          <p:cNvPr id="55" name="Isosceles Triangle 5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9BD09742-E066-DC2C-4B02-634D67D029DB}"/>
              </a:ext>
            </a:extLst>
          </p:cNvPr>
          <p:cNvPicPr>
            <a:picLocks noChangeAspect="1"/>
          </p:cNvPicPr>
          <p:nvPr/>
        </p:nvPicPr>
        <p:blipFill rotWithShape="1">
          <a:blip r:embed="rId2"/>
          <a:srcRect l="1308" r="642" b="1"/>
          <a:stretch/>
        </p:blipFill>
        <p:spPr>
          <a:xfrm>
            <a:off x="7389333" y="788372"/>
            <a:ext cx="4159200" cy="5655827"/>
          </a:xfrm>
          <a:prstGeom prst="rect">
            <a:avLst/>
          </a:prstGeom>
        </p:spPr>
      </p:pic>
      <p:grpSp>
        <p:nvGrpSpPr>
          <p:cNvPr id="59" name="Group 58">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60" name="Isosceles Triangle 59">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F7066AEE-386B-EF4C-C05A-10F2EAA1B29F}"/>
              </a:ext>
            </a:extLst>
          </p:cNvPr>
          <p:cNvGraphicFramePr>
            <a:graphicFrameLocks noGrp="1"/>
          </p:cNvGraphicFramePr>
          <p:nvPr>
            <p:ph idx="1"/>
            <p:extLst>
              <p:ext uri="{D42A27DB-BD31-4B8C-83A1-F6EECF244321}">
                <p14:modId xmlns:p14="http://schemas.microsoft.com/office/powerpoint/2010/main" val="3682496025"/>
              </p:ext>
            </p:extLst>
          </p:nvPr>
        </p:nvGraphicFramePr>
        <p:xfrm>
          <a:off x="703531" y="1410584"/>
          <a:ext cx="6625738" cy="4217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632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Non-Tunneled vs. Skin-Tunneled Catheters</a:t>
            </a:r>
          </a:p>
        </p:txBody>
      </p:sp>
      <p:pic>
        <p:nvPicPr>
          <p:cNvPr id="4" name="Content Placeholder 3"/>
          <p:cNvPicPr>
            <a:picLocks noGrp="1" noChangeAspect="1"/>
          </p:cNvPicPr>
          <p:nvPr>
            <p:ph idx="1"/>
          </p:nvPr>
        </p:nvPicPr>
        <p:blipFill>
          <a:blip r:embed="rId3"/>
          <a:stretch>
            <a:fillRect/>
          </a:stretch>
        </p:blipFill>
        <p:spPr>
          <a:xfrm>
            <a:off x="571380" y="2401661"/>
            <a:ext cx="6584251" cy="3164098"/>
          </a:xfrm>
          <a:prstGeom prst="rect">
            <a:avLst/>
          </a:prstGeom>
        </p:spPr>
      </p:pic>
      <p:pic>
        <p:nvPicPr>
          <p:cNvPr id="6" name="Picture 5"/>
          <p:cNvPicPr>
            <a:picLocks noChangeAspect="1"/>
          </p:cNvPicPr>
          <p:nvPr/>
        </p:nvPicPr>
        <p:blipFill>
          <a:blip r:embed="rId4"/>
          <a:stretch>
            <a:fillRect/>
          </a:stretch>
        </p:blipFill>
        <p:spPr>
          <a:xfrm>
            <a:off x="7155631" y="2456625"/>
            <a:ext cx="4710506" cy="3109134"/>
          </a:xfrm>
          <a:prstGeom prst="rect">
            <a:avLst/>
          </a:prstGeom>
        </p:spPr>
      </p:pic>
      <p:sp>
        <p:nvSpPr>
          <p:cNvPr id="7" name="Footer Placeholder 6"/>
          <p:cNvSpPr>
            <a:spLocks noGrp="1"/>
          </p:cNvSpPr>
          <p:nvPr>
            <p:ph type="ftr" sz="quarter" idx="11"/>
          </p:nvPr>
        </p:nvSpPr>
        <p:spPr>
          <a:xfrm>
            <a:off x="571380" y="6276732"/>
            <a:ext cx="4114800" cy="365125"/>
          </a:xfrm>
        </p:spPr>
        <p:txBody>
          <a:bodyPr/>
          <a:lstStyle/>
          <a:p>
            <a:pPr algn="l"/>
            <a:r>
              <a:rPr lang="en-US" sz="900" dirty="0">
                <a:solidFill>
                  <a:schemeClr val="tx1"/>
                </a:solidFill>
              </a:rPr>
              <a:t>Can Fam Physician. 2009 May; 55(5): 494-496.</a:t>
            </a:r>
          </a:p>
          <a:p>
            <a:pPr algn="l"/>
            <a:r>
              <a:rPr lang="en-US" sz="900" dirty="0">
                <a:solidFill>
                  <a:schemeClr val="tx1"/>
                </a:solidFill>
              </a:rPr>
              <a:t>The </a:t>
            </a:r>
            <a:r>
              <a:rPr lang="en-US" sz="900" dirty="0" err="1">
                <a:solidFill>
                  <a:schemeClr val="tx1"/>
                </a:solidFill>
              </a:rPr>
              <a:t>Lecturio</a:t>
            </a:r>
            <a:r>
              <a:rPr lang="en-US" sz="900" dirty="0">
                <a:solidFill>
                  <a:schemeClr val="tx1"/>
                </a:solidFill>
              </a:rPr>
              <a:t> Medical Concept Library. Oct 2022.</a:t>
            </a:r>
          </a:p>
        </p:txBody>
      </p:sp>
    </p:spTree>
    <p:extLst>
      <p:ext uri="{BB962C8B-B14F-4D97-AF65-F5344CB8AC3E}">
        <p14:creationId xmlns:p14="http://schemas.microsoft.com/office/powerpoint/2010/main" val="182850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ABA3-E28E-C724-5EC0-5CAEE28B9434}"/>
              </a:ext>
            </a:extLst>
          </p:cNvPr>
          <p:cNvSpPr>
            <a:spLocks noGrp="1"/>
          </p:cNvSpPr>
          <p:nvPr>
            <p:ph type="title"/>
          </p:nvPr>
        </p:nvSpPr>
        <p:spPr>
          <a:xfrm>
            <a:off x="747848" y="312873"/>
            <a:ext cx="10696303" cy="1325563"/>
          </a:xfrm>
        </p:spPr>
        <p:txBody>
          <a:bodyPr/>
          <a:lstStyle/>
          <a:p>
            <a:r>
              <a:rPr lang="en-US" dirty="0"/>
              <a:t>Peripherally Inserted Central Catheters (PICCs)</a:t>
            </a:r>
          </a:p>
        </p:txBody>
      </p:sp>
      <p:graphicFrame>
        <p:nvGraphicFramePr>
          <p:cNvPr id="4" name="Content Placeholder 3">
            <a:extLst>
              <a:ext uri="{FF2B5EF4-FFF2-40B4-BE49-F238E27FC236}">
                <a16:creationId xmlns:a16="http://schemas.microsoft.com/office/drawing/2014/main" id="{B6C71E71-8C1B-EB3D-A4C3-4D04FAE2984D}"/>
              </a:ext>
            </a:extLst>
          </p:cNvPr>
          <p:cNvGraphicFramePr>
            <a:graphicFrameLocks noGrp="1"/>
          </p:cNvGraphicFramePr>
          <p:nvPr>
            <p:ph idx="1"/>
            <p:extLst>
              <p:ext uri="{D42A27DB-BD31-4B8C-83A1-F6EECF244321}">
                <p14:modId xmlns:p14="http://schemas.microsoft.com/office/powerpoint/2010/main" val="3238655"/>
              </p:ext>
            </p:extLst>
          </p:nvPr>
        </p:nvGraphicFramePr>
        <p:xfrm>
          <a:off x="429985" y="1638436"/>
          <a:ext cx="56660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57D366A-160D-AF48-4020-E6ACCE8DFC9A}"/>
              </a:ext>
            </a:extLst>
          </p:cNvPr>
          <p:cNvPicPr>
            <a:picLocks noChangeAspect="1"/>
          </p:cNvPicPr>
          <p:nvPr/>
        </p:nvPicPr>
        <p:blipFill>
          <a:blip r:embed="rId8"/>
          <a:stretch>
            <a:fillRect/>
          </a:stretch>
        </p:blipFill>
        <p:spPr>
          <a:xfrm>
            <a:off x="6205599" y="1498735"/>
            <a:ext cx="5867840" cy="4900613"/>
          </a:xfrm>
          <a:prstGeom prst="rect">
            <a:avLst/>
          </a:prstGeom>
          <a:ln>
            <a:noFill/>
          </a:ln>
          <a:effectLst>
            <a:outerShdw blurRad="292100" dist="139700" dir="2700000" algn="tl" rotWithShape="0">
              <a:srgbClr val="333333">
                <a:alpha val="65000"/>
              </a:srgbClr>
            </a:outerShdw>
          </a:effectLst>
        </p:spPr>
      </p:pic>
      <p:sp>
        <p:nvSpPr>
          <p:cNvPr id="6" name="Footer Placeholder 5">
            <a:extLst>
              <a:ext uri="{FF2B5EF4-FFF2-40B4-BE49-F238E27FC236}">
                <a16:creationId xmlns:a16="http://schemas.microsoft.com/office/drawing/2014/main" id="{028964B3-5773-DC9D-C83E-2E98DB64BC5D}"/>
              </a:ext>
            </a:extLst>
          </p:cNvPr>
          <p:cNvSpPr>
            <a:spLocks noGrp="1"/>
          </p:cNvSpPr>
          <p:nvPr>
            <p:ph type="ftr" sz="quarter" idx="11"/>
          </p:nvPr>
        </p:nvSpPr>
        <p:spPr>
          <a:xfrm>
            <a:off x="747848" y="6259648"/>
            <a:ext cx="4114800" cy="365125"/>
          </a:xfrm>
        </p:spPr>
        <p:txBody>
          <a:bodyPr/>
          <a:lstStyle/>
          <a:p>
            <a:pPr algn="l"/>
            <a:r>
              <a:rPr lang="en-US" sz="900" dirty="0">
                <a:solidFill>
                  <a:schemeClr val="tx1"/>
                </a:solidFill>
              </a:rPr>
              <a:t>Can Fam Physician. 2009 May; 55(5): 494-496</a:t>
            </a:r>
          </a:p>
          <a:p>
            <a:pPr algn="l"/>
            <a:r>
              <a:rPr lang="en-US" sz="900" dirty="0">
                <a:solidFill>
                  <a:schemeClr val="tx1"/>
                </a:solidFill>
              </a:rPr>
              <a:t>IVC Northwest. 2022. </a:t>
            </a:r>
          </a:p>
        </p:txBody>
      </p:sp>
    </p:spTree>
    <p:extLst>
      <p:ext uri="{BB962C8B-B14F-4D97-AF65-F5344CB8AC3E}">
        <p14:creationId xmlns:p14="http://schemas.microsoft.com/office/powerpoint/2010/main" val="111863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C60B2-3E18-0084-6458-C6C7A51F3A83}"/>
              </a:ext>
            </a:extLst>
          </p:cNvPr>
          <p:cNvSpPr>
            <a:spLocks noGrp="1"/>
          </p:cNvSpPr>
          <p:nvPr>
            <p:ph type="title"/>
          </p:nvPr>
        </p:nvSpPr>
        <p:spPr>
          <a:xfrm>
            <a:off x="643467" y="321734"/>
            <a:ext cx="4970877" cy="1135737"/>
          </a:xfrm>
        </p:spPr>
        <p:txBody>
          <a:bodyPr>
            <a:normAutofit/>
          </a:bodyPr>
          <a:lstStyle/>
          <a:p>
            <a:r>
              <a:rPr lang="en-US" dirty="0"/>
              <a:t>Implantable Ports</a:t>
            </a:r>
          </a:p>
        </p:txBody>
      </p:sp>
      <p:sp>
        <p:nvSpPr>
          <p:cNvPr id="3" name="Content Placeholder 2">
            <a:extLst>
              <a:ext uri="{FF2B5EF4-FFF2-40B4-BE49-F238E27FC236}">
                <a16:creationId xmlns:a16="http://schemas.microsoft.com/office/drawing/2014/main" id="{62CA74B0-6AC2-454F-689E-ED2EBEF6FFAE}"/>
              </a:ext>
            </a:extLst>
          </p:cNvPr>
          <p:cNvSpPr>
            <a:spLocks noGrp="1"/>
          </p:cNvSpPr>
          <p:nvPr>
            <p:ph idx="1"/>
          </p:nvPr>
        </p:nvSpPr>
        <p:spPr>
          <a:xfrm>
            <a:off x="643468" y="1782981"/>
            <a:ext cx="4970877" cy="4393982"/>
          </a:xfrm>
        </p:spPr>
        <p:txBody>
          <a:bodyPr>
            <a:normAutofit/>
          </a:bodyPr>
          <a:lstStyle/>
          <a:p>
            <a:r>
              <a:rPr lang="en-US" sz="2000" dirty="0"/>
              <a:t>Location: Chest wall or upper arm</a:t>
            </a:r>
          </a:p>
          <a:p>
            <a:pPr lvl="1"/>
            <a:r>
              <a:rPr lang="en-US" sz="2000" dirty="0"/>
              <a:t> enters the superior vena cava, subclavian or internal jugular vein</a:t>
            </a:r>
          </a:p>
          <a:p>
            <a:r>
              <a:rPr lang="en-US" sz="2000" dirty="0"/>
              <a:t>Duration: Months to years</a:t>
            </a:r>
          </a:p>
          <a:p>
            <a:r>
              <a:rPr lang="en-US" sz="2000" dirty="0"/>
              <a:t>Indications: Long-term intermittent access – chemotherapy, infusion of blood products, etc.</a:t>
            </a:r>
          </a:p>
          <a:p>
            <a:r>
              <a:rPr lang="en-US" sz="2000" dirty="0"/>
              <a:t>Accessing Implantable Ports: Non-coring Huber needles must be used to puncture the septum</a:t>
            </a:r>
          </a:p>
          <a:p>
            <a:pPr marL="457200" lvl="1" indent="0">
              <a:buNone/>
            </a:pPr>
            <a:endParaRPr lang="en-US" sz="2000" dirty="0"/>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5F895D-DC35-E7F3-8663-633B99F13E02}"/>
              </a:ext>
            </a:extLst>
          </p:cNvPr>
          <p:cNvPicPr>
            <a:picLocks noChangeAspect="1"/>
          </p:cNvPicPr>
          <p:nvPr/>
        </p:nvPicPr>
        <p:blipFill>
          <a:blip r:embed="rId3"/>
          <a:stretch>
            <a:fillRect/>
          </a:stretch>
        </p:blipFill>
        <p:spPr>
          <a:xfrm>
            <a:off x="6257813" y="940790"/>
            <a:ext cx="5290720" cy="49764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5" name="Group 14">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6" name="Isosceles Triangle 15">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ooter Placeholder 6">
            <a:extLst>
              <a:ext uri="{FF2B5EF4-FFF2-40B4-BE49-F238E27FC236}">
                <a16:creationId xmlns:a16="http://schemas.microsoft.com/office/drawing/2014/main" id="{B050BC1F-28B3-13A7-E935-67FA781E02C6}"/>
              </a:ext>
            </a:extLst>
          </p:cNvPr>
          <p:cNvSpPr>
            <a:spLocks noGrp="1"/>
          </p:cNvSpPr>
          <p:nvPr>
            <p:ph type="ftr" sz="quarter" idx="11"/>
          </p:nvPr>
        </p:nvSpPr>
        <p:spPr>
          <a:xfrm>
            <a:off x="670705" y="6165161"/>
            <a:ext cx="4114800" cy="365125"/>
          </a:xfrm>
        </p:spPr>
        <p:txBody>
          <a:bodyPr/>
          <a:lstStyle/>
          <a:p>
            <a:pPr algn="l"/>
            <a:r>
              <a:rPr lang="en-US" sz="900" dirty="0">
                <a:solidFill>
                  <a:schemeClr val="tx1"/>
                </a:solidFill>
              </a:rPr>
              <a:t>Can Fam Physician. 2009 May; 55(5): 494-496.</a:t>
            </a:r>
          </a:p>
          <a:p>
            <a:pPr algn="l"/>
            <a:r>
              <a:rPr lang="en-US" sz="900" dirty="0">
                <a:solidFill>
                  <a:schemeClr val="tx1"/>
                </a:solidFill>
              </a:rPr>
              <a:t>Nurse Key. July 2016.</a:t>
            </a:r>
          </a:p>
        </p:txBody>
      </p:sp>
    </p:spTree>
    <p:extLst>
      <p:ext uri="{BB962C8B-B14F-4D97-AF65-F5344CB8AC3E}">
        <p14:creationId xmlns:p14="http://schemas.microsoft.com/office/powerpoint/2010/main" val="429417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E68818-5179-451A-F316-BFF50317D7CA}"/>
              </a:ext>
            </a:extLst>
          </p:cNvPr>
          <p:cNvSpPr>
            <a:spLocks noGrp="1"/>
          </p:cNvSpPr>
          <p:nvPr>
            <p:ph type="title"/>
          </p:nvPr>
        </p:nvSpPr>
        <p:spPr>
          <a:xfrm>
            <a:off x="643468" y="643467"/>
            <a:ext cx="4804064" cy="5571065"/>
          </a:xfrm>
        </p:spPr>
        <p:txBody>
          <a:bodyPr>
            <a:normAutofit/>
          </a:bodyPr>
          <a:lstStyle/>
          <a:p>
            <a:r>
              <a:rPr lang="en-US" sz="3600" dirty="0"/>
              <a:t>Audience Question #1</a:t>
            </a:r>
          </a:p>
        </p:txBody>
      </p:sp>
      <p:sp>
        <p:nvSpPr>
          <p:cNvPr id="23" name="Freeform: Shape 22">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CD9914E-8D96-EE21-D016-18B50055C310}"/>
              </a:ext>
            </a:extLst>
          </p:cNvPr>
          <p:cNvSpPr>
            <a:spLocks noGrp="1"/>
          </p:cNvSpPr>
          <p:nvPr>
            <p:ph idx="1"/>
          </p:nvPr>
        </p:nvSpPr>
        <p:spPr>
          <a:xfrm>
            <a:off x="6090999" y="1091336"/>
            <a:ext cx="5457533" cy="5571065"/>
          </a:xfrm>
        </p:spPr>
        <p:txBody>
          <a:bodyPr anchor="ctr">
            <a:normAutofit/>
          </a:bodyPr>
          <a:lstStyle/>
          <a:p>
            <a:pPr marL="0" indent="0">
              <a:buNone/>
            </a:pPr>
            <a:r>
              <a:rPr lang="en-US" sz="2000" dirty="0"/>
              <a:t>Which of the following are central venous access devices (CVADs)? </a:t>
            </a:r>
          </a:p>
          <a:p>
            <a:pPr marL="0" indent="0">
              <a:buNone/>
            </a:pPr>
            <a:r>
              <a:rPr lang="en-US" sz="2000" dirty="0"/>
              <a:t>I. Implantable port</a:t>
            </a:r>
          </a:p>
          <a:p>
            <a:pPr marL="0" indent="0">
              <a:buNone/>
            </a:pPr>
            <a:r>
              <a:rPr lang="en-US" sz="2000" dirty="0"/>
              <a:t>II. PASV PICC</a:t>
            </a:r>
          </a:p>
          <a:p>
            <a:pPr marL="0" indent="0">
              <a:buNone/>
            </a:pPr>
            <a:r>
              <a:rPr lang="en-US" sz="2000" dirty="0"/>
              <a:t>III. Skin-tunneled catheter</a:t>
            </a:r>
          </a:p>
          <a:p>
            <a:pPr marL="0" indent="0">
              <a:buNone/>
            </a:pPr>
            <a:r>
              <a:rPr lang="en-US" sz="2000" dirty="0"/>
              <a:t>IV. Midline catheter</a:t>
            </a:r>
          </a:p>
          <a:p>
            <a:pPr marL="0" indent="0">
              <a:buNone/>
            </a:pPr>
            <a:endParaRPr lang="en-US" sz="2000" dirty="0"/>
          </a:p>
          <a:p>
            <a:pPr marL="0" indent="0">
              <a:buNone/>
            </a:pPr>
            <a:r>
              <a:rPr lang="en-US" sz="2000" dirty="0"/>
              <a:t>Answer choices:</a:t>
            </a:r>
          </a:p>
          <a:p>
            <a:pPr marL="457200" indent="-457200">
              <a:buAutoNum type="alphaLcPeriod"/>
            </a:pPr>
            <a:r>
              <a:rPr lang="en-US" sz="2000" dirty="0"/>
              <a:t>I, III, and IV</a:t>
            </a:r>
          </a:p>
          <a:p>
            <a:pPr marL="457200" indent="-457200">
              <a:buAutoNum type="alphaLcPeriod"/>
            </a:pPr>
            <a:r>
              <a:rPr lang="en-US" sz="2000" dirty="0"/>
              <a:t>I only</a:t>
            </a:r>
          </a:p>
          <a:p>
            <a:pPr marL="457200" indent="-457200">
              <a:buAutoNum type="alphaLcPeriod"/>
            </a:pPr>
            <a:r>
              <a:rPr lang="en-US" sz="2000" dirty="0"/>
              <a:t>II and III</a:t>
            </a:r>
          </a:p>
          <a:p>
            <a:pPr marL="457200" indent="-457200">
              <a:buAutoNum type="alphaLcPeriod"/>
            </a:pPr>
            <a:r>
              <a:rPr lang="en-US" sz="2000" dirty="0"/>
              <a:t>I, II, and III</a:t>
            </a:r>
          </a:p>
          <a:p>
            <a:pPr marL="0" indent="0">
              <a:buNone/>
            </a:pPr>
            <a:endParaRPr lang="en-US" sz="2000" dirty="0"/>
          </a:p>
          <a:p>
            <a:pPr marL="0" indent="0">
              <a:buNone/>
            </a:pPr>
            <a:endParaRPr lang="en-US" sz="2000" dirty="0"/>
          </a:p>
          <a:p>
            <a:pPr marL="0" indent="0">
              <a:buNone/>
            </a:pPr>
            <a:endParaRPr lang="en-US" sz="2000" dirty="0"/>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562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E68818-5179-451A-F316-BFF50317D7CA}"/>
              </a:ext>
            </a:extLst>
          </p:cNvPr>
          <p:cNvSpPr>
            <a:spLocks noGrp="1"/>
          </p:cNvSpPr>
          <p:nvPr>
            <p:ph type="title"/>
          </p:nvPr>
        </p:nvSpPr>
        <p:spPr>
          <a:xfrm>
            <a:off x="643468" y="643467"/>
            <a:ext cx="4804064" cy="5571065"/>
          </a:xfrm>
        </p:spPr>
        <p:txBody>
          <a:bodyPr>
            <a:normAutofit/>
          </a:bodyPr>
          <a:lstStyle/>
          <a:p>
            <a:r>
              <a:rPr lang="en-US" sz="3600" dirty="0"/>
              <a:t>Audience Question #1</a:t>
            </a:r>
          </a:p>
        </p:txBody>
      </p:sp>
      <p:sp>
        <p:nvSpPr>
          <p:cNvPr id="23" name="Freeform: Shape 22">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CD9914E-8D96-EE21-D016-18B50055C310}"/>
              </a:ext>
            </a:extLst>
          </p:cNvPr>
          <p:cNvSpPr>
            <a:spLocks noGrp="1"/>
          </p:cNvSpPr>
          <p:nvPr>
            <p:ph idx="1"/>
          </p:nvPr>
        </p:nvSpPr>
        <p:spPr>
          <a:xfrm>
            <a:off x="6090999" y="1091336"/>
            <a:ext cx="5457533" cy="5571065"/>
          </a:xfrm>
        </p:spPr>
        <p:txBody>
          <a:bodyPr anchor="ctr">
            <a:normAutofit/>
          </a:bodyPr>
          <a:lstStyle/>
          <a:p>
            <a:pPr marL="0" indent="0">
              <a:buNone/>
            </a:pPr>
            <a:r>
              <a:rPr lang="en-US" sz="2000" dirty="0"/>
              <a:t>Which of the following are central venous access devices (CVADs)? </a:t>
            </a:r>
          </a:p>
          <a:p>
            <a:pPr marL="0" indent="0">
              <a:buNone/>
            </a:pPr>
            <a:r>
              <a:rPr lang="en-US" sz="2000" dirty="0"/>
              <a:t>I. Implantable port</a:t>
            </a:r>
          </a:p>
          <a:p>
            <a:pPr marL="0" indent="0">
              <a:buNone/>
            </a:pPr>
            <a:r>
              <a:rPr lang="en-US" sz="2000" dirty="0"/>
              <a:t>II. PASV PICC</a:t>
            </a:r>
          </a:p>
          <a:p>
            <a:pPr marL="0" indent="0">
              <a:buNone/>
            </a:pPr>
            <a:r>
              <a:rPr lang="en-US" sz="2000" dirty="0"/>
              <a:t>III. Skin-tunneled catheter</a:t>
            </a:r>
          </a:p>
          <a:p>
            <a:pPr marL="0" indent="0">
              <a:buNone/>
            </a:pPr>
            <a:r>
              <a:rPr lang="en-US" sz="2000" dirty="0"/>
              <a:t>IV. Midline catheter</a:t>
            </a:r>
          </a:p>
          <a:p>
            <a:pPr marL="0" indent="0">
              <a:buNone/>
            </a:pPr>
            <a:endParaRPr lang="en-US" sz="2000" dirty="0"/>
          </a:p>
          <a:p>
            <a:pPr marL="0" indent="0">
              <a:buNone/>
            </a:pPr>
            <a:r>
              <a:rPr lang="en-US" sz="2000" dirty="0"/>
              <a:t>Answer choices:</a:t>
            </a:r>
          </a:p>
          <a:p>
            <a:pPr marL="457200" indent="-457200">
              <a:buAutoNum type="alphaLcPeriod"/>
            </a:pPr>
            <a:r>
              <a:rPr lang="en-US" sz="2000" dirty="0"/>
              <a:t>I, III, and IV</a:t>
            </a:r>
          </a:p>
          <a:p>
            <a:pPr marL="457200" indent="-457200">
              <a:buAutoNum type="alphaLcPeriod"/>
            </a:pPr>
            <a:r>
              <a:rPr lang="en-US" sz="2000" dirty="0"/>
              <a:t>I only</a:t>
            </a:r>
          </a:p>
          <a:p>
            <a:pPr marL="457200" indent="-457200">
              <a:buAutoNum type="alphaLcPeriod"/>
            </a:pPr>
            <a:r>
              <a:rPr lang="en-US" sz="2000" dirty="0"/>
              <a:t>II and III</a:t>
            </a:r>
          </a:p>
          <a:p>
            <a:pPr marL="457200" indent="-457200">
              <a:buAutoNum type="alphaLcPeriod"/>
            </a:pPr>
            <a:r>
              <a:rPr lang="en-US" sz="2000" b="1" dirty="0"/>
              <a:t>I, II, and III</a:t>
            </a:r>
          </a:p>
          <a:p>
            <a:pPr marL="0" indent="0">
              <a:buNone/>
            </a:pPr>
            <a:endParaRPr lang="en-US" sz="2000" dirty="0"/>
          </a:p>
          <a:p>
            <a:pPr marL="0" indent="0">
              <a:buNone/>
            </a:pPr>
            <a:endParaRPr lang="en-US" sz="2000" dirty="0"/>
          </a:p>
          <a:p>
            <a:pPr marL="0" indent="0">
              <a:buNone/>
            </a:pPr>
            <a:endParaRPr lang="en-US" sz="2000" dirty="0"/>
          </a:p>
        </p:txBody>
      </p:sp>
      <p:sp>
        <p:nvSpPr>
          <p:cNvPr id="27"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Isosceles Triangle 28">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6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2: Line Flushing</a:t>
            </a:r>
          </a:p>
        </p:txBody>
      </p:sp>
      <p:sp>
        <p:nvSpPr>
          <p:cNvPr id="23" name="Rectangle 22">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8959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CC6E5B-3BAD-683A-175D-A0951F6C1A57}"/>
              </a:ext>
            </a:extLst>
          </p:cNvPr>
          <p:cNvSpPr>
            <a:spLocks noGrp="1"/>
          </p:cNvSpPr>
          <p:nvPr>
            <p:ph type="title"/>
          </p:nvPr>
        </p:nvSpPr>
        <p:spPr>
          <a:xfrm>
            <a:off x="643467" y="321734"/>
            <a:ext cx="10905066" cy="1135737"/>
          </a:xfrm>
        </p:spPr>
        <p:txBody>
          <a:bodyPr>
            <a:normAutofit/>
          </a:bodyPr>
          <a:lstStyle/>
          <a:p>
            <a:pPr algn="ctr"/>
            <a:r>
              <a:rPr lang="en-US" dirty="0"/>
              <a:t>Line Flushing</a:t>
            </a:r>
          </a:p>
        </p:txBody>
      </p:sp>
      <p:graphicFrame>
        <p:nvGraphicFramePr>
          <p:cNvPr id="37" name="Content Placeholder 2">
            <a:extLst>
              <a:ext uri="{FF2B5EF4-FFF2-40B4-BE49-F238E27FC236}">
                <a16:creationId xmlns:a16="http://schemas.microsoft.com/office/drawing/2014/main" id="{5B6DD06E-2116-0959-9FBB-F826D21027B8}"/>
              </a:ext>
            </a:extLst>
          </p:cNvPr>
          <p:cNvGraphicFramePr>
            <a:graphicFrameLocks noGrp="1"/>
          </p:cNvGraphicFramePr>
          <p:nvPr>
            <p:ph idx="1"/>
            <p:extLst>
              <p:ext uri="{D42A27DB-BD31-4B8C-83A1-F6EECF244321}">
                <p14:modId xmlns:p14="http://schemas.microsoft.com/office/powerpoint/2010/main" val="176249800"/>
              </p:ext>
            </p:extLst>
          </p:nvPr>
        </p:nvGraphicFramePr>
        <p:xfrm>
          <a:off x="507030" y="1345815"/>
          <a:ext cx="10275501"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1E340C50-B868-0D57-B8BC-CBA760E94048}"/>
              </a:ext>
            </a:extLst>
          </p:cNvPr>
          <p:cNvSpPr>
            <a:spLocks noGrp="1"/>
          </p:cNvSpPr>
          <p:nvPr>
            <p:ph type="ftr" sz="quarter" idx="11"/>
          </p:nvPr>
        </p:nvSpPr>
        <p:spPr>
          <a:xfrm>
            <a:off x="507030" y="6161354"/>
            <a:ext cx="4114800" cy="457723"/>
          </a:xfrm>
        </p:spPr>
        <p:txBody>
          <a:bodyPr>
            <a:noAutofit/>
          </a:bodyPr>
          <a:lstStyle/>
          <a:p>
            <a:pPr algn="l">
              <a:spcAft>
                <a:spcPts val="600"/>
              </a:spcAft>
            </a:pPr>
            <a:r>
              <a:rPr lang="en-US" sz="900" dirty="0">
                <a:solidFill>
                  <a:schemeClr val="tx1"/>
                </a:solidFill>
              </a:rPr>
              <a:t>J </a:t>
            </a:r>
            <a:r>
              <a:rPr lang="en-US" sz="900" dirty="0" err="1">
                <a:solidFill>
                  <a:schemeClr val="tx1"/>
                </a:solidFill>
              </a:rPr>
              <a:t>Infus</a:t>
            </a:r>
            <a:r>
              <a:rPr lang="en-US" sz="900" dirty="0">
                <a:solidFill>
                  <a:schemeClr val="tx1"/>
                </a:solidFill>
              </a:rPr>
              <a:t> </a:t>
            </a:r>
            <a:r>
              <a:rPr lang="en-US" sz="900" dirty="0" err="1">
                <a:solidFill>
                  <a:schemeClr val="tx1"/>
                </a:solidFill>
              </a:rPr>
              <a:t>Nurs</a:t>
            </a:r>
            <a:r>
              <a:rPr lang="en-US" sz="900" dirty="0">
                <a:solidFill>
                  <a:schemeClr val="tx1"/>
                </a:solidFill>
              </a:rPr>
              <a:t>. 2021;44(1S Suppl 1):S1-S224. </a:t>
            </a:r>
          </a:p>
          <a:p>
            <a:pPr algn="l">
              <a:spcAft>
                <a:spcPts val="600"/>
              </a:spcAft>
            </a:pPr>
            <a:r>
              <a:rPr lang="en-US" sz="900" dirty="0">
                <a:solidFill>
                  <a:schemeClr val="tx1"/>
                </a:solidFill>
              </a:rPr>
              <a:t>Home </a:t>
            </a:r>
            <a:r>
              <a:rPr lang="en-US" sz="900" dirty="0" err="1">
                <a:solidFill>
                  <a:schemeClr val="tx1"/>
                </a:solidFill>
              </a:rPr>
              <a:t>Healthc</a:t>
            </a:r>
            <a:r>
              <a:rPr lang="en-US" sz="900" dirty="0">
                <a:solidFill>
                  <a:schemeClr val="tx1"/>
                </a:solidFill>
              </a:rPr>
              <a:t> Now. 2017;35(1):10-18.</a:t>
            </a:r>
          </a:p>
        </p:txBody>
      </p:sp>
    </p:spTree>
    <p:extLst>
      <p:ext uri="{BB962C8B-B14F-4D97-AF65-F5344CB8AC3E}">
        <p14:creationId xmlns:p14="http://schemas.microsoft.com/office/powerpoint/2010/main" val="1186408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dirty="0"/>
              <a:t>Flush Characteristics </a:t>
            </a:r>
          </a:p>
        </p:txBody>
      </p:sp>
      <p:graphicFrame>
        <p:nvGraphicFramePr>
          <p:cNvPr id="5" name="Content Placeholder 4">
            <a:extLst>
              <a:ext uri="{FF2B5EF4-FFF2-40B4-BE49-F238E27FC236}">
                <a16:creationId xmlns:a16="http://schemas.microsoft.com/office/drawing/2014/main" id="{E14A2039-E462-B1D8-89BE-28C95F4383EE}"/>
              </a:ext>
            </a:extLst>
          </p:cNvPr>
          <p:cNvGraphicFramePr>
            <a:graphicFrameLocks noGrp="1"/>
          </p:cNvGraphicFramePr>
          <p:nvPr>
            <p:ph idx="1"/>
            <p:extLst>
              <p:ext uri="{D42A27DB-BD31-4B8C-83A1-F6EECF244321}">
                <p14:modId xmlns:p14="http://schemas.microsoft.com/office/powerpoint/2010/main" val="2638016841"/>
              </p:ext>
            </p:extLst>
          </p:nvPr>
        </p:nvGraphicFramePr>
        <p:xfrm>
          <a:off x="774220" y="1662567"/>
          <a:ext cx="10643560" cy="427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774220" y="6353703"/>
            <a:ext cx="4114800" cy="365125"/>
          </a:xfrm>
        </p:spPr>
        <p:txBody>
          <a:bodyPr>
            <a:normAutofit/>
          </a:bodyPr>
          <a:lstStyle/>
          <a:p>
            <a:pPr algn="l">
              <a:spcAft>
                <a:spcPts val="600"/>
              </a:spcAft>
            </a:pPr>
            <a:r>
              <a:rPr lang="en-US" sz="900" dirty="0">
                <a:solidFill>
                  <a:schemeClr val="tx1"/>
                </a:solidFill>
              </a:rPr>
              <a:t>J </a:t>
            </a:r>
            <a:r>
              <a:rPr lang="en-US" sz="900" dirty="0" err="1">
                <a:solidFill>
                  <a:schemeClr val="tx1"/>
                </a:solidFill>
              </a:rPr>
              <a:t>Infus</a:t>
            </a:r>
            <a:r>
              <a:rPr lang="en-US" sz="900" dirty="0">
                <a:solidFill>
                  <a:schemeClr val="tx1"/>
                </a:solidFill>
              </a:rPr>
              <a:t> </a:t>
            </a:r>
            <a:r>
              <a:rPr lang="en-US" sz="900" dirty="0" err="1">
                <a:solidFill>
                  <a:schemeClr val="tx1"/>
                </a:solidFill>
              </a:rPr>
              <a:t>Nurs</a:t>
            </a:r>
            <a:r>
              <a:rPr lang="en-US" sz="900" dirty="0">
                <a:solidFill>
                  <a:schemeClr val="tx1"/>
                </a:solidFill>
              </a:rPr>
              <a:t>. 2021;44(1S Suppl 1):S1-S224. </a:t>
            </a:r>
          </a:p>
          <a:p>
            <a:pPr>
              <a:spcAft>
                <a:spcPts val="600"/>
              </a:spcAft>
            </a:pPr>
            <a:endParaRPr lang="en-US" dirty="0"/>
          </a:p>
        </p:txBody>
      </p:sp>
    </p:spTree>
    <p:extLst>
      <p:ext uri="{BB962C8B-B14F-4D97-AF65-F5344CB8AC3E}">
        <p14:creationId xmlns:p14="http://schemas.microsoft.com/office/powerpoint/2010/main" val="160090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4D6EABF8-8EE5-9F58-E77B-485FA1D9BA4A}"/>
              </a:ext>
            </a:extLst>
          </p:cNvPr>
          <p:cNvSpPr>
            <a:spLocks noGrp="1"/>
          </p:cNvSpPr>
          <p:nvPr>
            <p:ph type="subTitle" idx="1"/>
          </p:nvPr>
        </p:nvSpPr>
        <p:spPr>
          <a:xfrm>
            <a:off x="4439633" y="4518923"/>
            <a:ext cx="3312734" cy="1141851"/>
          </a:xfrm>
          <a:noFill/>
        </p:spPr>
        <p:txBody>
          <a:bodyPr>
            <a:normAutofit/>
          </a:bodyPr>
          <a:lstStyle/>
          <a:p>
            <a:r>
              <a:rPr lang="en-US" sz="2000">
                <a:solidFill>
                  <a:srgbClr val="080808"/>
                </a:solidFill>
              </a:rPr>
              <a:t>Claire Meredith, PharmD</a:t>
            </a:r>
          </a:p>
        </p:txBody>
      </p:sp>
      <p:sp>
        <p:nvSpPr>
          <p:cNvPr id="2" name="Title 1">
            <a:extLst>
              <a:ext uri="{FF2B5EF4-FFF2-40B4-BE49-F238E27FC236}">
                <a16:creationId xmlns:a16="http://schemas.microsoft.com/office/drawing/2014/main" id="{257B80C9-46B1-329B-8644-CE96C66AD4C3}"/>
              </a:ext>
            </a:extLst>
          </p:cNvPr>
          <p:cNvSpPr>
            <a:spLocks noGrp="1"/>
          </p:cNvSpPr>
          <p:nvPr>
            <p:ph type="ctrTitle"/>
          </p:nvPr>
        </p:nvSpPr>
        <p:spPr>
          <a:xfrm>
            <a:off x="3204642" y="2353641"/>
            <a:ext cx="5782716" cy="2150719"/>
          </a:xfrm>
          <a:noFill/>
        </p:spPr>
        <p:txBody>
          <a:bodyPr anchor="ctr">
            <a:normAutofit/>
          </a:bodyPr>
          <a:lstStyle/>
          <a:p>
            <a:r>
              <a:rPr lang="en-US" sz="3300">
                <a:solidFill>
                  <a:srgbClr val="080808"/>
                </a:solidFill>
              </a:rPr>
              <a:t>Line Locks: too much of a good thing? Re-evaluating therapies for CVA device patency in a home infusion setting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8901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F8D7E78D-CC09-7851-4C41-DBF69374CD92}"/>
              </a:ext>
            </a:extLst>
          </p:cNvPr>
          <p:cNvSpPr>
            <a:spLocks noGrp="1"/>
          </p:cNvSpPr>
          <p:nvPr>
            <p:ph type="ftr" sz="quarter" idx="11"/>
          </p:nvPr>
        </p:nvSpPr>
        <p:spPr>
          <a:xfrm>
            <a:off x="757980" y="6304187"/>
            <a:ext cx="4114800" cy="365125"/>
          </a:xfrm>
        </p:spPr>
        <p:txBody>
          <a:bodyPr vert="horz" lIns="91440" tIns="45720" rIns="91440" bIns="45720" rtlCol="0" anchor="ctr">
            <a:noAutofit/>
          </a:bodyPr>
          <a:lstStyle/>
          <a:p>
            <a:pPr algn="l">
              <a:lnSpc>
                <a:spcPct val="90000"/>
              </a:lnSpc>
              <a:spcAft>
                <a:spcPts val="600"/>
              </a:spcAft>
            </a:pPr>
            <a:r>
              <a:rPr lang="en-US" sz="900" kern="1200" dirty="0">
                <a:solidFill>
                  <a:schemeClr val="tx1"/>
                </a:solidFill>
                <a:latin typeface="+mn-lt"/>
                <a:ea typeface="+mn-ea"/>
                <a:cs typeface="+mn-cs"/>
              </a:rPr>
              <a:t>Home </a:t>
            </a:r>
            <a:r>
              <a:rPr lang="en-US" sz="900" kern="1200" dirty="0" err="1">
                <a:solidFill>
                  <a:schemeClr val="tx1"/>
                </a:solidFill>
                <a:latin typeface="+mn-lt"/>
                <a:ea typeface="+mn-ea"/>
                <a:cs typeface="+mn-cs"/>
              </a:rPr>
              <a:t>Healthc</a:t>
            </a:r>
            <a:r>
              <a:rPr lang="en-US" sz="900" kern="1200" dirty="0">
                <a:solidFill>
                  <a:schemeClr val="tx1"/>
                </a:solidFill>
                <a:latin typeface="+mn-lt"/>
                <a:ea typeface="+mn-ea"/>
                <a:cs typeface="+mn-cs"/>
              </a:rPr>
              <a:t> Now. 2017;35(1):10-18.</a:t>
            </a:r>
          </a:p>
          <a:p>
            <a:pPr algn="l">
              <a:lnSpc>
                <a:spcPct val="90000"/>
              </a:lnSpc>
              <a:spcAft>
                <a:spcPts val="600"/>
              </a:spcAft>
            </a:pPr>
            <a:r>
              <a:rPr lang="en-US" sz="900" kern="1200" dirty="0">
                <a:solidFill>
                  <a:schemeClr val="tx1"/>
                </a:solidFill>
                <a:latin typeface="+mn-lt"/>
                <a:ea typeface="+mn-ea"/>
                <a:cs typeface="+mn-cs"/>
              </a:rPr>
              <a:t>J </a:t>
            </a:r>
            <a:r>
              <a:rPr lang="en-US" sz="900" kern="1200" dirty="0" err="1">
                <a:solidFill>
                  <a:schemeClr val="tx1"/>
                </a:solidFill>
                <a:latin typeface="+mn-lt"/>
                <a:ea typeface="+mn-ea"/>
                <a:cs typeface="+mn-cs"/>
              </a:rPr>
              <a:t>Infus</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Nurs</a:t>
            </a:r>
            <a:r>
              <a:rPr lang="en-US" sz="900" kern="1200" dirty="0">
                <a:solidFill>
                  <a:schemeClr val="tx1"/>
                </a:solidFill>
                <a:latin typeface="+mn-lt"/>
                <a:ea typeface="+mn-ea"/>
                <a:cs typeface="+mn-cs"/>
              </a:rPr>
              <a:t>. 2019;42(1):37-43.</a:t>
            </a:r>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939ED7-A134-AB39-AE17-6FD21C4A3D42}"/>
              </a:ext>
            </a:extLst>
          </p:cNvPr>
          <p:cNvSpPr>
            <a:spLocks noGrp="1"/>
          </p:cNvSpPr>
          <p:nvPr>
            <p:ph type="title"/>
          </p:nvPr>
        </p:nvSpPr>
        <p:spPr/>
        <p:txBody>
          <a:bodyPr/>
          <a:lstStyle/>
          <a:p>
            <a:pPr algn="ctr"/>
            <a:r>
              <a:rPr lang="en-US" dirty="0"/>
              <a:t>Techniques for Flushing CVA Devices</a:t>
            </a:r>
          </a:p>
        </p:txBody>
      </p:sp>
      <p:graphicFrame>
        <p:nvGraphicFramePr>
          <p:cNvPr id="7" name="Content Placeholder 2">
            <a:extLst>
              <a:ext uri="{FF2B5EF4-FFF2-40B4-BE49-F238E27FC236}">
                <a16:creationId xmlns:a16="http://schemas.microsoft.com/office/drawing/2014/main" id="{2A89AF58-7AB5-A832-832F-7C467F2FD667}"/>
              </a:ext>
            </a:extLst>
          </p:cNvPr>
          <p:cNvGraphicFramePr>
            <a:graphicFrameLocks noGrp="1"/>
          </p:cNvGraphicFramePr>
          <p:nvPr>
            <p:ph idx="1"/>
            <p:extLst>
              <p:ext uri="{D42A27DB-BD31-4B8C-83A1-F6EECF244321}">
                <p14:modId xmlns:p14="http://schemas.microsoft.com/office/powerpoint/2010/main" val="4000586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47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dirty="0"/>
              <a:t>Pulsatile Flushing Technique</a:t>
            </a:r>
          </a:p>
        </p:txBody>
      </p:sp>
      <p:graphicFrame>
        <p:nvGraphicFramePr>
          <p:cNvPr id="7" name="Content Placeholder 6">
            <a:extLst>
              <a:ext uri="{FF2B5EF4-FFF2-40B4-BE49-F238E27FC236}">
                <a16:creationId xmlns:a16="http://schemas.microsoft.com/office/drawing/2014/main" id="{1A1EEC51-D2F3-77A5-D506-F8DF8DBBF340}"/>
              </a:ext>
            </a:extLst>
          </p:cNvPr>
          <p:cNvGraphicFramePr>
            <a:graphicFrameLocks noGrp="1"/>
          </p:cNvGraphicFramePr>
          <p:nvPr>
            <p:ph idx="1"/>
            <p:extLst>
              <p:ext uri="{D42A27DB-BD31-4B8C-83A1-F6EECF244321}">
                <p14:modId xmlns:p14="http://schemas.microsoft.com/office/powerpoint/2010/main" val="4049088157"/>
              </p:ext>
            </p:extLst>
          </p:nvPr>
        </p:nvGraphicFramePr>
        <p:xfrm>
          <a:off x="1014060" y="1321552"/>
          <a:ext cx="4008384" cy="473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4" name="Rectangle 13">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Diagram&#10;&#10;Description automatically generated"/>
          <p:cNvPicPr>
            <a:picLocks noChangeAspect="1"/>
          </p:cNvPicPr>
          <p:nvPr/>
        </p:nvPicPr>
        <p:blipFill>
          <a:blip r:embed="rId8"/>
          <a:stretch>
            <a:fillRect/>
          </a:stretch>
        </p:blipFill>
        <p:spPr>
          <a:xfrm>
            <a:off x="5522530" y="1782982"/>
            <a:ext cx="5798789" cy="2116558"/>
          </a:xfrm>
          <a:prstGeom prst="rect">
            <a:avLst/>
          </a:prstGeom>
        </p:spPr>
      </p:pic>
      <p:grpSp>
        <p:nvGrpSpPr>
          <p:cNvPr id="17" name="Group 16">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8" name="Isosceles Triangle 1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able&#10;&#10;Description automatically generated"/>
          <p:cNvPicPr>
            <a:picLocks noChangeAspect="1"/>
          </p:cNvPicPr>
          <p:nvPr/>
        </p:nvPicPr>
        <p:blipFill>
          <a:blip r:embed="rId9"/>
          <a:stretch>
            <a:fillRect/>
          </a:stretch>
        </p:blipFill>
        <p:spPr>
          <a:xfrm>
            <a:off x="5295320" y="4258456"/>
            <a:ext cx="6253212" cy="1688367"/>
          </a:xfrm>
          <a:prstGeom prst="rect">
            <a:avLst/>
          </a:prstGeom>
        </p:spPr>
      </p:pic>
      <p:sp>
        <p:nvSpPr>
          <p:cNvPr id="6" name="Footer Placeholder 5"/>
          <p:cNvSpPr>
            <a:spLocks noGrp="1"/>
          </p:cNvSpPr>
          <p:nvPr>
            <p:ph type="ftr" sz="quarter" idx="11"/>
          </p:nvPr>
        </p:nvSpPr>
        <p:spPr>
          <a:xfrm>
            <a:off x="1014060" y="6250211"/>
            <a:ext cx="4114800" cy="365125"/>
          </a:xfrm>
        </p:spPr>
        <p:txBody>
          <a:bodyPr>
            <a:normAutofit/>
          </a:bodyPr>
          <a:lstStyle/>
          <a:p>
            <a:pPr algn="l">
              <a:spcAft>
                <a:spcPts val="600"/>
              </a:spcAft>
            </a:pPr>
            <a:r>
              <a:rPr lang="en-US" sz="900" dirty="0">
                <a:solidFill>
                  <a:schemeClr val="tx1"/>
                </a:solidFill>
              </a:rPr>
              <a:t>Med Devices (</a:t>
            </a:r>
            <a:r>
              <a:rPr lang="en-US" sz="900" dirty="0" err="1">
                <a:solidFill>
                  <a:schemeClr val="tx1"/>
                </a:solidFill>
              </a:rPr>
              <a:t>Auckl</a:t>
            </a:r>
            <a:r>
              <a:rPr lang="en-US" sz="900" dirty="0">
                <a:solidFill>
                  <a:schemeClr val="tx1"/>
                </a:solidFill>
              </a:rPr>
              <a:t>). 2014;7:379‐383.</a:t>
            </a:r>
          </a:p>
        </p:txBody>
      </p:sp>
    </p:spTree>
    <p:extLst>
      <p:ext uri="{BB962C8B-B14F-4D97-AF65-F5344CB8AC3E}">
        <p14:creationId xmlns:p14="http://schemas.microsoft.com/office/powerpoint/2010/main" val="236020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17"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3: Line Locking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339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838198" y="6130749"/>
            <a:ext cx="4114800" cy="644787"/>
          </a:xfrm>
        </p:spPr>
        <p:txBody>
          <a:bodyPr vert="horz" lIns="91440" tIns="45720" rIns="91440" bIns="45720" rtlCol="0" anchor="ctr">
            <a:normAutofit/>
          </a:bodyPr>
          <a:lstStyle/>
          <a:p>
            <a:pPr algn="l">
              <a:lnSpc>
                <a:spcPct val="90000"/>
              </a:lnSpc>
              <a:spcAft>
                <a:spcPts val="600"/>
              </a:spcAft>
            </a:pPr>
            <a:r>
              <a:rPr lang="en-US" sz="900" kern="1200" dirty="0" err="1">
                <a:solidFill>
                  <a:schemeClr val="tx1"/>
                </a:solidFill>
                <a:latin typeface="+mn-lt"/>
                <a:ea typeface="+mn-ea"/>
                <a:cs typeface="+mn-cs"/>
              </a:rPr>
              <a:t>Nurs</a:t>
            </a:r>
            <a:r>
              <a:rPr lang="en-US" sz="900" kern="1200" dirty="0">
                <a:solidFill>
                  <a:schemeClr val="tx1"/>
                </a:solidFill>
                <a:latin typeface="+mn-lt"/>
                <a:ea typeface="+mn-ea"/>
                <a:cs typeface="+mn-cs"/>
              </a:rPr>
              <a:t> Res </a:t>
            </a:r>
            <a:r>
              <a:rPr lang="en-US" sz="900" kern="1200" dirty="0" err="1">
                <a:solidFill>
                  <a:schemeClr val="tx1"/>
                </a:solidFill>
                <a:latin typeface="+mn-lt"/>
                <a:ea typeface="+mn-ea"/>
                <a:cs typeface="+mn-cs"/>
              </a:rPr>
              <a:t>Pract</a:t>
            </a:r>
            <a:r>
              <a:rPr lang="en-US" sz="900" kern="1200" dirty="0">
                <a:solidFill>
                  <a:schemeClr val="tx1"/>
                </a:solidFill>
                <a:latin typeface="+mn-lt"/>
                <a:ea typeface="+mn-ea"/>
                <a:cs typeface="+mn-cs"/>
              </a:rPr>
              <a:t>. 2015;2015:985686.</a:t>
            </a:r>
          </a:p>
          <a:p>
            <a:pPr algn="l">
              <a:lnSpc>
                <a:spcPct val="90000"/>
              </a:lnSpc>
              <a:spcAft>
                <a:spcPts val="600"/>
              </a:spcAft>
            </a:pPr>
            <a:r>
              <a:rPr lang="en-US" sz="900" kern="1200" dirty="0">
                <a:solidFill>
                  <a:schemeClr val="tx1"/>
                </a:solidFill>
                <a:latin typeface="+mn-lt"/>
                <a:ea typeface="+mn-ea"/>
                <a:cs typeface="+mn-cs"/>
              </a:rPr>
              <a:t>Crit Car. 2017;21(1):5.</a:t>
            </a: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B589E-64FA-67A5-0B2A-FE324D2C7AA8}"/>
              </a:ext>
            </a:extLst>
          </p:cNvPr>
          <p:cNvSpPr>
            <a:spLocks noGrp="1"/>
          </p:cNvSpPr>
          <p:nvPr>
            <p:ph type="title"/>
          </p:nvPr>
        </p:nvSpPr>
        <p:spPr>
          <a:xfrm>
            <a:off x="838200" y="365126"/>
            <a:ext cx="10515600" cy="1076898"/>
          </a:xfrm>
        </p:spPr>
        <p:txBody>
          <a:bodyPr/>
          <a:lstStyle/>
          <a:p>
            <a:pPr algn="ctr"/>
            <a:r>
              <a:rPr lang="en-US" dirty="0"/>
              <a:t>Line Locking</a:t>
            </a:r>
          </a:p>
        </p:txBody>
      </p:sp>
      <p:graphicFrame>
        <p:nvGraphicFramePr>
          <p:cNvPr id="5" name="Content Placeholder 4">
            <a:extLst>
              <a:ext uri="{FF2B5EF4-FFF2-40B4-BE49-F238E27FC236}">
                <a16:creationId xmlns:a16="http://schemas.microsoft.com/office/drawing/2014/main" id="{BC958CE3-A662-F622-F740-9D85766A7CB5}"/>
              </a:ext>
            </a:extLst>
          </p:cNvPr>
          <p:cNvGraphicFramePr>
            <a:graphicFrameLocks noGrp="1"/>
          </p:cNvGraphicFramePr>
          <p:nvPr>
            <p:ph idx="1"/>
            <p:extLst>
              <p:ext uri="{D42A27DB-BD31-4B8C-83A1-F6EECF244321}">
                <p14:modId xmlns:p14="http://schemas.microsoft.com/office/powerpoint/2010/main" val="831825523"/>
              </p:ext>
            </p:extLst>
          </p:nvPr>
        </p:nvGraphicFramePr>
        <p:xfrm>
          <a:off x="838199" y="1442024"/>
          <a:ext cx="10609385" cy="4914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0223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dirty="0"/>
              <a:t>Line Locking with Heparin</a:t>
            </a:r>
          </a:p>
        </p:txBody>
      </p:sp>
      <p:graphicFrame>
        <p:nvGraphicFramePr>
          <p:cNvPr id="8" name="Content Placeholder 7">
            <a:extLst>
              <a:ext uri="{FF2B5EF4-FFF2-40B4-BE49-F238E27FC236}">
                <a16:creationId xmlns:a16="http://schemas.microsoft.com/office/drawing/2014/main" id="{8448C50C-70B4-7404-5C27-A7B170544BEE}"/>
              </a:ext>
            </a:extLst>
          </p:cNvPr>
          <p:cNvGraphicFramePr>
            <a:graphicFrameLocks noGrp="1"/>
          </p:cNvGraphicFramePr>
          <p:nvPr>
            <p:ph idx="1"/>
            <p:extLst>
              <p:ext uri="{D42A27DB-BD31-4B8C-83A1-F6EECF244321}">
                <p14:modId xmlns:p14="http://schemas.microsoft.com/office/powerpoint/2010/main" val="312706779"/>
              </p:ext>
            </p:extLst>
          </p:nvPr>
        </p:nvGraphicFramePr>
        <p:xfrm>
          <a:off x="247541" y="1358283"/>
          <a:ext cx="10671427" cy="4679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643467" y="6171289"/>
            <a:ext cx="4114800" cy="686711"/>
          </a:xfrm>
        </p:spPr>
        <p:txBody>
          <a:bodyPr>
            <a:normAutofit/>
          </a:bodyPr>
          <a:lstStyle/>
          <a:p>
            <a:pPr algn="l">
              <a:lnSpc>
                <a:spcPct val="90000"/>
              </a:lnSpc>
              <a:spcAft>
                <a:spcPts val="600"/>
              </a:spcAft>
            </a:pPr>
            <a:r>
              <a:rPr lang="en-US" sz="900" dirty="0">
                <a:solidFill>
                  <a:schemeClr val="tx1"/>
                </a:solidFill>
              </a:rPr>
              <a:t>J </a:t>
            </a:r>
            <a:r>
              <a:rPr lang="en-US" sz="900" dirty="0" err="1">
                <a:solidFill>
                  <a:schemeClr val="tx1"/>
                </a:solidFill>
              </a:rPr>
              <a:t>Infus</a:t>
            </a:r>
            <a:r>
              <a:rPr lang="en-US" sz="900" dirty="0">
                <a:solidFill>
                  <a:schemeClr val="tx1"/>
                </a:solidFill>
              </a:rPr>
              <a:t> </a:t>
            </a:r>
            <a:r>
              <a:rPr lang="en-US" sz="900" dirty="0" err="1">
                <a:solidFill>
                  <a:schemeClr val="tx1"/>
                </a:solidFill>
              </a:rPr>
              <a:t>Nurs</a:t>
            </a:r>
            <a:r>
              <a:rPr lang="en-US" sz="900" dirty="0">
                <a:solidFill>
                  <a:schemeClr val="tx1"/>
                </a:solidFill>
              </a:rPr>
              <a:t>. 2021 Jan-Feb;44(1S Suppl 1):S1-S224.</a:t>
            </a:r>
          </a:p>
          <a:p>
            <a:pPr algn="l">
              <a:lnSpc>
                <a:spcPct val="90000"/>
              </a:lnSpc>
              <a:spcAft>
                <a:spcPts val="600"/>
              </a:spcAft>
            </a:pPr>
            <a:r>
              <a:rPr lang="en-US" sz="900" dirty="0">
                <a:solidFill>
                  <a:schemeClr val="tx1"/>
                </a:solidFill>
              </a:rPr>
              <a:t>ASAIO J. 2014 Jul-Aug;60(4):443-51.</a:t>
            </a:r>
          </a:p>
        </p:txBody>
      </p:sp>
    </p:spTree>
    <p:extLst>
      <p:ext uri="{BB962C8B-B14F-4D97-AF65-F5344CB8AC3E}">
        <p14:creationId xmlns:p14="http://schemas.microsoft.com/office/powerpoint/2010/main" val="227727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6901193" cy="1135737"/>
          </a:xfrm>
        </p:spPr>
        <p:txBody>
          <a:bodyPr>
            <a:normAutofit fontScale="90000"/>
          </a:bodyPr>
          <a:lstStyle/>
          <a:p>
            <a:pPr algn="ctr"/>
            <a:r>
              <a:rPr lang="en-US" sz="4000" dirty="0"/>
              <a:t>Normal Saline versus Heparin Locks </a:t>
            </a: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with low confidence"/>
          <p:cNvPicPr>
            <a:picLocks noChangeAspect="1"/>
          </p:cNvPicPr>
          <p:nvPr/>
        </p:nvPicPr>
        <p:blipFill>
          <a:blip r:embed="rId3"/>
          <a:stretch>
            <a:fillRect/>
          </a:stretch>
        </p:blipFill>
        <p:spPr>
          <a:xfrm>
            <a:off x="7544660" y="1637188"/>
            <a:ext cx="4647341" cy="3990953"/>
          </a:xfrm>
          <a:prstGeom prst="rect">
            <a:avLst/>
          </a:prstGeom>
        </p:spPr>
      </p:pic>
      <p:grpSp>
        <p:nvGrpSpPr>
          <p:cNvPr id="18" name="Group 17">
            <a:extLst>
              <a:ext uri="{FF2B5EF4-FFF2-40B4-BE49-F238E27FC236}">
                <a16:creationId xmlns:a16="http://schemas.microsoft.com/office/drawing/2014/main" id="{912209CB-3E4C-43AE-B507-08269FAE89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4720" y="0"/>
            <a:ext cx="1097280" cy="1097280"/>
            <a:chOff x="11094720" y="0"/>
            <a:chExt cx="1097280" cy="1097280"/>
          </a:xfrm>
        </p:grpSpPr>
        <p:sp>
          <p:nvSpPr>
            <p:cNvPr id="19" name="Isosceles Triangle 1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CB7912-FEA6-4C89-8E9B-D95EF15647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p:cNvSpPr>
            <a:spLocks noGrp="1"/>
          </p:cNvSpPr>
          <p:nvPr>
            <p:ph type="ftr" sz="quarter" idx="11"/>
          </p:nvPr>
        </p:nvSpPr>
        <p:spPr>
          <a:xfrm>
            <a:off x="670705" y="6527553"/>
            <a:ext cx="4114800" cy="365125"/>
          </a:xfrm>
        </p:spPr>
        <p:txBody>
          <a:bodyPr>
            <a:normAutofit/>
          </a:bodyPr>
          <a:lstStyle/>
          <a:p>
            <a:pPr algn="l">
              <a:spcAft>
                <a:spcPts val="600"/>
              </a:spcAft>
            </a:pPr>
            <a:r>
              <a:rPr lang="en-US" sz="900" dirty="0">
                <a:solidFill>
                  <a:schemeClr val="tx1"/>
                </a:solidFill>
              </a:rPr>
              <a:t>Crit Care 21, 5 (2017).</a:t>
            </a:r>
          </a:p>
        </p:txBody>
      </p:sp>
      <p:graphicFrame>
        <p:nvGraphicFramePr>
          <p:cNvPr id="7" name="Content Placeholder 2">
            <a:extLst>
              <a:ext uri="{FF2B5EF4-FFF2-40B4-BE49-F238E27FC236}">
                <a16:creationId xmlns:a16="http://schemas.microsoft.com/office/drawing/2014/main" id="{5D141211-3C77-3BF6-0D97-E1B03A94C440}"/>
              </a:ext>
            </a:extLst>
          </p:cNvPr>
          <p:cNvGraphicFramePr>
            <a:graphicFrameLocks noGrp="1"/>
          </p:cNvGraphicFramePr>
          <p:nvPr>
            <p:ph idx="1"/>
            <p:extLst>
              <p:ext uri="{D42A27DB-BD31-4B8C-83A1-F6EECF244321}">
                <p14:modId xmlns:p14="http://schemas.microsoft.com/office/powerpoint/2010/main" val="2997010407"/>
              </p:ext>
            </p:extLst>
          </p:nvPr>
        </p:nvGraphicFramePr>
        <p:xfrm>
          <a:off x="507030" y="1265581"/>
          <a:ext cx="6901193" cy="4677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8180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dirty="0"/>
              <a:t>Normal Saline versus Heparin Locks - Continued</a:t>
            </a:r>
          </a:p>
        </p:txBody>
      </p:sp>
      <p:grpSp>
        <p:nvGrpSpPr>
          <p:cNvPr id="11"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Table&#10;&#10;Description automatically generated"/>
          <p:cNvPicPr>
            <a:picLocks noChangeAspect="1"/>
          </p:cNvPicPr>
          <p:nvPr/>
        </p:nvPicPr>
        <p:blipFill>
          <a:blip r:embed="rId2"/>
          <a:stretch>
            <a:fillRect/>
          </a:stretch>
        </p:blipFill>
        <p:spPr>
          <a:xfrm>
            <a:off x="5663454" y="2394145"/>
            <a:ext cx="6253212" cy="2939009"/>
          </a:xfrm>
          <a:prstGeom prst="rect">
            <a:avLst/>
          </a:prstGeom>
        </p:spPr>
      </p:pic>
      <p:grpSp>
        <p:nvGrpSpPr>
          <p:cNvPr id="18"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1"/>
          </p:nvPr>
        </p:nvSpPr>
        <p:spPr>
          <a:xfrm>
            <a:off x="1133662" y="6269827"/>
            <a:ext cx="4114800" cy="365125"/>
          </a:xfrm>
        </p:spPr>
        <p:txBody>
          <a:bodyPr>
            <a:normAutofit/>
          </a:bodyPr>
          <a:lstStyle/>
          <a:p>
            <a:pPr algn="l">
              <a:spcAft>
                <a:spcPts val="600"/>
              </a:spcAft>
            </a:pPr>
            <a:r>
              <a:rPr lang="en-US" sz="900" dirty="0" err="1">
                <a:solidFill>
                  <a:schemeClr val="tx1"/>
                </a:solidFill>
              </a:rPr>
              <a:t>Anesth</a:t>
            </a:r>
            <a:r>
              <a:rPr lang="en-US" sz="900" dirty="0">
                <a:solidFill>
                  <a:schemeClr val="tx1"/>
                </a:solidFill>
              </a:rPr>
              <a:t> Pain Med. 2015 Apr; 5(2): e22595.</a:t>
            </a:r>
          </a:p>
        </p:txBody>
      </p:sp>
      <p:graphicFrame>
        <p:nvGraphicFramePr>
          <p:cNvPr id="8" name="Content Placeholder 2">
            <a:extLst>
              <a:ext uri="{FF2B5EF4-FFF2-40B4-BE49-F238E27FC236}">
                <a16:creationId xmlns:a16="http://schemas.microsoft.com/office/drawing/2014/main" id="{97379766-2A9E-C7B1-D944-B742CB04D40A}"/>
              </a:ext>
            </a:extLst>
          </p:cNvPr>
          <p:cNvGraphicFramePr>
            <a:graphicFrameLocks noGrp="1"/>
          </p:cNvGraphicFramePr>
          <p:nvPr>
            <p:ph idx="1"/>
            <p:extLst>
              <p:ext uri="{D42A27DB-BD31-4B8C-83A1-F6EECF244321}">
                <p14:modId xmlns:p14="http://schemas.microsoft.com/office/powerpoint/2010/main" val="3590122381"/>
              </p:ext>
            </p:extLst>
          </p:nvPr>
        </p:nvGraphicFramePr>
        <p:xfrm>
          <a:off x="1133662" y="1666658"/>
          <a:ext cx="4008384"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514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BD0F1-B003-C697-939A-E7BD5C5057D4}"/>
              </a:ext>
            </a:extLst>
          </p:cNvPr>
          <p:cNvSpPr>
            <a:spLocks noGrp="1"/>
          </p:cNvSpPr>
          <p:nvPr>
            <p:ph type="title"/>
          </p:nvPr>
        </p:nvSpPr>
        <p:spPr>
          <a:xfrm>
            <a:off x="643467" y="321734"/>
            <a:ext cx="10905066" cy="1135737"/>
          </a:xfrm>
        </p:spPr>
        <p:txBody>
          <a:bodyPr>
            <a:normAutofit/>
          </a:bodyPr>
          <a:lstStyle/>
          <a:p>
            <a:pPr algn="ctr"/>
            <a:r>
              <a:rPr lang="en-US" dirty="0"/>
              <a:t>What if Heparin is not needed/contraindicated?</a:t>
            </a:r>
          </a:p>
        </p:txBody>
      </p:sp>
      <p:graphicFrame>
        <p:nvGraphicFramePr>
          <p:cNvPr id="18" name="Content Placeholder 2">
            <a:extLst>
              <a:ext uri="{FF2B5EF4-FFF2-40B4-BE49-F238E27FC236}">
                <a16:creationId xmlns:a16="http://schemas.microsoft.com/office/drawing/2014/main" id="{B2057AB3-CBCD-9F18-C780-9B4DC60FCB33}"/>
              </a:ext>
            </a:extLst>
          </p:cNvPr>
          <p:cNvGraphicFramePr>
            <a:graphicFrameLocks noGrp="1"/>
          </p:cNvGraphicFramePr>
          <p:nvPr>
            <p:ph idx="1"/>
            <p:extLst>
              <p:ext uri="{D42A27DB-BD31-4B8C-83A1-F6EECF244321}">
                <p14:modId xmlns:p14="http://schemas.microsoft.com/office/powerpoint/2010/main" val="313481362"/>
              </p:ext>
            </p:extLst>
          </p:nvPr>
        </p:nvGraphicFramePr>
        <p:xfrm>
          <a:off x="914400" y="1782982"/>
          <a:ext cx="10255348" cy="4012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93751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7A1BB-6748-7FAF-00B0-33B11E053CAF}"/>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algn="ctr"/>
            <a:r>
              <a:rPr lang="en-US" sz="3600" kern="1200">
                <a:solidFill>
                  <a:schemeClr val="tx1"/>
                </a:solidFill>
                <a:latin typeface="+mj-lt"/>
                <a:ea typeface="+mj-ea"/>
                <a:cs typeface="+mj-cs"/>
              </a:rPr>
              <a:t>Valved Catheters – PASV PICC</a:t>
            </a:r>
          </a:p>
        </p:txBody>
      </p:sp>
      <p:grpSp>
        <p:nvGrpSpPr>
          <p:cNvPr id="25"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a:extLst>
              <a:ext uri="{FF2B5EF4-FFF2-40B4-BE49-F238E27FC236}">
                <a16:creationId xmlns:a16="http://schemas.microsoft.com/office/drawing/2014/main" id="{DD259807-A542-3B2F-5D40-68D4E98B049A}"/>
              </a:ext>
            </a:extLst>
          </p:cNvPr>
          <p:cNvPicPr>
            <a:picLocks noGrp="1" noChangeAspect="1"/>
          </p:cNvPicPr>
          <p:nvPr>
            <p:ph idx="1"/>
          </p:nvPr>
        </p:nvPicPr>
        <p:blipFill>
          <a:blip r:embed="rId2"/>
          <a:stretch>
            <a:fillRect/>
          </a:stretch>
        </p:blipFill>
        <p:spPr>
          <a:xfrm>
            <a:off x="5295320" y="2338092"/>
            <a:ext cx="6253212" cy="3251670"/>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7"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0" name="Text Placeholder 6">
            <a:extLst>
              <a:ext uri="{FF2B5EF4-FFF2-40B4-BE49-F238E27FC236}">
                <a16:creationId xmlns:a16="http://schemas.microsoft.com/office/drawing/2014/main" id="{7CAD42E2-0216-5485-0A4B-5E199758DDCC}"/>
              </a:ext>
            </a:extLst>
          </p:cNvPr>
          <p:cNvGraphicFramePr/>
          <p:nvPr>
            <p:extLst>
              <p:ext uri="{D42A27DB-BD31-4B8C-83A1-F6EECF244321}">
                <p14:modId xmlns:p14="http://schemas.microsoft.com/office/powerpoint/2010/main" val="2136326780"/>
              </p:ext>
            </p:extLst>
          </p:nvPr>
        </p:nvGraphicFramePr>
        <p:xfrm>
          <a:off x="1150498" y="1457471"/>
          <a:ext cx="4008384" cy="4401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7F94AF2C-3687-5420-FFB7-08AB37524B5D}"/>
              </a:ext>
            </a:extLst>
          </p:cNvPr>
          <p:cNvSpPr>
            <a:spLocks noGrp="1"/>
          </p:cNvSpPr>
          <p:nvPr>
            <p:ph type="ftr" sz="quarter" idx="11"/>
          </p:nvPr>
        </p:nvSpPr>
        <p:spPr>
          <a:xfrm>
            <a:off x="1150498" y="6314853"/>
            <a:ext cx="4114800" cy="365125"/>
          </a:xfrm>
        </p:spPr>
        <p:txBody>
          <a:bodyPr/>
          <a:lstStyle/>
          <a:p>
            <a:pPr algn="l"/>
            <a:r>
              <a:rPr lang="en-US" sz="900" dirty="0" err="1">
                <a:solidFill>
                  <a:schemeClr val="tx1"/>
                </a:solidFill>
              </a:rPr>
              <a:t>BioFlo</a:t>
            </a:r>
            <a:r>
              <a:rPr lang="en-US" sz="900" dirty="0">
                <a:solidFill>
                  <a:schemeClr val="tx1"/>
                </a:solidFill>
              </a:rPr>
              <a:t> PICC [clinician reference tool]. </a:t>
            </a:r>
            <a:r>
              <a:rPr lang="en-US" sz="900" dirty="0" err="1">
                <a:solidFill>
                  <a:schemeClr val="tx1"/>
                </a:solidFill>
              </a:rPr>
              <a:t>Angiodynamics</a:t>
            </a:r>
            <a:r>
              <a:rPr lang="en-US" sz="900" dirty="0">
                <a:solidFill>
                  <a:schemeClr val="tx1"/>
                </a:solidFill>
              </a:rPr>
              <a:t>; Latham, NY. 2013. </a:t>
            </a:r>
          </a:p>
        </p:txBody>
      </p:sp>
    </p:spTree>
    <p:extLst>
      <p:ext uri="{BB962C8B-B14F-4D97-AF65-F5344CB8AC3E}">
        <p14:creationId xmlns:p14="http://schemas.microsoft.com/office/powerpoint/2010/main" val="3898646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43467" y="321734"/>
            <a:ext cx="10905066" cy="1135737"/>
          </a:xfrm>
        </p:spPr>
        <p:txBody>
          <a:bodyPr vert="horz" lIns="91440" tIns="45720" rIns="91440" bIns="45720" rtlCol="0" anchor="ctr">
            <a:normAutofit/>
          </a:bodyPr>
          <a:lstStyle/>
          <a:p>
            <a:pPr lvl="0" algn="ctr"/>
            <a:r>
              <a:rPr lang="en-US" sz="3600" kern="1200">
                <a:solidFill>
                  <a:schemeClr val="tx1"/>
                </a:solidFill>
                <a:latin typeface="+mj-lt"/>
                <a:ea typeface="+mj-ea"/>
                <a:cs typeface="+mj-cs"/>
              </a:rPr>
              <a:t>Valved Catheters - </a:t>
            </a:r>
            <a:r>
              <a:rPr lang="en-US" sz="3600" kern="1200" err="1">
                <a:solidFill>
                  <a:schemeClr val="tx1"/>
                </a:solidFill>
                <a:latin typeface="+mj-lt"/>
                <a:ea typeface="+mj-ea"/>
                <a:cs typeface="+mj-cs"/>
              </a:rPr>
              <a:t>Groshong</a:t>
            </a:r>
            <a:r>
              <a:rPr lang="en-US" sz="3600" kern="1200">
                <a:solidFill>
                  <a:schemeClr val="tx1"/>
                </a:solidFill>
                <a:latin typeface="+mj-lt"/>
                <a:ea typeface="+mj-ea"/>
                <a:cs typeface="+mj-cs"/>
              </a:rPr>
              <a:t>®</a:t>
            </a: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p:cNvPicPr>
            <a:picLocks noChangeAspect="1"/>
          </p:cNvPicPr>
          <p:nvPr/>
        </p:nvPicPr>
        <p:blipFill>
          <a:blip r:embed="rId3"/>
          <a:stretch>
            <a:fillRect/>
          </a:stretch>
        </p:blipFill>
        <p:spPr>
          <a:xfrm>
            <a:off x="5295320" y="2134862"/>
            <a:ext cx="6253212" cy="3658130"/>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2" name="Text Placeholder 6">
            <a:extLst>
              <a:ext uri="{FF2B5EF4-FFF2-40B4-BE49-F238E27FC236}">
                <a16:creationId xmlns:a16="http://schemas.microsoft.com/office/drawing/2014/main" id="{1534CF58-D345-EABE-7602-247560299A47}"/>
              </a:ext>
            </a:extLst>
          </p:cNvPr>
          <p:cNvGraphicFramePr/>
          <p:nvPr>
            <p:extLst>
              <p:ext uri="{D42A27DB-BD31-4B8C-83A1-F6EECF244321}">
                <p14:modId xmlns:p14="http://schemas.microsoft.com/office/powerpoint/2010/main" val="3373587866"/>
              </p:ext>
            </p:extLst>
          </p:nvPr>
        </p:nvGraphicFramePr>
        <p:xfrm>
          <a:off x="1150497" y="1779203"/>
          <a:ext cx="4008384" cy="4072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80E31E8-8C39-3310-A85D-8D918F4E9C6F}"/>
              </a:ext>
            </a:extLst>
          </p:cNvPr>
          <p:cNvSpPr txBox="1"/>
          <p:nvPr/>
        </p:nvSpPr>
        <p:spPr>
          <a:xfrm>
            <a:off x="7737231" y="2849685"/>
            <a:ext cx="3811301" cy="2308324"/>
          </a:xfrm>
          <a:prstGeom prst="rect">
            <a:avLst/>
          </a:prstGeom>
          <a:solidFill>
            <a:schemeClr val="bg1"/>
          </a:solidFill>
        </p:spPr>
        <p:txBody>
          <a:bodyPr wrap="square" rtlCol="0">
            <a:spAutoFit/>
          </a:bodyPr>
          <a:lstStyle/>
          <a:p>
            <a:r>
              <a:rPr lang="en-US" sz="1400"/>
              <a:t>Negative pressure opens valve </a:t>
            </a:r>
          </a:p>
          <a:p>
            <a:r>
              <a:rPr lang="en-US" sz="1400"/>
              <a:t>inward, permitting blood aspiration</a:t>
            </a:r>
          </a:p>
          <a:p>
            <a:endParaRPr lang="en-US" sz="1400"/>
          </a:p>
          <a:p>
            <a:r>
              <a:rPr lang="en-US" sz="1400"/>
              <a:t>Positive pressure opens valve</a:t>
            </a:r>
          </a:p>
          <a:p>
            <a:r>
              <a:rPr lang="en-US" sz="1400"/>
              <a:t>outward, allowing infusion.</a:t>
            </a:r>
          </a:p>
          <a:p>
            <a:endParaRPr lang="en-US" sz="1400"/>
          </a:p>
          <a:p>
            <a:r>
              <a:rPr lang="en-US" sz="1400"/>
              <a:t>At neutral pressure, valve remains</a:t>
            </a:r>
          </a:p>
          <a:p>
            <a:r>
              <a:rPr lang="en-US" sz="1400"/>
              <a:t>closed, reducing risk of aim embolism,</a:t>
            </a:r>
          </a:p>
          <a:p>
            <a:r>
              <a:rPr lang="en-US" sz="1400"/>
              <a:t>blood reflux and clotting.</a:t>
            </a:r>
          </a:p>
          <a:p>
            <a:endParaRPr lang="en-US"/>
          </a:p>
        </p:txBody>
      </p:sp>
      <p:sp>
        <p:nvSpPr>
          <p:cNvPr id="3" name="Footer Placeholder 2">
            <a:extLst>
              <a:ext uri="{FF2B5EF4-FFF2-40B4-BE49-F238E27FC236}">
                <a16:creationId xmlns:a16="http://schemas.microsoft.com/office/drawing/2014/main" id="{EBC92D49-46FC-9115-4AC0-3CB5C3E13768}"/>
              </a:ext>
            </a:extLst>
          </p:cNvPr>
          <p:cNvSpPr>
            <a:spLocks noGrp="1"/>
          </p:cNvSpPr>
          <p:nvPr>
            <p:ph type="ftr" sz="quarter" idx="11"/>
          </p:nvPr>
        </p:nvSpPr>
        <p:spPr>
          <a:xfrm>
            <a:off x="1044081" y="6392895"/>
            <a:ext cx="4114800" cy="365125"/>
          </a:xfrm>
        </p:spPr>
        <p:txBody>
          <a:bodyPr/>
          <a:lstStyle/>
          <a:p>
            <a:pPr algn="l"/>
            <a:r>
              <a:rPr lang="en-US" sz="900" dirty="0" err="1">
                <a:solidFill>
                  <a:schemeClr val="tx1"/>
                </a:solidFill>
              </a:rPr>
              <a:t>Groshong</a:t>
            </a:r>
            <a:r>
              <a:rPr lang="en-US" sz="900" dirty="0">
                <a:solidFill>
                  <a:schemeClr val="tx1"/>
                </a:solidFill>
              </a:rPr>
              <a:t> peripherally inserted central catheter [disclaimer]. Bard. </a:t>
            </a:r>
            <a:r>
              <a:rPr lang="en-US" sz="900" dirty="0" err="1">
                <a:solidFill>
                  <a:schemeClr val="tx1"/>
                </a:solidFill>
              </a:rPr>
              <a:t>Avalable</a:t>
            </a:r>
            <a:r>
              <a:rPr lang="en-US" sz="900" dirty="0">
                <a:solidFill>
                  <a:schemeClr val="tx1"/>
                </a:solidFill>
              </a:rPr>
              <a:t> at: http://www.quidditymedia.co.uk/access/vad_devices/piccspec.html</a:t>
            </a:r>
          </a:p>
        </p:txBody>
      </p:sp>
    </p:spTree>
    <p:extLst>
      <p:ext uri="{BB962C8B-B14F-4D97-AF65-F5344CB8AC3E}">
        <p14:creationId xmlns:p14="http://schemas.microsoft.com/office/powerpoint/2010/main" val="16373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5B916-5AE4-4DD3-4FF8-6B9E45E02B90}"/>
              </a:ext>
            </a:extLst>
          </p:cNvPr>
          <p:cNvSpPr>
            <a:spLocks noGrp="1"/>
          </p:cNvSpPr>
          <p:nvPr>
            <p:ph type="title"/>
          </p:nvPr>
        </p:nvSpPr>
        <p:spPr>
          <a:xfrm>
            <a:off x="643467" y="321734"/>
            <a:ext cx="10905066" cy="1135737"/>
          </a:xfrm>
        </p:spPr>
        <p:txBody>
          <a:bodyPr>
            <a:normAutofit/>
          </a:bodyPr>
          <a:lstStyle/>
          <a:p>
            <a:r>
              <a:rPr lang="en-US" sz="4800" dirty="0"/>
              <a:t>Disclosures</a:t>
            </a:r>
          </a:p>
        </p:txBody>
      </p:sp>
      <p:sp>
        <p:nvSpPr>
          <p:cNvPr id="3" name="Content Placeholder 2">
            <a:extLst>
              <a:ext uri="{FF2B5EF4-FFF2-40B4-BE49-F238E27FC236}">
                <a16:creationId xmlns:a16="http://schemas.microsoft.com/office/drawing/2014/main" id="{C37DDCBD-899A-172B-7E69-7A2C7A58D1F9}"/>
              </a:ext>
            </a:extLst>
          </p:cNvPr>
          <p:cNvSpPr>
            <a:spLocks noGrp="1"/>
          </p:cNvSpPr>
          <p:nvPr>
            <p:ph idx="1"/>
          </p:nvPr>
        </p:nvSpPr>
        <p:spPr>
          <a:xfrm>
            <a:off x="643467" y="1782981"/>
            <a:ext cx="10275501" cy="4393982"/>
          </a:xfrm>
        </p:spPr>
        <p:txBody>
          <a:bodyPr>
            <a:normAutofit/>
          </a:bodyPr>
          <a:lstStyle/>
          <a:p>
            <a:pPr marL="0" indent="0">
              <a:buNone/>
            </a:pPr>
            <a:r>
              <a:rPr lang="en-US" sz="2400" dirty="0"/>
              <a:t>No members of the planning committee, speakers, presenters, authors, content reviewers and/or anyone else in a position to control the content of this education activity have relevant financial relationships with any entity producing, marketing, re-selling, or distributing health care goods or services, used on, or consumed by, patients to disclose.</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87316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21792"/>
            <a:ext cx="4989890" cy="5413248"/>
          </a:xfrm>
        </p:spPr>
        <p:txBody>
          <a:bodyPr>
            <a:normAutofit/>
          </a:bodyPr>
          <a:lstStyle/>
          <a:p>
            <a:r>
              <a:rPr lang="en-US" sz="3600"/>
              <a:t>The ‘ELeCTRiC’ Study</a:t>
            </a:r>
          </a:p>
        </p:txBody>
      </p:sp>
      <p:sp>
        <p:nvSpPr>
          <p:cNvPr id="14" name="Freeform: Shape 13">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Content Placeholder 3">
            <a:extLst>
              <a:ext uri="{FF2B5EF4-FFF2-40B4-BE49-F238E27FC236}">
                <a16:creationId xmlns:a16="http://schemas.microsoft.com/office/drawing/2014/main" id="{6DA04D7F-90F4-2029-60AA-53CF07955932}"/>
              </a:ext>
            </a:extLst>
          </p:cNvPr>
          <p:cNvGraphicFramePr>
            <a:graphicFrameLocks noGrp="1"/>
          </p:cNvGraphicFramePr>
          <p:nvPr>
            <p:ph idx="1"/>
            <p:extLst>
              <p:ext uri="{D42A27DB-BD31-4B8C-83A1-F6EECF244321}">
                <p14:modId xmlns:p14="http://schemas.microsoft.com/office/powerpoint/2010/main" val="3553244500"/>
              </p:ext>
            </p:extLst>
          </p:nvPr>
        </p:nvGraphicFramePr>
        <p:xfrm>
          <a:off x="5111036" y="621792"/>
          <a:ext cx="6493942" cy="557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6"/>
          <p:cNvSpPr>
            <a:spLocks noGrp="1"/>
          </p:cNvSpPr>
          <p:nvPr>
            <p:ph type="ftr" sz="quarter" idx="11"/>
          </p:nvPr>
        </p:nvSpPr>
        <p:spPr>
          <a:xfrm>
            <a:off x="668411" y="6338877"/>
            <a:ext cx="4139381" cy="365125"/>
          </a:xfrm>
        </p:spPr>
        <p:txBody>
          <a:bodyPr>
            <a:normAutofit/>
          </a:bodyPr>
          <a:lstStyle/>
          <a:p>
            <a:pPr algn="l">
              <a:spcAft>
                <a:spcPts val="600"/>
              </a:spcAft>
            </a:pPr>
            <a:r>
              <a:rPr lang="en-US" dirty="0">
                <a:solidFill>
                  <a:schemeClr val="tx1"/>
                </a:solidFill>
              </a:rPr>
              <a:t>J </a:t>
            </a:r>
            <a:r>
              <a:rPr lang="en-US" dirty="0" err="1">
                <a:solidFill>
                  <a:schemeClr val="tx1"/>
                </a:solidFill>
              </a:rPr>
              <a:t>Vasc</a:t>
            </a:r>
            <a:r>
              <a:rPr lang="en-US" dirty="0">
                <a:solidFill>
                  <a:schemeClr val="tx1"/>
                </a:solidFill>
              </a:rPr>
              <a:t> Access. 2012;13(4):421-425.</a:t>
            </a:r>
          </a:p>
        </p:txBody>
      </p:sp>
    </p:spTree>
    <p:extLst>
      <p:ext uri="{BB962C8B-B14F-4D97-AF65-F5344CB8AC3E}">
        <p14:creationId xmlns:p14="http://schemas.microsoft.com/office/powerpoint/2010/main" val="2730893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838200" y="6221426"/>
            <a:ext cx="4114800" cy="605974"/>
          </a:xfrm>
        </p:spPr>
        <p:txBody>
          <a:bodyPr vert="horz" lIns="91440" tIns="45720" rIns="91440" bIns="45720" rtlCol="0" anchor="ctr">
            <a:normAutofit/>
          </a:bodyPr>
          <a:lstStyle/>
          <a:p>
            <a:pPr algn="l">
              <a:lnSpc>
                <a:spcPct val="90000"/>
              </a:lnSpc>
              <a:spcAft>
                <a:spcPts val="600"/>
              </a:spcAft>
            </a:pPr>
            <a:r>
              <a:rPr lang="en-US" sz="900" kern="1200" dirty="0" err="1">
                <a:solidFill>
                  <a:schemeClr val="tx1"/>
                </a:solidFill>
                <a:latin typeface="+mn-lt"/>
                <a:ea typeface="+mn-ea"/>
                <a:cs typeface="+mn-cs"/>
              </a:rPr>
              <a:t>Nurs</a:t>
            </a:r>
            <a:r>
              <a:rPr lang="en-US" sz="900" kern="1200" dirty="0">
                <a:solidFill>
                  <a:schemeClr val="tx1"/>
                </a:solidFill>
                <a:latin typeface="+mn-lt"/>
                <a:ea typeface="+mn-ea"/>
                <a:cs typeface="+mn-cs"/>
              </a:rPr>
              <a:t> Res </a:t>
            </a:r>
            <a:r>
              <a:rPr lang="en-US" sz="900" kern="1200" dirty="0" err="1">
                <a:solidFill>
                  <a:schemeClr val="tx1"/>
                </a:solidFill>
                <a:latin typeface="+mn-lt"/>
                <a:ea typeface="+mn-ea"/>
                <a:cs typeface="+mn-cs"/>
              </a:rPr>
              <a:t>Pract</a:t>
            </a:r>
            <a:r>
              <a:rPr lang="en-US" sz="900" kern="1200" dirty="0">
                <a:solidFill>
                  <a:schemeClr val="tx1"/>
                </a:solidFill>
                <a:latin typeface="+mn-lt"/>
                <a:ea typeface="+mn-ea"/>
                <a:cs typeface="+mn-cs"/>
              </a:rPr>
              <a:t>. 2015;2015:985686.</a:t>
            </a:r>
          </a:p>
          <a:p>
            <a:pPr algn="l">
              <a:lnSpc>
                <a:spcPct val="90000"/>
              </a:lnSpc>
              <a:spcAft>
                <a:spcPts val="600"/>
              </a:spcAft>
            </a:pPr>
            <a:r>
              <a:rPr lang="en-US" sz="900" kern="1200" dirty="0" err="1">
                <a:solidFill>
                  <a:schemeClr val="tx1"/>
                </a:solidFill>
                <a:latin typeface="+mn-lt"/>
                <a:ea typeface="+mn-ea"/>
                <a:cs typeface="+mn-cs"/>
              </a:rPr>
              <a:t>Thromb</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Haemost</a:t>
            </a:r>
            <a:r>
              <a:rPr lang="en-US" sz="900" kern="1200" dirty="0">
                <a:solidFill>
                  <a:schemeClr val="tx1"/>
                </a:solidFill>
                <a:latin typeface="+mn-lt"/>
                <a:ea typeface="+mn-ea"/>
                <a:cs typeface="+mn-cs"/>
              </a:rPr>
              <a:t>. 2007;98(5):1139-1140.</a:t>
            </a:r>
          </a:p>
        </p:txBody>
      </p:sp>
      <p:sp>
        <p:nvSpPr>
          <p:cNvPr id="21" name="Isosceles Triangle 20">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HITT Secondary to Heparin Locks</a:t>
            </a:r>
          </a:p>
        </p:txBody>
      </p:sp>
      <p:graphicFrame>
        <p:nvGraphicFramePr>
          <p:cNvPr id="6" name="Content Placeholder 2">
            <a:extLst>
              <a:ext uri="{FF2B5EF4-FFF2-40B4-BE49-F238E27FC236}">
                <a16:creationId xmlns:a16="http://schemas.microsoft.com/office/drawing/2014/main" id="{E43FAF32-1755-6366-277E-DB8560FF2C6C}"/>
              </a:ext>
            </a:extLst>
          </p:cNvPr>
          <p:cNvGraphicFramePr>
            <a:graphicFrameLocks noGrp="1"/>
          </p:cNvGraphicFramePr>
          <p:nvPr>
            <p:ph idx="1"/>
            <p:extLst>
              <p:ext uri="{D42A27DB-BD31-4B8C-83A1-F6EECF244321}">
                <p14:modId xmlns:p14="http://schemas.microsoft.com/office/powerpoint/2010/main" val="9434393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702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838200" y="6290552"/>
            <a:ext cx="4114800" cy="544512"/>
          </a:xfrm>
        </p:spPr>
        <p:txBody>
          <a:bodyPr vert="horz" lIns="91440" tIns="45720" rIns="91440" bIns="45720" rtlCol="0" anchor="ctr">
            <a:normAutofit/>
          </a:bodyPr>
          <a:lstStyle/>
          <a:p>
            <a:pPr algn="l">
              <a:lnSpc>
                <a:spcPct val="90000"/>
              </a:lnSpc>
              <a:spcAft>
                <a:spcPts val="600"/>
              </a:spcAft>
            </a:pPr>
            <a:r>
              <a:rPr lang="en-US" sz="900" b="0" i="1" dirty="0" err="1">
                <a:solidFill>
                  <a:srgbClr val="212121"/>
                </a:solidFill>
                <a:effectLst/>
              </a:rPr>
              <a:t>mSphere</a:t>
            </a:r>
            <a:r>
              <a:rPr lang="en-US" sz="900" b="0" i="0" dirty="0">
                <a:solidFill>
                  <a:srgbClr val="212121"/>
                </a:solidFill>
                <a:effectLst/>
              </a:rPr>
              <a:t>. 2017;2(3):e00135-17.</a:t>
            </a:r>
            <a:endParaRPr lang="en-US" sz="900" kern="1200" dirty="0">
              <a:solidFill>
                <a:schemeClr val="tx1"/>
              </a:solidFill>
              <a:ea typeface="+mn-ea"/>
              <a:cs typeface="+mn-cs"/>
            </a:endParaRPr>
          </a:p>
          <a:p>
            <a:pPr algn="l">
              <a:lnSpc>
                <a:spcPct val="90000"/>
              </a:lnSpc>
              <a:spcAft>
                <a:spcPts val="600"/>
              </a:spcAft>
            </a:pPr>
            <a:r>
              <a:rPr lang="en-US" sz="900" kern="1200" dirty="0">
                <a:solidFill>
                  <a:schemeClr val="tx1"/>
                </a:solidFill>
                <a:latin typeface="+mn-lt"/>
                <a:ea typeface="+mn-ea"/>
                <a:cs typeface="+mn-cs"/>
              </a:rPr>
              <a:t>J Infect Dis. 2013;208(10):1695-1704.</a:t>
            </a: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Additional Heparin Concerns</a:t>
            </a:r>
          </a:p>
        </p:txBody>
      </p:sp>
      <p:graphicFrame>
        <p:nvGraphicFramePr>
          <p:cNvPr id="6" name="Content Placeholder 2">
            <a:extLst>
              <a:ext uri="{FF2B5EF4-FFF2-40B4-BE49-F238E27FC236}">
                <a16:creationId xmlns:a16="http://schemas.microsoft.com/office/drawing/2014/main" id="{538B0745-4771-F863-1EB0-28D2EF77879E}"/>
              </a:ext>
            </a:extLst>
          </p:cNvPr>
          <p:cNvGraphicFramePr>
            <a:graphicFrameLocks noGrp="1"/>
          </p:cNvGraphicFramePr>
          <p:nvPr>
            <p:ph idx="1"/>
            <p:extLst>
              <p:ext uri="{D42A27DB-BD31-4B8C-83A1-F6EECF244321}">
                <p14:modId xmlns:p14="http://schemas.microsoft.com/office/powerpoint/2010/main" val="4252418972"/>
              </p:ext>
            </p:extLst>
          </p:nvPr>
        </p:nvGraphicFramePr>
        <p:xfrm>
          <a:off x="838200" y="1480837"/>
          <a:ext cx="10515600" cy="4696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5326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sz="3600"/>
              <a:t>Overall Considerations for Heparin Locks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F79340E-2D0C-8A28-EB2A-4E6DA8420B1E}"/>
              </a:ext>
            </a:extLst>
          </p:cNvPr>
          <p:cNvGraphicFramePr>
            <a:graphicFrameLocks noGrp="1"/>
          </p:cNvGraphicFramePr>
          <p:nvPr>
            <p:ph idx="1"/>
            <p:extLst>
              <p:ext uri="{D42A27DB-BD31-4B8C-83A1-F6EECF244321}">
                <p14:modId xmlns:p14="http://schemas.microsoft.com/office/powerpoint/2010/main" val="245105016"/>
              </p:ext>
            </p:extLst>
          </p:nvPr>
        </p:nvGraphicFramePr>
        <p:xfrm>
          <a:off x="719024" y="1600507"/>
          <a:ext cx="10124388" cy="388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06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5639F-FDF6-90D6-4A08-64C2BF9F54CE}"/>
              </a:ext>
            </a:extLst>
          </p:cNvPr>
          <p:cNvSpPr>
            <a:spLocks noGrp="1"/>
          </p:cNvSpPr>
          <p:nvPr>
            <p:ph type="title"/>
          </p:nvPr>
        </p:nvSpPr>
        <p:spPr>
          <a:xfrm>
            <a:off x="643468" y="621792"/>
            <a:ext cx="4989890" cy="5413248"/>
          </a:xfrm>
        </p:spPr>
        <p:txBody>
          <a:bodyPr>
            <a:normAutofit/>
          </a:bodyPr>
          <a:lstStyle/>
          <a:p>
            <a:r>
              <a:rPr lang="en-US" sz="3600" dirty="0"/>
              <a:t>Audience Question #2</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4974FC8-E082-A801-DECD-D04FA2BBA3D7}"/>
              </a:ext>
            </a:extLst>
          </p:cNvPr>
          <p:cNvSpPr>
            <a:spLocks noGrp="1"/>
          </p:cNvSpPr>
          <p:nvPr>
            <p:ph idx="1"/>
          </p:nvPr>
        </p:nvSpPr>
        <p:spPr>
          <a:xfrm>
            <a:off x="6096000" y="643466"/>
            <a:ext cx="5452532" cy="5571065"/>
          </a:xfrm>
          <a:noFill/>
        </p:spPr>
        <p:txBody>
          <a:bodyPr anchor="ctr">
            <a:normAutofit/>
          </a:bodyPr>
          <a:lstStyle/>
          <a:p>
            <a:pPr marL="0" indent="0">
              <a:buNone/>
            </a:pPr>
            <a:r>
              <a:rPr lang="en-US" sz="2000" dirty="0"/>
              <a:t>Which of the following is not a growing concern for the use of heparin locks in the home infusion setting?</a:t>
            </a:r>
          </a:p>
          <a:p>
            <a:pPr marL="0" indent="0">
              <a:buNone/>
            </a:pPr>
            <a:endParaRPr lang="en-US" sz="2000" dirty="0"/>
          </a:p>
          <a:p>
            <a:pPr marL="514350" indent="-514350">
              <a:buFont typeface="+mj-lt"/>
              <a:buAutoNum type="alphaUcPeriod"/>
            </a:pPr>
            <a:r>
              <a:rPr lang="en-US" sz="2000" dirty="0"/>
              <a:t>Additional patient education is needed</a:t>
            </a:r>
          </a:p>
          <a:p>
            <a:pPr marL="514350" indent="-514350">
              <a:buFont typeface="+mj-lt"/>
              <a:buAutoNum type="alphaUcPeriod"/>
            </a:pPr>
            <a:r>
              <a:rPr lang="en-US" sz="2000" dirty="0"/>
              <a:t>Interference with CMP/BMP laboratory results</a:t>
            </a:r>
          </a:p>
          <a:p>
            <a:pPr marL="514350" indent="-514350">
              <a:buFont typeface="+mj-lt"/>
              <a:buAutoNum type="alphaUcPeriod"/>
            </a:pPr>
            <a:r>
              <a:rPr lang="en-US" sz="2000" dirty="0"/>
              <a:t>Increased likelihood of biofilm formation</a:t>
            </a:r>
          </a:p>
          <a:p>
            <a:pPr marL="514350" indent="-514350">
              <a:buFont typeface="+mj-lt"/>
              <a:buAutoNum type="alphaUcPeriod"/>
            </a:pPr>
            <a:r>
              <a:rPr lang="en-US" sz="2000" dirty="0"/>
              <a:t>Additional risk of bleeding events</a:t>
            </a:r>
          </a:p>
        </p:txBody>
      </p:sp>
    </p:spTree>
    <p:extLst>
      <p:ext uri="{BB962C8B-B14F-4D97-AF65-F5344CB8AC3E}">
        <p14:creationId xmlns:p14="http://schemas.microsoft.com/office/powerpoint/2010/main" val="302327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5639F-FDF6-90D6-4A08-64C2BF9F54CE}"/>
              </a:ext>
            </a:extLst>
          </p:cNvPr>
          <p:cNvSpPr>
            <a:spLocks noGrp="1"/>
          </p:cNvSpPr>
          <p:nvPr>
            <p:ph type="title"/>
          </p:nvPr>
        </p:nvSpPr>
        <p:spPr>
          <a:xfrm>
            <a:off x="643468" y="621792"/>
            <a:ext cx="4989890" cy="5413248"/>
          </a:xfrm>
        </p:spPr>
        <p:txBody>
          <a:bodyPr>
            <a:normAutofit/>
          </a:bodyPr>
          <a:lstStyle/>
          <a:p>
            <a:r>
              <a:rPr lang="en-US" sz="3600"/>
              <a:t>Audience Question #2</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4974FC8-E082-A801-DECD-D04FA2BBA3D7}"/>
              </a:ext>
            </a:extLst>
          </p:cNvPr>
          <p:cNvSpPr>
            <a:spLocks noGrp="1"/>
          </p:cNvSpPr>
          <p:nvPr>
            <p:ph idx="1"/>
          </p:nvPr>
        </p:nvSpPr>
        <p:spPr>
          <a:xfrm>
            <a:off x="6096000" y="643466"/>
            <a:ext cx="5452532" cy="5571065"/>
          </a:xfrm>
          <a:noFill/>
        </p:spPr>
        <p:txBody>
          <a:bodyPr anchor="ctr">
            <a:normAutofit/>
          </a:bodyPr>
          <a:lstStyle/>
          <a:p>
            <a:pPr marL="0" indent="0">
              <a:buNone/>
            </a:pPr>
            <a:r>
              <a:rPr lang="en-US" sz="2000"/>
              <a:t>Which of the following is not a growing concern for the use of heparin locks in the home infusion setting?</a:t>
            </a:r>
          </a:p>
          <a:p>
            <a:pPr marL="0" indent="0">
              <a:buNone/>
            </a:pPr>
            <a:endParaRPr lang="en-US" sz="2000"/>
          </a:p>
          <a:p>
            <a:pPr marL="514350" indent="-514350">
              <a:buFont typeface="+mj-lt"/>
              <a:buAutoNum type="alphaUcPeriod"/>
            </a:pPr>
            <a:r>
              <a:rPr lang="en-US" sz="2000"/>
              <a:t>Additional patient education is needed</a:t>
            </a:r>
          </a:p>
          <a:p>
            <a:pPr marL="514350" indent="-514350">
              <a:buFont typeface="+mj-lt"/>
              <a:buAutoNum type="alphaUcPeriod"/>
            </a:pPr>
            <a:r>
              <a:rPr lang="en-US" sz="2000" b="1"/>
              <a:t>Interference with CMP/BMP laboratory results</a:t>
            </a:r>
          </a:p>
          <a:p>
            <a:pPr marL="514350" indent="-514350">
              <a:buFont typeface="+mj-lt"/>
              <a:buAutoNum type="alphaUcPeriod"/>
            </a:pPr>
            <a:r>
              <a:rPr lang="en-US" sz="2000"/>
              <a:t>Increased likelihood of biofilm formation</a:t>
            </a:r>
          </a:p>
          <a:p>
            <a:pPr marL="514350" indent="-514350">
              <a:buFont typeface="+mj-lt"/>
              <a:buAutoNum type="alphaUcPeriod"/>
            </a:pPr>
            <a:r>
              <a:rPr lang="en-US" sz="2000"/>
              <a:t>Additional risk of bleeding events</a:t>
            </a:r>
          </a:p>
        </p:txBody>
      </p:sp>
    </p:spTree>
    <p:extLst>
      <p:ext uri="{BB962C8B-B14F-4D97-AF65-F5344CB8AC3E}">
        <p14:creationId xmlns:p14="http://schemas.microsoft.com/office/powerpoint/2010/main" val="1927812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39DFCF-9247-4DE5-BB93-074BFAF07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42B652E-D499-4CDA-8F7A-60469EDBC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1632" y="996662"/>
            <a:ext cx="4864676" cy="4864676"/>
          </a:xfrm>
          <a:custGeom>
            <a:avLst/>
            <a:gdLst>
              <a:gd name="connsiteX0" fmla="*/ 0 w 4864676"/>
              <a:gd name="connsiteY0" fmla="*/ 0 h 4864676"/>
              <a:gd name="connsiteX1" fmla="*/ 4864676 w 4864676"/>
              <a:gd name="connsiteY1" fmla="*/ 0 h 4864676"/>
              <a:gd name="connsiteX2" fmla="*/ 4864676 w 4864676"/>
              <a:gd name="connsiteY2" fmla="*/ 4864676 h 4864676"/>
              <a:gd name="connsiteX3" fmla="*/ 1281101 w 4864676"/>
              <a:gd name="connsiteY3" fmla="*/ 4864676 h 4864676"/>
              <a:gd name="connsiteX4" fmla="*/ 0 w 4864676"/>
              <a:gd name="connsiteY4" fmla="*/ 3583575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4864676" y="0"/>
                </a:lnTo>
                <a:lnTo>
                  <a:pt x="4864676" y="4864676"/>
                </a:lnTo>
                <a:lnTo>
                  <a:pt x="1281101" y="4864676"/>
                </a:lnTo>
                <a:lnTo>
                  <a:pt x="0" y="358357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484A22B8-F5B6-47C2-B88E-DADAF3791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5693" y="996662"/>
            <a:ext cx="4864676" cy="4864676"/>
          </a:xfrm>
          <a:custGeom>
            <a:avLst/>
            <a:gdLst>
              <a:gd name="connsiteX0" fmla="*/ 0 w 4864676"/>
              <a:gd name="connsiteY0" fmla="*/ 0 h 4864676"/>
              <a:gd name="connsiteX1" fmla="*/ 3583574 w 4864676"/>
              <a:gd name="connsiteY1" fmla="*/ 0 h 4864676"/>
              <a:gd name="connsiteX2" fmla="*/ 4864676 w 4864676"/>
              <a:gd name="connsiteY2" fmla="*/ 1281103 h 4864676"/>
              <a:gd name="connsiteX3" fmla="*/ 4864676 w 4864676"/>
              <a:gd name="connsiteY3" fmla="*/ 4864676 h 4864676"/>
              <a:gd name="connsiteX4" fmla="*/ 0 w 4864676"/>
              <a:gd name="connsiteY4" fmla="*/ 4864676 h 4864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4864676">
                <a:moveTo>
                  <a:pt x="0" y="0"/>
                </a:moveTo>
                <a:lnTo>
                  <a:pt x="3583574" y="0"/>
                </a:lnTo>
                <a:lnTo>
                  <a:pt x="4864676" y="1281103"/>
                </a:lnTo>
                <a:lnTo>
                  <a:pt x="4864676" y="4864676"/>
                </a:lnTo>
                <a:lnTo>
                  <a:pt x="0" y="4864676"/>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Isosceles Triangle 12">
            <a:extLst>
              <a:ext uri="{FF2B5EF4-FFF2-40B4-BE49-F238E27FC236}">
                <a16:creationId xmlns:a16="http://schemas.microsoft.com/office/drawing/2014/main" id="{A987C18C-164D-4263-B486-4647A98E8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789020" y="1"/>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E7E98B39-04C6-408B-92FD-76862874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286" y="3571620"/>
            <a:ext cx="6613961" cy="328638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81C8C27-2457-421F-BDC4-7B4EA3C7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CEA13C66-82C1-44AF-972B-8F5CCA41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71208" y="5287803"/>
            <a:ext cx="955808" cy="9558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9DB36437-FE59-457E-91A7-396BBD3C9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4: Current Flushing/Locking Protocol at this Institution</a:t>
            </a:r>
          </a:p>
        </p:txBody>
      </p:sp>
      <p:sp>
        <p:nvSpPr>
          <p:cNvPr id="23" name="Rectangle 22">
            <a:extLst>
              <a:ext uri="{FF2B5EF4-FFF2-40B4-BE49-F238E27FC236}">
                <a16:creationId xmlns:a16="http://schemas.microsoft.com/office/drawing/2014/main" id="{844D3693-2EFE-4667-89D5-47E2D5920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42846" y="410171"/>
            <a:ext cx="1321281" cy="1321281"/>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1FD796-9CD0-404D-8DF5-5274C0BCC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30319" y="1508609"/>
            <a:ext cx="700047" cy="70004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25258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32FBA6-8DF3-50D3-62AA-CC5273253565}"/>
              </a:ext>
            </a:extLst>
          </p:cNvPr>
          <p:cNvSpPr>
            <a:spLocks noGrp="1"/>
          </p:cNvSpPr>
          <p:nvPr>
            <p:ph type="title"/>
          </p:nvPr>
        </p:nvSpPr>
        <p:spPr>
          <a:xfrm>
            <a:off x="643467" y="321734"/>
            <a:ext cx="10905066" cy="1135737"/>
          </a:xfrm>
        </p:spPr>
        <p:txBody>
          <a:bodyPr>
            <a:normAutofit/>
          </a:bodyPr>
          <a:lstStyle/>
          <a:p>
            <a:pPr algn="ctr"/>
            <a:r>
              <a:rPr lang="en-US" dirty="0"/>
              <a:t>Infusion Nurses Society (INS)</a:t>
            </a:r>
          </a:p>
        </p:txBody>
      </p:sp>
      <p:graphicFrame>
        <p:nvGraphicFramePr>
          <p:cNvPr id="19" name="Content Placeholder 2">
            <a:extLst>
              <a:ext uri="{FF2B5EF4-FFF2-40B4-BE49-F238E27FC236}">
                <a16:creationId xmlns:a16="http://schemas.microsoft.com/office/drawing/2014/main" id="{3D356005-7651-49DF-8CE8-72A51024E002}"/>
              </a:ext>
            </a:extLst>
          </p:cNvPr>
          <p:cNvGraphicFramePr>
            <a:graphicFrameLocks noGrp="1"/>
          </p:cNvGraphicFramePr>
          <p:nvPr>
            <p:ph idx="1"/>
            <p:extLst>
              <p:ext uri="{D42A27DB-BD31-4B8C-83A1-F6EECF244321}">
                <p14:modId xmlns:p14="http://schemas.microsoft.com/office/powerpoint/2010/main" val="2668852669"/>
              </p:ext>
            </p:extLst>
          </p:nvPr>
        </p:nvGraphicFramePr>
        <p:xfrm>
          <a:off x="826347" y="1577515"/>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8BDBBDFE-DD75-D263-5B1F-AB8FEA42C2F2}"/>
              </a:ext>
            </a:extLst>
          </p:cNvPr>
          <p:cNvSpPr>
            <a:spLocks noGrp="1"/>
          </p:cNvSpPr>
          <p:nvPr>
            <p:ph type="ftr" sz="quarter" idx="11"/>
          </p:nvPr>
        </p:nvSpPr>
        <p:spPr>
          <a:xfrm>
            <a:off x="826347" y="6253952"/>
            <a:ext cx="4114800" cy="365125"/>
          </a:xfrm>
        </p:spPr>
        <p:txBody>
          <a:bodyPr>
            <a:normAutofit/>
          </a:bodyPr>
          <a:lstStyle/>
          <a:p>
            <a:pPr algn="l">
              <a:spcAft>
                <a:spcPts val="600"/>
              </a:spcAft>
            </a:pPr>
            <a:r>
              <a:rPr lang="en-US" sz="900" dirty="0">
                <a:solidFill>
                  <a:schemeClr val="tx1"/>
                </a:solidFill>
              </a:rPr>
              <a:t>J </a:t>
            </a:r>
            <a:r>
              <a:rPr lang="en-US" sz="900" dirty="0" err="1">
                <a:solidFill>
                  <a:schemeClr val="tx1"/>
                </a:solidFill>
              </a:rPr>
              <a:t>Infus</a:t>
            </a:r>
            <a:r>
              <a:rPr lang="en-US" sz="900" dirty="0">
                <a:solidFill>
                  <a:schemeClr val="tx1"/>
                </a:solidFill>
              </a:rPr>
              <a:t> </a:t>
            </a:r>
            <a:r>
              <a:rPr lang="en-US" sz="900" dirty="0" err="1">
                <a:solidFill>
                  <a:schemeClr val="tx1"/>
                </a:solidFill>
              </a:rPr>
              <a:t>Nurs</a:t>
            </a:r>
            <a:r>
              <a:rPr lang="en-US" sz="900" dirty="0">
                <a:solidFill>
                  <a:schemeClr val="tx1"/>
                </a:solidFill>
              </a:rPr>
              <a:t>. 2021;44(1S Suppl 1):S1-S224. </a:t>
            </a:r>
          </a:p>
        </p:txBody>
      </p:sp>
    </p:spTree>
    <p:extLst>
      <p:ext uri="{BB962C8B-B14F-4D97-AF65-F5344CB8AC3E}">
        <p14:creationId xmlns:p14="http://schemas.microsoft.com/office/powerpoint/2010/main" val="43516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A4DFEB-9571-68FA-4C90-E7665259531C}"/>
              </a:ext>
            </a:extLst>
          </p:cNvPr>
          <p:cNvSpPr>
            <a:spLocks noGrp="1"/>
          </p:cNvSpPr>
          <p:nvPr>
            <p:ph type="title"/>
          </p:nvPr>
        </p:nvSpPr>
        <p:spPr>
          <a:xfrm>
            <a:off x="670705" y="1582678"/>
            <a:ext cx="3803374" cy="1436142"/>
          </a:xfrm>
        </p:spPr>
        <p:txBody>
          <a:bodyPr>
            <a:normAutofit/>
          </a:bodyPr>
          <a:lstStyle/>
          <a:p>
            <a:pPr algn="ctr"/>
            <a:r>
              <a:rPr lang="en-US" dirty="0"/>
              <a:t>SASH Method</a:t>
            </a:r>
          </a:p>
        </p:txBody>
      </p:sp>
      <p:pic>
        <p:nvPicPr>
          <p:cNvPr id="5" name="Content Placeholder 4">
            <a:extLst>
              <a:ext uri="{FF2B5EF4-FFF2-40B4-BE49-F238E27FC236}">
                <a16:creationId xmlns:a16="http://schemas.microsoft.com/office/drawing/2014/main" id="{207638C8-512B-0469-44A8-CBA770EC3326}"/>
              </a:ext>
            </a:extLst>
          </p:cNvPr>
          <p:cNvPicPr>
            <a:picLocks noGrp="1" noChangeAspect="1"/>
          </p:cNvPicPr>
          <p:nvPr>
            <p:ph idx="1"/>
          </p:nvPr>
        </p:nvPicPr>
        <p:blipFill>
          <a:blip r:embed="rId2"/>
          <a:stretch>
            <a:fillRect/>
          </a:stretch>
        </p:blipFill>
        <p:spPr>
          <a:xfrm>
            <a:off x="4496914" y="766744"/>
            <a:ext cx="7235686" cy="5324512"/>
          </a:xfrm>
          <a:prstGeom prst="rect">
            <a:avLst/>
          </a:prstGeom>
        </p:spPr>
      </p:pic>
      <p:grpSp>
        <p:nvGrpSpPr>
          <p:cNvPr id="25"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E9FC9BA-7C1A-F0EF-85F3-F3E366C55859}"/>
              </a:ext>
            </a:extLst>
          </p:cNvPr>
          <p:cNvSpPr txBox="1"/>
          <p:nvPr/>
        </p:nvSpPr>
        <p:spPr>
          <a:xfrm>
            <a:off x="436566" y="3080894"/>
            <a:ext cx="4037513" cy="2585323"/>
          </a:xfrm>
          <a:prstGeom prst="rect">
            <a:avLst/>
          </a:prstGeom>
          <a:noFill/>
        </p:spPr>
        <p:txBody>
          <a:bodyPr wrap="square" rtlCol="0">
            <a:spAutoFit/>
          </a:bodyPr>
          <a:lstStyle/>
          <a:p>
            <a:pPr algn="ctr"/>
            <a:r>
              <a:rPr lang="en-US"/>
              <a:t>**REMINDER**</a:t>
            </a:r>
          </a:p>
          <a:p>
            <a:r>
              <a:rPr lang="en-US"/>
              <a:t>Recommended for patients </a:t>
            </a:r>
            <a:r>
              <a:rPr lang="en-US" b="1" u="sng"/>
              <a:t>without</a:t>
            </a:r>
            <a:r>
              <a:rPr lang="en-US"/>
              <a:t>:</a:t>
            </a:r>
          </a:p>
          <a:p>
            <a:pPr marL="285750" indent="-285750">
              <a:buFontTx/>
              <a:buChar char="-"/>
            </a:pPr>
            <a:r>
              <a:rPr lang="en-US"/>
              <a:t>Valved catheters</a:t>
            </a:r>
          </a:p>
          <a:p>
            <a:r>
              <a:rPr lang="en-US"/>
              <a:t>      </a:t>
            </a:r>
            <a:r>
              <a:rPr lang="en-US" b="1"/>
              <a:t>AND</a:t>
            </a:r>
          </a:p>
          <a:p>
            <a:pPr marL="285750" indent="-285750">
              <a:buFontTx/>
              <a:buChar char="-"/>
            </a:pPr>
            <a:r>
              <a:rPr lang="en-US"/>
              <a:t>Contraindications to heparin (i.e., HITT)</a:t>
            </a:r>
          </a:p>
          <a:p>
            <a:r>
              <a:rPr lang="en-US"/>
              <a:t>      </a:t>
            </a:r>
            <a:r>
              <a:rPr lang="en-US" b="1"/>
              <a:t>AND/OR</a:t>
            </a:r>
          </a:p>
          <a:p>
            <a:pPr marL="285750" indent="-285750">
              <a:buFontTx/>
              <a:buChar char="-"/>
            </a:pPr>
            <a:r>
              <a:rPr lang="en-US"/>
              <a:t>History of line infections despite adequate aseptic technique</a:t>
            </a:r>
          </a:p>
        </p:txBody>
      </p:sp>
    </p:spTree>
    <p:extLst>
      <p:ext uri="{BB962C8B-B14F-4D97-AF65-F5344CB8AC3E}">
        <p14:creationId xmlns:p14="http://schemas.microsoft.com/office/powerpoint/2010/main" val="2062265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14" name="Rectangle 13">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9682862-CCB6-CE74-2751-84A70A230301}"/>
              </a:ext>
            </a:extLst>
          </p:cNvPr>
          <p:cNvSpPr>
            <a:spLocks noGrp="1"/>
          </p:cNvSpPr>
          <p:nvPr>
            <p:ph type="title"/>
          </p:nvPr>
        </p:nvSpPr>
        <p:spPr>
          <a:xfrm>
            <a:off x="674569" y="1992456"/>
            <a:ext cx="3305681" cy="1135737"/>
          </a:xfrm>
        </p:spPr>
        <p:txBody>
          <a:bodyPr>
            <a:normAutofit/>
          </a:bodyPr>
          <a:lstStyle/>
          <a:p>
            <a:pPr algn="ctr"/>
            <a:r>
              <a:rPr lang="en-US" dirty="0"/>
              <a:t>SAS Method</a:t>
            </a:r>
          </a:p>
        </p:txBody>
      </p:sp>
      <p:pic>
        <p:nvPicPr>
          <p:cNvPr id="5" name="Content Placeholder 4">
            <a:extLst>
              <a:ext uri="{FF2B5EF4-FFF2-40B4-BE49-F238E27FC236}">
                <a16:creationId xmlns:a16="http://schemas.microsoft.com/office/drawing/2014/main" id="{23DDD965-B27E-6477-4677-84005440821B}"/>
              </a:ext>
            </a:extLst>
          </p:cNvPr>
          <p:cNvPicPr>
            <a:picLocks noGrp="1" noChangeAspect="1"/>
          </p:cNvPicPr>
          <p:nvPr>
            <p:ph idx="1"/>
          </p:nvPr>
        </p:nvPicPr>
        <p:blipFill>
          <a:blip r:embed="rId3"/>
          <a:stretch>
            <a:fillRect/>
          </a:stretch>
        </p:blipFill>
        <p:spPr>
          <a:xfrm>
            <a:off x="4044148" y="792614"/>
            <a:ext cx="7504385" cy="5522239"/>
          </a:xfrm>
          <a:prstGeom prst="rect">
            <a:avLst/>
          </a:prstGeom>
        </p:spPr>
      </p:pic>
      <p:grpSp>
        <p:nvGrpSpPr>
          <p:cNvPr id="17" name="Group 16">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18" name="Isosceles Triangle 17">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descr="Close with solid fill">
            <a:extLst>
              <a:ext uri="{FF2B5EF4-FFF2-40B4-BE49-F238E27FC236}">
                <a16:creationId xmlns:a16="http://schemas.microsoft.com/office/drawing/2014/main" id="{7021CFFD-3653-4B6F-C32C-72C64C9766C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23052" y="2493732"/>
            <a:ext cx="2052113" cy="4364267"/>
          </a:xfrm>
          <a:prstGeom prst="rect">
            <a:avLst/>
          </a:prstGeom>
        </p:spPr>
      </p:pic>
      <p:sp>
        <p:nvSpPr>
          <p:cNvPr id="3" name="TextBox 2">
            <a:extLst>
              <a:ext uri="{FF2B5EF4-FFF2-40B4-BE49-F238E27FC236}">
                <a16:creationId xmlns:a16="http://schemas.microsoft.com/office/drawing/2014/main" id="{740214F5-6EC8-C52C-8B2D-5ECFCFF9E9CE}"/>
              </a:ext>
            </a:extLst>
          </p:cNvPr>
          <p:cNvSpPr txBox="1"/>
          <p:nvPr/>
        </p:nvSpPr>
        <p:spPr>
          <a:xfrm>
            <a:off x="369232" y="3283427"/>
            <a:ext cx="3916357" cy="2308324"/>
          </a:xfrm>
          <a:prstGeom prst="rect">
            <a:avLst/>
          </a:prstGeom>
          <a:noFill/>
        </p:spPr>
        <p:txBody>
          <a:bodyPr wrap="square" rtlCol="0">
            <a:spAutoFit/>
          </a:bodyPr>
          <a:lstStyle/>
          <a:p>
            <a:pPr algn="ctr"/>
            <a:r>
              <a:rPr lang="en-US"/>
              <a:t>**REMINDER**</a:t>
            </a:r>
          </a:p>
          <a:p>
            <a:r>
              <a:rPr lang="en-US"/>
              <a:t>Recommended for patients </a:t>
            </a:r>
            <a:r>
              <a:rPr lang="en-US" b="1" u="sng"/>
              <a:t>with</a:t>
            </a:r>
            <a:r>
              <a:rPr lang="en-US"/>
              <a:t>:</a:t>
            </a:r>
          </a:p>
          <a:p>
            <a:pPr marL="285750" indent="-285750">
              <a:buFontTx/>
              <a:buChar char="-"/>
            </a:pPr>
            <a:r>
              <a:rPr lang="en-US"/>
              <a:t>Valved catheters (e.g., PASV PICC, </a:t>
            </a:r>
            <a:r>
              <a:rPr lang="en-US" err="1"/>
              <a:t>Groshong</a:t>
            </a:r>
            <a:r>
              <a:rPr lang="en-US"/>
              <a:t>®)</a:t>
            </a:r>
          </a:p>
          <a:p>
            <a:r>
              <a:rPr lang="en-US"/>
              <a:t>      </a:t>
            </a:r>
            <a:r>
              <a:rPr lang="en-US" b="1"/>
              <a:t>AND/OR</a:t>
            </a:r>
          </a:p>
          <a:p>
            <a:pPr marL="285750" indent="-285750">
              <a:buFontTx/>
              <a:buChar char="-"/>
            </a:pPr>
            <a:r>
              <a:rPr lang="en-US"/>
              <a:t>Contraindications to heparin</a:t>
            </a:r>
          </a:p>
          <a:p>
            <a:r>
              <a:rPr lang="en-US"/>
              <a:t>      </a:t>
            </a:r>
            <a:r>
              <a:rPr lang="en-US" b="1"/>
              <a:t>AND/OR</a:t>
            </a:r>
          </a:p>
          <a:p>
            <a:pPr marL="285750" indent="-285750">
              <a:buFontTx/>
              <a:buChar char="-"/>
            </a:pPr>
            <a:r>
              <a:rPr lang="en-US"/>
              <a:t>History of recurrent line infections</a:t>
            </a:r>
          </a:p>
        </p:txBody>
      </p:sp>
    </p:spTree>
    <p:extLst>
      <p:ext uri="{BB962C8B-B14F-4D97-AF65-F5344CB8AC3E}">
        <p14:creationId xmlns:p14="http://schemas.microsoft.com/office/powerpoint/2010/main" val="304294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F02EA5-9160-5C69-9714-58B96C2F2FAF}"/>
              </a:ext>
            </a:extLst>
          </p:cNvPr>
          <p:cNvSpPr>
            <a:spLocks noGrp="1"/>
          </p:cNvSpPr>
          <p:nvPr>
            <p:ph type="title"/>
          </p:nvPr>
        </p:nvSpPr>
        <p:spPr>
          <a:xfrm>
            <a:off x="629119" y="1170820"/>
            <a:ext cx="3962061" cy="4516360"/>
          </a:xfrm>
        </p:spPr>
        <p:txBody>
          <a:bodyPr anchor="t">
            <a:normAutofit/>
          </a:bodyPr>
          <a:lstStyle/>
          <a:p>
            <a:pPr algn="ctr"/>
            <a:br>
              <a:rPr lang="en-US" sz="3600" dirty="0"/>
            </a:br>
            <a:br>
              <a:rPr lang="en-US" sz="3600" dirty="0"/>
            </a:br>
            <a:br>
              <a:rPr lang="en-US" sz="6000" dirty="0"/>
            </a:br>
            <a:r>
              <a:rPr lang="en-US" sz="4800" dirty="0"/>
              <a:t>Disclaimer</a:t>
            </a: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8A09326-DBAF-456E-B275-A152A0C48E95}"/>
              </a:ext>
            </a:extLst>
          </p:cNvPr>
          <p:cNvSpPr>
            <a:spLocks noGrp="1"/>
          </p:cNvSpPr>
          <p:nvPr>
            <p:ph idx="1"/>
          </p:nvPr>
        </p:nvSpPr>
        <p:spPr>
          <a:xfrm>
            <a:off x="4756935" y="1370792"/>
            <a:ext cx="6791598" cy="5176841"/>
          </a:xfrm>
        </p:spPr>
        <p:txBody>
          <a:bodyPr>
            <a:normAutofit fontScale="92500" lnSpcReduction="10000"/>
          </a:bodyPr>
          <a:lstStyle/>
          <a:p>
            <a:pPr marL="0" indent="0">
              <a:buNone/>
            </a:pPr>
            <a:r>
              <a:rPr lang="en-US" sz="2400"/>
              <a:t>The information presented at this Center for Continuing Education in Health Sciences program represents the views and opinions of the individual presenter and does not constitute the opinion or endorsement of, or promotion by, the UPMC Center for Continuing Education in the Health Sciences, UPMC/University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judgement when considering further application of this information, particularly as it may relate to patient diagnostic or treatment decisions including, without limitation, FDA-approved uses and any off-label uses.</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09030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6">
            <a:extLst>
              <a:ext uri="{FF2B5EF4-FFF2-40B4-BE49-F238E27FC236}">
                <a16:creationId xmlns:a16="http://schemas.microsoft.com/office/drawing/2014/main" id="{6027F030-58A9-44B8-ABF5-0372D2954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8">
            <a:extLst>
              <a:ext uri="{FF2B5EF4-FFF2-40B4-BE49-F238E27FC236}">
                <a16:creationId xmlns:a16="http://schemas.microsoft.com/office/drawing/2014/main" id="{A6328306-71F0-4C12-A2D9-7C857146B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1666" y="741294"/>
            <a:ext cx="5422335" cy="5422335"/>
          </a:xfrm>
          <a:custGeom>
            <a:avLst/>
            <a:gdLst>
              <a:gd name="connsiteX0" fmla="*/ 0 w 5422335"/>
              <a:gd name="connsiteY0" fmla="*/ 539819 h 5422335"/>
              <a:gd name="connsiteX1" fmla="*/ 539819 w 5422335"/>
              <a:gd name="connsiteY1" fmla="*/ 0 h 5422335"/>
              <a:gd name="connsiteX2" fmla="*/ 5422335 w 5422335"/>
              <a:gd name="connsiteY2" fmla="*/ 0 h 5422335"/>
              <a:gd name="connsiteX3" fmla="*/ 5422335 w 5422335"/>
              <a:gd name="connsiteY3" fmla="*/ 4816159 h 5422335"/>
              <a:gd name="connsiteX4" fmla="*/ 4816159 w 5422335"/>
              <a:gd name="connsiteY4" fmla="*/ 5422335 h 5422335"/>
              <a:gd name="connsiteX5" fmla="*/ 1331251 w 5422335"/>
              <a:gd name="connsiteY5" fmla="*/ 5422335 h 5422335"/>
              <a:gd name="connsiteX6" fmla="*/ 0 w 5422335"/>
              <a:gd name="connsiteY6" fmla="*/ 4091084 h 54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2335" h="5422335">
                <a:moveTo>
                  <a:pt x="0" y="539819"/>
                </a:moveTo>
                <a:lnTo>
                  <a:pt x="539819" y="0"/>
                </a:lnTo>
                <a:lnTo>
                  <a:pt x="5422335" y="0"/>
                </a:lnTo>
                <a:lnTo>
                  <a:pt x="5422335" y="4816159"/>
                </a:lnTo>
                <a:lnTo>
                  <a:pt x="4816159" y="5422335"/>
                </a:lnTo>
                <a:lnTo>
                  <a:pt x="1331251" y="5422335"/>
                </a:lnTo>
                <a:lnTo>
                  <a:pt x="0" y="4091084"/>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0">
            <a:extLst>
              <a:ext uri="{FF2B5EF4-FFF2-40B4-BE49-F238E27FC236}">
                <a16:creationId xmlns:a16="http://schemas.microsoft.com/office/drawing/2014/main" id="{64AB010C-C307-4A53-9D97-39C6AAB2E0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917505" y="-622183"/>
            <a:ext cx="1508163" cy="1508163"/>
          </a:xfrm>
          <a:custGeom>
            <a:avLst/>
            <a:gdLst>
              <a:gd name="connsiteX0" fmla="*/ 0 w 1508163"/>
              <a:gd name="connsiteY0" fmla="*/ 1321630 h 1508163"/>
              <a:gd name="connsiteX1" fmla="*/ 1321630 w 1508163"/>
              <a:gd name="connsiteY1" fmla="*/ 0 h 1508163"/>
              <a:gd name="connsiteX2" fmla="*/ 1508163 w 1508163"/>
              <a:gd name="connsiteY2" fmla="*/ 0 h 1508163"/>
              <a:gd name="connsiteX3" fmla="*/ 1508163 w 1508163"/>
              <a:gd name="connsiteY3" fmla="*/ 1508163 h 1508163"/>
              <a:gd name="connsiteX4" fmla="*/ 0 w 1508163"/>
              <a:gd name="connsiteY4" fmla="*/ 1508163 h 150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163" h="1508163">
                <a:moveTo>
                  <a:pt x="0" y="1321630"/>
                </a:moveTo>
                <a:lnTo>
                  <a:pt x="1321630" y="0"/>
                </a:lnTo>
                <a:lnTo>
                  <a:pt x="1508163" y="0"/>
                </a:lnTo>
                <a:lnTo>
                  <a:pt x="1508163" y="1508163"/>
                </a:lnTo>
                <a:lnTo>
                  <a:pt x="0" y="150816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12">
            <a:extLst>
              <a:ext uri="{FF2B5EF4-FFF2-40B4-BE49-F238E27FC236}">
                <a16:creationId xmlns:a16="http://schemas.microsoft.com/office/drawing/2014/main" id="{3252C512-4076-456E-AD89-50B031645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53041" y="342543"/>
            <a:ext cx="678106" cy="67810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14">
            <a:extLst>
              <a:ext uri="{FF2B5EF4-FFF2-40B4-BE49-F238E27FC236}">
                <a16:creationId xmlns:a16="http://schemas.microsoft.com/office/drawing/2014/main" id="{71C24C9E-C2F4-4FA4-947B-6CBAC7C3A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550345" y="2526029"/>
            <a:ext cx="1827638" cy="18276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16">
            <a:extLst>
              <a:ext uri="{FF2B5EF4-FFF2-40B4-BE49-F238E27FC236}">
                <a16:creationId xmlns:a16="http://schemas.microsoft.com/office/drawing/2014/main" id="{604B7750-FFCA-4912-AC2E-989EECC94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828903" y="2552919"/>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8">
            <a:extLst>
              <a:ext uri="{FF2B5EF4-FFF2-40B4-BE49-F238E27FC236}">
                <a16:creationId xmlns:a16="http://schemas.microsoft.com/office/drawing/2014/main" id="{52494659-52DF-4053-975B-36F06255E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63972" y="5565676"/>
            <a:ext cx="1425687" cy="1425687"/>
          </a:xfrm>
          <a:custGeom>
            <a:avLst/>
            <a:gdLst>
              <a:gd name="connsiteX0" fmla="*/ 0 w 1425687"/>
              <a:gd name="connsiteY0" fmla="*/ 0 h 1425687"/>
              <a:gd name="connsiteX1" fmla="*/ 1425687 w 1425687"/>
              <a:gd name="connsiteY1" fmla="*/ 0 h 1425687"/>
              <a:gd name="connsiteX2" fmla="*/ 1425687 w 1425687"/>
              <a:gd name="connsiteY2" fmla="*/ 819509 h 1425687"/>
              <a:gd name="connsiteX3" fmla="*/ 819509 w 1425687"/>
              <a:gd name="connsiteY3" fmla="*/ 1425687 h 1425687"/>
              <a:gd name="connsiteX4" fmla="*/ 0 w 1425687"/>
              <a:gd name="connsiteY4" fmla="*/ 1425687 h 1425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687" h="1425687">
                <a:moveTo>
                  <a:pt x="0" y="0"/>
                </a:moveTo>
                <a:lnTo>
                  <a:pt x="1425687" y="0"/>
                </a:lnTo>
                <a:lnTo>
                  <a:pt x="1425687" y="819509"/>
                </a:lnTo>
                <a:lnTo>
                  <a:pt x="819509" y="1425687"/>
                </a:lnTo>
                <a:lnTo>
                  <a:pt x="0" y="1425687"/>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20">
            <a:extLst>
              <a:ext uri="{FF2B5EF4-FFF2-40B4-BE49-F238E27FC236}">
                <a16:creationId xmlns:a16="http://schemas.microsoft.com/office/drawing/2014/main" id="{EE807326-229C-458C-BDA0-C72126216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2">
            <a:extLst>
              <a:ext uri="{FF2B5EF4-FFF2-40B4-BE49-F238E27FC236}">
                <a16:creationId xmlns:a16="http://schemas.microsoft.com/office/drawing/2014/main" id="{FCADE1D5-E79C-4CEF-BEFD-B66EFB394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5: Line Salvage - Infection</a:t>
            </a:r>
          </a:p>
        </p:txBody>
      </p:sp>
      <p:sp>
        <p:nvSpPr>
          <p:cNvPr id="37" name="Isosceles Triangle 24">
            <a:extLst>
              <a:ext uri="{FF2B5EF4-FFF2-40B4-BE49-F238E27FC236}">
                <a16:creationId xmlns:a16="http://schemas.microsoft.com/office/drawing/2014/main" id="{54FC8EB5-1620-43B8-B816-8A91B6EAC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3866" y="5708769"/>
            <a:ext cx="2313591" cy="115679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3D544515-9F93-4809-A102-B49C85F46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797" y="6332156"/>
            <a:ext cx="1066816" cy="533408"/>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414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17A77F8F-4B57-91C0-7E26-0ABE878A46DB}"/>
              </a:ext>
            </a:extLst>
          </p:cNvPr>
          <p:cNvSpPr>
            <a:spLocks noGrp="1"/>
          </p:cNvSpPr>
          <p:nvPr>
            <p:ph type="ftr" sz="quarter" idx="11"/>
          </p:nvPr>
        </p:nvSpPr>
        <p:spPr>
          <a:xfrm>
            <a:off x="757980" y="6356350"/>
            <a:ext cx="4380383" cy="578290"/>
          </a:xfrm>
        </p:spPr>
        <p:txBody>
          <a:bodyPr vert="horz" lIns="91440" tIns="45720" rIns="91440" bIns="45720" rtlCol="0" anchor="ctr">
            <a:normAutofit/>
          </a:bodyPr>
          <a:lstStyle/>
          <a:p>
            <a:pPr algn="l">
              <a:lnSpc>
                <a:spcPct val="90000"/>
              </a:lnSpc>
              <a:spcAft>
                <a:spcPts val="600"/>
              </a:spcAft>
            </a:pPr>
            <a:r>
              <a:rPr lang="en-US" sz="900" kern="1200" dirty="0">
                <a:solidFill>
                  <a:schemeClr val="tx1"/>
                </a:solidFill>
                <a:latin typeface="+mn-lt"/>
                <a:ea typeface="+mn-ea"/>
                <a:cs typeface="+mn-cs"/>
              </a:rPr>
              <a:t>J </a:t>
            </a:r>
            <a:r>
              <a:rPr lang="en-US" sz="900" kern="1200" dirty="0" err="1">
                <a:solidFill>
                  <a:schemeClr val="tx1"/>
                </a:solidFill>
                <a:latin typeface="+mn-lt"/>
                <a:ea typeface="+mn-ea"/>
                <a:cs typeface="+mn-cs"/>
              </a:rPr>
              <a:t>Infus</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Nurs</a:t>
            </a:r>
            <a:r>
              <a:rPr lang="en-US" sz="900" kern="1200" dirty="0">
                <a:solidFill>
                  <a:schemeClr val="tx1"/>
                </a:solidFill>
                <a:latin typeface="+mn-lt"/>
                <a:ea typeface="+mn-ea"/>
                <a:cs typeface="+mn-cs"/>
              </a:rPr>
              <a:t>. 2021 Jan-Feb;44(1S Suppl 1):S1-S224.</a:t>
            </a:r>
          </a:p>
          <a:p>
            <a:pPr algn="l">
              <a:lnSpc>
                <a:spcPct val="90000"/>
              </a:lnSpc>
              <a:spcAft>
                <a:spcPts val="600"/>
              </a:spcAft>
            </a:pPr>
            <a:r>
              <a:rPr lang="en-US" sz="900" kern="1200" dirty="0">
                <a:solidFill>
                  <a:schemeClr val="tx1"/>
                </a:solidFill>
                <a:latin typeface="+mn-lt"/>
                <a:ea typeface="+mn-ea"/>
                <a:cs typeface="+mn-cs"/>
              </a:rPr>
              <a:t>In: Post TW, ed. UpToDate; 2022.</a:t>
            </a:r>
          </a:p>
          <a:p>
            <a:pPr>
              <a:lnSpc>
                <a:spcPct val="90000"/>
              </a:lnSpc>
              <a:spcAft>
                <a:spcPts val="600"/>
              </a:spcAft>
            </a:pPr>
            <a:endParaRPr lang="en-US" sz="400" kern="1200" dirty="0">
              <a:solidFill>
                <a:schemeClr val="tx1">
                  <a:tint val="75000"/>
                </a:schemeClr>
              </a:solidFill>
              <a:latin typeface="+mn-lt"/>
              <a:ea typeface="+mn-ea"/>
              <a:cs typeface="+mn-cs"/>
            </a:endParaRP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Etiology of line infections</a:t>
            </a:r>
          </a:p>
        </p:txBody>
      </p:sp>
      <p:graphicFrame>
        <p:nvGraphicFramePr>
          <p:cNvPr id="6" name="Content Placeholder 2">
            <a:extLst>
              <a:ext uri="{FF2B5EF4-FFF2-40B4-BE49-F238E27FC236}">
                <a16:creationId xmlns:a16="http://schemas.microsoft.com/office/drawing/2014/main" id="{9F0998CD-D9DE-C4EB-DCCF-DECB6756815D}"/>
              </a:ext>
            </a:extLst>
          </p:cNvPr>
          <p:cNvGraphicFramePr>
            <a:graphicFrameLocks noGrp="1"/>
          </p:cNvGraphicFramePr>
          <p:nvPr>
            <p:ph idx="1"/>
            <p:extLst>
              <p:ext uri="{D42A27DB-BD31-4B8C-83A1-F6EECF244321}">
                <p14:modId xmlns:p14="http://schemas.microsoft.com/office/powerpoint/2010/main" val="14220880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70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1698171"/>
            <a:ext cx="3962061" cy="4516360"/>
          </a:xfrm>
        </p:spPr>
        <p:txBody>
          <a:bodyPr anchor="t">
            <a:normAutofit/>
          </a:bodyPr>
          <a:lstStyle/>
          <a:p>
            <a:pPr algn="ctr"/>
            <a:br>
              <a:rPr lang="en-US" sz="3600"/>
            </a:br>
            <a:br>
              <a:rPr lang="en-US" sz="3600"/>
            </a:br>
            <a:r>
              <a:rPr lang="en-US" sz="3600"/>
              <a:t>Who is a Candidate for Salvage?</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3" name="Content Placeholder 2">
            <a:extLst>
              <a:ext uri="{FF2B5EF4-FFF2-40B4-BE49-F238E27FC236}">
                <a16:creationId xmlns:a16="http://schemas.microsoft.com/office/drawing/2014/main" id="{93AC506D-CA56-A06B-7E9F-8A426C9E2AEF}"/>
              </a:ext>
            </a:extLst>
          </p:cNvPr>
          <p:cNvGraphicFramePr>
            <a:graphicFrameLocks noGrp="1"/>
          </p:cNvGraphicFramePr>
          <p:nvPr>
            <p:ph idx="1"/>
            <p:extLst>
              <p:ext uri="{D42A27DB-BD31-4B8C-83A1-F6EECF244321}">
                <p14:modId xmlns:p14="http://schemas.microsoft.com/office/powerpoint/2010/main" val="451795022"/>
              </p:ext>
            </p:extLst>
          </p:nvPr>
        </p:nvGraphicFramePr>
        <p:xfrm>
          <a:off x="4954316" y="968391"/>
          <a:ext cx="6478513" cy="45163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759171" y="6183763"/>
            <a:ext cx="4261338" cy="605974"/>
          </a:xfrm>
        </p:spPr>
        <p:txBody>
          <a:bodyPr>
            <a:normAutofit/>
          </a:bodyPr>
          <a:lstStyle/>
          <a:p>
            <a:pPr algn="l">
              <a:lnSpc>
                <a:spcPct val="90000"/>
              </a:lnSpc>
              <a:spcAft>
                <a:spcPts val="600"/>
              </a:spcAft>
            </a:pPr>
            <a:r>
              <a:rPr lang="en-US" sz="900" dirty="0">
                <a:solidFill>
                  <a:schemeClr val="tx1"/>
                </a:solidFill>
              </a:rPr>
              <a:t>Pediatrics. 2021;148(6):e2020042069.</a:t>
            </a:r>
          </a:p>
          <a:p>
            <a:pPr algn="l">
              <a:lnSpc>
                <a:spcPct val="90000"/>
              </a:lnSpc>
              <a:spcAft>
                <a:spcPts val="600"/>
              </a:spcAft>
            </a:pPr>
            <a:r>
              <a:rPr lang="en-US" sz="900" dirty="0">
                <a:solidFill>
                  <a:schemeClr val="tx1"/>
                </a:solidFill>
              </a:rPr>
              <a:t>Am J Infect Control. 2014 Dec;42(12):1331-3.</a:t>
            </a:r>
          </a:p>
          <a:p>
            <a:pPr>
              <a:lnSpc>
                <a:spcPct val="90000"/>
              </a:lnSpc>
              <a:spcAft>
                <a:spcPts val="600"/>
              </a:spcAft>
            </a:pPr>
            <a:endParaRPr lang="en-US" sz="400" dirty="0"/>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83110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92372" y="430861"/>
            <a:ext cx="7689828" cy="836449"/>
          </a:xfrm>
        </p:spPr>
        <p:txBody>
          <a:bodyPr anchor="t">
            <a:normAutofit/>
          </a:bodyPr>
          <a:lstStyle/>
          <a:p>
            <a:pPr algn="ctr"/>
            <a:r>
              <a:rPr lang="en-US" dirty="0"/>
              <a:t>Outpatient Catheter Salvage</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6" name="Content Placeholder 2">
            <a:extLst>
              <a:ext uri="{FF2B5EF4-FFF2-40B4-BE49-F238E27FC236}">
                <a16:creationId xmlns:a16="http://schemas.microsoft.com/office/drawing/2014/main" id="{8FF70FEA-92F4-4FC1-AA80-6295A6DAA5B3}"/>
              </a:ext>
            </a:extLst>
          </p:cNvPr>
          <p:cNvGraphicFramePr>
            <a:graphicFrameLocks noGrp="1"/>
          </p:cNvGraphicFramePr>
          <p:nvPr>
            <p:ph idx="1"/>
            <p:extLst>
              <p:ext uri="{D42A27DB-BD31-4B8C-83A1-F6EECF244321}">
                <p14:modId xmlns:p14="http://schemas.microsoft.com/office/powerpoint/2010/main" val="842274100"/>
              </p:ext>
            </p:extLst>
          </p:nvPr>
        </p:nvGraphicFramePr>
        <p:xfrm>
          <a:off x="763571" y="1698170"/>
          <a:ext cx="10784963" cy="451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777957" y="6394110"/>
            <a:ext cx="4114800" cy="365125"/>
          </a:xfrm>
        </p:spPr>
        <p:txBody>
          <a:bodyPr>
            <a:normAutofit/>
          </a:bodyPr>
          <a:lstStyle/>
          <a:p>
            <a:pPr algn="l">
              <a:spcAft>
                <a:spcPts val="600"/>
              </a:spcAft>
            </a:pPr>
            <a:r>
              <a:rPr lang="en-US" sz="900" dirty="0">
                <a:solidFill>
                  <a:schemeClr val="tx1"/>
                </a:solidFill>
              </a:rPr>
              <a:t>Am J Infect Control. 2014 Dec;42(12):1331-3.</a:t>
            </a: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75611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57C382EC-394E-6E97-018F-1E02546EDD94}"/>
              </a:ext>
            </a:extLst>
          </p:cNvPr>
          <p:cNvSpPr>
            <a:spLocks noGrp="1"/>
          </p:cNvSpPr>
          <p:nvPr>
            <p:ph type="ftr" sz="quarter" idx="11"/>
          </p:nvPr>
        </p:nvSpPr>
        <p:spPr>
          <a:xfrm>
            <a:off x="757980" y="6198265"/>
            <a:ext cx="4124957" cy="742499"/>
          </a:xfrm>
        </p:spPr>
        <p:txBody>
          <a:bodyPr vert="horz" lIns="91440" tIns="45720" rIns="91440" bIns="45720" rtlCol="0" anchor="ctr">
            <a:normAutofit/>
          </a:bodyPr>
          <a:lstStyle/>
          <a:p>
            <a:pPr algn="l">
              <a:lnSpc>
                <a:spcPct val="90000"/>
              </a:lnSpc>
              <a:spcAft>
                <a:spcPts val="600"/>
              </a:spcAft>
            </a:pPr>
            <a:r>
              <a:rPr lang="en-US" sz="900" kern="1200" dirty="0">
                <a:solidFill>
                  <a:schemeClr val="tx1"/>
                </a:solidFill>
                <a:latin typeface="+mn-lt"/>
                <a:ea typeface="+mn-ea"/>
                <a:cs typeface="+mn-cs"/>
              </a:rPr>
              <a:t>Infect Control Hosp Epidemiol. 2016;37(11):1288-1301.</a:t>
            </a:r>
          </a:p>
          <a:p>
            <a:pPr algn="l">
              <a:lnSpc>
                <a:spcPct val="90000"/>
              </a:lnSpc>
              <a:spcAft>
                <a:spcPts val="600"/>
              </a:spcAft>
            </a:pPr>
            <a:r>
              <a:rPr lang="en-US" sz="900" kern="1200" dirty="0">
                <a:solidFill>
                  <a:schemeClr val="tx1"/>
                </a:solidFill>
                <a:latin typeface="+mn-lt"/>
                <a:ea typeface="+mn-ea"/>
                <a:cs typeface="+mn-cs"/>
              </a:rPr>
              <a:t>J </a:t>
            </a:r>
            <a:r>
              <a:rPr lang="en-US" sz="900" kern="1200" dirty="0" err="1">
                <a:solidFill>
                  <a:schemeClr val="tx1"/>
                </a:solidFill>
                <a:latin typeface="+mn-lt"/>
                <a:ea typeface="+mn-ea"/>
                <a:cs typeface="+mn-cs"/>
              </a:rPr>
              <a:t>Infus</a:t>
            </a:r>
            <a:r>
              <a:rPr lang="en-US" sz="900" kern="1200" dirty="0">
                <a:solidFill>
                  <a:schemeClr val="tx1"/>
                </a:solidFill>
                <a:latin typeface="+mn-lt"/>
                <a:ea typeface="+mn-ea"/>
                <a:cs typeface="+mn-cs"/>
              </a:rPr>
              <a:t> </a:t>
            </a:r>
            <a:r>
              <a:rPr lang="en-US" sz="900" kern="1200" dirty="0" err="1">
                <a:solidFill>
                  <a:schemeClr val="tx1"/>
                </a:solidFill>
                <a:latin typeface="+mn-lt"/>
                <a:ea typeface="+mn-ea"/>
                <a:cs typeface="+mn-cs"/>
              </a:rPr>
              <a:t>Nurs</a:t>
            </a:r>
            <a:r>
              <a:rPr lang="en-US" sz="900" kern="1200" dirty="0">
                <a:solidFill>
                  <a:schemeClr val="tx1"/>
                </a:solidFill>
                <a:latin typeface="+mn-lt"/>
                <a:ea typeface="+mn-ea"/>
                <a:cs typeface="+mn-cs"/>
              </a:rPr>
              <a:t>. 2021 Jan-Feb;44(1S Suppl 1):S1-S224.</a:t>
            </a:r>
          </a:p>
          <a:p>
            <a:pPr>
              <a:lnSpc>
                <a:spcPct val="90000"/>
              </a:lnSpc>
              <a:spcAft>
                <a:spcPts val="600"/>
              </a:spcAft>
            </a:pPr>
            <a:endParaRPr lang="en-US" sz="400" kern="1200" dirty="0">
              <a:solidFill>
                <a:schemeClr val="tx1">
                  <a:tint val="75000"/>
                </a:schemeClr>
              </a:solidFill>
              <a:latin typeface="+mn-lt"/>
              <a:ea typeface="+mn-ea"/>
              <a:cs typeface="+mn-cs"/>
            </a:endParaRPr>
          </a:p>
        </p:txBody>
      </p:sp>
      <p:sp>
        <p:nvSpPr>
          <p:cNvPr id="16"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14B84-CCDE-4BA9-6941-C08B9E2D9DB2}"/>
              </a:ext>
            </a:extLst>
          </p:cNvPr>
          <p:cNvSpPr>
            <a:spLocks noGrp="1"/>
          </p:cNvSpPr>
          <p:nvPr>
            <p:ph type="title"/>
          </p:nvPr>
        </p:nvSpPr>
        <p:spPr/>
        <p:txBody>
          <a:bodyPr/>
          <a:lstStyle/>
          <a:p>
            <a:pPr algn="ctr"/>
            <a:r>
              <a:rPr lang="en-US" dirty="0"/>
              <a:t>Organisms and Treatment</a:t>
            </a:r>
          </a:p>
        </p:txBody>
      </p:sp>
      <p:graphicFrame>
        <p:nvGraphicFramePr>
          <p:cNvPr id="6" name="Content Placeholder 5">
            <a:extLst>
              <a:ext uri="{FF2B5EF4-FFF2-40B4-BE49-F238E27FC236}">
                <a16:creationId xmlns:a16="http://schemas.microsoft.com/office/drawing/2014/main" id="{82AC35B5-0049-4441-E7D4-7AC08C212035}"/>
              </a:ext>
            </a:extLst>
          </p:cNvPr>
          <p:cNvGraphicFramePr>
            <a:graphicFrameLocks noGrp="1"/>
          </p:cNvGraphicFramePr>
          <p:nvPr>
            <p:ph idx="1"/>
            <p:extLst>
              <p:ext uri="{D42A27DB-BD31-4B8C-83A1-F6EECF244321}">
                <p14:modId xmlns:p14="http://schemas.microsoft.com/office/powerpoint/2010/main" val="41377838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791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816143" y="6229433"/>
            <a:ext cx="4282440" cy="540070"/>
          </a:xfrm>
        </p:spPr>
        <p:txBody>
          <a:bodyPr vert="horz" lIns="91440" tIns="45720" rIns="91440" bIns="45720" rtlCol="0" anchor="ctr">
            <a:normAutofit/>
          </a:bodyPr>
          <a:lstStyle/>
          <a:p>
            <a:pPr algn="l">
              <a:spcAft>
                <a:spcPts val="600"/>
              </a:spcAft>
            </a:pPr>
            <a:r>
              <a:rPr lang="en-US" sz="900" kern="1200" dirty="0">
                <a:solidFill>
                  <a:schemeClr val="tx1"/>
                </a:solidFill>
                <a:latin typeface="+mn-lt"/>
                <a:ea typeface="+mn-ea"/>
                <a:cs typeface="+mn-cs"/>
              </a:rPr>
              <a:t>Infect Drug Resist. 2014;7:343-363.</a:t>
            </a: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Antibiotic Lock Therapy (ALT)</a:t>
            </a:r>
          </a:p>
        </p:txBody>
      </p:sp>
      <p:graphicFrame>
        <p:nvGraphicFramePr>
          <p:cNvPr id="9" name="Content Placeholder 8">
            <a:extLst>
              <a:ext uri="{FF2B5EF4-FFF2-40B4-BE49-F238E27FC236}">
                <a16:creationId xmlns:a16="http://schemas.microsoft.com/office/drawing/2014/main" id="{F8EBEDD2-6CE3-946A-2C88-3BB751582AF4}"/>
              </a:ext>
            </a:extLst>
          </p:cNvPr>
          <p:cNvGraphicFramePr>
            <a:graphicFrameLocks noGrp="1"/>
          </p:cNvGraphicFramePr>
          <p:nvPr>
            <p:ph idx="1"/>
            <p:extLst>
              <p:ext uri="{D42A27DB-BD31-4B8C-83A1-F6EECF244321}">
                <p14:modId xmlns:p14="http://schemas.microsoft.com/office/powerpoint/2010/main" val="781153354"/>
              </p:ext>
            </p:extLst>
          </p:nvPr>
        </p:nvGraphicFramePr>
        <p:xfrm>
          <a:off x="838200" y="2028329"/>
          <a:ext cx="10515600" cy="4148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835C10EC-FC23-E57F-1643-4B8F12A65109}"/>
              </a:ext>
            </a:extLst>
          </p:cNvPr>
          <p:cNvSpPr txBox="1"/>
          <p:nvPr/>
        </p:nvSpPr>
        <p:spPr>
          <a:xfrm>
            <a:off x="816143" y="1570500"/>
            <a:ext cx="2715552" cy="461665"/>
          </a:xfrm>
          <a:prstGeom prst="rect">
            <a:avLst/>
          </a:prstGeom>
          <a:noFill/>
        </p:spPr>
        <p:txBody>
          <a:bodyPr wrap="none" rtlCol="0">
            <a:spAutoFit/>
          </a:bodyPr>
          <a:lstStyle/>
          <a:p>
            <a:r>
              <a:rPr lang="en-US" sz="2400" dirty="0"/>
              <a:t>Ideal characteristics</a:t>
            </a:r>
            <a:r>
              <a:rPr lang="en-US" dirty="0"/>
              <a:t>:</a:t>
            </a:r>
          </a:p>
        </p:txBody>
      </p:sp>
    </p:spTree>
    <p:extLst>
      <p:ext uri="{BB962C8B-B14F-4D97-AF65-F5344CB8AC3E}">
        <p14:creationId xmlns:p14="http://schemas.microsoft.com/office/powerpoint/2010/main" val="12009668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0A2EF9-CFD4-2A86-C9E7-28F500FC6F49}"/>
              </a:ext>
            </a:extLst>
          </p:cNvPr>
          <p:cNvSpPr>
            <a:spLocks noGrp="1"/>
          </p:cNvSpPr>
          <p:nvPr>
            <p:ph type="title"/>
          </p:nvPr>
        </p:nvSpPr>
        <p:spPr/>
        <p:txBody>
          <a:bodyPr/>
          <a:lstStyle/>
          <a:p>
            <a:pPr algn="ctr"/>
            <a:r>
              <a:rPr lang="en-US" dirty="0"/>
              <a:t>Antibiotic Lock Therapy (ALT) - Continued</a:t>
            </a:r>
          </a:p>
        </p:txBody>
      </p:sp>
      <p:graphicFrame>
        <p:nvGraphicFramePr>
          <p:cNvPr id="4" name="Content Placeholder 3">
            <a:extLst>
              <a:ext uri="{FF2B5EF4-FFF2-40B4-BE49-F238E27FC236}">
                <a16:creationId xmlns:a16="http://schemas.microsoft.com/office/drawing/2014/main" id="{9893D0EE-8D7E-3E20-40A2-311BD3B5F0E8}"/>
              </a:ext>
            </a:extLst>
          </p:cNvPr>
          <p:cNvGraphicFramePr>
            <a:graphicFrameLocks noGrp="1"/>
          </p:cNvGraphicFramePr>
          <p:nvPr>
            <p:ph idx="1"/>
            <p:extLst>
              <p:ext uri="{D42A27DB-BD31-4B8C-83A1-F6EECF244321}">
                <p14:modId xmlns:p14="http://schemas.microsoft.com/office/powerpoint/2010/main" val="41236432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D16F2BF2-7E14-0FAF-D242-351E61B4E186}"/>
              </a:ext>
            </a:extLst>
          </p:cNvPr>
          <p:cNvSpPr>
            <a:spLocks noGrp="1"/>
          </p:cNvSpPr>
          <p:nvPr>
            <p:ph type="ftr" sz="quarter" idx="11"/>
          </p:nvPr>
        </p:nvSpPr>
        <p:spPr>
          <a:xfrm>
            <a:off x="838200" y="6334919"/>
            <a:ext cx="4114800" cy="365125"/>
          </a:xfrm>
        </p:spPr>
        <p:txBody>
          <a:bodyPr/>
          <a:lstStyle/>
          <a:p>
            <a:pPr algn="l"/>
            <a:r>
              <a:rPr lang="fr-FR" sz="900" dirty="0">
                <a:solidFill>
                  <a:schemeClr val="tx1"/>
                </a:solidFill>
              </a:rPr>
              <a:t>Clin Infect Dis. 2009;49(1):1-45.</a:t>
            </a:r>
            <a:endParaRPr lang="en-US" sz="900" dirty="0">
              <a:solidFill>
                <a:schemeClr val="tx1"/>
              </a:solidFill>
            </a:endParaRPr>
          </a:p>
        </p:txBody>
      </p:sp>
    </p:spTree>
    <p:extLst>
      <p:ext uri="{BB962C8B-B14F-4D97-AF65-F5344CB8AC3E}">
        <p14:creationId xmlns:p14="http://schemas.microsoft.com/office/powerpoint/2010/main" val="2235828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dirty="0"/>
              <a:t>Duration of Therapy – Antibiotic Locks</a:t>
            </a:r>
          </a:p>
        </p:txBody>
      </p:sp>
      <p:graphicFrame>
        <p:nvGraphicFramePr>
          <p:cNvPr id="5" name="Content Placeholder 4">
            <a:extLst>
              <a:ext uri="{FF2B5EF4-FFF2-40B4-BE49-F238E27FC236}">
                <a16:creationId xmlns:a16="http://schemas.microsoft.com/office/drawing/2014/main" id="{AD06353B-7C58-F26C-C0E6-C09F9179719D}"/>
              </a:ext>
            </a:extLst>
          </p:cNvPr>
          <p:cNvGraphicFramePr>
            <a:graphicFrameLocks noGrp="1"/>
          </p:cNvGraphicFramePr>
          <p:nvPr>
            <p:ph idx="1"/>
            <p:extLst>
              <p:ext uri="{D42A27DB-BD31-4B8C-83A1-F6EECF244321}">
                <p14:modId xmlns:p14="http://schemas.microsoft.com/office/powerpoint/2010/main" val="10708681"/>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a:extLst>
              <a:ext uri="{FF2B5EF4-FFF2-40B4-BE49-F238E27FC236}">
                <a16:creationId xmlns:a16="http://schemas.microsoft.com/office/drawing/2014/main" id="{AA3763F1-557C-9CF5-9E36-D88F0BD82066}"/>
              </a:ext>
            </a:extLst>
          </p:cNvPr>
          <p:cNvSpPr>
            <a:spLocks noGrp="1"/>
          </p:cNvSpPr>
          <p:nvPr>
            <p:ph type="ftr" sz="quarter" idx="11"/>
          </p:nvPr>
        </p:nvSpPr>
        <p:spPr>
          <a:xfrm>
            <a:off x="670705" y="6327354"/>
            <a:ext cx="4114800" cy="365125"/>
          </a:xfrm>
        </p:spPr>
        <p:txBody>
          <a:bodyPr>
            <a:normAutofit/>
          </a:bodyPr>
          <a:lstStyle/>
          <a:p>
            <a:pPr algn="l">
              <a:spcAft>
                <a:spcPts val="600"/>
              </a:spcAft>
            </a:pPr>
            <a:r>
              <a:rPr lang="en-US" sz="900" dirty="0">
                <a:solidFill>
                  <a:schemeClr val="tx1"/>
                </a:solidFill>
              </a:rPr>
              <a:t>Infection Control &amp; Hospital Epidemiology. 2011; 32(4), 408-410.</a:t>
            </a:r>
          </a:p>
        </p:txBody>
      </p:sp>
    </p:spTree>
    <p:extLst>
      <p:ext uri="{BB962C8B-B14F-4D97-AF65-F5344CB8AC3E}">
        <p14:creationId xmlns:p14="http://schemas.microsoft.com/office/powerpoint/2010/main" val="2110760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ALT Technique</a:t>
            </a:r>
          </a:p>
        </p:txBody>
      </p:sp>
      <p:graphicFrame>
        <p:nvGraphicFramePr>
          <p:cNvPr id="6" name="Content Placeholder 5">
            <a:extLst>
              <a:ext uri="{FF2B5EF4-FFF2-40B4-BE49-F238E27FC236}">
                <a16:creationId xmlns:a16="http://schemas.microsoft.com/office/drawing/2014/main" id="{FBD0362C-4FF8-C07E-1FDF-972DE33B7A8D}"/>
              </a:ext>
            </a:extLst>
          </p:cNvPr>
          <p:cNvGraphicFramePr>
            <a:graphicFrameLocks noGrp="1"/>
          </p:cNvGraphicFramePr>
          <p:nvPr>
            <p:ph idx="1"/>
            <p:extLst>
              <p:ext uri="{D42A27DB-BD31-4B8C-83A1-F6EECF244321}">
                <p14:modId xmlns:p14="http://schemas.microsoft.com/office/powerpoint/2010/main" val="9325016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8888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21792"/>
            <a:ext cx="4989890" cy="5413248"/>
          </a:xfrm>
        </p:spPr>
        <p:txBody>
          <a:bodyPr>
            <a:normAutofit/>
          </a:bodyPr>
          <a:lstStyle/>
          <a:p>
            <a:r>
              <a:rPr lang="en-US" sz="3600"/>
              <a:t>Audience Question #3</a:t>
            </a:r>
          </a:p>
        </p:txBody>
      </p:sp>
      <p:sp>
        <p:nvSpPr>
          <p:cNvPr id="27" name="Freeform: Shape 26">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643466"/>
            <a:ext cx="5452532" cy="5571065"/>
          </a:xfrm>
          <a:noFill/>
        </p:spPr>
        <p:txBody>
          <a:bodyPr anchor="ctr">
            <a:normAutofit/>
          </a:bodyPr>
          <a:lstStyle/>
          <a:p>
            <a:pPr marL="0" indent="0">
              <a:buNone/>
            </a:pPr>
            <a:r>
              <a:rPr lang="en-US" sz="2000" dirty="0"/>
              <a:t>Which patient is the best candidate for ALT?</a:t>
            </a:r>
          </a:p>
          <a:p>
            <a:pPr marL="514350" indent="-514350">
              <a:buFont typeface="+mj-lt"/>
              <a:buAutoNum type="alphaUcPeriod"/>
            </a:pPr>
            <a:r>
              <a:rPr lang="en-US" sz="2000" dirty="0"/>
              <a:t>A patient with a </a:t>
            </a:r>
            <a:r>
              <a:rPr lang="en-US" sz="2000" dirty="0" err="1"/>
              <a:t>Groshong</a:t>
            </a:r>
            <a:r>
              <a:rPr lang="en-US" sz="2000" dirty="0"/>
              <a:t>® with a biofilm containing Candida species</a:t>
            </a:r>
          </a:p>
          <a:p>
            <a:pPr marL="514350" indent="-514350">
              <a:buFont typeface="+mj-lt"/>
              <a:buAutoNum type="alphaUcPeriod"/>
            </a:pPr>
            <a:r>
              <a:rPr lang="en-US" sz="2000" dirty="0"/>
              <a:t>An endocarditis patient with a double lumen PICC colonized with coagulase-negative Staphylococci </a:t>
            </a:r>
          </a:p>
          <a:p>
            <a:pPr marL="514350" indent="-514350">
              <a:buFont typeface="+mj-lt"/>
              <a:buAutoNum type="alphaUcPeriod"/>
            </a:pPr>
            <a:r>
              <a:rPr lang="en-US" sz="2000" dirty="0"/>
              <a:t>A patient receiving 5-fluorouracil via an implanted port with vancomycin susceptible Enterococcus </a:t>
            </a:r>
          </a:p>
          <a:p>
            <a:pPr marL="514350" indent="-514350">
              <a:buFont typeface="+mj-lt"/>
              <a:buAutoNum type="alphaUcPeriod"/>
            </a:pPr>
            <a:r>
              <a:rPr lang="en-US" sz="2000" dirty="0"/>
              <a:t>A patient receiving TPN via an implanted port with new signs of abscess near the port site</a:t>
            </a:r>
          </a:p>
          <a:p>
            <a:endParaRPr lang="en-US" sz="2000" dirty="0"/>
          </a:p>
        </p:txBody>
      </p:sp>
    </p:spTree>
    <p:extLst>
      <p:ext uri="{BB962C8B-B14F-4D97-AF65-F5344CB8AC3E}">
        <p14:creationId xmlns:p14="http://schemas.microsoft.com/office/powerpoint/2010/main" val="153055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FE9373-9913-CA51-E52F-C0C9A45CC1E5}"/>
              </a:ext>
            </a:extLst>
          </p:cNvPr>
          <p:cNvSpPr>
            <a:spLocks noGrp="1"/>
          </p:cNvSpPr>
          <p:nvPr>
            <p:ph type="title"/>
          </p:nvPr>
        </p:nvSpPr>
        <p:spPr>
          <a:xfrm>
            <a:off x="643467" y="321734"/>
            <a:ext cx="6891187" cy="1135737"/>
          </a:xfrm>
        </p:spPr>
        <p:txBody>
          <a:bodyPr>
            <a:normAutofit/>
          </a:bodyPr>
          <a:lstStyle/>
          <a:p>
            <a:pPr algn="ctr"/>
            <a:r>
              <a:rPr lang="en-US" dirty="0"/>
              <a:t>Objectives</a:t>
            </a:r>
          </a:p>
        </p:txBody>
      </p:sp>
      <p:pic>
        <p:nvPicPr>
          <p:cNvPr id="10" name="Picture 6">
            <a:extLst>
              <a:ext uri="{FF2B5EF4-FFF2-40B4-BE49-F238E27FC236}">
                <a16:creationId xmlns:a16="http://schemas.microsoft.com/office/drawing/2014/main" id="{1DBA87BD-1F81-1403-828D-1139F4CB8A39}"/>
              </a:ext>
            </a:extLst>
          </p:cNvPr>
          <p:cNvPicPr>
            <a:picLocks noChangeAspect="1"/>
          </p:cNvPicPr>
          <p:nvPr/>
        </p:nvPicPr>
        <p:blipFill rotWithShape="1">
          <a:blip r:embed="rId2"/>
          <a:srcRect l="19132" r="22538" b="-2"/>
          <a:stretch/>
        </p:blipFill>
        <p:spPr>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p:spPr>
      </p:pic>
      <p:sp>
        <p:nvSpPr>
          <p:cNvPr id="12"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E02187BE-45E6-71D6-A7FD-0FD6E6BF1574}"/>
              </a:ext>
            </a:extLst>
          </p:cNvPr>
          <p:cNvGraphicFramePr>
            <a:graphicFrameLocks noGrp="1"/>
          </p:cNvGraphicFramePr>
          <p:nvPr>
            <p:ph idx="1"/>
            <p:extLst>
              <p:ext uri="{D42A27DB-BD31-4B8C-83A1-F6EECF244321}">
                <p14:modId xmlns:p14="http://schemas.microsoft.com/office/powerpoint/2010/main" val="491265320"/>
              </p:ext>
            </p:extLst>
          </p:nvPr>
        </p:nvGraphicFramePr>
        <p:xfrm>
          <a:off x="643466" y="1457471"/>
          <a:ext cx="6891188"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163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21792"/>
            <a:ext cx="4989890" cy="5413248"/>
          </a:xfrm>
        </p:spPr>
        <p:txBody>
          <a:bodyPr>
            <a:normAutofit/>
          </a:bodyPr>
          <a:lstStyle/>
          <a:p>
            <a:r>
              <a:rPr lang="en-US" sz="3600"/>
              <a:t>Audience Question #3</a:t>
            </a:r>
          </a:p>
        </p:txBody>
      </p:sp>
      <p:sp>
        <p:nvSpPr>
          <p:cNvPr id="27" name="Freeform: Shape 26">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643466"/>
            <a:ext cx="5452532" cy="5571065"/>
          </a:xfrm>
          <a:noFill/>
        </p:spPr>
        <p:txBody>
          <a:bodyPr anchor="ctr">
            <a:normAutofit/>
          </a:bodyPr>
          <a:lstStyle/>
          <a:p>
            <a:pPr marL="0" indent="0">
              <a:buNone/>
            </a:pPr>
            <a:r>
              <a:rPr lang="en-US" sz="2000"/>
              <a:t>Which patient is the best candidate for ALT?</a:t>
            </a:r>
          </a:p>
          <a:p>
            <a:pPr marL="514350" indent="-514350">
              <a:buFont typeface="+mj-lt"/>
              <a:buAutoNum type="alphaUcPeriod"/>
            </a:pPr>
            <a:r>
              <a:rPr lang="en-US" sz="2000"/>
              <a:t>A patient with a </a:t>
            </a:r>
            <a:r>
              <a:rPr lang="en-US" sz="2000" err="1"/>
              <a:t>Groshong</a:t>
            </a:r>
            <a:r>
              <a:rPr lang="en-US" sz="2000"/>
              <a:t>® with a biofilm containing Candida species</a:t>
            </a:r>
          </a:p>
          <a:p>
            <a:pPr marL="514350" indent="-514350">
              <a:buFont typeface="+mj-lt"/>
              <a:buAutoNum type="alphaUcPeriod"/>
            </a:pPr>
            <a:r>
              <a:rPr lang="en-US" sz="2000"/>
              <a:t>An endocarditis patient with a double lumen PICC colonized with coagulase-negative Staphylococci </a:t>
            </a:r>
          </a:p>
          <a:p>
            <a:pPr marL="514350" indent="-514350">
              <a:buFont typeface="+mj-lt"/>
              <a:buAutoNum type="alphaUcPeriod"/>
            </a:pPr>
            <a:r>
              <a:rPr lang="en-US" sz="2000" b="1"/>
              <a:t>A patient receiving 5-fluorouracil via an implanted port with vancomycin susceptible Enterococcus </a:t>
            </a:r>
          </a:p>
          <a:p>
            <a:pPr marL="514350" indent="-514350">
              <a:buFont typeface="+mj-lt"/>
              <a:buAutoNum type="alphaUcPeriod"/>
            </a:pPr>
            <a:r>
              <a:rPr lang="en-US" sz="2000"/>
              <a:t>A patient receiving TPN via an implanted port with new signs of abscess near the port site</a:t>
            </a:r>
          </a:p>
          <a:p>
            <a:endParaRPr lang="en-US" sz="2000"/>
          </a:p>
        </p:txBody>
      </p:sp>
    </p:spTree>
    <p:extLst>
      <p:ext uri="{BB962C8B-B14F-4D97-AF65-F5344CB8AC3E}">
        <p14:creationId xmlns:p14="http://schemas.microsoft.com/office/powerpoint/2010/main" val="3112800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E21086-9D26-325A-3C0B-B04ADE078051}"/>
              </a:ext>
            </a:extLst>
          </p:cNvPr>
          <p:cNvSpPr>
            <a:spLocks noGrp="1"/>
          </p:cNvSpPr>
          <p:nvPr>
            <p:ph type="title"/>
          </p:nvPr>
        </p:nvSpPr>
        <p:spPr>
          <a:xfrm>
            <a:off x="643467" y="321734"/>
            <a:ext cx="10905066" cy="1135737"/>
          </a:xfrm>
        </p:spPr>
        <p:txBody>
          <a:bodyPr>
            <a:normAutofit/>
          </a:bodyPr>
          <a:lstStyle/>
          <a:p>
            <a:pPr algn="ctr"/>
            <a:r>
              <a:rPr lang="en-US" dirty="0"/>
              <a:t>Other Locking Therapies</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8658077"/>
              </p:ext>
            </p:extLst>
          </p:nvPr>
        </p:nvGraphicFramePr>
        <p:xfrm>
          <a:off x="1014060" y="1779205"/>
          <a:ext cx="6891188"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3567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ADA6BF-9A71-14F1-E22A-AC24F45E41F4}"/>
              </a:ext>
            </a:extLst>
          </p:cNvPr>
          <p:cNvSpPr>
            <a:spLocks noGrp="1"/>
          </p:cNvSpPr>
          <p:nvPr>
            <p:ph type="title"/>
          </p:nvPr>
        </p:nvSpPr>
        <p:spPr>
          <a:xfrm>
            <a:off x="643467" y="321734"/>
            <a:ext cx="10905066" cy="1135737"/>
          </a:xfrm>
        </p:spPr>
        <p:txBody>
          <a:bodyPr>
            <a:normAutofit/>
          </a:bodyPr>
          <a:lstStyle/>
          <a:p>
            <a:pPr algn="ctr"/>
            <a:r>
              <a:rPr lang="en-US" dirty="0"/>
              <a:t>Alternative Options to ALT: Ethanol Locks</a:t>
            </a:r>
          </a:p>
        </p:txBody>
      </p:sp>
      <p:graphicFrame>
        <p:nvGraphicFramePr>
          <p:cNvPr id="20" name="Content Placeholder 2">
            <a:extLst>
              <a:ext uri="{FF2B5EF4-FFF2-40B4-BE49-F238E27FC236}">
                <a16:creationId xmlns:a16="http://schemas.microsoft.com/office/drawing/2014/main" id="{193F704C-80CA-DF33-B373-241748947B55}"/>
              </a:ext>
            </a:extLst>
          </p:cNvPr>
          <p:cNvGraphicFramePr>
            <a:graphicFrameLocks noGrp="1"/>
          </p:cNvGraphicFramePr>
          <p:nvPr>
            <p:ph idx="1"/>
            <p:extLst>
              <p:ext uri="{D42A27DB-BD31-4B8C-83A1-F6EECF244321}">
                <p14:modId xmlns:p14="http://schemas.microsoft.com/office/powerpoint/2010/main" val="4026421183"/>
              </p:ext>
            </p:extLst>
          </p:nvPr>
        </p:nvGraphicFramePr>
        <p:xfrm>
          <a:off x="918800" y="1268347"/>
          <a:ext cx="4008384" cy="495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Chart, box and whisker chart&#10;&#10;Description automatically generated"/>
          <p:cNvPicPr>
            <a:picLocks noChangeAspect="1"/>
          </p:cNvPicPr>
          <p:nvPr/>
        </p:nvPicPr>
        <p:blipFill>
          <a:blip r:embed="rId8"/>
          <a:stretch>
            <a:fillRect/>
          </a:stretch>
        </p:blipFill>
        <p:spPr>
          <a:xfrm>
            <a:off x="5295319" y="1599936"/>
            <a:ext cx="6253212" cy="3658128"/>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p:cNvSpPr>
            <a:spLocks noGrp="1"/>
          </p:cNvSpPr>
          <p:nvPr>
            <p:ph type="ftr" sz="quarter" idx="11"/>
          </p:nvPr>
        </p:nvSpPr>
        <p:spPr>
          <a:xfrm>
            <a:off x="865592" y="6340180"/>
            <a:ext cx="4114800" cy="365125"/>
          </a:xfrm>
        </p:spPr>
        <p:txBody>
          <a:bodyPr>
            <a:normAutofit/>
          </a:bodyPr>
          <a:lstStyle/>
          <a:p>
            <a:pPr algn="l">
              <a:spcAft>
                <a:spcPts val="600"/>
              </a:spcAft>
            </a:pPr>
            <a:r>
              <a:rPr lang="en-US" sz="900" dirty="0">
                <a:solidFill>
                  <a:schemeClr val="tx1"/>
                </a:solidFill>
              </a:rPr>
              <a:t>BMC </a:t>
            </a:r>
            <a:r>
              <a:rPr lang="en-US" sz="900" dirty="0" err="1">
                <a:solidFill>
                  <a:schemeClr val="tx1"/>
                </a:solidFill>
              </a:rPr>
              <a:t>Anesthesiol</a:t>
            </a:r>
            <a:r>
              <a:rPr lang="en-US" sz="900" dirty="0">
                <a:solidFill>
                  <a:schemeClr val="tx1"/>
                </a:solidFill>
              </a:rPr>
              <a:t>. 2018;18(1):93. Published 2018 Jul 24.</a:t>
            </a:r>
          </a:p>
        </p:txBody>
      </p:sp>
    </p:spTree>
    <p:extLst>
      <p:ext uri="{BB962C8B-B14F-4D97-AF65-F5344CB8AC3E}">
        <p14:creationId xmlns:p14="http://schemas.microsoft.com/office/powerpoint/2010/main" val="3782177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Considerations for Ethanol Locks</a:t>
            </a:r>
          </a:p>
        </p:txBody>
      </p:sp>
      <p:graphicFrame>
        <p:nvGraphicFramePr>
          <p:cNvPr id="5" name="Content Placeholder 2">
            <a:extLst>
              <a:ext uri="{FF2B5EF4-FFF2-40B4-BE49-F238E27FC236}">
                <a16:creationId xmlns:a16="http://schemas.microsoft.com/office/drawing/2014/main" id="{B9C148C0-DC26-B353-7B65-53F2BCBA3914}"/>
              </a:ext>
            </a:extLst>
          </p:cNvPr>
          <p:cNvGraphicFramePr>
            <a:graphicFrameLocks noGrp="1"/>
          </p:cNvGraphicFramePr>
          <p:nvPr>
            <p:ph idx="1"/>
            <p:extLst>
              <p:ext uri="{D42A27DB-BD31-4B8C-83A1-F6EECF244321}">
                <p14:modId xmlns:p14="http://schemas.microsoft.com/office/powerpoint/2010/main" val="11855959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2992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838200" y="6214494"/>
            <a:ext cx="4114800" cy="544512"/>
          </a:xfrm>
        </p:spPr>
        <p:txBody>
          <a:bodyPr vert="horz" lIns="91440" tIns="45720" rIns="91440" bIns="45720" rtlCol="0" anchor="ctr">
            <a:normAutofit/>
          </a:bodyPr>
          <a:lstStyle/>
          <a:p>
            <a:pPr algn="l">
              <a:lnSpc>
                <a:spcPct val="90000"/>
              </a:lnSpc>
              <a:spcAft>
                <a:spcPts val="600"/>
              </a:spcAft>
            </a:pPr>
            <a:r>
              <a:rPr lang="en-US" sz="900" kern="1200" dirty="0">
                <a:solidFill>
                  <a:schemeClr val="tx1"/>
                </a:solidFill>
                <a:latin typeface="+mn-lt"/>
                <a:ea typeface="+mn-ea"/>
                <a:cs typeface="+mn-cs"/>
              </a:rPr>
              <a:t>Nutrients. 2018;10(9):1165</a:t>
            </a:r>
          </a:p>
          <a:p>
            <a:pPr algn="l">
              <a:lnSpc>
                <a:spcPct val="90000"/>
              </a:lnSpc>
              <a:spcAft>
                <a:spcPts val="600"/>
              </a:spcAft>
            </a:pPr>
            <a:r>
              <a:rPr lang="en-US" sz="900" kern="1200" dirty="0">
                <a:solidFill>
                  <a:schemeClr val="tx1"/>
                </a:solidFill>
                <a:latin typeface="+mn-lt"/>
                <a:ea typeface="+mn-ea"/>
                <a:cs typeface="+mn-cs"/>
              </a:rPr>
              <a:t>Am J Kidney Dis. 2015;66(6):1015-1023.</a:t>
            </a: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a:t>EDTA Locks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29278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4104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838200" y="6183762"/>
            <a:ext cx="4114800" cy="605975"/>
          </a:xfrm>
        </p:spPr>
        <p:txBody>
          <a:bodyPr vert="horz" lIns="91440" tIns="45720" rIns="91440" bIns="45720" rtlCol="0" anchor="ctr">
            <a:normAutofit fontScale="92500" lnSpcReduction="10000"/>
          </a:bodyPr>
          <a:lstStyle/>
          <a:p>
            <a:pPr algn="l">
              <a:lnSpc>
                <a:spcPct val="90000"/>
              </a:lnSpc>
              <a:spcAft>
                <a:spcPts val="600"/>
              </a:spcAft>
            </a:pPr>
            <a:r>
              <a:rPr lang="en-US" sz="1000" kern="1200" dirty="0">
                <a:solidFill>
                  <a:schemeClr val="tx1"/>
                </a:solidFill>
                <a:latin typeface="+mn-lt"/>
                <a:ea typeface="+mn-ea"/>
                <a:cs typeface="+mn-cs"/>
              </a:rPr>
              <a:t>Nutrients. 2018;10(9):1165.</a:t>
            </a:r>
          </a:p>
          <a:p>
            <a:pPr algn="l">
              <a:lnSpc>
                <a:spcPct val="90000"/>
              </a:lnSpc>
              <a:spcAft>
                <a:spcPts val="600"/>
              </a:spcAft>
            </a:pPr>
            <a:r>
              <a:rPr lang="en-US" sz="1000" kern="1200" dirty="0">
                <a:solidFill>
                  <a:schemeClr val="tx1"/>
                </a:solidFill>
                <a:latin typeface="+mn-lt"/>
                <a:ea typeface="+mn-ea"/>
                <a:cs typeface="+mn-cs"/>
              </a:rPr>
              <a:t>Am J Kidney Dis. 2014;63(3):479-490.</a:t>
            </a:r>
          </a:p>
          <a:p>
            <a:pPr algn="l">
              <a:lnSpc>
                <a:spcPct val="90000"/>
              </a:lnSpc>
              <a:spcAft>
                <a:spcPts val="600"/>
              </a:spcAft>
            </a:pPr>
            <a:r>
              <a:rPr lang="en-US" sz="1000" kern="1200" dirty="0">
                <a:solidFill>
                  <a:schemeClr val="tx1"/>
                </a:solidFill>
                <a:latin typeface="+mn-lt"/>
                <a:ea typeface="+mn-ea"/>
                <a:cs typeface="+mn-cs"/>
              </a:rPr>
              <a:t>J. Am. Soc. Nephrol. 2005;16:2769–2777.</a:t>
            </a: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a:t>Sodium Citrate Locks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949174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0210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838200" y="6145163"/>
            <a:ext cx="4114800" cy="520204"/>
          </a:xfrm>
        </p:spPr>
        <p:txBody>
          <a:bodyPr vert="horz" lIns="91440" tIns="45720" rIns="91440" bIns="45720" rtlCol="0" anchor="ctr">
            <a:normAutofit/>
          </a:bodyPr>
          <a:lstStyle/>
          <a:p>
            <a:pPr algn="l">
              <a:spcAft>
                <a:spcPts val="600"/>
              </a:spcAft>
            </a:pPr>
            <a:r>
              <a:rPr lang="en-US" sz="900" kern="1200" dirty="0">
                <a:solidFill>
                  <a:schemeClr val="tx1"/>
                </a:solidFill>
                <a:latin typeface="+mn-lt"/>
                <a:ea typeface="+mn-ea"/>
                <a:cs typeface="+mn-cs"/>
              </a:rPr>
              <a:t>Clin </a:t>
            </a:r>
            <a:r>
              <a:rPr lang="en-US" sz="900" kern="1200" dirty="0" err="1">
                <a:solidFill>
                  <a:schemeClr val="tx1"/>
                </a:solidFill>
                <a:latin typeface="+mn-lt"/>
                <a:ea typeface="+mn-ea"/>
                <a:cs typeface="+mn-cs"/>
              </a:rPr>
              <a:t>Nutr</a:t>
            </a:r>
            <a:r>
              <a:rPr lang="en-US" sz="900" kern="1200" dirty="0">
                <a:solidFill>
                  <a:schemeClr val="tx1"/>
                </a:solidFill>
                <a:latin typeface="+mn-lt"/>
                <a:ea typeface="+mn-ea"/>
                <a:cs typeface="+mn-cs"/>
              </a:rPr>
              <a:t>. 2020;39(6):1645-1666.</a:t>
            </a:r>
          </a:p>
          <a:p>
            <a:pPr algn="l">
              <a:spcAft>
                <a:spcPts val="600"/>
              </a:spcAft>
            </a:pPr>
            <a:r>
              <a:rPr lang="en-US" sz="900" dirty="0">
                <a:solidFill>
                  <a:schemeClr val="tx1"/>
                </a:solidFill>
              </a:rPr>
              <a:t>Aliment </a:t>
            </a:r>
            <a:r>
              <a:rPr lang="en-US" sz="900" dirty="0" err="1">
                <a:solidFill>
                  <a:schemeClr val="tx1"/>
                </a:solidFill>
              </a:rPr>
              <a:t>Pharmacol</a:t>
            </a:r>
            <a:r>
              <a:rPr lang="en-US" sz="900" dirty="0">
                <a:solidFill>
                  <a:schemeClr val="tx1"/>
                </a:solidFill>
              </a:rPr>
              <a:t> </a:t>
            </a:r>
            <a:r>
              <a:rPr lang="en-US" sz="900" dirty="0" err="1">
                <a:solidFill>
                  <a:schemeClr val="tx1"/>
                </a:solidFill>
              </a:rPr>
              <a:t>Ther</a:t>
            </a:r>
            <a:r>
              <a:rPr lang="en-US" sz="900" dirty="0">
                <a:solidFill>
                  <a:schemeClr val="tx1"/>
                </a:solidFill>
              </a:rPr>
              <a:t>. 2018;48(4):410-422.</a:t>
            </a:r>
            <a:endParaRPr lang="en-US" sz="900" kern="1200" dirty="0">
              <a:solidFill>
                <a:schemeClr val="tx1"/>
              </a:solidFill>
              <a:latin typeface="+mn-lt"/>
              <a:ea typeface="+mn-ea"/>
              <a:cs typeface="+mn-cs"/>
            </a:endParaRPr>
          </a:p>
        </p:txBody>
      </p:sp>
      <p:sp>
        <p:nvSpPr>
          <p:cNvPr id="20" name="Isosceles Triangle 19">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err="1"/>
              <a:t>TauroLock</a:t>
            </a:r>
            <a:r>
              <a:rPr lang="en-US" dirty="0"/>
              <a:t>™</a:t>
            </a:r>
          </a:p>
        </p:txBody>
      </p:sp>
      <p:graphicFrame>
        <p:nvGraphicFramePr>
          <p:cNvPr id="6" name="Content Placeholder 5">
            <a:extLst>
              <a:ext uri="{FF2B5EF4-FFF2-40B4-BE49-F238E27FC236}">
                <a16:creationId xmlns:a16="http://schemas.microsoft.com/office/drawing/2014/main" id="{78D8DFAE-03D2-F8DE-F147-F4D90E8CA29F}"/>
              </a:ext>
            </a:extLst>
          </p:cNvPr>
          <p:cNvGraphicFramePr>
            <a:graphicFrameLocks noGrp="1"/>
          </p:cNvGraphicFramePr>
          <p:nvPr>
            <p:ph idx="1"/>
            <p:extLst>
              <p:ext uri="{D42A27DB-BD31-4B8C-83A1-F6EECF244321}">
                <p14:modId xmlns:p14="http://schemas.microsoft.com/office/powerpoint/2010/main" val="18880486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7004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6"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9F62629-F4F9-1BD6-29E6-9D4331A5FEFC}"/>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Line Salvage - Thrombosis</a:t>
            </a:r>
          </a:p>
        </p:txBody>
      </p:sp>
      <p:sp>
        <p:nvSpPr>
          <p:cNvPr id="38"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208351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B8907B-41D4-CF27-FD8F-46C461AA559D}"/>
              </a:ext>
            </a:extLst>
          </p:cNvPr>
          <p:cNvSpPr>
            <a:spLocks noGrp="1"/>
          </p:cNvSpPr>
          <p:nvPr>
            <p:ph type="title"/>
          </p:nvPr>
        </p:nvSpPr>
        <p:spPr>
          <a:xfrm>
            <a:off x="643467" y="321734"/>
            <a:ext cx="10905066" cy="1135737"/>
          </a:xfrm>
        </p:spPr>
        <p:txBody>
          <a:bodyPr>
            <a:normAutofit/>
          </a:bodyPr>
          <a:lstStyle/>
          <a:p>
            <a:pPr algn="ctr"/>
            <a:r>
              <a:rPr lang="en-US" dirty="0" err="1"/>
              <a:t>Cathflo®Activase</a:t>
            </a:r>
            <a:r>
              <a:rPr lang="en-US" dirty="0"/>
              <a:t>® (Alteplase)</a:t>
            </a:r>
          </a:p>
        </p:txBody>
      </p:sp>
      <p:grpSp>
        <p:nvGrpSpPr>
          <p:cNvPr id="24"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5"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Diagram&#10;&#10;Description automatically generated"/>
          <p:cNvPicPr>
            <a:picLocks noChangeAspect="1"/>
          </p:cNvPicPr>
          <p:nvPr/>
        </p:nvPicPr>
        <p:blipFill>
          <a:blip r:embed="rId3"/>
          <a:stretch>
            <a:fillRect/>
          </a:stretch>
        </p:blipFill>
        <p:spPr>
          <a:xfrm>
            <a:off x="6146740" y="2706295"/>
            <a:ext cx="5880687" cy="2216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7"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8"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ooter Placeholder 7"/>
          <p:cNvSpPr>
            <a:spLocks noGrp="1"/>
          </p:cNvSpPr>
          <p:nvPr>
            <p:ph type="ftr" sz="quarter" idx="11"/>
          </p:nvPr>
        </p:nvSpPr>
        <p:spPr>
          <a:xfrm>
            <a:off x="770029" y="6063999"/>
            <a:ext cx="6975843" cy="710383"/>
          </a:xfrm>
        </p:spPr>
        <p:txBody>
          <a:bodyPr>
            <a:normAutofit/>
          </a:bodyPr>
          <a:lstStyle/>
          <a:p>
            <a:pPr algn="l">
              <a:lnSpc>
                <a:spcPct val="90000"/>
              </a:lnSpc>
              <a:spcAft>
                <a:spcPts val="600"/>
              </a:spcAft>
            </a:pPr>
            <a:r>
              <a:rPr lang="en-US" sz="900" dirty="0" err="1">
                <a:solidFill>
                  <a:schemeClr val="tx1"/>
                </a:solidFill>
              </a:rPr>
              <a:t>Cathflo®Activase</a:t>
            </a:r>
            <a:r>
              <a:rPr lang="en-US" sz="900" dirty="0">
                <a:solidFill>
                  <a:schemeClr val="tx1"/>
                </a:solidFill>
              </a:rPr>
              <a:t>® (Alteplase)[prescribing information]. </a:t>
            </a:r>
            <a:r>
              <a:rPr lang="en-US" sz="900" dirty="0" err="1">
                <a:solidFill>
                  <a:schemeClr val="tx1"/>
                </a:solidFill>
              </a:rPr>
              <a:t>Genetech</a:t>
            </a:r>
            <a:r>
              <a:rPr lang="en-US" sz="900" dirty="0">
                <a:solidFill>
                  <a:schemeClr val="tx1"/>
                </a:solidFill>
              </a:rPr>
              <a:t>, Inc: South San Francisco, CA. 2019.</a:t>
            </a:r>
          </a:p>
          <a:p>
            <a:pPr algn="l">
              <a:lnSpc>
                <a:spcPct val="90000"/>
              </a:lnSpc>
              <a:spcAft>
                <a:spcPts val="600"/>
              </a:spcAft>
            </a:pPr>
            <a:r>
              <a:rPr lang="en-US" sz="900" dirty="0">
                <a:solidFill>
                  <a:schemeClr val="tx1"/>
                </a:solidFill>
              </a:rPr>
              <a:t>Lancet. 2009;374(9684):159-169.</a:t>
            </a:r>
          </a:p>
        </p:txBody>
      </p:sp>
      <p:graphicFrame>
        <p:nvGraphicFramePr>
          <p:cNvPr id="6" name="Content Placeholder 5">
            <a:extLst>
              <a:ext uri="{FF2B5EF4-FFF2-40B4-BE49-F238E27FC236}">
                <a16:creationId xmlns:a16="http://schemas.microsoft.com/office/drawing/2014/main" id="{38607CC4-2ABD-D51A-8B85-84D3FB69A1BC}"/>
              </a:ext>
            </a:extLst>
          </p:cNvPr>
          <p:cNvGraphicFramePr>
            <a:graphicFrameLocks noGrp="1"/>
          </p:cNvGraphicFramePr>
          <p:nvPr>
            <p:ph idx="1"/>
            <p:extLst>
              <p:ext uri="{D42A27DB-BD31-4B8C-83A1-F6EECF244321}">
                <p14:modId xmlns:p14="http://schemas.microsoft.com/office/powerpoint/2010/main" val="2203704027"/>
              </p:ext>
            </p:extLst>
          </p:nvPr>
        </p:nvGraphicFramePr>
        <p:xfrm>
          <a:off x="770029" y="1595824"/>
          <a:ext cx="5275232" cy="4385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18240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4B40-0CF9-7F4F-F6ED-C3E090DB29F4}"/>
              </a:ext>
            </a:extLst>
          </p:cNvPr>
          <p:cNvSpPr>
            <a:spLocks noGrp="1"/>
          </p:cNvSpPr>
          <p:nvPr>
            <p:ph type="title"/>
          </p:nvPr>
        </p:nvSpPr>
        <p:spPr/>
        <p:txBody>
          <a:bodyPr/>
          <a:lstStyle/>
          <a:p>
            <a:pPr algn="ctr"/>
            <a:r>
              <a:rPr lang="en-US" dirty="0"/>
              <a:t>Current </a:t>
            </a:r>
            <a:r>
              <a:rPr lang="en-US" dirty="0" err="1"/>
              <a:t>Cathflo</a:t>
            </a:r>
            <a:r>
              <a:rPr lang="en-US" dirty="0"/>
              <a:t>® Protocol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2647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27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321734"/>
            <a:ext cx="10905066" cy="1135737"/>
          </a:xfrm>
        </p:spPr>
        <p:txBody>
          <a:bodyPr>
            <a:normAutofit/>
          </a:bodyPr>
          <a:lstStyle/>
          <a:p>
            <a:pPr algn="ctr"/>
            <a:r>
              <a:rPr lang="en-US" dirty="0"/>
              <a:t>Table of Contents</a:t>
            </a:r>
          </a:p>
        </p:txBody>
      </p:sp>
      <p:graphicFrame>
        <p:nvGraphicFramePr>
          <p:cNvPr id="4" name="Content Placeholder 3">
            <a:extLst>
              <a:ext uri="{FF2B5EF4-FFF2-40B4-BE49-F238E27FC236}">
                <a16:creationId xmlns:a16="http://schemas.microsoft.com/office/drawing/2014/main" id="{0CC0BE68-D776-F839-FEE4-2EE6A8C83EB4}"/>
              </a:ext>
            </a:extLst>
          </p:cNvPr>
          <p:cNvGraphicFramePr>
            <a:graphicFrameLocks noGrp="1"/>
          </p:cNvGraphicFramePr>
          <p:nvPr>
            <p:ph idx="1"/>
            <p:extLst>
              <p:ext uri="{D42A27DB-BD31-4B8C-83A1-F6EECF244321}">
                <p14:modId xmlns:p14="http://schemas.microsoft.com/office/powerpoint/2010/main" val="3943411540"/>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4555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2AE7996-2E53-0447-23E1-27A03BD49D79}"/>
              </a:ext>
            </a:extLst>
          </p:cNvPr>
          <p:cNvSpPr>
            <a:spLocks noGrp="1"/>
          </p:cNvSpPr>
          <p:nvPr>
            <p:ph type="title"/>
          </p:nvPr>
        </p:nvSpPr>
        <p:spPr>
          <a:xfrm>
            <a:off x="643467" y="321734"/>
            <a:ext cx="10905066" cy="1135737"/>
          </a:xfrm>
        </p:spPr>
        <p:txBody>
          <a:bodyPr>
            <a:normAutofit/>
          </a:bodyPr>
          <a:lstStyle/>
          <a:p>
            <a:pPr algn="ctr"/>
            <a:r>
              <a:rPr lang="en-US" dirty="0"/>
              <a:t>Summary</a:t>
            </a:r>
          </a:p>
        </p:txBody>
      </p:sp>
      <p:graphicFrame>
        <p:nvGraphicFramePr>
          <p:cNvPr id="6" name="Content Placeholder 5">
            <a:extLst>
              <a:ext uri="{FF2B5EF4-FFF2-40B4-BE49-F238E27FC236}">
                <a16:creationId xmlns:a16="http://schemas.microsoft.com/office/drawing/2014/main" id="{0C1122C1-2402-57D1-8955-8BB21C2346C2}"/>
              </a:ext>
            </a:extLst>
          </p:cNvPr>
          <p:cNvGraphicFramePr>
            <a:graphicFrameLocks noGrp="1"/>
          </p:cNvGraphicFramePr>
          <p:nvPr>
            <p:ph idx="1"/>
            <p:extLst>
              <p:ext uri="{D42A27DB-BD31-4B8C-83A1-F6EECF244321}">
                <p14:modId xmlns:p14="http://schemas.microsoft.com/office/powerpoint/2010/main" val="193894332"/>
              </p:ext>
            </p:extLst>
          </p:nvPr>
        </p:nvGraphicFramePr>
        <p:xfrm>
          <a:off x="643467" y="1216241"/>
          <a:ext cx="10905066" cy="4960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82819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46DF29-69A2-7700-3800-CE45C33CF8F7}"/>
              </a:ext>
            </a:extLst>
          </p:cNvPr>
          <p:cNvSpPr>
            <a:spLocks noGrp="1"/>
          </p:cNvSpPr>
          <p:nvPr>
            <p:ph type="title"/>
          </p:nvPr>
        </p:nvSpPr>
        <p:spPr>
          <a:xfrm>
            <a:off x="643467" y="321734"/>
            <a:ext cx="10905066" cy="1135737"/>
          </a:xfrm>
        </p:spPr>
        <p:txBody>
          <a:bodyPr>
            <a:normAutofit/>
          </a:bodyPr>
          <a:lstStyle/>
          <a:p>
            <a:r>
              <a:rPr lang="en-US" sz="3600" dirty="0"/>
              <a:t>References</a:t>
            </a:r>
          </a:p>
        </p:txBody>
      </p:sp>
      <p:sp>
        <p:nvSpPr>
          <p:cNvPr id="3" name="Content Placeholder 2">
            <a:extLst>
              <a:ext uri="{FF2B5EF4-FFF2-40B4-BE49-F238E27FC236}">
                <a16:creationId xmlns:a16="http://schemas.microsoft.com/office/drawing/2014/main" id="{3D261DDD-6CA2-1958-D89E-E59A24747F8F}"/>
              </a:ext>
            </a:extLst>
          </p:cNvPr>
          <p:cNvSpPr>
            <a:spLocks noGrp="1"/>
          </p:cNvSpPr>
          <p:nvPr>
            <p:ph idx="1"/>
          </p:nvPr>
        </p:nvSpPr>
        <p:spPr>
          <a:xfrm>
            <a:off x="643467" y="1782981"/>
            <a:ext cx="10905066" cy="4393982"/>
          </a:xfrm>
        </p:spPr>
        <p:txBody>
          <a:bodyPr>
            <a:normAutofit/>
          </a:bodyPr>
          <a:lstStyle/>
          <a:p>
            <a:r>
              <a:rPr lang="en-US" sz="1100" dirty="0"/>
              <a:t>Cheung E, et al. Venous access: a practical review for 2009. Can Fam Physician. 2009;55(5):494-496.</a:t>
            </a:r>
          </a:p>
          <a:p>
            <a:r>
              <a:rPr lang="en-US" sz="1100" dirty="0" err="1"/>
              <a:t>Hadaway</a:t>
            </a:r>
            <a:r>
              <a:rPr lang="en-US" sz="1100" dirty="0"/>
              <a:t> L, </a:t>
            </a:r>
            <a:r>
              <a:rPr lang="en-US" sz="1100" dirty="0" err="1"/>
              <a:t>Mermel</a:t>
            </a:r>
            <a:r>
              <a:rPr lang="en-US" sz="1100" dirty="0"/>
              <a:t> LA. Midline Catheters: Could They Replace a Central Vascular Access Device?. J </a:t>
            </a:r>
            <a:r>
              <a:rPr lang="en-US" sz="1100" dirty="0" err="1"/>
              <a:t>Infus</a:t>
            </a:r>
            <a:r>
              <a:rPr lang="en-US" sz="1100" dirty="0"/>
              <a:t> </a:t>
            </a:r>
            <a:r>
              <a:rPr lang="en-US" sz="1100" dirty="0" err="1"/>
              <a:t>Nurs</a:t>
            </a:r>
            <a:r>
              <a:rPr lang="en-US" sz="1100" dirty="0"/>
              <a:t>. 2022;45(4):220-224. doi:10.1097/NAN.0000000000000471</a:t>
            </a:r>
          </a:p>
          <a:p>
            <a:r>
              <a:rPr lang="en-US" sz="1100" dirty="0" err="1"/>
              <a:t>Rizk</a:t>
            </a:r>
            <a:r>
              <a:rPr lang="en-US" sz="1100" dirty="0"/>
              <a:t> E, et al. Alteplase for the treatment of midline catheter occlusions: a retrospective, single-cohort descriptive study. Br J </a:t>
            </a:r>
            <a:r>
              <a:rPr lang="en-US" sz="1100" dirty="0" err="1"/>
              <a:t>Nurs</a:t>
            </a:r>
            <a:r>
              <a:rPr lang="en-US" sz="1100" dirty="0"/>
              <a:t>. 2022;31(14):S6-S16. doi:10.12968/bjon.2022.31.14.S6</a:t>
            </a:r>
          </a:p>
          <a:p>
            <a:r>
              <a:rPr lang="en-US" sz="1100" dirty="0"/>
              <a:t>Gorski LA, </a:t>
            </a:r>
            <a:r>
              <a:rPr lang="en-US" sz="1100" dirty="0" err="1"/>
              <a:t>Hadaway</a:t>
            </a:r>
            <a:r>
              <a:rPr lang="en-US" sz="1100" dirty="0"/>
              <a:t> L, </a:t>
            </a:r>
            <a:r>
              <a:rPr lang="en-US" sz="1100" dirty="0" err="1"/>
              <a:t>Hagle</a:t>
            </a:r>
            <a:r>
              <a:rPr lang="en-US" sz="1100" dirty="0"/>
              <a:t> ME, et al. Infusion Therapy Standards of Practice, 8th Edition. J </a:t>
            </a:r>
            <a:r>
              <a:rPr lang="en-US" sz="1100" dirty="0" err="1"/>
              <a:t>Infus</a:t>
            </a:r>
            <a:r>
              <a:rPr lang="en-US" sz="1100" dirty="0"/>
              <a:t> </a:t>
            </a:r>
            <a:r>
              <a:rPr lang="en-US" sz="1100" dirty="0" err="1"/>
              <a:t>Nurs</a:t>
            </a:r>
            <a:r>
              <a:rPr lang="en-US" sz="1100" dirty="0"/>
              <a:t>. 2021;44(1S Suppl 1):S1-S224. doi:10.1097/NAN.0000000000000396</a:t>
            </a:r>
          </a:p>
          <a:p>
            <a:r>
              <a:rPr lang="en-US" sz="1100" dirty="0"/>
              <a:t>Gorski LA. The 2016 Infusion Therapy Standards of Practice. Home </a:t>
            </a:r>
            <a:r>
              <a:rPr lang="en-US" sz="1100" dirty="0" err="1"/>
              <a:t>Healthc</a:t>
            </a:r>
            <a:r>
              <a:rPr lang="en-US" sz="1100" dirty="0"/>
              <a:t> Now. 2017;35(1):10-18. doi:10.1097/NHH.0000000000000481</a:t>
            </a:r>
          </a:p>
          <a:p>
            <a:r>
              <a:rPr lang="en-US" sz="1100" dirty="0" err="1"/>
              <a:t>Boord</a:t>
            </a:r>
            <a:r>
              <a:rPr lang="en-US" sz="1100" dirty="0"/>
              <a:t> C. Pulsatile Flushing: A Review of the Literature. J </a:t>
            </a:r>
            <a:r>
              <a:rPr lang="en-US" sz="1100" dirty="0" err="1"/>
              <a:t>Infus</a:t>
            </a:r>
            <a:r>
              <a:rPr lang="en-US" sz="1100" dirty="0"/>
              <a:t> </a:t>
            </a:r>
            <a:r>
              <a:rPr lang="en-US" sz="1100" dirty="0" err="1"/>
              <a:t>Nurs</a:t>
            </a:r>
            <a:r>
              <a:rPr lang="en-US" sz="1100" dirty="0"/>
              <a:t>. 2019;42(1):37-43. doi:10.1097/NAN.0000000000000311</a:t>
            </a:r>
          </a:p>
          <a:p>
            <a:r>
              <a:rPr lang="en-US" sz="1100" dirty="0" err="1"/>
              <a:t>Ferroni</a:t>
            </a:r>
            <a:r>
              <a:rPr lang="en-US" sz="1100" dirty="0"/>
              <a:t> A, Gaudin F, </a:t>
            </a:r>
            <a:r>
              <a:rPr lang="en-US" sz="1100" dirty="0" err="1"/>
              <a:t>Guiffant</a:t>
            </a:r>
            <a:r>
              <a:rPr lang="en-US" sz="1100" dirty="0"/>
              <a:t> G, et al. Pulsative flushing as a strategy to prevent bacterial colonization of vascular access devices. Med Devices (</a:t>
            </a:r>
            <a:r>
              <a:rPr lang="en-US" sz="1100" dirty="0" err="1"/>
              <a:t>Auckl</a:t>
            </a:r>
            <a:r>
              <a:rPr lang="en-US" sz="1100" dirty="0"/>
              <a:t>). 2014;7:379‐383. doi:10.2147/MDER.S71217</a:t>
            </a:r>
          </a:p>
          <a:p>
            <a:r>
              <a:rPr lang="en-US" sz="1100" dirty="0" err="1"/>
              <a:t>McGah</a:t>
            </a:r>
            <a:r>
              <a:rPr lang="en-US" sz="1100" dirty="0"/>
              <a:t> PM, </a:t>
            </a:r>
            <a:r>
              <a:rPr lang="en-US" sz="1100" dirty="0" err="1"/>
              <a:t>Gow</a:t>
            </a:r>
            <a:r>
              <a:rPr lang="en-US" sz="1100" dirty="0"/>
              <a:t> KW, </a:t>
            </a:r>
            <a:r>
              <a:rPr lang="en-US" sz="1100" dirty="0" err="1"/>
              <a:t>Aliseda</a:t>
            </a:r>
            <a:r>
              <a:rPr lang="en-US" sz="1100" dirty="0"/>
              <a:t> A. Leakage of central venous catheter locking fluid by hemodynamic transport. ASAIO J. 2014;60(4):443-451. doi:10.1097/MAT.0000000000000089</a:t>
            </a:r>
          </a:p>
          <a:p>
            <a:r>
              <a:rPr lang="en-US" sz="1100" dirty="0" err="1"/>
              <a:t>Heidari</a:t>
            </a:r>
            <a:r>
              <a:rPr lang="en-US" sz="1100" dirty="0"/>
              <a:t> </a:t>
            </a:r>
            <a:r>
              <a:rPr lang="en-US" sz="1100" dirty="0" err="1"/>
              <a:t>Gorji</a:t>
            </a:r>
            <a:r>
              <a:rPr lang="en-US" sz="1100" dirty="0"/>
              <a:t> MA, et al. Comparison of the effects of heparin and 0.9% sodium chloride solutions in maintenance of patency of central venous catheters. </a:t>
            </a:r>
            <a:r>
              <a:rPr lang="en-US" sz="1100" dirty="0" err="1"/>
              <a:t>Anesth</a:t>
            </a:r>
            <a:r>
              <a:rPr lang="en-US" sz="1100" dirty="0"/>
              <a:t> Pain Med. 2015;5(2):e22595. Published 2015 Mar 30. doi:10.5812/aapm.22595</a:t>
            </a:r>
          </a:p>
          <a:p>
            <a:r>
              <a:rPr lang="en-US" sz="1100" dirty="0" err="1">
                <a:solidFill>
                  <a:schemeClr val="tx1"/>
                </a:solidFill>
              </a:rPr>
              <a:t>BioFlo</a:t>
            </a:r>
            <a:r>
              <a:rPr lang="en-US" sz="1100" dirty="0">
                <a:solidFill>
                  <a:schemeClr val="tx1"/>
                </a:solidFill>
              </a:rPr>
              <a:t> PICC [clinician reference tool]. </a:t>
            </a:r>
            <a:r>
              <a:rPr lang="en-US" sz="1100" dirty="0" err="1">
                <a:solidFill>
                  <a:schemeClr val="tx1"/>
                </a:solidFill>
              </a:rPr>
              <a:t>Angiodynamics</a:t>
            </a:r>
            <a:r>
              <a:rPr lang="en-US" sz="1100" dirty="0">
                <a:solidFill>
                  <a:schemeClr val="tx1"/>
                </a:solidFill>
              </a:rPr>
              <a:t>; Latham, NY. 2013. </a:t>
            </a:r>
          </a:p>
          <a:p>
            <a:r>
              <a:rPr lang="en-US" sz="1100" dirty="0" err="1">
                <a:solidFill>
                  <a:schemeClr val="tx1"/>
                </a:solidFill>
              </a:rPr>
              <a:t>Groshong</a:t>
            </a:r>
            <a:r>
              <a:rPr lang="en-US" sz="1100" dirty="0">
                <a:solidFill>
                  <a:schemeClr val="tx1"/>
                </a:solidFill>
              </a:rPr>
              <a:t> peripherally inserted central catheter [disclaimer]. Bard. </a:t>
            </a:r>
            <a:r>
              <a:rPr lang="en-US" sz="1100" dirty="0" err="1">
                <a:solidFill>
                  <a:schemeClr val="tx1"/>
                </a:solidFill>
              </a:rPr>
              <a:t>Avalable</a:t>
            </a:r>
            <a:r>
              <a:rPr lang="en-US" sz="1100" dirty="0">
                <a:solidFill>
                  <a:schemeClr val="tx1"/>
                </a:solidFill>
              </a:rPr>
              <a:t> at: http://www.quidditymedia.co.uk/access/vad_devices/piccspec.html</a:t>
            </a:r>
            <a:endParaRPr lang="en-US" sz="1100" dirty="0"/>
          </a:p>
          <a:p>
            <a:r>
              <a:rPr lang="en-US" sz="1100" dirty="0"/>
              <a:t>Johnston AJ, et al. The effect of peripherally inserted central catheter (PICC) valve technology on catheter occlusion rates--the '</a:t>
            </a:r>
            <a:r>
              <a:rPr lang="en-US" sz="1100" dirty="0" err="1"/>
              <a:t>ELeCTRiC</a:t>
            </a:r>
            <a:r>
              <a:rPr lang="en-US" sz="1100" dirty="0"/>
              <a:t>' study. J </a:t>
            </a:r>
            <a:r>
              <a:rPr lang="en-US" sz="1100" dirty="0" err="1"/>
              <a:t>Vasc</a:t>
            </a:r>
            <a:r>
              <a:rPr lang="en-US" sz="1100" dirty="0"/>
              <a:t> Access. 2012;13(4):421-425. doi:10.5301/jva.5000071</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51841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dirty="0"/>
              <a:t>References - Continued</a:t>
            </a:r>
          </a:p>
        </p:txBody>
      </p:sp>
      <p:sp>
        <p:nvSpPr>
          <p:cNvPr id="3" name="Content Placeholder 2"/>
          <p:cNvSpPr>
            <a:spLocks noGrp="1"/>
          </p:cNvSpPr>
          <p:nvPr>
            <p:ph idx="1"/>
          </p:nvPr>
        </p:nvSpPr>
        <p:spPr>
          <a:xfrm>
            <a:off x="643467" y="1655446"/>
            <a:ext cx="10905066" cy="4607004"/>
          </a:xfrm>
        </p:spPr>
        <p:txBody>
          <a:bodyPr>
            <a:normAutofit/>
          </a:bodyPr>
          <a:lstStyle/>
          <a:p>
            <a:r>
              <a:rPr lang="en-US" sz="1100" dirty="0"/>
              <a:t>Mishra S, </a:t>
            </a:r>
            <a:r>
              <a:rPr lang="en-US" sz="1100" dirty="0" err="1"/>
              <a:t>Horswill</a:t>
            </a:r>
            <a:r>
              <a:rPr lang="en-US" sz="1100" dirty="0"/>
              <a:t> AR. Heparin Mimics Extracellular DNA in Binding to Cell Surface-Localized Proteins and Promoting Staphylococcus aureus Biofilm Formation. </a:t>
            </a:r>
            <a:r>
              <a:rPr lang="en-US" sz="1100" dirty="0" err="1"/>
              <a:t>mSphere</a:t>
            </a:r>
            <a:r>
              <a:rPr lang="en-US" sz="1100" dirty="0"/>
              <a:t>. 2017;2(3):e00135-17. Published 2017 Jun 21. doi:10.1128/mSphere.00135-17</a:t>
            </a:r>
          </a:p>
          <a:p>
            <a:r>
              <a:rPr lang="en-US" sz="1100" dirty="0"/>
              <a:t>Green JV, </a:t>
            </a:r>
            <a:r>
              <a:rPr lang="en-US" sz="1100" dirty="0" err="1"/>
              <a:t>Orsborn</a:t>
            </a:r>
            <a:r>
              <a:rPr lang="en-US" sz="1100" dirty="0"/>
              <a:t> KI, Zhang M, et al. Heparin-binding motifs and biofilm formation by Candida albicans. J Infect Dis. 2013;208(10):1695-1704. doi:10.1093/</a:t>
            </a:r>
            <a:r>
              <a:rPr lang="en-US" sz="1100" dirty="0" err="1"/>
              <a:t>infdis</a:t>
            </a:r>
            <a:r>
              <a:rPr lang="en-US" sz="1100" dirty="0"/>
              <a:t>/jit391</a:t>
            </a:r>
          </a:p>
          <a:p>
            <a:r>
              <a:rPr lang="en-US" sz="1100" dirty="0" err="1"/>
              <a:t>Refaai</a:t>
            </a:r>
            <a:r>
              <a:rPr lang="en-US" sz="1100" dirty="0"/>
              <a:t> MA, et al. Delayed-onset heparin-induced thrombocytopenia, venous thromboembolism, and cerebral venous thrombosis: a consequence of heparin "flushes". </a:t>
            </a:r>
            <a:r>
              <a:rPr lang="en-US" sz="1100" dirty="0" err="1"/>
              <a:t>Thromb</a:t>
            </a:r>
            <a:r>
              <a:rPr lang="en-US" sz="1100" dirty="0"/>
              <a:t> </a:t>
            </a:r>
            <a:r>
              <a:rPr lang="en-US" sz="1100" dirty="0" err="1"/>
              <a:t>Haemost</a:t>
            </a:r>
            <a:r>
              <a:rPr lang="en-US" sz="1100" dirty="0"/>
              <a:t>. 2007;98(5):1139-1140.</a:t>
            </a:r>
          </a:p>
          <a:p>
            <a:r>
              <a:rPr lang="en-US" sz="1100" dirty="0" err="1"/>
              <a:t>Goossens</a:t>
            </a:r>
            <a:r>
              <a:rPr lang="en-US" sz="1100" dirty="0"/>
              <a:t> GA. Flushing and Locking of Venous Catheters: Available Evidence and Evidence Deficit. </a:t>
            </a:r>
            <a:r>
              <a:rPr lang="en-US" sz="1100" dirty="0" err="1"/>
              <a:t>Nurs</a:t>
            </a:r>
            <a:r>
              <a:rPr lang="en-US" sz="1100" dirty="0"/>
              <a:t> Res </a:t>
            </a:r>
            <a:r>
              <a:rPr lang="en-US" sz="1100" dirty="0" err="1"/>
              <a:t>Pract</a:t>
            </a:r>
            <a:r>
              <a:rPr lang="en-US" sz="1100" dirty="0"/>
              <a:t>. 2015;2015:985686. doi:10.1155/2015/985686</a:t>
            </a:r>
          </a:p>
          <a:p>
            <a:r>
              <a:rPr lang="en-US" sz="1100" dirty="0" err="1"/>
              <a:t>Gaynes</a:t>
            </a:r>
            <a:r>
              <a:rPr lang="en-US" sz="1100" dirty="0"/>
              <a:t> R, Jacob JT. Intravascular catheter-related infection: Epidemiology, pathogenesis, and microbiology. In: Post TW, ed. UpToDate; 2022. Accessed November 12, 2022. </a:t>
            </a:r>
            <a:r>
              <a:rPr lang="en-US" sz="1100" dirty="0">
                <a:hlinkClick r:id="rId2"/>
              </a:rPr>
              <a:t>https://www.uptodate.com</a:t>
            </a:r>
            <a:endParaRPr lang="en-US" sz="1100" dirty="0"/>
          </a:p>
          <a:p>
            <a:r>
              <a:rPr lang="en-US" sz="1100" b="0" i="0" dirty="0" err="1">
                <a:effectLst/>
              </a:rPr>
              <a:t>Mermel</a:t>
            </a:r>
            <a:r>
              <a:rPr lang="en-US" sz="1100" b="0" i="0" dirty="0">
                <a:effectLst/>
              </a:rPr>
              <a:t> LA, </a:t>
            </a:r>
            <a:r>
              <a:rPr lang="en-US" sz="1100" b="0" i="0" dirty="0" err="1">
                <a:effectLst/>
              </a:rPr>
              <a:t>Allon</a:t>
            </a:r>
            <a:r>
              <a:rPr lang="en-US" sz="1100" b="0" i="0" dirty="0">
                <a:effectLst/>
              </a:rPr>
              <a:t> M, Bouza E, et al. Clinical practice guidelines for the diagnosis and management of intravascular catheter-related infection: 2009 Update by the Infectious Diseases Society of America [published correction appears in Clin Infect Dis. 2010 Apr 1;50(7):1079. Dosage error in article text] [published correction appears in Clin Infect Dis. 2010 Feb 1;50(3):457]. </a:t>
            </a:r>
            <a:r>
              <a:rPr lang="en-US" sz="1100" b="0" i="1" dirty="0">
                <a:effectLst/>
              </a:rPr>
              <a:t>Clin Infect Dis</a:t>
            </a:r>
            <a:r>
              <a:rPr lang="en-US" sz="1100" b="0" i="0" dirty="0">
                <a:effectLst/>
              </a:rPr>
              <a:t>. 2009;49(1):1-45. doi:10.1086/599376</a:t>
            </a:r>
            <a:endParaRPr lang="en-US" sz="1100" dirty="0"/>
          </a:p>
          <a:p>
            <a:r>
              <a:rPr lang="en-US" sz="1100" dirty="0"/>
              <a:t>Weiner LM, Webb AK, </a:t>
            </a:r>
            <a:r>
              <a:rPr lang="en-US" sz="1100" dirty="0" err="1"/>
              <a:t>Limbago</a:t>
            </a:r>
            <a:r>
              <a:rPr lang="en-US" sz="1100" dirty="0"/>
              <a:t> B, et al. Antimicrobial-Resistant Pathogens Associated With Healthcare-Associated Infections: Summary of Data Reported to the National Healthcare Safety Network at the Centers for Disease Control and Prevention, 2011-2014. Infect Control Hosp Epidemiol. 2016;37(11):1288-1301. doi:10.1017/ice.2016.174</a:t>
            </a:r>
          </a:p>
          <a:p>
            <a:r>
              <a:rPr lang="en-US" sz="1100" dirty="0"/>
              <a:t>Justo JA, </a:t>
            </a:r>
            <a:r>
              <a:rPr lang="en-US" sz="1100" dirty="0" err="1"/>
              <a:t>Bookstaver</a:t>
            </a:r>
            <a:r>
              <a:rPr lang="en-US" sz="1100" dirty="0"/>
              <a:t> PB. Antibiotic lock therapy: review of technique and logistical challenges. Infect Drug Resist. 2014;7:343-363. Published 2014 Dec 12. doi:10.2147/IDR.S51388</a:t>
            </a:r>
          </a:p>
          <a:p>
            <a:r>
              <a:rPr lang="en-US" sz="1100" dirty="0"/>
              <a:t>Zhang P, et al. Ethanol locks for the prevention of catheter-related bloodstream infection: a meta-analysis of randomized control trials. BMC </a:t>
            </a:r>
            <a:r>
              <a:rPr lang="en-US" sz="1100" dirty="0" err="1"/>
              <a:t>Anesthesiol</a:t>
            </a:r>
            <a:r>
              <a:rPr lang="en-US" sz="1100" dirty="0"/>
              <a:t>. 2018;18(1):93. Published 2018 Jul 24. doi:10.1186/s12871-018-0548-y</a:t>
            </a:r>
          </a:p>
          <a:p>
            <a:r>
              <a:rPr lang="en-US" sz="1100" dirty="0"/>
              <a:t>Ford WJH, Bundy DG, </a:t>
            </a:r>
            <a:r>
              <a:rPr lang="en-US" sz="1100" dirty="0" err="1"/>
              <a:t>Oyeku</a:t>
            </a:r>
            <a:r>
              <a:rPr lang="en-US" sz="1100" dirty="0"/>
              <a:t> S, et al. Central Venous Catheter Salvage in Ambulatory Central Line-Associated Bloodstream Infections. Pediatrics. 2021;148(6):e2020042069. doi:10.1542/peds.2020-042069</a:t>
            </a:r>
          </a:p>
          <a:p>
            <a:pPr marL="0" indent="0">
              <a:buNone/>
            </a:pPr>
            <a:endParaRPr lang="en-US" sz="800" dirty="0"/>
          </a:p>
        </p:txBody>
      </p:sp>
      <p:sp>
        <p:nvSpPr>
          <p:cNvPr id="23"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05860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r>
              <a:rPr lang="en-US" sz="3600" dirty="0"/>
              <a:t>References - Continued</a:t>
            </a:r>
          </a:p>
        </p:txBody>
      </p:sp>
      <p:sp>
        <p:nvSpPr>
          <p:cNvPr id="3" name="Content Placeholder 2"/>
          <p:cNvSpPr>
            <a:spLocks noGrp="1"/>
          </p:cNvSpPr>
          <p:nvPr>
            <p:ph idx="1"/>
          </p:nvPr>
        </p:nvSpPr>
        <p:spPr>
          <a:xfrm>
            <a:off x="643467" y="1782981"/>
            <a:ext cx="10905066" cy="4393982"/>
          </a:xfrm>
        </p:spPr>
        <p:txBody>
          <a:bodyPr>
            <a:normAutofit/>
          </a:bodyPr>
          <a:lstStyle/>
          <a:p>
            <a:r>
              <a:rPr lang="en-US" sz="1100" b="0" i="0" dirty="0" err="1">
                <a:effectLst/>
              </a:rPr>
              <a:t>Tendas</a:t>
            </a:r>
            <a:r>
              <a:rPr lang="en-US" sz="1100" b="0" i="0" dirty="0">
                <a:effectLst/>
              </a:rPr>
              <a:t>, A., et al. Controversies on Antibiotic Lock Technique Duration Experience with a 3-Day Course for Hematological Patients. </a:t>
            </a:r>
            <a:r>
              <a:rPr lang="en-US" sz="1100" b="0" i="1" dirty="0">
                <a:effectLst/>
              </a:rPr>
              <a:t>Infection Control &amp; Hospital Epidemiology. 2011. 32</a:t>
            </a:r>
            <a:r>
              <a:rPr lang="en-US" sz="1100" b="0" i="0" dirty="0">
                <a:effectLst/>
              </a:rPr>
              <a:t>(4), 408-410. doi:10.1086/659257</a:t>
            </a:r>
          </a:p>
          <a:p>
            <a:r>
              <a:rPr lang="en-US" sz="1100" dirty="0" err="1"/>
              <a:t>Noelting</a:t>
            </a:r>
            <a:r>
              <a:rPr lang="en-US" sz="1100" dirty="0"/>
              <a:t> J, </a:t>
            </a:r>
            <a:r>
              <a:rPr lang="en-US" sz="1100" dirty="0" err="1"/>
              <a:t>Jurewitsch</a:t>
            </a:r>
            <a:r>
              <a:rPr lang="en-US" sz="1100" dirty="0"/>
              <a:t> B, Allard JP. Non-Antibiotic Antimicrobial Catheter Lock Solutions in Patients on Home Parenteral Nutrition. Nutrients. 2018;10(9):1165. Published 2018 Aug 25. doi:10.3390/nu10091165</a:t>
            </a:r>
          </a:p>
          <a:p>
            <a:r>
              <a:rPr lang="en-US" sz="1100" dirty="0" err="1"/>
              <a:t>Kanaa</a:t>
            </a:r>
            <a:r>
              <a:rPr lang="en-US" sz="1100" dirty="0"/>
              <a:t> M, et al. </a:t>
            </a:r>
            <a:r>
              <a:rPr lang="en-US" sz="1100" dirty="0" err="1"/>
              <a:t>Cathasept</a:t>
            </a:r>
            <a:r>
              <a:rPr lang="en-US" sz="1100" dirty="0"/>
              <a:t> Line Lock and Microbial Colonization of Tunneled Hemodialysis Catheters: A Multicenter Randomized Controlled Trial. Am J Kidney Dis. 2015;66(6):1015-1023. doi:10.1053/j.ajkd.2015.04.047</a:t>
            </a:r>
          </a:p>
          <a:p>
            <a:r>
              <a:rPr lang="en-US" sz="1100" dirty="0" err="1"/>
              <a:t>Wouters</a:t>
            </a:r>
            <a:r>
              <a:rPr lang="en-US" sz="1100" dirty="0"/>
              <a:t> Y, </a:t>
            </a:r>
            <a:r>
              <a:rPr lang="en-US" sz="1100" dirty="0" err="1"/>
              <a:t>Theilla</a:t>
            </a:r>
            <a:r>
              <a:rPr lang="en-US" sz="1100" dirty="0"/>
              <a:t> M, Singer P, et al. </a:t>
            </a:r>
            <a:r>
              <a:rPr lang="en-US" sz="1100" dirty="0" err="1"/>
              <a:t>Randomised</a:t>
            </a:r>
            <a:r>
              <a:rPr lang="en-US" sz="1100" dirty="0"/>
              <a:t> clinical trial: 2% taurolidine versus 0.9% saline locking in patients on home parenteral nutrition. Aliment </a:t>
            </a:r>
            <a:r>
              <a:rPr lang="en-US" sz="1100" dirty="0" err="1"/>
              <a:t>Pharmacol</a:t>
            </a:r>
            <a:r>
              <a:rPr lang="en-US" sz="1100" dirty="0"/>
              <a:t> </a:t>
            </a:r>
            <a:r>
              <a:rPr lang="en-US" sz="1100" dirty="0" err="1"/>
              <a:t>Ther</a:t>
            </a:r>
            <a:r>
              <a:rPr lang="en-US" sz="1100" dirty="0"/>
              <a:t>. 2018;48(4):410-422. doi:10.1111/apt.14904</a:t>
            </a:r>
          </a:p>
          <a:p>
            <a:r>
              <a:rPr lang="en-US" sz="1100" dirty="0"/>
              <a:t>Zhao Y, Li Z, Zhang L, et al. Citrate versus heparin lock for hemodialysis catheters: a systematic review and meta-analysis of randomized controlled trials. Am J Kidney Dis. 2014;63(3):479-490. doi:10.1053/j.ajkd.2013.08.016</a:t>
            </a:r>
          </a:p>
          <a:p>
            <a:r>
              <a:rPr lang="en-US" sz="1100" dirty="0" err="1"/>
              <a:t>Weijmer</a:t>
            </a:r>
            <a:r>
              <a:rPr lang="en-US" sz="1100" dirty="0"/>
              <a:t> M.C., et al. Randomized, clinical trial comparison of trisodium citrate 30% and heparin as catheter-locking solution in hemodialysis patients. J. Am. Soc. Nephrol. 2005;16:2769–2777. </a:t>
            </a:r>
            <a:r>
              <a:rPr lang="en-US" sz="1100" dirty="0" err="1"/>
              <a:t>doi</a:t>
            </a:r>
            <a:r>
              <a:rPr lang="en-US" sz="1100" dirty="0"/>
              <a:t>: 10.1681/ASN.2004100870.</a:t>
            </a:r>
          </a:p>
          <a:p>
            <a:r>
              <a:rPr lang="en-US" sz="1100" dirty="0" err="1"/>
              <a:t>Pironi</a:t>
            </a:r>
            <a:r>
              <a:rPr lang="en-US" sz="1100" dirty="0"/>
              <a:t> L, </a:t>
            </a:r>
            <a:r>
              <a:rPr lang="en-US" sz="1100" dirty="0" err="1"/>
              <a:t>Boeykens</a:t>
            </a:r>
            <a:r>
              <a:rPr lang="en-US" sz="1100" dirty="0"/>
              <a:t> K, Bozzetti F, et al. ESPEN guideline on home parenteral nutrition. Clin </a:t>
            </a:r>
            <a:r>
              <a:rPr lang="en-US" sz="1100" dirty="0" err="1"/>
              <a:t>Nutr</a:t>
            </a:r>
            <a:r>
              <a:rPr lang="en-US" sz="1100" dirty="0"/>
              <a:t>. 2020;39(6):1645-1666. doi:10.1016/j.clnu.2020.03.005</a:t>
            </a:r>
          </a:p>
          <a:p>
            <a:r>
              <a:rPr lang="en-US" sz="1100" dirty="0" err="1"/>
              <a:t>Cathflo®Activase</a:t>
            </a:r>
            <a:r>
              <a:rPr lang="en-US" sz="1100" dirty="0"/>
              <a:t>® (Alteplase)[prescribing information]. </a:t>
            </a:r>
            <a:r>
              <a:rPr lang="en-US" sz="1100" dirty="0" err="1"/>
              <a:t>Genetech</a:t>
            </a:r>
            <a:r>
              <a:rPr lang="en-US" sz="1100" dirty="0"/>
              <a:t>, Inc: South San Francisco, CA. 2019.</a:t>
            </a:r>
          </a:p>
          <a:p>
            <a:r>
              <a:rPr lang="en-US" sz="1100" dirty="0"/>
              <a:t>Baskin JL, </a:t>
            </a:r>
            <a:r>
              <a:rPr lang="en-US" sz="1100" dirty="0" err="1"/>
              <a:t>Pui</a:t>
            </a:r>
            <a:r>
              <a:rPr lang="en-US" sz="1100" dirty="0"/>
              <a:t> CH, Reiss U, et al. Management of occlusion and thrombosis associated with long-term indwelling central venous catheters. Lancet. 2009;374(9684):159-169. doi:10.1016/S0140-6736(09)60220-8</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156342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E94FDA-F4C1-7678-7138-8CE1A6401D3C}"/>
              </a:ext>
            </a:extLst>
          </p:cNvPr>
          <p:cNvPicPr>
            <a:picLocks noChangeAspect="1"/>
          </p:cNvPicPr>
          <p:nvPr/>
        </p:nvPicPr>
        <p:blipFill>
          <a:blip r:embed="rId3"/>
          <a:stretch>
            <a:fillRect/>
          </a:stretch>
        </p:blipFill>
        <p:spPr>
          <a:xfrm>
            <a:off x="9915525" y="0"/>
            <a:ext cx="2276475" cy="1809750"/>
          </a:xfrm>
          <a:prstGeom prst="rect">
            <a:avLst/>
          </a:prstGeom>
        </p:spPr>
      </p:pic>
      <p:pic>
        <p:nvPicPr>
          <p:cNvPr id="6" name="Picture 5">
            <a:extLst>
              <a:ext uri="{FF2B5EF4-FFF2-40B4-BE49-F238E27FC236}">
                <a16:creationId xmlns:a16="http://schemas.microsoft.com/office/drawing/2014/main" id="{C431FB2F-5642-D054-9A18-34D3DBCB319E}"/>
              </a:ext>
            </a:extLst>
          </p:cNvPr>
          <p:cNvPicPr>
            <a:picLocks noChangeAspect="1"/>
          </p:cNvPicPr>
          <p:nvPr/>
        </p:nvPicPr>
        <p:blipFill>
          <a:blip r:embed="rId4"/>
          <a:stretch>
            <a:fillRect/>
          </a:stretch>
        </p:blipFill>
        <p:spPr>
          <a:xfrm>
            <a:off x="0" y="-4018"/>
            <a:ext cx="2935169" cy="1708531"/>
          </a:xfrm>
          <a:prstGeom prst="rect">
            <a:avLst/>
          </a:prstGeom>
        </p:spPr>
      </p:pic>
      <p:sp>
        <p:nvSpPr>
          <p:cNvPr id="2" name="Title 1">
            <a:extLst>
              <a:ext uri="{FF2B5EF4-FFF2-40B4-BE49-F238E27FC236}">
                <a16:creationId xmlns:a16="http://schemas.microsoft.com/office/drawing/2014/main" id="{78F6F9FB-7BD9-4D11-BF98-BED924973DA0}"/>
              </a:ext>
            </a:extLst>
          </p:cNvPr>
          <p:cNvSpPr>
            <a:spLocks noGrp="1"/>
          </p:cNvSpPr>
          <p:nvPr>
            <p:ph type="title"/>
          </p:nvPr>
        </p:nvSpPr>
        <p:spPr>
          <a:xfrm>
            <a:off x="828871" y="477093"/>
            <a:ext cx="10515600" cy="1325563"/>
          </a:xfrm>
        </p:spPr>
        <p:txBody>
          <a:bodyPr>
            <a:normAutofit/>
          </a:bodyPr>
          <a:lstStyle/>
          <a:p>
            <a:pPr algn="ctr"/>
            <a:r>
              <a:rPr lang="en-US" sz="3600" b="1" dirty="0"/>
              <a:t>Record your Attendance by SMS Text</a:t>
            </a:r>
          </a:p>
        </p:txBody>
      </p:sp>
      <p:sp>
        <p:nvSpPr>
          <p:cNvPr id="3" name="Content Placeholder 2">
            <a:extLst>
              <a:ext uri="{FF2B5EF4-FFF2-40B4-BE49-F238E27FC236}">
                <a16:creationId xmlns:a16="http://schemas.microsoft.com/office/drawing/2014/main" id="{13A676FD-FEB0-42B7-99BC-B69412C0C7D0}"/>
              </a:ext>
            </a:extLst>
          </p:cNvPr>
          <p:cNvSpPr>
            <a:spLocks noGrp="1"/>
          </p:cNvSpPr>
          <p:nvPr>
            <p:ph idx="1"/>
          </p:nvPr>
        </p:nvSpPr>
        <p:spPr>
          <a:xfrm>
            <a:off x="847530" y="1451559"/>
            <a:ext cx="10729119" cy="584776"/>
          </a:xfrm>
          <a:solidFill>
            <a:srgbClr val="CCFFFF"/>
          </a:solidFill>
        </p:spPr>
        <p:txBody>
          <a:bodyPr>
            <a:noAutofit/>
          </a:bodyPr>
          <a:lstStyle/>
          <a:p>
            <a:pPr marL="0" indent="0" algn="ctr">
              <a:spcBef>
                <a:spcPts val="0"/>
              </a:spcBef>
              <a:buNone/>
            </a:pPr>
            <a:r>
              <a:rPr lang="en-US" sz="1800" dirty="0"/>
              <a:t>To enable the SMS texting feature, login to your account @ </a:t>
            </a:r>
            <a:r>
              <a:rPr lang="en-US" sz="1800" dirty="0">
                <a:hlinkClick r:id="rId5">
                  <a:extLst>
                    <a:ext uri="{A12FA001-AC4F-418D-AE19-62706E023703}">
                      <ahyp:hlinkClr xmlns:ahyp="http://schemas.microsoft.com/office/drawing/2018/hyperlinkcolor" val="tx"/>
                    </a:ext>
                  </a:extLst>
                </a:hlinkClick>
              </a:rPr>
              <a:t>http://cce.upmc.com</a:t>
            </a:r>
            <a:r>
              <a:rPr lang="en-US" sz="1800" dirty="0"/>
              <a:t> .</a:t>
            </a:r>
          </a:p>
          <a:p>
            <a:pPr marL="0" indent="0" algn="ctr">
              <a:spcBef>
                <a:spcPts val="0"/>
              </a:spcBef>
              <a:buNone/>
            </a:pPr>
            <a:r>
              <a:rPr lang="en-US" sz="1800" dirty="0"/>
              <a:t>Click the “Mobile” tab to add your ten-digit mobile phone. </a:t>
            </a:r>
          </a:p>
        </p:txBody>
      </p:sp>
      <p:sp>
        <p:nvSpPr>
          <p:cNvPr id="4" name="TextBox 3">
            <a:extLst>
              <a:ext uri="{FF2B5EF4-FFF2-40B4-BE49-F238E27FC236}">
                <a16:creationId xmlns:a16="http://schemas.microsoft.com/office/drawing/2014/main" id="{032560AE-49F7-4FC7-8D21-CCA39BFA9BED}"/>
              </a:ext>
            </a:extLst>
          </p:cNvPr>
          <p:cNvSpPr txBox="1"/>
          <p:nvPr/>
        </p:nvSpPr>
        <p:spPr>
          <a:xfrm>
            <a:off x="3573003" y="2655816"/>
            <a:ext cx="4718304" cy="923330"/>
          </a:xfrm>
          <a:prstGeom prst="rect">
            <a:avLst/>
          </a:prstGeom>
          <a:noFill/>
        </p:spPr>
        <p:txBody>
          <a:bodyPr wrap="square" rtlCol="0">
            <a:spAutoFit/>
          </a:bodyPr>
          <a:lstStyle/>
          <a:p>
            <a:pPr algn="ctr" defTabSz="609585"/>
            <a:r>
              <a:rPr lang="en-US" sz="5400" b="1" dirty="0">
                <a:solidFill>
                  <a:srgbClr val="FF0000"/>
                </a:solidFill>
                <a:latin typeface="Calibri"/>
              </a:rPr>
              <a:t> KAGRUZ</a:t>
            </a:r>
            <a:endParaRPr lang="en-US" sz="9600" b="1" dirty="0">
              <a:solidFill>
                <a:srgbClr val="FF0000"/>
              </a:solidFill>
              <a:latin typeface="Calibri"/>
            </a:endParaRPr>
          </a:p>
        </p:txBody>
      </p:sp>
      <p:sp>
        <p:nvSpPr>
          <p:cNvPr id="7" name="TextBox 6">
            <a:extLst>
              <a:ext uri="{FF2B5EF4-FFF2-40B4-BE49-F238E27FC236}">
                <a16:creationId xmlns:a16="http://schemas.microsoft.com/office/drawing/2014/main" id="{099FEE6F-E0F2-4BD5-BCAE-85E90A72EFDF}"/>
              </a:ext>
            </a:extLst>
          </p:cNvPr>
          <p:cNvSpPr txBox="1"/>
          <p:nvPr/>
        </p:nvSpPr>
        <p:spPr>
          <a:xfrm>
            <a:off x="1426870" y="1973531"/>
            <a:ext cx="9601199" cy="584775"/>
          </a:xfrm>
          <a:prstGeom prst="rect">
            <a:avLst/>
          </a:prstGeom>
          <a:noFill/>
        </p:spPr>
        <p:txBody>
          <a:bodyPr wrap="square" rtlCol="0">
            <a:spAutoFit/>
          </a:bodyPr>
          <a:lstStyle/>
          <a:p>
            <a:pPr algn="ctr" defTabSz="609585"/>
            <a:r>
              <a:rPr lang="en-US" sz="3200" dirty="0">
                <a:solidFill>
                  <a:srgbClr val="771B61"/>
                </a:solidFill>
                <a:latin typeface="Calibri"/>
              </a:rPr>
              <a:t>Receive credit instantly by texting the following code:</a:t>
            </a:r>
          </a:p>
        </p:txBody>
      </p:sp>
      <p:sp>
        <p:nvSpPr>
          <p:cNvPr id="8" name="TextBox 7">
            <a:extLst>
              <a:ext uri="{FF2B5EF4-FFF2-40B4-BE49-F238E27FC236}">
                <a16:creationId xmlns:a16="http://schemas.microsoft.com/office/drawing/2014/main" id="{F9EAD448-89BB-496D-9D71-91042B0DB465}"/>
              </a:ext>
            </a:extLst>
          </p:cNvPr>
          <p:cNvSpPr txBox="1"/>
          <p:nvPr/>
        </p:nvSpPr>
        <p:spPr>
          <a:xfrm>
            <a:off x="1234035" y="3458273"/>
            <a:ext cx="9601199" cy="2308324"/>
          </a:xfrm>
          <a:prstGeom prst="rect">
            <a:avLst/>
          </a:prstGeom>
          <a:noFill/>
        </p:spPr>
        <p:txBody>
          <a:bodyPr wrap="square" rtlCol="0">
            <a:spAutoFit/>
          </a:bodyPr>
          <a:lstStyle/>
          <a:p>
            <a:pPr algn="ctr" defTabSz="609585"/>
            <a:r>
              <a:rPr lang="en-US" sz="2400" dirty="0">
                <a:solidFill>
                  <a:srgbClr val="771B61"/>
                </a:solidFill>
                <a:latin typeface="Calibri"/>
              </a:rPr>
              <a:t>to</a:t>
            </a:r>
          </a:p>
          <a:p>
            <a:pPr algn="ctr" defTabSz="609585"/>
            <a:r>
              <a:rPr lang="en-US" sz="4000" dirty="0">
                <a:solidFill>
                  <a:srgbClr val="FF0000"/>
                </a:solidFill>
                <a:latin typeface="Calibri"/>
              </a:rPr>
              <a:t>412-312-4424</a:t>
            </a:r>
          </a:p>
          <a:p>
            <a:pPr algn="ctr" defTabSz="609585"/>
            <a:endParaRPr lang="en-US" sz="4000" dirty="0">
              <a:solidFill>
                <a:srgbClr val="FF0000"/>
              </a:solidFill>
              <a:latin typeface="Calibri"/>
            </a:endParaRPr>
          </a:p>
          <a:p>
            <a:pPr algn="ctr" defTabSz="609585"/>
            <a:r>
              <a:rPr lang="en-US" sz="4000" dirty="0">
                <a:solidFill>
                  <a:srgbClr val="771B61"/>
                </a:solidFill>
                <a:latin typeface="Calibri"/>
              </a:rPr>
              <a:t>Code MUST be texted by </a:t>
            </a:r>
            <a:r>
              <a:rPr lang="en-US" sz="4000" u="sng" dirty="0">
                <a:solidFill>
                  <a:srgbClr val="771B61"/>
                </a:solidFill>
                <a:latin typeface="Calibri"/>
              </a:rPr>
              <a:t>today</a:t>
            </a:r>
            <a:r>
              <a:rPr lang="en-US" sz="4000" dirty="0">
                <a:solidFill>
                  <a:srgbClr val="771B61"/>
                </a:solidFill>
                <a:latin typeface="Calibri"/>
              </a:rPr>
              <a:t> at 11:59pm.</a:t>
            </a:r>
          </a:p>
        </p:txBody>
      </p:sp>
      <p:pic>
        <p:nvPicPr>
          <p:cNvPr id="12" name="Picture 11">
            <a:extLst>
              <a:ext uri="{FF2B5EF4-FFF2-40B4-BE49-F238E27FC236}">
                <a16:creationId xmlns:a16="http://schemas.microsoft.com/office/drawing/2014/main" id="{B65DEA67-97AA-5DED-615D-AD2359D1E3DB}"/>
              </a:ext>
            </a:extLst>
          </p:cNvPr>
          <p:cNvPicPr>
            <a:picLocks noChangeAspect="1"/>
          </p:cNvPicPr>
          <p:nvPr/>
        </p:nvPicPr>
        <p:blipFill>
          <a:blip r:embed="rId6"/>
          <a:stretch>
            <a:fillRect/>
          </a:stretch>
        </p:blipFill>
        <p:spPr>
          <a:xfrm>
            <a:off x="6707542" y="5676900"/>
            <a:ext cx="2381250" cy="1181100"/>
          </a:xfrm>
          <a:prstGeom prst="rect">
            <a:avLst/>
          </a:prstGeom>
        </p:spPr>
      </p:pic>
    </p:spTree>
    <p:extLst>
      <p:ext uri="{BB962C8B-B14F-4D97-AF65-F5344CB8AC3E}">
        <p14:creationId xmlns:p14="http://schemas.microsoft.com/office/powerpoint/2010/main" val="344476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4FD050-D7E3-968B-169A-0595126C6722}"/>
              </a:ext>
            </a:extLst>
          </p:cNvPr>
          <p:cNvSpPr>
            <a:spLocks noGrp="1"/>
          </p:cNvSpPr>
          <p:nvPr>
            <p:ph type="title"/>
          </p:nvPr>
        </p:nvSpPr>
        <p:spPr/>
        <p:txBody>
          <a:bodyPr/>
          <a:lstStyle/>
          <a:p>
            <a:r>
              <a:rPr lang="en-US"/>
              <a:t>Abbreviations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343191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55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4">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1" name="Freeform: Shape 20">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70661DD9-E40C-B60F-4B05-1258F8396483}"/>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1: Introduction to Line Types</a:t>
            </a:r>
          </a:p>
        </p:txBody>
      </p:sp>
      <p:sp>
        <p:nvSpPr>
          <p:cNvPr id="25" name="Freeform: Shape 24">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4740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9AAD93F1-A3FA-18AA-1E98-56F600258C18}"/>
              </a:ext>
            </a:extLst>
          </p:cNvPr>
          <p:cNvSpPr>
            <a:spLocks noGrp="1"/>
          </p:cNvSpPr>
          <p:nvPr>
            <p:ph type="ftr" sz="quarter" idx="11"/>
          </p:nvPr>
        </p:nvSpPr>
        <p:spPr>
          <a:xfrm>
            <a:off x="391885" y="6441245"/>
            <a:ext cx="4114800" cy="365125"/>
          </a:xfrm>
        </p:spPr>
        <p:txBody>
          <a:bodyPr vert="horz" lIns="91440" tIns="45720" rIns="91440" bIns="45720" rtlCol="0" anchor="ctr">
            <a:normAutofit/>
          </a:bodyPr>
          <a:lstStyle/>
          <a:p>
            <a:pPr algn="l">
              <a:spcAft>
                <a:spcPts val="600"/>
              </a:spcAft>
            </a:pPr>
            <a:r>
              <a:rPr lang="en-US" sz="900" kern="1200" dirty="0">
                <a:solidFill>
                  <a:schemeClr val="tx1"/>
                </a:solidFill>
                <a:latin typeface="+mn-lt"/>
                <a:ea typeface="+mn-ea"/>
                <a:cs typeface="+mn-cs"/>
              </a:rPr>
              <a:t>Can Fam Physician. 2009 May; 55(5): 494-496</a:t>
            </a:r>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4EE5D-6648-DA1A-65FD-55028AD9B057}"/>
              </a:ext>
            </a:extLst>
          </p:cNvPr>
          <p:cNvSpPr>
            <a:spLocks noGrp="1"/>
          </p:cNvSpPr>
          <p:nvPr>
            <p:ph type="title"/>
          </p:nvPr>
        </p:nvSpPr>
        <p:spPr/>
        <p:txBody>
          <a:bodyPr/>
          <a:lstStyle/>
          <a:p>
            <a:pPr algn="ctr"/>
            <a:r>
              <a:rPr lang="en-US" dirty="0"/>
              <a:t>Line Types</a:t>
            </a:r>
          </a:p>
        </p:txBody>
      </p:sp>
      <p:graphicFrame>
        <p:nvGraphicFramePr>
          <p:cNvPr id="4" name="Diagram 3">
            <a:extLst>
              <a:ext uri="{FF2B5EF4-FFF2-40B4-BE49-F238E27FC236}">
                <a16:creationId xmlns:a16="http://schemas.microsoft.com/office/drawing/2014/main" id="{C87CF3F8-4951-7495-752A-8315D0D70892}"/>
              </a:ext>
            </a:extLst>
          </p:cNvPr>
          <p:cNvGraphicFramePr/>
          <p:nvPr>
            <p:extLst>
              <p:ext uri="{D42A27DB-BD31-4B8C-83A1-F6EECF244321}">
                <p14:modId xmlns:p14="http://schemas.microsoft.com/office/powerpoint/2010/main" val="1112924659"/>
              </p:ext>
            </p:extLst>
          </p:nvPr>
        </p:nvGraphicFramePr>
        <p:xfrm>
          <a:off x="391885" y="1463040"/>
          <a:ext cx="11508377" cy="5029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75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TotalTime>
  <Words>5895</Words>
  <Application>Microsoft Office PowerPoint</Application>
  <PresentationFormat>Widescreen</PresentationFormat>
  <Paragraphs>647</Paragraphs>
  <Slides>64</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Record your Attendance by SMS Text</vt:lpstr>
      <vt:lpstr>Line Locks: too much of a good thing? Re-evaluating therapies for CVA device patency in a home infusion setting</vt:lpstr>
      <vt:lpstr>Disclosures</vt:lpstr>
      <vt:lpstr>   Disclaimer</vt:lpstr>
      <vt:lpstr>Objectives</vt:lpstr>
      <vt:lpstr>Table of Contents</vt:lpstr>
      <vt:lpstr>Abbreviations</vt:lpstr>
      <vt:lpstr>1: Introduction to Line Types</vt:lpstr>
      <vt:lpstr>Line Types</vt:lpstr>
      <vt:lpstr>Key Concerns with Peripheral and Midlines</vt:lpstr>
      <vt:lpstr>Most Common Central Venous Access Devices (CVADs)</vt:lpstr>
      <vt:lpstr>Non-Tunneled vs. Skin-Tunneled Catheters</vt:lpstr>
      <vt:lpstr>Peripherally Inserted Central Catheters (PICCs)</vt:lpstr>
      <vt:lpstr>Implantable Ports</vt:lpstr>
      <vt:lpstr>Audience Question #1</vt:lpstr>
      <vt:lpstr>Audience Question #1</vt:lpstr>
      <vt:lpstr>2: Line Flushing</vt:lpstr>
      <vt:lpstr>Line Flushing</vt:lpstr>
      <vt:lpstr>Flush Characteristics </vt:lpstr>
      <vt:lpstr>Techniques for Flushing CVA Devices</vt:lpstr>
      <vt:lpstr>Pulsatile Flushing Technique</vt:lpstr>
      <vt:lpstr>3: Line Locking</vt:lpstr>
      <vt:lpstr>Line Locking</vt:lpstr>
      <vt:lpstr>Line Locking with Heparin</vt:lpstr>
      <vt:lpstr>Normal Saline versus Heparin Locks </vt:lpstr>
      <vt:lpstr>Normal Saline versus Heparin Locks - Continued</vt:lpstr>
      <vt:lpstr>What if Heparin is not needed/contraindicated?</vt:lpstr>
      <vt:lpstr>Valved Catheters – PASV PICC</vt:lpstr>
      <vt:lpstr>Valved Catheters - Groshong®</vt:lpstr>
      <vt:lpstr>The ‘ELeCTRiC’ Study</vt:lpstr>
      <vt:lpstr>HITT Secondary to Heparin Locks</vt:lpstr>
      <vt:lpstr>Additional Heparin Concerns</vt:lpstr>
      <vt:lpstr>Overall Considerations for Heparin Locks</vt:lpstr>
      <vt:lpstr>Audience Question #2</vt:lpstr>
      <vt:lpstr>Audience Question #2</vt:lpstr>
      <vt:lpstr>4: Current Flushing/Locking Protocol at this Institution</vt:lpstr>
      <vt:lpstr>Infusion Nurses Society (INS)</vt:lpstr>
      <vt:lpstr>SASH Method</vt:lpstr>
      <vt:lpstr>SAS Method</vt:lpstr>
      <vt:lpstr>5: Line Salvage - Infection</vt:lpstr>
      <vt:lpstr>Etiology of line infections</vt:lpstr>
      <vt:lpstr>  Who is a Candidate for Salvage?</vt:lpstr>
      <vt:lpstr>Outpatient Catheter Salvage</vt:lpstr>
      <vt:lpstr>Organisms and Treatment</vt:lpstr>
      <vt:lpstr>Antibiotic Lock Therapy (ALT)</vt:lpstr>
      <vt:lpstr>Antibiotic Lock Therapy (ALT) - Continued</vt:lpstr>
      <vt:lpstr>Duration of Therapy – Antibiotic Locks</vt:lpstr>
      <vt:lpstr>ALT Technique</vt:lpstr>
      <vt:lpstr>Audience Question #3</vt:lpstr>
      <vt:lpstr>Audience Question #3</vt:lpstr>
      <vt:lpstr>Other Locking Therapies</vt:lpstr>
      <vt:lpstr>Alternative Options to ALT: Ethanol Locks</vt:lpstr>
      <vt:lpstr>Considerations for Ethanol Locks</vt:lpstr>
      <vt:lpstr>EDTA Locks</vt:lpstr>
      <vt:lpstr>Sodium Citrate Locks</vt:lpstr>
      <vt:lpstr>TauroLock™</vt:lpstr>
      <vt:lpstr>Line Salvage - Thrombosis</vt:lpstr>
      <vt:lpstr>Cathflo®Activase® (Alteplase)</vt:lpstr>
      <vt:lpstr>Current Cathflo® Protocol</vt:lpstr>
      <vt:lpstr>Summary</vt:lpstr>
      <vt:lpstr>References</vt:lpstr>
      <vt:lpstr>References - Continued</vt:lpstr>
      <vt:lpstr>References - Continued</vt:lpstr>
      <vt:lpstr>Record your Attendance by SMS Text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Meredith</dc:creator>
  <cp:lastModifiedBy>Claire Meredith</cp:lastModifiedBy>
  <cp:revision>2</cp:revision>
  <dcterms:created xsi:type="dcterms:W3CDTF">2022-10-19T20:04:29Z</dcterms:created>
  <dcterms:modified xsi:type="dcterms:W3CDTF">2022-12-02T21:54:40Z</dcterms:modified>
</cp:coreProperties>
</file>