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1/24/2023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3.5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3134</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2023-01-24T20:20:26Z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2023-01-23T11:05:10Z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91f3d2b9-2922-46ca-9192-ba6054427efc</vt:lpwstr>
  </property>
  <property fmtid="{D5CDD505-2E9C-101B-9397-08002B2CF9AE}" pid="8" name="MSIP_Label_5e4b1be8-281e-475d-98b0-21c3457e5a46_ContentBits">
    <vt:lpwstr>0</vt:lpwstr>
  </property>
</Properties>
</file>