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4"/>
    <p:sldMasterId id="2147483693" r:id="rId5"/>
  </p:sldMasterIdLst>
  <p:notesMasterIdLst>
    <p:notesMasterId r:id="rId10"/>
  </p:notesMasterIdLst>
  <p:sldIdLst>
    <p:sldId id="258" r:id="rId6"/>
    <p:sldId id="263" r:id="rId7"/>
    <p:sldId id="260"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B611BA-2BE1-B992-41C6-59E1D0547629}" v="10" dt="2023-02-10T17:53:58.521"/>
    <p1510:client id="{B360102F-4A77-C446-C287-289293D2A14B}" v="51" dt="2023-02-09T19:39:33.778"/>
    <p1510:client id="{E833BCE9-189E-4A66-8374-40E190B4315E}" v="4" dt="2023-02-10T17:54:16.668"/>
    <p1510:client id="{F56B64B6-B5F3-4D06-9763-03D956274C69}" v="8" dt="2023-02-10T17:38:32.1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06" d="100"/>
          <a:sy n="106" d="100"/>
        </p:scale>
        <p:origin x="13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8FAD8B-B9B2-4136-A27C-ECA38EC09033}" type="datetimeFigureOut">
              <a:rPr lang="en-US" smtClean="0"/>
              <a:t>3/7/2023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03C003-F8B6-42BC-A93D-C627EF2B0130}" type="slidenum">
              <a:rPr lang="en-US" smtClean="0"/>
              <a:t>‹#›</a:t>
            </a:fld>
            <a:endParaRPr lang="en-US"/>
          </a:p>
        </p:txBody>
      </p:sp>
    </p:spTree>
    <p:extLst>
      <p:ext uri="{BB962C8B-B14F-4D97-AF65-F5344CB8AC3E}">
        <p14:creationId xmlns:p14="http://schemas.microsoft.com/office/powerpoint/2010/main" val="4072662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9" name="Slide Number Placeholder 6"/>
          <p:cNvSpPr>
            <a:spLocks noGrp="1"/>
          </p:cNvSpPr>
          <p:nvPr>
            <p:ph type="sldNum" sz="quarter" idx="4"/>
          </p:nvPr>
        </p:nvSpPr>
        <p:spPr>
          <a:xfrm>
            <a:off x="334833" y="6356352"/>
            <a:ext cx="2844800" cy="365125"/>
          </a:xfrm>
          <a:prstGeom prst="rect">
            <a:avLst/>
          </a:prstGeom>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694050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1_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3200" b="1">
                <a:latin typeface="+mj-lt"/>
                <a:cs typeface="Museo Sans 500"/>
              </a:defRPr>
            </a:lvl1pPr>
          </a:lstStyle>
          <a:p>
            <a:r>
              <a:rPr lang="en-US" dirty="0"/>
              <a:t>CLICK TO EDIT MASTER TITLE STYLE</a:t>
            </a:r>
          </a:p>
        </p:txBody>
      </p:sp>
      <p:sp>
        <p:nvSpPr>
          <p:cNvPr id="3" name="Text Placeholder 2"/>
          <p:cNvSpPr>
            <a:spLocks noGrp="1"/>
          </p:cNvSpPr>
          <p:nvPr>
            <p:ph type="body" idx="1"/>
          </p:nvPr>
        </p:nvSpPr>
        <p:spPr>
          <a:xfrm>
            <a:off x="609600" y="1535114"/>
            <a:ext cx="5386917" cy="6397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4"/>
            <a:ext cx="5389033" cy="6397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70"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34833" y="6356352"/>
            <a:ext cx="2844800" cy="365125"/>
          </a:xfrm>
          <a:prstGeom prst="rect">
            <a:avLst/>
          </a:prstGeom>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416476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3200" b="1">
                <a:latin typeface="Corbel"/>
                <a:cs typeface="Corbel"/>
              </a:defRPr>
            </a:lvl1pPr>
          </a:lstStyle>
          <a:p>
            <a:r>
              <a:rPr lang="en-US" dirty="0"/>
              <a:t>CLICK TO EDIT MASTER TITLE STYLE</a:t>
            </a:r>
          </a:p>
        </p:txBody>
      </p:sp>
      <p:sp>
        <p:nvSpPr>
          <p:cNvPr id="5" name="Slide Number Placeholder 4"/>
          <p:cNvSpPr>
            <a:spLocks noGrp="1"/>
          </p:cNvSpPr>
          <p:nvPr>
            <p:ph type="sldNum" sz="quarter" idx="12"/>
          </p:nvPr>
        </p:nvSpPr>
        <p:spPr>
          <a:xfrm>
            <a:off x="334833" y="6356352"/>
            <a:ext cx="2844800" cy="365125"/>
          </a:xfrm>
          <a:prstGeom prst="rect">
            <a:avLst/>
          </a:prstGeom>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707331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1_Title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3200" b="1">
                <a:latin typeface="Corbel"/>
                <a:cs typeface="Corbel"/>
              </a:defRPr>
            </a:lvl1pPr>
          </a:lstStyle>
          <a:p>
            <a:r>
              <a:rPr lang="en-US" dirty="0"/>
              <a:t>CLICK TO EDIT MASTER TITLE STYLE</a:t>
            </a:r>
          </a:p>
        </p:txBody>
      </p:sp>
      <p:sp>
        <p:nvSpPr>
          <p:cNvPr id="5" name="Slide Number Placeholder 4"/>
          <p:cNvSpPr>
            <a:spLocks noGrp="1"/>
          </p:cNvSpPr>
          <p:nvPr>
            <p:ph type="sldNum" sz="quarter" idx="12"/>
          </p:nvPr>
        </p:nvSpPr>
        <p:spPr>
          <a:xfrm>
            <a:off x="334833" y="6356352"/>
            <a:ext cx="2844800" cy="365125"/>
          </a:xfrm>
          <a:prstGeom prst="rect">
            <a:avLst/>
          </a:prstGeom>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217884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1"/>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a:xfrm>
            <a:off x="334833" y="6356352"/>
            <a:ext cx="2844800" cy="365125"/>
          </a:xfrm>
          <a:prstGeom prst="rect">
            <a:avLst/>
          </a:prstGeom>
        </p:spPr>
        <p:txBody>
          <a:bodyPr/>
          <a:lstStyle/>
          <a:p>
            <a:fld id="{E7000212-68E8-4E0F-BB6F-A6238CCAF7D0}" type="slidenum">
              <a:rPr lang="en-US" smtClean="0"/>
              <a:pPr/>
              <a:t>‹#›</a:t>
            </a:fld>
            <a:endParaRPr lang="en-US"/>
          </a:p>
        </p:txBody>
      </p:sp>
    </p:spTree>
    <p:extLst>
      <p:ext uri="{BB962C8B-B14F-4D97-AF65-F5344CB8AC3E}">
        <p14:creationId xmlns:p14="http://schemas.microsoft.com/office/powerpoint/2010/main" val="18328388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1_Content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1"/>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a:xfrm>
            <a:off x="334833" y="6356352"/>
            <a:ext cx="2844800" cy="365125"/>
          </a:xfrm>
          <a:prstGeom prst="rect">
            <a:avLst/>
          </a:prstGeom>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1750749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9"/>
            <a:ext cx="7315200" cy="8048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a:xfrm>
            <a:off x="334833" y="6356352"/>
            <a:ext cx="2844800" cy="365125"/>
          </a:xfrm>
          <a:prstGeom prst="rect">
            <a:avLst/>
          </a:prstGeom>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27069123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1_Picture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9"/>
            <a:ext cx="7315200" cy="8048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a:xfrm>
            <a:off x="334833" y="6356352"/>
            <a:ext cx="2844800" cy="365125"/>
          </a:xfrm>
          <a:prstGeom prst="rect">
            <a:avLst/>
          </a:prstGeom>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880596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275167"/>
            <a:ext cx="10972800" cy="1143000"/>
          </a:xfrm>
          <a:prstGeom prst="rect">
            <a:avLst/>
          </a:prstGeom>
        </p:spPr>
        <p:txBody>
          <a:bodyPr vert="horz"/>
          <a:lstStyle/>
          <a:p>
            <a:r>
              <a:rPr lang="en-US"/>
              <a:t>Click to edit Master title style</a:t>
            </a:r>
          </a:p>
        </p:txBody>
      </p:sp>
      <p:sp>
        <p:nvSpPr>
          <p:cNvPr id="3" name="Slide Number Placeholder 2"/>
          <p:cNvSpPr>
            <a:spLocks noGrp="1"/>
          </p:cNvSpPr>
          <p:nvPr>
            <p:ph type="sldNum" sz="quarter" idx="10"/>
          </p:nvPr>
        </p:nvSpPr>
        <p:spPr>
          <a:xfrm>
            <a:off x="334833" y="6356352"/>
            <a:ext cx="2844800" cy="365125"/>
          </a:xfrm>
          <a:prstGeom prst="rect">
            <a:avLst/>
          </a:prstGeom>
        </p:spPr>
        <p:txBody>
          <a:bodyPr/>
          <a:lstStyle/>
          <a:p>
            <a:fld id="{8A38FAF8-786F-7C4F-9F1B-B820815ED72A}" type="slidenum">
              <a:rPr lang="en-US" smtClean="0"/>
              <a:pPr/>
              <a:t>‹#›</a:t>
            </a:fld>
            <a:endParaRPr lang="en-US" dirty="0"/>
          </a:p>
        </p:txBody>
      </p:sp>
    </p:spTree>
    <p:extLst>
      <p:ext uri="{BB962C8B-B14F-4D97-AF65-F5344CB8AC3E}">
        <p14:creationId xmlns:p14="http://schemas.microsoft.com/office/powerpoint/2010/main" val="2002630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Custom Layou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5167"/>
            <a:ext cx="10972800" cy="1143000"/>
          </a:xfrm>
          <a:prstGeom prst="rect">
            <a:avLst/>
          </a:prstGeom>
        </p:spPr>
        <p:txBody>
          <a:bodyPr vert="horz"/>
          <a:lstStyle/>
          <a:p>
            <a:r>
              <a:rPr lang="en-US"/>
              <a:t>Click to edit Master title style</a:t>
            </a:r>
          </a:p>
        </p:txBody>
      </p:sp>
      <p:sp>
        <p:nvSpPr>
          <p:cNvPr id="3" name="Slide Number Placeholder 2"/>
          <p:cNvSpPr>
            <a:spLocks noGrp="1"/>
          </p:cNvSpPr>
          <p:nvPr>
            <p:ph type="sldNum" sz="quarter" idx="10"/>
          </p:nvPr>
        </p:nvSpPr>
        <p:spPr>
          <a:xfrm>
            <a:off x="334833" y="6356352"/>
            <a:ext cx="2844800" cy="365125"/>
          </a:xfrm>
          <a:prstGeom prst="rect">
            <a:avLst/>
          </a:prstGeom>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7031512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450757"/>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48" y="1646"/>
            <a:ext cx="12186153" cy="6854711"/>
          </a:xfrm>
          <a:prstGeom prst="rect">
            <a:avLst/>
          </a:prstGeom>
        </p:spPr>
      </p:pic>
      <p:sp>
        <p:nvSpPr>
          <p:cNvPr id="11" name="Title 10"/>
          <p:cNvSpPr>
            <a:spLocks noGrp="1"/>
          </p:cNvSpPr>
          <p:nvPr>
            <p:ph type="title" hasCustomPrompt="1"/>
          </p:nvPr>
        </p:nvSpPr>
        <p:spPr>
          <a:xfrm>
            <a:off x="609600" y="3505200"/>
            <a:ext cx="10972800" cy="1143000"/>
          </a:xfrm>
          <a:prstGeom prst="rect">
            <a:avLst/>
          </a:prstGeom>
        </p:spPr>
        <p:txBody>
          <a:bodyPr vert="horz"/>
          <a:lstStyle>
            <a:lvl1pPr>
              <a:defRPr sz="3200" b="1"/>
            </a:lvl1pPr>
          </a:lstStyle>
          <a:p>
            <a:r>
              <a:rPr lang="en-US" dirty="0"/>
              <a:t>CLICK TO EDIT MASTER TITLE STYLE</a:t>
            </a:r>
          </a:p>
        </p:txBody>
      </p:sp>
      <p:sp>
        <p:nvSpPr>
          <p:cNvPr id="16" name="Subtitle 2"/>
          <p:cNvSpPr>
            <a:spLocks noGrp="1"/>
          </p:cNvSpPr>
          <p:nvPr>
            <p:ph type="subTitle" idx="1"/>
          </p:nvPr>
        </p:nvSpPr>
        <p:spPr>
          <a:xfrm>
            <a:off x="1828800" y="4648200"/>
            <a:ext cx="8534400" cy="990600"/>
          </a:xfrm>
          <a:prstGeom prst="rect">
            <a:avLst/>
          </a:prstGeom>
        </p:spPr>
        <p:txBody>
          <a:bodyPr/>
          <a:lstStyle>
            <a:lvl1pPr marL="0" indent="0" algn="ctr">
              <a:buNone/>
              <a:defRPr sz="2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9652981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5073"/>
            <a:ext cx="12173964" cy="6847854"/>
          </a:xfrm>
          <a:prstGeom prst="rect">
            <a:avLst/>
          </a:prstGeom>
          <a:blipFill rotWithShape="1">
            <a:blip r:embed="rId3"/>
            <a:stretch>
              <a:fillRect/>
            </a:stretch>
          </a:blipFill>
        </p:spPr>
      </p:pic>
      <p:sp>
        <p:nvSpPr>
          <p:cNvPr id="7" name="Slide Number Placeholder 2"/>
          <p:cNvSpPr txBox="1">
            <a:spLocks/>
          </p:cNvSpPr>
          <p:nvPr/>
        </p:nvSpPr>
        <p:spPr>
          <a:xfrm>
            <a:off x="334833" y="6356352"/>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8A38FAF8-786F-7C4F-9F1B-B820815ED72A}" type="slidenum">
              <a:rPr lang="en-US" sz="1200" smtClean="0"/>
              <a:pPr algn="l"/>
              <a:t>‹#›</a:t>
            </a:fld>
            <a:endParaRPr lang="en-US" sz="1200" dirty="0"/>
          </a:p>
        </p:txBody>
      </p:sp>
      <p:sp>
        <p:nvSpPr>
          <p:cNvPr id="9" name="Title 10"/>
          <p:cNvSpPr>
            <a:spLocks noGrp="1"/>
          </p:cNvSpPr>
          <p:nvPr>
            <p:ph type="title" hasCustomPrompt="1"/>
          </p:nvPr>
        </p:nvSpPr>
        <p:spPr>
          <a:xfrm>
            <a:off x="609600" y="3505200"/>
            <a:ext cx="10972800" cy="1143000"/>
          </a:xfrm>
          <a:prstGeom prst="rect">
            <a:avLst/>
          </a:prstGeom>
        </p:spPr>
        <p:txBody>
          <a:bodyPr vert="horz"/>
          <a:lstStyle>
            <a:lvl1pPr>
              <a:defRPr sz="3200" b="1">
                <a:solidFill>
                  <a:schemeClr val="bg1"/>
                </a:solidFill>
              </a:defRPr>
            </a:lvl1pPr>
          </a:lstStyle>
          <a:p>
            <a:r>
              <a:rPr lang="en-US" dirty="0"/>
              <a:t>CLICK TO EDIT MASTER TITLE STYLE</a:t>
            </a:r>
          </a:p>
        </p:txBody>
      </p:sp>
      <p:sp>
        <p:nvSpPr>
          <p:cNvPr id="10" name="Subtitle 2"/>
          <p:cNvSpPr>
            <a:spLocks noGrp="1"/>
          </p:cNvSpPr>
          <p:nvPr>
            <p:ph type="subTitle" idx="1"/>
          </p:nvPr>
        </p:nvSpPr>
        <p:spPr>
          <a:xfrm>
            <a:off x="1828800" y="4648200"/>
            <a:ext cx="8534400" cy="990600"/>
          </a:xfrm>
          <a:prstGeom prst="rect">
            <a:avLst/>
          </a:prstGeom>
        </p:spPr>
        <p:txBody>
          <a:bodyPr/>
          <a:lstStyle>
            <a:lvl1pPr marL="0" indent="0" algn="ctr">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41754634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2800" b="1"/>
            </a:lvl1p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1"/>
          <p:cNvSpPr>
            <a:spLocks noGrp="1"/>
          </p:cNvSpPr>
          <p:nvPr>
            <p:ph type="sldNum" sz="quarter" idx="4"/>
          </p:nvPr>
        </p:nvSpPr>
        <p:spPr>
          <a:xfrm>
            <a:off x="341223" y="6356352"/>
            <a:ext cx="2844800" cy="366183"/>
          </a:xfrm>
          <a:prstGeom prst="rect">
            <a:avLst/>
          </a:prstGeom>
        </p:spPr>
        <p:txBody>
          <a:bodyPr vert="horz" lIns="91440" tIns="45720" rIns="91440" bIns="45720" rtlCol="0" anchor="ctr"/>
          <a:lstStyle>
            <a:lvl1pPr algn="l">
              <a:defRPr sz="1200">
                <a:solidFill>
                  <a:schemeClr val="tx1"/>
                </a:solidFill>
              </a:defRPr>
            </a:lvl1pPr>
          </a:lstStyle>
          <a:p>
            <a:fld id="{23088ACA-6532-5B47-9D60-7AF590FE3009}" type="slidenum">
              <a:rPr lang="en-US" smtClean="0"/>
              <a:pPr/>
              <a:t>‹#›</a:t>
            </a:fld>
            <a:endParaRPr lang="en-US" dirty="0"/>
          </a:p>
        </p:txBody>
      </p:sp>
    </p:spTree>
    <p:extLst>
      <p:ext uri="{BB962C8B-B14F-4D97-AF65-F5344CB8AC3E}">
        <p14:creationId xmlns:p14="http://schemas.microsoft.com/office/powerpoint/2010/main" val="19858543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3133"/>
          </a:xfrm>
        </p:spPr>
        <p:txBody>
          <a:bodyPr anchor="t">
            <a:normAutofit/>
          </a:bodyPr>
          <a:lstStyle>
            <a:lvl1pPr algn="l">
              <a:defRPr sz="2800" b="1" cap="all"/>
            </a:lvl1pPr>
          </a:lstStyle>
          <a:p>
            <a:r>
              <a:rPr lang="en-US"/>
              <a:t>Click to edit Master title style</a:t>
            </a:r>
            <a:endParaRPr lang="en-US" dirty="0"/>
          </a:p>
        </p:txBody>
      </p:sp>
      <p:sp>
        <p:nvSpPr>
          <p:cNvPr id="3" name="Text Placeholder 2"/>
          <p:cNvSpPr>
            <a:spLocks noGrp="1"/>
          </p:cNvSpPr>
          <p:nvPr>
            <p:ph type="body" idx="1"/>
          </p:nvPr>
        </p:nvSpPr>
        <p:spPr>
          <a:xfrm>
            <a:off x="963084" y="2906185"/>
            <a:ext cx="10363200" cy="1500716"/>
          </a:xfrm>
        </p:spPr>
        <p:txBody>
          <a:bodyPr anchor="b"/>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Slide Number Placeholder 1"/>
          <p:cNvSpPr>
            <a:spLocks noGrp="1"/>
          </p:cNvSpPr>
          <p:nvPr>
            <p:ph type="sldNum" sz="quarter" idx="4"/>
          </p:nvPr>
        </p:nvSpPr>
        <p:spPr>
          <a:xfrm>
            <a:off x="341223" y="6356352"/>
            <a:ext cx="2844800" cy="366183"/>
          </a:xfrm>
          <a:prstGeom prst="rect">
            <a:avLst/>
          </a:prstGeom>
        </p:spPr>
        <p:txBody>
          <a:bodyPr vert="horz" lIns="91440" tIns="45720" rIns="91440" bIns="45720" rtlCol="0" anchor="ctr"/>
          <a:lstStyle>
            <a:lvl1pPr algn="l">
              <a:defRPr sz="1200">
                <a:solidFill>
                  <a:schemeClr val="tx1"/>
                </a:solidFill>
              </a:defRPr>
            </a:lvl1pPr>
          </a:lstStyle>
          <a:p>
            <a:fld id="{23088ACA-6532-5B47-9D60-7AF590FE3009}" type="slidenum">
              <a:rPr lang="en-US" smtClean="0"/>
              <a:pPr/>
              <a:t>‹#›</a:t>
            </a:fld>
            <a:endParaRPr lang="en-US" dirty="0"/>
          </a:p>
        </p:txBody>
      </p:sp>
    </p:spTree>
    <p:extLst>
      <p:ext uri="{BB962C8B-B14F-4D97-AF65-F5344CB8AC3E}">
        <p14:creationId xmlns:p14="http://schemas.microsoft.com/office/powerpoint/2010/main" val="37989197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200" b="1"/>
            </a:lvl1pPr>
          </a:lstStyle>
          <a:p>
            <a:r>
              <a:rPr lang="en-US" dirty="0"/>
              <a:t>CLICK TO EDIT MASTER TITLE STYLE</a:t>
            </a:r>
          </a:p>
        </p:txBody>
      </p:sp>
      <p:sp>
        <p:nvSpPr>
          <p:cNvPr id="3" name="Text Placeholder 2"/>
          <p:cNvSpPr>
            <a:spLocks noGrp="1"/>
          </p:cNvSpPr>
          <p:nvPr>
            <p:ph type="body" idx="1"/>
          </p:nvPr>
        </p:nvSpPr>
        <p:spPr>
          <a:xfrm>
            <a:off x="609600" y="1534585"/>
            <a:ext cx="5386917" cy="64134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5934"/>
            <a:ext cx="5386917" cy="3949700"/>
          </a:xfrm>
        </p:spPr>
        <p:txBody>
          <a:bodyPr>
            <a:norm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9" y="1534585"/>
            <a:ext cx="5389033" cy="64134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9" y="2175934"/>
            <a:ext cx="5389033" cy="3949700"/>
          </a:xfrm>
        </p:spPr>
        <p:txBody>
          <a:bodyPr>
            <a:norm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1"/>
          <p:cNvSpPr>
            <a:spLocks noGrp="1"/>
          </p:cNvSpPr>
          <p:nvPr>
            <p:ph type="sldNum" sz="quarter" idx="10"/>
          </p:nvPr>
        </p:nvSpPr>
        <p:spPr>
          <a:xfrm>
            <a:off x="341223" y="6356352"/>
            <a:ext cx="2844800" cy="366183"/>
          </a:xfrm>
          <a:prstGeom prst="rect">
            <a:avLst/>
          </a:prstGeom>
        </p:spPr>
        <p:txBody>
          <a:bodyPr vert="horz" lIns="91440" tIns="45720" rIns="91440" bIns="45720" rtlCol="0" anchor="ctr"/>
          <a:lstStyle>
            <a:lvl1pPr algn="l">
              <a:defRPr sz="1200">
                <a:solidFill>
                  <a:schemeClr val="tx1"/>
                </a:solidFill>
              </a:defRPr>
            </a:lvl1pPr>
          </a:lstStyle>
          <a:p>
            <a:fld id="{23088ACA-6532-5B47-9D60-7AF590FE3009}" type="slidenum">
              <a:rPr lang="en-US" smtClean="0"/>
              <a:pPr/>
              <a:t>‹#›</a:t>
            </a:fld>
            <a:endParaRPr lang="en-US" dirty="0"/>
          </a:p>
        </p:txBody>
      </p:sp>
    </p:spTree>
    <p:extLst>
      <p:ext uri="{BB962C8B-B14F-4D97-AF65-F5344CB8AC3E}">
        <p14:creationId xmlns:p14="http://schemas.microsoft.com/office/powerpoint/2010/main" val="14372580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200" b="1"/>
            </a:lvl1pPr>
          </a:lstStyle>
          <a:p>
            <a:r>
              <a:rPr lang="en-US" dirty="0"/>
              <a:t>CLICK TO EDIT MASTER TITLE STYLE</a:t>
            </a:r>
          </a:p>
        </p:txBody>
      </p:sp>
      <p:sp>
        <p:nvSpPr>
          <p:cNvPr id="4" name="Slide Number Placeholder 1"/>
          <p:cNvSpPr>
            <a:spLocks noGrp="1"/>
          </p:cNvSpPr>
          <p:nvPr>
            <p:ph type="sldNum" sz="quarter" idx="4"/>
          </p:nvPr>
        </p:nvSpPr>
        <p:spPr>
          <a:xfrm>
            <a:off x="341223" y="6356352"/>
            <a:ext cx="2844800" cy="366183"/>
          </a:xfrm>
          <a:prstGeom prst="rect">
            <a:avLst/>
          </a:prstGeom>
        </p:spPr>
        <p:txBody>
          <a:bodyPr vert="horz" lIns="91440" tIns="45720" rIns="91440" bIns="45720" rtlCol="0" anchor="ctr"/>
          <a:lstStyle>
            <a:lvl1pPr algn="l">
              <a:defRPr sz="1200">
                <a:solidFill>
                  <a:schemeClr val="tx1"/>
                </a:solidFill>
              </a:defRPr>
            </a:lvl1pPr>
          </a:lstStyle>
          <a:p>
            <a:fld id="{23088ACA-6532-5B47-9D60-7AF590FE3009}" type="slidenum">
              <a:rPr lang="en-US" smtClean="0"/>
              <a:pPr/>
              <a:t>‹#›</a:t>
            </a:fld>
            <a:endParaRPr lang="en-US" dirty="0"/>
          </a:p>
        </p:txBody>
      </p:sp>
    </p:spTree>
    <p:extLst>
      <p:ext uri="{BB962C8B-B14F-4D97-AF65-F5344CB8AC3E}">
        <p14:creationId xmlns:p14="http://schemas.microsoft.com/office/powerpoint/2010/main" val="11049439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1"/>
          <p:cNvSpPr>
            <a:spLocks noGrp="1"/>
          </p:cNvSpPr>
          <p:nvPr>
            <p:ph type="sldNum" sz="quarter" idx="4"/>
          </p:nvPr>
        </p:nvSpPr>
        <p:spPr>
          <a:xfrm>
            <a:off x="341223" y="6356352"/>
            <a:ext cx="2844800" cy="366183"/>
          </a:xfrm>
          <a:prstGeom prst="rect">
            <a:avLst/>
          </a:prstGeom>
        </p:spPr>
        <p:txBody>
          <a:bodyPr vert="horz" lIns="91440" tIns="45720" rIns="91440" bIns="45720" rtlCol="0" anchor="ctr"/>
          <a:lstStyle>
            <a:lvl1pPr algn="l">
              <a:defRPr sz="1200">
                <a:solidFill>
                  <a:schemeClr val="tx1"/>
                </a:solidFill>
              </a:defRPr>
            </a:lvl1pPr>
          </a:lstStyle>
          <a:p>
            <a:fld id="{23088ACA-6532-5B47-9D60-7AF590FE3009}" type="slidenum">
              <a:rPr lang="en-US" smtClean="0"/>
              <a:pPr/>
              <a:t>‹#›</a:t>
            </a:fld>
            <a:endParaRPr lang="en-US" dirty="0"/>
          </a:p>
        </p:txBody>
      </p:sp>
    </p:spTree>
    <p:extLst>
      <p:ext uri="{BB962C8B-B14F-4D97-AF65-F5344CB8AC3E}">
        <p14:creationId xmlns:p14="http://schemas.microsoft.com/office/powerpoint/2010/main" val="24048725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3"/>
            <a:ext cx="4011084" cy="1162049"/>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2"/>
            <a:ext cx="6815667" cy="585258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1"/>
            <a:ext cx="4011084" cy="46905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Slide Number Placeholder 1"/>
          <p:cNvSpPr>
            <a:spLocks noGrp="1"/>
          </p:cNvSpPr>
          <p:nvPr>
            <p:ph type="sldNum" sz="quarter" idx="4"/>
          </p:nvPr>
        </p:nvSpPr>
        <p:spPr>
          <a:xfrm>
            <a:off x="341223" y="6356352"/>
            <a:ext cx="2844800" cy="366183"/>
          </a:xfrm>
          <a:prstGeom prst="rect">
            <a:avLst/>
          </a:prstGeom>
        </p:spPr>
        <p:txBody>
          <a:bodyPr vert="horz" lIns="91440" tIns="45720" rIns="91440" bIns="45720" rtlCol="0" anchor="ctr"/>
          <a:lstStyle>
            <a:lvl1pPr algn="l">
              <a:defRPr sz="1200">
                <a:solidFill>
                  <a:schemeClr val="tx1"/>
                </a:solidFill>
              </a:defRPr>
            </a:lvl1pPr>
          </a:lstStyle>
          <a:p>
            <a:fld id="{23088ACA-6532-5B47-9D60-7AF590FE3009}" type="slidenum">
              <a:rPr lang="en-US" smtClean="0"/>
              <a:pPr/>
              <a:t>‹#›</a:t>
            </a:fld>
            <a:endParaRPr lang="en-US" dirty="0"/>
          </a:p>
        </p:txBody>
      </p:sp>
    </p:spTree>
    <p:extLst>
      <p:ext uri="{BB962C8B-B14F-4D97-AF65-F5344CB8AC3E}">
        <p14:creationId xmlns:p14="http://schemas.microsoft.com/office/powerpoint/2010/main" val="3105026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334833" y="6356352"/>
            <a:ext cx="2844800" cy="365125"/>
          </a:xfrm>
          <a:prstGeom prst="rect">
            <a:avLst/>
          </a:prstGeom>
        </p:spPr>
        <p:txBody>
          <a:bodyPr/>
          <a:lstStyle/>
          <a:p>
            <a:fld id="{E7000212-68E8-4E0F-BB6F-A6238CCAF7D0}" type="slidenum">
              <a:rPr lang="en-US" smtClean="0"/>
              <a:t>‹#›</a:t>
            </a:fld>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30" y="3045"/>
            <a:ext cx="12181172" cy="6851909"/>
          </a:xfrm>
          <a:prstGeom prst="rect">
            <a:avLst/>
          </a:prstGeom>
        </p:spPr>
      </p:pic>
      <p:sp>
        <p:nvSpPr>
          <p:cNvPr id="6" name="Title 10"/>
          <p:cNvSpPr>
            <a:spLocks noGrp="1"/>
          </p:cNvSpPr>
          <p:nvPr>
            <p:ph type="title" hasCustomPrompt="1"/>
          </p:nvPr>
        </p:nvSpPr>
        <p:spPr>
          <a:xfrm>
            <a:off x="609600" y="3505200"/>
            <a:ext cx="10972800" cy="1143000"/>
          </a:xfrm>
          <a:prstGeom prst="rect">
            <a:avLst/>
          </a:prstGeom>
        </p:spPr>
        <p:txBody>
          <a:bodyPr vert="horz"/>
          <a:lstStyle>
            <a:lvl1pPr>
              <a:defRPr sz="3200" b="1">
                <a:solidFill>
                  <a:schemeClr val="bg1"/>
                </a:solidFill>
              </a:defRPr>
            </a:lvl1pPr>
          </a:lstStyle>
          <a:p>
            <a:r>
              <a:rPr lang="en-US" dirty="0"/>
              <a:t>CLICK TO EDIT MASTER TITLE STYLE</a:t>
            </a:r>
          </a:p>
        </p:txBody>
      </p:sp>
      <p:sp>
        <p:nvSpPr>
          <p:cNvPr id="8" name="Subtitle 2"/>
          <p:cNvSpPr>
            <a:spLocks noGrp="1"/>
          </p:cNvSpPr>
          <p:nvPr>
            <p:ph type="subTitle" idx="1"/>
          </p:nvPr>
        </p:nvSpPr>
        <p:spPr>
          <a:xfrm>
            <a:off x="1828800" y="4648200"/>
            <a:ext cx="8534400" cy="990600"/>
          </a:xfrm>
          <a:prstGeom prst="rect">
            <a:avLst/>
          </a:prstGeom>
        </p:spPr>
        <p:txBody>
          <a:bodyPr/>
          <a:lstStyle>
            <a:lvl1pPr marL="0" indent="0" algn="ctr">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696441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09600" y="1600202"/>
            <a:ext cx="10972800" cy="452596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6"/>
          <p:cNvSpPr>
            <a:spLocks noGrp="1"/>
          </p:cNvSpPr>
          <p:nvPr>
            <p:ph type="sldNum" sz="quarter" idx="12"/>
          </p:nvPr>
        </p:nvSpPr>
        <p:spPr>
          <a:xfrm>
            <a:off x="334833" y="6356352"/>
            <a:ext cx="2844800" cy="365125"/>
          </a:xfrm>
          <a:prstGeom prst="rect">
            <a:avLst/>
          </a:prstGeom>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2817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2"/>
            <a:ext cx="10972800" cy="452596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6"/>
          <p:cNvSpPr>
            <a:spLocks noGrp="1"/>
          </p:cNvSpPr>
          <p:nvPr>
            <p:ph type="sldNum" sz="quarter" idx="12"/>
          </p:nvPr>
        </p:nvSpPr>
        <p:spPr>
          <a:xfrm>
            <a:off x="334833" y="6356352"/>
            <a:ext cx="2844800" cy="365125"/>
          </a:xfrm>
          <a:prstGeom prst="rect">
            <a:avLst/>
          </a:prstGeom>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50400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334833" y="6356352"/>
            <a:ext cx="2844800" cy="365125"/>
          </a:xfrm>
          <a:prstGeom prst="rect">
            <a:avLst/>
          </a:prstGeom>
        </p:spPr>
        <p:txBody>
          <a:bodyPr/>
          <a:lstStyle/>
          <a:p>
            <a:fld id="{E7000212-68E8-4E0F-BB6F-A6238CCAF7D0}" type="slidenum">
              <a:rPr lang="en-US" smtClean="0"/>
              <a:t>‹#›</a:t>
            </a:fld>
            <a:endParaRPr lang="en-US"/>
          </a:p>
        </p:txBody>
      </p:sp>
      <p:sp>
        <p:nvSpPr>
          <p:cNvPr id="2" name="Title 1"/>
          <p:cNvSpPr>
            <a:spLocks noGrp="1"/>
          </p:cNvSpPr>
          <p:nvPr>
            <p:ph type="title" hasCustomPrompt="1"/>
          </p:nvPr>
        </p:nvSpPr>
        <p:spPr>
          <a:xfrm>
            <a:off x="609600" y="274639"/>
            <a:ext cx="10972800" cy="1143000"/>
          </a:xfrm>
          <a:prstGeom prst="rect">
            <a:avLst/>
          </a:prstGeom>
        </p:spPr>
        <p:txBody>
          <a:bodyPr/>
          <a:lstStyle>
            <a:lvl1pPr>
              <a:defRPr sz="3200" b="1">
                <a:latin typeface="+mj-lt"/>
                <a:cs typeface="Museo Sans 500"/>
              </a:defRPr>
            </a:lvl1pPr>
          </a:lstStyle>
          <a:p>
            <a:r>
              <a:rPr lang="en-US" dirty="0"/>
              <a:t>CLICK TO EDIT MASTER TITLE STYLE</a:t>
            </a:r>
          </a:p>
        </p:txBody>
      </p:sp>
      <p:sp>
        <p:nvSpPr>
          <p:cNvPr id="3" name="Content Placeholder 2"/>
          <p:cNvSpPr>
            <a:spLocks noGrp="1"/>
          </p:cNvSpPr>
          <p:nvPr>
            <p:ph sz="half" idx="1"/>
          </p:nvPr>
        </p:nvSpPr>
        <p:spPr>
          <a:xfrm>
            <a:off x="609600" y="1200152"/>
            <a:ext cx="5384800" cy="33940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200152"/>
            <a:ext cx="5384800" cy="33940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4447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1_Two Content">
    <p:bg>
      <p:bgPr>
        <a:solidFill>
          <a:schemeClr val="bg1"/>
        </a:solidFill>
        <a:effectLst/>
      </p:bgPr>
    </p:bg>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334833" y="6356352"/>
            <a:ext cx="2844800" cy="365125"/>
          </a:xfrm>
          <a:prstGeom prst="rect">
            <a:avLst/>
          </a:prstGeom>
        </p:spPr>
        <p:txBody>
          <a:bodyPr/>
          <a:lstStyle/>
          <a:p>
            <a:fld id="{E7000212-68E8-4E0F-BB6F-A6238CCAF7D0}" type="slidenum">
              <a:rPr lang="en-US" smtClean="0"/>
              <a:t>‹#›</a:t>
            </a:fld>
            <a:endParaRPr lang="en-US"/>
          </a:p>
        </p:txBody>
      </p:sp>
      <p:sp>
        <p:nvSpPr>
          <p:cNvPr id="2" name="Title 1"/>
          <p:cNvSpPr>
            <a:spLocks noGrp="1"/>
          </p:cNvSpPr>
          <p:nvPr>
            <p:ph type="title" hasCustomPrompt="1"/>
          </p:nvPr>
        </p:nvSpPr>
        <p:spPr>
          <a:xfrm>
            <a:off x="609600" y="274639"/>
            <a:ext cx="10972800" cy="1143000"/>
          </a:xfrm>
          <a:prstGeom prst="rect">
            <a:avLst/>
          </a:prstGeom>
        </p:spPr>
        <p:txBody>
          <a:bodyPr/>
          <a:lstStyle>
            <a:lvl1pPr>
              <a:defRPr sz="3200" b="1">
                <a:latin typeface="+mj-lt"/>
                <a:cs typeface="Museo Sans 500"/>
              </a:defRPr>
            </a:lvl1pPr>
          </a:lstStyle>
          <a:p>
            <a:r>
              <a:rPr lang="en-US" dirty="0"/>
              <a:t>CLICK TO EDIT MASTER TITLE STYLE</a:t>
            </a:r>
          </a:p>
        </p:txBody>
      </p:sp>
      <p:sp>
        <p:nvSpPr>
          <p:cNvPr id="3" name="Content Placeholder 2"/>
          <p:cNvSpPr>
            <a:spLocks noGrp="1"/>
          </p:cNvSpPr>
          <p:nvPr>
            <p:ph sz="half" idx="1"/>
          </p:nvPr>
        </p:nvSpPr>
        <p:spPr>
          <a:xfrm>
            <a:off x="609600" y="1200152"/>
            <a:ext cx="5384800" cy="33940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200152"/>
            <a:ext cx="5384800" cy="33940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2159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3200" b="1">
                <a:latin typeface="+mj-lt"/>
                <a:cs typeface="Museo Sans 500"/>
              </a:defRPr>
            </a:lvl1pPr>
          </a:lstStyle>
          <a:p>
            <a:r>
              <a:rPr lang="en-US" dirty="0"/>
              <a:t>CLICK TO EDIT MASTER TITLE STYLE</a:t>
            </a:r>
          </a:p>
        </p:txBody>
      </p:sp>
      <p:sp>
        <p:nvSpPr>
          <p:cNvPr id="3" name="Text Placeholder 2"/>
          <p:cNvSpPr>
            <a:spLocks noGrp="1"/>
          </p:cNvSpPr>
          <p:nvPr>
            <p:ph type="body" idx="1"/>
          </p:nvPr>
        </p:nvSpPr>
        <p:spPr>
          <a:xfrm>
            <a:off x="609600" y="1535114"/>
            <a:ext cx="5386917" cy="6397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4"/>
            <a:ext cx="5389033" cy="6397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70"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34833" y="6356352"/>
            <a:ext cx="2844800" cy="365125"/>
          </a:xfrm>
          <a:prstGeom prst="rect">
            <a:avLst/>
          </a:prstGeom>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203161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2_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3200" b="1">
                <a:latin typeface="+mj-lt"/>
                <a:cs typeface="Museo Sans 500"/>
              </a:defRPr>
            </a:lvl1pPr>
          </a:lstStyle>
          <a:p>
            <a:r>
              <a:rPr lang="en-US" dirty="0"/>
              <a:t>CLICK TO EDIT MASTER TITLE STYLE</a:t>
            </a:r>
          </a:p>
        </p:txBody>
      </p:sp>
      <p:sp>
        <p:nvSpPr>
          <p:cNvPr id="3" name="Text Placeholder 2"/>
          <p:cNvSpPr>
            <a:spLocks noGrp="1"/>
          </p:cNvSpPr>
          <p:nvPr>
            <p:ph type="body" idx="1"/>
          </p:nvPr>
        </p:nvSpPr>
        <p:spPr>
          <a:xfrm>
            <a:off x="609600" y="1535114"/>
            <a:ext cx="5386917" cy="6397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4"/>
            <a:ext cx="5389033" cy="6397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70"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34833" y="6356352"/>
            <a:ext cx="2844800" cy="365125"/>
          </a:xfrm>
          <a:prstGeom prst="rect">
            <a:avLst/>
          </a:prstGeom>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975042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4" Type="http://schemas.openxmlformats.org/officeDocument/2006/relationships/slideLayout" Target="../slideLayouts/slideLayout2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2"/>
          <a:srcRect/>
          <a:stretch>
            <a:fillRect/>
          </a:stretch>
        </a:blip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341223" y="6356352"/>
            <a:ext cx="2844800" cy="366183"/>
          </a:xfrm>
          <a:prstGeom prst="rect">
            <a:avLst/>
          </a:prstGeom>
        </p:spPr>
        <p:txBody>
          <a:bodyPr vert="horz" lIns="91440" tIns="45720" rIns="91440" bIns="45720" rtlCol="0" anchor="ctr"/>
          <a:lstStyle>
            <a:lvl1pPr algn="l">
              <a:defRPr sz="1200">
                <a:solidFill>
                  <a:schemeClr val="tx1"/>
                </a:solidFill>
              </a:defRPr>
            </a:lvl1pPr>
          </a:lstStyle>
          <a:p>
            <a:fld id="{E7000212-68E8-4E0F-BB6F-A6238CCAF7D0}" type="slidenum">
              <a:rPr lang="en-US" smtClean="0"/>
              <a:t>‹#›</a:t>
            </a:fld>
            <a:endParaRPr lang="en-US"/>
          </a:p>
        </p:txBody>
      </p:sp>
    </p:spTree>
    <p:extLst>
      <p:ext uri="{BB962C8B-B14F-4D97-AF65-F5344CB8AC3E}">
        <p14:creationId xmlns:p14="http://schemas.microsoft.com/office/powerpoint/2010/main" val="110183969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 id="2147483692" r:id="rId18"/>
    <p:sldLayoutId id="2147483672" r:id="rId19"/>
    <p:sldLayoutId id="2147483673" r:id="rId20"/>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5167"/>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2"/>
            <a:ext cx="10972800" cy="452543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2"/>
          <p:cNvSpPr txBox="1">
            <a:spLocks/>
          </p:cNvSpPr>
          <p:nvPr/>
        </p:nvSpPr>
        <p:spPr>
          <a:xfrm>
            <a:off x="334833" y="6356352"/>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8A38FAF8-786F-7C4F-9F1B-B820815ED72A}" type="slidenum">
              <a:rPr lang="en-US" sz="1200" smtClean="0">
                <a:solidFill>
                  <a:schemeClr val="bg1"/>
                </a:solidFill>
              </a:rPr>
              <a:pPr algn="l"/>
              <a:t>‹#›</a:t>
            </a:fld>
            <a:endParaRPr lang="en-US" sz="1200" dirty="0">
              <a:solidFill>
                <a:schemeClr val="bg1"/>
              </a:solidFill>
            </a:endParaRPr>
          </a:p>
        </p:txBody>
      </p:sp>
      <p:sp>
        <p:nvSpPr>
          <p:cNvPr id="5" name="Slide Number Placeholder 1"/>
          <p:cNvSpPr>
            <a:spLocks noGrp="1"/>
          </p:cNvSpPr>
          <p:nvPr>
            <p:ph type="sldNum" sz="quarter" idx="4"/>
          </p:nvPr>
        </p:nvSpPr>
        <p:spPr>
          <a:xfrm>
            <a:off x="341223" y="6356352"/>
            <a:ext cx="2844800" cy="366183"/>
          </a:xfrm>
          <a:prstGeom prst="rect">
            <a:avLst/>
          </a:prstGeom>
        </p:spPr>
        <p:txBody>
          <a:bodyPr vert="horz" lIns="91440" tIns="45720" rIns="91440" bIns="45720" rtlCol="0" anchor="ctr"/>
          <a:lstStyle>
            <a:lvl1pPr algn="l">
              <a:defRPr sz="1200">
                <a:solidFill>
                  <a:schemeClr val="tx1"/>
                </a:solidFill>
              </a:defRPr>
            </a:lvl1pPr>
          </a:lstStyle>
          <a:p>
            <a:fld id="{23088ACA-6532-5B47-9D60-7AF590FE3009}" type="slidenum">
              <a:rPr lang="en-US" smtClean="0"/>
              <a:pPr/>
              <a:t>‹#›</a:t>
            </a:fld>
            <a:endParaRPr lang="en-US" dirty="0"/>
          </a:p>
        </p:txBody>
      </p:sp>
    </p:spTree>
    <p:extLst>
      <p:ext uri="{BB962C8B-B14F-4D97-AF65-F5344CB8AC3E}">
        <p14:creationId xmlns:p14="http://schemas.microsoft.com/office/powerpoint/2010/main" val="2404912905"/>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Lst>
  <p:hf hdr="0"/>
  <p:txStyles>
    <p:titleStyle>
      <a:lvl1pPr algn="ctr" defTabSz="457200" rtl="0" eaLnBrk="1" latinLnBrk="0" hangingPunct="1">
        <a:spcBef>
          <a:spcPct val="0"/>
        </a:spcBef>
        <a:buNone/>
        <a:defRPr sz="3200" b="1" kern="1200">
          <a:solidFill>
            <a:srgbClr val="FFFFFF"/>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FFFFFF"/>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rgbClr val="FFFFFF"/>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rgbClr val="FFFFFF"/>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FFFFFF"/>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FFFFF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a:xfrm>
            <a:off x="609600" y="1600202"/>
            <a:ext cx="10972800" cy="4525963"/>
          </a:xfrm>
        </p:spPr>
        <p:txBody>
          <a:bodyPr>
            <a:normAutofit/>
          </a:bodyPr>
          <a:lstStyle/>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Pharmacy (CPE)</a:t>
            </a: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This knowledge-based activity provides 1.0 contact hours of continuing pharmacy education credit</a:t>
            </a:r>
          </a:p>
          <a:p>
            <a:pPr marL="228600" marR="0">
              <a:spcBef>
                <a:spcPts val="525"/>
              </a:spcBef>
              <a:spcAft>
                <a:spcPts val="525"/>
              </a:spcAft>
            </a:pPr>
            <a:endParaRPr lang="en-US" sz="1800" dirty="0">
              <a:solidFill>
                <a:srgbClr val="2F2F2F"/>
              </a:solidFill>
              <a:latin typeface="Times New Roman" panose="02020603050405020304" pitchFamily="18" charset="0"/>
              <a:ea typeface="Times New Roman" panose="02020603050405020304" pitchFamily="18" charset="0"/>
              <a:cs typeface="Times New Roman" panose="02020603050405020304" pitchFamily="18" charset="0"/>
            </a:endParaRPr>
          </a:p>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Other health care professionals will receive a certificate of attendance confirming the number of contact hours commensurate with the extent of participation in this activity.</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5" name="Slide Number Placeholder 4"/>
          <p:cNvSpPr>
            <a:spLocks noGrp="1"/>
          </p:cNvSpPr>
          <p:nvPr>
            <p:ph type="sldNum" sz="quarter" idx="12"/>
          </p:nvPr>
        </p:nvSpPr>
        <p:spPr>
          <a:xfrm>
            <a:off x="334833" y="6356352"/>
            <a:ext cx="1295559"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dirty="0">
              <a:ln>
                <a:noFill/>
              </a:ln>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3437002C-C0C0-4321-B69E-033EDB030F69}"/>
              </a:ext>
            </a:extLst>
          </p:cNvPr>
          <p:cNvSpPr txBox="1"/>
          <p:nvPr/>
        </p:nvSpPr>
        <p:spPr>
          <a:xfrm>
            <a:off x="334833" y="6308081"/>
            <a:ext cx="1915064" cy="461665"/>
          </a:xfrm>
          <a:prstGeom prst="rect">
            <a:avLst/>
          </a:prstGeom>
        </p:spPr>
        <p:txBody>
          <a:bodyPr vert="horz" wrap="square" rtlCol="0">
            <a:spAutoFit/>
          </a:bodyPr>
          <a:lstStyle/>
          <a:p>
            <a:r>
              <a:rPr lang="en-US" sz="2400" dirty="0">
                <a:solidFill>
                  <a:schemeClr val="tx2"/>
                </a:solidFill>
              </a:rPr>
              <a:t>Garcia</a:t>
            </a:r>
            <a:endParaRPr lang="en-US" sz="2400" b="0" dirty="0">
              <a:solidFill>
                <a:schemeClr val="tx2"/>
              </a:solidFill>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vert="horz" lIns="0" tIns="45720" rIns="0" bIns="45720" rtlCol="0" anchor="t">
            <a:normAutofit/>
          </a:bodyPr>
          <a:lstStyle/>
          <a:p>
            <a:pPr marL="514350" indent="-285750">
              <a:spcBef>
                <a:spcPts val="525"/>
              </a:spcBef>
              <a:spcAft>
                <a:spcPts val="525"/>
              </a:spcAft>
              <a:buFont typeface="Arial" panose="020B0604020202020204" pitchFamily="34" charset="0"/>
              <a:buChar char="•"/>
            </a:pPr>
            <a:r>
              <a:rPr lang="en-US" sz="1800" dirty="0">
                <a:solidFill>
                  <a:srgbClr val="2F2F2F"/>
                </a:solidFill>
                <a:latin typeface="Times New Roman"/>
                <a:ea typeface="Times New Roman" panose="02020603050405020304" pitchFamily="18" charset="0"/>
                <a:cs typeface="Times New Roman"/>
              </a:rPr>
              <a:t>Target Audience: Pharmacists</a:t>
            </a:r>
            <a:endParaRPr lang="en-US" sz="1800" dirty="0">
              <a:solidFill>
                <a:srgbClr val="2F2F2F"/>
              </a:solidFill>
              <a:effectLst/>
              <a:latin typeface="Times New Roman"/>
              <a:ea typeface="Times New Roman" panose="02020603050405020304" pitchFamily="18" charset="0"/>
              <a:cs typeface="Times New Roman" panose="02020603050405020304" pitchFamily="18" charset="0"/>
            </a:endParaRPr>
          </a:p>
          <a:p>
            <a:pPr marL="514350" indent="-285750">
              <a:spcBef>
                <a:spcPts val="525"/>
              </a:spcBef>
              <a:spcAft>
                <a:spcPts val="525"/>
              </a:spcAft>
              <a:buFont typeface="Arial" panose="020B0604020202020204" pitchFamily="34" charset="0"/>
              <a:buChar char="•"/>
            </a:pPr>
            <a:r>
              <a:rPr lang="en-US" sz="1800" dirty="0">
                <a:solidFill>
                  <a:srgbClr val="2F2F2F"/>
                </a:solidFill>
                <a:latin typeface="Times New Roman"/>
                <a:ea typeface="Times New Roman" panose="02020603050405020304" pitchFamily="18" charset="0"/>
                <a:cs typeface="Times New Roman"/>
              </a:rPr>
              <a:t>Learning Objectives:</a:t>
            </a:r>
            <a:endParaRPr lang="en-US" sz="1200" dirty="0">
              <a:solidFill>
                <a:srgbClr val="2F2F2F"/>
              </a:solidFill>
              <a:latin typeface="Times New Roman"/>
              <a:cs typeface="Times New Roman" panose="02020603050405020304" pitchFamily="18" charset="0"/>
            </a:endParaRPr>
          </a:p>
          <a:p>
            <a:pPr marL="726440" lvl="2" indent="-342900">
              <a:spcBef>
                <a:spcPts val="525"/>
              </a:spcBef>
              <a:spcAft>
                <a:spcPts val="525"/>
              </a:spcAft>
              <a:buAutoNum type="arabicPeriod"/>
            </a:pPr>
            <a:r>
              <a:rPr lang="en-US" sz="1600" dirty="0">
                <a:solidFill>
                  <a:srgbClr val="2F2F2F"/>
                </a:solidFill>
                <a:latin typeface="Times New Roman"/>
                <a:cs typeface="Times New Roman"/>
              </a:rPr>
              <a:t>Recall current guideline recommendations for the treatment of </a:t>
            </a:r>
            <a:r>
              <a:rPr lang="en-US" sz="1600" err="1">
                <a:solidFill>
                  <a:srgbClr val="2F2F2F"/>
                </a:solidFill>
                <a:latin typeface="Times New Roman"/>
                <a:cs typeface="Times New Roman"/>
              </a:rPr>
              <a:t>HFmrEF</a:t>
            </a:r>
            <a:r>
              <a:rPr lang="en-US" sz="1600" dirty="0">
                <a:solidFill>
                  <a:srgbClr val="2F2F2F"/>
                </a:solidFill>
                <a:latin typeface="Times New Roman"/>
                <a:cs typeface="Times New Roman"/>
              </a:rPr>
              <a:t>  </a:t>
            </a:r>
            <a:endParaRPr lang="en-US" sz="1600">
              <a:solidFill>
                <a:srgbClr val="404040"/>
              </a:solidFill>
              <a:latin typeface="Times New Roman"/>
              <a:cs typeface="Calibri"/>
            </a:endParaRPr>
          </a:p>
          <a:p>
            <a:pPr marL="726440" lvl="2" indent="-342900">
              <a:spcBef>
                <a:spcPts val="525"/>
              </a:spcBef>
              <a:spcAft>
                <a:spcPts val="525"/>
              </a:spcAft>
              <a:buAutoNum type="arabicPeriod"/>
            </a:pPr>
            <a:r>
              <a:rPr lang="en-US" sz="1600" dirty="0">
                <a:solidFill>
                  <a:srgbClr val="2F2F2F"/>
                </a:solidFill>
                <a:latin typeface="Times New Roman"/>
                <a:cs typeface="Times New Roman"/>
              </a:rPr>
              <a:t>Identify available literature surrounding ARNI use in </a:t>
            </a:r>
            <a:r>
              <a:rPr lang="en-US" sz="1600" dirty="0" err="1">
                <a:solidFill>
                  <a:srgbClr val="2F2F2F"/>
                </a:solidFill>
                <a:latin typeface="Times New Roman"/>
                <a:cs typeface="Times New Roman"/>
              </a:rPr>
              <a:t>HFmrEF</a:t>
            </a:r>
            <a:r>
              <a:rPr lang="en-US" sz="1600" dirty="0">
                <a:solidFill>
                  <a:srgbClr val="2F2F2F"/>
                </a:solidFill>
                <a:latin typeface="Times New Roman"/>
                <a:cs typeface="Times New Roman"/>
              </a:rPr>
              <a:t> </a:t>
            </a:r>
            <a:endParaRPr lang="en-US" sz="1600">
              <a:solidFill>
                <a:srgbClr val="404040"/>
              </a:solidFill>
              <a:latin typeface="Times New Roman"/>
              <a:cs typeface="Calibri"/>
            </a:endParaRPr>
          </a:p>
          <a:p>
            <a:pPr marL="726440" lvl="2" indent="-342900">
              <a:spcBef>
                <a:spcPts val="525"/>
              </a:spcBef>
              <a:spcAft>
                <a:spcPts val="525"/>
              </a:spcAft>
              <a:buAutoNum type="arabicPeriod"/>
            </a:pPr>
            <a:r>
              <a:rPr lang="en-US" sz="1600">
                <a:solidFill>
                  <a:srgbClr val="2F2F2F"/>
                </a:solidFill>
                <a:latin typeface="Times New Roman"/>
                <a:cs typeface="Times New Roman"/>
              </a:rPr>
              <a:t>Discuss </a:t>
            </a:r>
            <a:r>
              <a:rPr lang="en-US" sz="1600" dirty="0">
                <a:solidFill>
                  <a:srgbClr val="2F2F2F"/>
                </a:solidFill>
                <a:latin typeface="Times New Roman"/>
                <a:cs typeface="Times New Roman"/>
              </a:rPr>
              <a:t>current literature for ARNI use in </a:t>
            </a:r>
            <a:r>
              <a:rPr lang="en-US" sz="1600" dirty="0" err="1">
                <a:solidFill>
                  <a:srgbClr val="2F2F2F"/>
                </a:solidFill>
                <a:latin typeface="Times New Roman"/>
                <a:cs typeface="Times New Roman"/>
              </a:rPr>
              <a:t>HFmrEF</a:t>
            </a:r>
            <a:r>
              <a:rPr lang="en-US" sz="1600">
                <a:solidFill>
                  <a:srgbClr val="2F2F2F"/>
                </a:solidFill>
                <a:latin typeface="Times New Roman"/>
                <a:cs typeface="Times New Roman"/>
              </a:rPr>
              <a:t>, given a patient case</a:t>
            </a:r>
            <a:endParaRPr lang="en-US" sz="1600" dirty="0">
              <a:cs typeface="Calibri"/>
            </a:endParaRPr>
          </a:p>
          <a:p>
            <a:pPr marL="566420" lvl="2">
              <a:spcBef>
                <a:spcPts val="525"/>
              </a:spcBef>
              <a:spcAft>
                <a:spcPts val="525"/>
              </a:spcAft>
              <a:buFont typeface="Arial" panose="020B0604020202020204" pitchFamily="34" charset="0"/>
              <a:buChar char="•"/>
            </a:pPr>
            <a:endParaRPr lang="en-US" sz="1200" dirty="0">
              <a:solidFill>
                <a:srgbClr val="2F2F2F"/>
              </a:solidFill>
              <a:effectLst/>
              <a:latin typeface="Times New Roman"/>
              <a:ea typeface="Times New Roman" panose="02020603050405020304" pitchFamily="18" charset="0"/>
              <a:cs typeface="Times New Roman" panose="02020603050405020304" pitchFamily="18" charset="0"/>
            </a:endParaRPr>
          </a:p>
          <a:p>
            <a:endParaRPr lang="en-US" dirty="0"/>
          </a:p>
        </p:txBody>
      </p:sp>
      <p:sp>
        <p:nvSpPr>
          <p:cNvPr id="5" name="Slide Number Placeholder 4"/>
          <p:cNvSpPr>
            <a:spLocks noGrp="1"/>
          </p:cNvSpPr>
          <p:nvPr>
            <p:ph type="sldNum" sz="quarter" idx="12"/>
          </p:nvPr>
        </p:nvSpPr>
        <p:spPr>
          <a:xfrm>
            <a:off x="334833" y="6356352"/>
            <a:ext cx="1330065"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dirty="0">
              <a:ln>
                <a:noFill/>
              </a:ln>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3CFD3779-21AD-4D71-B504-892D3103450A}"/>
              </a:ext>
            </a:extLst>
          </p:cNvPr>
          <p:cNvSpPr txBox="1"/>
          <p:nvPr/>
        </p:nvSpPr>
        <p:spPr>
          <a:xfrm>
            <a:off x="334833" y="6308081"/>
            <a:ext cx="1915064" cy="461665"/>
          </a:xfrm>
          <a:prstGeom prst="rect">
            <a:avLst/>
          </a:prstGeom>
        </p:spPr>
        <p:txBody>
          <a:bodyPr vert="horz" wrap="square" rtlCol="0">
            <a:spAutoFit/>
          </a:bodyPr>
          <a:lstStyle/>
          <a:p>
            <a:r>
              <a:rPr lang="en-US" sz="2400" b="0" dirty="0">
                <a:solidFill>
                  <a:schemeClr val="tx2"/>
                </a:solidFill>
              </a:rPr>
              <a:t>Garcia</a:t>
            </a:r>
          </a:p>
        </p:txBody>
      </p:sp>
    </p:spTree>
    <p:extLst>
      <p:ext uri="{BB962C8B-B14F-4D97-AF65-F5344CB8AC3E}">
        <p14:creationId xmlns:p14="http://schemas.microsoft.com/office/powerpoint/2010/main" val="247081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5" name="Slide Number Placeholder 4"/>
          <p:cNvSpPr>
            <a:spLocks noGrp="1"/>
          </p:cNvSpPr>
          <p:nvPr>
            <p:ph type="sldNum" sz="quarter" idx="12"/>
          </p:nvPr>
        </p:nvSpPr>
        <p:spPr>
          <a:xfrm>
            <a:off x="334833" y="6356352"/>
            <a:ext cx="139045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dirty="0">
              <a:ln>
                <a:noFill/>
              </a:ln>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88830BEF-3E30-4472-A638-C7AB25AEA213}"/>
              </a:ext>
            </a:extLst>
          </p:cNvPr>
          <p:cNvSpPr txBox="1"/>
          <p:nvPr/>
        </p:nvSpPr>
        <p:spPr>
          <a:xfrm>
            <a:off x="334833" y="6308081"/>
            <a:ext cx="1915064" cy="461665"/>
          </a:xfrm>
          <a:prstGeom prst="rect">
            <a:avLst/>
          </a:prstGeom>
        </p:spPr>
        <p:txBody>
          <a:bodyPr vert="horz" wrap="square" rtlCol="0">
            <a:spAutoFit/>
          </a:bodyPr>
          <a:lstStyle/>
          <a:p>
            <a:r>
              <a:rPr lang="en-US" sz="2400" b="0" dirty="0">
                <a:solidFill>
                  <a:schemeClr val="tx2"/>
                </a:solidFill>
              </a:rPr>
              <a:t>Garcia</a:t>
            </a:r>
          </a:p>
        </p:txBody>
      </p:sp>
    </p:spTree>
    <p:extLst>
      <p:ext uri="{BB962C8B-B14F-4D97-AF65-F5344CB8AC3E}">
        <p14:creationId xmlns:p14="http://schemas.microsoft.com/office/powerpoint/2010/main" val="3597710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5" name="Slide Number Placeholder 4"/>
          <p:cNvSpPr>
            <a:spLocks noGrp="1"/>
          </p:cNvSpPr>
          <p:nvPr>
            <p:ph type="sldNum" sz="quarter" idx="12"/>
          </p:nvPr>
        </p:nvSpPr>
        <p:spPr>
          <a:xfrm>
            <a:off x="334833" y="6356352"/>
            <a:ext cx="130418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dirty="0">
              <a:ln>
                <a:noFill/>
              </a:ln>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C5A331E2-927B-4C21-ACA2-3E6D0B69F404}"/>
              </a:ext>
            </a:extLst>
          </p:cNvPr>
          <p:cNvSpPr txBox="1"/>
          <p:nvPr/>
        </p:nvSpPr>
        <p:spPr>
          <a:xfrm>
            <a:off x="334833" y="6308081"/>
            <a:ext cx="1915064" cy="461665"/>
          </a:xfrm>
          <a:prstGeom prst="rect">
            <a:avLst/>
          </a:prstGeom>
        </p:spPr>
        <p:txBody>
          <a:bodyPr vert="horz" wrap="square" rtlCol="0">
            <a:spAutoFit/>
          </a:bodyPr>
          <a:lstStyle/>
          <a:p>
            <a:r>
              <a:rPr lang="en-US" sz="2400" b="0">
                <a:solidFill>
                  <a:schemeClr val="tx2"/>
                </a:solidFill>
              </a:rPr>
              <a:t>Garcia</a:t>
            </a:r>
            <a:endParaRPr lang="en-US" sz="2400" b="0" dirty="0">
              <a:solidFill>
                <a:schemeClr val="tx2"/>
              </a:solidFill>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UPMC_PowerPoint_4.3">
  <a:themeElements>
    <a:clrScheme name="UPMC">
      <a:dk1>
        <a:srgbClr val="771B61"/>
      </a:dk1>
      <a:lt1>
        <a:sysClr val="window" lastClr="FFFFFF"/>
      </a:lt1>
      <a:dk2>
        <a:srgbClr val="666D70"/>
      </a:dk2>
      <a:lt2>
        <a:srgbClr val="D7DBDB"/>
      </a:lt2>
      <a:accent1>
        <a:srgbClr val="40A6C0"/>
      </a:accent1>
      <a:accent2>
        <a:srgbClr val="F47A28"/>
      </a:accent2>
      <a:accent3>
        <a:srgbClr val="959836"/>
      </a:accent3>
      <a:accent4>
        <a:srgbClr val="9B1889"/>
      </a:accent4>
      <a:accent5>
        <a:srgbClr val="DED1AC"/>
      </a:accent5>
      <a:accent6>
        <a:srgbClr val="333092"/>
      </a:accent6>
      <a:hlink>
        <a:srgbClr val="C1CD23"/>
      </a:hlink>
      <a:folHlink>
        <a:srgbClr val="0081C6"/>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a:lstStyle>
        <a:defPPr>
          <a:defRPr sz="2400" b="0" dirty="0" smtClean="0">
            <a:solidFill>
              <a:schemeClr val="tx2"/>
            </a:solidFill>
          </a:defRPr>
        </a:defPPr>
      </a:lstStyle>
    </a:txDef>
  </a:objectDefaults>
  <a:extraClrSchemeLst/>
  <a:extLst>
    <a:ext uri="{05A4C25C-085E-4340-85A3-A5531E510DB2}">
      <thm15:themeFamily xmlns:thm15="http://schemas.microsoft.com/office/thememl/2012/main" name="UPMC_PowerPoint_4.3" id="{4BB67B68-5E95-4D8B-B31A-17ECE515BA33}" vid="{635FAEE0-D4E7-42E7-B846-CA88C610F86D}"/>
    </a:ext>
  </a:extLst>
</a:theme>
</file>

<file path=ppt/theme/theme2.xml><?xml version="1.0" encoding="utf-8"?>
<a:theme xmlns:a="http://schemas.openxmlformats.org/drawingml/2006/main" name="Custom Design">
  <a:themeElements>
    <a:clrScheme name="UPMC">
      <a:dk1>
        <a:srgbClr val="771B61"/>
      </a:dk1>
      <a:lt1>
        <a:sysClr val="window" lastClr="FFFFFF"/>
      </a:lt1>
      <a:dk2>
        <a:srgbClr val="666D70"/>
      </a:dk2>
      <a:lt2>
        <a:srgbClr val="D7DBDB"/>
      </a:lt2>
      <a:accent1>
        <a:srgbClr val="40A6C0"/>
      </a:accent1>
      <a:accent2>
        <a:srgbClr val="F47A28"/>
      </a:accent2>
      <a:accent3>
        <a:srgbClr val="959836"/>
      </a:accent3>
      <a:accent4>
        <a:srgbClr val="9B1889"/>
      </a:accent4>
      <a:accent5>
        <a:srgbClr val="DED1AC"/>
      </a:accent5>
      <a:accent6>
        <a:srgbClr val="333092"/>
      </a:accent6>
      <a:hlink>
        <a:srgbClr val="C1CD23"/>
      </a:hlink>
      <a:folHlink>
        <a:srgbClr val="0081C6"/>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58249B31D8C51438259AE8E6DE48F25" ma:contentTypeVersion="16" ma:contentTypeDescription="Create a new document." ma:contentTypeScope="" ma:versionID="40fdc73bba3a20bceadacf88863d2417">
  <xsd:schema xmlns:xsd="http://www.w3.org/2001/XMLSchema" xmlns:xs="http://www.w3.org/2001/XMLSchema" xmlns:p="http://schemas.microsoft.com/office/2006/metadata/properties" xmlns:ns3="8da5b011-5057-46b8-81be-d740091df0f7" xmlns:ns4="b3ae59f7-04e3-4c5a-b60e-55906d30116f" targetNamespace="http://schemas.microsoft.com/office/2006/metadata/properties" ma:root="true" ma:fieldsID="6a7477b7071f859a88e19cc087180a72" ns3:_="" ns4:_="">
    <xsd:import namespace="8da5b011-5057-46b8-81be-d740091df0f7"/>
    <xsd:import namespace="b3ae59f7-04e3-4c5a-b60e-55906d30116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MediaServiceSearchPropertie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a5b011-5057-46b8-81be-d740091df0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_activity" ma:index="23"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3ae59f7-04e3-4c5a-b60e-55906d30116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b3ae59f7-04e3-4c5a-b60e-55906d30116f">
      <UserInfo>
        <DisplayName/>
        <AccountId xsi:nil="true"/>
        <AccountType/>
      </UserInfo>
    </SharedWithUsers>
    <_activity xmlns="8da5b011-5057-46b8-81be-d740091df0f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D150E5-EA63-449B-A29E-5B876891A2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a5b011-5057-46b8-81be-d740091df0f7"/>
    <ds:schemaRef ds:uri="b3ae59f7-04e3-4c5a-b60e-55906d3011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26D0559-E346-476F-A7E1-DFCA89FEC3F6}">
  <ds:schemaRefs>
    <ds:schemaRef ds:uri="http://purl.org/dc/terms/"/>
    <ds:schemaRef ds:uri="http://schemas.microsoft.com/office/2006/documentManagement/types"/>
    <ds:schemaRef ds:uri="http://schemas.microsoft.com/office/2006/metadata/properties"/>
    <ds:schemaRef ds:uri="http://www.w3.org/XML/1998/namespace"/>
    <ds:schemaRef ds:uri="http://purl.org/dc/dcmitype/"/>
    <ds:schemaRef ds:uri="http://schemas.microsoft.com/office/infopath/2007/PartnerControls"/>
    <ds:schemaRef ds:uri="8da5b011-5057-46b8-81be-d740091df0f7"/>
    <ds:schemaRef ds:uri="http://schemas.openxmlformats.org/package/2006/metadata/core-properties"/>
    <ds:schemaRef ds:uri="b3ae59f7-04e3-4c5a-b60e-55906d30116f"/>
    <ds:schemaRef ds:uri="http://purl.org/dc/elements/1.1/"/>
  </ds:schemaRefs>
</ds:datastoreItem>
</file>

<file path=customXml/itemProps3.xml><?xml version="1.0" encoding="utf-8"?>
<ds:datastoreItem xmlns:ds="http://schemas.openxmlformats.org/officeDocument/2006/customXml" ds:itemID="{CB1ACB2C-0097-4DE7-B11C-F4ABB691B5B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UPMC_PowerPoint_4.3</Template>
  <TotalTime>12</TotalTime>
  <Words>348</Words>
  <Application>Microsoft Office PowerPoint</Application>
  <PresentationFormat>Widescreen</PresentationFormat>
  <Paragraphs>24</Paragraphs>
  <Slides>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vt:i4>
      </vt:variant>
    </vt:vector>
  </HeadingPairs>
  <TitlesOfParts>
    <vt:vector size="11" baseType="lpstr">
      <vt:lpstr>Arial</vt:lpstr>
      <vt:lpstr>Calibri</vt:lpstr>
      <vt:lpstr>Corbel</vt:lpstr>
      <vt:lpstr>Times New Roman</vt:lpstr>
      <vt:lpstr>Wingdings</vt:lpstr>
      <vt:lpstr>UPMC_PowerPoint_4.3</vt:lpstr>
      <vt:lpstr>Custom Design</vt:lpstr>
      <vt:lpstr>Continuing Education Information</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56</cp:revision>
  <dcterms:created xsi:type="dcterms:W3CDTF">2020-02-18T19:41:54Z</dcterms:created>
  <dcterms:modified xsi:type="dcterms:W3CDTF">2023-03-07T15:02:14Z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0x010100D58249B31D8C51438259AE8E6DE48F25</vt:lpwstr>
  </property>
  <property fmtid="{D5CDD505-2E9C-101B-9397-08002B2CF9AE}" pid="3" name="MSIP_Label_5e4b1be8-281e-475d-98b0-21c3457e5a46_Enabled">
    <vt:lpwstr>true</vt:lpwstr>
  </property>
  <property fmtid="{D5CDD505-2E9C-101B-9397-08002B2CF9AE}" pid="4" name="MSIP_Label_5e4b1be8-281e-475d-98b0-21c3457e5a46_SetDate">
    <vt:lpwstr>2022-07-13T19:13:43Z</vt:lpwstr>
  </property>
  <property fmtid="{D5CDD505-2E9C-101B-9397-08002B2CF9AE}" pid="5" name="MSIP_Label_5e4b1be8-281e-475d-98b0-21c3457e5a46_Method">
    <vt:lpwstr>Standard</vt:lpwstr>
  </property>
  <property fmtid="{D5CDD505-2E9C-101B-9397-08002B2CF9AE}" pid="6" name="MSIP_Label_5e4b1be8-281e-475d-98b0-21c3457e5a46_Name">
    <vt:lpwstr>Public</vt:lpwstr>
  </property>
  <property fmtid="{D5CDD505-2E9C-101B-9397-08002B2CF9AE}" pid="7" name="MSIP_Label_5e4b1be8-281e-475d-98b0-21c3457e5a46_SiteId">
    <vt:lpwstr>8b3dd73e-4e72-4679-b191-56da1588712b</vt:lpwstr>
  </property>
  <property fmtid="{D5CDD505-2E9C-101B-9397-08002B2CF9AE}" pid="8" name="MSIP_Label_5e4b1be8-281e-475d-98b0-21c3457e5a46_ActionId">
    <vt:lpwstr>bf40ab35-b88f-4453-a016-c75ba0c8ef89</vt:lpwstr>
  </property>
  <property fmtid="{D5CDD505-2E9C-101B-9397-08002B2CF9AE}" pid="9" name="MSIP_Label_5e4b1be8-281e-475d-98b0-21c3457e5a46_ContentBits">
    <vt:lpwstr>0</vt:lpwstr>
  </property>
  <property fmtid="{D5CDD505-2E9C-101B-9397-08002B2CF9AE}" pid="10" name="Order">
    <vt:r8>6300</vt:r8>
  </property>
  <property fmtid="{D5CDD505-2E9C-101B-9397-08002B2CF9AE}" pid="11" name="ComplianceAssetId">
    <vt:lpwstr/>
  </property>
  <property fmtid="{D5CDD505-2E9C-101B-9397-08002B2CF9AE}" pid="12" name="_ExtendedDescription">
    <vt:lpwstr/>
  </property>
  <property fmtid="{D5CDD505-2E9C-101B-9397-08002B2CF9AE}" pid="13" name="TriggerFlowInfo">
    <vt:lpwstr/>
  </property>
  <property fmtid="{D5CDD505-2E9C-101B-9397-08002B2CF9AE}" pid="14" name="MediaServiceImageTags">
    <vt:lpwstr/>
  </property>
</Properties>
</file>