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82" d="100"/>
          <a:sy n="82" d="100"/>
        </p:scale>
        <p:origin x="466" y="6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3/3/2023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3/3/2023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3/3/2023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3/3/2023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3/3/2023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3/3/2023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3/3/2023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3/3/2023</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3/3/2023</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3/3/2023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3/3/2023</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3/3/2023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3/3/2023</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2023-03-03T18:45:05Z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2023-03-03T18:44:50Z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bf3778ac-9346-44c4-b5f1-983ad97a5931</vt:lpwstr>
  </property>
  <property fmtid="{D5CDD505-2E9C-101B-9397-08002B2CF9AE}" pid="8" name="MSIP_Label_5e4b1be8-281e-475d-98b0-21c3457e5a46_ContentBits">
    <vt:lpwstr>0</vt:lpwstr>
  </property>
</Properties>
</file>