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9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3/10/2023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6"/>
            <a:ext cx="8610600" cy="6559673"/>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0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000" dirty="0">
              <a:solidFill>
                <a:schemeClr val="tx1"/>
              </a:solidFill>
            </a:endParaRPr>
          </a:p>
          <a:p>
            <a:pPr algn="l"/>
            <a:r>
              <a:rPr lang="en-US" sz="1000" b="1" u="sng" dirty="0">
                <a:solidFill>
                  <a:schemeClr val="tx1"/>
                </a:solidFill>
              </a:rPr>
              <a:t>Nursing (CNE)</a:t>
            </a:r>
            <a:br>
              <a:rPr lang="en-US" sz="1000" dirty="0">
                <a:solidFill>
                  <a:schemeClr val="tx1"/>
                </a:solidFill>
              </a:rPr>
            </a:br>
            <a:r>
              <a:rPr lang="en-US" sz="1000" dirty="0">
                <a:solidFill>
                  <a:schemeClr val="tx1"/>
                </a:solidFill>
              </a:rPr>
              <a:t>The maximum number of hours awarded for this Continuing Nursing Education activity is 1.0 contact hours.</a:t>
            </a:r>
            <a:br>
              <a:rPr lang="en-US" sz="1000" dirty="0">
                <a:solidFill>
                  <a:schemeClr val="tx1"/>
                </a:solidFill>
              </a:rPr>
            </a:br>
            <a:endParaRPr lang="en-US" sz="1000" dirty="0">
              <a:solidFill>
                <a:schemeClr val="tx1"/>
              </a:solidFill>
            </a:endParaRPr>
          </a:p>
          <a:p>
            <a:pPr algn="l"/>
            <a:r>
              <a:rPr lang="en-US" sz="1000" b="1" u="sng" dirty="0">
                <a:solidFill>
                  <a:schemeClr val="tx1"/>
                </a:solidFill>
              </a:rPr>
              <a:t>Physician Assistant (AAPA)</a:t>
            </a:r>
            <a:br>
              <a:rPr lang="en-US" sz="1000" dirty="0">
                <a:solidFill>
                  <a:schemeClr val="tx1"/>
                </a:solidFill>
              </a:rPr>
            </a:b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 PAs should only claim credit commensurate with the extent of their participation. </a:t>
            </a:r>
          </a:p>
          <a:p>
            <a:pPr algn="l"/>
            <a:endParaRPr lang="en-US" sz="1000" dirty="0">
              <a:solidFill>
                <a:schemeClr val="tx1"/>
              </a:solidFill>
            </a:endParaRPr>
          </a:p>
          <a:p>
            <a:pPr algn="l"/>
            <a:r>
              <a:rPr lang="en-US" sz="1000" b="1" u="sng" dirty="0">
                <a:solidFill>
                  <a:schemeClr val="tx1"/>
                </a:solidFill>
              </a:rPr>
              <a:t>Social Work (ASWB) </a:t>
            </a:r>
            <a:br>
              <a:rPr lang="en-US" sz="1000" dirty="0">
                <a:solidFill>
                  <a:schemeClr val="tx1"/>
                </a:solidFill>
              </a:rPr>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00" dirty="0">
              <a:solidFill>
                <a:schemeClr val="tx1"/>
              </a:solidFill>
            </a:endParaRPr>
          </a:p>
          <a:p>
            <a:pPr algn="l">
              <a:spcBef>
                <a:spcPts val="0"/>
              </a:spcBef>
            </a:pPr>
            <a:endParaRPr lang="en-US" sz="1000"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3165</TotalTime>
  <Words>494</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2023-03-10T20:56:30Z</dcterms:modified>
</cp:coreProperties>
</file>