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6" r:id="rId4"/>
    <p:sldMasterId id="2147483700" r:id="rId5"/>
    <p:sldMasterId id="2147483743" r:id="rId6"/>
  </p:sldMasterIdLst>
  <p:notesMasterIdLst>
    <p:notesMasterId r:id="rId70"/>
  </p:notesMasterIdLst>
  <p:handoutMasterIdLst>
    <p:handoutMasterId r:id="rId71"/>
  </p:handoutMasterIdLst>
  <p:sldIdLst>
    <p:sldId id="2930" r:id="rId7"/>
    <p:sldId id="2944" r:id="rId8"/>
    <p:sldId id="2945" r:id="rId9"/>
    <p:sldId id="2946" r:id="rId10"/>
    <p:sldId id="2704" r:id="rId11"/>
    <p:sldId id="2962" r:id="rId12"/>
    <p:sldId id="2989" r:id="rId13"/>
    <p:sldId id="2992" r:id="rId14"/>
    <p:sldId id="2991" r:id="rId15"/>
    <p:sldId id="2994" r:id="rId16"/>
    <p:sldId id="2990" r:id="rId17"/>
    <p:sldId id="2995" r:id="rId18"/>
    <p:sldId id="2997" r:id="rId19"/>
    <p:sldId id="2996" r:id="rId20"/>
    <p:sldId id="2998" r:id="rId21"/>
    <p:sldId id="2999" r:id="rId22"/>
    <p:sldId id="3000" r:id="rId23"/>
    <p:sldId id="2936" r:id="rId24"/>
    <p:sldId id="2104" r:id="rId25"/>
    <p:sldId id="4139" r:id="rId26"/>
    <p:sldId id="4132" r:id="rId27"/>
    <p:sldId id="297" r:id="rId28"/>
    <p:sldId id="782" r:id="rId29"/>
    <p:sldId id="378" r:id="rId30"/>
    <p:sldId id="785" r:id="rId31"/>
    <p:sldId id="4136" r:id="rId32"/>
    <p:sldId id="386" r:id="rId33"/>
    <p:sldId id="443" r:id="rId34"/>
    <p:sldId id="4135" r:id="rId35"/>
    <p:sldId id="259" r:id="rId36"/>
    <p:sldId id="753" r:id="rId37"/>
    <p:sldId id="852" r:id="rId38"/>
    <p:sldId id="4141" r:id="rId39"/>
    <p:sldId id="4129" r:id="rId40"/>
    <p:sldId id="4142" r:id="rId41"/>
    <p:sldId id="4131" r:id="rId42"/>
    <p:sldId id="257" r:id="rId43"/>
    <p:sldId id="771" r:id="rId44"/>
    <p:sldId id="680" r:id="rId45"/>
    <p:sldId id="794" r:id="rId46"/>
    <p:sldId id="543" r:id="rId47"/>
    <p:sldId id="2200" r:id="rId48"/>
    <p:sldId id="317" r:id="rId49"/>
    <p:sldId id="774" r:id="rId50"/>
    <p:sldId id="2196" r:id="rId51"/>
    <p:sldId id="306" r:id="rId52"/>
    <p:sldId id="851" r:id="rId53"/>
    <p:sldId id="4137" r:id="rId54"/>
    <p:sldId id="2293" r:id="rId55"/>
    <p:sldId id="2133" r:id="rId56"/>
    <p:sldId id="2123" r:id="rId57"/>
    <p:sldId id="2124" r:id="rId58"/>
    <p:sldId id="4104" r:id="rId59"/>
    <p:sldId id="2289" r:id="rId60"/>
    <p:sldId id="2292" r:id="rId61"/>
    <p:sldId id="4134" r:id="rId62"/>
    <p:sldId id="4133" r:id="rId63"/>
    <p:sldId id="4138" r:id="rId64"/>
    <p:sldId id="2957" r:id="rId65"/>
    <p:sldId id="2910" r:id="rId66"/>
    <p:sldId id="2980" r:id="rId67"/>
    <p:sldId id="2925" r:id="rId68"/>
    <p:sldId id="2071" r:id="rId69"/>
  </p:sldIdLst>
  <p:sldSz cx="12192000" cy="6858000"/>
  <p:notesSz cx="9385300" cy="7099300"/>
  <p:custDataLst>
    <p:tags r:id="rId72"/>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F6499B-B854-6FCD-FBE5-CF8E24566E10}" name="Parga-belinkie, Joanna" initials="PJ" userId="S::pargabelij@chop.edu::0d13a6f0-7e95-4444-8056-89a2767d39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tts, Melanie" initials="MM" lastIdx="7" clrIdx="0">
    <p:extLst>
      <p:ext uri="{19B8F6BF-5375-455C-9EA6-DF929625EA0E}">
        <p15:presenceInfo xmlns:p15="http://schemas.microsoft.com/office/powerpoint/2012/main" userId="S::mmotts@pa.gov::1d814e0a-0bf2-4cc5-ac5b-e323c2fe2905" providerId="AD"/>
      </p:ext>
    </p:extLst>
  </p:cmAuthor>
  <p:cmAuthor id="2" name="Motts, Melanie" initials="MM [2]" lastIdx="7" clrIdx="1">
    <p:extLst>
      <p:ext uri="{19B8F6BF-5375-455C-9EA6-DF929625EA0E}">
        <p15:presenceInfo xmlns:p15="http://schemas.microsoft.com/office/powerpoint/2012/main" userId="Motts, Melanie" providerId="None"/>
      </p:ext>
    </p:extLst>
  </p:cmAuthor>
  <p:cmAuthor id="3" name="Gipson, Kelly" initials="GK" lastIdx="17" clrIdx="2">
    <p:extLst>
      <p:ext uri="{19B8F6BF-5375-455C-9EA6-DF929625EA0E}">
        <p15:presenceInfo xmlns:p15="http://schemas.microsoft.com/office/powerpoint/2012/main" userId="Gipson, Kel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56283"/>
    <a:srgbClr val="1B75BC"/>
    <a:srgbClr val="4255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05" autoAdjust="0"/>
    <p:restoredTop sz="77748" autoAdjust="0"/>
  </p:normalViewPr>
  <p:slideViewPr>
    <p:cSldViewPr snapToGrid="0">
      <p:cViewPr varScale="1">
        <p:scale>
          <a:sx n="51" d="100"/>
          <a:sy n="51" d="100"/>
        </p:scale>
        <p:origin x="580" y="52"/>
      </p:cViewPr>
      <p:guideLst/>
    </p:cSldViewPr>
  </p:slideViewPr>
  <p:notesTextViewPr>
    <p:cViewPr>
      <p:scale>
        <a:sx n="150" d="100"/>
        <a:sy n="150" d="100"/>
      </p:scale>
      <p:origin x="0" y="0"/>
    </p:cViewPr>
  </p:notesTextViewPr>
  <p:sorterViewPr>
    <p:cViewPr>
      <p:scale>
        <a:sx n="90" d="100"/>
        <a:sy n="90" d="100"/>
      </p:scale>
      <p:origin x="0" y="0"/>
    </p:cViewPr>
  </p:sorterViewPr>
  <p:notesViewPr>
    <p:cSldViewPr snapToGrid="0">
      <p:cViewPr varScale="1">
        <p:scale>
          <a:sx n="185" d="100"/>
          <a:sy n="185" d="100"/>
        </p:scale>
        <p:origin x="490" y="10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3.xml"/></Relationships>
</file>

<file path=ppt/diagrams/_rels/data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brewminate.com/abortion-contraception-pregnancy-how-womens-bodies-became-a-battlezone/" TargetMode="External"/><Relationship Id="rId1" Type="http://schemas.openxmlformats.org/officeDocument/2006/relationships/image" Target="../media/image33.jpg"/><Relationship Id="rId5" Type="http://schemas.openxmlformats.org/officeDocument/2006/relationships/image" Target="../media/image35.png"/><Relationship Id="rId4" Type="http://schemas.openxmlformats.org/officeDocument/2006/relationships/hyperlink" Target="https://www.bmj.com/content/369/bmj.m2107.long" TargetMode="External"/></Relationships>
</file>

<file path=ppt/diagrams/_rels/data7.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brewminate.com/abortion-contraception-pregnancy-how-womens-bodies-became-a-battlezone/" TargetMode="External"/><Relationship Id="rId1" Type="http://schemas.openxmlformats.org/officeDocument/2006/relationships/image" Target="../media/image33.jpg"/><Relationship Id="rId5" Type="http://schemas.openxmlformats.org/officeDocument/2006/relationships/image" Target="../media/image35.png"/><Relationship Id="rId4" Type="http://schemas.openxmlformats.org/officeDocument/2006/relationships/hyperlink" Target="https://www.bmj.com/content/369/bmj.m2107.long"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CD91C1-9E9A-4A62-A746-8CC1051BB05B}" type="doc">
      <dgm:prSet loTypeId="urn:microsoft.com/office/officeart/2005/8/layout/process1" loCatId="process" qsTypeId="urn:microsoft.com/office/officeart/2005/8/quickstyle/simple1" qsCatId="simple" csTypeId="urn:microsoft.com/office/officeart/2005/8/colors/colorful1" csCatId="colorful" phldr="1"/>
      <dgm:spPr/>
    </dgm:pt>
    <dgm:pt modelId="{A32E09EF-13B3-44BD-AEC5-296958ABD85B}">
      <dgm:prSet phldrT="[Text]"/>
      <dgm:spPr/>
      <dgm:t>
        <a:bodyPr/>
        <a:lstStyle/>
        <a:p>
          <a:r>
            <a:rPr lang="en-US" dirty="0"/>
            <a:t>Identify the problem or need</a:t>
          </a:r>
        </a:p>
      </dgm:t>
    </dgm:pt>
    <dgm:pt modelId="{39047737-0F55-43B7-9AAC-DDC9C8D1322A}" type="parTrans" cxnId="{AE135C63-1C86-49E0-BDEB-ACC37BE1F3DC}">
      <dgm:prSet/>
      <dgm:spPr/>
      <dgm:t>
        <a:bodyPr/>
        <a:lstStyle/>
        <a:p>
          <a:endParaRPr lang="en-US"/>
        </a:p>
      </dgm:t>
    </dgm:pt>
    <dgm:pt modelId="{0C2AEA42-BD2E-49FB-9251-5DE34DC73412}" type="sibTrans" cxnId="{AE135C63-1C86-49E0-BDEB-ACC37BE1F3DC}">
      <dgm:prSet/>
      <dgm:spPr/>
      <dgm:t>
        <a:bodyPr/>
        <a:lstStyle/>
        <a:p>
          <a:endParaRPr lang="en-US"/>
        </a:p>
      </dgm:t>
    </dgm:pt>
    <dgm:pt modelId="{4A75B34D-BDAE-4A64-8315-85CABCF7F324}">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Root Cause Analysis of Current Condition</a:t>
          </a:r>
        </a:p>
        <a:p>
          <a:endParaRPr lang="en-US" dirty="0"/>
        </a:p>
      </dgm:t>
    </dgm:pt>
    <dgm:pt modelId="{9A210C72-5088-4A40-BB9B-965582EFC036}" type="parTrans" cxnId="{54350B9D-29D5-4138-82D0-789AB3A78C83}">
      <dgm:prSet/>
      <dgm:spPr/>
      <dgm:t>
        <a:bodyPr/>
        <a:lstStyle/>
        <a:p>
          <a:endParaRPr lang="en-US"/>
        </a:p>
      </dgm:t>
    </dgm:pt>
    <dgm:pt modelId="{4B01C298-C094-4CBA-8783-0B2DD1553182}" type="sibTrans" cxnId="{54350B9D-29D5-4138-82D0-789AB3A78C83}">
      <dgm:prSet/>
      <dgm:spPr/>
      <dgm:t>
        <a:bodyPr/>
        <a:lstStyle/>
        <a:p>
          <a:endParaRPr lang="en-US"/>
        </a:p>
      </dgm:t>
    </dgm:pt>
    <dgm:pt modelId="{51145DB8-35B6-40D6-B36E-A8AAC42EFE17}">
      <dgm:prSet phldrT="[Text]"/>
      <dgm:spPr/>
      <dgm:t>
        <a:bodyPr/>
        <a:lstStyle/>
        <a:p>
          <a:pPr marL="0" lvl="0" defTabSz="800100">
            <a:lnSpc>
              <a:spcPct val="90000"/>
            </a:lnSpc>
            <a:spcBef>
              <a:spcPct val="0"/>
            </a:spcBef>
            <a:spcAft>
              <a:spcPct val="35000"/>
            </a:spcAft>
            <a:buNone/>
          </a:pPr>
          <a:r>
            <a:rPr lang="en-US" dirty="0"/>
            <a:t>Visualize Current State</a:t>
          </a:r>
        </a:p>
      </dgm:t>
    </dgm:pt>
    <dgm:pt modelId="{BA1CE0C7-6AA6-477E-8CBF-9581697F9DE2}" type="parTrans" cxnId="{3DB8643D-8DA8-479A-933C-F26EBDAE804B}">
      <dgm:prSet/>
      <dgm:spPr/>
      <dgm:t>
        <a:bodyPr/>
        <a:lstStyle/>
        <a:p>
          <a:endParaRPr lang="en-US"/>
        </a:p>
      </dgm:t>
    </dgm:pt>
    <dgm:pt modelId="{56ABBF99-4A4A-4E31-A8CE-3D42B81DD2FA}" type="sibTrans" cxnId="{3DB8643D-8DA8-479A-933C-F26EBDAE804B}">
      <dgm:prSet/>
      <dgm:spPr/>
      <dgm:t>
        <a:bodyPr/>
        <a:lstStyle/>
        <a:p>
          <a:endParaRPr lang="en-US"/>
        </a:p>
      </dgm:t>
    </dgm:pt>
    <dgm:pt modelId="{C5CA3A90-B781-44DB-9BAB-07A8C9FC3B6E}">
      <dgm:prSet/>
      <dgm:spPr/>
      <dgm:t>
        <a:bodyPr/>
        <a:lstStyle/>
        <a:p>
          <a:pPr marL="0" lvl="0" defTabSz="800100">
            <a:lnSpc>
              <a:spcPct val="90000"/>
            </a:lnSpc>
            <a:spcBef>
              <a:spcPct val="0"/>
            </a:spcBef>
            <a:spcAft>
              <a:spcPct val="35000"/>
            </a:spcAft>
            <a:buNone/>
          </a:pPr>
          <a:r>
            <a:rPr lang="en-US" dirty="0"/>
            <a:t>Target and Ideal Condition</a:t>
          </a:r>
        </a:p>
      </dgm:t>
    </dgm:pt>
    <dgm:pt modelId="{7DA0D096-7B08-4D0E-BBB3-85C4BE56B40F}" type="sibTrans" cxnId="{DC5BB2F6-2275-4523-B492-7044D412B141}">
      <dgm:prSet/>
      <dgm:spPr/>
      <dgm:t>
        <a:bodyPr/>
        <a:lstStyle/>
        <a:p>
          <a:endParaRPr lang="en-US"/>
        </a:p>
      </dgm:t>
    </dgm:pt>
    <dgm:pt modelId="{918E98C2-C6A6-4D68-98FB-023EFCC13DB6}" type="parTrans" cxnId="{DC5BB2F6-2275-4523-B492-7044D412B141}">
      <dgm:prSet/>
      <dgm:spPr/>
      <dgm:t>
        <a:bodyPr/>
        <a:lstStyle/>
        <a:p>
          <a:endParaRPr lang="en-US"/>
        </a:p>
      </dgm:t>
    </dgm:pt>
    <dgm:pt modelId="{51C05528-8F53-4753-BE60-6C261B8E1462}">
      <dgm:prSet/>
      <dgm:spPr/>
      <dgm:t>
        <a:bodyPr/>
        <a:lstStyle/>
        <a:p>
          <a:r>
            <a:rPr lang="en-US" dirty="0"/>
            <a:t>Design and Test</a:t>
          </a:r>
        </a:p>
      </dgm:t>
    </dgm:pt>
    <dgm:pt modelId="{36BDBC26-0CEB-4B0E-B798-7A36C732EF6F}" type="parTrans" cxnId="{6CB230E8-1B93-4CDE-81B7-415CA6D43593}">
      <dgm:prSet/>
      <dgm:spPr/>
      <dgm:t>
        <a:bodyPr/>
        <a:lstStyle/>
        <a:p>
          <a:endParaRPr lang="en-US"/>
        </a:p>
      </dgm:t>
    </dgm:pt>
    <dgm:pt modelId="{D1B52B17-3DBC-4D2B-A612-D3CD941EF9B9}" type="sibTrans" cxnId="{6CB230E8-1B93-4CDE-81B7-415CA6D43593}">
      <dgm:prSet/>
      <dgm:spPr/>
      <dgm:t>
        <a:bodyPr/>
        <a:lstStyle/>
        <a:p>
          <a:endParaRPr lang="en-US"/>
        </a:p>
      </dgm:t>
    </dgm:pt>
    <dgm:pt modelId="{F092943C-A209-471C-B114-0978642967B5}" type="pres">
      <dgm:prSet presAssocID="{ECCD91C1-9E9A-4A62-A746-8CC1051BB05B}" presName="Name0" presStyleCnt="0">
        <dgm:presLayoutVars>
          <dgm:dir/>
          <dgm:resizeHandles val="exact"/>
        </dgm:presLayoutVars>
      </dgm:prSet>
      <dgm:spPr/>
    </dgm:pt>
    <dgm:pt modelId="{969BFF10-D3A3-47FD-ABCF-5A6392E3BA29}" type="pres">
      <dgm:prSet presAssocID="{A32E09EF-13B3-44BD-AEC5-296958ABD85B}" presName="node" presStyleLbl="node1" presStyleIdx="0" presStyleCnt="5">
        <dgm:presLayoutVars>
          <dgm:bulletEnabled val="1"/>
        </dgm:presLayoutVars>
      </dgm:prSet>
      <dgm:spPr/>
    </dgm:pt>
    <dgm:pt modelId="{97974BFB-2BBC-4908-B719-B8E47BF3B5E5}" type="pres">
      <dgm:prSet presAssocID="{0C2AEA42-BD2E-49FB-9251-5DE34DC73412}" presName="sibTrans" presStyleLbl="sibTrans2D1" presStyleIdx="0" presStyleCnt="4"/>
      <dgm:spPr/>
    </dgm:pt>
    <dgm:pt modelId="{F4B4D428-E6E9-4503-87D6-A724185A03BA}" type="pres">
      <dgm:prSet presAssocID="{0C2AEA42-BD2E-49FB-9251-5DE34DC73412}" presName="connectorText" presStyleLbl="sibTrans2D1" presStyleIdx="0" presStyleCnt="4"/>
      <dgm:spPr/>
    </dgm:pt>
    <dgm:pt modelId="{3DC62BB5-EDAB-43EC-A635-4C6404C472D0}" type="pres">
      <dgm:prSet presAssocID="{4A75B34D-BDAE-4A64-8315-85CABCF7F324}" presName="node" presStyleLbl="node1" presStyleIdx="1" presStyleCnt="5">
        <dgm:presLayoutVars>
          <dgm:bulletEnabled val="1"/>
        </dgm:presLayoutVars>
      </dgm:prSet>
      <dgm:spPr/>
    </dgm:pt>
    <dgm:pt modelId="{62E7EB4B-F9FA-4F8A-AF80-4A1CFEABED04}" type="pres">
      <dgm:prSet presAssocID="{4B01C298-C094-4CBA-8783-0B2DD1553182}" presName="sibTrans" presStyleLbl="sibTrans2D1" presStyleIdx="1" presStyleCnt="4"/>
      <dgm:spPr/>
    </dgm:pt>
    <dgm:pt modelId="{84ABF483-5DC6-49E2-B0E8-00A230491031}" type="pres">
      <dgm:prSet presAssocID="{4B01C298-C094-4CBA-8783-0B2DD1553182}" presName="connectorText" presStyleLbl="sibTrans2D1" presStyleIdx="1" presStyleCnt="4"/>
      <dgm:spPr/>
    </dgm:pt>
    <dgm:pt modelId="{9CE47C28-66EC-4106-8DD1-237AD34BE8F1}" type="pres">
      <dgm:prSet presAssocID="{51145DB8-35B6-40D6-B36E-A8AAC42EFE17}" presName="node" presStyleLbl="node1" presStyleIdx="2" presStyleCnt="5">
        <dgm:presLayoutVars>
          <dgm:bulletEnabled val="1"/>
        </dgm:presLayoutVars>
      </dgm:prSet>
      <dgm:spPr/>
    </dgm:pt>
    <dgm:pt modelId="{39096398-4BB1-42E6-8727-7F2342B9C2F7}" type="pres">
      <dgm:prSet presAssocID="{56ABBF99-4A4A-4E31-A8CE-3D42B81DD2FA}" presName="sibTrans" presStyleLbl="sibTrans2D1" presStyleIdx="2" presStyleCnt="4"/>
      <dgm:spPr/>
    </dgm:pt>
    <dgm:pt modelId="{F39BA6FD-0923-47E4-A276-8DD91D14A8E2}" type="pres">
      <dgm:prSet presAssocID="{56ABBF99-4A4A-4E31-A8CE-3D42B81DD2FA}" presName="connectorText" presStyleLbl="sibTrans2D1" presStyleIdx="2" presStyleCnt="4"/>
      <dgm:spPr/>
    </dgm:pt>
    <dgm:pt modelId="{3900958B-4F1F-490C-94C4-C6BA0D8836B7}" type="pres">
      <dgm:prSet presAssocID="{C5CA3A90-B781-44DB-9BAB-07A8C9FC3B6E}" presName="node" presStyleLbl="node1" presStyleIdx="3" presStyleCnt="5">
        <dgm:presLayoutVars>
          <dgm:bulletEnabled val="1"/>
        </dgm:presLayoutVars>
      </dgm:prSet>
      <dgm:spPr/>
    </dgm:pt>
    <dgm:pt modelId="{F7B5B8D4-8148-42D4-A371-A6495C907D53}" type="pres">
      <dgm:prSet presAssocID="{7DA0D096-7B08-4D0E-BBB3-85C4BE56B40F}" presName="sibTrans" presStyleLbl="sibTrans2D1" presStyleIdx="3" presStyleCnt="4"/>
      <dgm:spPr/>
    </dgm:pt>
    <dgm:pt modelId="{1463DC2C-167B-41E7-86DB-9F53D7B1319B}" type="pres">
      <dgm:prSet presAssocID="{7DA0D096-7B08-4D0E-BBB3-85C4BE56B40F}" presName="connectorText" presStyleLbl="sibTrans2D1" presStyleIdx="3" presStyleCnt="4"/>
      <dgm:spPr/>
    </dgm:pt>
    <dgm:pt modelId="{AC51F1B3-6CE1-4369-AD19-F40F629A25A4}" type="pres">
      <dgm:prSet presAssocID="{51C05528-8F53-4753-BE60-6C261B8E1462}" presName="node" presStyleLbl="node1" presStyleIdx="4" presStyleCnt="5">
        <dgm:presLayoutVars>
          <dgm:bulletEnabled val="1"/>
        </dgm:presLayoutVars>
      </dgm:prSet>
      <dgm:spPr/>
    </dgm:pt>
  </dgm:ptLst>
  <dgm:cxnLst>
    <dgm:cxn modelId="{CF1FEA0E-04AB-498A-94BA-A2A23F879C85}" type="presOf" srcId="{4A75B34D-BDAE-4A64-8315-85CABCF7F324}" destId="{3DC62BB5-EDAB-43EC-A635-4C6404C472D0}" srcOrd="0" destOrd="0" presId="urn:microsoft.com/office/officeart/2005/8/layout/process1"/>
    <dgm:cxn modelId="{3DB8643D-8DA8-479A-933C-F26EBDAE804B}" srcId="{ECCD91C1-9E9A-4A62-A746-8CC1051BB05B}" destId="{51145DB8-35B6-40D6-B36E-A8AAC42EFE17}" srcOrd="2" destOrd="0" parTransId="{BA1CE0C7-6AA6-477E-8CBF-9581697F9DE2}" sibTransId="{56ABBF99-4A4A-4E31-A8CE-3D42B81DD2FA}"/>
    <dgm:cxn modelId="{AE135C63-1C86-49E0-BDEB-ACC37BE1F3DC}" srcId="{ECCD91C1-9E9A-4A62-A746-8CC1051BB05B}" destId="{A32E09EF-13B3-44BD-AEC5-296958ABD85B}" srcOrd="0" destOrd="0" parTransId="{39047737-0F55-43B7-9AAC-DDC9C8D1322A}" sibTransId="{0C2AEA42-BD2E-49FB-9251-5DE34DC73412}"/>
    <dgm:cxn modelId="{211B3D67-573F-499C-8413-BC12A69F71C1}" type="presOf" srcId="{7DA0D096-7B08-4D0E-BBB3-85C4BE56B40F}" destId="{F7B5B8D4-8148-42D4-A371-A6495C907D53}" srcOrd="0" destOrd="0" presId="urn:microsoft.com/office/officeart/2005/8/layout/process1"/>
    <dgm:cxn modelId="{CBC8C54C-D156-4A5B-8F45-EBB8EDE87BE1}" type="presOf" srcId="{ECCD91C1-9E9A-4A62-A746-8CC1051BB05B}" destId="{F092943C-A209-471C-B114-0978642967B5}" srcOrd="0" destOrd="0" presId="urn:microsoft.com/office/officeart/2005/8/layout/process1"/>
    <dgm:cxn modelId="{570AE857-6A21-4706-8407-6F4FB9BBDD09}" type="presOf" srcId="{56ABBF99-4A4A-4E31-A8CE-3D42B81DD2FA}" destId="{F39BA6FD-0923-47E4-A276-8DD91D14A8E2}" srcOrd="1" destOrd="0" presId="urn:microsoft.com/office/officeart/2005/8/layout/process1"/>
    <dgm:cxn modelId="{320B4787-FCA9-4E7B-B85F-06E1B65CCA41}" type="presOf" srcId="{A32E09EF-13B3-44BD-AEC5-296958ABD85B}" destId="{969BFF10-D3A3-47FD-ABCF-5A6392E3BA29}" srcOrd="0" destOrd="0" presId="urn:microsoft.com/office/officeart/2005/8/layout/process1"/>
    <dgm:cxn modelId="{BB8F3C8A-A314-48AB-AE0B-6C412DAF4F17}" type="presOf" srcId="{7DA0D096-7B08-4D0E-BBB3-85C4BE56B40F}" destId="{1463DC2C-167B-41E7-86DB-9F53D7B1319B}" srcOrd="1" destOrd="0" presId="urn:microsoft.com/office/officeart/2005/8/layout/process1"/>
    <dgm:cxn modelId="{4227B396-11D7-4D47-A41E-253D3510BB33}" type="presOf" srcId="{51C05528-8F53-4753-BE60-6C261B8E1462}" destId="{AC51F1B3-6CE1-4369-AD19-F40F629A25A4}" srcOrd="0" destOrd="0" presId="urn:microsoft.com/office/officeart/2005/8/layout/process1"/>
    <dgm:cxn modelId="{54350B9D-29D5-4138-82D0-789AB3A78C83}" srcId="{ECCD91C1-9E9A-4A62-A746-8CC1051BB05B}" destId="{4A75B34D-BDAE-4A64-8315-85CABCF7F324}" srcOrd="1" destOrd="0" parTransId="{9A210C72-5088-4A40-BB9B-965582EFC036}" sibTransId="{4B01C298-C094-4CBA-8783-0B2DD1553182}"/>
    <dgm:cxn modelId="{1DE25F9F-A5EB-4758-8C6A-B7E1B6276BCB}" type="presOf" srcId="{4B01C298-C094-4CBA-8783-0B2DD1553182}" destId="{84ABF483-5DC6-49E2-B0E8-00A230491031}" srcOrd="1" destOrd="0" presId="urn:microsoft.com/office/officeart/2005/8/layout/process1"/>
    <dgm:cxn modelId="{FF7CEEA1-240C-451B-8F0D-ADA3A87C478D}" type="presOf" srcId="{4B01C298-C094-4CBA-8783-0B2DD1553182}" destId="{62E7EB4B-F9FA-4F8A-AF80-4A1CFEABED04}" srcOrd="0" destOrd="0" presId="urn:microsoft.com/office/officeart/2005/8/layout/process1"/>
    <dgm:cxn modelId="{C7D3D7C9-325D-47AB-B8D1-5A8E84087BEF}" type="presOf" srcId="{56ABBF99-4A4A-4E31-A8CE-3D42B81DD2FA}" destId="{39096398-4BB1-42E6-8727-7F2342B9C2F7}" srcOrd="0" destOrd="0" presId="urn:microsoft.com/office/officeart/2005/8/layout/process1"/>
    <dgm:cxn modelId="{FF3E5FCF-A937-43A5-B5AD-759795516689}" type="presOf" srcId="{51145DB8-35B6-40D6-B36E-A8AAC42EFE17}" destId="{9CE47C28-66EC-4106-8DD1-237AD34BE8F1}" srcOrd="0" destOrd="0" presId="urn:microsoft.com/office/officeart/2005/8/layout/process1"/>
    <dgm:cxn modelId="{755E36D8-E41C-4DA9-9A85-F49160E08177}" type="presOf" srcId="{C5CA3A90-B781-44DB-9BAB-07A8C9FC3B6E}" destId="{3900958B-4F1F-490C-94C4-C6BA0D8836B7}" srcOrd="0" destOrd="0" presId="urn:microsoft.com/office/officeart/2005/8/layout/process1"/>
    <dgm:cxn modelId="{6A1AD0E7-932C-40B5-8961-521A26FD2FE9}" type="presOf" srcId="{0C2AEA42-BD2E-49FB-9251-5DE34DC73412}" destId="{97974BFB-2BBC-4908-B719-B8E47BF3B5E5}" srcOrd="0" destOrd="0" presId="urn:microsoft.com/office/officeart/2005/8/layout/process1"/>
    <dgm:cxn modelId="{6CB230E8-1B93-4CDE-81B7-415CA6D43593}" srcId="{ECCD91C1-9E9A-4A62-A746-8CC1051BB05B}" destId="{51C05528-8F53-4753-BE60-6C261B8E1462}" srcOrd="4" destOrd="0" parTransId="{36BDBC26-0CEB-4B0E-B798-7A36C732EF6F}" sibTransId="{D1B52B17-3DBC-4D2B-A612-D3CD941EF9B9}"/>
    <dgm:cxn modelId="{DC5BB2F6-2275-4523-B492-7044D412B141}" srcId="{ECCD91C1-9E9A-4A62-A746-8CC1051BB05B}" destId="{C5CA3A90-B781-44DB-9BAB-07A8C9FC3B6E}" srcOrd="3" destOrd="0" parTransId="{918E98C2-C6A6-4D68-98FB-023EFCC13DB6}" sibTransId="{7DA0D096-7B08-4D0E-BBB3-85C4BE56B40F}"/>
    <dgm:cxn modelId="{516E68FB-20D7-444A-880B-7908E14C916D}" type="presOf" srcId="{0C2AEA42-BD2E-49FB-9251-5DE34DC73412}" destId="{F4B4D428-E6E9-4503-87D6-A724185A03BA}" srcOrd="1" destOrd="0" presId="urn:microsoft.com/office/officeart/2005/8/layout/process1"/>
    <dgm:cxn modelId="{1E8406B2-BF9C-4A06-B093-44A3AAC3F2E9}" type="presParOf" srcId="{F092943C-A209-471C-B114-0978642967B5}" destId="{969BFF10-D3A3-47FD-ABCF-5A6392E3BA29}" srcOrd="0" destOrd="0" presId="urn:microsoft.com/office/officeart/2005/8/layout/process1"/>
    <dgm:cxn modelId="{C08E7122-F78B-4EC5-9F7B-CB79A9EE7EE6}" type="presParOf" srcId="{F092943C-A209-471C-B114-0978642967B5}" destId="{97974BFB-2BBC-4908-B719-B8E47BF3B5E5}" srcOrd="1" destOrd="0" presId="urn:microsoft.com/office/officeart/2005/8/layout/process1"/>
    <dgm:cxn modelId="{82275D24-F7DC-407E-9744-3D3399D19485}" type="presParOf" srcId="{97974BFB-2BBC-4908-B719-B8E47BF3B5E5}" destId="{F4B4D428-E6E9-4503-87D6-A724185A03BA}" srcOrd="0" destOrd="0" presId="urn:microsoft.com/office/officeart/2005/8/layout/process1"/>
    <dgm:cxn modelId="{4642309E-15E3-4CE4-821F-7CC3182DE063}" type="presParOf" srcId="{F092943C-A209-471C-B114-0978642967B5}" destId="{3DC62BB5-EDAB-43EC-A635-4C6404C472D0}" srcOrd="2" destOrd="0" presId="urn:microsoft.com/office/officeart/2005/8/layout/process1"/>
    <dgm:cxn modelId="{F61E39F1-187F-4834-BDC7-1965B78800B5}" type="presParOf" srcId="{F092943C-A209-471C-B114-0978642967B5}" destId="{62E7EB4B-F9FA-4F8A-AF80-4A1CFEABED04}" srcOrd="3" destOrd="0" presId="urn:microsoft.com/office/officeart/2005/8/layout/process1"/>
    <dgm:cxn modelId="{D93441B3-5898-4F77-8D0E-B8848604B37A}" type="presParOf" srcId="{62E7EB4B-F9FA-4F8A-AF80-4A1CFEABED04}" destId="{84ABF483-5DC6-49E2-B0E8-00A230491031}" srcOrd="0" destOrd="0" presId="urn:microsoft.com/office/officeart/2005/8/layout/process1"/>
    <dgm:cxn modelId="{705A6340-B2DA-4327-BE5E-2C8B78F29899}" type="presParOf" srcId="{F092943C-A209-471C-B114-0978642967B5}" destId="{9CE47C28-66EC-4106-8DD1-237AD34BE8F1}" srcOrd="4" destOrd="0" presId="urn:microsoft.com/office/officeart/2005/8/layout/process1"/>
    <dgm:cxn modelId="{A8F9DDB5-76AA-4950-A803-C2F408E7AE78}" type="presParOf" srcId="{F092943C-A209-471C-B114-0978642967B5}" destId="{39096398-4BB1-42E6-8727-7F2342B9C2F7}" srcOrd="5" destOrd="0" presId="urn:microsoft.com/office/officeart/2005/8/layout/process1"/>
    <dgm:cxn modelId="{CEF448D5-65A3-4EAE-959F-EC6C646FBDDB}" type="presParOf" srcId="{39096398-4BB1-42E6-8727-7F2342B9C2F7}" destId="{F39BA6FD-0923-47E4-A276-8DD91D14A8E2}" srcOrd="0" destOrd="0" presId="urn:microsoft.com/office/officeart/2005/8/layout/process1"/>
    <dgm:cxn modelId="{EEF4D1FC-47B5-4A1C-B4D2-B47A7308A414}" type="presParOf" srcId="{F092943C-A209-471C-B114-0978642967B5}" destId="{3900958B-4F1F-490C-94C4-C6BA0D8836B7}" srcOrd="6" destOrd="0" presId="urn:microsoft.com/office/officeart/2005/8/layout/process1"/>
    <dgm:cxn modelId="{3A6F155A-94E3-4541-A326-5C32D80935F8}" type="presParOf" srcId="{F092943C-A209-471C-B114-0978642967B5}" destId="{F7B5B8D4-8148-42D4-A371-A6495C907D53}" srcOrd="7" destOrd="0" presId="urn:microsoft.com/office/officeart/2005/8/layout/process1"/>
    <dgm:cxn modelId="{0AB586B1-DBAD-45CD-AB0B-FD7A52BEA2E4}" type="presParOf" srcId="{F7B5B8D4-8148-42D4-A371-A6495C907D53}" destId="{1463DC2C-167B-41E7-86DB-9F53D7B1319B}" srcOrd="0" destOrd="0" presId="urn:microsoft.com/office/officeart/2005/8/layout/process1"/>
    <dgm:cxn modelId="{CABC6AF5-7D78-4E80-B63F-6529AAA09247}" type="presParOf" srcId="{F092943C-A209-471C-B114-0978642967B5}" destId="{AC51F1B3-6CE1-4369-AD19-F40F629A25A4}"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8063C-AC48-4079-908E-406CCEC30A56}"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US"/>
        </a:p>
      </dgm:t>
    </dgm:pt>
    <dgm:pt modelId="{D4E8C337-08A4-4F87-AEA5-E0189C51BDE1}">
      <dgm:prSet custT="1"/>
      <dgm:spPr/>
      <dgm:t>
        <a:bodyPr anchor="t"/>
        <a:lstStyle/>
        <a:p>
          <a:pPr algn="l"/>
          <a:r>
            <a:rPr lang="en-US" sz="2800" dirty="0"/>
            <a:t>Identify the problem </a:t>
          </a:r>
          <a:r>
            <a:rPr lang="en-US" sz="2800" b="1" i="1" u="sng" dirty="0"/>
            <a:t>logic</a:t>
          </a:r>
        </a:p>
        <a:p>
          <a:pPr algn="l"/>
          <a:endParaRPr lang="en-US" sz="2800" b="1" i="1" dirty="0"/>
        </a:p>
        <a:p>
          <a:pPr algn="l"/>
          <a:endParaRPr lang="en-US" sz="2800" dirty="0"/>
        </a:p>
      </dgm:t>
    </dgm:pt>
    <dgm:pt modelId="{8B458DCC-EDFB-4D2D-A9B6-8192F96C6D52}" type="parTrans" cxnId="{5526E7AC-A6BE-4C74-A80F-1AB888A8FC81}">
      <dgm:prSet/>
      <dgm:spPr/>
      <dgm:t>
        <a:bodyPr/>
        <a:lstStyle/>
        <a:p>
          <a:endParaRPr lang="en-US" sz="3200"/>
        </a:p>
      </dgm:t>
    </dgm:pt>
    <dgm:pt modelId="{6CCFDEE8-8263-49B8-833C-E217F4945904}" type="sibTrans" cxnId="{5526E7AC-A6BE-4C74-A80F-1AB888A8FC81}">
      <dgm:prSet phldrT="1" phldr="0" custT="1"/>
      <dgm:spPr/>
      <dgm:t>
        <a:bodyPr/>
        <a:lstStyle/>
        <a:p>
          <a:r>
            <a:rPr lang="en-US" sz="5400"/>
            <a:t>1</a:t>
          </a:r>
          <a:endParaRPr lang="en-US" sz="5400" dirty="0"/>
        </a:p>
      </dgm:t>
    </dgm:pt>
    <dgm:pt modelId="{3C1AFA48-789E-42F7-865E-5730299BB75A}">
      <dgm:prSet custT="1"/>
      <dgm:spPr/>
      <dgm:t>
        <a:bodyPr/>
        <a:lstStyle/>
        <a:p>
          <a:r>
            <a:rPr lang="en-US" sz="2800" dirty="0"/>
            <a:t>Gather data (</a:t>
          </a:r>
          <a:r>
            <a:rPr lang="en-US" sz="2800" b="1" i="1" u="sng" dirty="0"/>
            <a:t>objective</a:t>
          </a:r>
          <a:r>
            <a:rPr lang="en-US" sz="2800" b="1" dirty="0"/>
            <a:t> </a:t>
          </a:r>
          <a:r>
            <a:rPr lang="en-US" sz="2800" dirty="0"/>
            <a:t>observation)</a:t>
          </a:r>
        </a:p>
      </dgm:t>
    </dgm:pt>
    <dgm:pt modelId="{3763B9AD-A5FF-47CE-9084-4B1877AA3BF8}" type="parTrans" cxnId="{2897798E-A442-4A5C-9A31-F73DBD9C683D}">
      <dgm:prSet/>
      <dgm:spPr/>
      <dgm:t>
        <a:bodyPr/>
        <a:lstStyle/>
        <a:p>
          <a:endParaRPr lang="en-US" sz="3200"/>
        </a:p>
      </dgm:t>
    </dgm:pt>
    <dgm:pt modelId="{E5E56142-3D07-40F8-B18A-CBF4C75E71B4}" type="sibTrans" cxnId="{2897798E-A442-4A5C-9A31-F73DBD9C683D}">
      <dgm:prSet phldrT="2" phldr="0" custT="1"/>
      <dgm:spPr/>
      <dgm:t>
        <a:bodyPr/>
        <a:lstStyle/>
        <a:p>
          <a:r>
            <a:rPr lang="en-US" sz="5400" dirty="0"/>
            <a:t>2</a:t>
          </a:r>
        </a:p>
      </dgm:t>
    </dgm:pt>
    <dgm:pt modelId="{0D41CFBB-B6D3-40CF-AFE6-7BD51F63327B}">
      <dgm:prSet custT="1"/>
      <dgm:spPr/>
      <dgm:t>
        <a:bodyPr/>
        <a:lstStyle/>
        <a:p>
          <a:r>
            <a:rPr lang="en-US" sz="2000" i="1"/>
            <a:t>Gain </a:t>
          </a:r>
          <a:r>
            <a:rPr lang="en-US" sz="2000" b="1" i="1"/>
            <a:t>consensus</a:t>
          </a:r>
          <a:r>
            <a:rPr lang="en-US" sz="2000" i="1"/>
            <a:t> among stakeholders</a:t>
          </a:r>
          <a:endParaRPr lang="en-US" sz="2000" i="1" dirty="0"/>
        </a:p>
      </dgm:t>
    </dgm:pt>
    <dgm:pt modelId="{F579E5B7-BFC1-4EA9-8BF4-3ABE889F01BE}" type="parTrans" cxnId="{741DD0F4-62ED-4BED-8B0A-54421F17A59C}">
      <dgm:prSet/>
      <dgm:spPr/>
      <dgm:t>
        <a:bodyPr/>
        <a:lstStyle/>
        <a:p>
          <a:endParaRPr lang="en-US" sz="3200"/>
        </a:p>
      </dgm:t>
    </dgm:pt>
    <dgm:pt modelId="{F07D500B-2574-4F5E-97C3-8EBAD5809B6A}" type="sibTrans" cxnId="{741DD0F4-62ED-4BED-8B0A-54421F17A59C}">
      <dgm:prSet/>
      <dgm:spPr/>
      <dgm:t>
        <a:bodyPr/>
        <a:lstStyle/>
        <a:p>
          <a:endParaRPr lang="en-US" sz="3200"/>
        </a:p>
      </dgm:t>
    </dgm:pt>
    <dgm:pt modelId="{BCAEB631-1CC6-4247-98F2-7640576E666D}">
      <dgm:prSet custT="1"/>
      <dgm:spPr/>
      <dgm:t>
        <a:bodyPr anchor="t"/>
        <a:lstStyle/>
        <a:p>
          <a:pPr algn="l"/>
          <a:r>
            <a:rPr lang="en-US" sz="2800" dirty="0"/>
            <a:t>Root cause analysis </a:t>
          </a:r>
          <a:r>
            <a:rPr lang="en-US" sz="2800" b="1" i="1" u="sng" dirty="0"/>
            <a:t>process focused</a:t>
          </a:r>
        </a:p>
        <a:p>
          <a:pPr algn="ctr"/>
          <a:endParaRPr lang="en-US" sz="2400" dirty="0"/>
        </a:p>
      </dgm:t>
    </dgm:pt>
    <dgm:pt modelId="{DA16CFAB-4829-4B55-85B7-23D5EF2A2FAE}" type="parTrans" cxnId="{CC166380-26CF-45CF-8455-BCB72FAFF624}">
      <dgm:prSet/>
      <dgm:spPr/>
      <dgm:t>
        <a:bodyPr/>
        <a:lstStyle/>
        <a:p>
          <a:endParaRPr lang="en-US" sz="3200"/>
        </a:p>
      </dgm:t>
    </dgm:pt>
    <dgm:pt modelId="{B545A4CE-AEBD-449D-83D8-1E762C96D4C4}" type="sibTrans" cxnId="{CC166380-26CF-45CF-8455-BCB72FAFF624}">
      <dgm:prSet phldrT="3" phldr="0" custT="1"/>
      <dgm:spPr/>
      <dgm:t>
        <a:bodyPr/>
        <a:lstStyle/>
        <a:p>
          <a:r>
            <a:rPr lang="en-US" sz="5400" dirty="0"/>
            <a:t>3</a:t>
          </a:r>
        </a:p>
      </dgm:t>
    </dgm:pt>
    <dgm:pt modelId="{E76E65E4-9DCC-40CC-ACEB-214C890F7F7A}">
      <dgm:prSet custT="1"/>
      <dgm:spPr/>
      <dgm:t>
        <a:bodyPr anchor="t"/>
        <a:lstStyle/>
        <a:p>
          <a:pPr algn="l"/>
          <a:r>
            <a:rPr lang="en-US" sz="2400" dirty="0"/>
            <a:t>Establish a </a:t>
          </a:r>
          <a:r>
            <a:rPr lang="en-US" sz="2400" b="1" i="1" u="sng" dirty="0"/>
            <a:t>hypothesis</a:t>
          </a:r>
          <a:r>
            <a:rPr lang="en-US" sz="2400" dirty="0"/>
            <a:t> (X will happen if these countermeasures are implemented)</a:t>
          </a:r>
        </a:p>
      </dgm:t>
    </dgm:pt>
    <dgm:pt modelId="{82C9BFF0-FDED-4FFE-B875-33126B9F7CF6}" type="parTrans" cxnId="{84FF9E1E-20BC-4A84-9BFF-D6595C3FB995}">
      <dgm:prSet/>
      <dgm:spPr/>
      <dgm:t>
        <a:bodyPr/>
        <a:lstStyle/>
        <a:p>
          <a:endParaRPr lang="en-US" sz="3200"/>
        </a:p>
      </dgm:t>
    </dgm:pt>
    <dgm:pt modelId="{402CDC6F-45A1-4527-9C7B-756573D6CF7D}" type="sibTrans" cxnId="{84FF9E1E-20BC-4A84-9BFF-D6595C3FB995}">
      <dgm:prSet phldrT="4" phldr="0" custT="1"/>
      <dgm:spPr/>
      <dgm:t>
        <a:bodyPr/>
        <a:lstStyle/>
        <a:p>
          <a:r>
            <a:rPr lang="en-US" sz="5400"/>
            <a:t>4</a:t>
          </a:r>
        </a:p>
      </dgm:t>
    </dgm:pt>
    <dgm:pt modelId="{3EF743EB-9A34-4840-AAB1-6F8C72FAB159}">
      <dgm:prSet custT="1"/>
      <dgm:spPr/>
      <dgm:t>
        <a:bodyPr anchor="t"/>
        <a:lstStyle/>
        <a:p>
          <a:pPr algn="l"/>
          <a:r>
            <a:rPr lang="en-US" sz="2400" dirty="0"/>
            <a:t>Conduct an </a:t>
          </a:r>
          <a:r>
            <a:rPr lang="en-US" sz="2400" b="1" dirty="0"/>
            <a:t>“experiment”</a:t>
          </a:r>
          <a:r>
            <a:rPr lang="en-US" sz="2400" dirty="0"/>
            <a:t> by implementing countermeasures</a:t>
          </a:r>
        </a:p>
      </dgm:t>
    </dgm:pt>
    <dgm:pt modelId="{ED22C4A6-18B3-4AC9-91CC-20C1F73A8AC8}" type="parTrans" cxnId="{D72080FC-B0CC-4945-80FD-D1CCC2AE6828}">
      <dgm:prSet/>
      <dgm:spPr/>
      <dgm:t>
        <a:bodyPr/>
        <a:lstStyle/>
        <a:p>
          <a:endParaRPr lang="en-US" sz="3200"/>
        </a:p>
      </dgm:t>
    </dgm:pt>
    <dgm:pt modelId="{CD5A2779-6240-4799-9CDF-54E98ECD44C0}" type="sibTrans" cxnId="{D72080FC-B0CC-4945-80FD-D1CCC2AE6828}">
      <dgm:prSet phldrT="5" phldr="0" custT="1"/>
      <dgm:spPr/>
      <dgm:t>
        <a:bodyPr/>
        <a:lstStyle/>
        <a:p>
          <a:r>
            <a:rPr lang="en-US" sz="5400"/>
            <a:t>5</a:t>
          </a:r>
        </a:p>
      </dgm:t>
    </dgm:pt>
    <dgm:pt modelId="{400BA33F-F38C-4815-AD28-F284AAD6B001}">
      <dgm:prSet custT="1"/>
      <dgm:spPr/>
      <dgm:t>
        <a:bodyPr anchor="t"/>
        <a:lstStyle/>
        <a:p>
          <a:pPr algn="l"/>
          <a:r>
            <a:rPr lang="en-US" sz="2800" dirty="0"/>
            <a:t>Verify the hypothesis (measurement)</a:t>
          </a:r>
        </a:p>
      </dgm:t>
    </dgm:pt>
    <dgm:pt modelId="{6FE68B80-8D7A-4C41-824E-6B4ABE601D95}" type="parTrans" cxnId="{1156FA22-C91F-47FB-BA72-59FF5445219E}">
      <dgm:prSet/>
      <dgm:spPr/>
      <dgm:t>
        <a:bodyPr/>
        <a:lstStyle/>
        <a:p>
          <a:endParaRPr lang="en-US" sz="3200"/>
        </a:p>
      </dgm:t>
    </dgm:pt>
    <dgm:pt modelId="{F0D018E5-C5C8-40D2-951D-96F62E27C255}" type="sibTrans" cxnId="{1156FA22-C91F-47FB-BA72-59FF5445219E}">
      <dgm:prSet phldrT="6" phldr="0" custT="1"/>
      <dgm:spPr/>
      <dgm:t>
        <a:bodyPr/>
        <a:lstStyle/>
        <a:p>
          <a:endParaRPr lang="en-US"/>
        </a:p>
      </dgm:t>
    </dgm:pt>
    <dgm:pt modelId="{8FA7A674-3CD4-4E89-82F4-F667CEC0F5AA}" type="pres">
      <dgm:prSet presAssocID="{AB08063C-AC48-4079-908E-406CCEC30A56}" presName="Name0" presStyleCnt="0">
        <dgm:presLayoutVars>
          <dgm:dir/>
          <dgm:resizeHandles val="exact"/>
        </dgm:presLayoutVars>
      </dgm:prSet>
      <dgm:spPr/>
    </dgm:pt>
    <dgm:pt modelId="{94D6DB3F-AD34-4EE6-9244-A0E9BEA8CE6B}" type="pres">
      <dgm:prSet presAssocID="{D4E8C337-08A4-4F87-AEA5-E0189C51BDE1}" presName="node" presStyleLbl="node1" presStyleIdx="0" presStyleCnt="6">
        <dgm:presLayoutVars>
          <dgm:bulletEnabled val="1"/>
        </dgm:presLayoutVars>
      </dgm:prSet>
      <dgm:spPr/>
    </dgm:pt>
    <dgm:pt modelId="{98CF31B5-0BAB-428B-80AF-80B3A7793EED}" type="pres">
      <dgm:prSet presAssocID="{6CCFDEE8-8263-49B8-833C-E217F4945904}" presName="sibTrans" presStyleLbl="sibTrans1D1" presStyleIdx="0" presStyleCnt="5"/>
      <dgm:spPr/>
    </dgm:pt>
    <dgm:pt modelId="{61C0F587-B852-43A3-B2E9-DD96213E4410}" type="pres">
      <dgm:prSet presAssocID="{6CCFDEE8-8263-49B8-833C-E217F4945904}" presName="connectorText" presStyleLbl="sibTrans1D1" presStyleIdx="0" presStyleCnt="5"/>
      <dgm:spPr/>
    </dgm:pt>
    <dgm:pt modelId="{4AF61D5C-C4C9-4935-9C64-90F0C513F61C}" type="pres">
      <dgm:prSet presAssocID="{3C1AFA48-789E-42F7-865E-5730299BB75A}" presName="node" presStyleLbl="node1" presStyleIdx="1" presStyleCnt="6" custScaleY="121378">
        <dgm:presLayoutVars>
          <dgm:bulletEnabled val="1"/>
        </dgm:presLayoutVars>
      </dgm:prSet>
      <dgm:spPr/>
    </dgm:pt>
    <dgm:pt modelId="{0035DFB8-A747-4CD6-8603-04FF76125DBB}" type="pres">
      <dgm:prSet presAssocID="{E5E56142-3D07-40F8-B18A-CBF4C75E71B4}" presName="sibTrans" presStyleLbl="sibTrans1D1" presStyleIdx="1" presStyleCnt="5"/>
      <dgm:spPr/>
    </dgm:pt>
    <dgm:pt modelId="{2D26669F-7313-40BF-BEC9-0B1CE8A72480}" type="pres">
      <dgm:prSet presAssocID="{E5E56142-3D07-40F8-B18A-CBF4C75E71B4}" presName="connectorText" presStyleLbl="sibTrans1D1" presStyleIdx="1" presStyleCnt="5"/>
      <dgm:spPr/>
    </dgm:pt>
    <dgm:pt modelId="{3D0E544E-8DE4-4339-B2FE-28FDB9A75417}" type="pres">
      <dgm:prSet presAssocID="{BCAEB631-1CC6-4247-98F2-7640576E666D}" presName="node" presStyleLbl="node1" presStyleIdx="2" presStyleCnt="6">
        <dgm:presLayoutVars>
          <dgm:bulletEnabled val="1"/>
        </dgm:presLayoutVars>
      </dgm:prSet>
      <dgm:spPr/>
    </dgm:pt>
    <dgm:pt modelId="{F5BBC533-0CF7-4FB7-A5AE-3F086CF60604}" type="pres">
      <dgm:prSet presAssocID="{B545A4CE-AEBD-449D-83D8-1E762C96D4C4}" presName="sibTrans" presStyleLbl="sibTrans1D1" presStyleIdx="2" presStyleCnt="5"/>
      <dgm:spPr/>
    </dgm:pt>
    <dgm:pt modelId="{04B85841-2479-428A-806A-20BD8CE508AF}" type="pres">
      <dgm:prSet presAssocID="{B545A4CE-AEBD-449D-83D8-1E762C96D4C4}" presName="connectorText" presStyleLbl="sibTrans1D1" presStyleIdx="2" presStyleCnt="5"/>
      <dgm:spPr/>
    </dgm:pt>
    <dgm:pt modelId="{2257659B-24B0-421B-BE3D-550E3EDE043D}" type="pres">
      <dgm:prSet presAssocID="{E76E65E4-9DCC-40CC-ACEB-214C890F7F7A}" presName="node" presStyleLbl="node1" presStyleIdx="3" presStyleCnt="6">
        <dgm:presLayoutVars>
          <dgm:bulletEnabled val="1"/>
        </dgm:presLayoutVars>
      </dgm:prSet>
      <dgm:spPr/>
    </dgm:pt>
    <dgm:pt modelId="{66DB4C35-1C3A-4DF0-8C17-D37306B6D717}" type="pres">
      <dgm:prSet presAssocID="{402CDC6F-45A1-4527-9C7B-756573D6CF7D}" presName="sibTrans" presStyleLbl="sibTrans1D1" presStyleIdx="3" presStyleCnt="5"/>
      <dgm:spPr/>
    </dgm:pt>
    <dgm:pt modelId="{7C0CD93E-EAEC-4C5F-AFD8-FB92F9DCCE6F}" type="pres">
      <dgm:prSet presAssocID="{402CDC6F-45A1-4527-9C7B-756573D6CF7D}" presName="connectorText" presStyleLbl="sibTrans1D1" presStyleIdx="3" presStyleCnt="5"/>
      <dgm:spPr/>
    </dgm:pt>
    <dgm:pt modelId="{353F4EF2-1189-4B18-8FB8-9018F7DC7762}" type="pres">
      <dgm:prSet presAssocID="{3EF743EB-9A34-4840-AAB1-6F8C72FAB159}" presName="node" presStyleLbl="node1" presStyleIdx="4" presStyleCnt="6">
        <dgm:presLayoutVars>
          <dgm:bulletEnabled val="1"/>
        </dgm:presLayoutVars>
      </dgm:prSet>
      <dgm:spPr/>
    </dgm:pt>
    <dgm:pt modelId="{7A79D8B2-49D8-4817-82ED-1BB74E217A73}" type="pres">
      <dgm:prSet presAssocID="{CD5A2779-6240-4799-9CDF-54E98ECD44C0}" presName="sibTrans" presStyleLbl="sibTrans1D1" presStyleIdx="4" presStyleCnt="5"/>
      <dgm:spPr/>
    </dgm:pt>
    <dgm:pt modelId="{C71CEBC8-CCB2-4C73-895B-987E89510FFC}" type="pres">
      <dgm:prSet presAssocID="{CD5A2779-6240-4799-9CDF-54E98ECD44C0}" presName="connectorText" presStyleLbl="sibTrans1D1" presStyleIdx="4" presStyleCnt="5"/>
      <dgm:spPr/>
    </dgm:pt>
    <dgm:pt modelId="{24DA0092-9BAB-40CC-9C58-8EE75F40C58D}" type="pres">
      <dgm:prSet presAssocID="{400BA33F-F38C-4815-AD28-F284AAD6B001}" presName="node" presStyleLbl="node1" presStyleIdx="5" presStyleCnt="6">
        <dgm:presLayoutVars>
          <dgm:bulletEnabled val="1"/>
        </dgm:presLayoutVars>
      </dgm:prSet>
      <dgm:spPr/>
    </dgm:pt>
  </dgm:ptLst>
  <dgm:cxnLst>
    <dgm:cxn modelId="{A09F8519-29BB-4C64-B5C7-D99FB0E68EA4}" type="presOf" srcId="{B545A4CE-AEBD-449D-83D8-1E762C96D4C4}" destId="{04B85841-2479-428A-806A-20BD8CE508AF}" srcOrd="1" destOrd="0" presId="urn:microsoft.com/office/officeart/2005/8/layout/bProcess3"/>
    <dgm:cxn modelId="{03F9C219-A379-40EE-A390-814D3DDA2BC2}" type="presOf" srcId="{0D41CFBB-B6D3-40CF-AFE6-7BD51F63327B}" destId="{4AF61D5C-C4C9-4935-9C64-90F0C513F61C}" srcOrd="0" destOrd="1" presId="urn:microsoft.com/office/officeart/2005/8/layout/bProcess3"/>
    <dgm:cxn modelId="{84FF9E1E-20BC-4A84-9BFF-D6595C3FB995}" srcId="{AB08063C-AC48-4079-908E-406CCEC30A56}" destId="{E76E65E4-9DCC-40CC-ACEB-214C890F7F7A}" srcOrd="3" destOrd="0" parTransId="{82C9BFF0-FDED-4FFE-B875-33126B9F7CF6}" sibTransId="{402CDC6F-45A1-4527-9C7B-756573D6CF7D}"/>
    <dgm:cxn modelId="{1156FA22-C91F-47FB-BA72-59FF5445219E}" srcId="{AB08063C-AC48-4079-908E-406CCEC30A56}" destId="{400BA33F-F38C-4815-AD28-F284AAD6B001}" srcOrd="5" destOrd="0" parTransId="{6FE68B80-8D7A-4C41-824E-6B4ABE601D95}" sibTransId="{F0D018E5-C5C8-40D2-951D-96F62E27C255}"/>
    <dgm:cxn modelId="{2C4D082C-950C-4E33-9109-55038D52EB90}" type="presOf" srcId="{3EF743EB-9A34-4840-AAB1-6F8C72FAB159}" destId="{353F4EF2-1189-4B18-8FB8-9018F7DC7762}" srcOrd="0" destOrd="0" presId="urn:microsoft.com/office/officeart/2005/8/layout/bProcess3"/>
    <dgm:cxn modelId="{36AE5030-3160-4594-AFA0-D665BE3A54E3}" type="presOf" srcId="{3C1AFA48-789E-42F7-865E-5730299BB75A}" destId="{4AF61D5C-C4C9-4935-9C64-90F0C513F61C}" srcOrd="0" destOrd="0" presId="urn:microsoft.com/office/officeart/2005/8/layout/bProcess3"/>
    <dgm:cxn modelId="{FC031832-396F-4B11-B12F-37E7837C2165}" type="presOf" srcId="{6CCFDEE8-8263-49B8-833C-E217F4945904}" destId="{98CF31B5-0BAB-428B-80AF-80B3A7793EED}" srcOrd="0" destOrd="0" presId="urn:microsoft.com/office/officeart/2005/8/layout/bProcess3"/>
    <dgm:cxn modelId="{8CD68E3A-C15D-425F-BE22-2366BAFB8941}" type="presOf" srcId="{E76E65E4-9DCC-40CC-ACEB-214C890F7F7A}" destId="{2257659B-24B0-421B-BE3D-550E3EDE043D}" srcOrd="0" destOrd="0" presId="urn:microsoft.com/office/officeart/2005/8/layout/bProcess3"/>
    <dgm:cxn modelId="{7B25CD42-C6F7-4B13-B41C-03DD9D731DEB}" type="presOf" srcId="{402CDC6F-45A1-4527-9C7B-756573D6CF7D}" destId="{66DB4C35-1C3A-4DF0-8C17-D37306B6D717}" srcOrd="0" destOrd="0" presId="urn:microsoft.com/office/officeart/2005/8/layout/bProcess3"/>
    <dgm:cxn modelId="{78615B63-2FF3-4958-9376-54668478E77F}" type="presOf" srcId="{402CDC6F-45A1-4527-9C7B-756573D6CF7D}" destId="{7C0CD93E-EAEC-4C5F-AFD8-FB92F9DCCE6F}" srcOrd="1" destOrd="0" presId="urn:microsoft.com/office/officeart/2005/8/layout/bProcess3"/>
    <dgm:cxn modelId="{358FB169-21F0-454E-B081-6CAA35D05022}" type="presOf" srcId="{CD5A2779-6240-4799-9CDF-54E98ECD44C0}" destId="{7A79D8B2-49D8-4817-82ED-1BB74E217A73}" srcOrd="0" destOrd="0" presId="urn:microsoft.com/office/officeart/2005/8/layout/bProcess3"/>
    <dgm:cxn modelId="{DEBE204B-6034-4B49-BE84-48C66E2C7426}" type="presOf" srcId="{D4E8C337-08A4-4F87-AEA5-E0189C51BDE1}" destId="{94D6DB3F-AD34-4EE6-9244-A0E9BEA8CE6B}" srcOrd="0" destOrd="0" presId="urn:microsoft.com/office/officeart/2005/8/layout/bProcess3"/>
    <dgm:cxn modelId="{71F24F54-644E-4604-8FF6-A4E830F2E2DF}" type="presOf" srcId="{400BA33F-F38C-4815-AD28-F284AAD6B001}" destId="{24DA0092-9BAB-40CC-9C58-8EE75F40C58D}" srcOrd="0" destOrd="0" presId="urn:microsoft.com/office/officeart/2005/8/layout/bProcess3"/>
    <dgm:cxn modelId="{CC166380-26CF-45CF-8455-BCB72FAFF624}" srcId="{AB08063C-AC48-4079-908E-406CCEC30A56}" destId="{BCAEB631-1CC6-4247-98F2-7640576E666D}" srcOrd="2" destOrd="0" parTransId="{DA16CFAB-4829-4B55-85B7-23D5EF2A2FAE}" sibTransId="{B545A4CE-AEBD-449D-83D8-1E762C96D4C4}"/>
    <dgm:cxn modelId="{2E3BB18D-C7EB-4C54-99BB-AD6EDAC72BEC}" type="presOf" srcId="{E5E56142-3D07-40F8-B18A-CBF4C75E71B4}" destId="{2D26669F-7313-40BF-BEC9-0B1CE8A72480}" srcOrd="1" destOrd="0" presId="urn:microsoft.com/office/officeart/2005/8/layout/bProcess3"/>
    <dgm:cxn modelId="{9424E38D-382F-4EF0-B886-644BE8BE26C7}" type="presOf" srcId="{BCAEB631-1CC6-4247-98F2-7640576E666D}" destId="{3D0E544E-8DE4-4339-B2FE-28FDB9A75417}" srcOrd="0" destOrd="0" presId="urn:microsoft.com/office/officeart/2005/8/layout/bProcess3"/>
    <dgm:cxn modelId="{2897798E-A442-4A5C-9A31-F73DBD9C683D}" srcId="{AB08063C-AC48-4079-908E-406CCEC30A56}" destId="{3C1AFA48-789E-42F7-865E-5730299BB75A}" srcOrd="1" destOrd="0" parTransId="{3763B9AD-A5FF-47CE-9084-4B1877AA3BF8}" sibTransId="{E5E56142-3D07-40F8-B18A-CBF4C75E71B4}"/>
    <dgm:cxn modelId="{59C35A90-91FF-4E1E-8258-A22A6F91EB7D}" type="presOf" srcId="{6CCFDEE8-8263-49B8-833C-E217F4945904}" destId="{61C0F587-B852-43A3-B2E9-DD96213E4410}" srcOrd="1" destOrd="0" presId="urn:microsoft.com/office/officeart/2005/8/layout/bProcess3"/>
    <dgm:cxn modelId="{3E1C1598-05B3-4CFB-9825-63506A3F4B60}" type="presOf" srcId="{CD5A2779-6240-4799-9CDF-54E98ECD44C0}" destId="{C71CEBC8-CCB2-4C73-895B-987E89510FFC}" srcOrd="1" destOrd="0" presId="urn:microsoft.com/office/officeart/2005/8/layout/bProcess3"/>
    <dgm:cxn modelId="{FC1506AC-CD55-43C1-9FC0-22DABCF9A392}" type="presOf" srcId="{AB08063C-AC48-4079-908E-406CCEC30A56}" destId="{8FA7A674-3CD4-4E89-82F4-F667CEC0F5AA}" srcOrd="0" destOrd="0" presId="urn:microsoft.com/office/officeart/2005/8/layout/bProcess3"/>
    <dgm:cxn modelId="{5526E7AC-A6BE-4C74-A80F-1AB888A8FC81}" srcId="{AB08063C-AC48-4079-908E-406CCEC30A56}" destId="{D4E8C337-08A4-4F87-AEA5-E0189C51BDE1}" srcOrd="0" destOrd="0" parTransId="{8B458DCC-EDFB-4D2D-A9B6-8192F96C6D52}" sibTransId="{6CCFDEE8-8263-49B8-833C-E217F4945904}"/>
    <dgm:cxn modelId="{8C71BCB2-952B-4F3B-9AD3-8832D3E6EDD2}" type="presOf" srcId="{E5E56142-3D07-40F8-B18A-CBF4C75E71B4}" destId="{0035DFB8-A747-4CD6-8603-04FF76125DBB}" srcOrd="0" destOrd="0" presId="urn:microsoft.com/office/officeart/2005/8/layout/bProcess3"/>
    <dgm:cxn modelId="{A524D9CD-CA0D-4AF5-BA1E-452BC9B9FEF2}" type="presOf" srcId="{B545A4CE-AEBD-449D-83D8-1E762C96D4C4}" destId="{F5BBC533-0CF7-4FB7-A5AE-3F086CF60604}" srcOrd="0" destOrd="0" presId="urn:microsoft.com/office/officeart/2005/8/layout/bProcess3"/>
    <dgm:cxn modelId="{741DD0F4-62ED-4BED-8B0A-54421F17A59C}" srcId="{3C1AFA48-789E-42F7-865E-5730299BB75A}" destId="{0D41CFBB-B6D3-40CF-AFE6-7BD51F63327B}" srcOrd="0" destOrd="0" parTransId="{F579E5B7-BFC1-4EA9-8BF4-3ABE889F01BE}" sibTransId="{F07D500B-2574-4F5E-97C3-8EBAD5809B6A}"/>
    <dgm:cxn modelId="{D72080FC-B0CC-4945-80FD-D1CCC2AE6828}" srcId="{AB08063C-AC48-4079-908E-406CCEC30A56}" destId="{3EF743EB-9A34-4840-AAB1-6F8C72FAB159}" srcOrd="4" destOrd="0" parTransId="{ED22C4A6-18B3-4AC9-91CC-20C1F73A8AC8}" sibTransId="{CD5A2779-6240-4799-9CDF-54E98ECD44C0}"/>
    <dgm:cxn modelId="{6D8D9C0A-FE39-49F0-A275-E7ABF2D02007}" type="presParOf" srcId="{8FA7A674-3CD4-4E89-82F4-F667CEC0F5AA}" destId="{94D6DB3F-AD34-4EE6-9244-A0E9BEA8CE6B}" srcOrd="0" destOrd="0" presId="urn:microsoft.com/office/officeart/2005/8/layout/bProcess3"/>
    <dgm:cxn modelId="{E0E34CEB-6F76-4F2D-8F10-EC8DDAE6F0E9}" type="presParOf" srcId="{8FA7A674-3CD4-4E89-82F4-F667CEC0F5AA}" destId="{98CF31B5-0BAB-428B-80AF-80B3A7793EED}" srcOrd="1" destOrd="0" presId="urn:microsoft.com/office/officeart/2005/8/layout/bProcess3"/>
    <dgm:cxn modelId="{6B2D2A90-4B2A-41E2-99A6-B9F3A375B211}" type="presParOf" srcId="{98CF31B5-0BAB-428B-80AF-80B3A7793EED}" destId="{61C0F587-B852-43A3-B2E9-DD96213E4410}" srcOrd="0" destOrd="0" presId="urn:microsoft.com/office/officeart/2005/8/layout/bProcess3"/>
    <dgm:cxn modelId="{60F202C9-6240-4BD1-ACE0-63778CAF9546}" type="presParOf" srcId="{8FA7A674-3CD4-4E89-82F4-F667CEC0F5AA}" destId="{4AF61D5C-C4C9-4935-9C64-90F0C513F61C}" srcOrd="2" destOrd="0" presId="urn:microsoft.com/office/officeart/2005/8/layout/bProcess3"/>
    <dgm:cxn modelId="{0679594F-4057-457E-AFF4-6336FAF8DECF}" type="presParOf" srcId="{8FA7A674-3CD4-4E89-82F4-F667CEC0F5AA}" destId="{0035DFB8-A747-4CD6-8603-04FF76125DBB}" srcOrd="3" destOrd="0" presId="urn:microsoft.com/office/officeart/2005/8/layout/bProcess3"/>
    <dgm:cxn modelId="{83AF95B7-0B16-4C0D-8DC8-8A419B97F006}" type="presParOf" srcId="{0035DFB8-A747-4CD6-8603-04FF76125DBB}" destId="{2D26669F-7313-40BF-BEC9-0B1CE8A72480}" srcOrd="0" destOrd="0" presId="urn:microsoft.com/office/officeart/2005/8/layout/bProcess3"/>
    <dgm:cxn modelId="{8820D1F1-0CB5-4A88-BC4A-FC9FDE9CA6DB}" type="presParOf" srcId="{8FA7A674-3CD4-4E89-82F4-F667CEC0F5AA}" destId="{3D0E544E-8DE4-4339-B2FE-28FDB9A75417}" srcOrd="4" destOrd="0" presId="urn:microsoft.com/office/officeart/2005/8/layout/bProcess3"/>
    <dgm:cxn modelId="{4A1874AB-8F5C-4FF3-89AF-DBE3A78B375B}" type="presParOf" srcId="{8FA7A674-3CD4-4E89-82F4-F667CEC0F5AA}" destId="{F5BBC533-0CF7-4FB7-A5AE-3F086CF60604}" srcOrd="5" destOrd="0" presId="urn:microsoft.com/office/officeart/2005/8/layout/bProcess3"/>
    <dgm:cxn modelId="{20A26EAA-F4C1-4A0D-B852-D84A90B00C15}" type="presParOf" srcId="{F5BBC533-0CF7-4FB7-A5AE-3F086CF60604}" destId="{04B85841-2479-428A-806A-20BD8CE508AF}" srcOrd="0" destOrd="0" presId="urn:microsoft.com/office/officeart/2005/8/layout/bProcess3"/>
    <dgm:cxn modelId="{260A369B-F565-4042-87F4-FEAEF728E958}" type="presParOf" srcId="{8FA7A674-3CD4-4E89-82F4-F667CEC0F5AA}" destId="{2257659B-24B0-421B-BE3D-550E3EDE043D}" srcOrd="6" destOrd="0" presId="urn:microsoft.com/office/officeart/2005/8/layout/bProcess3"/>
    <dgm:cxn modelId="{5744D668-24CF-4403-9458-C6AFC6517E50}" type="presParOf" srcId="{8FA7A674-3CD4-4E89-82F4-F667CEC0F5AA}" destId="{66DB4C35-1C3A-4DF0-8C17-D37306B6D717}" srcOrd="7" destOrd="0" presId="urn:microsoft.com/office/officeart/2005/8/layout/bProcess3"/>
    <dgm:cxn modelId="{25D03F74-D666-45E7-81B9-0EAEF813D801}" type="presParOf" srcId="{66DB4C35-1C3A-4DF0-8C17-D37306B6D717}" destId="{7C0CD93E-EAEC-4C5F-AFD8-FB92F9DCCE6F}" srcOrd="0" destOrd="0" presId="urn:microsoft.com/office/officeart/2005/8/layout/bProcess3"/>
    <dgm:cxn modelId="{71E90D92-C5D3-4D06-A924-EED2051F5C4F}" type="presParOf" srcId="{8FA7A674-3CD4-4E89-82F4-F667CEC0F5AA}" destId="{353F4EF2-1189-4B18-8FB8-9018F7DC7762}" srcOrd="8" destOrd="0" presId="urn:microsoft.com/office/officeart/2005/8/layout/bProcess3"/>
    <dgm:cxn modelId="{8A889AE0-A4D8-4A72-B755-72766FF8EF0D}" type="presParOf" srcId="{8FA7A674-3CD4-4E89-82F4-F667CEC0F5AA}" destId="{7A79D8B2-49D8-4817-82ED-1BB74E217A73}" srcOrd="9" destOrd="0" presId="urn:microsoft.com/office/officeart/2005/8/layout/bProcess3"/>
    <dgm:cxn modelId="{D6FDB978-3402-4151-9134-F22058C5AAA1}" type="presParOf" srcId="{7A79D8B2-49D8-4817-82ED-1BB74E217A73}" destId="{C71CEBC8-CCB2-4C73-895B-987E89510FFC}" srcOrd="0" destOrd="0" presId="urn:microsoft.com/office/officeart/2005/8/layout/bProcess3"/>
    <dgm:cxn modelId="{0DDF2186-45EA-4C83-A9FE-F94D12981E9B}" type="presParOf" srcId="{8FA7A674-3CD4-4E89-82F4-F667CEC0F5AA}" destId="{24DA0092-9BAB-40CC-9C58-8EE75F40C58D}"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3128C1-0A81-46A4-ACDD-F0DCDA170896}" type="doc">
      <dgm:prSet loTypeId="urn:microsoft.com/office/officeart/2005/8/layout/hList7" loCatId="relationship" qsTypeId="urn:microsoft.com/office/officeart/2005/8/quickstyle/simple1" qsCatId="simple" csTypeId="urn:microsoft.com/office/officeart/2005/8/colors/accent3_2" csCatId="accent3" phldr="1"/>
      <dgm:spPr/>
    </dgm:pt>
    <dgm:pt modelId="{24B8D41E-F2AB-42FE-B161-99F171666227}">
      <dgm:prSet phldrT="[Text]"/>
      <dgm:spPr/>
      <dgm:t>
        <a:bodyPr/>
        <a:lstStyle/>
        <a:p>
          <a:r>
            <a:rPr lang="en-US" dirty="0"/>
            <a:t>Prenatal </a:t>
          </a:r>
        </a:p>
      </dgm:t>
    </dgm:pt>
    <dgm:pt modelId="{3E99B1D0-00B9-4E8F-BDA8-DF3A24DFB994}" type="parTrans" cxnId="{4783F675-5F76-4E72-8444-E98228221958}">
      <dgm:prSet/>
      <dgm:spPr/>
      <dgm:t>
        <a:bodyPr/>
        <a:lstStyle/>
        <a:p>
          <a:endParaRPr lang="en-US"/>
        </a:p>
      </dgm:t>
    </dgm:pt>
    <dgm:pt modelId="{F49FDCCB-9D83-4A58-9C6E-ACAC5205F4F3}" type="sibTrans" cxnId="{4783F675-5F76-4E72-8444-E98228221958}">
      <dgm:prSet/>
      <dgm:spPr/>
      <dgm:t>
        <a:bodyPr/>
        <a:lstStyle/>
        <a:p>
          <a:endParaRPr lang="en-US"/>
        </a:p>
      </dgm:t>
    </dgm:pt>
    <dgm:pt modelId="{EA515391-8C68-47A2-BD87-0BCF26F0E824}">
      <dgm:prSet phldrT="[Text]"/>
      <dgm:spPr/>
      <dgm:t>
        <a:bodyPr/>
        <a:lstStyle/>
        <a:p>
          <a:r>
            <a:rPr lang="en-US" dirty="0"/>
            <a:t>Pregnancy</a:t>
          </a:r>
        </a:p>
      </dgm:t>
    </dgm:pt>
    <dgm:pt modelId="{E9780891-6E09-4DE1-931A-2378F4A5EB23}" type="parTrans" cxnId="{B2C5A33C-6A31-490A-A57D-645D095FC9AA}">
      <dgm:prSet/>
      <dgm:spPr/>
      <dgm:t>
        <a:bodyPr/>
        <a:lstStyle/>
        <a:p>
          <a:endParaRPr lang="en-US"/>
        </a:p>
      </dgm:t>
    </dgm:pt>
    <dgm:pt modelId="{A22DFA24-E531-4560-ABF4-D884763B0A70}" type="sibTrans" cxnId="{B2C5A33C-6A31-490A-A57D-645D095FC9AA}">
      <dgm:prSet/>
      <dgm:spPr/>
      <dgm:t>
        <a:bodyPr/>
        <a:lstStyle/>
        <a:p>
          <a:endParaRPr lang="en-US"/>
        </a:p>
      </dgm:t>
    </dgm:pt>
    <dgm:pt modelId="{5F094158-D79D-4A51-A1A4-15CD6B564E4F}">
      <dgm:prSet phldrT="[Text]"/>
      <dgm:spPr/>
      <dgm:t>
        <a:bodyPr/>
        <a:lstStyle/>
        <a:p>
          <a:r>
            <a:rPr lang="en-US" dirty="0"/>
            <a:t>Post Partum</a:t>
          </a:r>
        </a:p>
      </dgm:t>
    </dgm:pt>
    <dgm:pt modelId="{F909640B-4FBF-4BE4-B295-6186C1AEE4AC}" type="parTrans" cxnId="{DDF30462-0E5C-4BB7-B277-4C72CC827097}">
      <dgm:prSet/>
      <dgm:spPr/>
      <dgm:t>
        <a:bodyPr/>
        <a:lstStyle/>
        <a:p>
          <a:endParaRPr lang="en-US"/>
        </a:p>
      </dgm:t>
    </dgm:pt>
    <dgm:pt modelId="{0743147B-4E29-42B1-A2D6-5ADF8A5A1A71}" type="sibTrans" cxnId="{DDF30462-0E5C-4BB7-B277-4C72CC827097}">
      <dgm:prSet/>
      <dgm:spPr/>
      <dgm:t>
        <a:bodyPr/>
        <a:lstStyle/>
        <a:p>
          <a:endParaRPr lang="en-US"/>
        </a:p>
      </dgm:t>
    </dgm:pt>
    <dgm:pt modelId="{BDAE72E5-3495-4595-92BD-30A9F4880DCD}" type="pres">
      <dgm:prSet presAssocID="{B93128C1-0A81-46A4-ACDD-F0DCDA170896}" presName="Name0" presStyleCnt="0">
        <dgm:presLayoutVars>
          <dgm:dir/>
          <dgm:resizeHandles val="exact"/>
        </dgm:presLayoutVars>
      </dgm:prSet>
      <dgm:spPr/>
    </dgm:pt>
    <dgm:pt modelId="{5E00181E-A4ED-42A2-8981-5DEE9BE37211}" type="pres">
      <dgm:prSet presAssocID="{B93128C1-0A81-46A4-ACDD-F0DCDA170896}" presName="fgShape" presStyleLbl="fgShp" presStyleIdx="0" presStyleCnt="1" custLinFactNeighborX="387"/>
      <dgm:spPr/>
    </dgm:pt>
    <dgm:pt modelId="{A44048F2-3CCF-4C04-AEC0-17B8268207A1}" type="pres">
      <dgm:prSet presAssocID="{B93128C1-0A81-46A4-ACDD-F0DCDA170896}" presName="linComp" presStyleCnt="0"/>
      <dgm:spPr/>
    </dgm:pt>
    <dgm:pt modelId="{685557B1-ADEC-4E0A-BBCC-D44EA280DEA0}" type="pres">
      <dgm:prSet presAssocID="{24B8D41E-F2AB-42FE-B161-99F171666227}" presName="compNode" presStyleCnt="0"/>
      <dgm:spPr/>
    </dgm:pt>
    <dgm:pt modelId="{842A541A-4A54-4C91-B120-D227A4ABA9D8}" type="pres">
      <dgm:prSet presAssocID="{24B8D41E-F2AB-42FE-B161-99F171666227}" presName="bkgdShape" presStyleLbl="node1" presStyleIdx="0" presStyleCnt="3" custLinFactNeighborX="1026" custLinFactNeighborY="-99"/>
      <dgm:spPr/>
    </dgm:pt>
    <dgm:pt modelId="{0C0B978B-4055-4CF7-BAB9-7913A9617F64}" type="pres">
      <dgm:prSet presAssocID="{24B8D41E-F2AB-42FE-B161-99F171666227}" presName="nodeTx" presStyleLbl="node1" presStyleIdx="0" presStyleCnt="3">
        <dgm:presLayoutVars>
          <dgm:bulletEnabled val="1"/>
        </dgm:presLayoutVars>
      </dgm:prSet>
      <dgm:spPr/>
    </dgm:pt>
    <dgm:pt modelId="{21AFC037-647A-4F3F-922D-83F4F83BAF1A}" type="pres">
      <dgm:prSet presAssocID="{24B8D41E-F2AB-42FE-B161-99F171666227}" presName="invisiNode" presStyleLbl="node1" presStyleIdx="0" presStyleCnt="3"/>
      <dgm:spPr/>
    </dgm:pt>
    <dgm:pt modelId="{698D8FB8-D40F-4133-AD82-AE539366082F}" type="pres">
      <dgm:prSet presAssocID="{24B8D41E-F2AB-42FE-B161-99F171666227}" presName="imagNode" presStyleLbl="fgImgPlace1" presStyleIdx="0" presStyleCnt="3" custLinFactNeighborX="2681" custLinFactNeighborY="403"/>
      <dgm:spPr>
        <a:blipFill dpi="0" rotWithShape="1">
          <a:blip xmlns:r="http://schemas.openxmlformats.org/officeDocument/2006/relationships" r:embed="rId1">
            <a:extLst>
              <a:ext uri="{837473B0-CC2E-450A-ABE3-18F120FF3D39}">
                <a1611:picAttrSrcUrl xmlns:a1611="http://schemas.microsoft.com/office/drawing/2016/11/main" r:id="rId2"/>
              </a:ext>
            </a:extLst>
          </a:blip>
          <a:srcRect/>
          <a:stretch>
            <a:fillRect l="-45107" t="7291" r="-46893" b="-7291"/>
          </a:stretch>
        </a:blipFill>
      </dgm:spPr>
    </dgm:pt>
    <dgm:pt modelId="{EB57B2AE-D818-4656-93F3-12BAB94DC952}" type="pres">
      <dgm:prSet presAssocID="{F49FDCCB-9D83-4A58-9C6E-ACAC5205F4F3}" presName="sibTrans" presStyleLbl="sibTrans2D1" presStyleIdx="0" presStyleCnt="0"/>
      <dgm:spPr/>
    </dgm:pt>
    <dgm:pt modelId="{5800A476-5625-4699-85E6-B073B92F71B5}" type="pres">
      <dgm:prSet presAssocID="{EA515391-8C68-47A2-BD87-0BCF26F0E824}" presName="compNode" presStyleCnt="0"/>
      <dgm:spPr/>
    </dgm:pt>
    <dgm:pt modelId="{997357AA-D22D-483A-9D76-2D0D0B3C648E}" type="pres">
      <dgm:prSet presAssocID="{EA515391-8C68-47A2-BD87-0BCF26F0E824}" presName="bkgdShape" presStyleLbl="node1" presStyleIdx="1" presStyleCnt="3" custLinFactNeighborY="273"/>
      <dgm:spPr/>
    </dgm:pt>
    <dgm:pt modelId="{007DE8D4-F6B1-4E83-B4FD-044A7FE27FFF}" type="pres">
      <dgm:prSet presAssocID="{EA515391-8C68-47A2-BD87-0BCF26F0E824}" presName="nodeTx" presStyleLbl="node1" presStyleIdx="1" presStyleCnt="3">
        <dgm:presLayoutVars>
          <dgm:bulletEnabled val="1"/>
        </dgm:presLayoutVars>
      </dgm:prSet>
      <dgm:spPr/>
    </dgm:pt>
    <dgm:pt modelId="{6CE7A9DA-F4F6-4C8F-AC8A-90C529608FCD}" type="pres">
      <dgm:prSet presAssocID="{EA515391-8C68-47A2-BD87-0BCF26F0E824}" presName="invisiNode" presStyleLbl="node1" presStyleIdx="1" presStyleCnt="3"/>
      <dgm:spPr/>
    </dgm:pt>
    <dgm:pt modelId="{E2450493-444F-4293-A4C3-6992F40B8980}" type="pres">
      <dgm:prSet presAssocID="{EA515391-8C68-47A2-BD87-0BCF26F0E824}" presName="imagNode" presStyleLbl="fgImgPlace1" presStyleIdx="1" presStyleCnt="3" custScaleY="104294" custLinFactNeighborX="690"/>
      <dgm:spPr>
        <a:blipFill dpi="0" rotWithShape="1">
          <a:blip xmlns:r="http://schemas.openxmlformats.org/officeDocument/2006/relationships" r:embed="rId3">
            <a:extLst>
              <a:ext uri="{837473B0-CC2E-450A-ABE3-18F120FF3D39}">
                <a1611:picAttrSrcUrl xmlns:a1611="http://schemas.microsoft.com/office/drawing/2016/11/main" r:id="rId4"/>
              </a:ext>
            </a:extLst>
          </a:blip>
          <a:srcRect/>
          <a:stretch>
            <a:fillRect l="-68881" t="-4443" r="2881" b="4443"/>
          </a:stretch>
        </a:blipFill>
      </dgm:spPr>
    </dgm:pt>
    <dgm:pt modelId="{962C0F27-A339-43FF-88CB-21A1EE755DFF}" type="pres">
      <dgm:prSet presAssocID="{A22DFA24-E531-4560-ABF4-D884763B0A70}" presName="sibTrans" presStyleLbl="sibTrans2D1" presStyleIdx="0" presStyleCnt="0"/>
      <dgm:spPr/>
    </dgm:pt>
    <dgm:pt modelId="{A425DE5B-7FF0-423C-A6DB-7F6F34BD5E16}" type="pres">
      <dgm:prSet presAssocID="{5F094158-D79D-4A51-A1A4-15CD6B564E4F}" presName="compNode" presStyleCnt="0"/>
      <dgm:spPr/>
    </dgm:pt>
    <dgm:pt modelId="{C356B95C-49DF-4629-93AC-59919787CAEE}" type="pres">
      <dgm:prSet presAssocID="{5F094158-D79D-4A51-A1A4-15CD6B564E4F}" presName="bkgdShape" presStyleLbl="node1" presStyleIdx="2" presStyleCnt="3"/>
      <dgm:spPr/>
    </dgm:pt>
    <dgm:pt modelId="{A1306347-7557-42F8-805C-2171D6390A4A}" type="pres">
      <dgm:prSet presAssocID="{5F094158-D79D-4A51-A1A4-15CD6B564E4F}" presName="nodeTx" presStyleLbl="node1" presStyleIdx="2" presStyleCnt="3">
        <dgm:presLayoutVars>
          <dgm:bulletEnabled val="1"/>
        </dgm:presLayoutVars>
      </dgm:prSet>
      <dgm:spPr/>
    </dgm:pt>
    <dgm:pt modelId="{6E1F5F19-B0F1-490D-BBB0-5700E718DFFD}" type="pres">
      <dgm:prSet presAssocID="{5F094158-D79D-4A51-A1A4-15CD6B564E4F}" presName="invisiNode" presStyleLbl="node1" presStyleIdx="2" presStyleCnt="3"/>
      <dgm:spPr/>
    </dgm:pt>
    <dgm:pt modelId="{38F1130E-43CD-43B6-8FA7-4C31D980EF62}" type="pres">
      <dgm:prSet presAssocID="{5F094158-D79D-4A51-A1A4-15CD6B564E4F}" presName="imagNode" presStyleLbl="fgImgPlace1" presStyleIdx="2" presStyleCnt="3" custLinFactNeighborX="690"/>
      <dgm:spPr>
        <a:blipFill rotWithShape="1">
          <a:blip xmlns:r="http://schemas.openxmlformats.org/officeDocument/2006/relationships" r:embed="rId5"/>
          <a:srcRect/>
          <a:stretch>
            <a:fillRect l="-18000" r="-18000"/>
          </a:stretch>
        </a:blipFill>
      </dgm:spPr>
    </dgm:pt>
  </dgm:ptLst>
  <dgm:cxnLst>
    <dgm:cxn modelId="{15FBE112-E9BA-49A4-AC5E-3C3A366BBC57}" type="presOf" srcId="{EA515391-8C68-47A2-BD87-0BCF26F0E824}" destId="{007DE8D4-F6B1-4E83-B4FD-044A7FE27FFF}" srcOrd="1" destOrd="0" presId="urn:microsoft.com/office/officeart/2005/8/layout/hList7"/>
    <dgm:cxn modelId="{14F2E428-3ED9-4D39-B04C-FFA202D26D28}" type="presOf" srcId="{EA515391-8C68-47A2-BD87-0BCF26F0E824}" destId="{997357AA-D22D-483A-9D76-2D0D0B3C648E}" srcOrd="0" destOrd="0" presId="urn:microsoft.com/office/officeart/2005/8/layout/hList7"/>
    <dgm:cxn modelId="{31D53931-89C5-4893-BC44-78C3AB153CBA}" type="presOf" srcId="{A22DFA24-E531-4560-ABF4-D884763B0A70}" destId="{962C0F27-A339-43FF-88CB-21A1EE755DFF}" srcOrd="0" destOrd="0" presId="urn:microsoft.com/office/officeart/2005/8/layout/hList7"/>
    <dgm:cxn modelId="{B2C5A33C-6A31-490A-A57D-645D095FC9AA}" srcId="{B93128C1-0A81-46A4-ACDD-F0DCDA170896}" destId="{EA515391-8C68-47A2-BD87-0BCF26F0E824}" srcOrd="1" destOrd="0" parTransId="{E9780891-6E09-4DE1-931A-2378F4A5EB23}" sibTransId="{A22DFA24-E531-4560-ABF4-D884763B0A70}"/>
    <dgm:cxn modelId="{DDF30462-0E5C-4BB7-B277-4C72CC827097}" srcId="{B93128C1-0A81-46A4-ACDD-F0DCDA170896}" destId="{5F094158-D79D-4A51-A1A4-15CD6B564E4F}" srcOrd="2" destOrd="0" parTransId="{F909640B-4FBF-4BE4-B295-6186C1AEE4AC}" sibTransId="{0743147B-4E29-42B1-A2D6-5ADF8A5A1A71}"/>
    <dgm:cxn modelId="{4783F675-5F76-4E72-8444-E98228221958}" srcId="{B93128C1-0A81-46A4-ACDD-F0DCDA170896}" destId="{24B8D41E-F2AB-42FE-B161-99F171666227}" srcOrd="0" destOrd="0" parTransId="{3E99B1D0-00B9-4E8F-BDA8-DF3A24DFB994}" sibTransId="{F49FDCCB-9D83-4A58-9C6E-ACAC5205F4F3}"/>
    <dgm:cxn modelId="{59664777-0C9D-4179-9777-8A7DE71D44EE}" type="presOf" srcId="{24B8D41E-F2AB-42FE-B161-99F171666227}" destId="{0C0B978B-4055-4CF7-BAB9-7913A9617F64}" srcOrd="1" destOrd="0" presId="urn:microsoft.com/office/officeart/2005/8/layout/hList7"/>
    <dgm:cxn modelId="{65007F8D-B562-453B-B523-029592F49D84}" type="presOf" srcId="{5F094158-D79D-4A51-A1A4-15CD6B564E4F}" destId="{A1306347-7557-42F8-805C-2171D6390A4A}" srcOrd="1" destOrd="0" presId="urn:microsoft.com/office/officeart/2005/8/layout/hList7"/>
    <dgm:cxn modelId="{0984AE9B-BB80-4CE9-A4AE-32A8288B6181}" type="presOf" srcId="{B93128C1-0A81-46A4-ACDD-F0DCDA170896}" destId="{BDAE72E5-3495-4595-92BD-30A9F4880DCD}" srcOrd="0" destOrd="0" presId="urn:microsoft.com/office/officeart/2005/8/layout/hList7"/>
    <dgm:cxn modelId="{E38BD79F-D4A3-4DAE-82DE-6FDA8E4158FF}" type="presOf" srcId="{24B8D41E-F2AB-42FE-B161-99F171666227}" destId="{842A541A-4A54-4C91-B120-D227A4ABA9D8}" srcOrd="0" destOrd="0" presId="urn:microsoft.com/office/officeart/2005/8/layout/hList7"/>
    <dgm:cxn modelId="{B3AC11C4-3A50-4DD1-8C61-1A0852D61347}" type="presOf" srcId="{5F094158-D79D-4A51-A1A4-15CD6B564E4F}" destId="{C356B95C-49DF-4629-93AC-59919787CAEE}" srcOrd="0" destOrd="0" presId="urn:microsoft.com/office/officeart/2005/8/layout/hList7"/>
    <dgm:cxn modelId="{5DD10EE2-F369-4B1F-A2EA-0B5C9B9E00E3}" type="presOf" srcId="{F49FDCCB-9D83-4A58-9C6E-ACAC5205F4F3}" destId="{EB57B2AE-D818-4656-93F3-12BAB94DC952}" srcOrd="0" destOrd="0" presId="urn:microsoft.com/office/officeart/2005/8/layout/hList7"/>
    <dgm:cxn modelId="{7B105F27-7536-4FB9-8E65-1E876422963A}" type="presParOf" srcId="{BDAE72E5-3495-4595-92BD-30A9F4880DCD}" destId="{5E00181E-A4ED-42A2-8981-5DEE9BE37211}" srcOrd="0" destOrd="0" presId="urn:microsoft.com/office/officeart/2005/8/layout/hList7"/>
    <dgm:cxn modelId="{A8C01AAC-F75A-41CA-AA70-40177097A69C}" type="presParOf" srcId="{BDAE72E5-3495-4595-92BD-30A9F4880DCD}" destId="{A44048F2-3CCF-4C04-AEC0-17B8268207A1}" srcOrd="1" destOrd="0" presId="urn:microsoft.com/office/officeart/2005/8/layout/hList7"/>
    <dgm:cxn modelId="{D11CFE86-D80B-4461-AAC7-36D9AC351BFE}" type="presParOf" srcId="{A44048F2-3CCF-4C04-AEC0-17B8268207A1}" destId="{685557B1-ADEC-4E0A-BBCC-D44EA280DEA0}" srcOrd="0" destOrd="0" presId="urn:microsoft.com/office/officeart/2005/8/layout/hList7"/>
    <dgm:cxn modelId="{D0CB2516-9B8E-4F76-8DE6-FAF302ED3107}" type="presParOf" srcId="{685557B1-ADEC-4E0A-BBCC-D44EA280DEA0}" destId="{842A541A-4A54-4C91-B120-D227A4ABA9D8}" srcOrd="0" destOrd="0" presId="urn:microsoft.com/office/officeart/2005/8/layout/hList7"/>
    <dgm:cxn modelId="{667E4711-D8E9-4C6A-915A-E948352A8B57}" type="presParOf" srcId="{685557B1-ADEC-4E0A-BBCC-D44EA280DEA0}" destId="{0C0B978B-4055-4CF7-BAB9-7913A9617F64}" srcOrd="1" destOrd="0" presId="urn:microsoft.com/office/officeart/2005/8/layout/hList7"/>
    <dgm:cxn modelId="{865987A8-93CD-430A-AD63-504E8D04CBC5}" type="presParOf" srcId="{685557B1-ADEC-4E0A-BBCC-D44EA280DEA0}" destId="{21AFC037-647A-4F3F-922D-83F4F83BAF1A}" srcOrd="2" destOrd="0" presId="urn:microsoft.com/office/officeart/2005/8/layout/hList7"/>
    <dgm:cxn modelId="{CCEDFB25-2CEF-4EC1-957C-7AC52D745460}" type="presParOf" srcId="{685557B1-ADEC-4E0A-BBCC-D44EA280DEA0}" destId="{698D8FB8-D40F-4133-AD82-AE539366082F}" srcOrd="3" destOrd="0" presId="urn:microsoft.com/office/officeart/2005/8/layout/hList7"/>
    <dgm:cxn modelId="{844CDAFF-EB67-4A38-988C-B0115562B97E}" type="presParOf" srcId="{A44048F2-3CCF-4C04-AEC0-17B8268207A1}" destId="{EB57B2AE-D818-4656-93F3-12BAB94DC952}" srcOrd="1" destOrd="0" presId="urn:microsoft.com/office/officeart/2005/8/layout/hList7"/>
    <dgm:cxn modelId="{283F8505-4AB5-4936-BF5B-3F1AFCF9CF33}" type="presParOf" srcId="{A44048F2-3CCF-4C04-AEC0-17B8268207A1}" destId="{5800A476-5625-4699-85E6-B073B92F71B5}" srcOrd="2" destOrd="0" presId="urn:microsoft.com/office/officeart/2005/8/layout/hList7"/>
    <dgm:cxn modelId="{2CFF2B01-A762-4A05-AB35-5A8407BE371B}" type="presParOf" srcId="{5800A476-5625-4699-85E6-B073B92F71B5}" destId="{997357AA-D22D-483A-9D76-2D0D0B3C648E}" srcOrd="0" destOrd="0" presId="urn:microsoft.com/office/officeart/2005/8/layout/hList7"/>
    <dgm:cxn modelId="{3D53BA65-6CCD-4324-8277-C158E6916DBC}" type="presParOf" srcId="{5800A476-5625-4699-85E6-B073B92F71B5}" destId="{007DE8D4-F6B1-4E83-B4FD-044A7FE27FFF}" srcOrd="1" destOrd="0" presId="urn:microsoft.com/office/officeart/2005/8/layout/hList7"/>
    <dgm:cxn modelId="{697E75CB-044D-4AF6-9337-B9BF7775E360}" type="presParOf" srcId="{5800A476-5625-4699-85E6-B073B92F71B5}" destId="{6CE7A9DA-F4F6-4C8F-AC8A-90C529608FCD}" srcOrd="2" destOrd="0" presId="urn:microsoft.com/office/officeart/2005/8/layout/hList7"/>
    <dgm:cxn modelId="{C7E848B7-784E-494B-A35A-3854D1C7960D}" type="presParOf" srcId="{5800A476-5625-4699-85E6-B073B92F71B5}" destId="{E2450493-444F-4293-A4C3-6992F40B8980}" srcOrd="3" destOrd="0" presId="urn:microsoft.com/office/officeart/2005/8/layout/hList7"/>
    <dgm:cxn modelId="{3BB1AB76-86BB-438A-A641-7F85A3021FCC}" type="presParOf" srcId="{A44048F2-3CCF-4C04-AEC0-17B8268207A1}" destId="{962C0F27-A339-43FF-88CB-21A1EE755DFF}" srcOrd="3" destOrd="0" presId="urn:microsoft.com/office/officeart/2005/8/layout/hList7"/>
    <dgm:cxn modelId="{7D491332-0390-4E40-BAF9-14D7DFA75768}" type="presParOf" srcId="{A44048F2-3CCF-4C04-AEC0-17B8268207A1}" destId="{A425DE5B-7FF0-423C-A6DB-7F6F34BD5E16}" srcOrd="4" destOrd="0" presId="urn:microsoft.com/office/officeart/2005/8/layout/hList7"/>
    <dgm:cxn modelId="{8C3D9E65-A704-434F-AD05-38A6696BFBD6}" type="presParOf" srcId="{A425DE5B-7FF0-423C-A6DB-7F6F34BD5E16}" destId="{C356B95C-49DF-4629-93AC-59919787CAEE}" srcOrd="0" destOrd="0" presId="urn:microsoft.com/office/officeart/2005/8/layout/hList7"/>
    <dgm:cxn modelId="{DFBEE611-308B-4949-9477-D497EB623EA6}" type="presParOf" srcId="{A425DE5B-7FF0-423C-A6DB-7F6F34BD5E16}" destId="{A1306347-7557-42F8-805C-2171D6390A4A}" srcOrd="1" destOrd="0" presId="urn:microsoft.com/office/officeart/2005/8/layout/hList7"/>
    <dgm:cxn modelId="{BCA454D9-F2B2-40C9-8C6B-D98C6C15B659}" type="presParOf" srcId="{A425DE5B-7FF0-423C-A6DB-7F6F34BD5E16}" destId="{6E1F5F19-B0F1-490D-BBB0-5700E718DFFD}" srcOrd="2" destOrd="0" presId="urn:microsoft.com/office/officeart/2005/8/layout/hList7"/>
    <dgm:cxn modelId="{527234E9-5304-4CBD-927D-5AE72DDF627E}" type="presParOf" srcId="{A425DE5B-7FF0-423C-A6DB-7F6F34BD5E16}" destId="{38F1130E-43CD-43B6-8FA7-4C31D980EF6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71825A-8460-4D5C-AFCB-245F98B61E18}"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AF04A018-1EBD-4E61-94A0-358CFAF246BF}">
      <dgm:prSet phldrT="[Text]"/>
      <dgm:spPr/>
      <dgm:t>
        <a:bodyPr/>
        <a:lstStyle/>
        <a:p>
          <a:r>
            <a:rPr lang="en-US" dirty="0"/>
            <a:t>Specific</a:t>
          </a:r>
        </a:p>
      </dgm:t>
    </dgm:pt>
    <dgm:pt modelId="{ACF8D0E9-523F-4A53-902E-F7EC717CB406}" type="parTrans" cxnId="{EFD7C30A-328A-4C04-AE8D-75D75DE2AEDE}">
      <dgm:prSet/>
      <dgm:spPr/>
      <dgm:t>
        <a:bodyPr/>
        <a:lstStyle/>
        <a:p>
          <a:endParaRPr lang="en-US"/>
        </a:p>
      </dgm:t>
    </dgm:pt>
    <dgm:pt modelId="{648EF14A-7782-41B4-BE44-AA0DD9BB2513}" type="sibTrans" cxnId="{EFD7C30A-328A-4C04-AE8D-75D75DE2AEDE}">
      <dgm:prSet/>
      <dgm:spPr/>
      <dgm:t>
        <a:bodyPr/>
        <a:lstStyle/>
        <a:p>
          <a:endParaRPr lang="en-US"/>
        </a:p>
      </dgm:t>
    </dgm:pt>
    <dgm:pt modelId="{B53D5D57-C4F0-4A32-BF41-2D8C2529780F}">
      <dgm:prSet phldrT="[Text]"/>
      <dgm:spPr/>
      <dgm:t>
        <a:bodyPr/>
        <a:lstStyle/>
        <a:p>
          <a:r>
            <a:rPr lang="en-US" dirty="0"/>
            <a:t>Be specific about what want to accomplish; who</a:t>
          </a:r>
        </a:p>
      </dgm:t>
    </dgm:pt>
    <dgm:pt modelId="{3BBA5287-140D-4763-B092-13387D428F30}" type="parTrans" cxnId="{B9CEEBAE-1AB1-4E12-9F19-740B5F72CFBD}">
      <dgm:prSet/>
      <dgm:spPr/>
      <dgm:t>
        <a:bodyPr/>
        <a:lstStyle/>
        <a:p>
          <a:endParaRPr lang="en-US"/>
        </a:p>
      </dgm:t>
    </dgm:pt>
    <dgm:pt modelId="{96B4EBE6-B8D4-4FAE-93F1-82E3E44D9C3A}" type="sibTrans" cxnId="{B9CEEBAE-1AB1-4E12-9F19-740B5F72CFBD}">
      <dgm:prSet/>
      <dgm:spPr/>
      <dgm:t>
        <a:bodyPr/>
        <a:lstStyle/>
        <a:p>
          <a:endParaRPr lang="en-US"/>
        </a:p>
      </dgm:t>
    </dgm:pt>
    <dgm:pt modelId="{015EA0BA-C2CD-4E97-A55F-B71B145C2FEA}">
      <dgm:prSet phldrT="[Text]"/>
      <dgm:spPr/>
      <dgm:t>
        <a:bodyPr/>
        <a:lstStyle/>
        <a:p>
          <a:r>
            <a:rPr lang="en-US" dirty="0"/>
            <a:t>What does your goal target?</a:t>
          </a:r>
        </a:p>
      </dgm:t>
    </dgm:pt>
    <dgm:pt modelId="{542CCB84-A2B6-4BD1-8ACF-CC52441DDF2D}" type="parTrans" cxnId="{3E777270-30D9-4D61-98FD-E88207A6A13C}">
      <dgm:prSet/>
      <dgm:spPr/>
      <dgm:t>
        <a:bodyPr/>
        <a:lstStyle/>
        <a:p>
          <a:endParaRPr lang="en-US"/>
        </a:p>
      </dgm:t>
    </dgm:pt>
    <dgm:pt modelId="{68A46E6A-8E00-48EC-AA8E-83D7D748B088}" type="sibTrans" cxnId="{3E777270-30D9-4D61-98FD-E88207A6A13C}">
      <dgm:prSet/>
      <dgm:spPr/>
      <dgm:t>
        <a:bodyPr/>
        <a:lstStyle/>
        <a:p>
          <a:endParaRPr lang="en-US"/>
        </a:p>
      </dgm:t>
    </dgm:pt>
    <dgm:pt modelId="{DEEABF73-AF75-4B19-A803-59C20541761D}">
      <dgm:prSet phldrT="[Text]"/>
      <dgm:spPr/>
      <dgm:t>
        <a:bodyPr/>
        <a:lstStyle/>
        <a:p>
          <a:r>
            <a:rPr lang="en-US" dirty="0"/>
            <a:t>Measurable</a:t>
          </a:r>
        </a:p>
      </dgm:t>
    </dgm:pt>
    <dgm:pt modelId="{03F0CAA6-512A-4DC8-8238-001857883F76}" type="parTrans" cxnId="{8EC4938C-6C19-4A27-B38E-69A34036DAA4}">
      <dgm:prSet/>
      <dgm:spPr/>
      <dgm:t>
        <a:bodyPr/>
        <a:lstStyle/>
        <a:p>
          <a:endParaRPr lang="en-US"/>
        </a:p>
      </dgm:t>
    </dgm:pt>
    <dgm:pt modelId="{8D747853-8298-4A4A-97DB-9C75C9E9C7CF}" type="sibTrans" cxnId="{8EC4938C-6C19-4A27-B38E-69A34036DAA4}">
      <dgm:prSet/>
      <dgm:spPr/>
      <dgm:t>
        <a:bodyPr/>
        <a:lstStyle/>
        <a:p>
          <a:endParaRPr lang="en-US"/>
        </a:p>
      </dgm:t>
    </dgm:pt>
    <dgm:pt modelId="{8CCBA319-0EB8-44D1-8309-F21FD44CF898}">
      <dgm:prSet phldrT="[Text]"/>
      <dgm:spPr/>
      <dgm:t>
        <a:bodyPr/>
        <a:lstStyle/>
        <a:p>
          <a:r>
            <a:rPr lang="en-US" dirty="0"/>
            <a:t>How are you to measure it?</a:t>
          </a:r>
        </a:p>
      </dgm:t>
    </dgm:pt>
    <dgm:pt modelId="{A1418A62-44A4-4D24-9E26-C3F7D573F25E}" type="parTrans" cxnId="{6ECADC6B-7A85-42E3-966A-922DCBD2BA45}">
      <dgm:prSet/>
      <dgm:spPr/>
      <dgm:t>
        <a:bodyPr/>
        <a:lstStyle/>
        <a:p>
          <a:endParaRPr lang="en-US"/>
        </a:p>
      </dgm:t>
    </dgm:pt>
    <dgm:pt modelId="{3DAAE373-094F-4D39-87A6-261001E20B38}" type="sibTrans" cxnId="{6ECADC6B-7A85-42E3-966A-922DCBD2BA45}">
      <dgm:prSet/>
      <dgm:spPr/>
      <dgm:t>
        <a:bodyPr/>
        <a:lstStyle/>
        <a:p>
          <a:endParaRPr lang="en-US"/>
        </a:p>
      </dgm:t>
    </dgm:pt>
    <dgm:pt modelId="{5138EBD2-2EFD-491B-9761-A5598DDECBF2}">
      <dgm:prSet phldrT="[Text]"/>
      <dgm:spPr/>
      <dgm:t>
        <a:bodyPr/>
        <a:lstStyle/>
        <a:p>
          <a:r>
            <a:rPr lang="en-US" dirty="0"/>
            <a:t>Concrete criteria for measuring progress and reaching the end goal</a:t>
          </a:r>
        </a:p>
      </dgm:t>
    </dgm:pt>
    <dgm:pt modelId="{A5F69427-1926-4459-9C80-72D2742614BB}" type="parTrans" cxnId="{7C8E982E-64DB-4E04-8D46-3CE003C77750}">
      <dgm:prSet/>
      <dgm:spPr/>
      <dgm:t>
        <a:bodyPr/>
        <a:lstStyle/>
        <a:p>
          <a:endParaRPr lang="en-US"/>
        </a:p>
      </dgm:t>
    </dgm:pt>
    <dgm:pt modelId="{A8E01AB6-B58E-4A28-90BA-46C7606E84D4}" type="sibTrans" cxnId="{7C8E982E-64DB-4E04-8D46-3CE003C77750}">
      <dgm:prSet/>
      <dgm:spPr/>
      <dgm:t>
        <a:bodyPr/>
        <a:lstStyle/>
        <a:p>
          <a:endParaRPr lang="en-US"/>
        </a:p>
      </dgm:t>
    </dgm:pt>
    <dgm:pt modelId="{9415D393-C031-4A14-A4C8-42FEC6DF7ED5}">
      <dgm:prSet phldrT="[Text]"/>
      <dgm:spPr/>
      <dgm:t>
        <a:bodyPr/>
        <a:lstStyle/>
        <a:p>
          <a:r>
            <a:rPr lang="en-US" dirty="0"/>
            <a:t>Attainable</a:t>
          </a:r>
        </a:p>
      </dgm:t>
    </dgm:pt>
    <dgm:pt modelId="{ECA96EA6-E76D-47D1-98E7-1AA7E28DD74E}" type="parTrans" cxnId="{CFABFBA8-5ED1-48B1-AC92-18425E6A708F}">
      <dgm:prSet/>
      <dgm:spPr/>
      <dgm:t>
        <a:bodyPr/>
        <a:lstStyle/>
        <a:p>
          <a:endParaRPr lang="en-US"/>
        </a:p>
      </dgm:t>
    </dgm:pt>
    <dgm:pt modelId="{5D98C93A-100B-411A-B7DF-7690E7EE1D13}" type="sibTrans" cxnId="{CFABFBA8-5ED1-48B1-AC92-18425E6A708F}">
      <dgm:prSet/>
      <dgm:spPr/>
      <dgm:t>
        <a:bodyPr/>
        <a:lstStyle/>
        <a:p>
          <a:endParaRPr lang="en-US"/>
        </a:p>
      </dgm:t>
    </dgm:pt>
    <dgm:pt modelId="{E51AAA8E-0CB2-4A9C-857E-6A21FFD5DB47}">
      <dgm:prSet phldrT="[Text]"/>
      <dgm:spPr/>
      <dgm:t>
        <a:bodyPr/>
        <a:lstStyle/>
        <a:p>
          <a:r>
            <a:rPr lang="en-US" dirty="0"/>
            <a:t>Is the goal set achievable?</a:t>
          </a:r>
        </a:p>
      </dgm:t>
    </dgm:pt>
    <dgm:pt modelId="{EB078F4B-12F2-4AED-8B63-B6C70E385AC5}" type="parTrans" cxnId="{1C86F76F-43DC-43E8-8CCB-BAD8A53EF1E2}">
      <dgm:prSet/>
      <dgm:spPr/>
      <dgm:t>
        <a:bodyPr/>
        <a:lstStyle/>
        <a:p>
          <a:endParaRPr lang="en-US"/>
        </a:p>
      </dgm:t>
    </dgm:pt>
    <dgm:pt modelId="{90E08489-2412-4304-A160-DB0E0464F86D}" type="sibTrans" cxnId="{1C86F76F-43DC-43E8-8CCB-BAD8A53EF1E2}">
      <dgm:prSet/>
      <dgm:spPr/>
      <dgm:t>
        <a:bodyPr/>
        <a:lstStyle/>
        <a:p>
          <a:endParaRPr lang="en-US"/>
        </a:p>
      </dgm:t>
    </dgm:pt>
    <dgm:pt modelId="{223656AE-3F6A-4147-AE83-607FE830C26D}">
      <dgm:prSet phldrT="[Text]"/>
      <dgm:spPr/>
      <dgm:t>
        <a:bodyPr/>
        <a:lstStyle/>
        <a:p>
          <a:r>
            <a:rPr lang="en-US" dirty="0"/>
            <a:t>Realistic and possible for your team to reach</a:t>
          </a:r>
        </a:p>
      </dgm:t>
    </dgm:pt>
    <dgm:pt modelId="{7650DB3A-BAAF-4315-B40E-8911E8AE6EFE}" type="parTrans" cxnId="{F8F7A9D9-2047-4496-BC7D-9A08ACC7F20C}">
      <dgm:prSet/>
      <dgm:spPr/>
      <dgm:t>
        <a:bodyPr/>
        <a:lstStyle/>
        <a:p>
          <a:endParaRPr lang="en-US"/>
        </a:p>
      </dgm:t>
    </dgm:pt>
    <dgm:pt modelId="{3CFEAF1F-6277-4223-A373-0E07EFFA7887}" type="sibTrans" cxnId="{F8F7A9D9-2047-4496-BC7D-9A08ACC7F20C}">
      <dgm:prSet/>
      <dgm:spPr/>
      <dgm:t>
        <a:bodyPr/>
        <a:lstStyle/>
        <a:p>
          <a:endParaRPr lang="en-US"/>
        </a:p>
      </dgm:t>
    </dgm:pt>
    <dgm:pt modelId="{94AEAF69-E869-447E-ABD8-FCA8D90BE25F}">
      <dgm:prSet/>
      <dgm:spPr/>
      <dgm:t>
        <a:bodyPr/>
        <a:lstStyle/>
        <a:p>
          <a:r>
            <a:rPr lang="en-US" dirty="0"/>
            <a:t>Realistic or Relevant</a:t>
          </a:r>
        </a:p>
      </dgm:t>
    </dgm:pt>
    <dgm:pt modelId="{F3A8C98E-B8F8-4D7A-BA14-984A62F56CA7}" type="parTrans" cxnId="{B2C27FA5-F55A-4436-90BD-E56A2D3DD90E}">
      <dgm:prSet/>
      <dgm:spPr/>
      <dgm:t>
        <a:bodyPr/>
        <a:lstStyle/>
        <a:p>
          <a:endParaRPr lang="en-US"/>
        </a:p>
      </dgm:t>
    </dgm:pt>
    <dgm:pt modelId="{A1A7C11F-CE75-4364-9459-126E48A9705A}" type="sibTrans" cxnId="{B2C27FA5-F55A-4436-90BD-E56A2D3DD90E}">
      <dgm:prSet/>
      <dgm:spPr/>
      <dgm:t>
        <a:bodyPr/>
        <a:lstStyle/>
        <a:p>
          <a:endParaRPr lang="en-US"/>
        </a:p>
      </dgm:t>
    </dgm:pt>
    <dgm:pt modelId="{3DFF6516-8A94-427B-981C-74502166AF4E}">
      <dgm:prSet/>
      <dgm:spPr/>
      <dgm:t>
        <a:bodyPr/>
        <a:lstStyle/>
        <a:p>
          <a:r>
            <a:rPr lang="en-US" dirty="0"/>
            <a:t>Time- bound</a:t>
          </a:r>
        </a:p>
      </dgm:t>
    </dgm:pt>
    <dgm:pt modelId="{84456C58-7D7F-4BD8-B4AB-14FA189B8F95}" type="parTrans" cxnId="{B469547E-1450-4181-A873-F444B35AC1C7}">
      <dgm:prSet/>
      <dgm:spPr/>
      <dgm:t>
        <a:bodyPr/>
        <a:lstStyle/>
        <a:p>
          <a:endParaRPr lang="en-US"/>
        </a:p>
      </dgm:t>
    </dgm:pt>
    <dgm:pt modelId="{14F3B58B-F695-4240-A55F-F550F121172C}" type="sibTrans" cxnId="{B469547E-1450-4181-A873-F444B35AC1C7}">
      <dgm:prSet/>
      <dgm:spPr/>
      <dgm:t>
        <a:bodyPr/>
        <a:lstStyle/>
        <a:p>
          <a:endParaRPr lang="en-US"/>
        </a:p>
      </dgm:t>
    </dgm:pt>
    <dgm:pt modelId="{2BD52EFE-C98D-4F64-B514-4EEC650B3265}">
      <dgm:prSet/>
      <dgm:spPr/>
      <dgm:t>
        <a:bodyPr/>
        <a:lstStyle/>
        <a:p>
          <a:r>
            <a:rPr lang="en-US" dirty="0"/>
            <a:t>Does the expected result align to your business plan?</a:t>
          </a:r>
        </a:p>
      </dgm:t>
    </dgm:pt>
    <dgm:pt modelId="{0E574C3D-B9B8-4C8D-845E-4CE7B7E5C479}" type="parTrans" cxnId="{F293893C-74A0-4F14-8660-25C877BC64AA}">
      <dgm:prSet/>
      <dgm:spPr/>
      <dgm:t>
        <a:bodyPr/>
        <a:lstStyle/>
        <a:p>
          <a:endParaRPr lang="en-US"/>
        </a:p>
      </dgm:t>
    </dgm:pt>
    <dgm:pt modelId="{550D7137-704F-49B3-9B16-94D2733692BB}" type="sibTrans" cxnId="{F293893C-74A0-4F14-8660-25C877BC64AA}">
      <dgm:prSet/>
      <dgm:spPr/>
      <dgm:t>
        <a:bodyPr/>
        <a:lstStyle/>
        <a:p>
          <a:endParaRPr lang="en-US"/>
        </a:p>
      </dgm:t>
    </dgm:pt>
    <dgm:pt modelId="{8308ADF9-8E55-434D-9C4A-4A49BAE63F00}">
      <dgm:prSet/>
      <dgm:spPr/>
      <dgm:t>
        <a:bodyPr/>
        <a:lstStyle/>
        <a:p>
          <a:r>
            <a:rPr lang="en-US" dirty="0"/>
            <a:t>By when will you reach your goal?</a:t>
          </a:r>
        </a:p>
      </dgm:t>
    </dgm:pt>
    <dgm:pt modelId="{50711550-0674-4FD8-8FBD-36C1A0516958}" type="parTrans" cxnId="{42133F3E-FE9C-4A7A-9ACE-597D5F0FF3E8}">
      <dgm:prSet/>
      <dgm:spPr/>
      <dgm:t>
        <a:bodyPr/>
        <a:lstStyle/>
        <a:p>
          <a:endParaRPr lang="en-US"/>
        </a:p>
      </dgm:t>
    </dgm:pt>
    <dgm:pt modelId="{AC6F2100-F1FC-4105-847A-062031B62CE4}" type="sibTrans" cxnId="{42133F3E-FE9C-4A7A-9ACE-597D5F0FF3E8}">
      <dgm:prSet/>
      <dgm:spPr/>
      <dgm:t>
        <a:bodyPr/>
        <a:lstStyle/>
        <a:p>
          <a:endParaRPr lang="en-US"/>
        </a:p>
      </dgm:t>
    </dgm:pt>
    <dgm:pt modelId="{430F40F0-C51A-4619-B803-C2C4BF1B3FA7}">
      <dgm:prSet/>
      <dgm:spPr/>
      <dgm:t>
        <a:bodyPr/>
        <a:lstStyle/>
        <a:p>
          <a:r>
            <a:rPr lang="en-US" dirty="0"/>
            <a:t>matter</a:t>
          </a:r>
        </a:p>
      </dgm:t>
    </dgm:pt>
    <dgm:pt modelId="{91BF361C-46A5-4AFD-B3C5-D2AC59EC9D4D}" type="parTrans" cxnId="{A4EDED3F-BCCE-4D38-9892-3721C05EC1D9}">
      <dgm:prSet/>
      <dgm:spPr/>
      <dgm:t>
        <a:bodyPr/>
        <a:lstStyle/>
        <a:p>
          <a:endParaRPr lang="en-US"/>
        </a:p>
      </dgm:t>
    </dgm:pt>
    <dgm:pt modelId="{87A33B6D-E947-4727-93F6-179881096653}" type="sibTrans" cxnId="{A4EDED3F-BCCE-4D38-9892-3721C05EC1D9}">
      <dgm:prSet/>
      <dgm:spPr/>
      <dgm:t>
        <a:bodyPr/>
        <a:lstStyle/>
        <a:p>
          <a:endParaRPr lang="en-US"/>
        </a:p>
      </dgm:t>
    </dgm:pt>
    <dgm:pt modelId="{4C763CD1-4925-4493-9094-62E600DB30FF}" type="pres">
      <dgm:prSet presAssocID="{B971825A-8460-4D5C-AFCB-245F98B61E18}" presName="linearFlow" presStyleCnt="0">
        <dgm:presLayoutVars>
          <dgm:dir/>
          <dgm:animLvl val="lvl"/>
          <dgm:resizeHandles val="exact"/>
        </dgm:presLayoutVars>
      </dgm:prSet>
      <dgm:spPr/>
    </dgm:pt>
    <dgm:pt modelId="{E9DFDA44-8AF2-498D-BB30-E6F5ED71F6D5}" type="pres">
      <dgm:prSet presAssocID="{AF04A018-1EBD-4E61-94A0-358CFAF246BF}" presName="composite" presStyleCnt="0"/>
      <dgm:spPr/>
    </dgm:pt>
    <dgm:pt modelId="{2638BA3A-0AF6-40A2-8704-077DC8255E4C}" type="pres">
      <dgm:prSet presAssocID="{AF04A018-1EBD-4E61-94A0-358CFAF246BF}" presName="parentText" presStyleLbl="alignNode1" presStyleIdx="0" presStyleCnt="5">
        <dgm:presLayoutVars>
          <dgm:chMax val="1"/>
          <dgm:bulletEnabled val="1"/>
        </dgm:presLayoutVars>
      </dgm:prSet>
      <dgm:spPr/>
    </dgm:pt>
    <dgm:pt modelId="{44444015-C284-40BF-B695-81BDD6530623}" type="pres">
      <dgm:prSet presAssocID="{AF04A018-1EBD-4E61-94A0-358CFAF246BF}" presName="descendantText" presStyleLbl="alignAcc1" presStyleIdx="0" presStyleCnt="5">
        <dgm:presLayoutVars>
          <dgm:bulletEnabled val="1"/>
        </dgm:presLayoutVars>
      </dgm:prSet>
      <dgm:spPr/>
    </dgm:pt>
    <dgm:pt modelId="{5976DFEA-E183-488E-8434-F4DEAD985E8C}" type="pres">
      <dgm:prSet presAssocID="{648EF14A-7782-41B4-BE44-AA0DD9BB2513}" presName="sp" presStyleCnt="0"/>
      <dgm:spPr/>
    </dgm:pt>
    <dgm:pt modelId="{00C0D41B-C795-43E2-9E09-50A539D12A2C}" type="pres">
      <dgm:prSet presAssocID="{DEEABF73-AF75-4B19-A803-59C20541761D}" presName="composite" presStyleCnt="0"/>
      <dgm:spPr/>
    </dgm:pt>
    <dgm:pt modelId="{D0931E40-F7A6-4A67-B6C0-BDE4BE029EE7}" type="pres">
      <dgm:prSet presAssocID="{DEEABF73-AF75-4B19-A803-59C20541761D}" presName="parentText" presStyleLbl="alignNode1" presStyleIdx="1" presStyleCnt="5">
        <dgm:presLayoutVars>
          <dgm:chMax val="1"/>
          <dgm:bulletEnabled val="1"/>
        </dgm:presLayoutVars>
      </dgm:prSet>
      <dgm:spPr/>
    </dgm:pt>
    <dgm:pt modelId="{90572F3E-3010-4CEA-B697-0AF6405BEDBC}" type="pres">
      <dgm:prSet presAssocID="{DEEABF73-AF75-4B19-A803-59C20541761D}" presName="descendantText" presStyleLbl="alignAcc1" presStyleIdx="1" presStyleCnt="5">
        <dgm:presLayoutVars>
          <dgm:bulletEnabled val="1"/>
        </dgm:presLayoutVars>
      </dgm:prSet>
      <dgm:spPr/>
    </dgm:pt>
    <dgm:pt modelId="{87AE0718-A062-4D38-AD73-1E3F20EFBC33}" type="pres">
      <dgm:prSet presAssocID="{8D747853-8298-4A4A-97DB-9C75C9E9C7CF}" presName="sp" presStyleCnt="0"/>
      <dgm:spPr/>
    </dgm:pt>
    <dgm:pt modelId="{E10AD79E-A8A2-43A7-B6FC-1C03A454D356}" type="pres">
      <dgm:prSet presAssocID="{9415D393-C031-4A14-A4C8-42FEC6DF7ED5}" presName="composite" presStyleCnt="0"/>
      <dgm:spPr/>
    </dgm:pt>
    <dgm:pt modelId="{A76B9F26-2434-4720-A88A-59F8676EBFBC}" type="pres">
      <dgm:prSet presAssocID="{9415D393-C031-4A14-A4C8-42FEC6DF7ED5}" presName="parentText" presStyleLbl="alignNode1" presStyleIdx="2" presStyleCnt="5">
        <dgm:presLayoutVars>
          <dgm:chMax val="1"/>
          <dgm:bulletEnabled val="1"/>
        </dgm:presLayoutVars>
      </dgm:prSet>
      <dgm:spPr/>
    </dgm:pt>
    <dgm:pt modelId="{73EBEE8C-ECEE-41BB-85B9-DBD2767D289E}" type="pres">
      <dgm:prSet presAssocID="{9415D393-C031-4A14-A4C8-42FEC6DF7ED5}" presName="descendantText" presStyleLbl="alignAcc1" presStyleIdx="2" presStyleCnt="5">
        <dgm:presLayoutVars>
          <dgm:bulletEnabled val="1"/>
        </dgm:presLayoutVars>
      </dgm:prSet>
      <dgm:spPr/>
    </dgm:pt>
    <dgm:pt modelId="{E8169E46-125C-4B1C-AD92-994B83D5C375}" type="pres">
      <dgm:prSet presAssocID="{5D98C93A-100B-411A-B7DF-7690E7EE1D13}" presName="sp" presStyleCnt="0"/>
      <dgm:spPr/>
    </dgm:pt>
    <dgm:pt modelId="{257918BD-5F86-4F72-9F25-4FE8C556CA12}" type="pres">
      <dgm:prSet presAssocID="{94AEAF69-E869-447E-ABD8-FCA8D90BE25F}" presName="composite" presStyleCnt="0"/>
      <dgm:spPr/>
    </dgm:pt>
    <dgm:pt modelId="{94D35D42-B2E4-42C4-834C-5B5EAAAE324C}" type="pres">
      <dgm:prSet presAssocID="{94AEAF69-E869-447E-ABD8-FCA8D90BE25F}" presName="parentText" presStyleLbl="alignNode1" presStyleIdx="3" presStyleCnt="5">
        <dgm:presLayoutVars>
          <dgm:chMax val="1"/>
          <dgm:bulletEnabled val="1"/>
        </dgm:presLayoutVars>
      </dgm:prSet>
      <dgm:spPr/>
    </dgm:pt>
    <dgm:pt modelId="{21437E28-62D1-431F-B829-50348643E290}" type="pres">
      <dgm:prSet presAssocID="{94AEAF69-E869-447E-ABD8-FCA8D90BE25F}" presName="descendantText" presStyleLbl="alignAcc1" presStyleIdx="3" presStyleCnt="5">
        <dgm:presLayoutVars>
          <dgm:bulletEnabled val="1"/>
        </dgm:presLayoutVars>
      </dgm:prSet>
      <dgm:spPr/>
    </dgm:pt>
    <dgm:pt modelId="{700738E3-AFD5-4F08-A139-433E26DF59E8}" type="pres">
      <dgm:prSet presAssocID="{A1A7C11F-CE75-4364-9459-126E48A9705A}" presName="sp" presStyleCnt="0"/>
      <dgm:spPr/>
    </dgm:pt>
    <dgm:pt modelId="{E6EEBD7B-DAC0-4CFB-B7B4-939C01005277}" type="pres">
      <dgm:prSet presAssocID="{3DFF6516-8A94-427B-981C-74502166AF4E}" presName="composite" presStyleCnt="0"/>
      <dgm:spPr/>
    </dgm:pt>
    <dgm:pt modelId="{F1E7FD4E-4C90-4DBD-B81B-B973993398C0}" type="pres">
      <dgm:prSet presAssocID="{3DFF6516-8A94-427B-981C-74502166AF4E}" presName="parentText" presStyleLbl="alignNode1" presStyleIdx="4" presStyleCnt="5">
        <dgm:presLayoutVars>
          <dgm:chMax val="1"/>
          <dgm:bulletEnabled val="1"/>
        </dgm:presLayoutVars>
      </dgm:prSet>
      <dgm:spPr/>
    </dgm:pt>
    <dgm:pt modelId="{DEB9502A-E42A-4101-82BA-E012FB373E15}" type="pres">
      <dgm:prSet presAssocID="{3DFF6516-8A94-427B-981C-74502166AF4E}" presName="descendantText" presStyleLbl="alignAcc1" presStyleIdx="4" presStyleCnt="5">
        <dgm:presLayoutVars>
          <dgm:bulletEnabled val="1"/>
        </dgm:presLayoutVars>
      </dgm:prSet>
      <dgm:spPr/>
    </dgm:pt>
  </dgm:ptLst>
  <dgm:cxnLst>
    <dgm:cxn modelId="{EFD7C30A-328A-4C04-AE8D-75D75DE2AEDE}" srcId="{B971825A-8460-4D5C-AFCB-245F98B61E18}" destId="{AF04A018-1EBD-4E61-94A0-358CFAF246BF}" srcOrd="0" destOrd="0" parTransId="{ACF8D0E9-523F-4A53-902E-F7EC717CB406}" sibTransId="{648EF14A-7782-41B4-BE44-AA0DD9BB2513}"/>
    <dgm:cxn modelId="{6853180C-BDE1-4787-8A08-95B698F798A8}" type="presOf" srcId="{430F40F0-C51A-4619-B803-C2C4BF1B3FA7}" destId="{21437E28-62D1-431F-B829-50348643E290}" srcOrd="0" destOrd="1" presId="urn:microsoft.com/office/officeart/2005/8/layout/chevron2"/>
    <dgm:cxn modelId="{7C8E982E-64DB-4E04-8D46-3CE003C77750}" srcId="{DEEABF73-AF75-4B19-A803-59C20541761D}" destId="{5138EBD2-2EFD-491B-9761-A5598DDECBF2}" srcOrd="1" destOrd="0" parTransId="{A5F69427-1926-4459-9C80-72D2742614BB}" sibTransId="{A8E01AB6-B58E-4A28-90BA-46C7606E84D4}"/>
    <dgm:cxn modelId="{3089E434-8FD9-4448-8B0D-593F0FB6B767}" type="presOf" srcId="{94AEAF69-E869-447E-ABD8-FCA8D90BE25F}" destId="{94D35D42-B2E4-42C4-834C-5B5EAAAE324C}" srcOrd="0" destOrd="0" presId="urn:microsoft.com/office/officeart/2005/8/layout/chevron2"/>
    <dgm:cxn modelId="{F293893C-74A0-4F14-8660-25C877BC64AA}" srcId="{94AEAF69-E869-447E-ABD8-FCA8D90BE25F}" destId="{2BD52EFE-C98D-4F64-B514-4EEC650B3265}" srcOrd="0" destOrd="0" parTransId="{0E574C3D-B9B8-4C8D-845E-4CE7B7E5C479}" sibTransId="{550D7137-704F-49B3-9B16-94D2733692BB}"/>
    <dgm:cxn modelId="{42133F3E-FE9C-4A7A-9ACE-597D5F0FF3E8}" srcId="{3DFF6516-8A94-427B-981C-74502166AF4E}" destId="{8308ADF9-8E55-434D-9C4A-4A49BAE63F00}" srcOrd="0" destOrd="0" parTransId="{50711550-0674-4FD8-8FBD-36C1A0516958}" sibTransId="{AC6F2100-F1FC-4105-847A-062031B62CE4}"/>
    <dgm:cxn modelId="{A4EDED3F-BCCE-4D38-9892-3721C05EC1D9}" srcId="{94AEAF69-E869-447E-ABD8-FCA8D90BE25F}" destId="{430F40F0-C51A-4619-B803-C2C4BF1B3FA7}" srcOrd="1" destOrd="0" parTransId="{91BF361C-46A5-4AFD-B3C5-D2AC59EC9D4D}" sibTransId="{87A33B6D-E947-4727-93F6-179881096653}"/>
    <dgm:cxn modelId="{4B333446-6A39-4F58-8924-07AD30E78725}" type="presOf" srcId="{E51AAA8E-0CB2-4A9C-857E-6A21FFD5DB47}" destId="{73EBEE8C-ECEE-41BB-85B9-DBD2767D289E}" srcOrd="0" destOrd="0" presId="urn:microsoft.com/office/officeart/2005/8/layout/chevron2"/>
    <dgm:cxn modelId="{AC858E47-CACA-4069-8A5C-96A6104DBC2A}" type="presOf" srcId="{8CCBA319-0EB8-44D1-8309-F21FD44CF898}" destId="{90572F3E-3010-4CEA-B697-0AF6405BEDBC}" srcOrd="0" destOrd="0" presId="urn:microsoft.com/office/officeart/2005/8/layout/chevron2"/>
    <dgm:cxn modelId="{6ECADC6B-7A85-42E3-966A-922DCBD2BA45}" srcId="{DEEABF73-AF75-4B19-A803-59C20541761D}" destId="{8CCBA319-0EB8-44D1-8309-F21FD44CF898}" srcOrd="0" destOrd="0" parTransId="{A1418A62-44A4-4D24-9E26-C3F7D573F25E}" sibTransId="{3DAAE373-094F-4D39-87A6-261001E20B38}"/>
    <dgm:cxn modelId="{1C86F76F-43DC-43E8-8CCB-BAD8A53EF1E2}" srcId="{9415D393-C031-4A14-A4C8-42FEC6DF7ED5}" destId="{E51AAA8E-0CB2-4A9C-857E-6A21FFD5DB47}" srcOrd="0" destOrd="0" parTransId="{EB078F4B-12F2-4AED-8B63-B6C70E385AC5}" sibTransId="{90E08489-2412-4304-A160-DB0E0464F86D}"/>
    <dgm:cxn modelId="{3E777270-30D9-4D61-98FD-E88207A6A13C}" srcId="{AF04A018-1EBD-4E61-94A0-358CFAF246BF}" destId="{015EA0BA-C2CD-4E97-A55F-B71B145C2FEA}" srcOrd="1" destOrd="0" parTransId="{542CCB84-A2B6-4BD1-8ACF-CC52441DDF2D}" sibTransId="{68A46E6A-8E00-48EC-AA8E-83D7D748B088}"/>
    <dgm:cxn modelId="{B469547E-1450-4181-A873-F444B35AC1C7}" srcId="{B971825A-8460-4D5C-AFCB-245F98B61E18}" destId="{3DFF6516-8A94-427B-981C-74502166AF4E}" srcOrd="4" destOrd="0" parTransId="{84456C58-7D7F-4BD8-B4AB-14FA189B8F95}" sibTransId="{14F3B58B-F695-4240-A55F-F550F121172C}"/>
    <dgm:cxn modelId="{D2E5C387-0C58-465B-9ADC-CC9405440D36}" type="presOf" srcId="{015EA0BA-C2CD-4E97-A55F-B71B145C2FEA}" destId="{44444015-C284-40BF-B695-81BDD6530623}" srcOrd="0" destOrd="1" presId="urn:microsoft.com/office/officeart/2005/8/layout/chevron2"/>
    <dgm:cxn modelId="{8EC4938C-6C19-4A27-B38E-69A34036DAA4}" srcId="{B971825A-8460-4D5C-AFCB-245F98B61E18}" destId="{DEEABF73-AF75-4B19-A803-59C20541761D}" srcOrd="1" destOrd="0" parTransId="{03F0CAA6-512A-4DC8-8238-001857883F76}" sibTransId="{8D747853-8298-4A4A-97DB-9C75C9E9C7CF}"/>
    <dgm:cxn modelId="{36E8B08C-827D-4C5D-A37B-37F64C5F1D57}" type="presOf" srcId="{B971825A-8460-4D5C-AFCB-245F98B61E18}" destId="{4C763CD1-4925-4493-9094-62E600DB30FF}" srcOrd="0" destOrd="0" presId="urn:microsoft.com/office/officeart/2005/8/layout/chevron2"/>
    <dgm:cxn modelId="{4BFF4994-8A9F-423D-B19F-0B39A88BCCCE}" type="presOf" srcId="{3DFF6516-8A94-427B-981C-74502166AF4E}" destId="{F1E7FD4E-4C90-4DBD-B81B-B973993398C0}" srcOrd="0" destOrd="0" presId="urn:microsoft.com/office/officeart/2005/8/layout/chevron2"/>
    <dgm:cxn modelId="{B2C27FA5-F55A-4436-90BD-E56A2D3DD90E}" srcId="{B971825A-8460-4D5C-AFCB-245F98B61E18}" destId="{94AEAF69-E869-447E-ABD8-FCA8D90BE25F}" srcOrd="3" destOrd="0" parTransId="{F3A8C98E-B8F8-4D7A-BA14-984A62F56CA7}" sibTransId="{A1A7C11F-CE75-4364-9459-126E48A9705A}"/>
    <dgm:cxn modelId="{CFABFBA8-5ED1-48B1-AC92-18425E6A708F}" srcId="{B971825A-8460-4D5C-AFCB-245F98B61E18}" destId="{9415D393-C031-4A14-A4C8-42FEC6DF7ED5}" srcOrd="2" destOrd="0" parTransId="{ECA96EA6-E76D-47D1-98E7-1AA7E28DD74E}" sibTransId="{5D98C93A-100B-411A-B7DF-7690E7EE1D13}"/>
    <dgm:cxn modelId="{B9CEEBAE-1AB1-4E12-9F19-740B5F72CFBD}" srcId="{AF04A018-1EBD-4E61-94A0-358CFAF246BF}" destId="{B53D5D57-C4F0-4A32-BF41-2D8C2529780F}" srcOrd="0" destOrd="0" parTransId="{3BBA5287-140D-4763-B092-13387D428F30}" sibTransId="{96B4EBE6-B8D4-4FAE-93F1-82E3E44D9C3A}"/>
    <dgm:cxn modelId="{52D50EBD-071C-4C71-BDA8-223DADCC8910}" type="presOf" srcId="{AF04A018-1EBD-4E61-94A0-358CFAF246BF}" destId="{2638BA3A-0AF6-40A2-8704-077DC8255E4C}" srcOrd="0" destOrd="0" presId="urn:microsoft.com/office/officeart/2005/8/layout/chevron2"/>
    <dgm:cxn modelId="{CF5BE3C5-A362-4112-921C-E44B3008A214}" type="presOf" srcId="{9415D393-C031-4A14-A4C8-42FEC6DF7ED5}" destId="{A76B9F26-2434-4720-A88A-59F8676EBFBC}" srcOrd="0" destOrd="0" presId="urn:microsoft.com/office/officeart/2005/8/layout/chevron2"/>
    <dgm:cxn modelId="{F8F7A9D9-2047-4496-BC7D-9A08ACC7F20C}" srcId="{9415D393-C031-4A14-A4C8-42FEC6DF7ED5}" destId="{223656AE-3F6A-4147-AE83-607FE830C26D}" srcOrd="1" destOrd="0" parTransId="{7650DB3A-BAAF-4315-B40E-8911E8AE6EFE}" sibTransId="{3CFEAF1F-6277-4223-A373-0E07EFFA7887}"/>
    <dgm:cxn modelId="{9B3869E2-0D8A-4A4D-8E5D-31F9BC254736}" type="presOf" srcId="{8308ADF9-8E55-434D-9C4A-4A49BAE63F00}" destId="{DEB9502A-E42A-4101-82BA-E012FB373E15}" srcOrd="0" destOrd="0" presId="urn:microsoft.com/office/officeart/2005/8/layout/chevron2"/>
    <dgm:cxn modelId="{2E61A6EA-2C5A-4F2E-877D-9756D6147908}" type="presOf" srcId="{DEEABF73-AF75-4B19-A803-59C20541761D}" destId="{D0931E40-F7A6-4A67-B6C0-BDE4BE029EE7}" srcOrd="0" destOrd="0" presId="urn:microsoft.com/office/officeart/2005/8/layout/chevron2"/>
    <dgm:cxn modelId="{7F4B60ED-CB6A-40B6-978F-7E41BD606A87}" type="presOf" srcId="{5138EBD2-2EFD-491B-9761-A5598DDECBF2}" destId="{90572F3E-3010-4CEA-B697-0AF6405BEDBC}" srcOrd="0" destOrd="1" presId="urn:microsoft.com/office/officeart/2005/8/layout/chevron2"/>
    <dgm:cxn modelId="{DE8F5EF7-B47A-4984-A625-A8D8EF0854E7}" type="presOf" srcId="{223656AE-3F6A-4147-AE83-607FE830C26D}" destId="{73EBEE8C-ECEE-41BB-85B9-DBD2767D289E}" srcOrd="0" destOrd="1" presId="urn:microsoft.com/office/officeart/2005/8/layout/chevron2"/>
    <dgm:cxn modelId="{1C3E5FF8-1E10-49D4-A8E3-F6C5A3268FE3}" type="presOf" srcId="{B53D5D57-C4F0-4A32-BF41-2D8C2529780F}" destId="{44444015-C284-40BF-B695-81BDD6530623}" srcOrd="0" destOrd="0" presId="urn:microsoft.com/office/officeart/2005/8/layout/chevron2"/>
    <dgm:cxn modelId="{CC5436F9-2FC5-42CD-8A49-98ED51E86CA7}" type="presOf" srcId="{2BD52EFE-C98D-4F64-B514-4EEC650B3265}" destId="{21437E28-62D1-431F-B829-50348643E290}" srcOrd="0" destOrd="0" presId="urn:microsoft.com/office/officeart/2005/8/layout/chevron2"/>
    <dgm:cxn modelId="{36E252C0-32DA-44F4-B1EF-5A7A265C1243}" type="presParOf" srcId="{4C763CD1-4925-4493-9094-62E600DB30FF}" destId="{E9DFDA44-8AF2-498D-BB30-E6F5ED71F6D5}" srcOrd="0" destOrd="0" presId="urn:microsoft.com/office/officeart/2005/8/layout/chevron2"/>
    <dgm:cxn modelId="{33CE9933-333C-4F76-89AA-72171C03174A}" type="presParOf" srcId="{E9DFDA44-8AF2-498D-BB30-E6F5ED71F6D5}" destId="{2638BA3A-0AF6-40A2-8704-077DC8255E4C}" srcOrd="0" destOrd="0" presId="urn:microsoft.com/office/officeart/2005/8/layout/chevron2"/>
    <dgm:cxn modelId="{26BEDD90-D53B-4BCE-A469-BDDC4A239BEB}" type="presParOf" srcId="{E9DFDA44-8AF2-498D-BB30-E6F5ED71F6D5}" destId="{44444015-C284-40BF-B695-81BDD6530623}" srcOrd="1" destOrd="0" presId="urn:microsoft.com/office/officeart/2005/8/layout/chevron2"/>
    <dgm:cxn modelId="{88E5EBF0-3B6C-45F8-A5DB-5FC73BD82DE0}" type="presParOf" srcId="{4C763CD1-4925-4493-9094-62E600DB30FF}" destId="{5976DFEA-E183-488E-8434-F4DEAD985E8C}" srcOrd="1" destOrd="0" presId="urn:microsoft.com/office/officeart/2005/8/layout/chevron2"/>
    <dgm:cxn modelId="{1804320D-8223-4F04-BE61-5D9E0537505A}" type="presParOf" srcId="{4C763CD1-4925-4493-9094-62E600DB30FF}" destId="{00C0D41B-C795-43E2-9E09-50A539D12A2C}" srcOrd="2" destOrd="0" presId="urn:microsoft.com/office/officeart/2005/8/layout/chevron2"/>
    <dgm:cxn modelId="{CC756CD8-7599-4F44-A30C-46607EBCFFFD}" type="presParOf" srcId="{00C0D41B-C795-43E2-9E09-50A539D12A2C}" destId="{D0931E40-F7A6-4A67-B6C0-BDE4BE029EE7}" srcOrd="0" destOrd="0" presId="urn:microsoft.com/office/officeart/2005/8/layout/chevron2"/>
    <dgm:cxn modelId="{F69B1B11-6C39-424A-8BEC-CF23B1A1E0F8}" type="presParOf" srcId="{00C0D41B-C795-43E2-9E09-50A539D12A2C}" destId="{90572F3E-3010-4CEA-B697-0AF6405BEDBC}" srcOrd="1" destOrd="0" presId="urn:microsoft.com/office/officeart/2005/8/layout/chevron2"/>
    <dgm:cxn modelId="{BB2C32B6-7EEE-4C64-B5B3-C492AE427D4F}" type="presParOf" srcId="{4C763CD1-4925-4493-9094-62E600DB30FF}" destId="{87AE0718-A062-4D38-AD73-1E3F20EFBC33}" srcOrd="3" destOrd="0" presId="urn:microsoft.com/office/officeart/2005/8/layout/chevron2"/>
    <dgm:cxn modelId="{BFDD2C57-89B6-48A8-88B1-8D80379566DA}" type="presParOf" srcId="{4C763CD1-4925-4493-9094-62E600DB30FF}" destId="{E10AD79E-A8A2-43A7-B6FC-1C03A454D356}" srcOrd="4" destOrd="0" presId="urn:microsoft.com/office/officeart/2005/8/layout/chevron2"/>
    <dgm:cxn modelId="{9CBEFEE7-5681-4E7B-A92E-474599EDCCEF}" type="presParOf" srcId="{E10AD79E-A8A2-43A7-B6FC-1C03A454D356}" destId="{A76B9F26-2434-4720-A88A-59F8676EBFBC}" srcOrd="0" destOrd="0" presId="urn:microsoft.com/office/officeart/2005/8/layout/chevron2"/>
    <dgm:cxn modelId="{E6B9A2F6-DC59-48E8-BEA1-F103AE365D0D}" type="presParOf" srcId="{E10AD79E-A8A2-43A7-B6FC-1C03A454D356}" destId="{73EBEE8C-ECEE-41BB-85B9-DBD2767D289E}" srcOrd="1" destOrd="0" presId="urn:microsoft.com/office/officeart/2005/8/layout/chevron2"/>
    <dgm:cxn modelId="{DAB16FF2-22C7-4CB7-BE64-9D530502B0E8}" type="presParOf" srcId="{4C763CD1-4925-4493-9094-62E600DB30FF}" destId="{E8169E46-125C-4B1C-AD92-994B83D5C375}" srcOrd="5" destOrd="0" presId="urn:microsoft.com/office/officeart/2005/8/layout/chevron2"/>
    <dgm:cxn modelId="{96FFBDFE-2A45-4DE3-BC51-166190B96829}" type="presParOf" srcId="{4C763CD1-4925-4493-9094-62E600DB30FF}" destId="{257918BD-5F86-4F72-9F25-4FE8C556CA12}" srcOrd="6" destOrd="0" presId="urn:microsoft.com/office/officeart/2005/8/layout/chevron2"/>
    <dgm:cxn modelId="{D9ED563D-A0C9-4FAA-A1DC-5B83E8559752}" type="presParOf" srcId="{257918BD-5F86-4F72-9F25-4FE8C556CA12}" destId="{94D35D42-B2E4-42C4-834C-5B5EAAAE324C}" srcOrd="0" destOrd="0" presId="urn:microsoft.com/office/officeart/2005/8/layout/chevron2"/>
    <dgm:cxn modelId="{81F96E36-4D9F-42E3-80AD-ED9AE008F0B3}" type="presParOf" srcId="{257918BD-5F86-4F72-9F25-4FE8C556CA12}" destId="{21437E28-62D1-431F-B829-50348643E290}" srcOrd="1" destOrd="0" presId="urn:microsoft.com/office/officeart/2005/8/layout/chevron2"/>
    <dgm:cxn modelId="{0504B9C7-E3B5-444C-9436-65BA9BF7E2BA}" type="presParOf" srcId="{4C763CD1-4925-4493-9094-62E600DB30FF}" destId="{700738E3-AFD5-4F08-A139-433E26DF59E8}" srcOrd="7" destOrd="0" presId="urn:microsoft.com/office/officeart/2005/8/layout/chevron2"/>
    <dgm:cxn modelId="{126F1B67-9DDE-4316-B60D-F88F769C0530}" type="presParOf" srcId="{4C763CD1-4925-4493-9094-62E600DB30FF}" destId="{E6EEBD7B-DAC0-4CFB-B7B4-939C01005277}" srcOrd="8" destOrd="0" presId="urn:microsoft.com/office/officeart/2005/8/layout/chevron2"/>
    <dgm:cxn modelId="{879F3D64-914A-48DA-9DC1-0A27205ED6C8}" type="presParOf" srcId="{E6EEBD7B-DAC0-4CFB-B7B4-939C01005277}" destId="{F1E7FD4E-4C90-4DBD-B81B-B973993398C0}" srcOrd="0" destOrd="0" presId="urn:microsoft.com/office/officeart/2005/8/layout/chevron2"/>
    <dgm:cxn modelId="{E5E7709C-A868-4376-B71E-9677CB7EACF4}" type="presParOf" srcId="{E6EEBD7B-DAC0-4CFB-B7B4-939C01005277}" destId="{DEB9502A-E42A-4101-82BA-E012FB373E1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4B8A8C-7D6B-4CE3-9F88-98D630E377E5}"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7BE09A31-4A48-4E9F-A8C6-2C2E66ED5BA9}">
      <dgm:prSet phldrT="[Text]" custT="1"/>
      <dgm:spPr/>
      <dgm:t>
        <a:bodyPr/>
        <a:lstStyle/>
        <a:p>
          <a:r>
            <a:rPr lang="en-US" sz="2400" dirty="0"/>
            <a:t>Problem</a:t>
          </a:r>
          <a:endParaRPr lang="en-US" sz="3200" dirty="0"/>
        </a:p>
      </dgm:t>
    </dgm:pt>
    <dgm:pt modelId="{AF41B46E-CC2B-48BA-8F89-0E01AA4687EF}" type="parTrans" cxnId="{488D2715-24F9-430F-9EC1-90C7EB0829A4}">
      <dgm:prSet/>
      <dgm:spPr/>
      <dgm:t>
        <a:bodyPr/>
        <a:lstStyle/>
        <a:p>
          <a:endParaRPr lang="en-US" sz="1800"/>
        </a:p>
      </dgm:t>
    </dgm:pt>
    <dgm:pt modelId="{3D7246AF-EEC4-496C-8E43-17581ADA43C2}" type="sibTrans" cxnId="{488D2715-24F9-430F-9EC1-90C7EB0829A4}">
      <dgm:prSet/>
      <dgm:spPr/>
      <dgm:t>
        <a:bodyPr/>
        <a:lstStyle/>
        <a:p>
          <a:endParaRPr lang="en-US" sz="1800"/>
        </a:p>
      </dgm:t>
    </dgm:pt>
    <dgm:pt modelId="{8D70456E-BA2F-4C14-957E-D77035AB4537}">
      <dgm:prSet phldrT="[Text]" custT="1"/>
      <dgm:spPr/>
      <dgm:t>
        <a:bodyPr/>
        <a:lstStyle/>
        <a:p>
          <a:r>
            <a:rPr lang="en-US" sz="1800" dirty="0"/>
            <a:t>What is the problem or need?</a:t>
          </a:r>
        </a:p>
      </dgm:t>
    </dgm:pt>
    <dgm:pt modelId="{B64A8036-7872-4419-AE42-52C5A8120EA5}" type="parTrans" cxnId="{0F7593BB-EB47-4048-B1BF-75AFA1ADC314}">
      <dgm:prSet/>
      <dgm:spPr/>
      <dgm:t>
        <a:bodyPr/>
        <a:lstStyle/>
        <a:p>
          <a:endParaRPr lang="en-US" sz="1800"/>
        </a:p>
      </dgm:t>
    </dgm:pt>
    <dgm:pt modelId="{5CD5239A-7474-46A1-8CAB-68D3FFFA7D4C}" type="sibTrans" cxnId="{0F7593BB-EB47-4048-B1BF-75AFA1ADC314}">
      <dgm:prSet/>
      <dgm:spPr/>
      <dgm:t>
        <a:bodyPr/>
        <a:lstStyle/>
        <a:p>
          <a:endParaRPr lang="en-US" sz="1800"/>
        </a:p>
      </dgm:t>
    </dgm:pt>
    <dgm:pt modelId="{B715157A-0DF8-49D3-AFDB-C28AF6559250}">
      <dgm:prSet phldrT="[Text]" custT="1"/>
      <dgm:spPr/>
      <dgm:t>
        <a:bodyPr/>
        <a:lstStyle/>
        <a:p>
          <a:r>
            <a:rPr lang="en-US" sz="1800" dirty="0"/>
            <a:t>How do we know this is a problem? </a:t>
          </a:r>
        </a:p>
      </dgm:t>
    </dgm:pt>
    <dgm:pt modelId="{FE6EFDA8-8FAE-47F3-AE00-A08DA61F3129}" type="parTrans" cxnId="{7B8F806C-9291-4CB3-9265-76B50DCD4B48}">
      <dgm:prSet/>
      <dgm:spPr/>
      <dgm:t>
        <a:bodyPr/>
        <a:lstStyle/>
        <a:p>
          <a:endParaRPr lang="en-US" sz="1800"/>
        </a:p>
      </dgm:t>
    </dgm:pt>
    <dgm:pt modelId="{CF095C11-DED4-4696-871D-4516081E60B4}" type="sibTrans" cxnId="{7B8F806C-9291-4CB3-9265-76B50DCD4B48}">
      <dgm:prSet/>
      <dgm:spPr/>
      <dgm:t>
        <a:bodyPr/>
        <a:lstStyle/>
        <a:p>
          <a:endParaRPr lang="en-US" sz="1800"/>
        </a:p>
      </dgm:t>
    </dgm:pt>
    <dgm:pt modelId="{D046C395-FA80-477C-9E6F-73345075E730}">
      <dgm:prSet phldrT="[Text]" custT="1"/>
      <dgm:spPr/>
      <dgm:t>
        <a:bodyPr/>
        <a:lstStyle/>
        <a:p>
          <a:r>
            <a:rPr lang="en-US" sz="2400" dirty="0"/>
            <a:t>Scope</a:t>
          </a:r>
          <a:endParaRPr lang="en-US" sz="3200" dirty="0"/>
        </a:p>
      </dgm:t>
    </dgm:pt>
    <dgm:pt modelId="{6A3531E6-A06C-4CE5-B8F8-EE395EA3D31C}" type="parTrans" cxnId="{2881AC3B-FE12-4111-B7EA-EF9AD89BE7C0}">
      <dgm:prSet/>
      <dgm:spPr/>
      <dgm:t>
        <a:bodyPr/>
        <a:lstStyle/>
        <a:p>
          <a:endParaRPr lang="en-US" sz="1800"/>
        </a:p>
      </dgm:t>
    </dgm:pt>
    <dgm:pt modelId="{C1F200F1-237F-4250-910D-9BD178A339DC}" type="sibTrans" cxnId="{2881AC3B-FE12-4111-B7EA-EF9AD89BE7C0}">
      <dgm:prSet/>
      <dgm:spPr/>
      <dgm:t>
        <a:bodyPr/>
        <a:lstStyle/>
        <a:p>
          <a:endParaRPr lang="en-US" sz="1800"/>
        </a:p>
      </dgm:t>
    </dgm:pt>
    <dgm:pt modelId="{58DA7833-CFED-46FA-BAFC-13868FAD183F}">
      <dgm:prSet phldrT="[Text]" custT="1"/>
      <dgm:spPr/>
      <dgm:t>
        <a:bodyPr/>
        <a:lstStyle/>
        <a:p>
          <a:r>
            <a:rPr lang="en-US" sz="1800" dirty="0"/>
            <a:t>Who is experiencing the problem?</a:t>
          </a:r>
        </a:p>
      </dgm:t>
    </dgm:pt>
    <dgm:pt modelId="{A0877316-91E2-4FFF-8305-0D5CB6FD2966}" type="parTrans" cxnId="{14DB4BF4-1CD8-4857-828F-1BDC1890CC1B}">
      <dgm:prSet/>
      <dgm:spPr/>
      <dgm:t>
        <a:bodyPr/>
        <a:lstStyle/>
        <a:p>
          <a:endParaRPr lang="en-US" sz="1800"/>
        </a:p>
      </dgm:t>
    </dgm:pt>
    <dgm:pt modelId="{AC0D0791-BB98-4001-A217-F39504B96ABD}" type="sibTrans" cxnId="{14DB4BF4-1CD8-4857-828F-1BDC1890CC1B}">
      <dgm:prSet/>
      <dgm:spPr/>
      <dgm:t>
        <a:bodyPr/>
        <a:lstStyle/>
        <a:p>
          <a:endParaRPr lang="en-US" sz="1800"/>
        </a:p>
      </dgm:t>
    </dgm:pt>
    <dgm:pt modelId="{96C7E7DB-19C9-4E23-AACA-2D435BE2FF09}">
      <dgm:prSet phldrT="[Text]" custT="1"/>
      <dgm:spPr/>
      <dgm:t>
        <a:bodyPr/>
        <a:lstStyle/>
        <a:p>
          <a:r>
            <a:rPr lang="en-US" sz="1800" dirty="0"/>
            <a:t>Where is the problem occurring?</a:t>
          </a:r>
        </a:p>
      </dgm:t>
    </dgm:pt>
    <dgm:pt modelId="{932B7AB9-C856-45EB-8888-4A302DB0BD50}" type="parTrans" cxnId="{DF0464EA-4B82-4A5E-83D5-7243E7B094CF}">
      <dgm:prSet/>
      <dgm:spPr/>
      <dgm:t>
        <a:bodyPr/>
        <a:lstStyle/>
        <a:p>
          <a:endParaRPr lang="en-US" sz="1800"/>
        </a:p>
      </dgm:t>
    </dgm:pt>
    <dgm:pt modelId="{7D4619EE-0920-4B7F-AF21-EEAC9A4BD55D}" type="sibTrans" cxnId="{DF0464EA-4B82-4A5E-83D5-7243E7B094CF}">
      <dgm:prSet/>
      <dgm:spPr/>
      <dgm:t>
        <a:bodyPr/>
        <a:lstStyle/>
        <a:p>
          <a:endParaRPr lang="en-US" sz="1800"/>
        </a:p>
      </dgm:t>
    </dgm:pt>
    <dgm:pt modelId="{F100D1F1-70BA-4192-929C-06ABE7DCDBF9}">
      <dgm:prSet phldrT="[Text]" custT="1"/>
      <dgm:spPr/>
      <dgm:t>
        <a:bodyPr/>
        <a:lstStyle/>
        <a:p>
          <a:r>
            <a:rPr lang="en-US" sz="1800" dirty="0"/>
            <a:t>Who owns the problem (Executive in Charge)?</a:t>
          </a:r>
        </a:p>
      </dgm:t>
    </dgm:pt>
    <dgm:pt modelId="{52EEF832-5D15-430D-A93A-DE2A2B199F4C}" type="parTrans" cxnId="{08630C29-6F5C-41F0-8110-27AF2574CC75}">
      <dgm:prSet/>
      <dgm:spPr/>
      <dgm:t>
        <a:bodyPr/>
        <a:lstStyle/>
        <a:p>
          <a:endParaRPr lang="en-US" sz="1800"/>
        </a:p>
      </dgm:t>
    </dgm:pt>
    <dgm:pt modelId="{64CF2211-1E0A-468A-AE16-4E7087F0E4DF}" type="sibTrans" cxnId="{08630C29-6F5C-41F0-8110-27AF2574CC75}">
      <dgm:prSet/>
      <dgm:spPr/>
      <dgm:t>
        <a:bodyPr/>
        <a:lstStyle/>
        <a:p>
          <a:endParaRPr lang="en-US" sz="1800"/>
        </a:p>
      </dgm:t>
    </dgm:pt>
    <dgm:pt modelId="{E0EC1E7D-3897-4407-8A16-5B010CDDBD3F}">
      <dgm:prSet phldrT="[Text]" custT="1"/>
      <dgm:spPr/>
      <dgm:t>
        <a:bodyPr/>
        <a:lstStyle/>
        <a:p>
          <a:r>
            <a:rPr lang="en-US" sz="1800" dirty="0"/>
            <a:t>Why is it important to solve</a:t>
          </a:r>
        </a:p>
      </dgm:t>
    </dgm:pt>
    <dgm:pt modelId="{44F2C833-6467-4BC1-BCBF-656711FD7F63}" type="parTrans" cxnId="{D41787CA-5B07-4336-8F2F-807289453629}">
      <dgm:prSet/>
      <dgm:spPr/>
      <dgm:t>
        <a:bodyPr/>
        <a:lstStyle/>
        <a:p>
          <a:endParaRPr lang="en-US" sz="1800"/>
        </a:p>
      </dgm:t>
    </dgm:pt>
    <dgm:pt modelId="{F0218681-81DB-427A-AE88-D78E887263DA}" type="sibTrans" cxnId="{D41787CA-5B07-4336-8F2F-807289453629}">
      <dgm:prSet/>
      <dgm:spPr/>
      <dgm:t>
        <a:bodyPr/>
        <a:lstStyle/>
        <a:p>
          <a:endParaRPr lang="en-US" sz="1800"/>
        </a:p>
      </dgm:t>
    </dgm:pt>
    <dgm:pt modelId="{86531396-05B4-43CF-B8D8-E67DC81A2B44}">
      <dgm:prSet phldrT="[Text]" custT="1"/>
      <dgm:spPr/>
      <dgm:t>
        <a:bodyPr/>
        <a:lstStyle/>
        <a:p>
          <a:r>
            <a:rPr lang="en-US" sz="1800" dirty="0"/>
            <a:t>When and how often is the problem happening?</a:t>
          </a:r>
        </a:p>
      </dgm:t>
    </dgm:pt>
    <dgm:pt modelId="{9EE36366-95D7-4DDA-8756-C5A5E9A06266}" type="parTrans" cxnId="{5D8C0904-FBB5-453F-9E41-7EC47A79C4A5}">
      <dgm:prSet/>
      <dgm:spPr/>
      <dgm:t>
        <a:bodyPr/>
        <a:lstStyle/>
        <a:p>
          <a:endParaRPr lang="en-US" sz="1800"/>
        </a:p>
      </dgm:t>
    </dgm:pt>
    <dgm:pt modelId="{BA07F3D6-E15D-45FC-92EC-A9FEA05EAED8}" type="sibTrans" cxnId="{5D8C0904-FBB5-453F-9E41-7EC47A79C4A5}">
      <dgm:prSet/>
      <dgm:spPr/>
      <dgm:t>
        <a:bodyPr/>
        <a:lstStyle/>
        <a:p>
          <a:endParaRPr lang="en-US" sz="1800"/>
        </a:p>
      </dgm:t>
    </dgm:pt>
    <dgm:pt modelId="{E062A890-7F07-40AD-B5B6-5FCF52B0F40F}">
      <dgm:prSet phldrT="[Text]" custT="1"/>
      <dgm:spPr/>
      <dgm:t>
        <a:bodyPr/>
        <a:lstStyle/>
        <a:p>
          <a:r>
            <a:rPr lang="en-US" sz="2400" dirty="0"/>
            <a:t>Team</a:t>
          </a:r>
          <a:endParaRPr lang="en-US" sz="3200" dirty="0"/>
        </a:p>
      </dgm:t>
    </dgm:pt>
    <dgm:pt modelId="{0FE1A3B9-C65D-419B-B440-244038AE09AE}" type="parTrans" cxnId="{E76B2C69-6E91-4387-96A0-91BF49287385}">
      <dgm:prSet/>
      <dgm:spPr/>
      <dgm:t>
        <a:bodyPr/>
        <a:lstStyle/>
        <a:p>
          <a:endParaRPr lang="en-US" sz="1800"/>
        </a:p>
      </dgm:t>
    </dgm:pt>
    <dgm:pt modelId="{AC9B28C6-B09A-4427-82E0-A759A3EF0F5E}" type="sibTrans" cxnId="{E76B2C69-6E91-4387-96A0-91BF49287385}">
      <dgm:prSet/>
      <dgm:spPr/>
      <dgm:t>
        <a:bodyPr/>
        <a:lstStyle/>
        <a:p>
          <a:endParaRPr lang="en-US" sz="1800"/>
        </a:p>
      </dgm:t>
    </dgm:pt>
    <dgm:pt modelId="{2D015C44-21C0-4038-9E25-A4F987B69E70}">
      <dgm:prSet phldrT="[Text]" custT="1"/>
      <dgm:spPr/>
      <dgm:t>
        <a:bodyPr/>
        <a:lstStyle/>
        <a:p>
          <a:r>
            <a:rPr lang="en-US" sz="1800" dirty="0"/>
            <a:t>Who has an interest in the problem (Stakeholders)?</a:t>
          </a:r>
        </a:p>
      </dgm:t>
    </dgm:pt>
    <dgm:pt modelId="{A029DAA2-38C5-413F-ACF4-6FC841F0484B}" type="parTrans" cxnId="{6CB59C35-1D05-4F47-B45E-26522839A90C}">
      <dgm:prSet/>
      <dgm:spPr/>
      <dgm:t>
        <a:bodyPr/>
        <a:lstStyle/>
        <a:p>
          <a:endParaRPr lang="en-US" sz="1800"/>
        </a:p>
      </dgm:t>
    </dgm:pt>
    <dgm:pt modelId="{C1C94F4A-D5B2-4553-8B19-C74FE3125E9B}" type="sibTrans" cxnId="{6CB59C35-1D05-4F47-B45E-26522839A90C}">
      <dgm:prSet/>
      <dgm:spPr/>
      <dgm:t>
        <a:bodyPr/>
        <a:lstStyle/>
        <a:p>
          <a:endParaRPr lang="en-US" sz="1800"/>
        </a:p>
      </dgm:t>
    </dgm:pt>
    <dgm:pt modelId="{3613CB87-B7D9-443A-8304-5D1B74EB212F}">
      <dgm:prSet phldrT="[Text]" custT="1"/>
      <dgm:spPr/>
      <dgm:t>
        <a:bodyPr/>
        <a:lstStyle/>
        <a:p>
          <a:r>
            <a:rPr lang="en-US" sz="1800" dirty="0"/>
            <a:t>Who can make decisions about the problem (Management)?</a:t>
          </a:r>
        </a:p>
      </dgm:t>
    </dgm:pt>
    <dgm:pt modelId="{9C655D90-2C9F-4668-B884-96E2D721D76C}" type="parTrans" cxnId="{4DF3F665-DBA1-45D7-80F9-2A90F617B101}">
      <dgm:prSet/>
      <dgm:spPr/>
      <dgm:t>
        <a:bodyPr/>
        <a:lstStyle/>
        <a:p>
          <a:endParaRPr lang="en-US" sz="1800"/>
        </a:p>
      </dgm:t>
    </dgm:pt>
    <dgm:pt modelId="{0B640746-E55E-404D-8803-E2A7712E9F26}" type="sibTrans" cxnId="{4DF3F665-DBA1-45D7-80F9-2A90F617B101}">
      <dgm:prSet/>
      <dgm:spPr/>
      <dgm:t>
        <a:bodyPr/>
        <a:lstStyle/>
        <a:p>
          <a:endParaRPr lang="en-US" sz="1800"/>
        </a:p>
      </dgm:t>
    </dgm:pt>
    <dgm:pt modelId="{03B8F474-1D18-4222-8FF2-6A3E1138A0A7}">
      <dgm:prSet phldrT="[Text]" custT="1"/>
      <dgm:spPr/>
      <dgm:t>
        <a:bodyPr/>
        <a:lstStyle/>
        <a:p>
          <a:r>
            <a:rPr lang="en-US" sz="1800" dirty="0"/>
            <a:t>Who is directly involved in the problem (Front-line)?</a:t>
          </a:r>
        </a:p>
      </dgm:t>
    </dgm:pt>
    <dgm:pt modelId="{92FA4DD6-9134-480F-8BD0-A241E3AD55F7}" type="parTrans" cxnId="{34E25600-E20E-40C8-8C8C-4A675B6DAB3A}">
      <dgm:prSet/>
      <dgm:spPr/>
      <dgm:t>
        <a:bodyPr/>
        <a:lstStyle/>
        <a:p>
          <a:endParaRPr lang="en-US" sz="1800"/>
        </a:p>
      </dgm:t>
    </dgm:pt>
    <dgm:pt modelId="{2D2E8F1F-5FA0-458B-B81C-8750C58B4BBB}" type="sibTrans" cxnId="{34E25600-E20E-40C8-8C8C-4A675B6DAB3A}">
      <dgm:prSet/>
      <dgm:spPr/>
      <dgm:t>
        <a:bodyPr/>
        <a:lstStyle/>
        <a:p>
          <a:endParaRPr lang="en-US" sz="1800"/>
        </a:p>
      </dgm:t>
    </dgm:pt>
    <dgm:pt modelId="{FE3C71F0-42F0-4ABC-B290-0BD7A78B9C05}" type="pres">
      <dgm:prSet presAssocID="{D84B8A8C-7D6B-4CE3-9F88-98D630E377E5}" presName="linearFlow" presStyleCnt="0">
        <dgm:presLayoutVars>
          <dgm:dir/>
          <dgm:animLvl val="lvl"/>
          <dgm:resizeHandles val="exact"/>
        </dgm:presLayoutVars>
      </dgm:prSet>
      <dgm:spPr/>
    </dgm:pt>
    <dgm:pt modelId="{11CBDDA5-36F4-44BC-B3A8-CC5D6F5764F5}" type="pres">
      <dgm:prSet presAssocID="{7BE09A31-4A48-4E9F-A8C6-2C2E66ED5BA9}" presName="composite" presStyleCnt="0"/>
      <dgm:spPr/>
    </dgm:pt>
    <dgm:pt modelId="{184B9F30-3137-4BCD-915F-EBA5F5045D4D}" type="pres">
      <dgm:prSet presAssocID="{7BE09A31-4A48-4E9F-A8C6-2C2E66ED5BA9}" presName="parentText" presStyleLbl="alignNode1" presStyleIdx="0" presStyleCnt="3">
        <dgm:presLayoutVars>
          <dgm:chMax val="1"/>
          <dgm:bulletEnabled val="1"/>
        </dgm:presLayoutVars>
      </dgm:prSet>
      <dgm:spPr/>
    </dgm:pt>
    <dgm:pt modelId="{44CF8D70-92DB-4B0A-A7BC-7F7F546047B7}" type="pres">
      <dgm:prSet presAssocID="{7BE09A31-4A48-4E9F-A8C6-2C2E66ED5BA9}" presName="descendantText" presStyleLbl="alignAcc1" presStyleIdx="0" presStyleCnt="3">
        <dgm:presLayoutVars>
          <dgm:bulletEnabled val="1"/>
        </dgm:presLayoutVars>
      </dgm:prSet>
      <dgm:spPr/>
    </dgm:pt>
    <dgm:pt modelId="{C27910E7-974F-4A19-8BDB-B77B09F537F9}" type="pres">
      <dgm:prSet presAssocID="{3D7246AF-EEC4-496C-8E43-17581ADA43C2}" presName="sp" presStyleCnt="0"/>
      <dgm:spPr/>
    </dgm:pt>
    <dgm:pt modelId="{C58D4816-9D41-4815-B1FA-2CEFB4DE55EA}" type="pres">
      <dgm:prSet presAssocID="{D046C395-FA80-477C-9E6F-73345075E730}" presName="composite" presStyleCnt="0"/>
      <dgm:spPr/>
    </dgm:pt>
    <dgm:pt modelId="{9394F84B-B326-4EB9-9F55-6F875316AC94}" type="pres">
      <dgm:prSet presAssocID="{D046C395-FA80-477C-9E6F-73345075E730}" presName="parentText" presStyleLbl="alignNode1" presStyleIdx="1" presStyleCnt="3">
        <dgm:presLayoutVars>
          <dgm:chMax val="1"/>
          <dgm:bulletEnabled val="1"/>
        </dgm:presLayoutVars>
      </dgm:prSet>
      <dgm:spPr/>
    </dgm:pt>
    <dgm:pt modelId="{8D7348E5-C1DF-4408-B347-EEBC6E3E8743}" type="pres">
      <dgm:prSet presAssocID="{D046C395-FA80-477C-9E6F-73345075E730}" presName="descendantText" presStyleLbl="alignAcc1" presStyleIdx="1" presStyleCnt="3">
        <dgm:presLayoutVars>
          <dgm:bulletEnabled val="1"/>
        </dgm:presLayoutVars>
      </dgm:prSet>
      <dgm:spPr/>
    </dgm:pt>
    <dgm:pt modelId="{FCF2F7E1-96DC-45A4-BC79-65872CCC5A22}" type="pres">
      <dgm:prSet presAssocID="{C1F200F1-237F-4250-910D-9BD178A339DC}" presName="sp" presStyleCnt="0"/>
      <dgm:spPr/>
    </dgm:pt>
    <dgm:pt modelId="{A272873B-FDB2-4C75-8C40-393A2E69CDA5}" type="pres">
      <dgm:prSet presAssocID="{E062A890-7F07-40AD-B5B6-5FCF52B0F40F}" presName="composite" presStyleCnt="0"/>
      <dgm:spPr/>
    </dgm:pt>
    <dgm:pt modelId="{8D959459-C539-4BB8-8167-8D17308C07DC}" type="pres">
      <dgm:prSet presAssocID="{E062A890-7F07-40AD-B5B6-5FCF52B0F40F}" presName="parentText" presStyleLbl="alignNode1" presStyleIdx="2" presStyleCnt="3">
        <dgm:presLayoutVars>
          <dgm:chMax val="1"/>
          <dgm:bulletEnabled val="1"/>
        </dgm:presLayoutVars>
      </dgm:prSet>
      <dgm:spPr/>
    </dgm:pt>
    <dgm:pt modelId="{4CA07BD9-1702-4DCB-90CC-34EDEEEEE2A1}" type="pres">
      <dgm:prSet presAssocID="{E062A890-7F07-40AD-B5B6-5FCF52B0F40F}" presName="descendantText" presStyleLbl="alignAcc1" presStyleIdx="2" presStyleCnt="3">
        <dgm:presLayoutVars>
          <dgm:bulletEnabled val="1"/>
        </dgm:presLayoutVars>
      </dgm:prSet>
      <dgm:spPr/>
    </dgm:pt>
  </dgm:ptLst>
  <dgm:cxnLst>
    <dgm:cxn modelId="{34E25600-E20E-40C8-8C8C-4A675B6DAB3A}" srcId="{E062A890-7F07-40AD-B5B6-5FCF52B0F40F}" destId="{03B8F474-1D18-4222-8FF2-6A3E1138A0A7}" srcOrd="3" destOrd="0" parTransId="{92FA4DD6-9134-480F-8BD0-A241E3AD55F7}" sibTransId="{2D2E8F1F-5FA0-458B-B81C-8750C58B4BBB}"/>
    <dgm:cxn modelId="{5D8C0904-FBB5-453F-9E41-7EC47A79C4A5}" srcId="{D046C395-FA80-477C-9E6F-73345075E730}" destId="{86531396-05B4-43CF-B8D8-E67DC81A2B44}" srcOrd="2" destOrd="0" parTransId="{9EE36366-95D7-4DDA-8756-C5A5E9A06266}" sibTransId="{BA07F3D6-E15D-45FC-92EC-A9FEA05EAED8}"/>
    <dgm:cxn modelId="{488D2715-24F9-430F-9EC1-90C7EB0829A4}" srcId="{D84B8A8C-7D6B-4CE3-9F88-98D630E377E5}" destId="{7BE09A31-4A48-4E9F-A8C6-2C2E66ED5BA9}" srcOrd="0" destOrd="0" parTransId="{AF41B46E-CC2B-48BA-8F89-0E01AA4687EF}" sibTransId="{3D7246AF-EEC4-496C-8E43-17581ADA43C2}"/>
    <dgm:cxn modelId="{BBB74C1C-5C9E-4702-A6AB-5D1B7CEC963E}" type="presOf" srcId="{7BE09A31-4A48-4E9F-A8C6-2C2E66ED5BA9}" destId="{184B9F30-3137-4BCD-915F-EBA5F5045D4D}" srcOrd="0" destOrd="0" presId="urn:microsoft.com/office/officeart/2005/8/layout/chevron2"/>
    <dgm:cxn modelId="{08630C29-6F5C-41F0-8110-27AF2574CC75}" srcId="{E062A890-7F07-40AD-B5B6-5FCF52B0F40F}" destId="{F100D1F1-70BA-4192-929C-06ABE7DCDBF9}" srcOrd="0" destOrd="0" parTransId="{52EEF832-5D15-430D-A93A-DE2A2B199F4C}" sibTransId="{64CF2211-1E0A-468A-AE16-4E7087F0E4DF}"/>
    <dgm:cxn modelId="{5794BE2E-D57D-423D-8827-48CAA6AFC258}" type="presOf" srcId="{E0EC1E7D-3897-4407-8A16-5B010CDDBD3F}" destId="{44CF8D70-92DB-4B0A-A7BC-7F7F546047B7}" srcOrd="0" destOrd="2" presId="urn:microsoft.com/office/officeart/2005/8/layout/chevron2"/>
    <dgm:cxn modelId="{6CB59C35-1D05-4F47-B45E-26522839A90C}" srcId="{E062A890-7F07-40AD-B5B6-5FCF52B0F40F}" destId="{2D015C44-21C0-4038-9E25-A4F987B69E70}" srcOrd="1" destOrd="0" parTransId="{A029DAA2-38C5-413F-ACF4-6FC841F0484B}" sibTransId="{C1C94F4A-D5B2-4553-8B19-C74FE3125E9B}"/>
    <dgm:cxn modelId="{2881AC3B-FE12-4111-B7EA-EF9AD89BE7C0}" srcId="{D84B8A8C-7D6B-4CE3-9F88-98D630E377E5}" destId="{D046C395-FA80-477C-9E6F-73345075E730}" srcOrd="1" destOrd="0" parTransId="{6A3531E6-A06C-4CE5-B8F8-EE395EA3D31C}" sibTransId="{C1F200F1-237F-4250-910D-9BD178A339DC}"/>
    <dgm:cxn modelId="{63C61160-80C4-4343-BAE8-755B5294AD01}" type="presOf" srcId="{3613CB87-B7D9-443A-8304-5D1B74EB212F}" destId="{4CA07BD9-1702-4DCB-90CC-34EDEEEEE2A1}" srcOrd="0" destOrd="2" presId="urn:microsoft.com/office/officeart/2005/8/layout/chevron2"/>
    <dgm:cxn modelId="{0DA3C963-B844-4069-88FF-0E4C4A10EA54}" type="presOf" srcId="{F100D1F1-70BA-4192-929C-06ABE7DCDBF9}" destId="{4CA07BD9-1702-4DCB-90CC-34EDEEEEE2A1}" srcOrd="0" destOrd="0" presId="urn:microsoft.com/office/officeart/2005/8/layout/chevron2"/>
    <dgm:cxn modelId="{4DF3F665-DBA1-45D7-80F9-2A90F617B101}" srcId="{E062A890-7F07-40AD-B5B6-5FCF52B0F40F}" destId="{3613CB87-B7D9-443A-8304-5D1B74EB212F}" srcOrd="2" destOrd="0" parTransId="{9C655D90-2C9F-4668-B884-96E2D721D76C}" sibTransId="{0B640746-E55E-404D-8803-E2A7712E9F26}"/>
    <dgm:cxn modelId="{D8050846-2F16-418A-B66D-A2BC5B775B07}" type="presOf" srcId="{58DA7833-CFED-46FA-BAFC-13868FAD183F}" destId="{8D7348E5-C1DF-4408-B347-EEBC6E3E8743}" srcOrd="0" destOrd="0" presId="urn:microsoft.com/office/officeart/2005/8/layout/chevron2"/>
    <dgm:cxn modelId="{E76B2C69-6E91-4387-96A0-91BF49287385}" srcId="{D84B8A8C-7D6B-4CE3-9F88-98D630E377E5}" destId="{E062A890-7F07-40AD-B5B6-5FCF52B0F40F}" srcOrd="2" destOrd="0" parTransId="{0FE1A3B9-C65D-419B-B440-244038AE09AE}" sibTransId="{AC9B28C6-B09A-4427-82E0-A759A3EF0F5E}"/>
    <dgm:cxn modelId="{A8E46949-4937-4D4A-91B6-E3539C05FCF6}" type="presOf" srcId="{86531396-05B4-43CF-B8D8-E67DC81A2B44}" destId="{8D7348E5-C1DF-4408-B347-EEBC6E3E8743}" srcOrd="0" destOrd="2" presId="urn:microsoft.com/office/officeart/2005/8/layout/chevron2"/>
    <dgm:cxn modelId="{B60EE84B-4268-4AC1-943F-3928F0C9BE29}" type="presOf" srcId="{B715157A-0DF8-49D3-AFDB-C28AF6559250}" destId="{44CF8D70-92DB-4B0A-A7BC-7F7F546047B7}" srcOrd="0" destOrd="1" presId="urn:microsoft.com/office/officeart/2005/8/layout/chevron2"/>
    <dgm:cxn modelId="{7B8F806C-9291-4CB3-9265-76B50DCD4B48}" srcId="{7BE09A31-4A48-4E9F-A8C6-2C2E66ED5BA9}" destId="{B715157A-0DF8-49D3-AFDB-C28AF6559250}" srcOrd="1" destOrd="0" parTransId="{FE6EFDA8-8FAE-47F3-AE00-A08DA61F3129}" sibTransId="{CF095C11-DED4-4696-871D-4516081E60B4}"/>
    <dgm:cxn modelId="{29769D55-6C4D-47CA-BF39-24F9E52D6393}" type="presOf" srcId="{D84B8A8C-7D6B-4CE3-9F88-98D630E377E5}" destId="{FE3C71F0-42F0-4ABC-B290-0BD7A78B9C05}" srcOrd="0" destOrd="0" presId="urn:microsoft.com/office/officeart/2005/8/layout/chevron2"/>
    <dgm:cxn modelId="{B0D71499-ADB5-4C93-B364-1E94913F1944}" type="presOf" srcId="{8D70456E-BA2F-4C14-957E-D77035AB4537}" destId="{44CF8D70-92DB-4B0A-A7BC-7F7F546047B7}" srcOrd="0" destOrd="0" presId="urn:microsoft.com/office/officeart/2005/8/layout/chevron2"/>
    <dgm:cxn modelId="{1295E19D-6925-44B0-9EF2-4351B0109B5A}" type="presOf" srcId="{03B8F474-1D18-4222-8FF2-6A3E1138A0A7}" destId="{4CA07BD9-1702-4DCB-90CC-34EDEEEEE2A1}" srcOrd="0" destOrd="3" presId="urn:microsoft.com/office/officeart/2005/8/layout/chevron2"/>
    <dgm:cxn modelId="{9C229DB8-E5CE-43BA-8DE5-9CE9F47E65AE}" type="presOf" srcId="{D046C395-FA80-477C-9E6F-73345075E730}" destId="{9394F84B-B326-4EB9-9F55-6F875316AC94}" srcOrd="0" destOrd="0" presId="urn:microsoft.com/office/officeart/2005/8/layout/chevron2"/>
    <dgm:cxn modelId="{0F7593BB-EB47-4048-B1BF-75AFA1ADC314}" srcId="{7BE09A31-4A48-4E9F-A8C6-2C2E66ED5BA9}" destId="{8D70456E-BA2F-4C14-957E-D77035AB4537}" srcOrd="0" destOrd="0" parTransId="{B64A8036-7872-4419-AE42-52C5A8120EA5}" sibTransId="{5CD5239A-7474-46A1-8CAB-68D3FFFA7D4C}"/>
    <dgm:cxn modelId="{D41787CA-5B07-4336-8F2F-807289453629}" srcId="{7BE09A31-4A48-4E9F-A8C6-2C2E66ED5BA9}" destId="{E0EC1E7D-3897-4407-8A16-5B010CDDBD3F}" srcOrd="2" destOrd="0" parTransId="{44F2C833-6467-4BC1-BCBF-656711FD7F63}" sibTransId="{F0218681-81DB-427A-AE88-D78E887263DA}"/>
    <dgm:cxn modelId="{A3A6E5D5-77FA-4EF6-8DDB-A5306D223A8F}" type="presOf" srcId="{E062A890-7F07-40AD-B5B6-5FCF52B0F40F}" destId="{8D959459-C539-4BB8-8167-8D17308C07DC}" srcOrd="0" destOrd="0" presId="urn:microsoft.com/office/officeart/2005/8/layout/chevron2"/>
    <dgm:cxn modelId="{B5ED97DE-D617-448F-91C1-8DAB47EC6369}" type="presOf" srcId="{96C7E7DB-19C9-4E23-AACA-2D435BE2FF09}" destId="{8D7348E5-C1DF-4408-B347-EEBC6E3E8743}" srcOrd="0" destOrd="1" presId="urn:microsoft.com/office/officeart/2005/8/layout/chevron2"/>
    <dgm:cxn modelId="{DF0464EA-4B82-4A5E-83D5-7243E7B094CF}" srcId="{D046C395-FA80-477C-9E6F-73345075E730}" destId="{96C7E7DB-19C9-4E23-AACA-2D435BE2FF09}" srcOrd="1" destOrd="0" parTransId="{932B7AB9-C856-45EB-8888-4A302DB0BD50}" sibTransId="{7D4619EE-0920-4B7F-AF21-EEAC9A4BD55D}"/>
    <dgm:cxn modelId="{482D15EC-170D-46C2-AE9A-1766A89BF7BF}" type="presOf" srcId="{2D015C44-21C0-4038-9E25-A4F987B69E70}" destId="{4CA07BD9-1702-4DCB-90CC-34EDEEEEE2A1}" srcOrd="0" destOrd="1" presId="urn:microsoft.com/office/officeart/2005/8/layout/chevron2"/>
    <dgm:cxn modelId="{14DB4BF4-1CD8-4857-828F-1BDC1890CC1B}" srcId="{D046C395-FA80-477C-9E6F-73345075E730}" destId="{58DA7833-CFED-46FA-BAFC-13868FAD183F}" srcOrd="0" destOrd="0" parTransId="{A0877316-91E2-4FFF-8305-0D5CB6FD2966}" sibTransId="{AC0D0791-BB98-4001-A217-F39504B96ABD}"/>
    <dgm:cxn modelId="{E7691716-51E8-4A74-A539-BB9385BB6336}" type="presParOf" srcId="{FE3C71F0-42F0-4ABC-B290-0BD7A78B9C05}" destId="{11CBDDA5-36F4-44BC-B3A8-CC5D6F5764F5}" srcOrd="0" destOrd="0" presId="urn:microsoft.com/office/officeart/2005/8/layout/chevron2"/>
    <dgm:cxn modelId="{69AF23DA-CD31-4E25-96D0-51194822DD6E}" type="presParOf" srcId="{11CBDDA5-36F4-44BC-B3A8-CC5D6F5764F5}" destId="{184B9F30-3137-4BCD-915F-EBA5F5045D4D}" srcOrd="0" destOrd="0" presId="urn:microsoft.com/office/officeart/2005/8/layout/chevron2"/>
    <dgm:cxn modelId="{D89CE3D4-1204-45CD-A4BE-A407D55DFF50}" type="presParOf" srcId="{11CBDDA5-36F4-44BC-B3A8-CC5D6F5764F5}" destId="{44CF8D70-92DB-4B0A-A7BC-7F7F546047B7}" srcOrd="1" destOrd="0" presId="urn:microsoft.com/office/officeart/2005/8/layout/chevron2"/>
    <dgm:cxn modelId="{F85C2A0A-07E1-45A8-867A-4AFE2DBF48BC}" type="presParOf" srcId="{FE3C71F0-42F0-4ABC-B290-0BD7A78B9C05}" destId="{C27910E7-974F-4A19-8BDB-B77B09F537F9}" srcOrd="1" destOrd="0" presId="urn:microsoft.com/office/officeart/2005/8/layout/chevron2"/>
    <dgm:cxn modelId="{392A70EE-4F39-4ACB-9AFA-F341D7B7C05E}" type="presParOf" srcId="{FE3C71F0-42F0-4ABC-B290-0BD7A78B9C05}" destId="{C58D4816-9D41-4815-B1FA-2CEFB4DE55EA}" srcOrd="2" destOrd="0" presId="urn:microsoft.com/office/officeart/2005/8/layout/chevron2"/>
    <dgm:cxn modelId="{178C6214-A99A-47A2-8306-53C30840ED27}" type="presParOf" srcId="{C58D4816-9D41-4815-B1FA-2CEFB4DE55EA}" destId="{9394F84B-B326-4EB9-9F55-6F875316AC94}" srcOrd="0" destOrd="0" presId="urn:microsoft.com/office/officeart/2005/8/layout/chevron2"/>
    <dgm:cxn modelId="{88A8E9C4-4486-411E-B6EF-730556D1ADEA}" type="presParOf" srcId="{C58D4816-9D41-4815-B1FA-2CEFB4DE55EA}" destId="{8D7348E5-C1DF-4408-B347-EEBC6E3E8743}" srcOrd="1" destOrd="0" presId="urn:microsoft.com/office/officeart/2005/8/layout/chevron2"/>
    <dgm:cxn modelId="{ACDEE3DE-CF95-4C41-9DBB-EB62AC291104}" type="presParOf" srcId="{FE3C71F0-42F0-4ABC-B290-0BD7A78B9C05}" destId="{FCF2F7E1-96DC-45A4-BC79-65872CCC5A22}" srcOrd="3" destOrd="0" presId="urn:microsoft.com/office/officeart/2005/8/layout/chevron2"/>
    <dgm:cxn modelId="{149353F0-DA49-4B6B-BE26-B35516307409}" type="presParOf" srcId="{FE3C71F0-42F0-4ABC-B290-0BD7A78B9C05}" destId="{A272873B-FDB2-4C75-8C40-393A2E69CDA5}" srcOrd="4" destOrd="0" presId="urn:microsoft.com/office/officeart/2005/8/layout/chevron2"/>
    <dgm:cxn modelId="{A80AFD62-DE33-4FFA-B31E-4DA34BF30B4B}" type="presParOf" srcId="{A272873B-FDB2-4C75-8C40-393A2E69CDA5}" destId="{8D959459-C539-4BB8-8167-8D17308C07DC}" srcOrd="0" destOrd="0" presId="urn:microsoft.com/office/officeart/2005/8/layout/chevron2"/>
    <dgm:cxn modelId="{C6C132A7-5755-4042-8B99-2B2C1F2C1ED4}" type="presParOf" srcId="{A272873B-FDB2-4C75-8C40-393A2E69CDA5}" destId="{4CA07BD9-1702-4DCB-90CC-34EDEEEEE2A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9C570E-9ACC-4A17-9082-6EAC06B2001C}" type="doc">
      <dgm:prSet loTypeId="urn:microsoft.com/office/officeart/2005/8/layout/cycle8" loCatId="cycle" qsTypeId="urn:microsoft.com/office/officeart/2005/8/quickstyle/simple1" qsCatId="simple" csTypeId="urn:microsoft.com/office/officeart/2005/8/colors/colorful1" csCatId="colorful" phldr="1"/>
      <dgm:spPr/>
      <dgm:t>
        <a:bodyPr/>
        <a:lstStyle/>
        <a:p>
          <a:endParaRPr lang="en-US"/>
        </a:p>
      </dgm:t>
    </dgm:pt>
    <dgm:pt modelId="{3E807E12-D899-46EC-87D2-D8B18C0F3ACC}">
      <dgm:prSet custT="1"/>
      <dgm:spPr/>
      <dgm:t>
        <a:bodyPr/>
        <a:lstStyle/>
        <a:p>
          <a:r>
            <a:rPr lang="en-US" sz="1800" baseline="0" dirty="0"/>
            <a:t>Creates a visual document</a:t>
          </a:r>
          <a:endParaRPr lang="en-US" sz="1800" dirty="0"/>
        </a:p>
      </dgm:t>
    </dgm:pt>
    <dgm:pt modelId="{265AF121-D9A7-4B0F-AA51-B3E6D65C70D2}" type="parTrans" cxnId="{BCF736D8-28A4-4ADF-8D5E-8E9558C739AF}">
      <dgm:prSet/>
      <dgm:spPr/>
      <dgm:t>
        <a:bodyPr/>
        <a:lstStyle/>
        <a:p>
          <a:endParaRPr lang="en-US" sz="2400"/>
        </a:p>
      </dgm:t>
    </dgm:pt>
    <dgm:pt modelId="{5A0A8ADA-8608-4CDA-86BD-CEACF738FCFB}" type="sibTrans" cxnId="{BCF736D8-28A4-4ADF-8D5E-8E9558C739AF}">
      <dgm:prSet/>
      <dgm:spPr/>
      <dgm:t>
        <a:bodyPr/>
        <a:lstStyle/>
        <a:p>
          <a:endParaRPr lang="en-US" sz="2400"/>
        </a:p>
      </dgm:t>
    </dgm:pt>
    <dgm:pt modelId="{973D3E29-D7BE-440D-A831-905AC801AF32}">
      <dgm:prSet custT="1"/>
      <dgm:spPr/>
      <dgm:t>
        <a:bodyPr/>
        <a:lstStyle/>
        <a:p>
          <a:r>
            <a:rPr lang="en-US" sz="1800" baseline="0" dirty="0"/>
            <a:t>Explores work across departments (learn about each other’s work)</a:t>
          </a:r>
          <a:endParaRPr lang="en-US" sz="1800" dirty="0"/>
        </a:p>
      </dgm:t>
    </dgm:pt>
    <dgm:pt modelId="{1CF9B6C5-8981-4E39-A96A-26948A2EEB6E}" type="parTrans" cxnId="{51BF52D1-90E1-432F-9ABA-04E8F29E4232}">
      <dgm:prSet/>
      <dgm:spPr/>
      <dgm:t>
        <a:bodyPr/>
        <a:lstStyle/>
        <a:p>
          <a:endParaRPr lang="en-US" sz="2400"/>
        </a:p>
      </dgm:t>
    </dgm:pt>
    <dgm:pt modelId="{2482C571-2CEA-42E5-826E-F01D64B07096}" type="sibTrans" cxnId="{51BF52D1-90E1-432F-9ABA-04E8F29E4232}">
      <dgm:prSet/>
      <dgm:spPr/>
      <dgm:t>
        <a:bodyPr/>
        <a:lstStyle/>
        <a:p>
          <a:endParaRPr lang="en-US" sz="2400"/>
        </a:p>
      </dgm:t>
    </dgm:pt>
    <dgm:pt modelId="{F7BA3C09-AA98-47C6-85F9-E2998710F31B}">
      <dgm:prSet custT="1"/>
      <dgm:spPr/>
      <dgm:t>
        <a:bodyPr/>
        <a:lstStyle/>
        <a:p>
          <a:r>
            <a:rPr lang="en-US" sz="1800" baseline="0"/>
            <a:t>Generates a deeper understanding of work</a:t>
          </a:r>
          <a:endParaRPr lang="en-US" sz="1800"/>
        </a:p>
      </dgm:t>
    </dgm:pt>
    <dgm:pt modelId="{FF5F52FA-4634-4469-9EF4-7015A73779CB}" type="parTrans" cxnId="{4781B9A3-B45F-4650-A8D6-3B60383AE757}">
      <dgm:prSet/>
      <dgm:spPr/>
      <dgm:t>
        <a:bodyPr/>
        <a:lstStyle/>
        <a:p>
          <a:endParaRPr lang="en-US" sz="2400"/>
        </a:p>
      </dgm:t>
    </dgm:pt>
    <dgm:pt modelId="{31B7A2EE-3A33-457C-94A7-B920B4FF2D76}" type="sibTrans" cxnId="{4781B9A3-B45F-4650-A8D6-3B60383AE757}">
      <dgm:prSet/>
      <dgm:spPr/>
      <dgm:t>
        <a:bodyPr/>
        <a:lstStyle/>
        <a:p>
          <a:endParaRPr lang="en-US" sz="2400"/>
        </a:p>
      </dgm:t>
    </dgm:pt>
    <dgm:pt modelId="{83ADB361-6309-433F-B90A-EAD7EFB8415B}">
      <dgm:prSet custT="1"/>
      <dgm:spPr/>
      <dgm:t>
        <a:bodyPr/>
        <a:lstStyle/>
        <a:p>
          <a:r>
            <a:rPr lang="en-US" sz="1800" baseline="0" dirty="0"/>
            <a:t>Unites a team in improvement (explore complicated process)</a:t>
          </a:r>
          <a:endParaRPr lang="en-US" sz="1800" dirty="0"/>
        </a:p>
      </dgm:t>
    </dgm:pt>
    <dgm:pt modelId="{C70E7064-4F37-4A1F-98E6-8BBF79F604AD}" type="parTrans" cxnId="{41409DEF-6A81-4C8E-B421-20DBAC1AD61B}">
      <dgm:prSet/>
      <dgm:spPr/>
      <dgm:t>
        <a:bodyPr/>
        <a:lstStyle/>
        <a:p>
          <a:endParaRPr lang="en-US" sz="2400"/>
        </a:p>
      </dgm:t>
    </dgm:pt>
    <dgm:pt modelId="{E18D8A44-258E-4F08-8F2D-7234821A8394}" type="sibTrans" cxnId="{41409DEF-6A81-4C8E-B421-20DBAC1AD61B}">
      <dgm:prSet/>
      <dgm:spPr/>
      <dgm:t>
        <a:bodyPr/>
        <a:lstStyle/>
        <a:p>
          <a:endParaRPr lang="en-US" sz="2400"/>
        </a:p>
      </dgm:t>
    </dgm:pt>
    <dgm:pt modelId="{650EC944-E540-4244-B64B-48D5A02E75E4}">
      <dgm:prSet custT="1"/>
      <dgm:spPr/>
      <dgm:t>
        <a:bodyPr/>
        <a:lstStyle/>
        <a:p>
          <a:r>
            <a:rPr lang="en-US" sz="1800" baseline="0" dirty="0"/>
            <a:t>Identifies opportunities for improvement (working &amp; not working)</a:t>
          </a:r>
          <a:endParaRPr lang="en-US" sz="1800" dirty="0"/>
        </a:p>
      </dgm:t>
    </dgm:pt>
    <dgm:pt modelId="{A842ED7F-77BD-4BFA-B3B3-256A09C81E07}" type="sibTrans" cxnId="{D77D7C69-4579-4CFF-BB36-B4C151E138B5}">
      <dgm:prSet/>
      <dgm:spPr/>
      <dgm:t>
        <a:bodyPr/>
        <a:lstStyle/>
        <a:p>
          <a:endParaRPr lang="en-US" sz="2400"/>
        </a:p>
      </dgm:t>
    </dgm:pt>
    <dgm:pt modelId="{1F0ABFD6-47CD-44F4-9EBD-6904541671F5}" type="parTrans" cxnId="{D77D7C69-4579-4CFF-BB36-B4C151E138B5}">
      <dgm:prSet/>
      <dgm:spPr/>
      <dgm:t>
        <a:bodyPr/>
        <a:lstStyle/>
        <a:p>
          <a:endParaRPr lang="en-US" sz="2400"/>
        </a:p>
      </dgm:t>
    </dgm:pt>
    <dgm:pt modelId="{CAE37C0A-9E5F-482D-A02C-E6C7EFF87CC7}" type="pres">
      <dgm:prSet presAssocID="{FE9C570E-9ACC-4A17-9082-6EAC06B2001C}" presName="compositeShape" presStyleCnt="0">
        <dgm:presLayoutVars>
          <dgm:chMax val="7"/>
          <dgm:dir/>
          <dgm:resizeHandles val="exact"/>
        </dgm:presLayoutVars>
      </dgm:prSet>
      <dgm:spPr/>
    </dgm:pt>
    <dgm:pt modelId="{DC4F34A3-3D5A-423D-BB59-29734CC87F82}" type="pres">
      <dgm:prSet presAssocID="{FE9C570E-9ACC-4A17-9082-6EAC06B2001C}" presName="wedge1" presStyleLbl="node1" presStyleIdx="0" presStyleCnt="5"/>
      <dgm:spPr/>
    </dgm:pt>
    <dgm:pt modelId="{C81D09A3-85CF-4FFA-8FD6-F3DE386063CD}" type="pres">
      <dgm:prSet presAssocID="{FE9C570E-9ACC-4A17-9082-6EAC06B2001C}" presName="dummy1a" presStyleCnt="0"/>
      <dgm:spPr/>
    </dgm:pt>
    <dgm:pt modelId="{5B9185D8-C765-4FCA-AB95-3746C497E7F7}" type="pres">
      <dgm:prSet presAssocID="{FE9C570E-9ACC-4A17-9082-6EAC06B2001C}" presName="dummy1b" presStyleCnt="0"/>
      <dgm:spPr/>
    </dgm:pt>
    <dgm:pt modelId="{1CA3E491-5576-41B8-8FE1-C75B7A7E67B3}" type="pres">
      <dgm:prSet presAssocID="{FE9C570E-9ACC-4A17-9082-6EAC06B2001C}" presName="wedge1Tx" presStyleLbl="node1" presStyleIdx="0" presStyleCnt="5">
        <dgm:presLayoutVars>
          <dgm:chMax val="0"/>
          <dgm:chPref val="0"/>
          <dgm:bulletEnabled val="1"/>
        </dgm:presLayoutVars>
      </dgm:prSet>
      <dgm:spPr/>
    </dgm:pt>
    <dgm:pt modelId="{4F5FC5F2-A429-4708-B3CD-FA9793ED8B78}" type="pres">
      <dgm:prSet presAssocID="{FE9C570E-9ACC-4A17-9082-6EAC06B2001C}" presName="wedge2" presStyleLbl="node1" presStyleIdx="1" presStyleCnt="5"/>
      <dgm:spPr/>
    </dgm:pt>
    <dgm:pt modelId="{4B1C2A60-7554-499F-9767-D1AC23BA3C0D}" type="pres">
      <dgm:prSet presAssocID="{FE9C570E-9ACC-4A17-9082-6EAC06B2001C}" presName="dummy2a" presStyleCnt="0"/>
      <dgm:spPr/>
    </dgm:pt>
    <dgm:pt modelId="{87225FDD-944A-4035-BA27-4CC5DE65C750}" type="pres">
      <dgm:prSet presAssocID="{FE9C570E-9ACC-4A17-9082-6EAC06B2001C}" presName="dummy2b" presStyleCnt="0"/>
      <dgm:spPr/>
    </dgm:pt>
    <dgm:pt modelId="{89CD83BF-36EE-468D-BFE2-4222B411B917}" type="pres">
      <dgm:prSet presAssocID="{FE9C570E-9ACC-4A17-9082-6EAC06B2001C}" presName="wedge2Tx" presStyleLbl="node1" presStyleIdx="1" presStyleCnt="5">
        <dgm:presLayoutVars>
          <dgm:chMax val="0"/>
          <dgm:chPref val="0"/>
          <dgm:bulletEnabled val="1"/>
        </dgm:presLayoutVars>
      </dgm:prSet>
      <dgm:spPr/>
    </dgm:pt>
    <dgm:pt modelId="{3BBBBCCD-D0F0-438F-8562-515D20B4A725}" type="pres">
      <dgm:prSet presAssocID="{FE9C570E-9ACC-4A17-9082-6EAC06B2001C}" presName="wedge3" presStyleLbl="node1" presStyleIdx="2" presStyleCnt="5"/>
      <dgm:spPr/>
    </dgm:pt>
    <dgm:pt modelId="{66939352-9300-451D-8789-21DACB228624}" type="pres">
      <dgm:prSet presAssocID="{FE9C570E-9ACC-4A17-9082-6EAC06B2001C}" presName="dummy3a" presStyleCnt="0"/>
      <dgm:spPr/>
    </dgm:pt>
    <dgm:pt modelId="{1A9D9C52-E47E-4766-9F39-B208CF007E12}" type="pres">
      <dgm:prSet presAssocID="{FE9C570E-9ACC-4A17-9082-6EAC06B2001C}" presName="dummy3b" presStyleCnt="0"/>
      <dgm:spPr/>
    </dgm:pt>
    <dgm:pt modelId="{2EF2702A-1ACB-410C-A942-65D5C3046A03}" type="pres">
      <dgm:prSet presAssocID="{FE9C570E-9ACC-4A17-9082-6EAC06B2001C}" presName="wedge3Tx" presStyleLbl="node1" presStyleIdx="2" presStyleCnt="5">
        <dgm:presLayoutVars>
          <dgm:chMax val="0"/>
          <dgm:chPref val="0"/>
          <dgm:bulletEnabled val="1"/>
        </dgm:presLayoutVars>
      </dgm:prSet>
      <dgm:spPr/>
    </dgm:pt>
    <dgm:pt modelId="{1753337B-E4FE-4C5A-B09E-713874184CA4}" type="pres">
      <dgm:prSet presAssocID="{FE9C570E-9ACC-4A17-9082-6EAC06B2001C}" presName="wedge4" presStyleLbl="node1" presStyleIdx="3" presStyleCnt="5"/>
      <dgm:spPr/>
    </dgm:pt>
    <dgm:pt modelId="{C6F74345-3D72-43D2-8048-FF1AE130A683}" type="pres">
      <dgm:prSet presAssocID="{FE9C570E-9ACC-4A17-9082-6EAC06B2001C}" presName="dummy4a" presStyleCnt="0"/>
      <dgm:spPr/>
    </dgm:pt>
    <dgm:pt modelId="{2A313C14-C485-48B7-B4E0-1550F970D60F}" type="pres">
      <dgm:prSet presAssocID="{FE9C570E-9ACC-4A17-9082-6EAC06B2001C}" presName="dummy4b" presStyleCnt="0"/>
      <dgm:spPr/>
    </dgm:pt>
    <dgm:pt modelId="{CEE08CDF-FF77-4483-823C-0655BDE50521}" type="pres">
      <dgm:prSet presAssocID="{FE9C570E-9ACC-4A17-9082-6EAC06B2001C}" presName="wedge4Tx" presStyleLbl="node1" presStyleIdx="3" presStyleCnt="5">
        <dgm:presLayoutVars>
          <dgm:chMax val="0"/>
          <dgm:chPref val="0"/>
          <dgm:bulletEnabled val="1"/>
        </dgm:presLayoutVars>
      </dgm:prSet>
      <dgm:spPr/>
    </dgm:pt>
    <dgm:pt modelId="{98233D79-D226-409A-A84F-3E8ACFBC21B9}" type="pres">
      <dgm:prSet presAssocID="{FE9C570E-9ACC-4A17-9082-6EAC06B2001C}" presName="wedge5" presStyleLbl="node1" presStyleIdx="4" presStyleCnt="5"/>
      <dgm:spPr/>
    </dgm:pt>
    <dgm:pt modelId="{89FDB536-7DA4-46AF-B13C-F8A08C869F67}" type="pres">
      <dgm:prSet presAssocID="{FE9C570E-9ACC-4A17-9082-6EAC06B2001C}" presName="dummy5a" presStyleCnt="0"/>
      <dgm:spPr/>
    </dgm:pt>
    <dgm:pt modelId="{EEC42116-BD9E-4C69-8B59-456F2A64FC59}" type="pres">
      <dgm:prSet presAssocID="{FE9C570E-9ACC-4A17-9082-6EAC06B2001C}" presName="dummy5b" presStyleCnt="0"/>
      <dgm:spPr/>
    </dgm:pt>
    <dgm:pt modelId="{7F5957E2-0A87-4654-ADDE-7BE87713A383}" type="pres">
      <dgm:prSet presAssocID="{FE9C570E-9ACC-4A17-9082-6EAC06B2001C}" presName="wedge5Tx" presStyleLbl="node1" presStyleIdx="4" presStyleCnt="5">
        <dgm:presLayoutVars>
          <dgm:chMax val="0"/>
          <dgm:chPref val="0"/>
          <dgm:bulletEnabled val="1"/>
        </dgm:presLayoutVars>
      </dgm:prSet>
      <dgm:spPr/>
    </dgm:pt>
    <dgm:pt modelId="{F35AFF93-19CA-425A-BDAF-1FCDCA90FE7F}" type="pres">
      <dgm:prSet presAssocID="{5A0A8ADA-8608-4CDA-86BD-CEACF738FCFB}" presName="arrowWedge1" presStyleLbl="fgSibTrans2D1" presStyleIdx="0" presStyleCnt="5"/>
      <dgm:spPr/>
    </dgm:pt>
    <dgm:pt modelId="{755D69F6-92DD-4DC7-83F6-98D0FF610A1F}" type="pres">
      <dgm:prSet presAssocID="{2482C571-2CEA-42E5-826E-F01D64B07096}" presName="arrowWedge2" presStyleLbl="fgSibTrans2D1" presStyleIdx="1" presStyleCnt="5"/>
      <dgm:spPr/>
    </dgm:pt>
    <dgm:pt modelId="{762527C3-01A3-4D76-B9B0-4F863DA12D65}" type="pres">
      <dgm:prSet presAssocID="{E18D8A44-258E-4F08-8F2D-7234821A8394}" presName="arrowWedge3" presStyleLbl="fgSibTrans2D1" presStyleIdx="2" presStyleCnt="5"/>
      <dgm:spPr/>
    </dgm:pt>
    <dgm:pt modelId="{227B86FE-2FEE-4F15-A102-504F3D2F68EE}" type="pres">
      <dgm:prSet presAssocID="{31B7A2EE-3A33-457C-94A7-B920B4FF2D76}" presName="arrowWedge4" presStyleLbl="fgSibTrans2D1" presStyleIdx="3" presStyleCnt="5"/>
      <dgm:spPr/>
    </dgm:pt>
    <dgm:pt modelId="{62D4303F-6EF8-42F3-85ED-7B2BF24ECB6A}" type="pres">
      <dgm:prSet presAssocID="{A842ED7F-77BD-4BFA-B3B3-256A09C81E07}" presName="arrowWedge5" presStyleLbl="fgSibTrans2D1" presStyleIdx="4" presStyleCnt="5" custLinFactNeighborY="-203"/>
      <dgm:spPr/>
    </dgm:pt>
  </dgm:ptLst>
  <dgm:cxnLst>
    <dgm:cxn modelId="{3C18F90C-7D5F-44E5-9A61-308B6FC1328B}" type="presOf" srcId="{83ADB361-6309-433F-B90A-EAD7EFB8415B}" destId="{2EF2702A-1ACB-410C-A942-65D5C3046A03}" srcOrd="1" destOrd="0" presId="urn:microsoft.com/office/officeart/2005/8/layout/cycle8"/>
    <dgm:cxn modelId="{1FC8F91C-B040-450F-9D13-FDD6DAC83F4B}" type="presOf" srcId="{650EC944-E540-4244-B64B-48D5A02E75E4}" destId="{98233D79-D226-409A-A84F-3E8ACFBC21B9}" srcOrd="0" destOrd="0" presId="urn:microsoft.com/office/officeart/2005/8/layout/cycle8"/>
    <dgm:cxn modelId="{E675292A-16C4-4EB4-B790-72DDE3119DC4}" type="presOf" srcId="{973D3E29-D7BE-440D-A831-905AC801AF32}" destId="{4F5FC5F2-A429-4708-B3CD-FA9793ED8B78}" srcOrd="0" destOrd="0" presId="urn:microsoft.com/office/officeart/2005/8/layout/cycle8"/>
    <dgm:cxn modelId="{9D4FF25D-71E6-4319-BC13-77328DFCEAEA}" type="presOf" srcId="{3E807E12-D899-46EC-87D2-D8B18C0F3ACC}" destId="{1CA3E491-5576-41B8-8FE1-C75B7A7E67B3}" srcOrd="1" destOrd="0" presId="urn:microsoft.com/office/officeart/2005/8/layout/cycle8"/>
    <dgm:cxn modelId="{D77D7C69-4579-4CFF-BB36-B4C151E138B5}" srcId="{FE9C570E-9ACC-4A17-9082-6EAC06B2001C}" destId="{650EC944-E540-4244-B64B-48D5A02E75E4}" srcOrd="4" destOrd="0" parTransId="{1F0ABFD6-47CD-44F4-9EBD-6904541671F5}" sibTransId="{A842ED7F-77BD-4BFA-B3B3-256A09C81E07}"/>
    <dgm:cxn modelId="{4EF40352-372B-4E88-93B8-7AEED35BAE04}" type="presOf" srcId="{FE9C570E-9ACC-4A17-9082-6EAC06B2001C}" destId="{CAE37C0A-9E5F-482D-A02C-E6C7EFF87CC7}" srcOrd="0" destOrd="0" presId="urn:microsoft.com/office/officeart/2005/8/layout/cycle8"/>
    <dgm:cxn modelId="{9ADDC075-0DA8-4560-A111-6AF3FCD58307}" type="presOf" srcId="{83ADB361-6309-433F-B90A-EAD7EFB8415B}" destId="{3BBBBCCD-D0F0-438F-8562-515D20B4A725}" srcOrd="0" destOrd="0" presId="urn:microsoft.com/office/officeart/2005/8/layout/cycle8"/>
    <dgm:cxn modelId="{DED80C7A-CDAE-4A7D-869C-7A8D8EA84BF1}" type="presOf" srcId="{F7BA3C09-AA98-47C6-85F9-E2998710F31B}" destId="{CEE08CDF-FF77-4483-823C-0655BDE50521}" srcOrd="1" destOrd="0" presId="urn:microsoft.com/office/officeart/2005/8/layout/cycle8"/>
    <dgm:cxn modelId="{D5B2F77C-569D-429A-B551-4F7AD83F7343}" type="presOf" srcId="{F7BA3C09-AA98-47C6-85F9-E2998710F31B}" destId="{1753337B-E4FE-4C5A-B09E-713874184CA4}" srcOrd="0" destOrd="0" presId="urn:microsoft.com/office/officeart/2005/8/layout/cycle8"/>
    <dgm:cxn modelId="{A753DD9D-1B53-4522-9B58-96A9C2281FEB}" type="presOf" srcId="{650EC944-E540-4244-B64B-48D5A02E75E4}" destId="{7F5957E2-0A87-4654-ADDE-7BE87713A383}" srcOrd="1" destOrd="0" presId="urn:microsoft.com/office/officeart/2005/8/layout/cycle8"/>
    <dgm:cxn modelId="{4781B9A3-B45F-4650-A8D6-3B60383AE757}" srcId="{FE9C570E-9ACC-4A17-9082-6EAC06B2001C}" destId="{F7BA3C09-AA98-47C6-85F9-E2998710F31B}" srcOrd="3" destOrd="0" parTransId="{FF5F52FA-4634-4469-9EF4-7015A73779CB}" sibTransId="{31B7A2EE-3A33-457C-94A7-B920B4FF2D76}"/>
    <dgm:cxn modelId="{51BF52D1-90E1-432F-9ABA-04E8F29E4232}" srcId="{FE9C570E-9ACC-4A17-9082-6EAC06B2001C}" destId="{973D3E29-D7BE-440D-A831-905AC801AF32}" srcOrd="1" destOrd="0" parTransId="{1CF9B6C5-8981-4E39-A96A-26948A2EEB6E}" sibTransId="{2482C571-2CEA-42E5-826E-F01D64B07096}"/>
    <dgm:cxn modelId="{BCF736D8-28A4-4ADF-8D5E-8E9558C739AF}" srcId="{FE9C570E-9ACC-4A17-9082-6EAC06B2001C}" destId="{3E807E12-D899-46EC-87D2-D8B18C0F3ACC}" srcOrd="0" destOrd="0" parTransId="{265AF121-D9A7-4B0F-AA51-B3E6D65C70D2}" sibTransId="{5A0A8ADA-8608-4CDA-86BD-CEACF738FCFB}"/>
    <dgm:cxn modelId="{EDA4C4E7-0DD8-4D71-8088-5FB7D62765B6}" type="presOf" srcId="{973D3E29-D7BE-440D-A831-905AC801AF32}" destId="{89CD83BF-36EE-468D-BFE2-4222B411B917}" srcOrd="1" destOrd="0" presId="urn:microsoft.com/office/officeart/2005/8/layout/cycle8"/>
    <dgm:cxn modelId="{41409DEF-6A81-4C8E-B421-20DBAC1AD61B}" srcId="{FE9C570E-9ACC-4A17-9082-6EAC06B2001C}" destId="{83ADB361-6309-433F-B90A-EAD7EFB8415B}" srcOrd="2" destOrd="0" parTransId="{C70E7064-4F37-4A1F-98E6-8BBF79F604AD}" sibTransId="{E18D8A44-258E-4F08-8F2D-7234821A8394}"/>
    <dgm:cxn modelId="{D3FF11F4-A5FA-4359-B4C7-B301E4A73F19}" type="presOf" srcId="{3E807E12-D899-46EC-87D2-D8B18C0F3ACC}" destId="{DC4F34A3-3D5A-423D-BB59-29734CC87F82}" srcOrd="0" destOrd="0" presId="urn:microsoft.com/office/officeart/2005/8/layout/cycle8"/>
    <dgm:cxn modelId="{979BAD63-BD78-47B3-974B-83F10877CDFE}" type="presParOf" srcId="{CAE37C0A-9E5F-482D-A02C-E6C7EFF87CC7}" destId="{DC4F34A3-3D5A-423D-BB59-29734CC87F82}" srcOrd="0" destOrd="0" presId="urn:microsoft.com/office/officeart/2005/8/layout/cycle8"/>
    <dgm:cxn modelId="{C74CFBED-7024-449B-82BD-5A63AD2E13D9}" type="presParOf" srcId="{CAE37C0A-9E5F-482D-A02C-E6C7EFF87CC7}" destId="{C81D09A3-85CF-4FFA-8FD6-F3DE386063CD}" srcOrd="1" destOrd="0" presId="urn:microsoft.com/office/officeart/2005/8/layout/cycle8"/>
    <dgm:cxn modelId="{4402B9DA-78EE-4662-BE47-F0A673A17A16}" type="presParOf" srcId="{CAE37C0A-9E5F-482D-A02C-E6C7EFF87CC7}" destId="{5B9185D8-C765-4FCA-AB95-3746C497E7F7}" srcOrd="2" destOrd="0" presId="urn:microsoft.com/office/officeart/2005/8/layout/cycle8"/>
    <dgm:cxn modelId="{E440B4CB-A56E-4EC4-B3AC-5F4FBC5AB350}" type="presParOf" srcId="{CAE37C0A-9E5F-482D-A02C-E6C7EFF87CC7}" destId="{1CA3E491-5576-41B8-8FE1-C75B7A7E67B3}" srcOrd="3" destOrd="0" presId="urn:microsoft.com/office/officeart/2005/8/layout/cycle8"/>
    <dgm:cxn modelId="{AC424575-A18C-411B-AB14-A88799387BD0}" type="presParOf" srcId="{CAE37C0A-9E5F-482D-A02C-E6C7EFF87CC7}" destId="{4F5FC5F2-A429-4708-B3CD-FA9793ED8B78}" srcOrd="4" destOrd="0" presId="urn:microsoft.com/office/officeart/2005/8/layout/cycle8"/>
    <dgm:cxn modelId="{5D69A618-17F1-4E65-A9DD-B69EC2B8B23A}" type="presParOf" srcId="{CAE37C0A-9E5F-482D-A02C-E6C7EFF87CC7}" destId="{4B1C2A60-7554-499F-9767-D1AC23BA3C0D}" srcOrd="5" destOrd="0" presId="urn:microsoft.com/office/officeart/2005/8/layout/cycle8"/>
    <dgm:cxn modelId="{02826368-C480-467C-A5D2-26384945B77A}" type="presParOf" srcId="{CAE37C0A-9E5F-482D-A02C-E6C7EFF87CC7}" destId="{87225FDD-944A-4035-BA27-4CC5DE65C750}" srcOrd="6" destOrd="0" presId="urn:microsoft.com/office/officeart/2005/8/layout/cycle8"/>
    <dgm:cxn modelId="{41584A5B-9A28-4B9C-B4DF-AD4D7433FA60}" type="presParOf" srcId="{CAE37C0A-9E5F-482D-A02C-E6C7EFF87CC7}" destId="{89CD83BF-36EE-468D-BFE2-4222B411B917}" srcOrd="7" destOrd="0" presId="urn:microsoft.com/office/officeart/2005/8/layout/cycle8"/>
    <dgm:cxn modelId="{C295FD6B-E6D0-4D72-B2FB-67D409F0B239}" type="presParOf" srcId="{CAE37C0A-9E5F-482D-A02C-E6C7EFF87CC7}" destId="{3BBBBCCD-D0F0-438F-8562-515D20B4A725}" srcOrd="8" destOrd="0" presId="urn:microsoft.com/office/officeart/2005/8/layout/cycle8"/>
    <dgm:cxn modelId="{54D7D274-9544-44C8-94D9-5CF535C989F2}" type="presParOf" srcId="{CAE37C0A-9E5F-482D-A02C-E6C7EFF87CC7}" destId="{66939352-9300-451D-8789-21DACB228624}" srcOrd="9" destOrd="0" presId="urn:microsoft.com/office/officeart/2005/8/layout/cycle8"/>
    <dgm:cxn modelId="{DA2E47CB-3B68-4951-B9A8-5448748D8408}" type="presParOf" srcId="{CAE37C0A-9E5F-482D-A02C-E6C7EFF87CC7}" destId="{1A9D9C52-E47E-4766-9F39-B208CF007E12}" srcOrd="10" destOrd="0" presId="urn:microsoft.com/office/officeart/2005/8/layout/cycle8"/>
    <dgm:cxn modelId="{B6EA653D-4246-4487-A4EC-E3D929B56FE7}" type="presParOf" srcId="{CAE37C0A-9E5F-482D-A02C-E6C7EFF87CC7}" destId="{2EF2702A-1ACB-410C-A942-65D5C3046A03}" srcOrd="11" destOrd="0" presId="urn:microsoft.com/office/officeart/2005/8/layout/cycle8"/>
    <dgm:cxn modelId="{51F87F4C-E714-422B-93D5-26FC34C2D928}" type="presParOf" srcId="{CAE37C0A-9E5F-482D-A02C-E6C7EFF87CC7}" destId="{1753337B-E4FE-4C5A-B09E-713874184CA4}" srcOrd="12" destOrd="0" presId="urn:microsoft.com/office/officeart/2005/8/layout/cycle8"/>
    <dgm:cxn modelId="{BB0C701E-902D-4F2C-AE2D-A8C25EE32DE6}" type="presParOf" srcId="{CAE37C0A-9E5F-482D-A02C-E6C7EFF87CC7}" destId="{C6F74345-3D72-43D2-8048-FF1AE130A683}" srcOrd="13" destOrd="0" presId="urn:microsoft.com/office/officeart/2005/8/layout/cycle8"/>
    <dgm:cxn modelId="{C584DAFF-D2E9-4BF2-ADDF-143E17F87DD1}" type="presParOf" srcId="{CAE37C0A-9E5F-482D-A02C-E6C7EFF87CC7}" destId="{2A313C14-C485-48B7-B4E0-1550F970D60F}" srcOrd="14" destOrd="0" presId="urn:microsoft.com/office/officeart/2005/8/layout/cycle8"/>
    <dgm:cxn modelId="{FE6B026A-6B56-4ACA-BEE6-0A6100DB10BB}" type="presParOf" srcId="{CAE37C0A-9E5F-482D-A02C-E6C7EFF87CC7}" destId="{CEE08CDF-FF77-4483-823C-0655BDE50521}" srcOrd="15" destOrd="0" presId="urn:microsoft.com/office/officeart/2005/8/layout/cycle8"/>
    <dgm:cxn modelId="{3EA2F740-9E4D-4E80-AA7B-0240BE09ACDF}" type="presParOf" srcId="{CAE37C0A-9E5F-482D-A02C-E6C7EFF87CC7}" destId="{98233D79-D226-409A-A84F-3E8ACFBC21B9}" srcOrd="16" destOrd="0" presId="urn:microsoft.com/office/officeart/2005/8/layout/cycle8"/>
    <dgm:cxn modelId="{1D2C2D83-C4B0-46E8-8CC7-D50A01D7E1C4}" type="presParOf" srcId="{CAE37C0A-9E5F-482D-A02C-E6C7EFF87CC7}" destId="{89FDB536-7DA4-46AF-B13C-F8A08C869F67}" srcOrd="17" destOrd="0" presId="urn:microsoft.com/office/officeart/2005/8/layout/cycle8"/>
    <dgm:cxn modelId="{B4EE9F09-C1C5-4EBD-A944-D7B0E31FA923}" type="presParOf" srcId="{CAE37C0A-9E5F-482D-A02C-E6C7EFF87CC7}" destId="{EEC42116-BD9E-4C69-8B59-456F2A64FC59}" srcOrd="18" destOrd="0" presId="urn:microsoft.com/office/officeart/2005/8/layout/cycle8"/>
    <dgm:cxn modelId="{D5732182-166B-433A-A2C6-D3836111300D}" type="presParOf" srcId="{CAE37C0A-9E5F-482D-A02C-E6C7EFF87CC7}" destId="{7F5957E2-0A87-4654-ADDE-7BE87713A383}" srcOrd="19" destOrd="0" presId="urn:microsoft.com/office/officeart/2005/8/layout/cycle8"/>
    <dgm:cxn modelId="{3CCB2ED2-980D-4A96-8DD0-426DFFE0D9EC}" type="presParOf" srcId="{CAE37C0A-9E5F-482D-A02C-E6C7EFF87CC7}" destId="{F35AFF93-19CA-425A-BDAF-1FCDCA90FE7F}" srcOrd="20" destOrd="0" presId="urn:microsoft.com/office/officeart/2005/8/layout/cycle8"/>
    <dgm:cxn modelId="{C8162751-0419-491B-868D-FDCE00D17BF4}" type="presParOf" srcId="{CAE37C0A-9E5F-482D-A02C-E6C7EFF87CC7}" destId="{755D69F6-92DD-4DC7-83F6-98D0FF610A1F}" srcOrd="21" destOrd="0" presId="urn:microsoft.com/office/officeart/2005/8/layout/cycle8"/>
    <dgm:cxn modelId="{781C4009-C0D4-4DD3-8BA8-BBF354AF3345}" type="presParOf" srcId="{CAE37C0A-9E5F-482D-A02C-E6C7EFF87CC7}" destId="{762527C3-01A3-4D76-B9B0-4F863DA12D65}" srcOrd="22" destOrd="0" presId="urn:microsoft.com/office/officeart/2005/8/layout/cycle8"/>
    <dgm:cxn modelId="{D30B8CF0-8390-4DEE-BA59-40922F092CB7}" type="presParOf" srcId="{CAE37C0A-9E5F-482D-A02C-E6C7EFF87CC7}" destId="{227B86FE-2FEE-4F15-A102-504F3D2F68EE}" srcOrd="23" destOrd="0" presId="urn:microsoft.com/office/officeart/2005/8/layout/cycle8"/>
    <dgm:cxn modelId="{BCA3CD87-9C11-48DE-A56A-3A41F126BFEA}" type="presParOf" srcId="{CAE37C0A-9E5F-482D-A02C-E6C7EFF87CC7}" destId="{62D4303F-6EF8-42F3-85ED-7B2BF24ECB6A}"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86AC2D-43B8-458D-9F86-9D453C6F4912}"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108D9BFD-5778-411D-B31C-E0A8D3785CC5}">
      <dgm:prSet custT="1"/>
      <dgm:spPr/>
      <dgm:t>
        <a:bodyPr/>
        <a:lstStyle/>
        <a:p>
          <a:pPr>
            <a:lnSpc>
              <a:spcPct val="100000"/>
            </a:lnSpc>
          </a:pPr>
          <a:r>
            <a:rPr lang="en-US" sz="1800" dirty="0">
              <a:latin typeface="Calibri" panose="020F0502020204030204" pitchFamily="34" charset="0"/>
              <a:cs typeface="Calibri" panose="020F0502020204030204" pitchFamily="34" charset="0"/>
            </a:rPr>
            <a:t>Rooted in the scientific method</a:t>
          </a:r>
        </a:p>
      </dgm:t>
    </dgm:pt>
    <dgm:pt modelId="{CE6BB552-8DA3-43DF-952D-5EA6ECAE12C3}" type="parTrans" cxnId="{60A8AD78-C529-4C2E-95B5-79D43B2AF743}">
      <dgm:prSet/>
      <dgm:spPr/>
      <dgm:t>
        <a:bodyPr/>
        <a:lstStyle/>
        <a:p>
          <a:endParaRPr lang="en-US" sz="2400">
            <a:latin typeface="Calibri" panose="020F0502020204030204" pitchFamily="34" charset="0"/>
            <a:cs typeface="Calibri" panose="020F0502020204030204" pitchFamily="34" charset="0"/>
          </a:endParaRPr>
        </a:p>
      </dgm:t>
    </dgm:pt>
    <dgm:pt modelId="{585340FC-791B-4B43-815B-5040943D5B66}" type="sibTrans" cxnId="{60A8AD78-C529-4C2E-95B5-79D43B2AF743}">
      <dgm:prSet/>
      <dgm:spPr/>
      <dgm:t>
        <a:bodyPr/>
        <a:lstStyle/>
        <a:p>
          <a:pPr>
            <a:lnSpc>
              <a:spcPct val="100000"/>
            </a:lnSpc>
          </a:pPr>
          <a:endParaRPr lang="en-US" sz="2400">
            <a:latin typeface="Calibri" panose="020F0502020204030204" pitchFamily="34" charset="0"/>
            <a:cs typeface="Calibri" panose="020F0502020204030204" pitchFamily="34" charset="0"/>
          </a:endParaRPr>
        </a:p>
      </dgm:t>
    </dgm:pt>
    <dgm:pt modelId="{E1F6B5AA-0D5A-40F6-8CDD-E2AC585376B4}">
      <dgm:prSet custT="1"/>
      <dgm:spPr/>
      <dgm:t>
        <a:bodyPr/>
        <a:lstStyle/>
        <a:p>
          <a:pPr>
            <a:lnSpc>
              <a:spcPct val="100000"/>
            </a:lnSpc>
          </a:pPr>
          <a:r>
            <a:rPr lang="en-US" sz="1800">
              <a:latin typeface="Calibri" panose="020F0502020204030204" pitchFamily="34" charset="0"/>
              <a:cs typeface="Calibri" panose="020F0502020204030204" pitchFamily="34" charset="0"/>
            </a:rPr>
            <a:t>Standardized and systematic approach to iteratively address problems</a:t>
          </a:r>
        </a:p>
      </dgm:t>
    </dgm:pt>
    <dgm:pt modelId="{10A593AB-9AAA-45BF-BB98-868335C1902C}" type="parTrans" cxnId="{04B0F0CD-998C-49A1-AA89-FFE331091FF5}">
      <dgm:prSet/>
      <dgm:spPr/>
      <dgm:t>
        <a:bodyPr/>
        <a:lstStyle/>
        <a:p>
          <a:endParaRPr lang="en-US" sz="2400">
            <a:latin typeface="Calibri" panose="020F0502020204030204" pitchFamily="34" charset="0"/>
            <a:cs typeface="Calibri" panose="020F0502020204030204" pitchFamily="34" charset="0"/>
          </a:endParaRPr>
        </a:p>
      </dgm:t>
    </dgm:pt>
    <dgm:pt modelId="{68B70C76-9553-4ABD-A2AD-1653EF060AA9}" type="sibTrans" cxnId="{04B0F0CD-998C-49A1-AA89-FFE331091FF5}">
      <dgm:prSet/>
      <dgm:spPr/>
      <dgm:t>
        <a:bodyPr/>
        <a:lstStyle/>
        <a:p>
          <a:pPr>
            <a:lnSpc>
              <a:spcPct val="100000"/>
            </a:lnSpc>
          </a:pPr>
          <a:endParaRPr lang="en-US" sz="2400">
            <a:latin typeface="Calibri" panose="020F0502020204030204" pitchFamily="34" charset="0"/>
            <a:cs typeface="Calibri" panose="020F0502020204030204" pitchFamily="34" charset="0"/>
          </a:endParaRPr>
        </a:p>
      </dgm:t>
    </dgm:pt>
    <dgm:pt modelId="{1711CC01-D1C4-4DE9-8998-986F536D4927}">
      <dgm:prSet custT="1"/>
      <dgm:spPr/>
      <dgm:t>
        <a:bodyPr/>
        <a:lstStyle/>
        <a:p>
          <a:pPr>
            <a:lnSpc>
              <a:spcPct val="100000"/>
            </a:lnSpc>
          </a:pPr>
          <a:r>
            <a:rPr lang="en-US" sz="1800">
              <a:latin typeface="Calibri" panose="020F0502020204030204" pitchFamily="34" charset="0"/>
              <a:cs typeface="Calibri" panose="020F0502020204030204" pitchFamily="34" charset="0"/>
            </a:rPr>
            <a:t>Organizational culture driven by leadership actively engaged in continuous improvement</a:t>
          </a:r>
        </a:p>
      </dgm:t>
    </dgm:pt>
    <dgm:pt modelId="{959F5A1B-5033-40A1-AA0D-513F32349DFA}" type="parTrans" cxnId="{903F1F9C-B62B-464D-944E-D5E84A3149E8}">
      <dgm:prSet/>
      <dgm:spPr/>
      <dgm:t>
        <a:bodyPr/>
        <a:lstStyle/>
        <a:p>
          <a:endParaRPr lang="en-US" sz="2400">
            <a:latin typeface="Calibri" panose="020F0502020204030204" pitchFamily="34" charset="0"/>
            <a:cs typeface="Calibri" panose="020F0502020204030204" pitchFamily="34" charset="0"/>
          </a:endParaRPr>
        </a:p>
      </dgm:t>
    </dgm:pt>
    <dgm:pt modelId="{D80F830C-A663-4A2A-B0CF-9630BBEBAC4A}" type="sibTrans" cxnId="{903F1F9C-B62B-464D-944E-D5E84A3149E8}">
      <dgm:prSet/>
      <dgm:spPr/>
      <dgm:t>
        <a:bodyPr/>
        <a:lstStyle/>
        <a:p>
          <a:pPr>
            <a:lnSpc>
              <a:spcPct val="100000"/>
            </a:lnSpc>
          </a:pPr>
          <a:endParaRPr lang="en-US" sz="2400">
            <a:latin typeface="Calibri" panose="020F0502020204030204" pitchFamily="34" charset="0"/>
            <a:cs typeface="Calibri" panose="020F0502020204030204" pitchFamily="34" charset="0"/>
          </a:endParaRPr>
        </a:p>
      </dgm:t>
    </dgm:pt>
    <dgm:pt modelId="{A707825C-F8DA-4C5D-82CC-D5F231E7938B}">
      <dgm:prSet custT="1"/>
      <dgm:spPr/>
      <dgm:t>
        <a:bodyPr/>
        <a:lstStyle/>
        <a:p>
          <a:pPr>
            <a:lnSpc>
              <a:spcPct val="100000"/>
            </a:lnSpc>
          </a:pPr>
          <a:r>
            <a:rPr lang="en-US" sz="1800">
              <a:latin typeface="Calibri" panose="020F0502020204030204" pitchFamily="34" charset="0"/>
              <a:cs typeface="Calibri" panose="020F0502020204030204" pitchFamily="34" charset="0"/>
            </a:rPr>
            <a:t>Deeper examination of problems by team members at all organizational levels</a:t>
          </a:r>
        </a:p>
      </dgm:t>
    </dgm:pt>
    <dgm:pt modelId="{C15AD52E-6B4D-4F2A-93E3-6745945D165B}" type="parTrans" cxnId="{BFBFFBB4-717A-497E-9E22-76A93888E51A}">
      <dgm:prSet/>
      <dgm:spPr/>
      <dgm:t>
        <a:bodyPr/>
        <a:lstStyle/>
        <a:p>
          <a:endParaRPr lang="en-US" sz="2400">
            <a:latin typeface="Calibri" panose="020F0502020204030204" pitchFamily="34" charset="0"/>
            <a:cs typeface="Calibri" panose="020F0502020204030204" pitchFamily="34" charset="0"/>
          </a:endParaRPr>
        </a:p>
      </dgm:t>
    </dgm:pt>
    <dgm:pt modelId="{3273259B-ACF2-4C20-8F2D-CAAB3C599224}" type="sibTrans" cxnId="{BFBFFBB4-717A-497E-9E22-76A93888E51A}">
      <dgm:prSet/>
      <dgm:spPr/>
      <dgm:t>
        <a:bodyPr/>
        <a:lstStyle/>
        <a:p>
          <a:pPr>
            <a:lnSpc>
              <a:spcPct val="100000"/>
            </a:lnSpc>
          </a:pPr>
          <a:endParaRPr lang="en-US" sz="2400">
            <a:latin typeface="Calibri" panose="020F0502020204030204" pitchFamily="34" charset="0"/>
            <a:cs typeface="Calibri" panose="020F0502020204030204" pitchFamily="34" charset="0"/>
          </a:endParaRPr>
        </a:p>
      </dgm:t>
    </dgm:pt>
    <dgm:pt modelId="{234D5F88-A8A7-4A8A-BE0E-207994B2B9C1}">
      <dgm:prSet custT="1"/>
      <dgm:spPr/>
      <dgm:t>
        <a:bodyPr/>
        <a:lstStyle/>
        <a:p>
          <a:pPr>
            <a:lnSpc>
              <a:spcPct val="100000"/>
            </a:lnSpc>
          </a:pPr>
          <a:r>
            <a:rPr lang="en-US" sz="1800">
              <a:latin typeface="Calibri" panose="020F0502020204030204" pitchFamily="34" charset="0"/>
              <a:cs typeface="Calibri" panose="020F0502020204030204" pitchFamily="34" charset="0"/>
            </a:rPr>
            <a:t>Builds system stability and reliability using lean design principles</a:t>
          </a:r>
        </a:p>
      </dgm:t>
    </dgm:pt>
    <dgm:pt modelId="{4BFBB8F8-ACBD-41F6-BB87-804FDB3E4FAC}" type="parTrans" cxnId="{7175AA8F-18B0-455C-9F06-B156C40037E5}">
      <dgm:prSet/>
      <dgm:spPr/>
      <dgm:t>
        <a:bodyPr/>
        <a:lstStyle/>
        <a:p>
          <a:endParaRPr lang="en-US" sz="2400">
            <a:latin typeface="Calibri" panose="020F0502020204030204" pitchFamily="34" charset="0"/>
            <a:cs typeface="Calibri" panose="020F0502020204030204" pitchFamily="34" charset="0"/>
          </a:endParaRPr>
        </a:p>
      </dgm:t>
    </dgm:pt>
    <dgm:pt modelId="{2A6EDF50-59B5-4243-8DA6-79E830B5E0E6}" type="sibTrans" cxnId="{7175AA8F-18B0-455C-9F06-B156C40037E5}">
      <dgm:prSet/>
      <dgm:spPr/>
      <dgm:t>
        <a:bodyPr/>
        <a:lstStyle/>
        <a:p>
          <a:pPr>
            <a:lnSpc>
              <a:spcPct val="100000"/>
            </a:lnSpc>
          </a:pPr>
          <a:endParaRPr lang="en-US" sz="2400">
            <a:latin typeface="Calibri" panose="020F0502020204030204" pitchFamily="34" charset="0"/>
            <a:cs typeface="Calibri" panose="020F0502020204030204" pitchFamily="34" charset="0"/>
          </a:endParaRPr>
        </a:p>
      </dgm:t>
    </dgm:pt>
    <dgm:pt modelId="{7E82C7A2-F255-4363-AEC3-238E3D4D187B}">
      <dgm:prSet custT="1"/>
      <dgm:spPr/>
      <dgm:t>
        <a:bodyPr/>
        <a:lstStyle/>
        <a:p>
          <a:pPr>
            <a:lnSpc>
              <a:spcPct val="100000"/>
            </a:lnSpc>
          </a:pPr>
          <a:r>
            <a:rPr lang="en-US" sz="1800" dirty="0">
              <a:latin typeface="Calibri" panose="020F0502020204030204" pitchFamily="34" charset="0"/>
              <a:cs typeface="Calibri" panose="020F0502020204030204" pitchFamily="34" charset="0"/>
            </a:rPr>
            <a:t>QI Tool</a:t>
          </a:r>
        </a:p>
      </dgm:t>
    </dgm:pt>
    <dgm:pt modelId="{EF1EC8BA-803D-4689-A88F-1A9A26966C8E}" type="parTrans" cxnId="{E81C6093-133F-47A8-9398-6909FAD8090E}">
      <dgm:prSet/>
      <dgm:spPr/>
      <dgm:t>
        <a:bodyPr/>
        <a:lstStyle/>
        <a:p>
          <a:endParaRPr lang="en-US" sz="2400">
            <a:latin typeface="Calibri" panose="020F0502020204030204" pitchFamily="34" charset="0"/>
            <a:cs typeface="Calibri" panose="020F0502020204030204" pitchFamily="34" charset="0"/>
          </a:endParaRPr>
        </a:p>
      </dgm:t>
    </dgm:pt>
    <dgm:pt modelId="{E29128D7-0429-4939-9048-DFEF2FB25677}" type="sibTrans" cxnId="{E81C6093-133F-47A8-9398-6909FAD8090E}">
      <dgm:prSet/>
      <dgm:spPr/>
      <dgm:t>
        <a:bodyPr/>
        <a:lstStyle/>
        <a:p>
          <a:pPr>
            <a:lnSpc>
              <a:spcPct val="100000"/>
            </a:lnSpc>
          </a:pPr>
          <a:endParaRPr lang="en-US" sz="2400">
            <a:latin typeface="Calibri" panose="020F0502020204030204" pitchFamily="34" charset="0"/>
            <a:cs typeface="Calibri" panose="020F0502020204030204" pitchFamily="34" charset="0"/>
          </a:endParaRPr>
        </a:p>
      </dgm:t>
    </dgm:pt>
    <dgm:pt modelId="{C63D4417-987E-46A0-B5D1-838D7088FE33}">
      <dgm:prSet custT="1"/>
      <dgm:spPr/>
      <dgm:t>
        <a:bodyPr/>
        <a:lstStyle/>
        <a:p>
          <a:pPr>
            <a:lnSpc>
              <a:spcPct val="100000"/>
            </a:lnSpc>
          </a:pPr>
          <a:r>
            <a:rPr lang="en-US" sz="1800">
              <a:latin typeface="Calibri" panose="020F0502020204030204" pitchFamily="34" charset="0"/>
              <a:cs typeface="Calibri" panose="020F0502020204030204" pitchFamily="34" charset="0"/>
            </a:rPr>
            <a:t>This is hard work! </a:t>
          </a:r>
        </a:p>
      </dgm:t>
    </dgm:pt>
    <dgm:pt modelId="{4F79B363-A5BB-49A2-92FF-3A2583433E7D}" type="parTrans" cxnId="{58A30CC6-A303-4A11-9982-1BDFDA9430A3}">
      <dgm:prSet/>
      <dgm:spPr/>
      <dgm:t>
        <a:bodyPr/>
        <a:lstStyle/>
        <a:p>
          <a:endParaRPr lang="en-US" sz="2400">
            <a:latin typeface="Calibri" panose="020F0502020204030204" pitchFamily="34" charset="0"/>
            <a:cs typeface="Calibri" panose="020F0502020204030204" pitchFamily="34" charset="0"/>
          </a:endParaRPr>
        </a:p>
      </dgm:t>
    </dgm:pt>
    <dgm:pt modelId="{D7948FA7-2F73-49DC-B143-811318F0E0AA}" type="sibTrans" cxnId="{58A30CC6-A303-4A11-9982-1BDFDA9430A3}">
      <dgm:prSet/>
      <dgm:spPr/>
      <dgm:t>
        <a:bodyPr/>
        <a:lstStyle/>
        <a:p>
          <a:endParaRPr lang="en-US" sz="2400">
            <a:latin typeface="Calibri" panose="020F0502020204030204" pitchFamily="34" charset="0"/>
            <a:cs typeface="Calibri" panose="020F0502020204030204" pitchFamily="34" charset="0"/>
          </a:endParaRPr>
        </a:p>
      </dgm:t>
    </dgm:pt>
    <dgm:pt modelId="{30F34CC6-48B8-420E-97E1-9412F51C5E5C}" type="pres">
      <dgm:prSet presAssocID="{0F86AC2D-43B8-458D-9F86-9D453C6F4912}" presName="root" presStyleCnt="0">
        <dgm:presLayoutVars>
          <dgm:dir/>
          <dgm:resizeHandles val="exact"/>
        </dgm:presLayoutVars>
      </dgm:prSet>
      <dgm:spPr/>
    </dgm:pt>
    <dgm:pt modelId="{5DA4C470-1217-4DEE-80F8-5480E53090B6}" type="pres">
      <dgm:prSet presAssocID="{0F86AC2D-43B8-458D-9F86-9D453C6F4912}" presName="container" presStyleCnt="0">
        <dgm:presLayoutVars>
          <dgm:dir/>
          <dgm:resizeHandles val="exact"/>
        </dgm:presLayoutVars>
      </dgm:prSet>
      <dgm:spPr/>
    </dgm:pt>
    <dgm:pt modelId="{6D08981E-D772-4E23-8972-95B29DB98601}" type="pres">
      <dgm:prSet presAssocID="{108D9BFD-5778-411D-B31C-E0A8D3785CC5}" presName="compNode" presStyleCnt="0"/>
      <dgm:spPr/>
    </dgm:pt>
    <dgm:pt modelId="{86CEA62A-B82D-4EF9-AE02-2976CB78173D}" type="pres">
      <dgm:prSet presAssocID="{108D9BFD-5778-411D-B31C-E0A8D3785CC5}" presName="iconBgRect" presStyleLbl="bgShp" presStyleIdx="0" presStyleCnt="7"/>
      <dgm:spPr/>
    </dgm:pt>
    <dgm:pt modelId="{66AFCAB5-0EEE-48FA-9ACF-1202C2CCB16C}" type="pres">
      <dgm:prSet presAssocID="{108D9BFD-5778-411D-B31C-E0A8D3785CC5}"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E237FE30-CE9F-4CF0-B3A6-D9F1EB4822B7}" type="pres">
      <dgm:prSet presAssocID="{108D9BFD-5778-411D-B31C-E0A8D3785CC5}" presName="spaceRect" presStyleCnt="0"/>
      <dgm:spPr/>
    </dgm:pt>
    <dgm:pt modelId="{5944E540-1F46-413B-A64B-2E25FBA1277C}" type="pres">
      <dgm:prSet presAssocID="{108D9BFD-5778-411D-B31C-E0A8D3785CC5}" presName="textRect" presStyleLbl="revTx" presStyleIdx="0" presStyleCnt="7">
        <dgm:presLayoutVars>
          <dgm:chMax val="1"/>
          <dgm:chPref val="1"/>
        </dgm:presLayoutVars>
      </dgm:prSet>
      <dgm:spPr/>
    </dgm:pt>
    <dgm:pt modelId="{A7A811E0-8485-477B-8820-5E6B2DABC9E1}" type="pres">
      <dgm:prSet presAssocID="{585340FC-791B-4B43-815B-5040943D5B66}" presName="sibTrans" presStyleLbl="sibTrans2D1" presStyleIdx="0" presStyleCnt="0"/>
      <dgm:spPr/>
    </dgm:pt>
    <dgm:pt modelId="{8C4FA657-5B1F-49A3-8AEA-82F7E197F4B1}" type="pres">
      <dgm:prSet presAssocID="{E1F6B5AA-0D5A-40F6-8CDD-E2AC585376B4}" presName="compNode" presStyleCnt="0"/>
      <dgm:spPr/>
    </dgm:pt>
    <dgm:pt modelId="{9E3A0AB4-B22B-4B1E-884E-5EB7D1E78AF1}" type="pres">
      <dgm:prSet presAssocID="{E1F6B5AA-0D5A-40F6-8CDD-E2AC585376B4}" presName="iconBgRect" presStyleLbl="bgShp" presStyleIdx="1" presStyleCnt="7"/>
      <dgm:spPr/>
    </dgm:pt>
    <dgm:pt modelId="{9B381105-0D51-4C41-9F96-62B9E5BAB592}" type="pres">
      <dgm:prSet presAssocID="{E1F6B5AA-0D5A-40F6-8CDD-E2AC585376B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0ABB0814-7FAA-40A5-AF44-EABF326517ED}" type="pres">
      <dgm:prSet presAssocID="{E1F6B5AA-0D5A-40F6-8CDD-E2AC585376B4}" presName="spaceRect" presStyleCnt="0"/>
      <dgm:spPr/>
    </dgm:pt>
    <dgm:pt modelId="{FABA3C4C-DEB9-4701-81C2-414F813F7615}" type="pres">
      <dgm:prSet presAssocID="{E1F6B5AA-0D5A-40F6-8CDD-E2AC585376B4}" presName="textRect" presStyleLbl="revTx" presStyleIdx="1" presStyleCnt="7">
        <dgm:presLayoutVars>
          <dgm:chMax val="1"/>
          <dgm:chPref val="1"/>
        </dgm:presLayoutVars>
      </dgm:prSet>
      <dgm:spPr/>
    </dgm:pt>
    <dgm:pt modelId="{5DFD4112-06CD-4B4B-A718-170A3E458D00}" type="pres">
      <dgm:prSet presAssocID="{68B70C76-9553-4ABD-A2AD-1653EF060AA9}" presName="sibTrans" presStyleLbl="sibTrans2D1" presStyleIdx="0" presStyleCnt="0"/>
      <dgm:spPr/>
    </dgm:pt>
    <dgm:pt modelId="{0BC6A3A6-0FEC-4D88-8743-855BC6630B34}" type="pres">
      <dgm:prSet presAssocID="{1711CC01-D1C4-4DE9-8998-986F536D4927}" presName="compNode" presStyleCnt="0"/>
      <dgm:spPr/>
    </dgm:pt>
    <dgm:pt modelId="{CEADA882-BF37-4E50-918A-302B9C433FDA}" type="pres">
      <dgm:prSet presAssocID="{1711CC01-D1C4-4DE9-8998-986F536D4927}" presName="iconBgRect" presStyleLbl="bgShp" presStyleIdx="2" presStyleCnt="7"/>
      <dgm:spPr/>
    </dgm:pt>
    <dgm:pt modelId="{F7170F09-14EC-4B3D-9493-23C796FED134}" type="pres">
      <dgm:prSet presAssocID="{1711CC01-D1C4-4DE9-8998-986F536D492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5DA6E11E-2B2F-42E5-96D7-A878C97480EB}" type="pres">
      <dgm:prSet presAssocID="{1711CC01-D1C4-4DE9-8998-986F536D4927}" presName="spaceRect" presStyleCnt="0"/>
      <dgm:spPr/>
    </dgm:pt>
    <dgm:pt modelId="{F1B97E8E-4691-46A5-9470-7CC9606C09A1}" type="pres">
      <dgm:prSet presAssocID="{1711CC01-D1C4-4DE9-8998-986F536D4927}" presName="textRect" presStyleLbl="revTx" presStyleIdx="2" presStyleCnt="7">
        <dgm:presLayoutVars>
          <dgm:chMax val="1"/>
          <dgm:chPref val="1"/>
        </dgm:presLayoutVars>
      </dgm:prSet>
      <dgm:spPr/>
    </dgm:pt>
    <dgm:pt modelId="{7B4966AE-7B46-4E9E-B00D-21CA37A7A486}" type="pres">
      <dgm:prSet presAssocID="{D80F830C-A663-4A2A-B0CF-9630BBEBAC4A}" presName="sibTrans" presStyleLbl="sibTrans2D1" presStyleIdx="0" presStyleCnt="0"/>
      <dgm:spPr/>
    </dgm:pt>
    <dgm:pt modelId="{B0FD9225-95EE-492A-95BA-4DC62D0F0482}" type="pres">
      <dgm:prSet presAssocID="{A707825C-F8DA-4C5D-82CC-D5F231E7938B}" presName="compNode" presStyleCnt="0"/>
      <dgm:spPr/>
    </dgm:pt>
    <dgm:pt modelId="{87D668C3-FCD5-4894-A137-DE4B134E64BA}" type="pres">
      <dgm:prSet presAssocID="{A707825C-F8DA-4C5D-82CC-D5F231E7938B}" presName="iconBgRect" presStyleLbl="bgShp" presStyleIdx="3" presStyleCnt="7"/>
      <dgm:spPr/>
    </dgm:pt>
    <dgm:pt modelId="{6181DBCC-4347-42E4-B820-96B73D740EC1}" type="pres">
      <dgm:prSet presAssocID="{A707825C-F8DA-4C5D-82CC-D5F231E7938B}"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1C250B5C-0869-4912-9E15-A083F344DAC3}" type="pres">
      <dgm:prSet presAssocID="{A707825C-F8DA-4C5D-82CC-D5F231E7938B}" presName="spaceRect" presStyleCnt="0"/>
      <dgm:spPr/>
    </dgm:pt>
    <dgm:pt modelId="{31EF88B6-535E-4677-A22F-4A612EC7CA45}" type="pres">
      <dgm:prSet presAssocID="{A707825C-F8DA-4C5D-82CC-D5F231E7938B}" presName="textRect" presStyleLbl="revTx" presStyleIdx="3" presStyleCnt="7">
        <dgm:presLayoutVars>
          <dgm:chMax val="1"/>
          <dgm:chPref val="1"/>
        </dgm:presLayoutVars>
      </dgm:prSet>
      <dgm:spPr/>
    </dgm:pt>
    <dgm:pt modelId="{72FDFEA9-F67F-4E0F-96BC-F5E0F31AB6BD}" type="pres">
      <dgm:prSet presAssocID="{3273259B-ACF2-4C20-8F2D-CAAB3C599224}" presName="sibTrans" presStyleLbl="sibTrans2D1" presStyleIdx="0" presStyleCnt="0"/>
      <dgm:spPr/>
    </dgm:pt>
    <dgm:pt modelId="{3D1EFFEF-2444-4C56-BF4B-814D8E4EAF50}" type="pres">
      <dgm:prSet presAssocID="{234D5F88-A8A7-4A8A-BE0E-207994B2B9C1}" presName="compNode" presStyleCnt="0"/>
      <dgm:spPr/>
    </dgm:pt>
    <dgm:pt modelId="{FD71187F-9618-44C4-BB38-334AC1E25279}" type="pres">
      <dgm:prSet presAssocID="{234D5F88-A8A7-4A8A-BE0E-207994B2B9C1}" presName="iconBgRect" presStyleLbl="bgShp" presStyleIdx="4" presStyleCnt="7"/>
      <dgm:spPr/>
    </dgm:pt>
    <dgm:pt modelId="{4D59DE04-947D-4429-B263-C79FE1821D01}" type="pres">
      <dgm:prSet presAssocID="{234D5F88-A8A7-4A8A-BE0E-207994B2B9C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ears"/>
        </a:ext>
      </dgm:extLst>
    </dgm:pt>
    <dgm:pt modelId="{F12DB8B9-62A0-4AC1-A857-3B49CDA0D96C}" type="pres">
      <dgm:prSet presAssocID="{234D5F88-A8A7-4A8A-BE0E-207994B2B9C1}" presName="spaceRect" presStyleCnt="0"/>
      <dgm:spPr/>
    </dgm:pt>
    <dgm:pt modelId="{A3059411-DBD9-46BB-8FAD-FA0C7E189022}" type="pres">
      <dgm:prSet presAssocID="{234D5F88-A8A7-4A8A-BE0E-207994B2B9C1}" presName="textRect" presStyleLbl="revTx" presStyleIdx="4" presStyleCnt="7">
        <dgm:presLayoutVars>
          <dgm:chMax val="1"/>
          <dgm:chPref val="1"/>
        </dgm:presLayoutVars>
      </dgm:prSet>
      <dgm:spPr/>
    </dgm:pt>
    <dgm:pt modelId="{9C245EE8-4F72-4672-BAE9-5D14016D7C31}" type="pres">
      <dgm:prSet presAssocID="{2A6EDF50-59B5-4243-8DA6-79E830B5E0E6}" presName="sibTrans" presStyleLbl="sibTrans2D1" presStyleIdx="0" presStyleCnt="0"/>
      <dgm:spPr/>
    </dgm:pt>
    <dgm:pt modelId="{A143EED4-570B-4178-81A8-7015C79F1D98}" type="pres">
      <dgm:prSet presAssocID="{7E82C7A2-F255-4363-AEC3-238E3D4D187B}" presName="compNode" presStyleCnt="0"/>
      <dgm:spPr/>
    </dgm:pt>
    <dgm:pt modelId="{24141992-130D-46AD-B7AE-62F9E9061079}" type="pres">
      <dgm:prSet presAssocID="{7E82C7A2-F255-4363-AEC3-238E3D4D187B}" presName="iconBgRect" presStyleLbl="bgShp" presStyleIdx="5" presStyleCnt="7"/>
      <dgm:spPr/>
    </dgm:pt>
    <dgm:pt modelId="{EA08B0F4-9E2A-40F8-9691-D3A0230CD8FC}" type="pres">
      <dgm:prSet presAssocID="{7E82C7A2-F255-4363-AEC3-238E3D4D187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ocument"/>
        </a:ext>
      </dgm:extLst>
    </dgm:pt>
    <dgm:pt modelId="{6C1CD24A-A1D4-4AEE-A28E-2F34457B77E6}" type="pres">
      <dgm:prSet presAssocID="{7E82C7A2-F255-4363-AEC3-238E3D4D187B}" presName="spaceRect" presStyleCnt="0"/>
      <dgm:spPr/>
    </dgm:pt>
    <dgm:pt modelId="{A3D71AD9-80E9-4FB1-980B-1F96BAA659F5}" type="pres">
      <dgm:prSet presAssocID="{7E82C7A2-F255-4363-AEC3-238E3D4D187B}" presName="textRect" presStyleLbl="revTx" presStyleIdx="5" presStyleCnt="7">
        <dgm:presLayoutVars>
          <dgm:chMax val="1"/>
          <dgm:chPref val="1"/>
        </dgm:presLayoutVars>
      </dgm:prSet>
      <dgm:spPr/>
    </dgm:pt>
    <dgm:pt modelId="{9DF71688-32E3-4A8A-A33B-62BF8484CC55}" type="pres">
      <dgm:prSet presAssocID="{E29128D7-0429-4939-9048-DFEF2FB25677}" presName="sibTrans" presStyleLbl="sibTrans2D1" presStyleIdx="0" presStyleCnt="0"/>
      <dgm:spPr/>
    </dgm:pt>
    <dgm:pt modelId="{D7963273-9844-4EA2-9378-9C326E4CF045}" type="pres">
      <dgm:prSet presAssocID="{C63D4417-987E-46A0-B5D1-838D7088FE33}" presName="compNode" presStyleCnt="0"/>
      <dgm:spPr/>
    </dgm:pt>
    <dgm:pt modelId="{0BF2F6D6-60D3-40E5-ADA9-63DD67353065}" type="pres">
      <dgm:prSet presAssocID="{C63D4417-987E-46A0-B5D1-838D7088FE33}" presName="iconBgRect" presStyleLbl="bgShp" presStyleIdx="6" presStyleCnt="7"/>
      <dgm:spPr/>
    </dgm:pt>
    <dgm:pt modelId="{E3B6F311-68F7-49A6-B0D4-9D8E3671EB16}" type="pres">
      <dgm:prSet presAssocID="{C63D4417-987E-46A0-B5D1-838D7088FE3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Construction worker female with solid fill"/>
        </a:ext>
      </dgm:extLst>
    </dgm:pt>
    <dgm:pt modelId="{291DEE16-0D25-4182-8066-06E72443EAC1}" type="pres">
      <dgm:prSet presAssocID="{C63D4417-987E-46A0-B5D1-838D7088FE33}" presName="spaceRect" presStyleCnt="0"/>
      <dgm:spPr/>
    </dgm:pt>
    <dgm:pt modelId="{8DDF345B-9EFA-4443-BBDF-A7EBF154B54C}" type="pres">
      <dgm:prSet presAssocID="{C63D4417-987E-46A0-B5D1-838D7088FE33}" presName="textRect" presStyleLbl="revTx" presStyleIdx="6" presStyleCnt="7">
        <dgm:presLayoutVars>
          <dgm:chMax val="1"/>
          <dgm:chPref val="1"/>
        </dgm:presLayoutVars>
      </dgm:prSet>
      <dgm:spPr/>
    </dgm:pt>
  </dgm:ptLst>
  <dgm:cxnLst>
    <dgm:cxn modelId="{92221115-10D1-46DE-8C07-AF9685969FCE}" type="presOf" srcId="{2A6EDF50-59B5-4243-8DA6-79E830B5E0E6}" destId="{9C245EE8-4F72-4672-BAE9-5D14016D7C31}" srcOrd="0" destOrd="0" presId="urn:microsoft.com/office/officeart/2018/2/layout/IconCircleList"/>
    <dgm:cxn modelId="{F6180C3C-E2F6-46F1-ACCF-7FD8DA09445E}" type="presOf" srcId="{7E82C7A2-F255-4363-AEC3-238E3D4D187B}" destId="{A3D71AD9-80E9-4FB1-980B-1F96BAA659F5}" srcOrd="0" destOrd="0" presId="urn:microsoft.com/office/officeart/2018/2/layout/IconCircleList"/>
    <dgm:cxn modelId="{A4DDF44E-1C6E-4328-84C5-34D17240EF1F}" type="presOf" srcId="{A707825C-F8DA-4C5D-82CC-D5F231E7938B}" destId="{31EF88B6-535E-4677-A22F-4A612EC7CA45}" srcOrd="0" destOrd="0" presId="urn:microsoft.com/office/officeart/2018/2/layout/IconCircleList"/>
    <dgm:cxn modelId="{60A8AD78-C529-4C2E-95B5-79D43B2AF743}" srcId="{0F86AC2D-43B8-458D-9F86-9D453C6F4912}" destId="{108D9BFD-5778-411D-B31C-E0A8D3785CC5}" srcOrd="0" destOrd="0" parTransId="{CE6BB552-8DA3-43DF-952D-5EA6ECAE12C3}" sibTransId="{585340FC-791B-4B43-815B-5040943D5B66}"/>
    <dgm:cxn modelId="{7175AA8F-18B0-455C-9F06-B156C40037E5}" srcId="{0F86AC2D-43B8-458D-9F86-9D453C6F4912}" destId="{234D5F88-A8A7-4A8A-BE0E-207994B2B9C1}" srcOrd="4" destOrd="0" parTransId="{4BFBB8F8-ACBD-41F6-BB87-804FDB3E4FAC}" sibTransId="{2A6EDF50-59B5-4243-8DA6-79E830B5E0E6}"/>
    <dgm:cxn modelId="{2A897D90-5A70-45B2-9D7B-C32A761D1394}" type="presOf" srcId="{E1F6B5AA-0D5A-40F6-8CDD-E2AC585376B4}" destId="{FABA3C4C-DEB9-4701-81C2-414F813F7615}" srcOrd="0" destOrd="0" presId="urn:microsoft.com/office/officeart/2018/2/layout/IconCircleList"/>
    <dgm:cxn modelId="{E81C6093-133F-47A8-9398-6909FAD8090E}" srcId="{0F86AC2D-43B8-458D-9F86-9D453C6F4912}" destId="{7E82C7A2-F255-4363-AEC3-238E3D4D187B}" srcOrd="5" destOrd="0" parTransId="{EF1EC8BA-803D-4689-A88F-1A9A26966C8E}" sibTransId="{E29128D7-0429-4939-9048-DFEF2FB25677}"/>
    <dgm:cxn modelId="{DC215698-EB18-4B9E-A910-99BAC131ACB7}" type="presOf" srcId="{D80F830C-A663-4A2A-B0CF-9630BBEBAC4A}" destId="{7B4966AE-7B46-4E9E-B00D-21CA37A7A486}" srcOrd="0" destOrd="0" presId="urn:microsoft.com/office/officeart/2018/2/layout/IconCircleList"/>
    <dgm:cxn modelId="{D050BB98-9A8F-47DD-A605-5A625DCB8B58}" type="presOf" srcId="{E29128D7-0429-4939-9048-DFEF2FB25677}" destId="{9DF71688-32E3-4A8A-A33B-62BF8484CC55}" srcOrd="0" destOrd="0" presId="urn:microsoft.com/office/officeart/2018/2/layout/IconCircleList"/>
    <dgm:cxn modelId="{903F1F9C-B62B-464D-944E-D5E84A3149E8}" srcId="{0F86AC2D-43B8-458D-9F86-9D453C6F4912}" destId="{1711CC01-D1C4-4DE9-8998-986F536D4927}" srcOrd="2" destOrd="0" parTransId="{959F5A1B-5033-40A1-AA0D-513F32349DFA}" sibTransId="{D80F830C-A663-4A2A-B0CF-9630BBEBAC4A}"/>
    <dgm:cxn modelId="{9F649A9C-D163-4815-93CE-C00F7BF88707}" type="presOf" srcId="{1711CC01-D1C4-4DE9-8998-986F536D4927}" destId="{F1B97E8E-4691-46A5-9470-7CC9606C09A1}" srcOrd="0" destOrd="0" presId="urn:microsoft.com/office/officeart/2018/2/layout/IconCircleList"/>
    <dgm:cxn modelId="{62A272A3-10FE-45B4-A843-720AAA8D4C26}" type="presOf" srcId="{108D9BFD-5778-411D-B31C-E0A8D3785CC5}" destId="{5944E540-1F46-413B-A64B-2E25FBA1277C}" srcOrd="0" destOrd="0" presId="urn:microsoft.com/office/officeart/2018/2/layout/IconCircleList"/>
    <dgm:cxn modelId="{6A7E9EA5-A44C-49DA-869D-EBCDE758461F}" type="presOf" srcId="{0F86AC2D-43B8-458D-9F86-9D453C6F4912}" destId="{30F34CC6-48B8-420E-97E1-9412F51C5E5C}" srcOrd="0" destOrd="0" presId="urn:microsoft.com/office/officeart/2018/2/layout/IconCircleList"/>
    <dgm:cxn modelId="{BFBFFBB4-717A-497E-9E22-76A93888E51A}" srcId="{0F86AC2D-43B8-458D-9F86-9D453C6F4912}" destId="{A707825C-F8DA-4C5D-82CC-D5F231E7938B}" srcOrd="3" destOrd="0" parTransId="{C15AD52E-6B4D-4F2A-93E3-6745945D165B}" sibTransId="{3273259B-ACF2-4C20-8F2D-CAAB3C599224}"/>
    <dgm:cxn modelId="{6C7B0CBF-46EC-47C9-AE03-08F4CF101947}" type="presOf" srcId="{C63D4417-987E-46A0-B5D1-838D7088FE33}" destId="{8DDF345B-9EFA-4443-BBDF-A7EBF154B54C}" srcOrd="0" destOrd="0" presId="urn:microsoft.com/office/officeart/2018/2/layout/IconCircleList"/>
    <dgm:cxn modelId="{2AC9F1C4-99E2-4259-A31E-BF6F06DE4172}" type="presOf" srcId="{68B70C76-9553-4ABD-A2AD-1653EF060AA9}" destId="{5DFD4112-06CD-4B4B-A718-170A3E458D00}" srcOrd="0" destOrd="0" presId="urn:microsoft.com/office/officeart/2018/2/layout/IconCircleList"/>
    <dgm:cxn modelId="{58A30CC6-A303-4A11-9982-1BDFDA9430A3}" srcId="{0F86AC2D-43B8-458D-9F86-9D453C6F4912}" destId="{C63D4417-987E-46A0-B5D1-838D7088FE33}" srcOrd="6" destOrd="0" parTransId="{4F79B363-A5BB-49A2-92FF-3A2583433E7D}" sibTransId="{D7948FA7-2F73-49DC-B143-811318F0E0AA}"/>
    <dgm:cxn modelId="{04B0F0CD-998C-49A1-AA89-FFE331091FF5}" srcId="{0F86AC2D-43B8-458D-9F86-9D453C6F4912}" destId="{E1F6B5AA-0D5A-40F6-8CDD-E2AC585376B4}" srcOrd="1" destOrd="0" parTransId="{10A593AB-9AAA-45BF-BB98-868335C1902C}" sibTransId="{68B70C76-9553-4ABD-A2AD-1653EF060AA9}"/>
    <dgm:cxn modelId="{2DCB82E8-2D9E-4C87-BAEC-66AB64939215}" type="presOf" srcId="{3273259B-ACF2-4C20-8F2D-CAAB3C599224}" destId="{72FDFEA9-F67F-4E0F-96BC-F5E0F31AB6BD}" srcOrd="0" destOrd="0" presId="urn:microsoft.com/office/officeart/2018/2/layout/IconCircleList"/>
    <dgm:cxn modelId="{9F8294F1-B4F5-49C6-83CE-3A10F2338FE6}" type="presOf" srcId="{234D5F88-A8A7-4A8A-BE0E-207994B2B9C1}" destId="{A3059411-DBD9-46BB-8FAD-FA0C7E189022}" srcOrd="0" destOrd="0" presId="urn:microsoft.com/office/officeart/2018/2/layout/IconCircleList"/>
    <dgm:cxn modelId="{2789C5F8-D0AD-4C48-BB6C-0D64744877C0}" type="presOf" srcId="{585340FC-791B-4B43-815B-5040943D5B66}" destId="{A7A811E0-8485-477B-8820-5E6B2DABC9E1}" srcOrd="0" destOrd="0" presId="urn:microsoft.com/office/officeart/2018/2/layout/IconCircleList"/>
    <dgm:cxn modelId="{528BE801-C8EA-4780-BA25-D66BE0F004DE}" type="presParOf" srcId="{30F34CC6-48B8-420E-97E1-9412F51C5E5C}" destId="{5DA4C470-1217-4DEE-80F8-5480E53090B6}" srcOrd="0" destOrd="0" presId="urn:microsoft.com/office/officeart/2018/2/layout/IconCircleList"/>
    <dgm:cxn modelId="{E40F16AC-35D0-4AA4-A4E4-C5618443B622}" type="presParOf" srcId="{5DA4C470-1217-4DEE-80F8-5480E53090B6}" destId="{6D08981E-D772-4E23-8972-95B29DB98601}" srcOrd="0" destOrd="0" presId="urn:microsoft.com/office/officeart/2018/2/layout/IconCircleList"/>
    <dgm:cxn modelId="{795A0A2C-CF1E-403D-A614-3F93C7B996AD}" type="presParOf" srcId="{6D08981E-D772-4E23-8972-95B29DB98601}" destId="{86CEA62A-B82D-4EF9-AE02-2976CB78173D}" srcOrd="0" destOrd="0" presId="urn:microsoft.com/office/officeart/2018/2/layout/IconCircleList"/>
    <dgm:cxn modelId="{D98101F0-4AAF-4AF1-9223-4F0A4E4C11CD}" type="presParOf" srcId="{6D08981E-D772-4E23-8972-95B29DB98601}" destId="{66AFCAB5-0EEE-48FA-9ACF-1202C2CCB16C}" srcOrd="1" destOrd="0" presId="urn:microsoft.com/office/officeart/2018/2/layout/IconCircleList"/>
    <dgm:cxn modelId="{0E3CC68D-353F-470D-B134-076E9397ED0C}" type="presParOf" srcId="{6D08981E-D772-4E23-8972-95B29DB98601}" destId="{E237FE30-CE9F-4CF0-B3A6-D9F1EB4822B7}" srcOrd="2" destOrd="0" presId="urn:microsoft.com/office/officeart/2018/2/layout/IconCircleList"/>
    <dgm:cxn modelId="{AC18715F-F15B-411B-96E8-357AC851CC91}" type="presParOf" srcId="{6D08981E-D772-4E23-8972-95B29DB98601}" destId="{5944E540-1F46-413B-A64B-2E25FBA1277C}" srcOrd="3" destOrd="0" presId="urn:microsoft.com/office/officeart/2018/2/layout/IconCircleList"/>
    <dgm:cxn modelId="{7A935E08-439E-4995-B79B-2EF75B0060C5}" type="presParOf" srcId="{5DA4C470-1217-4DEE-80F8-5480E53090B6}" destId="{A7A811E0-8485-477B-8820-5E6B2DABC9E1}" srcOrd="1" destOrd="0" presId="urn:microsoft.com/office/officeart/2018/2/layout/IconCircleList"/>
    <dgm:cxn modelId="{EAE2F167-BD02-4FA7-A2F8-5BB9C72AC5B8}" type="presParOf" srcId="{5DA4C470-1217-4DEE-80F8-5480E53090B6}" destId="{8C4FA657-5B1F-49A3-8AEA-82F7E197F4B1}" srcOrd="2" destOrd="0" presId="urn:microsoft.com/office/officeart/2018/2/layout/IconCircleList"/>
    <dgm:cxn modelId="{807F70AA-93A1-49AE-B08C-BBFCC903D9B1}" type="presParOf" srcId="{8C4FA657-5B1F-49A3-8AEA-82F7E197F4B1}" destId="{9E3A0AB4-B22B-4B1E-884E-5EB7D1E78AF1}" srcOrd="0" destOrd="0" presId="urn:microsoft.com/office/officeart/2018/2/layout/IconCircleList"/>
    <dgm:cxn modelId="{9772A691-B46D-469E-943A-BE826414CC42}" type="presParOf" srcId="{8C4FA657-5B1F-49A3-8AEA-82F7E197F4B1}" destId="{9B381105-0D51-4C41-9F96-62B9E5BAB592}" srcOrd="1" destOrd="0" presId="urn:microsoft.com/office/officeart/2018/2/layout/IconCircleList"/>
    <dgm:cxn modelId="{F11FB49F-3065-48C7-B240-34632022375A}" type="presParOf" srcId="{8C4FA657-5B1F-49A3-8AEA-82F7E197F4B1}" destId="{0ABB0814-7FAA-40A5-AF44-EABF326517ED}" srcOrd="2" destOrd="0" presId="urn:microsoft.com/office/officeart/2018/2/layout/IconCircleList"/>
    <dgm:cxn modelId="{6F0806B6-F17E-413F-BC01-814BCC9CC7ED}" type="presParOf" srcId="{8C4FA657-5B1F-49A3-8AEA-82F7E197F4B1}" destId="{FABA3C4C-DEB9-4701-81C2-414F813F7615}" srcOrd="3" destOrd="0" presId="urn:microsoft.com/office/officeart/2018/2/layout/IconCircleList"/>
    <dgm:cxn modelId="{01AAC365-EE3F-4F18-8F55-10E3D2AF0192}" type="presParOf" srcId="{5DA4C470-1217-4DEE-80F8-5480E53090B6}" destId="{5DFD4112-06CD-4B4B-A718-170A3E458D00}" srcOrd="3" destOrd="0" presId="urn:microsoft.com/office/officeart/2018/2/layout/IconCircleList"/>
    <dgm:cxn modelId="{AEFCDA1E-BAA8-453E-83B2-6F34408A2E8F}" type="presParOf" srcId="{5DA4C470-1217-4DEE-80F8-5480E53090B6}" destId="{0BC6A3A6-0FEC-4D88-8743-855BC6630B34}" srcOrd="4" destOrd="0" presId="urn:microsoft.com/office/officeart/2018/2/layout/IconCircleList"/>
    <dgm:cxn modelId="{9DB40647-263E-4F45-824A-2DF11B80C1CD}" type="presParOf" srcId="{0BC6A3A6-0FEC-4D88-8743-855BC6630B34}" destId="{CEADA882-BF37-4E50-918A-302B9C433FDA}" srcOrd="0" destOrd="0" presId="urn:microsoft.com/office/officeart/2018/2/layout/IconCircleList"/>
    <dgm:cxn modelId="{CA094B4B-7400-465C-ADC3-6BD651807DCA}" type="presParOf" srcId="{0BC6A3A6-0FEC-4D88-8743-855BC6630B34}" destId="{F7170F09-14EC-4B3D-9493-23C796FED134}" srcOrd="1" destOrd="0" presId="urn:microsoft.com/office/officeart/2018/2/layout/IconCircleList"/>
    <dgm:cxn modelId="{DCA4E42B-085A-45E5-8645-72A3F4E710B7}" type="presParOf" srcId="{0BC6A3A6-0FEC-4D88-8743-855BC6630B34}" destId="{5DA6E11E-2B2F-42E5-96D7-A878C97480EB}" srcOrd="2" destOrd="0" presId="urn:microsoft.com/office/officeart/2018/2/layout/IconCircleList"/>
    <dgm:cxn modelId="{F06B0996-0DFE-43C5-88D1-29F20C0A389D}" type="presParOf" srcId="{0BC6A3A6-0FEC-4D88-8743-855BC6630B34}" destId="{F1B97E8E-4691-46A5-9470-7CC9606C09A1}" srcOrd="3" destOrd="0" presId="urn:microsoft.com/office/officeart/2018/2/layout/IconCircleList"/>
    <dgm:cxn modelId="{6B31800B-C581-4351-9C69-2313342AA17A}" type="presParOf" srcId="{5DA4C470-1217-4DEE-80F8-5480E53090B6}" destId="{7B4966AE-7B46-4E9E-B00D-21CA37A7A486}" srcOrd="5" destOrd="0" presId="urn:microsoft.com/office/officeart/2018/2/layout/IconCircleList"/>
    <dgm:cxn modelId="{2E3DFED7-E8BD-4DD7-A043-098342782A52}" type="presParOf" srcId="{5DA4C470-1217-4DEE-80F8-5480E53090B6}" destId="{B0FD9225-95EE-492A-95BA-4DC62D0F0482}" srcOrd="6" destOrd="0" presId="urn:microsoft.com/office/officeart/2018/2/layout/IconCircleList"/>
    <dgm:cxn modelId="{2BAA7FEF-ECF1-48D7-8F28-CC8CB7F32FB7}" type="presParOf" srcId="{B0FD9225-95EE-492A-95BA-4DC62D0F0482}" destId="{87D668C3-FCD5-4894-A137-DE4B134E64BA}" srcOrd="0" destOrd="0" presId="urn:microsoft.com/office/officeart/2018/2/layout/IconCircleList"/>
    <dgm:cxn modelId="{2A111B09-B8B7-4E70-B887-1ADCA01B4B41}" type="presParOf" srcId="{B0FD9225-95EE-492A-95BA-4DC62D0F0482}" destId="{6181DBCC-4347-42E4-B820-96B73D740EC1}" srcOrd="1" destOrd="0" presId="urn:microsoft.com/office/officeart/2018/2/layout/IconCircleList"/>
    <dgm:cxn modelId="{2B8D2A03-FA2D-44E8-B342-0B08D71BA344}" type="presParOf" srcId="{B0FD9225-95EE-492A-95BA-4DC62D0F0482}" destId="{1C250B5C-0869-4912-9E15-A083F344DAC3}" srcOrd="2" destOrd="0" presId="urn:microsoft.com/office/officeart/2018/2/layout/IconCircleList"/>
    <dgm:cxn modelId="{C52B3F60-C811-4E5A-834A-5B2799A4172F}" type="presParOf" srcId="{B0FD9225-95EE-492A-95BA-4DC62D0F0482}" destId="{31EF88B6-535E-4677-A22F-4A612EC7CA45}" srcOrd="3" destOrd="0" presId="urn:microsoft.com/office/officeart/2018/2/layout/IconCircleList"/>
    <dgm:cxn modelId="{71FFF58D-7D03-4371-A6D8-9FB3DEC3009F}" type="presParOf" srcId="{5DA4C470-1217-4DEE-80F8-5480E53090B6}" destId="{72FDFEA9-F67F-4E0F-96BC-F5E0F31AB6BD}" srcOrd="7" destOrd="0" presId="urn:microsoft.com/office/officeart/2018/2/layout/IconCircleList"/>
    <dgm:cxn modelId="{C26E1CA8-7543-4872-B122-50D5B779631E}" type="presParOf" srcId="{5DA4C470-1217-4DEE-80F8-5480E53090B6}" destId="{3D1EFFEF-2444-4C56-BF4B-814D8E4EAF50}" srcOrd="8" destOrd="0" presId="urn:microsoft.com/office/officeart/2018/2/layout/IconCircleList"/>
    <dgm:cxn modelId="{ED3459B5-AC25-4078-A96F-DEC0C78944B9}" type="presParOf" srcId="{3D1EFFEF-2444-4C56-BF4B-814D8E4EAF50}" destId="{FD71187F-9618-44C4-BB38-334AC1E25279}" srcOrd="0" destOrd="0" presId="urn:microsoft.com/office/officeart/2018/2/layout/IconCircleList"/>
    <dgm:cxn modelId="{7D0BFE89-4DFB-433F-8C5E-2BD9B24EE05C}" type="presParOf" srcId="{3D1EFFEF-2444-4C56-BF4B-814D8E4EAF50}" destId="{4D59DE04-947D-4429-B263-C79FE1821D01}" srcOrd="1" destOrd="0" presId="urn:microsoft.com/office/officeart/2018/2/layout/IconCircleList"/>
    <dgm:cxn modelId="{F8C9DDEC-BC12-4DA9-9582-DC296BEF036F}" type="presParOf" srcId="{3D1EFFEF-2444-4C56-BF4B-814D8E4EAF50}" destId="{F12DB8B9-62A0-4AC1-A857-3B49CDA0D96C}" srcOrd="2" destOrd="0" presId="urn:microsoft.com/office/officeart/2018/2/layout/IconCircleList"/>
    <dgm:cxn modelId="{FB1520AD-85CB-4A0D-B463-0FBD2CE5999A}" type="presParOf" srcId="{3D1EFFEF-2444-4C56-BF4B-814D8E4EAF50}" destId="{A3059411-DBD9-46BB-8FAD-FA0C7E189022}" srcOrd="3" destOrd="0" presId="urn:microsoft.com/office/officeart/2018/2/layout/IconCircleList"/>
    <dgm:cxn modelId="{7ABC16E3-8BFE-4CCE-A8E1-2706E991C603}" type="presParOf" srcId="{5DA4C470-1217-4DEE-80F8-5480E53090B6}" destId="{9C245EE8-4F72-4672-BAE9-5D14016D7C31}" srcOrd="9" destOrd="0" presId="urn:microsoft.com/office/officeart/2018/2/layout/IconCircleList"/>
    <dgm:cxn modelId="{BFE4DDF3-D1CC-4E2B-8576-CA53EBC1A30D}" type="presParOf" srcId="{5DA4C470-1217-4DEE-80F8-5480E53090B6}" destId="{A143EED4-570B-4178-81A8-7015C79F1D98}" srcOrd="10" destOrd="0" presId="urn:microsoft.com/office/officeart/2018/2/layout/IconCircleList"/>
    <dgm:cxn modelId="{09BAE7C6-594C-4D8A-9DC2-9992016600B2}" type="presParOf" srcId="{A143EED4-570B-4178-81A8-7015C79F1D98}" destId="{24141992-130D-46AD-B7AE-62F9E9061079}" srcOrd="0" destOrd="0" presId="urn:microsoft.com/office/officeart/2018/2/layout/IconCircleList"/>
    <dgm:cxn modelId="{897CC9F6-00B3-444D-93B5-E4D4D56D7D57}" type="presParOf" srcId="{A143EED4-570B-4178-81A8-7015C79F1D98}" destId="{EA08B0F4-9E2A-40F8-9691-D3A0230CD8FC}" srcOrd="1" destOrd="0" presId="urn:microsoft.com/office/officeart/2018/2/layout/IconCircleList"/>
    <dgm:cxn modelId="{0A7F57B2-B01F-4079-B5F0-6320A6B26BF2}" type="presParOf" srcId="{A143EED4-570B-4178-81A8-7015C79F1D98}" destId="{6C1CD24A-A1D4-4AEE-A28E-2F34457B77E6}" srcOrd="2" destOrd="0" presId="urn:microsoft.com/office/officeart/2018/2/layout/IconCircleList"/>
    <dgm:cxn modelId="{AC2AF1EA-FB09-42D3-ADC2-7701981FFF01}" type="presParOf" srcId="{A143EED4-570B-4178-81A8-7015C79F1D98}" destId="{A3D71AD9-80E9-4FB1-980B-1F96BAA659F5}" srcOrd="3" destOrd="0" presId="urn:microsoft.com/office/officeart/2018/2/layout/IconCircleList"/>
    <dgm:cxn modelId="{5EB412AE-7712-4C11-92CF-543255AD4573}" type="presParOf" srcId="{5DA4C470-1217-4DEE-80F8-5480E53090B6}" destId="{9DF71688-32E3-4A8A-A33B-62BF8484CC55}" srcOrd="11" destOrd="0" presId="urn:microsoft.com/office/officeart/2018/2/layout/IconCircleList"/>
    <dgm:cxn modelId="{800E1B9E-2E83-49F7-AD99-7D52BEFD9080}" type="presParOf" srcId="{5DA4C470-1217-4DEE-80F8-5480E53090B6}" destId="{D7963273-9844-4EA2-9378-9C326E4CF045}" srcOrd="12" destOrd="0" presId="urn:microsoft.com/office/officeart/2018/2/layout/IconCircleList"/>
    <dgm:cxn modelId="{6FA38FBD-ED47-4AB3-A079-7EFE8A6046AE}" type="presParOf" srcId="{D7963273-9844-4EA2-9378-9C326E4CF045}" destId="{0BF2F6D6-60D3-40E5-ADA9-63DD67353065}" srcOrd="0" destOrd="0" presId="urn:microsoft.com/office/officeart/2018/2/layout/IconCircleList"/>
    <dgm:cxn modelId="{F1C07360-9501-49F4-A822-F023C3B869D5}" type="presParOf" srcId="{D7963273-9844-4EA2-9378-9C326E4CF045}" destId="{E3B6F311-68F7-49A6-B0D4-9D8E3671EB16}" srcOrd="1" destOrd="0" presId="urn:microsoft.com/office/officeart/2018/2/layout/IconCircleList"/>
    <dgm:cxn modelId="{510852CB-751B-49F3-BA34-BB26870951C8}" type="presParOf" srcId="{D7963273-9844-4EA2-9378-9C326E4CF045}" destId="{291DEE16-0D25-4182-8066-06E72443EAC1}" srcOrd="2" destOrd="0" presId="urn:microsoft.com/office/officeart/2018/2/layout/IconCircleList"/>
    <dgm:cxn modelId="{9E40DCCE-B6BB-45AE-AD59-0A599EE6FCF8}" type="presParOf" srcId="{D7963273-9844-4EA2-9378-9C326E4CF045}" destId="{8DDF345B-9EFA-4443-BBDF-A7EBF154B54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11D102-BA43-4C82-885D-84AB0859FF35}" type="doc">
      <dgm:prSet loTypeId="urn:microsoft.com/office/officeart/2005/8/layout/process1" loCatId="process" qsTypeId="urn:microsoft.com/office/officeart/2005/8/quickstyle/simple1" qsCatId="simple" csTypeId="urn:microsoft.com/office/officeart/2005/8/colors/accent1_2" csCatId="accent1" phldr="1"/>
      <dgm:spPr/>
    </dgm:pt>
    <dgm:pt modelId="{F16E6224-C7C8-457E-BFD1-D4D9FB6A4E76}">
      <dgm:prSet phldrT="[Text]"/>
      <dgm:spPr>
        <a:solidFill>
          <a:srgbClr val="D76989"/>
        </a:solidFill>
        <a:ln>
          <a:solidFill>
            <a:srgbClr val="1B75BC"/>
          </a:solidFill>
        </a:ln>
      </dgm:spPr>
      <dgm:t>
        <a:bodyPr/>
        <a:lstStyle/>
        <a:p>
          <a:r>
            <a:rPr lang="en-US" b="1" dirty="0"/>
            <a:t>Recruitment:</a:t>
          </a:r>
          <a:r>
            <a:rPr lang="en-US" dirty="0"/>
            <a:t> January to March 2023</a:t>
          </a:r>
        </a:p>
      </dgm:t>
    </dgm:pt>
    <dgm:pt modelId="{D69F9E63-2687-46FD-A922-00CFBD9157BE}" type="parTrans" cxnId="{FE622D97-4469-4042-86B4-FE484F5F64E4}">
      <dgm:prSet/>
      <dgm:spPr/>
      <dgm:t>
        <a:bodyPr/>
        <a:lstStyle/>
        <a:p>
          <a:endParaRPr lang="en-US"/>
        </a:p>
      </dgm:t>
    </dgm:pt>
    <dgm:pt modelId="{25871821-31B3-46FC-A56E-5AAF17EFBECD}" type="sibTrans" cxnId="{FE622D97-4469-4042-86B4-FE484F5F64E4}">
      <dgm:prSet/>
      <dgm:spPr>
        <a:solidFill>
          <a:srgbClr val="1B75BC"/>
        </a:solidFill>
        <a:ln>
          <a:solidFill>
            <a:srgbClr val="D76989"/>
          </a:solidFill>
        </a:ln>
      </dgm:spPr>
      <dgm:t>
        <a:bodyPr/>
        <a:lstStyle/>
        <a:p>
          <a:endParaRPr lang="en-US" dirty="0"/>
        </a:p>
      </dgm:t>
    </dgm:pt>
    <dgm:pt modelId="{6B16CC68-BBD4-4F76-AE38-B54A6DD349CB}">
      <dgm:prSet phldrT="[Text]"/>
      <dgm:spPr>
        <a:solidFill>
          <a:srgbClr val="D76989"/>
        </a:solidFill>
        <a:ln>
          <a:solidFill>
            <a:srgbClr val="1B75BC"/>
          </a:solidFill>
        </a:ln>
      </dgm:spPr>
      <dgm:t>
        <a:bodyPr/>
        <a:lstStyle/>
        <a:p>
          <a:r>
            <a:rPr lang="en-US" b="1" dirty="0"/>
            <a:t>Implementation: </a:t>
          </a:r>
          <a:r>
            <a:rPr lang="en-US" dirty="0"/>
            <a:t>April 2023 to March 2024</a:t>
          </a:r>
        </a:p>
      </dgm:t>
    </dgm:pt>
    <dgm:pt modelId="{02C4C439-99B7-43EC-B945-885597153397}" type="parTrans" cxnId="{33AA95F2-36FC-4116-B8D4-B6CB7B046D57}">
      <dgm:prSet/>
      <dgm:spPr/>
      <dgm:t>
        <a:bodyPr/>
        <a:lstStyle/>
        <a:p>
          <a:endParaRPr lang="en-US"/>
        </a:p>
      </dgm:t>
    </dgm:pt>
    <dgm:pt modelId="{C406AC2B-9F64-410F-8D05-6FFC681DE54E}" type="sibTrans" cxnId="{33AA95F2-36FC-4116-B8D4-B6CB7B046D57}">
      <dgm:prSet/>
      <dgm:spPr>
        <a:solidFill>
          <a:srgbClr val="1B75BC"/>
        </a:solidFill>
        <a:ln>
          <a:solidFill>
            <a:srgbClr val="D76989"/>
          </a:solidFill>
        </a:ln>
      </dgm:spPr>
      <dgm:t>
        <a:bodyPr/>
        <a:lstStyle/>
        <a:p>
          <a:endParaRPr lang="en-US" dirty="0"/>
        </a:p>
      </dgm:t>
    </dgm:pt>
    <dgm:pt modelId="{3BE1F175-7007-4D27-AADF-850311855D54}">
      <dgm:prSet phldrT="[Text]"/>
      <dgm:spPr>
        <a:solidFill>
          <a:srgbClr val="D76989"/>
        </a:solidFill>
        <a:ln>
          <a:solidFill>
            <a:srgbClr val="1B75BC"/>
          </a:solidFill>
        </a:ln>
      </dgm:spPr>
      <dgm:t>
        <a:bodyPr/>
        <a:lstStyle/>
        <a:p>
          <a:r>
            <a:rPr lang="en-US" b="1" dirty="0"/>
            <a:t>Sustaining: </a:t>
          </a:r>
          <a:r>
            <a:rPr lang="en-US" dirty="0"/>
            <a:t> </a:t>
          </a:r>
          <a:br>
            <a:rPr lang="en-US" dirty="0"/>
          </a:br>
          <a:r>
            <a:rPr lang="en-US" dirty="0"/>
            <a:t>April 2024 to March 2025</a:t>
          </a:r>
        </a:p>
      </dgm:t>
    </dgm:pt>
    <dgm:pt modelId="{4E775B4E-D0C8-4D3D-9276-2EBE5374A70D}" type="parTrans" cxnId="{CC5BFF4C-2BAF-4CA3-B71F-31A956ECBEB2}">
      <dgm:prSet/>
      <dgm:spPr/>
      <dgm:t>
        <a:bodyPr/>
        <a:lstStyle/>
        <a:p>
          <a:endParaRPr lang="en-US"/>
        </a:p>
      </dgm:t>
    </dgm:pt>
    <dgm:pt modelId="{DD724A07-036A-4E4B-A2A3-2C80DBA77023}" type="sibTrans" cxnId="{CC5BFF4C-2BAF-4CA3-B71F-31A956ECBEB2}">
      <dgm:prSet/>
      <dgm:spPr/>
      <dgm:t>
        <a:bodyPr/>
        <a:lstStyle/>
        <a:p>
          <a:endParaRPr lang="en-US"/>
        </a:p>
      </dgm:t>
    </dgm:pt>
    <dgm:pt modelId="{5C98E11A-3A96-4E42-86CD-427BF47BB289}" type="pres">
      <dgm:prSet presAssocID="{7211D102-BA43-4C82-885D-84AB0859FF35}" presName="Name0" presStyleCnt="0">
        <dgm:presLayoutVars>
          <dgm:dir/>
          <dgm:resizeHandles val="exact"/>
        </dgm:presLayoutVars>
      </dgm:prSet>
      <dgm:spPr/>
    </dgm:pt>
    <dgm:pt modelId="{DE3A2665-470B-4BC3-820E-3E2593EBCE16}" type="pres">
      <dgm:prSet presAssocID="{F16E6224-C7C8-457E-BFD1-D4D9FB6A4E76}" presName="node" presStyleLbl="node1" presStyleIdx="0" presStyleCnt="3">
        <dgm:presLayoutVars>
          <dgm:bulletEnabled val="1"/>
        </dgm:presLayoutVars>
      </dgm:prSet>
      <dgm:spPr/>
    </dgm:pt>
    <dgm:pt modelId="{2CC6B5D8-3C90-4F52-A672-F7F0F72DE6D5}" type="pres">
      <dgm:prSet presAssocID="{25871821-31B3-46FC-A56E-5AAF17EFBECD}" presName="sibTrans" presStyleLbl="sibTrans2D1" presStyleIdx="0" presStyleCnt="2"/>
      <dgm:spPr/>
    </dgm:pt>
    <dgm:pt modelId="{541137A8-2FD5-4D1F-9555-92B1F9EFEF83}" type="pres">
      <dgm:prSet presAssocID="{25871821-31B3-46FC-A56E-5AAF17EFBECD}" presName="connectorText" presStyleLbl="sibTrans2D1" presStyleIdx="0" presStyleCnt="2"/>
      <dgm:spPr/>
    </dgm:pt>
    <dgm:pt modelId="{9FD335E5-BA0A-420A-8DC4-1543BEE6EED0}" type="pres">
      <dgm:prSet presAssocID="{6B16CC68-BBD4-4F76-AE38-B54A6DD349CB}" presName="node" presStyleLbl="node1" presStyleIdx="1" presStyleCnt="3">
        <dgm:presLayoutVars>
          <dgm:bulletEnabled val="1"/>
        </dgm:presLayoutVars>
      </dgm:prSet>
      <dgm:spPr/>
    </dgm:pt>
    <dgm:pt modelId="{B2D7CD5C-9033-4732-B35C-A1ADF53AC3C0}" type="pres">
      <dgm:prSet presAssocID="{C406AC2B-9F64-410F-8D05-6FFC681DE54E}" presName="sibTrans" presStyleLbl="sibTrans2D1" presStyleIdx="1" presStyleCnt="2"/>
      <dgm:spPr/>
    </dgm:pt>
    <dgm:pt modelId="{98FA51F3-72F6-4560-BD1F-B0E82B4A8737}" type="pres">
      <dgm:prSet presAssocID="{C406AC2B-9F64-410F-8D05-6FFC681DE54E}" presName="connectorText" presStyleLbl="sibTrans2D1" presStyleIdx="1" presStyleCnt="2"/>
      <dgm:spPr/>
    </dgm:pt>
    <dgm:pt modelId="{552E4B74-0A13-466D-B645-1CAC4CD2C402}" type="pres">
      <dgm:prSet presAssocID="{3BE1F175-7007-4D27-AADF-850311855D54}" presName="node" presStyleLbl="node1" presStyleIdx="2" presStyleCnt="3" custLinFactNeighborX="-1081" custLinFactNeighborY="563">
        <dgm:presLayoutVars>
          <dgm:bulletEnabled val="1"/>
        </dgm:presLayoutVars>
      </dgm:prSet>
      <dgm:spPr/>
    </dgm:pt>
  </dgm:ptLst>
  <dgm:cxnLst>
    <dgm:cxn modelId="{82D22201-863F-477B-95E6-205AE7A016DB}" type="presOf" srcId="{25871821-31B3-46FC-A56E-5AAF17EFBECD}" destId="{541137A8-2FD5-4D1F-9555-92B1F9EFEF83}" srcOrd="1" destOrd="0" presId="urn:microsoft.com/office/officeart/2005/8/layout/process1"/>
    <dgm:cxn modelId="{B52E6B61-CBEC-4057-9A6F-808E2ADECAD2}" type="presOf" srcId="{7211D102-BA43-4C82-885D-84AB0859FF35}" destId="{5C98E11A-3A96-4E42-86CD-427BF47BB289}" srcOrd="0" destOrd="0" presId="urn:microsoft.com/office/officeart/2005/8/layout/process1"/>
    <dgm:cxn modelId="{697CA84A-9619-4031-9332-9F33438ABEDB}" type="presOf" srcId="{6B16CC68-BBD4-4F76-AE38-B54A6DD349CB}" destId="{9FD335E5-BA0A-420A-8DC4-1543BEE6EED0}" srcOrd="0" destOrd="0" presId="urn:microsoft.com/office/officeart/2005/8/layout/process1"/>
    <dgm:cxn modelId="{CC5BFF4C-2BAF-4CA3-B71F-31A956ECBEB2}" srcId="{7211D102-BA43-4C82-885D-84AB0859FF35}" destId="{3BE1F175-7007-4D27-AADF-850311855D54}" srcOrd="2" destOrd="0" parTransId="{4E775B4E-D0C8-4D3D-9276-2EBE5374A70D}" sibTransId="{DD724A07-036A-4E4B-A2A3-2C80DBA77023}"/>
    <dgm:cxn modelId="{7F5D1B7E-FCAE-429B-B691-A1FBF4C31B0D}" type="presOf" srcId="{3BE1F175-7007-4D27-AADF-850311855D54}" destId="{552E4B74-0A13-466D-B645-1CAC4CD2C402}" srcOrd="0" destOrd="0" presId="urn:microsoft.com/office/officeart/2005/8/layout/process1"/>
    <dgm:cxn modelId="{92AA468A-5A3B-474C-A207-2DD53B383199}" type="presOf" srcId="{C406AC2B-9F64-410F-8D05-6FFC681DE54E}" destId="{98FA51F3-72F6-4560-BD1F-B0E82B4A8737}" srcOrd="1" destOrd="0" presId="urn:microsoft.com/office/officeart/2005/8/layout/process1"/>
    <dgm:cxn modelId="{FE622D97-4469-4042-86B4-FE484F5F64E4}" srcId="{7211D102-BA43-4C82-885D-84AB0859FF35}" destId="{F16E6224-C7C8-457E-BFD1-D4D9FB6A4E76}" srcOrd="0" destOrd="0" parTransId="{D69F9E63-2687-46FD-A922-00CFBD9157BE}" sibTransId="{25871821-31B3-46FC-A56E-5AAF17EFBECD}"/>
    <dgm:cxn modelId="{8F6654CA-4129-4C42-9634-D004C5AD4337}" type="presOf" srcId="{F16E6224-C7C8-457E-BFD1-D4D9FB6A4E76}" destId="{DE3A2665-470B-4BC3-820E-3E2593EBCE16}" srcOrd="0" destOrd="0" presId="urn:microsoft.com/office/officeart/2005/8/layout/process1"/>
    <dgm:cxn modelId="{33AA95F2-36FC-4116-B8D4-B6CB7B046D57}" srcId="{7211D102-BA43-4C82-885D-84AB0859FF35}" destId="{6B16CC68-BBD4-4F76-AE38-B54A6DD349CB}" srcOrd="1" destOrd="0" parTransId="{02C4C439-99B7-43EC-B945-885597153397}" sibTransId="{C406AC2B-9F64-410F-8D05-6FFC681DE54E}"/>
    <dgm:cxn modelId="{8E12C2FA-FF0A-4E38-B098-859DDA8741A0}" type="presOf" srcId="{25871821-31B3-46FC-A56E-5AAF17EFBECD}" destId="{2CC6B5D8-3C90-4F52-A672-F7F0F72DE6D5}" srcOrd="0" destOrd="0" presId="urn:microsoft.com/office/officeart/2005/8/layout/process1"/>
    <dgm:cxn modelId="{EB0EA3FD-860C-4D4D-9107-A83693E8F103}" type="presOf" srcId="{C406AC2B-9F64-410F-8D05-6FFC681DE54E}" destId="{B2D7CD5C-9033-4732-B35C-A1ADF53AC3C0}" srcOrd="0" destOrd="0" presId="urn:microsoft.com/office/officeart/2005/8/layout/process1"/>
    <dgm:cxn modelId="{96F31485-1E3B-485C-8347-664C3DD814ED}" type="presParOf" srcId="{5C98E11A-3A96-4E42-86CD-427BF47BB289}" destId="{DE3A2665-470B-4BC3-820E-3E2593EBCE16}" srcOrd="0" destOrd="0" presId="urn:microsoft.com/office/officeart/2005/8/layout/process1"/>
    <dgm:cxn modelId="{D674522B-6083-4ED2-9425-6E27E0E7245D}" type="presParOf" srcId="{5C98E11A-3A96-4E42-86CD-427BF47BB289}" destId="{2CC6B5D8-3C90-4F52-A672-F7F0F72DE6D5}" srcOrd="1" destOrd="0" presId="urn:microsoft.com/office/officeart/2005/8/layout/process1"/>
    <dgm:cxn modelId="{91FB1D24-8AB3-4632-A441-C209E735ED6E}" type="presParOf" srcId="{2CC6B5D8-3C90-4F52-A672-F7F0F72DE6D5}" destId="{541137A8-2FD5-4D1F-9555-92B1F9EFEF83}" srcOrd="0" destOrd="0" presId="urn:microsoft.com/office/officeart/2005/8/layout/process1"/>
    <dgm:cxn modelId="{5D4BBDC9-CAC7-4ADC-A064-2C365548368F}" type="presParOf" srcId="{5C98E11A-3A96-4E42-86CD-427BF47BB289}" destId="{9FD335E5-BA0A-420A-8DC4-1543BEE6EED0}" srcOrd="2" destOrd="0" presId="urn:microsoft.com/office/officeart/2005/8/layout/process1"/>
    <dgm:cxn modelId="{9A998C70-82BE-4B99-BF3F-B64E3664ADBD}" type="presParOf" srcId="{5C98E11A-3A96-4E42-86CD-427BF47BB289}" destId="{B2D7CD5C-9033-4732-B35C-A1ADF53AC3C0}" srcOrd="3" destOrd="0" presId="urn:microsoft.com/office/officeart/2005/8/layout/process1"/>
    <dgm:cxn modelId="{90386209-E5BD-43EA-8B59-3A97C9A977B4}" type="presParOf" srcId="{B2D7CD5C-9033-4732-B35C-A1ADF53AC3C0}" destId="{98FA51F3-72F6-4560-BD1F-B0E82B4A8737}" srcOrd="0" destOrd="0" presId="urn:microsoft.com/office/officeart/2005/8/layout/process1"/>
    <dgm:cxn modelId="{D20D94D9-FBA1-4D0D-AFEC-0BE1432E386D}" type="presParOf" srcId="{5C98E11A-3A96-4E42-86CD-427BF47BB289}" destId="{552E4B74-0A13-466D-B645-1CAC4CD2C40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BFF10-D3A3-47FD-ABCF-5A6392E3BA29}">
      <dsp:nvSpPr>
        <dsp:cNvPr id="0" name=""/>
        <dsp:cNvSpPr/>
      </dsp:nvSpPr>
      <dsp:spPr>
        <a:xfrm>
          <a:off x="5326" y="1831462"/>
          <a:ext cx="1651157" cy="164083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Identify the problem or need</a:t>
          </a:r>
        </a:p>
      </dsp:txBody>
      <dsp:txXfrm>
        <a:off x="53385" y="1879521"/>
        <a:ext cx="1555039" cy="1544720"/>
      </dsp:txXfrm>
    </dsp:sp>
    <dsp:sp modelId="{97974BFB-2BBC-4908-B719-B8E47BF3B5E5}">
      <dsp:nvSpPr>
        <dsp:cNvPr id="0" name=""/>
        <dsp:cNvSpPr/>
      </dsp:nvSpPr>
      <dsp:spPr>
        <a:xfrm>
          <a:off x="1821599" y="2447138"/>
          <a:ext cx="350045" cy="4094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21599" y="2529035"/>
        <a:ext cx="245032" cy="245693"/>
      </dsp:txXfrm>
    </dsp:sp>
    <dsp:sp modelId="{3DC62BB5-EDAB-43EC-A635-4C6404C472D0}">
      <dsp:nvSpPr>
        <dsp:cNvPr id="0" name=""/>
        <dsp:cNvSpPr/>
      </dsp:nvSpPr>
      <dsp:spPr>
        <a:xfrm>
          <a:off x="2316947" y="1831462"/>
          <a:ext cx="1651157" cy="164083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Root Cause Analysis of Current Condition</a:t>
          </a:r>
        </a:p>
        <a:p>
          <a:pPr algn="ctr">
            <a:spcBef>
              <a:spcPct val="0"/>
            </a:spcBef>
            <a:buNone/>
          </a:pPr>
          <a:endParaRPr lang="en-US" sz="1800" kern="1200" dirty="0"/>
        </a:p>
      </dsp:txBody>
      <dsp:txXfrm>
        <a:off x="2365006" y="1879521"/>
        <a:ext cx="1555039" cy="1544720"/>
      </dsp:txXfrm>
    </dsp:sp>
    <dsp:sp modelId="{62E7EB4B-F9FA-4F8A-AF80-4A1CFEABED04}">
      <dsp:nvSpPr>
        <dsp:cNvPr id="0" name=""/>
        <dsp:cNvSpPr/>
      </dsp:nvSpPr>
      <dsp:spPr>
        <a:xfrm>
          <a:off x="4133220" y="2447138"/>
          <a:ext cx="350045" cy="40948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33220" y="2529035"/>
        <a:ext cx="245032" cy="245693"/>
      </dsp:txXfrm>
    </dsp:sp>
    <dsp:sp modelId="{9CE47C28-66EC-4106-8DD1-237AD34BE8F1}">
      <dsp:nvSpPr>
        <dsp:cNvPr id="0" name=""/>
        <dsp:cNvSpPr/>
      </dsp:nvSpPr>
      <dsp:spPr>
        <a:xfrm>
          <a:off x="4628568" y="1831462"/>
          <a:ext cx="1651157" cy="164083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Visualize Current State</a:t>
          </a:r>
        </a:p>
      </dsp:txBody>
      <dsp:txXfrm>
        <a:off x="4676627" y="1879521"/>
        <a:ext cx="1555039" cy="1544720"/>
      </dsp:txXfrm>
    </dsp:sp>
    <dsp:sp modelId="{39096398-4BB1-42E6-8727-7F2342B9C2F7}">
      <dsp:nvSpPr>
        <dsp:cNvPr id="0" name=""/>
        <dsp:cNvSpPr/>
      </dsp:nvSpPr>
      <dsp:spPr>
        <a:xfrm>
          <a:off x="6444841" y="2447138"/>
          <a:ext cx="350045" cy="40948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44841" y="2529035"/>
        <a:ext cx="245032" cy="245693"/>
      </dsp:txXfrm>
    </dsp:sp>
    <dsp:sp modelId="{3900958B-4F1F-490C-94C4-C6BA0D8836B7}">
      <dsp:nvSpPr>
        <dsp:cNvPr id="0" name=""/>
        <dsp:cNvSpPr/>
      </dsp:nvSpPr>
      <dsp:spPr>
        <a:xfrm>
          <a:off x="6940189" y="1831462"/>
          <a:ext cx="1651157" cy="1640838"/>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Target and Ideal Condition</a:t>
          </a:r>
        </a:p>
      </dsp:txBody>
      <dsp:txXfrm>
        <a:off x="6988248" y="1879521"/>
        <a:ext cx="1555039" cy="1544720"/>
      </dsp:txXfrm>
    </dsp:sp>
    <dsp:sp modelId="{F7B5B8D4-8148-42D4-A371-A6495C907D53}">
      <dsp:nvSpPr>
        <dsp:cNvPr id="0" name=""/>
        <dsp:cNvSpPr/>
      </dsp:nvSpPr>
      <dsp:spPr>
        <a:xfrm>
          <a:off x="8756462" y="2447138"/>
          <a:ext cx="350045" cy="40948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756462" y="2529035"/>
        <a:ext cx="245032" cy="245693"/>
      </dsp:txXfrm>
    </dsp:sp>
    <dsp:sp modelId="{AC51F1B3-6CE1-4369-AD19-F40F629A25A4}">
      <dsp:nvSpPr>
        <dsp:cNvPr id="0" name=""/>
        <dsp:cNvSpPr/>
      </dsp:nvSpPr>
      <dsp:spPr>
        <a:xfrm>
          <a:off x="9251809" y="1831462"/>
          <a:ext cx="1651157" cy="1640838"/>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Design and Test</a:t>
          </a:r>
        </a:p>
      </dsp:txBody>
      <dsp:txXfrm>
        <a:off x="9299868" y="1879521"/>
        <a:ext cx="1555039" cy="1544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F31B5-0BAB-428B-80AF-80B3A7793EED}">
      <dsp:nvSpPr>
        <dsp:cNvPr id="0" name=""/>
        <dsp:cNvSpPr/>
      </dsp:nvSpPr>
      <dsp:spPr>
        <a:xfrm>
          <a:off x="3390256" y="1096570"/>
          <a:ext cx="686881" cy="91440"/>
        </a:xfrm>
        <a:custGeom>
          <a:avLst/>
          <a:gdLst/>
          <a:ahLst/>
          <a:cxnLst/>
          <a:rect l="0" t="0" r="0" b="0"/>
          <a:pathLst>
            <a:path>
              <a:moveTo>
                <a:pt x="0" y="45720"/>
              </a:moveTo>
              <a:lnTo>
                <a:pt x="152859" y="45719"/>
              </a:lnTo>
            </a:path>
            <a:path>
              <a:moveTo>
                <a:pt x="534021" y="45719"/>
              </a:moveTo>
              <a:lnTo>
                <a:pt x="686881"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400300">
            <a:lnSpc>
              <a:spcPct val="90000"/>
            </a:lnSpc>
            <a:spcBef>
              <a:spcPct val="0"/>
            </a:spcBef>
            <a:spcAft>
              <a:spcPct val="35000"/>
            </a:spcAft>
            <a:buNone/>
          </a:pPr>
          <a:r>
            <a:rPr lang="en-US" sz="5400" kern="1200"/>
            <a:t>1</a:t>
          </a:r>
          <a:endParaRPr lang="en-US" sz="5400" kern="1200" dirty="0"/>
        </a:p>
      </dsp:txBody>
      <dsp:txXfrm>
        <a:off x="3543116" y="926835"/>
        <a:ext cx="381161" cy="430909"/>
      </dsp:txXfrm>
    </dsp:sp>
    <dsp:sp modelId="{94D6DB3F-AD34-4EE6-9244-A0E9BEA8CE6B}">
      <dsp:nvSpPr>
        <dsp:cNvPr id="0" name=""/>
        <dsp:cNvSpPr/>
      </dsp:nvSpPr>
      <dsp:spPr>
        <a:xfrm>
          <a:off x="272573" y="206445"/>
          <a:ext cx="3119483" cy="187169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kern="1200" dirty="0"/>
            <a:t>Identify the problem </a:t>
          </a:r>
          <a:r>
            <a:rPr lang="en-US" sz="2800" b="1" i="1" u="sng" kern="1200" dirty="0"/>
            <a:t>logic</a:t>
          </a:r>
        </a:p>
        <a:p>
          <a:pPr marL="0" lvl="0" indent="0" algn="l" defTabSz="1244600">
            <a:lnSpc>
              <a:spcPct val="90000"/>
            </a:lnSpc>
            <a:spcBef>
              <a:spcPct val="0"/>
            </a:spcBef>
            <a:spcAft>
              <a:spcPct val="35000"/>
            </a:spcAft>
            <a:buNone/>
          </a:pPr>
          <a:endParaRPr lang="en-US" sz="2800" b="1" i="1" kern="1200" dirty="0"/>
        </a:p>
        <a:p>
          <a:pPr marL="0" lvl="0" indent="0" algn="l" defTabSz="1244600">
            <a:lnSpc>
              <a:spcPct val="90000"/>
            </a:lnSpc>
            <a:spcBef>
              <a:spcPct val="0"/>
            </a:spcBef>
            <a:spcAft>
              <a:spcPct val="35000"/>
            </a:spcAft>
            <a:buNone/>
          </a:pPr>
          <a:endParaRPr lang="en-US" sz="2800" kern="1200" dirty="0"/>
        </a:p>
      </dsp:txBody>
      <dsp:txXfrm>
        <a:off x="272573" y="206445"/>
        <a:ext cx="3119483" cy="1871690"/>
      </dsp:txXfrm>
    </dsp:sp>
    <dsp:sp modelId="{0035DFB8-A747-4CD6-8603-04FF76125DBB}">
      <dsp:nvSpPr>
        <dsp:cNvPr id="0" name=""/>
        <dsp:cNvSpPr/>
      </dsp:nvSpPr>
      <dsp:spPr>
        <a:xfrm>
          <a:off x="7227221" y="1096570"/>
          <a:ext cx="686881" cy="91440"/>
        </a:xfrm>
        <a:custGeom>
          <a:avLst/>
          <a:gdLst/>
          <a:ahLst/>
          <a:cxnLst/>
          <a:rect l="0" t="0" r="0" b="0"/>
          <a:pathLst>
            <a:path>
              <a:moveTo>
                <a:pt x="0" y="45720"/>
              </a:moveTo>
              <a:lnTo>
                <a:pt x="152859" y="45719"/>
              </a:lnTo>
            </a:path>
            <a:path>
              <a:moveTo>
                <a:pt x="534021" y="45719"/>
              </a:moveTo>
              <a:lnTo>
                <a:pt x="686881"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400300">
            <a:lnSpc>
              <a:spcPct val="90000"/>
            </a:lnSpc>
            <a:spcBef>
              <a:spcPct val="0"/>
            </a:spcBef>
            <a:spcAft>
              <a:spcPct val="35000"/>
            </a:spcAft>
            <a:buNone/>
          </a:pPr>
          <a:r>
            <a:rPr lang="en-US" sz="5400" kern="1200" dirty="0"/>
            <a:t>2</a:t>
          </a:r>
        </a:p>
      </dsp:txBody>
      <dsp:txXfrm>
        <a:off x="7380081" y="926835"/>
        <a:ext cx="381161" cy="430909"/>
      </dsp:txXfrm>
    </dsp:sp>
    <dsp:sp modelId="{4AF61D5C-C4C9-4935-9C64-90F0C513F61C}">
      <dsp:nvSpPr>
        <dsp:cNvPr id="0" name=""/>
        <dsp:cNvSpPr/>
      </dsp:nvSpPr>
      <dsp:spPr>
        <a:xfrm>
          <a:off x="4109538" y="6380"/>
          <a:ext cx="3119483" cy="227182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kern="1200" dirty="0"/>
            <a:t>Gather data (</a:t>
          </a:r>
          <a:r>
            <a:rPr lang="en-US" sz="2800" b="1" i="1" u="sng" kern="1200" dirty="0"/>
            <a:t>objective</a:t>
          </a:r>
          <a:r>
            <a:rPr lang="en-US" sz="2800" b="1" kern="1200" dirty="0"/>
            <a:t> </a:t>
          </a:r>
          <a:r>
            <a:rPr lang="en-US" sz="2800" kern="1200" dirty="0"/>
            <a:t>observation)</a:t>
          </a:r>
        </a:p>
        <a:p>
          <a:pPr marL="228600" lvl="1" indent="-228600" algn="l" defTabSz="889000">
            <a:lnSpc>
              <a:spcPct val="90000"/>
            </a:lnSpc>
            <a:spcBef>
              <a:spcPct val="0"/>
            </a:spcBef>
            <a:spcAft>
              <a:spcPct val="15000"/>
            </a:spcAft>
            <a:buChar char="•"/>
          </a:pPr>
          <a:r>
            <a:rPr lang="en-US" sz="2000" i="1" kern="1200"/>
            <a:t>Gain </a:t>
          </a:r>
          <a:r>
            <a:rPr lang="en-US" sz="2000" b="1" i="1" kern="1200"/>
            <a:t>consensus</a:t>
          </a:r>
          <a:r>
            <a:rPr lang="en-US" sz="2000" i="1" kern="1200"/>
            <a:t> among stakeholders</a:t>
          </a:r>
          <a:endParaRPr lang="en-US" sz="2000" i="1" kern="1200" dirty="0"/>
        </a:p>
      </dsp:txBody>
      <dsp:txXfrm>
        <a:off x="4109538" y="6380"/>
        <a:ext cx="3119483" cy="2271820"/>
      </dsp:txXfrm>
    </dsp:sp>
    <dsp:sp modelId="{F5BBC533-0CF7-4FB7-A5AE-3F086CF60604}">
      <dsp:nvSpPr>
        <dsp:cNvPr id="0" name=""/>
        <dsp:cNvSpPr/>
      </dsp:nvSpPr>
      <dsp:spPr>
        <a:xfrm>
          <a:off x="1832314" y="2076335"/>
          <a:ext cx="7673930" cy="886946"/>
        </a:xfrm>
        <a:custGeom>
          <a:avLst/>
          <a:gdLst/>
          <a:ahLst/>
          <a:cxnLst/>
          <a:rect l="0" t="0" r="0" b="0"/>
          <a:pathLst>
            <a:path>
              <a:moveTo>
                <a:pt x="7673930" y="0"/>
              </a:moveTo>
              <a:lnTo>
                <a:pt x="7673930" y="460573"/>
              </a:lnTo>
              <a:lnTo>
                <a:pt x="0" y="460573"/>
              </a:lnTo>
              <a:lnTo>
                <a:pt x="0" y="886946"/>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400300">
            <a:lnSpc>
              <a:spcPct val="90000"/>
            </a:lnSpc>
            <a:spcBef>
              <a:spcPct val="0"/>
            </a:spcBef>
            <a:spcAft>
              <a:spcPct val="35000"/>
            </a:spcAft>
            <a:buNone/>
          </a:pPr>
          <a:r>
            <a:rPr lang="en-US" sz="5400" kern="1200" dirty="0"/>
            <a:t>3</a:t>
          </a:r>
        </a:p>
      </dsp:txBody>
      <dsp:txXfrm>
        <a:off x="5476065" y="2304354"/>
        <a:ext cx="386429" cy="430909"/>
      </dsp:txXfrm>
    </dsp:sp>
    <dsp:sp modelId="{3D0E544E-8DE4-4339-B2FE-28FDB9A75417}">
      <dsp:nvSpPr>
        <dsp:cNvPr id="0" name=""/>
        <dsp:cNvSpPr/>
      </dsp:nvSpPr>
      <dsp:spPr>
        <a:xfrm>
          <a:off x="7946503" y="206445"/>
          <a:ext cx="3119483" cy="187169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kern="1200" dirty="0"/>
            <a:t>Root cause analysis </a:t>
          </a:r>
          <a:r>
            <a:rPr lang="en-US" sz="2800" b="1" i="1" u="sng" kern="1200" dirty="0"/>
            <a:t>process focused</a:t>
          </a:r>
        </a:p>
        <a:p>
          <a:pPr marL="0" lvl="0" indent="0" algn="ctr" defTabSz="1244600">
            <a:lnSpc>
              <a:spcPct val="90000"/>
            </a:lnSpc>
            <a:spcBef>
              <a:spcPct val="0"/>
            </a:spcBef>
            <a:spcAft>
              <a:spcPct val="35000"/>
            </a:spcAft>
            <a:buNone/>
          </a:pPr>
          <a:endParaRPr lang="en-US" sz="2400" kern="1200" dirty="0"/>
        </a:p>
      </dsp:txBody>
      <dsp:txXfrm>
        <a:off x="7946503" y="206445"/>
        <a:ext cx="3119483" cy="1871690"/>
      </dsp:txXfrm>
    </dsp:sp>
    <dsp:sp modelId="{66DB4C35-1C3A-4DF0-8C17-D37306B6D717}">
      <dsp:nvSpPr>
        <dsp:cNvPr id="0" name=""/>
        <dsp:cNvSpPr/>
      </dsp:nvSpPr>
      <dsp:spPr>
        <a:xfrm>
          <a:off x="3390256" y="3885807"/>
          <a:ext cx="686881" cy="91440"/>
        </a:xfrm>
        <a:custGeom>
          <a:avLst/>
          <a:gdLst/>
          <a:ahLst/>
          <a:cxnLst/>
          <a:rect l="0" t="0" r="0" b="0"/>
          <a:pathLst>
            <a:path>
              <a:moveTo>
                <a:pt x="0" y="45720"/>
              </a:moveTo>
              <a:lnTo>
                <a:pt x="152859" y="45719"/>
              </a:lnTo>
            </a:path>
            <a:path>
              <a:moveTo>
                <a:pt x="534021" y="45719"/>
              </a:moveTo>
              <a:lnTo>
                <a:pt x="686881"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400300">
            <a:lnSpc>
              <a:spcPct val="90000"/>
            </a:lnSpc>
            <a:spcBef>
              <a:spcPct val="0"/>
            </a:spcBef>
            <a:spcAft>
              <a:spcPct val="35000"/>
            </a:spcAft>
            <a:buNone/>
          </a:pPr>
          <a:r>
            <a:rPr lang="en-US" sz="5400" kern="1200"/>
            <a:t>4</a:t>
          </a:r>
        </a:p>
      </dsp:txBody>
      <dsp:txXfrm>
        <a:off x="3543116" y="3716072"/>
        <a:ext cx="381161" cy="430909"/>
      </dsp:txXfrm>
    </dsp:sp>
    <dsp:sp modelId="{2257659B-24B0-421B-BE3D-550E3EDE043D}">
      <dsp:nvSpPr>
        <dsp:cNvPr id="0" name=""/>
        <dsp:cNvSpPr/>
      </dsp:nvSpPr>
      <dsp:spPr>
        <a:xfrm>
          <a:off x="272573" y="2995682"/>
          <a:ext cx="3119483" cy="187169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kern="1200" dirty="0"/>
            <a:t>Establish a </a:t>
          </a:r>
          <a:r>
            <a:rPr lang="en-US" sz="2400" b="1" i="1" u="sng" kern="1200" dirty="0"/>
            <a:t>hypothesis</a:t>
          </a:r>
          <a:r>
            <a:rPr lang="en-US" sz="2400" kern="1200" dirty="0"/>
            <a:t> (X will happen if these countermeasures are implemented)</a:t>
          </a:r>
        </a:p>
      </dsp:txBody>
      <dsp:txXfrm>
        <a:off x="272573" y="2995682"/>
        <a:ext cx="3119483" cy="1871690"/>
      </dsp:txXfrm>
    </dsp:sp>
    <dsp:sp modelId="{7A79D8B2-49D8-4817-82ED-1BB74E217A73}">
      <dsp:nvSpPr>
        <dsp:cNvPr id="0" name=""/>
        <dsp:cNvSpPr/>
      </dsp:nvSpPr>
      <dsp:spPr>
        <a:xfrm>
          <a:off x="7227221" y="3885807"/>
          <a:ext cx="686881" cy="91440"/>
        </a:xfrm>
        <a:custGeom>
          <a:avLst/>
          <a:gdLst/>
          <a:ahLst/>
          <a:cxnLst/>
          <a:rect l="0" t="0" r="0" b="0"/>
          <a:pathLst>
            <a:path>
              <a:moveTo>
                <a:pt x="0" y="45720"/>
              </a:moveTo>
              <a:lnTo>
                <a:pt x="152859" y="45719"/>
              </a:lnTo>
            </a:path>
            <a:path>
              <a:moveTo>
                <a:pt x="534021" y="45719"/>
              </a:moveTo>
              <a:lnTo>
                <a:pt x="686881"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400300">
            <a:lnSpc>
              <a:spcPct val="90000"/>
            </a:lnSpc>
            <a:spcBef>
              <a:spcPct val="0"/>
            </a:spcBef>
            <a:spcAft>
              <a:spcPct val="35000"/>
            </a:spcAft>
            <a:buNone/>
          </a:pPr>
          <a:r>
            <a:rPr lang="en-US" sz="5400" kern="1200"/>
            <a:t>5</a:t>
          </a:r>
        </a:p>
      </dsp:txBody>
      <dsp:txXfrm>
        <a:off x="7380081" y="3716072"/>
        <a:ext cx="381161" cy="430909"/>
      </dsp:txXfrm>
    </dsp:sp>
    <dsp:sp modelId="{353F4EF2-1189-4B18-8FB8-9018F7DC7762}">
      <dsp:nvSpPr>
        <dsp:cNvPr id="0" name=""/>
        <dsp:cNvSpPr/>
      </dsp:nvSpPr>
      <dsp:spPr>
        <a:xfrm>
          <a:off x="4109538" y="2995682"/>
          <a:ext cx="3119483" cy="187169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kern="1200" dirty="0"/>
            <a:t>Conduct an </a:t>
          </a:r>
          <a:r>
            <a:rPr lang="en-US" sz="2400" b="1" kern="1200" dirty="0"/>
            <a:t>“experiment”</a:t>
          </a:r>
          <a:r>
            <a:rPr lang="en-US" sz="2400" kern="1200" dirty="0"/>
            <a:t> by implementing countermeasures</a:t>
          </a:r>
        </a:p>
      </dsp:txBody>
      <dsp:txXfrm>
        <a:off x="4109538" y="2995682"/>
        <a:ext cx="3119483" cy="1871690"/>
      </dsp:txXfrm>
    </dsp:sp>
    <dsp:sp modelId="{24DA0092-9BAB-40CC-9C58-8EE75F40C58D}">
      <dsp:nvSpPr>
        <dsp:cNvPr id="0" name=""/>
        <dsp:cNvSpPr/>
      </dsp:nvSpPr>
      <dsp:spPr>
        <a:xfrm>
          <a:off x="7946503" y="2995682"/>
          <a:ext cx="3119483" cy="187169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kern="1200" dirty="0"/>
            <a:t>Verify the hypothesis (measurement)</a:t>
          </a:r>
        </a:p>
      </dsp:txBody>
      <dsp:txXfrm>
        <a:off x="7946503" y="2995682"/>
        <a:ext cx="3119483" cy="1871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A541A-4A54-4C91-B120-D227A4ABA9D8}">
      <dsp:nvSpPr>
        <dsp:cNvPr id="0" name=""/>
        <dsp:cNvSpPr/>
      </dsp:nvSpPr>
      <dsp:spPr>
        <a:xfrm>
          <a:off x="17024" y="0"/>
          <a:ext cx="1561503" cy="395746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Prenatal </a:t>
          </a:r>
        </a:p>
      </dsp:txBody>
      <dsp:txXfrm>
        <a:off x="17024" y="1582986"/>
        <a:ext cx="1561503" cy="1582986"/>
      </dsp:txXfrm>
    </dsp:sp>
    <dsp:sp modelId="{698D8FB8-D40F-4133-AD82-AE539366082F}">
      <dsp:nvSpPr>
        <dsp:cNvPr id="0" name=""/>
        <dsp:cNvSpPr/>
      </dsp:nvSpPr>
      <dsp:spPr>
        <a:xfrm>
          <a:off x="158168" y="242758"/>
          <a:ext cx="1317836" cy="1317836"/>
        </a:xfrm>
        <a:prstGeom prst="ellipse">
          <a:avLst/>
        </a:prstGeom>
        <a:blipFill dpi="0" rotWithShape="1">
          <a:blip xmlns:r="http://schemas.openxmlformats.org/officeDocument/2006/relationships" r:embed="rId1">
            <a:extLst>
              <a:ext uri="{837473B0-CC2E-450A-ABE3-18F120FF3D39}">
                <a1611:picAttrSrcUrl xmlns:a1611="http://schemas.microsoft.com/office/drawing/2016/11/main" r:id="rId2"/>
              </a:ext>
            </a:extLst>
          </a:blip>
          <a:srcRect/>
          <a:stretch>
            <a:fillRect l="-45107" t="7291" r="-46893" b="-7291"/>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7357AA-D22D-483A-9D76-2D0D0B3C648E}">
      <dsp:nvSpPr>
        <dsp:cNvPr id="0" name=""/>
        <dsp:cNvSpPr/>
      </dsp:nvSpPr>
      <dsp:spPr>
        <a:xfrm>
          <a:off x="1609352" y="0"/>
          <a:ext cx="1561503" cy="395746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Pregnancy</a:t>
          </a:r>
        </a:p>
      </dsp:txBody>
      <dsp:txXfrm>
        <a:off x="1609352" y="1582986"/>
        <a:ext cx="1561503" cy="1582986"/>
      </dsp:txXfrm>
    </dsp:sp>
    <dsp:sp modelId="{E2450493-444F-4293-A4C3-6992F40B8980}">
      <dsp:nvSpPr>
        <dsp:cNvPr id="0" name=""/>
        <dsp:cNvSpPr/>
      </dsp:nvSpPr>
      <dsp:spPr>
        <a:xfrm>
          <a:off x="1740279" y="209154"/>
          <a:ext cx="1317836" cy="1374424"/>
        </a:xfrm>
        <a:prstGeom prst="ellipse">
          <a:avLst/>
        </a:prstGeom>
        <a:blipFill dpi="0" rotWithShape="1">
          <a:blip xmlns:r="http://schemas.openxmlformats.org/officeDocument/2006/relationships" r:embed="rId3">
            <a:extLst>
              <a:ext uri="{837473B0-CC2E-450A-ABE3-18F120FF3D39}">
                <a1611:picAttrSrcUrl xmlns:a1611="http://schemas.microsoft.com/office/drawing/2016/11/main" r:id="rId4"/>
              </a:ext>
            </a:extLst>
          </a:blip>
          <a:srcRect/>
          <a:stretch>
            <a:fillRect l="-68881" t="-4443" r="2881" b="4443"/>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56B95C-49DF-4629-93AC-59919787CAEE}">
      <dsp:nvSpPr>
        <dsp:cNvPr id="0" name=""/>
        <dsp:cNvSpPr/>
      </dsp:nvSpPr>
      <dsp:spPr>
        <a:xfrm>
          <a:off x="3217701" y="0"/>
          <a:ext cx="1561503" cy="395746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Post Partum</a:t>
          </a:r>
        </a:p>
      </dsp:txBody>
      <dsp:txXfrm>
        <a:off x="3217701" y="1582986"/>
        <a:ext cx="1561503" cy="1582986"/>
      </dsp:txXfrm>
    </dsp:sp>
    <dsp:sp modelId="{38F1130E-43CD-43B6-8FA7-4C31D980EF62}">
      <dsp:nvSpPr>
        <dsp:cNvPr id="0" name=""/>
        <dsp:cNvSpPr/>
      </dsp:nvSpPr>
      <dsp:spPr>
        <a:xfrm>
          <a:off x="3348628" y="237448"/>
          <a:ext cx="1317836" cy="1317836"/>
        </a:xfrm>
        <a:prstGeom prst="ellipse">
          <a:avLst/>
        </a:prstGeom>
        <a:blipFill rotWithShape="1">
          <a:blip xmlns:r="http://schemas.openxmlformats.org/officeDocument/2006/relationships" r:embed="rId5"/>
          <a:srcRect/>
          <a:stretch>
            <a:fillRect l="-18000" r="-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00181E-A4ED-42A2-8981-5DEE9BE37211}">
      <dsp:nvSpPr>
        <dsp:cNvPr id="0" name=""/>
        <dsp:cNvSpPr/>
      </dsp:nvSpPr>
      <dsp:spPr>
        <a:xfrm>
          <a:off x="208227" y="3165973"/>
          <a:ext cx="4397792" cy="593620"/>
        </a:xfrm>
        <a:prstGeom prst="leftRightArrow">
          <a:avLst/>
        </a:prstGeom>
        <a:solidFill>
          <a:schemeClr val="accent3">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8BA3A-0AF6-40A2-8704-077DC8255E4C}">
      <dsp:nvSpPr>
        <dsp:cNvPr id="0" name=""/>
        <dsp:cNvSpPr/>
      </dsp:nvSpPr>
      <dsp:spPr>
        <a:xfrm rot="5400000">
          <a:off x="-176410" y="178091"/>
          <a:ext cx="1176072" cy="823251"/>
        </a:xfrm>
        <a:prstGeom prst="chevron">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Specific</a:t>
          </a:r>
        </a:p>
      </dsp:txBody>
      <dsp:txXfrm rot="-5400000">
        <a:off x="1" y="413307"/>
        <a:ext cx="823251" cy="352821"/>
      </dsp:txXfrm>
    </dsp:sp>
    <dsp:sp modelId="{44444015-C284-40BF-B695-81BDD6530623}">
      <dsp:nvSpPr>
        <dsp:cNvPr id="0" name=""/>
        <dsp:cNvSpPr/>
      </dsp:nvSpPr>
      <dsp:spPr>
        <a:xfrm rot="5400000">
          <a:off x="4093401" y="-3268470"/>
          <a:ext cx="764447" cy="7304748"/>
        </a:xfrm>
        <a:prstGeom prst="round2Same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Be specific about what want to accomplish; who</a:t>
          </a:r>
        </a:p>
        <a:p>
          <a:pPr marL="228600" lvl="1" indent="-228600" algn="l" defTabSz="889000">
            <a:lnSpc>
              <a:spcPct val="90000"/>
            </a:lnSpc>
            <a:spcBef>
              <a:spcPct val="0"/>
            </a:spcBef>
            <a:spcAft>
              <a:spcPct val="15000"/>
            </a:spcAft>
            <a:buChar char="•"/>
          </a:pPr>
          <a:r>
            <a:rPr lang="en-US" sz="2000" kern="1200" dirty="0"/>
            <a:t>What does your goal target?</a:t>
          </a:r>
        </a:p>
      </dsp:txBody>
      <dsp:txXfrm rot="-5400000">
        <a:off x="823251" y="38997"/>
        <a:ext cx="7267431" cy="689813"/>
      </dsp:txXfrm>
    </dsp:sp>
    <dsp:sp modelId="{D0931E40-F7A6-4A67-B6C0-BDE4BE029EE7}">
      <dsp:nvSpPr>
        <dsp:cNvPr id="0" name=""/>
        <dsp:cNvSpPr/>
      </dsp:nvSpPr>
      <dsp:spPr>
        <a:xfrm rot="5400000">
          <a:off x="-176410" y="1237899"/>
          <a:ext cx="1176072" cy="823251"/>
        </a:xfrm>
        <a:prstGeom prst="chevron">
          <a:avLst/>
        </a:prstGeom>
        <a:solidFill>
          <a:schemeClr val="accent5">
            <a:hueOff val="93942"/>
            <a:satOff val="9000"/>
            <a:lumOff val="2206"/>
            <a:alphaOff val="0"/>
          </a:schemeClr>
        </a:solidFill>
        <a:ln w="15875" cap="flat" cmpd="sng" algn="ctr">
          <a:solidFill>
            <a:schemeClr val="accent5">
              <a:hueOff val="93942"/>
              <a:satOff val="9000"/>
              <a:lumOff val="22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Measurable</a:t>
          </a:r>
        </a:p>
      </dsp:txBody>
      <dsp:txXfrm rot="-5400000">
        <a:off x="1" y="1473115"/>
        <a:ext cx="823251" cy="352821"/>
      </dsp:txXfrm>
    </dsp:sp>
    <dsp:sp modelId="{90572F3E-3010-4CEA-B697-0AF6405BEDBC}">
      <dsp:nvSpPr>
        <dsp:cNvPr id="0" name=""/>
        <dsp:cNvSpPr/>
      </dsp:nvSpPr>
      <dsp:spPr>
        <a:xfrm rot="5400000">
          <a:off x="4093401" y="-2208662"/>
          <a:ext cx="764447" cy="7304748"/>
        </a:xfrm>
        <a:prstGeom prst="round2SameRect">
          <a:avLst/>
        </a:prstGeom>
        <a:solidFill>
          <a:schemeClr val="lt1">
            <a:alpha val="90000"/>
            <a:hueOff val="0"/>
            <a:satOff val="0"/>
            <a:lumOff val="0"/>
            <a:alphaOff val="0"/>
          </a:schemeClr>
        </a:solidFill>
        <a:ln w="15875" cap="flat" cmpd="sng" algn="ctr">
          <a:solidFill>
            <a:schemeClr val="accent5">
              <a:hueOff val="93942"/>
              <a:satOff val="9000"/>
              <a:lumOff val="22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How are you to measure it?</a:t>
          </a:r>
        </a:p>
        <a:p>
          <a:pPr marL="228600" lvl="1" indent="-228600" algn="l" defTabSz="889000">
            <a:lnSpc>
              <a:spcPct val="90000"/>
            </a:lnSpc>
            <a:spcBef>
              <a:spcPct val="0"/>
            </a:spcBef>
            <a:spcAft>
              <a:spcPct val="15000"/>
            </a:spcAft>
            <a:buChar char="•"/>
          </a:pPr>
          <a:r>
            <a:rPr lang="en-US" sz="2000" kern="1200" dirty="0"/>
            <a:t>Concrete criteria for measuring progress and reaching the end goal</a:t>
          </a:r>
        </a:p>
      </dsp:txBody>
      <dsp:txXfrm rot="-5400000">
        <a:off x="823251" y="1098805"/>
        <a:ext cx="7267431" cy="689813"/>
      </dsp:txXfrm>
    </dsp:sp>
    <dsp:sp modelId="{A76B9F26-2434-4720-A88A-59F8676EBFBC}">
      <dsp:nvSpPr>
        <dsp:cNvPr id="0" name=""/>
        <dsp:cNvSpPr/>
      </dsp:nvSpPr>
      <dsp:spPr>
        <a:xfrm rot="5400000">
          <a:off x="-176410" y="2297707"/>
          <a:ext cx="1176072" cy="823251"/>
        </a:xfrm>
        <a:prstGeom prst="chevron">
          <a:avLst/>
        </a:prstGeom>
        <a:solidFill>
          <a:schemeClr val="accent5">
            <a:hueOff val="187884"/>
            <a:satOff val="18001"/>
            <a:lumOff val="4411"/>
            <a:alphaOff val="0"/>
          </a:schemeClr>
        </a:solidFill>
        <a:ln w="15875" cap="flat" cmpd="sng" algn="ctr">
          <a:solidFill>
            <a:schemeClr val="accent5">
              <a:hueOff val="187884"/>
              <a:satOff val="18001"/>
              <a:lumOff val="44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Attainable</a:t>
          </a:r>
        </a:p>
      </dsp:txBody>
      <dsp:txXfrm rot="-5400000">
        <a:off x="1" y="2532923"/>
        <a:ext cx="823251" cy="352821"/>
      </dsp:txXfrm>
    </dsp:sp>
    <dsp:sp modelId="{73EBEE8C-ECEE-41BB-85B9-DBD2767D289E}">
      <dsp:nvSpPr>
        <dsp:cNvPr id="0" name=""/>
        <dsp:cNvSpPr/>
      </dsp:nvSpPr>
      <dsp:spPr>
        <a:xfrm rot="5400000">
          <a:off x="4093401" y="-1148853"/>
          <a:ext cx="764447" cy="7304748"/>
        </a:xfrm>
        <a:prstGeom prst="round2SameRect">
          <a:avLst/>
        </a:prstGeom>
        <a:solidFill>
          <a:schemeClr val="lt1">
            <a:alpha val="90000"/>
            <a:hueOff val="0"/>
            <a:satOff val="0"/>
            <a:lumOff val="0"/>
            <a:alphaOff val="0"/>
          </a:schemeClr>
        </a:solidFill>
        <a:ln w="15875" cap="flat" cmpd="sng" algn="ctr">
          <a:solidFill>
            <a:schemeClr val="accent5">
              <a:hueOff val="187884"/>
              <a:satOff val="18001"/>
              <a:lumOff val="44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Is the goal set achievable?</a:t>
          </a:r>
        </a:p>
        <a:p>
          <a:pPr marL="228600" lvl="1" indent="-228600" algn="l" defTabSz="889000">
            <a:lnSpc>
              <a:spcPct val="90000"/>
            </a:lnSpc>
            <a:spcBef>
              <a:spcPct val="0"/>
            </a:spcBef>
            <a:spcAft>
              <a:spcPct val="15000"/>
            </a:spcAft>
            <a:buChar char="•"/>
          </a:pPr>
          <a:r>
            <a:rPr lang="en-US" sz="2000" kern="1200" dirty="0"/>
            <a:t>Realistic and possible for your team to reach</a:t>
          </a:r>
        </a:p>
      </dsp:txBody>
      <dsp:txXfrm rot="-5400000">
        <a:off x="823251" y="2158614"/>
        <a:ext cx="7267431" cy="689813"/>
      </dsp:txXfrm>
    </dsp:sp>
    <dsp:sp modelId="{94D35D42-B2E4-42C4-834C-5B5EAAAE324C}">
      <dsp:nvSpPr>
        <dsp:cNvPr id="0" name=""/>
        <dsp:cNvSpPr/>
      </dsp:nvSpPr>
      <dsp:spPr>
        <a:xfrm rot="5400000">
          <a:off x="-176410" y="3357516"/>
          <a:ext cx="1176072" cy="823251"/>
        </a:xfrm>
        <a:prstGeom prst="chevron">
          <a:avLst/>
        </a:prstGeom>
        <a:solidFill>
          <a:schemeClr val="accent5">
            <a:hueOff val="281825"/>
            <a:satOff val="27001"/>
            <a:lumOff val="6617"/>
            <a:alphaOff val="0"/>
          </a:schemeClr>
        </a:solidFill>
        <a:ln w="15875" cap="flat" cmpd="sng" algn="ctr">
          <a:solidFill>
            <a:schemeClr val="accent5">
              <a:hueOff val="281825"/>
              <a:satOff val="27001"/>
              <a:lumOff val="661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Realistic or Relevant</a:t>
          </a:r>
        </a:p>
      </dsp:txBody>
      <dsp:txXfrm rot="-5400000">
        <a:off x="1" y="3592732"/>
        <a:ext cx="823251" cy="352821"/>
      </dsp:txXfrm>
    </dsp:sp>
    <dsp:sp modelId="{21437E28-62D1-431F-B829-50348643E290}">
      <dsp:nvSpPr>
        <dsp:cNvPr id="0" name=""/>
        <dsp:cNvSpPr/>
      </dsp:nvSpPr>
      <dsp:spPr>
        <a:xfrm rot="5400000">
          <a:off x="4093401" y="-89045"/>
          <a:ext cx="764447" cy="7304748"/>
        </a:xfrm>
        <a:prstGeom prst="round2SameRect">
          <a:avLst/>
        </a:prstGeom>
        <a:solidFill>
          <a:schemeClr val="lt1">
            <a:alpha val="90000"/>
            <a:hueOff val="0"/>
            <a:satOff val="0"/>
            <a:lumOff val="0"/>
            <a:alphaOff val="0"/>
          </a:schemeClr>
        </a:solidFill>
        <a:ln w="15875" cap="flat" cmpd="sng" algn="ctr">
          <a:solidFill>
            <a:schemeClr val="accent5">
              <a:hueOff val="281825"/>
              <a:satOff val="27001"/>
              <a:lumOff val="66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Does the expected result align to your business plan?</a:t>
          </a:r>
        </a:p>
        <a:p>
          <a:pPr marL="228600" lvl="1" indent="-228600" algn="l" defTabSz="889000">
            <a:lnSpc>
              <a:spcPct val="90000"/>
            </a:lnSpc>
            <a:spcBef>
              <a:spcPct val="0"/>
            </a:spcBef>
            <a:spcAft>
              <a:spcPct val="15000"/>
            </a:spcAft>
            <a:buChar char="•"/>
          </a:pPr>
          <a:r>
            <a:rPr lang="en-US" sz="2000" kern="1200" dirty="0"/>
            <a:t>matter</a:t>
          </a:r>
        </a:p>
      </dsp:txBody>
      <dsp:txXfrm rot="-5400000">
        <a:off x="823251" y="3218422"/>
        <a:ext cx="7267431" cy="689813"/>
      </dsp:txXfrm>
    </dsp:sp>
    <dsp:sp modelId="{F1E7FD4E-4C90-4DBD-B81B-B973993398C0}">
      <dsp:nvSpPr>
        <dsp:cNvPr id="0" name=""/>
        <dsp:cNvSpPr/>
      </dsp:nvSpPr>
      <dsp:spPr>
        <a:xfrm rot="5400000">
          <a:off x="-176410" y="4417324"/>
          <a:ext cx="1176072" cy="823251"/>
        </a:xfrm>
        <a:prstGeom prst="chevron">
          <a:avLst/>
        </a:prstGeom>
        <a:solidFill>
          <a:schemeClr val="accent5">
            <a:hueOff val="375767"/>
            <a:satOff val="36001"/>
            <a:lumOff val="8823"/>
            <a:alphaOff val="0"/>
          </a:schemeClr>
        </a:solidFill>
        <a:ln w="15875" cap="flat" cmpd="sng" algn="ctr">
          <a:solidFill>
            <a:schemeClr val="accent5">
              <a:hueOff val="375767"/>
              <a:satOff val="36001"/>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Time- bound</a:t>
          </a:r>
        </a:p>
      </dsp:txBody>
      <dsp:txXfrm rot="-5400000">
        <a:off x="1" y="4652540"/>
        <a:ext cx="823251" cy="352821"/>
      </dsp:txXfrm>
    </dsp:sp>
    <dsp:sp modelId="{DEB9502A-E42A-4101-82BA-E012FB373E15}">
      <dsp:nvSpPr>
        <dsp:cNvPr id="0" name=""/>
        <dsp:cNvSpPr/>
      </dsp:nvSpPr>
      <dsp:spPr>
        <a:xfrm rot="5400000">
          <a:off x="4093401" y="970763"/>
          <a:ext cx="764447" cy="7304748"/>
        </a:xfrm>
        <a:prstGeom prst="round2SameRect">
          <a:avLst/>
        </a:prstGeom>
        <a:solidFill>
          <a:schemeClr val="lt1">
            <a:alpha val="90000"/>
            <a:hueOff val="0"/>
            <a:satOff val="0"/>
            <a:lumOff val="0"/>
            <a:alphaOff val="0"/>
          </a:schemeClr>
        </a:solidFill>
        <a:ln w="15875" cap="flat" cmpd="sng" algn="ctr">
          <a:solidFill>
            <a:schemeClr val="accent5">
              <a:hueOff val="375767"/>
              <a:satOff val="36001"/>
              <a:lumOff val="8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By when will you reach your goal?</a:t>
          </a:r>
        </a:p>
      </dsp:txBody>
      <dsp:txXfrm rot="-5400000">
        <a:off x="823251" y="4278231"/>
        <a:ext cx="7267431" cy="6898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B9F30-3137-4BCD-915F-EBA5F5045D4D}">
      <dsp:nvSpPr>
        <dsp:cNvPr id="0" name=""/>
        <dsp:cNvSpPr/>
      </dsp:nvSpPr>
      <dsp:spPr>
        <a:xfrm rot="5400000">
          <a:off x="-282992" y="286125"/>
          <a:ext cx="1886613" cy="1320629"/>
        </a:xfrm>
        <a:prstGeom prst="chevron">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Problem</a:t>
          </a:r>
          <a:endParaRPr lang="en-US" sz="3200" kern="1200" dirty="0"/>
        </a:p>
      </dsp:txBody>
      <dsp:txXfrm rot="-5400000">
        <a:off x="1" y="663448"/>
        <a:ext cx="1320629" cy="565984"/>
      </dsp:txXfrm>
    </dsp:sp>
    <dsp:sp modelId="{44CF8D70-92DB-4B0A-A7BC-7F7F546047B7}">
      <dsp:nvSpPr>
        <dsp:cNvPr id="0" name=""/>
        <dsp:cNvSpPr/>
      </dsp:nvSpPr>
      <dsp:spPr>
        <a:xfrm rot="5400000">
          <a:off x="4161965" y="-2838202"/>
          <a:ext cx="1226299" cy="6908971"/>
        </a:xfrm>
        <a:prstGeom prst="round2Same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What is the problem or need?</a:t>
          </a:r>
        </a:p>
        <a:p>
          <a:pPr marL="171450" lvl="1" indent="-171450" algn="l" defTabSz="800100">
            <a:lnSpc>
              <a:spcPct val="90000"/>
            </a:lnSpc>
            <a:spcBef>
              <a:spcPct val="0"/>
            </a:spcBef>
            <a:spcAft>
              <a:spcPct val="15000"/>
            </a:spcAft>
            <a:buChar char="•"/>
          </a:pPr>
          <a:r>
            <a:rPr lang="en-US" sz="1800" kern="1200" dirty="0"/>
            <a:t>How do we know this is a problem? </a:t>
          </a:r>
        </a:p>
        <a:p>
          <a:pPr marL="171450" lvl="1" indent="-171450" algn="l" defTabSz="800100">
            <a:lnSpc>
              <a:spcPct val="90000"/>
            </a:lnSpc>
            <a:spcBef>
              <a:spcPct val="0"/>
            </a:spcBef>
            <a:spcAft>
              <a:spcPct val="15000"/>
            </a:spcAft>
            <a:buChar char="•"/>
          </a:pPr>
          <a:r>
            <a:rPr lang="en-US" sz="1800" kern="1200" dirty="0"/>
            <a:t>Why is it important to solve</a:t>
          </a:r>
        </a:p>
      </dsp:txBody>
      <dsp:txXfrm rot="-5400000">
        <a:off x="1320630" y="62996"/>
        <a:ext cx="6849108" cy="1106573"/>
      </dsp:txXfrm>
    </dsp:sp>
    <dsp:sp modelId="{9394F84B-B326-4EB9-9F55-6F875316AC94}">
      <dsp:nvSpPr>
        <dsp:cNvPr id="0" name=""/>
        <dsp:cNvSpPr/>
      </dsp:nvSpPr>
      <dsp:spPr>
        <a:xfrm rot="5400000">
          <a:off x="-282992" y="1981462"/>
          <a:ext cx="1886613" cy="1320629"/>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Scope</a:t>
          </a:r>
          <a:endParaRPr lang="en-US" sz="3200" kern="1200" dirty="0"/>
        </a:p>
      </dsp:txBody>
      <dsp:txXfrm rot="-5400000">
        <a:off x="1" y="2358785"/>
        <a:ext cx="1320629" cy="565984"/>
      </dsp:txXfrm>
    </dsp:sp>
    <dsp:sp modelId="{8D7348E5-C1DF-4408-B347-EEBC6E3E8743}">
      <dsp:nvSpPr>
        <dsp:cNvPr id="0" name=""/>
        <dsp:cNvSpPr/>
      </dsp:nvSpPr>
      <dsp:spPr>
        <a:xfrm rot="5400000">
          <a:off x="4161965" y="-1142865"/>
          <a:ext cx="1226299" cy="6908971"/>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Who is experiencing the problem?</a:t>
          </a:r>
        </a:p>
        <a:p>
          <a:pPr marL="171450" lvl="1" indent="-171450" algn="l" defTabSz="800100">
            <a:lnSpc>
              <a:spcPct val="90000"/>
            </a:lnSpc>
            <a:spcBef>
              <a:spcPct val="0"/>
            </a:spcBef>
            <a:spcAft>
              <a:spcPct val="15000"/>
            </a:spcAft>
            <a:buChar char="•"/>
          </a:pPr>
          <a:r>
            <a:rPr lang="en-US" sz="1800" kern="1200" dirty="0"/>
            <a:t>Where is the problem occurring?</a:t>
          </a:r>
        </a:p>
        <a:p>
          <a:pPr marL="171450" lvl="1" indent="-171450" algn="l" defTabSz="800100">
            <a:lnSpc>
              <a:spcPct val="90000"/>
            </a:lnSpc>
            <a:spcBef>
              <a:spcPct val="0"/>
            </a:spcBef>
            <a:spcAft>
              <a:spcPct val="15000"/>
            </a:spcAft>
            <a:buChar char="•"/>
          </a:pPr>
          <a:r>
            <a:rPr lang="en-US" sz="1800" kern="1200" dirty="0"/>
            <a:t>When and how often is the problem happening?</a:t>
          </a:r>
        </a:p>
      </dsp:txBody>
      <dsp:txXfrm rot="-5400000">
        <a:off x="1320630" y="1758333"/>
        <a:ext cx="6849108" cy="1106573"/>
      </dsp:txXfrm>
    </dsp:sp>
    <dsp:sp modelId="{8D959459-C539-4BB8-8167-8D17308C07DC}">
      <dsp:nvSpPr>
        <dsp:cNvPr id="0" name=""/>
        <dsp:cNvSpPr/>
      </dsp:nvSpPr>
      <dsp:spPr>
        <a:xfrm rot="5400000">
          <a:off x="-282992" y="3676799"/>
          <a:ext cx="1886613" cy="1320629"/>
        </a:xfrm>
        <a:prstGeom prst="chevron">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Team</a:t>
          </a:r>
          <a:endParaRPr lang="en-US" sz="3200" kern="1200" dirty="0"/>
        </a:p>
      </dsp:txBody>
      <dsp:txXfrm rot="-5400000">
        <a:off x="1" y="4054122"/>
        <a:ext cx="1320629" cy="565984"/>
      </dsp:txXfrm>
    </dsp:sp>
    <dsp:sp modelId="{4CA07BD9-1702-4DCB-90CC-34EDEEEEE2A1}">
      <dsp:nvSpPr>
        <dsp:cNvPr id="0" name=""/>
        <dsp:cNvSpPr/>
      </dsp:nvSpPr>
      <dsp:spPr>
        <a:xfrm rot="5400000">
          <a:off x="4161965" y="552471"/>
          <a:ext cx="1226299" cy="6908971"/>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Who owns the problem (Executive in Charge)?</a:t>
          </a:r>
        </a:p>
        <a:p>
          <a:pPr marL="171450" lvl="1" indent="-171450" algn="l" defTabSz="800100">
            <a:lnSpc>
              <a:spcPct val="90000"/>
            </a:lnSpc>
            <a:spcBef>
              <a:spcPct val="0"/>
            </a:spcBef>
            <a:spcAft>
              <a:spcPct val="15000"/>
            </a:spcAft>
            <a:buChar char="•"/>
          </a:pPr>
          <a:r>
            <a:rPr lang="en-US" sz="1800" kern="1200" dirty="0"/>
            <a:t>Who has an interest in the problem (Stakeholders)?</a:t>
          </a:r>
        </a:p>
        <a:p>
          <a:pPr marL="171450" lvl="1" indent="-171450" algn="l" defTabSz="800100">
            <a:lnSpc>
              <a:spcPct val="90000"/>
            </a:lnSpc>
            <a:spcBef>
              <a:spcPct val="0"/>
            </a:spcBef>
            <a:spcAft>
              <a:spcPct val="15000"/>
            </a:spcAft>
            <a:buChar char="•"/>
          </a:pPr>
          <a:r>
            <a:rPr lang="en-US" sz="1800" kern="1200" dirty="0"/>
            <a:t>Who can make decisions about the problem (Management)?</a:t>
          </a:r>
        </a:p>
        <a:p>
          <a:pPr marL="171450" lvl="1" indent="-171450" algn="l" defTabSz="800100">
            <a:lnSpc>
              <a:spcPct val="90000"/>
            </a:lnSpc>
            <a:spcBef>
              <a:spcPct val="0"/>
            </a:spcBef>
            <a:spcAft>
              <a:spcPct val="15000"/>
            </a:spcAft>
            <a:buChar char="•"/>
          </a:pPr>
          <a:r>
            <a:rPr lang="en-US" sz="1800" kern="1200" dirty="0"/>
            <a:t>Who is directly involved in the problem (Front-line)?</a:t>
          </a:r>
        </a:p>
      </dsp:txBody>
      <dsp:txXfrm rot="-5400000">
        <a:off x="1320630" y="3453670"/>
        <a:ext cx="6849108" cy="11065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F34A3-3D5A-423D-BB59-29734CC87F82}">
      <dsp:nvSpPr>
        <dsp:cNvPr id="0" name=""/>
        <dsp:cNvSpPr/>
      </dsp:nvSpPr>
      <dsp:spPr>
        <a:xfrm>
          <a:off x="1525575" y="404536"/>
          <a:ext cx="5489676" cy="5489676"/>
        </a:xfrm>
        <a:prstGeom prst="pie">
          <a:avLst>
            <a:gd name="adj1" fmla="val 16200000"/>
            <a:gd name="adj2" fmla="val 2052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Creates a visual document</a:t>
          </a:r>
          <a:endParaRPr lang="en-US" sz="1800" kern="1200" dirty="0"/>
        </a:p>
      </dsp:txBody>
      <dsp:txXfrm>
        <a:off x="4389356" y="1327325"/>
        <a:ext cx="1764538" cy="1176359"/>
      </dsp:txXfrm>
    </dsp:sp>
    <dsp:sp modelId="{4F5FC5F2-A429-4708-B3CD-FA9793ED8B78}">
      <dsp:nvSpPr>
        <dsp:cNvPr id="0" name=""/>
        <dsp:cNvSpPr/>
      </dsp:nvSpPr>
      <dsp:spPr>
        <a:xfrm>
          <a:off x="1572629" y="550928"/>
          <a:ext cx="5489676" cy="5489676"/>
        </a:xfrm>
        <a:prstGeom prst="pie">
          <a:avLst>
            <a:gd name="adj1" fmla="val 20520000"/>
            <a:gd name="adj2" fmla="val 324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baseline="0" dirty="0"/>
            <a:t>Explores work across departments (learn about each other’s work)</a:t>
          </a:r>
          <a:endParaRPr lang="en-US" sz="1800" kern="1200" dirty="0"/>
        </a:p>
      </dsp:txBody>
      <dsp:txXfrm>
        <a:off x="5108242" y="3059187"/>
        <a:ext cx="1633832" cy="1307065"/>
      </dsp:txXfrm>
    </dsp:sp>
    <dsp:sp modelId="{3BBBBCCD-D0F0-438F-8562-515D20B4A725}">
      <dsp:nvSpPr>
        <dsp:cNvPr id="0" name=""/>
        <dsp:cNvSpPr/>
      </dsp:nvSpPr>
      <dsp:spPr>
        <a:xfrm>
          <a:off x="1448458" y="641115"/>
          <a:ext cx="5489676" cy="5489676"/>
        </a:xfrm>
        <a:prstGeom prst="pie">
          <a:avLst>
            <a:gd name="adj1" fmla="val 3240000"/>
            <a:gd name="adj2" fmla="val 756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baseline="0" dirty="0"/>
            <a:t>Unites a team in improvement (explore complicated process)</a:t>
          </a:r>
          <a:endParaRPr lang="en-US" sz="1800" kern="1200" dirty="0"/>
        </a:p>
      </dsp:txBody>
      <dsp:txXfrm>
        <a:off x="3409057" y="4496959"/>
        <a:ext cx="1568478" cy="1437772"/>
      </dsp:txXfrm>
    </dsp:sp>
    <dsp:sp modelId="{1753337B-E4FE-4C5A-B09E-713874184CA4}">
      <dsp:nvSpPr>
        <dsp:cNvPr id="0" name=""/>
        <dsp:cNvSpPr/>
      </dsp:nvSpPr>
      <dsp:spPr>
        <a:xfrm>
          <a:off x="1324287" y="550928"/>
          <a:ext cx="5489676" cy="5489676"/>
        </a:xfrm>
        <a:prstGeom prst="pie">
          <a:avLst>
            <a:gd name="adj1" fmla="val 7560000"/>
            <a:gd name="adj2" fmla="val 1188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baseline="0"/>
            <a:t>Generates a deeper understanding of work</a:t>
          </a:r>
          <a:endParaRPr lang="en-US" sz="1800" kern="1200"/>
        </a:p>
      </dsp:txBody>
      <dsp:txXfrm>
        <a:off x="1644518" y="3059187"/>
        <a:ext cx="1633832" cy="1307065"/>
      </dsp:txXfrm>
    </dsp:sp>
    <dsp:sp modelId="{98233D79-D226-409A-A84F-3E8ACFBC21B9}">
      <dsp:nvSpPr>
        <dsp:cNvPr id="0" name=""/>
        <dsp:cNvSpPr/>
      </dsp:nvSpPr>
      <dsp:spPr>
        <a:xfrm>
          <a:off x="1371341" y="404536"/>
          <a:ext cx="5489676" cy="5489676"/>
        </a:xfrm>
        <a:prstGeom prst="pie">
          <a:avLst>
            <a:gd name="adj1" fmla="val 11880000"/>
            <a:gd name="adj2" fmla="val 1620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baseline="0" dirty="0"/>
            <a:t>Identifies opportunities for improvement (working &amp; not working)</a:t>
          </a:r>
          <a:endParaRPr lang="en-US" sz="1800" kern="1200" dirty="0"/>
        </a:p>
      </dsp:txBody>
      <dsp:txXfrm>
        <a:off x="2232697" y="1327325"/>
        <a:ext cx="1764538" cy="1176359"/>
      </dsp:txXfrm>
    </dsp:sp>
    <dsp:sp modelId="{F35AFF93-19CA-425A-BDAF-1FCDCA90FE7F}">
      <dsp:nvSpPr>
        <dsp:cNvPr id="0" name=""/>
        <dsp:cNvSpPr/>
      </dsp:nvSpPr>
      <dsp:spPr>
        <a:xfrm>
          <a:off x="1185479" y="64699"/>
          <a:ext cx="6169350" cy="6169350"/>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5D69F6-92DD-4DC7-83F6-98D0FF610A1F}">
      <dsp:nvSpPr>
        <dsp:cNvPr id="0" name=""/>
        <dsp:cNvSpPr/>
      </dsp:nvSpPr>
      <dsp:spPr>
        <a:xfrm>
          <a:off x="1233171" y="211042"/>
          <a:ext cx="6169350" cy="6169350"/>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2527C3-01A3-4D76-B9B0-4F863DA12D65}">
      <dsp:nvSpPr>
        <dsp:cNvPr id="0" name=""/>
        <dsp:cNvSpPr/>
      </dsp:nvSpPr>
      <dsp:spPr>
        <a:xfrm>
          <a:off x="1108621" y="301506"/>
          <a:ext cx="6169350" cy="6169350"/>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7B86FE-2FEE-4F15-A102-504F3D2F68EE}">
      <dsp:nvSpPr>
        <dsp:cNvPr id="0" name=""/>
        <dsp:cNvSpPr/>
      </dsp:nvSpPr>
      <dsp:spPr>
        <a:xfrm>
          <a:off x="984070" y="211042"/>
          <a:ext cx="6169350" cy="6169350"/>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D4303F-6EF8-42F3-85ED-7B2BF24ECB6A}">
      <dsp:nvSpPr>
        <dsp:cNvPr id="0" name=""/>
        <dsp:cNvSpPr/>
      </dsp:nvSpPr>
      <dsp:spPr>
        <a:xfrm>
          <a:off x="1031762" y="52175"/>
          <a:ext cx="6169350" cy="6169350"/>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EA62A-B82D-4EF9-AE02-2976CB78173D}">
      <dsp:nvSpPr>
        <dsp:cNvPr id="0" name=""/>
        <dsp:cNvSpPr/>
      </dsp:nvSpPr>
      <dsp:spPr>
        <a:xfrm>
          <a:off x="218916" y="123695"/>
          <a:ext cx="913248" cy="91324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FCAB5-0EEE-48FA-9ACF-1202C2CCB16C}">
      <dsp:nvSpPr>
        <dsp:cNvPr id="0" name=""/>
        <dsp:cNvSpPr/>
      </dsp:nvSpPr>
      <dsp:spPr>
        <a:xfrm>
          <a:off x="410698" y="315477"/>
          <a:ext cx="529683" cy="5296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44E540-1F46-413B-A64B-2E25FBA1277C}">
      <dsp:nvSpPr>
        <dsp:cNvPr id="0" name=""/>
        <dsp:cNvSpPr/>
      </dsp:nvSpPr>
      <dsp:spPr>
        <a:xfrm>
          <a:off x="1327860" y="123695"/>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panose="020F0502020204030204" pitchFamily="34" charset="0"/>
              <a:cs typeface="Calibri" panose="020F0502020204030204" pitchFamily="34" charset="0"/>
            </a:rPr>
            <a:t>Rooted in the scientific method</a:t>
          </a:r>
        </a:p>
      </dsp:txBody>
      <dsp:txXfrm>
        <a:off x="1327860" y="123695"/>
        <a:ext cx="2152655" cy="913248"/>
      </dsp:txXfrm>
    </dsp:sp>
    <dsp:sp modelId="{9E3A0AB4-B22B-4B1E-884E-5EB7D1E78AF1}">
      <dsp:nvSpPr>
        <dsp:cNvPr id="0" name=""/>
        <dsp:cNvSpPr/>
      </dsp:nvSpPr>
      <dsp:spPr>
        <a:xfrm>
          <a:off x="3855600" y="123695"/>
          <a:ext cx="913248" cy="91324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81105-0D51-4C41-9F96-62B9E5BAB592}">
      <dsp:nvSpPr>
        <dsp:cNvPr id="0" name=""/>
        <dsp:cNvSpPr/>
      </dsp:nvSpPr>
      <dsp:spPr>
        <a:xfrm>
          <a:off x="4047382" y="315477"/>
          <a:ext cx="529683" cy="5296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BA3C4C-DEB9-4701-81C2-414F813F7615}">
      <dsp:nvSpPr>
        <dsp:cNvPr id="0" name=""/>
        <dsp:cNvSpPr/>
      </dsp:nvSpPr>
      <dsp:spPr>
        <a:xfrm>
          <a:off x="4964544" y="123695"/>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Calibri" panose="020F0502020204030204" pitchFamily="34" charset="0"/>
              <a:cs typeface="Calibri" panose="020F0502020204030204" pitchFamily="34" charset="0"/>
            </a:rPr>
            <a:t>Standardized and systematic approach to iteratively address problems</a:t>
          </a:r>
        </a:p>
      </dsp:txBody>
      <dsp:txXfrm>
        <a:off x="4964544" y="123695"/>
        <a:ext cx="2152655" cy="913248"/>
      </dsp:txXfrm>
    </dsp:sp>
    <dsp:sp modelId="{CEADA882-BF37-4E50-918A-302B9C433FDA}">
      <dsp:nvSpPr>
        <dsp:cNvPr id="0" name=""/>
        <dsp:cNvSpPr/>
      </dsp:nvSpPr>
      <dsp:spPr>
        <a:xfrm>
          <a:off x="7492284" y="123695"/>
          <a:ext cx="913248" cy="91324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170F09-14EC-4B3D-9493-23C796FED134}">
      <dsp:nvSpPr>
        <dsp:cNvPr id="0" name=""/>
        <dsp:cNvSpPr/>
      </dsp:nvSpPr>
      <dsp:spPr>
        <a:xfrm>
          <a:off x="7684066" y="315477"/>
          <a:ext cx="529683" cy="5296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B97E8E-4691-46A5-9470-7CC9606C09A1}">
      <dsp:nvSpPr>
        <dsp:cNvPr id="0" name=""/>
        <dsp:cNvSpPr/>
      </dsp:nvSpPr>
      <dsp:spPr>
        <a:xfrm>
          <a:off x="8601228" y="123695"/>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Calibri" panose="020F0502020204030204" pitchFamily="34" charset="0"/>
              <a:cs typeface="Calibri" panose="020F0502020204030204" pitchFamily="34" charset="0"/>
            </a:rPr>
            <a:t>Organizational culture driven by leadership actively engaged in continuous improvement</a:t>
          </a:r>
        </a:p>
      </dsp:txBody>
      <dsp:txXfrm>
        <a:off x="8601228" y="123695"/>
        <a:ext cx="2152655" cy="913248"/>
      </dsp:txXfrm>
    </dsp:sp>
    <dsp:sp modelId="{87D668C3-FCD5-4894-A137-DE4B134E64BA}">
      <dsp:nvSpPr>
        <dsp:cNvPr id="0" name=""/>
        <dsp:cNvSpPr/>
      </dsp:nvSpPr>
      <dsp:spPr>
        <a:xfrm>
          <a:off x="218916" y="1806357"/>
          <a:ext cx="913248" cy="91324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1DBCC-4347-42E4-B820-96B73D740EC1}">
      <dsp:nvSpPr>
        <dsp:cNvPr id="0" name=""/>
        <dsp:cNvSpPr/>
      </dsp:nvSpPr>
      <dsp:spPr>
        <a:xfrm>
          <a:off x="410698" y="1998139"/>
          <a:ext cx="529683" cy="5296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EF88B6-535E-4677-A22F-4A612EC7CA45}">
      <dsp:nvSpPr>
        <dsp:cNvPr id="0" name=""/>
        <dsp:cNvSpPr/>
      </dsp:nvSpPr>
      <dsp:spPr>
        <a:xfrm>
          <a:off x="1327860" y="1806357"/>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Calibri" panose="020F0502020204030204" pitchFamily="34" charset="0"/>
              <a:cs typeface="Calibri" panose="020F0502020204030204" pitchFamily="34" charset="0"/>
            </a:rPr>
            <a:t>Deeper examination of problems by team members at all organizational levels</a:t>
          </a:r>
        </a:p>
      </dsp:txBody>
      <dsp:txXfrm>
        <a:off x="1327860" y="1806357"/>
        <a:ext cx="2152655" cy="913248"/>
      </dsp:txXfrm>
    </dsp:sp>
    <dsp:sp modelId="{FD71187F-9618-44C4-BB38-334AC1E25279}">
      <dsp:nvSpPr>
        <dsp:cNvPr id="0" name=""/>
        <dsp:cNvSpPr/>
      </dsp:nvSpPr>
      <dsp:spPr>
        <a:xfrm>
          <a:off x="3855600" y="1806357"/>
          <a:ext cx="913248" cy="91324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9DE04-947D-4429-B263-C79FE1821D01}">
      <dsp:nvSpPr>
        <dsp:cNvPr id="0" name=""/>
        <dsp:cNvSpPr/>
      </dsp:nvSpPr>
      <dsp:spPr>
        <a:xfrm>
          <a:off x="4047382" y="1998139"/>
          <a:ext cx="529683" cy="5296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59411-DBD9-46BB-8FAD-FA0C7E189022}">
      <dsp:nvSpPr>
        <dsp:cNvPr id="0" name=""/>
        <dsp:cNvSpPr/>
      </dsp:nvSpPr>
      <dsp:spPr>
        <a:xfrm>
          <a:off x="4964544" y="1806357"/>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Calibri" panose="020F0502020204030204" pitchFamily="34" charset="0"/>
              <a:cs typeface="Calibri" panose="020F0502020204030204" pitchFamily="34" charset="0"/>
            </a:rPr>
            <a:t>Builds system stability and reliability using lean design principles</a:t>
          </a:r>
        </a:p>
      </dsp:txBody>
      <dsp:txXfrm>
        <a:off x="4964544" y="1806357"/>
        <a:ext cx="2152655" cy="913248"/>
      </dsp:txXfrm>
    </dsp:sp>
    <dsp:sp modelId="{24141992-130D-46AD-B7AE-62F9E9061079}">
      <dsp:nvSpPr>
        <dsp:cNvPr id="0" name=""/>
        <dsp:cNvSpPr/>
      </dsp:nvSpPr>
      <dsp:spPr>
        <a:xfrm>
          <a:off x="7492284" y="1806357"/>
          <a:ext cx="913248" cy="91324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08B0F4-9E2A-40F8-9691-D3A0230CD8FC}">
      <dsp:nvSpPr>
        <dsp:cNvPr id="0" name=""/>
        <dsp:cNvSpPr/>
      </dsp:nvSpPr>
      <dsp:spPr>
        <a:xfrm>
          <a:off x="7684066" y="1998139"/>
          <a:ext cx="529683" cy="52968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D71AD9-80E9-4FB1-980B-1F96BAA659F5}">
      <dsp:nvSpPr>
        <dsp:cNvPr id="0" name=""/>
        <dsp:cNvSpPr/>
      </dsp:nvSpPr>
      <dsp:spPr>
        <a:xfrm>
          <a:off x="8601228" y="1806357"/>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panose="020F0502020204030204" pitchFamily="34" charset="0"/>
              <a:cs typeface="Calibri" panose="020F0502020204030204" pitchFamily="34" charset="0"/>
            </a:rPr>
            <a:t>QI Tool</a:t>
          </a:r>
        </a:p>
      </dsp:txBody>
      <dsp:txXfrm>
        <a:off x="8601228" y="1806357"/>
        <a:ext cx="2152655" cy="913248"/>
      </dsp:txXfrm>
    </dsp:sp>
    <dsp:sp modelId="{0BF2F6D6-60D3-40E5-ADA9-63DD67353065}">
      <dsp:nvSpPr>
        <dsp:cNvPr id="0" name=""/>
        <dsp:cNvSpPr/>
      </dsp:nvSpPr>
      <dsp:spPr>
        <a:xfrm>
          <a:off x="218916" y="3489019"/>
          <a:ext cx="913248" cy="91324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B6F311-68F7-49A6-B0D4-9D8E3671EB16}">
      <dsp:nvSpPr>
        <dsp:cNvPr id="0" name=""/>
        <dsp:cNvSpPr/>
      </dsp:nvSpPr>
      <dsp:spPr>
        <a:xfrm>
          <a:off x="410698" y="3680801"/>
          <a:ext cx="529683" cy="52968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DF345B-9EFA-4443-BBDF-A7EBF154B54C}">
      <dsp:nvSpPr>
        <dsp:cNvPr id="0" name=""/>
        <dsp:cNvSpPr/>
      </dsp:nvSpPr>
      <dsp:spPr>
        <a:xfrm>
          <a:off x="1327860" y="3489019"/>
          <a:ext cx="2152655" cy="91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Calibri" panose="020F0502020204030204" pitchFamily="34" charset="0"/>
              <a:cs typeface="Calibri" panose="020F0502020204030204" pitchFamily="34" charset="0"/>
            </a:rPr>
            <a:t>This is hard work! </a:t>
          </a:r>
        </a:p>
      </dsp:txBody>
      <dsp:txXfrm>
        <a:off x="1327860" y="3489019"/>
        <a:ext cx="2152655" cy="913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A2665-470B-4BC3-820E-3E2593EBCE16}">
      <dsp:nvSpPr>
        <dsp:cNvPr id="0" name=""/>
        <dsp:cNvSpPr/>
      </dsp:nvSpPr>
      <dsp:spPr>
        <a:xfrm>
          <a:off x="6704" y="125835"/>
          <a:ext cx="2003778" cy="1202266"/>
        </a:xfrm>
        <a:prstGeom prst="roundRect">
          <a:avLst>
            <a:gd name="adj" fmla="val 10000"/>
          </a:avLst>
        </a:prstGeom>
        <a:solidFill>
          <a:srgbClr val="D76989"/>
        </a:solidFill>
        <a:ln w="15875" cap="flat" cmpd="sng" algn="ctr">
          <a:solidFill>
            <a:srgbClr val="1B75B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Recruitment:</a:t>
          </a:r>
          <a:r>
            <a:rPr lang="en-US" sz="2000" kern="1200" dirty="0"/>
            <a:t> January to March 2023</a:t>
          </a:r>
        </a:p>
      </dsp:txBody>
      <dsp:txXfrm>
        <a:off x="41917" y="161048"/>
        <a:ext cx="1933352" cy="1131840"/>
      </dsp:txXfrm>
    </dsp:sp>
    <dsp:sp modelId="{2CC6B5D8-3C90-4F52-A672-F7F0F72DE6D5}">
      <dsp:nvSpPr>
        <dsp:cNvPr id="0" name=""/>
        <dsp:cNvSpPr/>
      </dsp:nvSpPr>
      <dsp:spPr>
        <a:xfrm>
          <a:off x="2210860" y="478500"/>
          <a:ext cx="424800" cy="496936"/>
        </a:xfrm>
        <a:prstGeom prst="rightArrow">
          <a:avLst>
            <a:gd name="adj1" fmla="val 60000"/>
            <a:gd name="adj2" fmla="val 50000"/>
          </a:avLst>
        </a:prstGeom>
        <a:solidFill>
          <a:srgbClr val="1B75BC"/>
        </a:solidFill>
        <a:ln>
          <a:solidFill>
            <a:srgbClr val="D7698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210860" y="577887"/>
        <a:ext cx="297360" cy="298162"/>
      </dsp:txXfrm>
    </dsp:sp>
    <dsp:sp modelId="{9FD335E5-BA0A-420A-8DC4-1543BEE6EED0}">
      <dsp:nvSpPr>
        <dsp:cNvPr id="0" name=""/>
        <dsp:cNvSpPr/>
      </dsp:nvSpPr>
      <dsp:spPr>
        <a:xfrm>
          <a:off x="2811993" y="125835"/>
          <a:ext cx="2003778" cy="1202266"/>
        </a:xfrm>
        <a:prstGeom prst="roundRect">
          <a:avLst>
            <a:gd name="adj" fmla="val 10000"/>
          </a:avLst>
        </a:prstGeom>
        <a:solidFill>
          <a:srgbClr val="D76989"/>
        </a:solidFill>
        <a:ln w="15875" cap="flat" cmpd="sng" algn="ctr">
          <a:solidFill>
            <a:srgbClr val="1B75B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Implementation: </a:t>
          </a:r>
          <a:r>
            <a:rPr lang="en-US" sz="2000" kern="1200" dirty="0"/>
            <a:t>April 2023 to March 2024</a:t>
          </a:r>
        </a:p>
      </dsp:txBody>
      <dsp:txXfrm>
        <a:off x="2847206" y="161048"/>
        <a:ext cx="1933352" cy="1131840"/>
      </dsp:txXfrm>
    </dsp:sp>
    <dsp:sp modelId="{B2D7CD5C-9033-4732-B35C-A1ADF53AC3C0}">
      <dsp:nvSpPr>
        <dsp:cNvPr id="0" name=""/>
        <dsp:cNvSpPr/>
      </dsp:nvSpPr>
      <dsp:spPr>
        <a:xfrm rot="8320">
          <a:off x="5013982" y="481913"/>
          <a:ext cx="420210" cy="496936"/>
        </a:xfrm>
        <a:prstGeom prst="rightArrow">
          <a:avLst>
            <a:gd name="adj1" fmla="val 60000"/>
            <a:gd name="adj2" fmla="val 50000"/>
          </a:avLst>
        </a:prstGeom>
        <a:solidFill>
          <a:srgbClr val="1B75BC"/>
        </a:solidFill>
        <a:ln>
          <a:solidFill>
            <a:srgbClr val="D7698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5013982" y="581147"/>
        <a:ext cx="294147" cy="298162"/>
      </dsp:txXfrm>
    </dsp:sp>
    <dsp:sp modelId="{552E4B74-0A13-466D-B645-1CAC4CD2C402}">
      <dsp:nvSpPr>
        <dsp:cNvPr id="0" name=""/>
        <dsp:cNvSpPr/>
      </dsp:nvSpPr>
      <dsp:spPr>
        <a:xfrm>
          <a:off x="5608618" y="132603"/>
          <a:ext cx="2003778" cy="1202266"/>
        </a:xfrm>
        <a:prstGeom prst="roundRect">
          <a:avLst>
            <a:gd name="adj" fmla="val 10000"/>
          </a:avLst>
        </a:prstGeom>
        <a:solidFill>
          <a:srgbClr val="D76989"/>
        </a:solidFill>
        <a:ln w="15875" cap="flat" cmpd="sng" algn="ctr">
          <a:solidFill>
            <a:srgbClr val="1B75B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Sustaining: </a:t>
          </a:r>
          <a:r>
            <a:rPr lang="en-US" sz="2000" kern="1200" dirty="0"/>
            <a:t> </a:t>
          </a:r>
          <a:br>
            <a:rPr lang="en-US" sz="2000" kern="1200" dirty="0"/>
          </a:br>
          <a:r>
            <a:rPr lang="en-US" sz="2000" kern="1200" dirty="0"/>
            <a:t>April 2024 to March 2025</a:t>
          </a:r>
        </a:p>
      </dsp:txBody>
      <dsp:txXfrm>
        <a:off x="5643831" y="167816"/>
        <a:ext cx="1933352" cy="11318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5.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48104-0752-487A-BEF4-B76A9C066B04}"/>
              </a:ext>
            </a:extLst>
          </p:cNvPr>
          <p:cNvSpPr>
            <a:spLocks noGrp="1"/>
          </p:cNvSpPr>
          <p:nvPr>
            <p:ph type="hdr" sz="quarter"/>
          </p:nvPr>
        </p:nvSpPr>
        <p:spPr>
          <a:xfrm>
            <a:off x="2" y="1"/>
            <a:ext cx="4066963" cy="356482"/>
          </a:xfrm>
          <a:prstGeom prst="rect">
            <a:avLst/>
          </a:prstGeom>
        </p:spPr>
        <p:txBody>
          <a:bodyPr vert="horz" lIns="153345" tIns="76672" rIns="153345" bIns="76672" rtlCol="0"/>
          <a:lstStyle>
            <a:lvl1pPr algn="l">
              <a:defRPr sz="2000"/>
            </a:lvl1pPr>
          </a:lstStyle>
          <a:p>
            <a:endParaRPr lang="en-US" dirty="0"/>
          </a:p>
        </p:txBody>
      </p:sp>
      <p:sp>
        <p:nvSpPr>
          <p:cNvPr id="3" name="Date Placeholder 2">
            <a:extLst>
              <a:ext uri="{FF2B5EF4-FFF2-40B4-BE49-F238E27FC236}">
                <a16:creationId xmlns:a16="http://schemas.microsoft.com/office/drawing/2014/main" id="{6D45CEBB-35B8-4AF7-9038-C950F755166F}"/>
              </a:ext>
            </a:extLst>
          </p:cNvPr>
          <p:cNvSpPr>
            <a:spLocks noGrp="1"/>
          </p:cNvSpPr>
          <p:nvPr>
            <p:ph type="dt" sz="quarter" idx="1"/>
          </p:nvPr>
        </p:nvSpPr>
        <p:spPr>
          <a:xfrm>
            <a:off x="5316166" y="1"/>
            <a:ext cx="4066963" cy="356482"/>
          </a:xfrm>
          <a:prstGeom prst="rect">
            <a:avLst/>
          </a:prstGeom>
        </p:spPr>
        <p:txBody>
          <a:bodyPr vert="horz" lIns="153345" tIns="76672" rIns="153345" bIns="76672" rtlCol="0"/>
          <a:lstStyle>
            <a:lvl1pPr algn="r">
              <a:defRPr sz="2000"/>
            </a:lvl1pPr>
          </a:lstStyle>
          <a:p>
            <a:fld id="{C0C5B272-7086-4205-9E49-68AFB940F344}" type="datetimeFigureOut">
              <a:rPr lang="en-US" smtClean="0"/>
              <a:t>3/9/2023</a:t>
            </a:fld>
            <a:endParaRPr lang="en-US" dirty="0"/>
          </a:p>
        </p:txBody>
      </p:sp>
      <p:sp>
        <p:nvSpPr>
          <p:cNvPr id="4" name="Footer Placeholder 3">
            <a:extLst>
              <a:ext uri="{FF2B5EF4-FFF2-40B4-BE49-F238E27FC236}">
                <a16:creationId xmlns:a16="http://schemas.microsoft.com/office/drawing/2014/main" id="{336C831C-172E-4996-B699-62DD55500E10}"/>
              </a:ext>
            </a:extLst>
          </p:cNvPr>
          <p:cNvSpPr>
            <a:spLocks noGrp="1"/>
          </p:cNvSpPr>
          <p:nvPr>
            <p:ph type="ftr" sz="quarter" idx="2"/>
          </p:nvPr>
        </p:nvSpPr>
        <p:spPr>
          <a:xfrm>
            <a:off x="2" y="6742820"/>
            <a:ext cx="4066963" cy="356482"/>
          </a:xfrm>
          <a:prstGeom prst="rect">
            <a:avLst/>
          </a:prstGeom>
        </p:spPr>
        <p:txBody>
          <a:bodyPr vert="horz" lIns="153345" tIns="76672" rIns="153345" bIns="76672" rtlCol="0" anchor="b"/>
          <a:lstStyle>
            <a:lvl1pPr algn="l">
              <a:defRPr sz="2000"/>
            </a:lvl1pPr>
          </a:lstStyle>
          <a:p>
            <a:endParaRPr lang="en-US" dirty="0"/>
          </a:p>
        </p:txBody>
      </p:sp>
      <p:sp>
        <p:nvSpPr>
          <p:cNvPr id="5" name="Slide Number Placeholder 4">
            <a:extLst>
              <a:ext uri="{FF2B5EF4-FFF2-40B4-BE49-F238E27FC236}">
                <a16:creationId xmlns:a16="http://schemas.microsoft.com/office/drawing/2014/main" id="{DED04BCB-9558-44EE-905E-D7B64F059F9A}"/>
              </a:ext>
            </a:extLst>
          </p:cNvPr>
          <p:cNvSpPr>
            <a:spLocks noGrp="1"/>
          </p:cNvSpPr>
          <p:nvPr>
            <p:ph type="sldNum" sz="quarter" idx="3"/>
          </p:nvPr>
        </p:nvSpPr>
        <p:spPr>
          <a:xfrm>
            <a:off x="5316166" y="6742820"/>
            <a:ext cx="4066963" cy="356482"/>
          </a:xfrm>
          <a:prstGeom prst="rect">
            <a:avLst/>
          </a:prstGeom>
        </p:spPr>
        <p:txBody>
          <a:bodyPr vert="horz" lIns="153345" tIns="76672" rIns="153345" bIns="76672" rtlCol="0" anchor="b"/>
          <a:lstStyle>
            <a:lvl1pPr algn="r">
              <a:defRPr sz="2000"/>
            </a:lvl1pPr>
          </a:lstStyle>
          <a:p>
            <a:fld id="{37A1E4A4-44EA-4DBA-BC9C-28B299975412}" type="slidenum">
              <a:rPr lang="en-US" smtClean="0"/>
              <a:t>‹#›</a:t>
            </a:fld>
            <a:endParaRPr lang="en-US" dirty="0"/>
          </a:p>
        </p:txBody>
      </p:sp>
    </p:spTree>
    <p:custDataLst>
      <p:tags r:id="rId2"/>
    </p:custDataLst>
    <p:extLst>
      <p:ext uri="{BB962C8B-B14F-4D97-AF65-F5344CB8AC3E}">
        <p14:creationId xmlns:p14="http://schemas.microsoft.com/office/powerpoint/2010/main" val="3104084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66963" cy="1095994"/>
          </a:xfrm>
          <a:prstGeom prst="rect">
            <a:avLst/>
          </a:prstGeom>
        </p:spPr>
        <p:txBody>
          <a:bodyPr vert="horz" lIns="153345" tIns="76672" rIns="153345" bIns="76672" rtlCol="0"/>
          <a:lstStyle>
            <a:lvl1pPr algn="l">
              <a:defRPr sz="2000"/>
            </a:lvl1pPr>
          </a:lstStyle>
          <a:p>
            <a:endParaRPr lang="en-US" dirty="0"/>
          </a:p>
        </p:txBody>
      </p:sp>
      <p:sp>
        <p:nvSpPr>
          <p:cNvPr id="3" name="Date Placeholder 2"/>
          <p:cNvSpPr>
            <a:spLocks noGrp="1"/>
          </p:cNvSpPr>
          <p:nvPr>
            <p:ph type="dt" idx="1"/>
          </p:nvPr>
        </p:nvSpPr>
        <p:spPr>
          <a:xfrm>
            <a:off x="5316166" y="0"/>
            <a:ext cx="4066963" cy="1095994"/>
          </a:xfrm>
          <a:prstGeom prst="rect">
            <a:avLst/>
          </a:prstGeom>
        </p:spPr>
        <p:txBody>
          <a:bodyPr vert="horz" lIns="153345" tIns="76672" rIns="153345" bIns="76672" rtlCol="0"/>
          <a:lstStyle>
            <a:lvl1pPr algn="r">
              <a:defRPr sz="2000"/>
            </a:lvl1pPr>
          </a:lstStyle>
          <a:p>
            <a:fld id="{319591A0-050C-4E75-B519-C141B036CC69}" type="datetimeFigureOut">
              <a:rPr lang="en-US" smtClean="0"/>
              <a:t>3/9/2023</a:t>
            </a:fld>
            <a:endParaRPr lang="en-US" dirty="0"/>
          </a:p>
        </p:txBody>
      </p:sp>
      <p:sp>
        <p:nvSpPr>
          <p:cNvPr id="4" name="Slide Image Placeholder 3"/>
          <p:cNvSpPr>
            <a:spLocks noGrp="1" noRot="1" noChangeAspect="1"/>
          </p:cNvSpPr>
          <p:nvPr>
            <p:ph type="sldImg" idx="2"/>
          </p:nvPr>
        </p:nvSpPr>
        <p:spPr>
          <a:xfrm>
            <a:off x="-1862138" y="2730500"/>
            <a:ext cx="13109576" cy="7373938"/>
          </a:xfrm>
          <a:prstGeom prst="rect">
            <a:avLst/>
          </a:prstGeom>
          <a:noFill/>
          <a:ln w="12700">
            <a:solidFill>
              <a:prstClr val="black"/>
            </a:solidFill>
          </a:ln>
        </p:spPr>
        <p:txBody>
          <a:bodyPr vert="horz" lIns="153345" tIns="76672" rIns="153345" bIns="76672" rtlCol="0" anchor="ctr"/>
          <a:lstStyle/>
          <a:p>
            <a:endParaRPr lang="en-US" dirty="0"/>
          </a:p>
        </p:txBody>
      </p:sp>
      <p:sp>
        <p:nvSpPr>
          <p:cNvPr id="5" name="Notes Placeholder 4"/>
          <p:cNvSpPr>
            <a:spLocks noGrp="1"/>
          </p:cNvSpPr>
          <p:nvPr>
            <p:ph type="body" sz="quarter" idx="3"/>
          </p:nvPr>
        </p:nvSpPr>
        <p:spPr>
          <a:xfrm>
            <a:off x="938530" y="10512425"/>
            <a:ext cx="7508240" cy="8601075"/>
          </a:xfrm>
          <a:prstGeom prst="rect">
            <a:avLst/>
          </a:prstGeom>
        </p:spPr>
        <p:txBody>
          <a:bodyPr vert="horz" lIns="153345" tIns="76672" rIns="153345" bIns="766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20748011"/>
            <a:ext cx="4066963" cy="1095991"/>
          </a:xfrm>
          <a:prstGeom prst="rect">
            <a:avLst/>
          </a:prstGeom>
        </p:spPr>
        <p:txBody>
          <a:bodyPr vert="horz" lIns="153345" tIns="76672" rIns="153345" bIns="76672" rtlCol="0" anchor="b"/>
          <a:lstStyle>
            <a:lvl1pPr algn="l">
              <a:defRPr sz="2000"/>
            </a:lvl1pPr>
          </a:lstStyle>
          <a:p>
            <a:endParaRPr lang="en-US" dirty="0"/>
          </a:p>
        </p:txBody>
      </p:sp>
      <p:sp>
        <p:nvSpPr>
          <p:cNvPr id="7" name="Slide Number Placeholder 6"/>
          <p:cNvSpPr>
            <a:spLocks noGrp="1"/>
          </p:cNvSpPr>
          <p:nvPr>
            <p:ph type="sldNum" sz="quarter" idx="5"/>
          </p:nvPr>
        </p:nvSpPr>
        <p:spPr>
          <a:xfrm>
            <a:off x="5316166" y="20748011"/>
            <a:ext cx="4066963" cy="1095991"/>
          </a:xfrm>
          <a:prstGeom prst="rect">
            <a:avLst/>
          </a:prstGeom>
        </p:spPr>
        <p:txBody>
          <a:bodyPr vert="horz" lIns="153345" tIns="76672" rIns="153345" bIns="76672" rtlCol="0" anchor="b"/>
          <a:lstStyle>
            <a:lvl1pPr algn="r">
              <a:defRPr sz="2000"/>
            </a:lvl1pPr>
          </a:lstStyle>
          <a:p>
            <a:fld id="{29AE6012-5D40-468E-BF78-B586823592AD}" type="slidenum">
              <a:rPr lang="en-US" smtClean="0"/>
              <a:t>‹#›</a:t>
            </a:fld>
            <a:endParaRPr lang="en-US" dirty="0"/>
          </a:p>
        </p:txBody>
      </p:sp>
    </p:spTree>
    <p:extLst>
      <p:ext uri="{BB962C8B-B14F-4D97-AF65-F5344CB8AC3E}">
        <p14:creationId xmlns:p14="http://schemas.microsoft.com/office/powerpoint/2010/main" val="1537893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mplifieddigitalagency.com/contact-amplified-digital-agenc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welcome</a:t>
            </a:r>
          </a:p>
        </p:txBody>
      </p:sp>
      <p:sp>
        <p:nvSpPr>
          <p:cNvPr id="4" name="Slide Number Placeholder 3"/>
          <p:cNvSpPr>
            <a:spLocks noGrp="1"/>
          </p:cNvSpPr>
          <p:nvPr>
            <p:ph type="sldNum" sz="quarter" idx="10"/>
          </p:nvPr>
        </p:nvSpPr>
        <p:spPr/>
        <p:txBody>
          <a:bodyPr/>
          <a:lstStyle/>
          <a:p>
            <a:pPr defTabSz="1550316" eaLnBrk="1" fontAlgn="auto" hangingPunct="1">
              <a:spcBef>
                <a:spcPts val="0"/>
              </a:spcBef>
              <a:spcAft>
                <a:spcPts val="0"/>
              </a:spcAft>
              <a:defRPr/>
            </a:pPr>
            <a:fld id="{6E287C6C-72B0-4678-889F-0D408277B6A7}" type="slidenum">
              <a:rPr lang="en-US">
                <a:solidFill>
                  <a:prstClr val="black"/>
                </a:solidFill>
                <a:latin typeface="Calibri" panose="020F0502020204030204"/>
              </a:rPr>
              <a:pPr defTabSz="1550316" eaLnBrk="1" fontAlgn="auto" hangingPunct="1">
                <a:spcBef>
                  <a:spcPts val="0"/>
                </a:spcBef>
                <a:spcAft>
                  <a:spcPts val="0"/>
                </a:spcAft>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95660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Pulling from driver diagram and correlate structure measure</a:t>
            </a: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12</a:t>
            </a:fld>
            <a:endParaRPr lang="en-US" dirty="0"/>
          </a:p>
        </p:txBody>
      </p:sp>
    </p:spTree>
    <p:extLst>
      <p:ext uri="{BB962C8B-B14F-4D97-AF65-F5344CB8AC3E}">
        <p14:creationId xmlns:p14="http://schemas.microsoft.com/office/powerpoint/2010/main" val="3439201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Pulling from driver diagram and correlate structure measure</a:t>
            </a: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13</a:t>
            </a:fld>
            <a:endParaRPr lang="en-US" dirty="0"/>
          </a:p>
        </p:txBody>
      </p:sp>
    </p:spTree>
    <p:extLst>
      <p:ext uri="{BB962C8B-B14F-4D97-AF65-F5344CB8AC3E}">
        <p14:creationId xmlns:p14="http://schemas.microsoft.com/office/powerpoint/2010/main" val="1174072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Pulling from driver diagram and correlate structure measure</a:t>
            </a: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14</a:t>
            </a:fld>
            <a:endParaRPr lang="en-US" dirty="0"/>
          </a:p>
        </p:txBody>
      </p:sp>
    </p:spTree>
    <p:extLst>
      <p:ext uri="{BB962C8B-B14F-4D97-AF65-F5344CB8AC3E}">
        <p14:creationId xmlns:p14="http://schemas.microsoft.com/office/powerpoint/2010/main" val="3491961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Pulling from driver diagram and correlate structure measure</a:t>
            </a: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15</a:t>
            </a:fld>
            <a:endParaRPr lang="en-US" dirty="0"/>
          </a:p>
        </p:txBody>
      </p:sp>
    </p:spTree>
    <p:extLst>
      <p:ext uri="{BB962C8B-B14F-4D97-AF65-F5344CB8AC3E}">
        <p14:creationId xmlns:p14="http://schemas.microsoft.com/office/powerpoint/2010/main" val="841929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Pulling from driver diagram and correlate structure measure</a:t>
            </a: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16</a:t>
            </a:fld>
            <a:endParaRPr lang="en-US" dirty="0"/>
          </a:p>
        </p:txBody>
      </p:sp>
    </p:spTree>
    <p:extLst>
      <p:ext uri="{BB962C8B-B14F-4D97-AF65-F5344CB8AC3E}">
        <p14:creationId xmlns:p14="http://schemas.microsoft.com/office/powerpoint/2010/main" val="162542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Correlate to process and outcome measures</a:t>
            </a:r>
          </a:p>
        </p:txBody>
      </p:sp>
      <p:sp>
        <p:nvSpPr>
          <p:cNvPr id="4" name="Slide Number Placeholder 3"/>
          <p:cNvSpPr>
            <a:spLocks noGrp="1"/>
          </p:cNvSpPr>
          <p:nvPr>
            <p:ph type="sldNum" sz="quarter" idx="5"/>
          </p:nvPr>
        </p:nvSpPr>
        <p:spPr/>
        <p:txBody>
          <a:bodyPr/>
          <a:lstStyle/>
          <a:p>
            <a:fld id="{29AE6012-5D40-468E-BF78-B586823592AD}" type="slidenum">
              <a:rPr lang="en-US" smtClean="0"/>
              <a:t>17</a:t>
            </a:fld>
            <a:endParaRPr lang="en-US" dirty="0"/>
          </a:p>
        </p:txBody>
      </p:sp>
    </p:spTree>
    <p:extLst>
      <p:ext uri="{BB962C8B-B14F-4D97-AF65-F5344CB8AC3E}">
        <p14:creationId xmlns:p14="http://schemas.microsoft.com/office/powerpoint/2010/main" val="1612161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533449" eaLnBrk="1" fontAlgn="auto" hangingPunct="1">
              <a:spcBef>
                <a:spcPts val="0"/>
              </a:spcBef>
              <a:spcAft>
                <a:spcPts val="0"/>
              </a:spcAft>
              <a:defRPr/>
            </a:pPr>
            <a:fld id="{2362204F-5C90-4618-9859-F913E4AC8942}" type="slidenum">
              <a:rPr lang="en-US">
                <a:solidFill>
                  <a:prstClr val="black"/>
                </a:solidFill>
                <a:latin typeface="Calibri" panose="020F0502020204030204"/>
              </a:rPr>
              <a:pPr defTabSz="1533449" eaLnBrk="1" fontAlgn="auto" hangingPunct="1">
                <a:spcBef>
                  <a:spcPts val="0"/>
                </a:spcBef>
                <a:spcAft>
                  <a:spcPts val="0"/>
                </a:spcAft>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61936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B1B1B"/>
                </a:solidFill>
                <a:effectLst/>
                <a:latin typeface="Corbel" panose="020B0503020204020204" pitchFamily="34" charset="0"/>
              </a:rPr>
              <a:t>Good to start with a definition (</a:t>
            </a:r>
            <a:r>
              <a:rPr lang="en-US" dirty="0"/>
              <a:t>https://www.ahrq.gov/ncepcr/tools/pf-handbook/mod4.html)</a:t>
            </a:r>
          </a:p>
          <a:p>
            <a:pPr marL="0" indent="0">
              <a:buNone/>
            </a:pPr>
            <a:endParaRPr lang="en-US" sz="1200" b="0" i="0" dirty="0">
              <a:solidFill>
                <a:srgbClr val="1B1B1B"/>
              </a:solidFill>
              <a:effectLst/>
              <a:latin typeface="Corbel" panose="020B0503020204020204" pitchFamily="34" charset="0"/>
            </a:endParaRPr>
          </a:p>
          <a:p>
            <a:pPr marL="0" indent="0">
              <a:buNone/>
            </a:pPr>
            <a:r>
              <a:rPr lang="en-US" sz="1200" b="0" i="0" dirty="0">
                <a:solidFill>
                  <a:srgbClr val="1B1B1B"/>
                </a:solidFill>
                <a:effectLst/>
                <a:latin typeface="Corbel" panose="020B0503020204020204" pitchFamily="34" charset="0"/>
              </a:rPr>
              <a:t>“In health care, quality improvement (QI) is the </a:t>
            </a:r>
            <a:r>
              <a:rPr lang="en-US" sz="1200" b="1" i="0" dirty="0">
                <a:solidFill>
                  <a:srgbClr val="0070C0"/>
                </a:solidFill>
                <a:effectLst/>
                <a:latin typeface="Corbel" panose="020B0503020204020204" pitchFamily="34" charset="0"/>
              </a:rPr>
              <a:t>framework </a:t>
            </a:r>
            <a:r>
              <a:rPr lang="en-US" sz="1200" b="0" i="0" dirty="0">
                <a:solidFill>
                  <a:srgbClr val="1B1B1B"/>
                </a:solidFill>
                <a:effectLst/>
                <a:latin typeface="Corbel" panose="020B0503020204020204" pitchFamily="34" charset="0"/>
              </a:rPr>
              <a:t>we use to </a:t>
            </a:r>
            <a:r>
              <a:rPr lang="en-US" sz="1200" b="1" i="0" dirty="0">
                <a:solidFill>
                  <a:srgbClr val="0070C0"/>
                </a:solidFill>
                <a:effectLst/>
                <a:latin typeface="Corbel" panose="020B0503020204020204" pitchFamily="34" charset="0"/>
              </a:rPr>
              <a:t>systematically improve the ways care is delivered to patients.</a:t>
            </a:r>
            <a:r>
              <a:rPr lang="en-US" sz="1200" b="0" i="0" dirty="0">
                <a:solidFill>
                  <a:srgbClr val="1B1B1B"/>
                </a:solidFill>
                <a:effectLst/>
                <a:latin typeface="Corbel" panose="020B0503020204020204" pitchFamily="34" charset="0"/>
              </a:rPr>
              <a:t> </a:t>
            </a:r>
          </a:p>
          <a:p>
            <a:pPr marL="0" indent="0">
              <a:buNone/>
            </a:pPr>
            <a:r>
              <a:rPr lang="en-US" sz="1200" b="1" i="0" dirty="0">
                <a:solidFill>
                  <a:srgbClr val="0070C0"/>
                </a:solidFill>
                <a:effectLst/>
                <a:latin typeface="Corbel" panose="020B0503020204020204" pitchFamily="34" charset="0"/>
              </a:rPr>
              <a:t>Processes </a:t>
            </a:r>
            <a:r>
              <a:rPr lang="en-US" sz="1200" b="0" i="0" dirty="0">
                <a:solidFill>
                  <a:srgbClr val="1B1B1B"/>
                </a:solidFill>
                <a:effectLst/>
                <a:latin typeface="Corbel" panose="020B0503020204020204" pitchFamily="34" charset="0"/>
              </a:rPr>
              <a:t>have characteristics that can be measured, analyzed, improved, and controlled. </a:t>
            </a:r>
          </a:p>
          <a:p>
            <a:pPr marL="0" indent="0">
              <a:buNone/>
            </a:pPr>
            <a:r>
              <a:rPr lang="en-US" sz="1200" b="0" i="0" dirty="0">
                <a:solidFill>
                  <a:srgbClr val="1B1B1B"/>
                </a:solidFill>
                <a:effectLst/>
                <a:latin typeface="Corbel" panose="020B0503020204020204" pitchFamily="34" charset="0"/>
              </a:rPr>
              <a:t>QI entails continuous efforts to </a:t>
            </a:r>
            <a:r>
              <a:rPr lang="en-US" sz="1200" b="1" i="0" dirty="0">
                <a:solidFill>
                  <a:srgbClr val="0070C0"/>
                </a:solidFill>
                <a:effectLst/>
                <a:latin typeface="Corbel" panose="020B0503020204020204" pitchFamily="34" charset="0"/>
              </a:rPr>
              <a:t>achieve stable and predictable process results</a:t>
            </a:r>
            <a:r>
              <a:rPr lang="en-US" sz="1200" b="0" i="0" dirty="0">
                <a:solidFill>
                  <a:srgbClr val="1B1B1B"/>
                </a:solidFill>
                <a:effectLst/>
                <a:latin typeface="Corbel" panose="020B0503020204020204" pitchFamily="34" charset="0"/>
              </a:rPr>
              <a:t>, that is, to reduce process variation and improve the outcomes of these processes both for patients and the health care organization and system.</a:t>
            </a:r>
          </a:p>
          <a:p>
            <a:pPr marL="0" indent="0">
              <a:buNone/>
            </a:pPr>
            <a:r>
              <a:rPr lang="en-US" sz="1200" b="0" i="0" dirty="0">
                <a:solidFill>
                  <a:srgbClr val="1B1B1B"/>
                </a:solidFill>
                <a:effectLst/>
                <a:latin typeface="Corbel" panose="020B0503020204020204" pitchFamily="34" charset="0"/>
              </a:rPr>
              <a:t>Achieving sustained QI </a:t>
            </a:r>
            <a:r>
              <a:rPr lang="en-US" sz="1200" b="1" i="0" dirty="0">
                <a:solidFill>
                  <a:srgbClr val="0070C0"/>
                </a:solidFill>
                <a:effectLst/>
                <a:latin typeface="Corbel" panose="020B0503020204020204" pitchFamily="34" charset="0"/>
              </a:rPr>
              <a:t>requires commitment from the entire organization</a:t>
            </a:r>
            <a:r>
              <a:rPr lang="en-US" sz="1200" b="0" i="0" dirty="0">
                <a:solidFill>
                  <a:srgbClr val="1B1B1B"/>
                </a:solidFill>
                <a:effectLst/>
                <a:latin typeface="Corbel" panose="020B0503020204020204" pitchFamily="34" charset="0"/>
              </a:rPr>
              <a:t>, particularly from top-level management.”</a:t>
            </a:r>
            <a:endParaRPr lang="en-US" sz="1200" dirty="0">
              <a:latin typeface="Corbel" panose="020B0503020204020204" pitchFamily="34" charset="0"/>
            </a:endParaRP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19</a:t>
            </a:fld>
            <a:endParaRPr lang="en-US" dirty="0"/>
          </a:p>
        </p:txBody>
      </p:sp>
    </p:spTree>
    <p:extLst>
      <p:ext uri="{BB962C8B-B14F-4D97-AF65-F5344CB8AC3E}">
        <p14:creationId xmlns:p14="http://schemas.microsoft.com/office/powerpoint/2010/main" val="3002723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template, we are asking for QI project plan elements</a:t>
            </a:r>
          </a:p>
        </p:txBody>
      </p:sp>
      <p:sp>
        <p:nvSpPr>
          <p:cNvPr id="4" name="Slide Number Placeholder 3"/>
          <p:cNvSpPr>
            <a:spLocks noGrp="1"/>
          </p:cNvSpPr>
          <p:nvPr>
            <p:ph type="sldNum" sz="quarter" idx="5"/>
          </p:nvPr>
        </p:nvSpPr>
        <p:spPr/>
        <p:txBody>
          <a:bodyPr/>
          <a:lstStyle/>
          <a:p>
            <a:fld id="{29AE6012-5D40-468E-BF78-B586823592AD}" type="slidenum">
              <a:rPr lang="en-US" smtClean="0"/>
              <a:t>21</a:t>
            </a:fld>
            <a:endParaRPr lang="en-US" dirty="0"/>
          </a:p>
        </p:txBody>
      </p:sp>
    </p:spTree>
    <p:extLst>
      <p:ext uri="{BB962C8B-B14F-4D97-AF65-F5344CB8AC3E}">
        <p14:creationId xmlns:p14="http://schemas.microsoft.com/office/powerpoint/2010/main" val="4265607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4613" y="890588"/>
            <a:ext cx="4273550" cy="2405062"/>
          </a:xfrm>
        </p:spPr>
      </p:sp>
      <p:sp>
        <p:nvSpPr>
          <p:cNvPr id="3" name="Notes Placeholder 2"/>
          <p:cNvSpPr>
            <a:spLocks noGrp="1"/>
          </p:cNvSpPr>
          <p:nvPr>
            <p:ph type="body" idx="1"/>
          </p:nvPr>
        </p:nvSpPr>
        <p:spPr/>
        <p:txBody>
          <a:bodyPr/>
          <a:lstStyle/>
          <a:p>
            <a:pPr defTabSz="931742">
              <a:defRPr/>
            </a:pPr>
            <a:r>
              <a:rPr lang="en-US" dirty="0"/>
              <a:t>To do this requires a systematic approach to address the challenges and design flaws. </a:t>
            </a:r>
          </a:p>
          <a:p>
            <a:pPr defTabSz="931742">
              <a:defRPr/>
            </a:pPr>
            <a:r>
              <a:rPr lang="en-US" dirty="0"/>
              <a:t>PDSA cycle-within each phase of the cycle are multiple components…if interested can provide additional information.  For purposes of our discussion, PDSA</a:t>
            </a:r>
          </a:p>
          <a:p>
            <a:pPr defTabSz="931742">
              <a:defRPr/>
            </a:pPr>
            <a:r>
              <a:rPr lang="en-US" dirty="0"/>
              <a:t>-</a:t>
            </a:r>
          </a:p>
          <a:p>
            <a:pPr defTabSz="931742">
              <a:defRPr/>
            </a:pPr>
            <a:r>
              <a:rPr lang="en-US" dirty="0"/>
              <a:t>To establish a culture of quality improvement, the organization must adopt a common language and align around a standard approach to problem solving. The Plan-Do-Study-Act cycle and the scientific method are often familiar approaches to quality improvement in health care. A challenge for many organizations is consistent adherence to a quality improvement methodology.</a:t>
            </a:r>
          </a:p>
          <a:p>
            <a:pPr defTabSz="931742">
              <a:defRPr/>
            </a:pPr>
            <a:r>
              <a:rPr lang="en-US" dirty="0"/>
              <a:t>-A3 Thinking, adopted from lean methodology, is rooted in PDSA and the scientific method, aligning with the base understanding of quality improvement principles for many working in health care.  As a standardized and systematic approach to examining problems, A3 Thinking also challenges teams to apply lean work design principles to address opportunities for improvement. </a:t>
            </a:r>
          </a:p>
          <a:p>
            <a:pPr defTabSz="931742">
              <a:defRPr/>
            </a:pPr>
            <a:r>
              <a:rPr lang="en-US" dirty="0"/>
              <a:t>-By applying a systematic and standardized approach to quality improvement thinking, organizations create a safe and reliable learning environment in which staff and ideally patients and families, are empowered to identify opportunities for improvement to support organizational goals.</a:t>
            </a:r>
          </a:p>
          <a:p>
            <a:pPr defTabSz="931742">
              <a:defRPr/>
            </a:pPr>
            <a:r>
              <a:rPr lang="en-US" dirty="0"/>
              <a:t>-A3 Thinking and lean healthcare principles aim to create a balanced system that strives to provide the highest value, in the timeliest and most cost-effective way. In the following modules, we will explore in more detail each step of A3 Thinking. </a:t>
            </a:r>
          </a:p>
        </p:txBody>
      </p:sp>
      <p:sp>
        <p:nvSpPr>
          <p:cNvPr id="4" name="Slide Number Placeholder 3"/>
          <p:cNvSpPr>
            <a:spLocks noGrp="1"/>
          </p:cNvSpPr>
          <p:nvPr>
            <p:ph type="sldNum" sz="quarter" idx="10"/>
          </p:nvPr>
        </p:nvSpPr>
        <p:spPr/>
        <p:txBody>
          <a:bodyPr/>
          <a:lstStyle/>
          <a:p>
            <a:pPr defTabSz="931774">
              <a:defRPr/>
            </a:pPr>
            <a:fld id="{3A4D744A-CAD3-4B94-8341-578C7B676D7A}" type="slidenum">
              <a:rPr lang="en-US">
                <a:solidFill>
                  <a:prstClr val="black"/>
                </a:solidFill>
                <a:latin typeface="Calibri" panose="020F0502020204030204"/>
              </a:rPr>
              <a:pPr defTabSz="931774">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695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2</a:t>
            </a:fld>
            <a:endParaRPr lang="en-US" dirty="0"/>
          </a:p>
        </p:txBody>
      </p:sp>
    </p:spTree>
    <p:extLst>
      <p:ext uri="{BB962C8B-B14F-4D97-AF65-F5344CB8AC3E}">
        <p14:creationId xmlns:p14="http://schemas.microsoft.com/office/powerpoint/2010/main" val="1333933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defTabSz="967541" eaLnBrk="0" hangingPunct="0">
              <a:defRPr sz="3600">
                <a:solidFill>
                  <a:schemeClr val="tx1"/>
                </a:solidFill>
                <a:latin typeface="Gill Sans MT" panose="020B0502020104020203" pitchFamily="34" charset="0"/>
                <a:cs typeface="Arial" panose="020B0604020202020204" pitchFamily="34" charset="0"/>
              </a:defRPr>
            </a:lvl1pPr>
            <a:lvl2pPr marL="771394" indent="-296690" defTabSz="967541" eaLnBrk="0" hangingPunct="0">
              <a:defRPr sz="3600">
                <a:solidFill>
                  <a:schemeClr val="tx1"/>
                </a:solidFill>
                <a:latin typeface="Gill Sans MT" panose="020B0502020104020203" pitchFamily="34" charset="0"/>
                <a:cs typeface="Arial" panose="020B0604020202020204" pitchFamily="34" charset="0"/>
              </a:defRPr>
            </a:lvl2pPr>
            <a:lvl3pPr marL="1186761" indent="-237353" defTabSz="967541" eaLnBrk="0" hangingPunct="0">
              <a:defRPr sz="3600">
                <a:solidFill>
                  <a:schemeClr val="tx1"/>
                </a:solidFill>
                <a:latin typeface="Gill Sans MT" panose="020B0502020104020203" pitchFamily="34" charset="0"/>
                <a:cs typeface="Arial" panose="020B0604020202020204" pitchFamily="34" charset="0"/>
              </a:defRPr>
            </a:lvl3pPr>
            <a:lvl4pPr marL="1661465" indent="-237353" defTabSz="967541" eaLnBrk="0" hangingPunct="0">
              <a:defRPr sz="3600">
                <a:solidFill>
                  <a:schemeClr val="tx1"/>
                </a:solidFill>
                <a:latin typeface="Gill Sans MT" panose="020B0502020104020203" pitchFamily="34" charset="0"/>
                <a:cs typeface="Arial" panose="020B0604020202020204" pitchFamily="34" charset="0"/>
              </a:defRPr>
            </a:lvl4pPr>
            <a:lvl5pPr marL="2136170" indent="-237353" defTabSz="967541" eaLnBrk="0" hangingPunct="0">
              <a:defRPr sz="3600">
                <a:solidFill>
                  <a:schemeClr val="tx1"/>
                </a:solidFill>
                <a:latin typeface="Gill Sans MT" panose="020B0502020104020203" pitchFamily="34" charset="0"/>
                <a:cs typeface="Arial" panose="020B0604020202020204" pitchFamily="34" charset="0"/>
              </a:defRPr>
            </a:lvl5pPr>
            <a:lvl6pPr marL="2610874" indent="-237353" defTabSz="967541" eaLnBrk="0" fontAlgn="base" hangingPunct="0">
              <a:spcBef>
                <a:spcPct val="0"/>
              </a:spcBef>
              <a:spcAft>
                <a:spcPct val="0"/>
              </a:spcAft>
              <a:defRPr sz="3600">
                <a:solidFill>
                  <a:schemeClr val="tx1"/>
                </a:solidFill>
                <a:latin typeface="Gill Sans MT" panose="020B0502020104020203" pitchFamily="34" charset="0"/>
                <a:cs typeface="Arial" panose="020B0604020202020204" pitchFamily="34" charset="0"/>
              </a:defRPr>
            </a:lvl6pPr>
            <a:lvl7pPr marL="3085578" indent="-237353" defTabSz="967541" eaLnBrk="0" fontAlgn="base" hangingPunct="0">
              <a:spcBef>
                <a:spcPct val="0"/>
              </a:spcBef>
              <a:spcAft>
                <a:spcPct val="0"/>
              </a:spcAft>
              <a:defRPr sz="3600">
                <a:solidFill>
                  <a:schemeClr val="tx1"/>
                </a:solidFill>
                <a:latin typeface="Gill Sans MT" panose="020B0502020104020203" pitchFamily="34" charset="0"/>
                <a:cs typeface="Arial" panose="020B0604020202020204" pitchFamily="34" charset="0"/>
              </a:defRPr>
            </a:lvl7pPr>
            <a:lvl8pPr marL="3560282" indent="-237353" defTabSz="967541" eaLnBrk="0" fontAlgn="base" hangingPunct="0">
              <a:spcBef>
                <a:spcPct val="0"/>
              </a:spcBef>
              <a:spcAft>
                <a:spcPct val="0"/>
              </a:spcAft>
              <a:defRPr sz="3600">
                <a:solidFill>
                  <a:schemeClr val="tx1"/>
                </a:solidFill>
                <a:latin typeface="Gill Sans MT" panose="020B0502020104020203" pitchFamily="34" charset="0"/>
                <a:cs typeface="Arial" panose="020B0604020202020204" pitchFamily="34" charset="0"/>
              </a:defRPr>
            </a:lvl8pPr>
            <a:lvl9pPr marL="4034986" indent="-237353" defTabSz="967541" eaLnBrk="0" fontAlgn="base" hangingPunct="0">
              <a:spcBef>
                <a:spcPct val="0"/>
              </a:spcBef>
              <a:spcAft>
                <a:spcPct val="0"/>
              </a:spcAft>
              <a:defRPr sz="3600">
                <a:solidFill>
                  <a:schemeClr val="tx1"/>
                </a:solidFill>
                <a:latin typeface="Gill Sans MT" panose="020B0502020104020203" pitchFamily="34" charset="0"/>
                <a:cs typeface="Arial" panose="020B0604020202020204" pitchFamily="34" charset="0"/>
              </a:defRPr>
            </a:lvl9pPr>
          </a:lstStyle>
          <a:p>
            <a:pPr eaLnBrk="1" hangingPunct="1">
              <a:defRPr/>
            </a:pPr>
            <a:fld id="{81595BA4-F939-4279-BF39-EE9CBD182D79}" type="slidenum">
              <a:rPr lang="en-US" sz="1200">
                <a:solidFill>
                  <a:prstClr val="black"/>
                </a:solidFill>
              </a:rPr>
              <a:pPr eaLnBrk="1" hangingPunct="1">
                <a:defRPr/>
              </a:pPr>
              <a:t>23</a:t>
            </a:fld>
            <a:endParaRPr lang="en-US" sz="1200">
              <a:solidFill>
                <a:prstClr val="black"/>
              </a:solidFill>
            </a:endParaRPr>
          </a:p>
        </p:txBody>
      </p:sp>
      <p:sp>
        <p:nvSpPr>
          <p:cNvPr id="115715" name="Rectangle 2"/>
          <p:cNvSpPr>
            <a:spLocks noGrp="1" noRot="1" noChangeAspect="1" noChangeArrowheads="1" noTextEdit="1"/>
          </p:cNvSpPr>
          <p:nvPr>
            <p:ph type="sldImg"/>
          </p:nvPr>
        </p:nvSpPr>
        <p:spPr>
          <a:xfrm>
            <a:off x="2614613" y="890588"/>
            <a:ext cx="4273550" cy="2405062"/>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a:t>-foundational to lean quality improvement and facilitates a standardized approach to problem solving.  It engages teams and organizations in a new way of thinking and doing.</a:t>
            </a:r>
          </a:p>
          <a:p>
            <a:pPr eaLnBrk="1" hangingPunct="1"/>
            <a:r>
              <a:rPr lang="en-US" sz="1000" dirty="0"/>
              <a:t>-I am sure many of you, like myself, have developed skills in taking a more reactive or ‘damage control’ approach to addressing problems. A3 Thinking however, promotes deeper examination and proactive thinking that engages teams to address organizational problems to a level that the likelihood of recurrence is greatly diminished. </a:t>
            </a:r>
          </a:p>
          <a:p>
            <a:pPr eaLnBrk="1" hangingPunct="1"/>
            <a:endParaRPr lang="en-US" sz="1000" dirty="0"/>
          </a:p>
        </p:txBody>
      </p:sp>
    </p:spTree>
    <p:extLst>
      <p:ext uri="{BB962C8B-B14F-4D97-AF65-F5344CB8AC3E}">
        <p14:creationId xmlns:p14="http://schemas.microsoft.com/office/powerpoint/2010/main" val="312489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74708" indent="-174708">
              <a:buFontTx/>
              <a:buChar char="-"/>
            </a:pPr>
            <a:r>
              <a:rPr lang="en-US" b="0" dirty="0"/>
              <a:t>Rooted in scientific method which provides the needed structure to systematically evaluate and address problems.  </a:t>
            </a:r>
          </a:p>
          <a:p>
            <a:pPr marL="174708" indent="-174708">
              <a:buFontTx/>
              <a:buChar char="-"/>
            </a:pPr>
            <a:r>
              <a:rPr lang="en-US" b="0" dirty="0"/>
              <a:t>This structure relies on problem identification and data gathering to understand the problem context and determine its root cause(s).  A hypothesis can then be established with a defined countermeasure to trial, followed by analysis of the results to determine if that countermeasure should be adopted, adapted or abandoned. </a:t>
            </a:r>
          </a:p>
          <a:p>
            <a:pPr marL="174708" indent="-174708">
              <a:buFontTx/>
              <a:buChar char="-"/>
            </a:pPr>
            <a:r>
              <a:rPr lang="en-US" b="0" dirty="0"/>
              <a:t>This quote, often attributed to W. Edwards Deming, “Every process is perfectly designed for the results that it gets” summarizes the challenges and opportunities of quality improvement.  Without applying a structured approach to problem solving, we may end up band aiding the downstream symptoms verses understanding and addressing the upstream systematic level challenges. </a:t>
            </a:r>
          </a:p>
          <a:p>
            <a:r>
              <a:rPr lang="en-US" b="1" dirty="0"/>
              <a:t>Hypothesis:  </a:t>
            </a:r>
            <a:r>
              <a:rPr lang="en-US" dirty="0"/>
              <a:t>A specific change in an activity, connection or pathway will improve cost, satisfaction, timing, quality by a specific</a:t>
            </a:r>
            <a:r>
              <a:rPr lang="en-US" baseline="0" dirty="0"/>
              <a:t> amount.</a:t>
            </a:r>
          </a:p>
          <a:p>
            <a:r>
              <a:rPr lang="en-US" b="1" baseline="0" dirty="0"/>
              <a:t>Signs of a Problem:  </a:t>
            </a:r>
            <a:r>
              <a:rPr lang="en-US" baseline="0" dirty="0"/>
              <a:t>The actual result is different from the expected results.</a:t>
            </a:r>
          </a:p>
          <a:p>
            <a:r>
              <a:rPr lang="en-US" b="1" baseline="0" dirty="0"/>
              <a:t>Responses:  </a:t>
            </a:r>
            <a:r>
              <a:rPr lang="en-US" baseline="0" dirty="0"/>
              <a:t>Learn how the activity was actually performed or the connection or pathway was actually operated.  Determine the true effects of the change.  Redesign the change.</a:t>
            </a:r>
          </a:p>
          <a:p>
            <a:pPr lvl="1" eaLnBrk="1" hangingPunct="1">
              <a:buFontTx/>
              <a:buChar char="•"/>
            </a:pPr>
            <a:r>
              <a:rPr lang="en-US" dirty="0"/>
              <a:t>Identify the problem</a:t>
            </a:r>
          </a:p>
          <a:p>
            <a:pPr lvl="1" eaLnBrk="1" hangingPunct="1">
              <a:buFontTx/>
              <a:buChar char="•"/>
            </a:pPr>
            <a:r>
              <a:rPr lang="en-US" dirty="0"/>
              <a:t>Gather data (observation)</a:t>
            </a:r>
          </a:p>
          <a:p>
            <a:pPr lvl="1" eaLnBrk="1" hangingPunct="1">
              <a:buFontTx/>
              <a:buChar char="•"/>
            </a:pPr>
            <a:r>
              <a:rPr lang="en-US" dirty="0"/>
              <a:t>Root cause analysis</a:t>
            </a:r>
          </a:p>
          <a:p>
            <a:pPr lvl="1" eaLnBrk="1" hangingPunct="1">
              <a:buFontTx/>
              <a:buChar char="•"/>
            </a:pPr>
            <a:r>
              <a:rPr lang="en-US" dirty="0"/>
              <a:t>Establish a hypothesis (X will happen if these countermeasures are implemented)</a:t>
            </a:r>
          </a:p>
          <a:p>
            <a:pPr lvl="1" eaLnBrk="1" hangingPunct="1">
              <a:buFontTx/>
              <a:buChar char="•"/>
            </a:pPr>
            <a:r>
              <a:rPr lang="en-US" dirty="0"/>
              <a:t>Conduct an “experiment” by implementing countermeasures</a:t>
            </a:r>
          </a:p>
          <a:p>
            <a:pPr lvl="1" eaLnBrk="1" hangingPunct="1">
              <a:buFontTx/>
              <a:buChar char="•"/>
            </a:pPr>
            <a:r>
              <a:rPr lang="en-US" dirty="0"/>
              <a:t>Verify the hypothesis (measurement)</a:t>
            </a:r>
          </a:p>
          <a:p>
            <a:endParaRPr lang="en-US" b="0" dirty="0"/>
          </a:p>
        </p:txBody>
      </p:sp>
    </p:spTree>
    <p:extLst>
      <p:ext uri="{BB962C8B-B14F-4D97-AF65-F5344CB8AC3E}">
        <p14:creationId xmlns:p14="http://schemas.microsoft.com/office/powerpoint/2010/main" val="320021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is clear, As Einstein said, “we cannot solve our problems with the same thinking we used when we created them.”</a:t>
            </a:r>
          </a:p>
          <a:p>
            <a:r>
              <a:rPr lang="en-US" dirty="0"/>
              <a:t>-This leads us to the application of PDSA thinking for problem solving and work design principles.  </a:t>
            </a:r>
          </a:p>
          <a:p>
            <a:endParaRPr lang="en-US" dirty="0"/>
          </a:p>
        </p:txBody>
      </p:sp>
      <p:sp>
        <p:nvSpPr>
          <p:cNvPr id="4" name="Slide Number Placeholder 3"/>
          <p:cNvSpPr>
            <a:spLocks noGrp="1"/>
          </p:cNvSpPr>
          <p:nvPr>
            <p:ph type="sldNum" sz="quarter" idx="5"/>
          </p:nvPr>
        </p:nvSpPr>
        <p:spPr/>
        <p:txBody>
          <a:bodyPr/>
          <a:lstStyle/>
          <a:p>
            <a:fld id="{8836556D-2B24-4D11-AA66-71B2BB6CB7B5}" type="slidenum">
              <a:rPr lang="en-US" smtClean="0"/>
              <a:t>25</a:t>
            </a:fld>
            <a:endParaRPr lang="en-US"/>
          </a:p>
        </p:txBody>
      </p:sp>
    </p:spTree>
    <p:extLst>
      <p:ext uri="{BB962C8B-B14F-4D97-AF65-F5344CB8AC3E}">
        <p14:creationId xmlns:p14="http://schemas.microsoft.com/office/powerpoint/2010/main" val="225366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-Gaining consensus within and across departments is critical to breaking down the silos that often exist in health care and prevent the ability to meet the system needs and those in the system.</a:t>
            </a:r>
          </a:p>
          <a:p>
            <a:r>
              <a:rPr lang="en-US" altLang="en-US" dirty="0"/>
              <a:t>-PDSA Thinking is anchored on the principles of striving for excellence at each level of the system. Teams can use this systems thinking approach to identify potential upstream and downstream factors that would impact the ability to design safe and reliable systems. </a:t>
            </a: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26</a:t>
            </a:fld>
            <a:endParaRPr lang="en-US" dirty="0"/>
          </a:p>
        </p:txBody>
      </p:sp>
    </p:spTree>
    <p:extLst>
      <p:ext uri="{BB962C8B-B14F-4D97-AF65-F5344CB8AC3E}">
        <p14:creationId xmlns:p14="http://schemas.microsoft.com/office/powerpoint/2010/main" val="427212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Implementing an organizational culture rooted in continuous quality improvement is a journey, a 24/7 commitment.  It is not a simple, straight trajectory as pictured here. I would anticipate for most of us, our journeys are represented by the image on the right; a series of successes and challenges along the path toward the intended goal.  </a:t>
            </a:r>
          </a:p>
        </p:txBody>
      </p:sp>
      <p:sp>
        <p:nvSpPr>
          <p:cNvPr id="4" name="Slide Number Placeholder 3"/>
          <p:cNvSpPr>
            <a:spLocks noGrp="1"/>
          </p:cNvSpPr>
          <p:nvPr>
            <p:ph type="sldNum" sz="quarter" idx="5"/>
          </p:nvPr>
        </p:nvSpPr>
        <p:spPr/>
        <p:txBody>
          <a:bodyPr/>
          <a:lstStyle/>
          <a:p>
            <a:fld id="{8836556D-2B24-4D11-AA66-71B2BB6CB7B5}" type="slidenum">
              <a:rPr lang="en-US" smtClean="0"/>
              <a:t>27</a:t>
            </a:fld>
            <a:endParaRPr lang="en-US"/>
          </a:p>
        </p:txBody>
      </p:sp>
    </p:spTree>
    <p:extLst>
      <p:ext uri="{BB962C8B-B14F-4D97-AF65-F5344CB8AC3E}">
        <p14:creationId xmlns:p14="http://schemas.microsoft.com/office/powerpoint/2010/main" val="305996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Systems thinking to achieve the ideal</a:t>
            </a:r>
          </a:p>
          <a:p>
            <a:pPr defTabSz="931774">
              <a:defRPr/>
            </a:pPr>
            <a:endParaRPr lang="en-US" dirty="0"/>
          </a:p>
          <a:p>
            <a:pPr defTabSz="931774">
              <a:defRPr/>
            </a:pPr>
            <a:endParaRPr lang="en-US" dirty="0"/>
          </a:p>
          <a:p>
            <a:pPr defTabSz="931774">
              <a:defRPr/>
            </a:pPr>
            <a:r>
              <a:rPr lang="en-US" dirty="0"/>
              <a:t>-Expanding on this level of systems thinking and applying it to the overall health system and culture, consider for example this image promoting a health care neighborhood as an ideal health care system.  </a:t>
            </a:r>
          </a:p>
          <a:p>
            <a:pPr defTabSz="931774">
              <a:defRPr/>
            </a:pPr>
            <a:r>
              <a:rPr lang="en-US" dirty="0"/>
              <a:t>-In this neighborhood, care is delivered across health care entities through an extensively integrated network of care providers and community social services to coordinate resources without fragmentation to meet a patient’s needs in a safe and effective environment improving health outcomes for patients and ultimately decreasing the potential for error and patient harm by creating an efficient system for staff and providers to work.</a:t>
            </a:r>
          </a:p>
          <a:p>
            <a:pPr defTabSz="931774">
              <a:defRPr/>
            </a:pPr>
            <a:endParaRPr lang="en-US" dirty="0"/>
          </a:p>
        </p:txBody>
      </p:sp>
      <p:sp>
        <p:nvSpPr>
          <p:cNvPr id="4" name="Slide Number Placeholder 3"/>
          <p:cNvSpPr>
            <a:spLocks noGrp="1"/>
          </p:cNvSpPr>
          <p:nvPr>
            <p:ph type="sldNum" sz="quarter" idx="10"/>
          </p:nvPr>
        </p:nvSpPr>
        <p:spPr/>
        <p:txBody>
          <a:bodyPr/>
          <a:lstStyle/>
          <a:p>
            <a:pPr defTabSz="931774">
              <a:defRPr/>
            </a:pPr>
            <a:fld id="{976B76EF-60B6-437F-B4DB-43E2F65977B9}"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420747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the maternal community and partnerships</a:t>
            </a: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29</a:t>
            </a:fld>
            <a:endParaRPr lang="en-US" dirty="0"/>
          </a:p>
        </p:txBody>
      </p:sp>
    </p:spTree>
    <p:extLst>
      <p:ext uri="{BB962C8B-B14F-4D97-AF65-F5344CB8AC3E}">
        <p14:creationId xmlns:p14="http://schemas.microsoft.com/office/powerpoint/2010/main" val="2877814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5501635" y="6837589"/>
            <a:ext cx="4210351" cy="360196"/>
          </a:xfrm>
          <a:prstGeom prst="rect">
            <a:avLst/>
          </a:prstGeom>
          <a:noFill/>
          <a:ln w="9525">
            <a:noFill/>
            <a:miter lim="800000"/>
            <a:headEnd/>
            <a:tailEnd/>
          </a:ln>
        </p:spPr>
        <p:txBody>
          <a:bodyPr lIns="97637" tIns="48817" rIns="97637" bIns="48817" anchor="b"/>
          <a:lstStyle/>
          <a:p>
            <a:pPr algn="r" defTabSz="976453" fontAlgn="base">
              <a:spcBef>
                <a:spcPct val="0"/>
              </a:spcBef>
              <a:spcAft>
                <a:spcPct val="0"/>
              </a:spcAft>
              <a:defRPr/>
            </a:pPr>
            <a:fld id="{5463AEE9-83AC-4F5F-992C-A99F8264635B}" type="slidenum">
              <a:rPr lang="en-US">
                <a:solidFill>
                  <a:prstClr val="black"/>
                </a:solidFill>
                <a:latin typeface="Gill Sans MT" pitchFamily="34" charset="0"/>
              </a:rPr>
              <a:pPr algn="r" defTabSz="976453" fontAlgn="base">
                <a:spcBef>
                  <a:spcPct val="0"/>
                </a:spcBef>
                <a:spcAft>
                  <a:spcPct val="0"/>
                </a:spcAft>
                <a:defRPr/>
              </a:pPr>
              <a:t>30</a:t>
            </a:fld>
            <a:endParaRPr lang="en-US" dirty="0">
              <a:solidFill>
                <a:prstClr val="black"/>
              </a:solidFill>
              <a:latin typeface="Gill Sans MT" pitchFamily="34" charset="0"/>
            </a:endParaRPr>
          </a:p>
        </p:txBody>
      </p:sp>
      <p:sp>
        <p:nvSpPr>
          <p:cNvPr id="112643" name="Rectangle 2"/>
          <p:cNvSpPr>
            <a:spLocks noGrp="1" noRot="1" noChangeAspect="1" noChangeArrowheads="1" noTextEdit="1"/>
          </p:cNvSpPr>
          <p:nvPr>
            <p:ph type="sldImg"/>
          </p:nvPr>
        </p:nvSpPr>
        <p:spPr>
          <a:xfrm>
            <a:off x="2473325" y="546100"/>
            <a:ext cx="4776788" cy="2687638"/>
          </a:xfrm>
          <a:ln/>
        </p:spPr>
      </p:sp>
      <p:sp>
        <p:nvSpPr>
          <p:cNvPr id="112644" name="Rectangle 3"/>
          <p:cNvSpPr>
            <a:spLocks noGrp="1" noChangeArrowheads="1"/>
          </p:cNvSpPr>
          <p:nvPr>
            <p:ph type="body" idx="1"/>
          </p:nvPr>
        </p:nvSpPr>
        <p:spPr>
          <a:xfrm>
            <a:off x="1286880" y="3420029"/>
            <a:ext cx="7140439" cy="3241766"/>
          </a:xfrm>
          <a:noFill/>
          <a:ln/>
        </p:spPr>
        <p:txBody>
          <a:bodyPr/>
          <a:lstStyle/>
          <a:p>
            <a:pPr defTabSz="931774">
              <a:defRPr/>
            </a:pPr>
            <a:r>
              <a:rPr lang="en-US" baseline="0" dirty="0"/>
              <a:t>-Applying A3 Thinking helps teams to ‘stay on track’ and maintain a strategic, continuous improvement focus by addressing problems that align with strategic goals. </a:t>
            </a:r>
          </a:p>
          <a:p>
            <a:pPr defTabSz="931774">
              <a:defRPr/>
            </a:pPr>
            <a:r>
              <a:rPr lang="en-US" baseline="0" dirty="0"/>
              <a:t>-Through a team-based, iterative approach, each PDSA cycle is planned, launched and analyzed, yielding valuable information to plan for the next PDSA cycle and so on, with each cycle moving the team and organization closer to their ideal.</a:t>
            </a:r>
          </a:p>
          <a:p>
            <a:pPr defTabSz="931774">
              <a:defRPr/>
            </a:pPr>
            <a:endParaRPr lang="en-US" b="1" dirty="0">
              <a:solidFill>
                <a:prstClr val="black"/>
              </a:solidFill>
            </a:endParaRPr>
          </a:p>
          <a:p>
            <a:pPr eaLnBrk="1" hangingPunct="1"/>
            <a:endParaRPr lang="en-US" dirty="0"/>
          </a:p>
        </p:txBody>
      </p:sp>
      <p:sp>
        <p:nvSpPr>
          <p:cNvPr id="2" name="Date Placeholder 1"/>
          <p:cNvSpPr>
            <a:spLocks noGrp="1"/>
          </p:cNvSpPr>
          <p:nvPr>
            <p:ph type="dt" idx="10"/>
          </p:nvPr>
        </p:nvSpPr>
        <p:spPr/>
        <p:txBody>
          <a:bodyPr/>
          <a:lstStyle/>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837026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to start?</a:t>
            </a:r>
          </a:p>
          <a:p>
            <a:r>
              <a:rPr lang="en-US" dirty="0"/>
              <a:t>To clearly define roles and activities within the workflow, can use standard work principles and tools</a:t>
            </a:r>
          </a:p>
          <a:p>
            <a:r>
              <a:rPr lang="en-US" dirty="0"/>
              <a:t>What is standard work and how does it support the reliability of workflow</a:t>
            </a:r>
          </a:p>
          <a:p>
            <a:endParaRPr lang="en-US" dirty="0"/>
          </a:p>
        </p:txBody>
      </p:sp>
      <p:sp>
        <p:nvSpPr>
          <p:cNvPr id="4" name="Slide Number Placeholder 3"/>
          <p:cNvSpPr>
            <a:spLocks noGrp="1"/>
          </p:cNvSpPr>
          <p:nvPr>
            <p:ph type="sldNum" sz="quarter" idx="5"/>
          </p:nvPr>
        </p:nvSpPr>
        <p:spPr/>
        <p:txBody>
          <a:bodyPr/>
          <a:lstStyle/>
          <a:p>
            <a:pPr defTabSz="931774">
              <a:defRPr/>
            </a:pPr>
            <a:fld id="{890502A4-078B-43F3-8DBA-F33F4C0315ED}"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910561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32424"/>
                </a:solidFill>
                <a:effectLst/>
                <a:latin typeface="Montserrat" panose="00000500000000000000" pitchFamily="2" charset="0"/>
              </a:rPr>
              <a:t>What is a SMART Objective?</a:t>
            </a:r>
          </a:p>
          <a:p>
            <a:pPr algn="l" fontAlgn="base"/>
            <a:r>
              <a:rPr lang="en-US" b="0" i="0" dirty="0">
                <a:solidFill>
                  <a:srgbClr val="232424"/>
                </a:solidFill>
                <a:effectLst/>
                <a:latin typeface="gotham_mediumregular"/>
              </a:rPr>
              <a:t>The “SMART” acronym stands for “specific,” “measurable,” “attainable,” “relevant,” and “timely.” </a:t>
            </a:r>
          </a:p>
          <a:p>
            <a:pPr algn="l" fontAlgn="base"/>
            <a:r>
              <a:rPr lang="en-US" b="0" i="0" dirty="0">
                <a:solidFill>
                  <a:srgbClr val="232424"/>
                </a:solidFill>
                <a:effectLst/>
                <a:latin typeface="Montserrat" panose="00000500000000000000" pitchFamily="2" charset="0"/>
              </a:rPr>
              <a:t>Specific</a:t>
            </a:r>
          </a:p>
          <a:p>
            <a:pPr algn="l" fontAlgn="base"/>
            <a:r>
              <a:rPr lang="en-US" b="0" i="0" dirty="0">
                <a:solidFill>
                  <a:srgbClr val="232424"/>
                </a:solidFill>
                <a:effectLst/>
                <a:latin typeface="gotham_mediumregular"/>
              </a:rPr>
              <a:t>focused and identify a tangible outcome/want to achieve. Without being specific, run the risk of being too vague and far more difficult to achieve. answer the six “W” questions:</a:t>
            </a:r>
          </a:p>
          <a:p>
            <a:pPr algn="l" fontAlgn="base"/>
            <a:r>
              <a:rPr lang="en-US" b="0" i="0" dirty="0">
                <a:solidFill>
                  <a:srgbClr val="232424"/>
                </a:solidFill>
                <a:effectLst/>
                <a:latin typeface="gotham_mediumregular"/>
              </a:rPr>
              <a:t>Who: Who is involved in this goal?</a:t>
            </a:r>
          </a:p>
          <a:p>
            <a:pPr algn="l" fontAlgn="base"/>
            <a:r>
              <a:rPr lang="en-US" b="0" i="0" dirty="0">
                <a:solidFill>
                  <a:srgbClr val="232424"/>
                </a:solidFill>
                <a:effectLst/>
                <a:latin typeface="gotham_mediumregular"/>
              </a:rPr>
              <a:t>What: What do you plan to accomplish?</a:t>
            </a:r>
          </a:p>
          <a:p>
            <a:pPr algn="l" fontAlgn="base"/>
            <a:r>
              <a:rPr lang="en-US" b="0" i="0" dirty="0">
                <a:solidFill>
                  <a:srgbClr val="232424"/>
                </a:solidFill>
                <a:effectLst/>
                <a:latin typeface="gotham_mediumregular"/>
              </a:rPr>
              <a:t>Where: Is there a target location for this goal?</a:t>
            </a:r>
          </a:p>
          <a:p>
            <a:pPr algn="l" fontAlgn="base"/>
            <a:r>
              <a:rPr lang="en-US" b="0" i="0" dirty="0">
                <a:solidFill>
                  <a:srgbClr val="232424"/>
                </a:solidFill>
                <a:effectLst/>
                <a:latin typeface="gotham_mediumregular"/>
              </a:rPr>
              <a:t>When: Narrow down a realistic timeline.</a:t>
            </a:r>
          </a:p>
          <a:p>
            <a:pPr algn="l" fontAlgn="base"/>
            <a:r>
              <a:rPr lang="en-US" b="0" i="0" dirty="0">
                <a:solidFill>
                  <a:srgbClr val="232424"/>
                </a:solidFill>
                <a:effectLst/>
                <a:latin typeface="gotham_mediumregular"/>
              </a:rPr>
              <a:t>Which: Note any requirements and constraints involved with this goal.</a:t>
            </a:r>
          </a:p>
          <a:p>
            <a:pPr algn="l" fontAlgn="base"/>
            <a:r>
              <a:rPr lang="en-US" b="0" i="0" dirty="0">
                <a:solidFill>
                  <a:srgbClr val="232424"/>
                </a:solidFill>
                <a:effectLst/>
                <a:latin typeface="gotham_mediumregular"/>
              </a:rPr>
              <a:t>Why: Hone in on your purpose and benefits of accomplishing your goal.</a:t>
            </a:r>
          </a:p>
          <a:p>
            <a:pPr algn="l" fontAlgn="base"/>
            <a:r>
              <a:rPr lang="en-US" b="0" i="0" dirty="0">
                <a:solidFill>
                  <a:srgbClr val="232424"/>
                </a:solidFill>
                <a:effectLst/>
                <a:latin typeface="Montserrat" panose="00000500000000000000" pitchFamily="2" charset="0"/>
              </a:rPr>
              <a:t>Measurable</a:t>
            </a:r>
          </a:p>
          <a:p>
            <a:pPr algn="l" fontAlgn="base"/>
            <a:r>
              <a:rPr lang="en-US" b="0" i="0" dirty="0">
                <a:solidFill>
                  <a:srgbClr val="232424"/>
                </a:solidFill>
                <a:effectLst/>
                <a:latin typeface="gotham_mediumregular"/>
              </a:rPr>
              <a:t>Establishing criteria for measuring progress is key to staying on the path to achieving/can easily measure, ask yourself the following:</a:t>
            </a:r>
          </a:p>
          <a:p>
            <a:pPr algn="l" fontAlgn="base"/>
            <a:r>
              <a:rPr lang="en-US" b="0" i="0" dirty="0">
                <a:solidFill>
                  <a:srgbClr val="232424"/>
                </a:solidFill>
                <a:effectLst/>
                <a:latin typeface="gotham_mediumregular"/>
              </a:rPr>
              <a:t>How many/much?</a:t>
            </a:r>
          </a:p>
          <a:p>
            <a:pPr algn="l" fontAlgn="base"/>
            <a:r>
              <a:rPr lang="en-US" b="0" i="0" dirty="0">
                <a:solidFill>
                  <a:srgbClr val="232424"/>
                </a:solidFill>
                <a:effectLst/>
                <a:latin typeface="gotham_mediumregular"/>
              </a:rPr>
              <a:t>How will I know if I’ve reached my goal?</a:t>
            </a:r>
          </a:p>
          <a:p>
            <a:pPr algn="l" fontAlgn="base"/>
            <a:r>
              <a:rPr lang="en-US" b="0" i="0" dirty="0">
                <a:solidFill>
                  <a:srgbClr val="232424"/>
                </a:solidFill>
                <a:effectLst/>
                <a:latin typeface="gotham_mediumregular"/>
              </a:rPr>
              <a:t>What is a solid indicator of progress?</a:t>
            </a:r>
          </a:p>
          <a:p>
            <a:pPr algn="l" fontAlgn="base"/>
            <a:r>
              <a:rPr lang="en-US" b="0" i="0" dirty="0">
                <a:solidFill>
                  <a:srgbClr val="232424"/>
                </a:solidFill>
                <a:effectLst/>
                <a:latin typeface="gotham_mediumregular"/>
              </a:rPr>
              <a:t>Attaching a number gives you a concrete benchmark to strive toward. </a:t>
            </a:r>
          </a:p>
          <a:p>
            <a:pPr algn="l" fontAlgn="base"/>
            <a:r>
              <a:rPr lang="en-US" b="0" i="0" dirty="0">
                <a:solidFill>
                  <a:srgbClr val="232424"/>
                </a:solidFill>
                <a:effectLst/>
                <a:latin typeface="Montserrat" panose="00000500000000000000" pitchFamily="2" charset="0"/>
              </a:rPr>
              <a:t>Attainable</a:t>
            </a:r>
          </a:p>
          <a:p>
            <a:pPr algn="l" fontAlgn="base"/>
            <a:r>
              <a:rPr lang="en-US" b="0" i="0" dirty="0">
                <a:solidFill>
                  <a:srgbClr val="232424"/>
                </a:solidFill>
                <a:effectLst/>
                <a:latin typeface="gotham_mediumregular"/>
              </a:rPr>
              <a:t>It’s great to have big objectives, but keeping them realistic will help set you up for success. Should be something you’re both willing and able to work towards. Try asking yourself: Do I have the capabilities and resources to realistically achieve this goal? If not, what am I missing?</a:t>
            </a:r>
          </a:p>
          <a:p>
            <a:pPr algn="l" fontAlgn="base"/>
            <a:r>
              <a:rPr lang="en-US" b="0" i="0" dirty="0">
                <a:solidFill>
                  <a:srgbClr val="232424"/>
                </a:solidFill>
                <a:effectLst/>
                <a:latin typeface="Montserrat" panose="00000500000000000000" pitchFamily="2" charset="0"/>
              </a:rPr>
              <a:t>Relevant</a:t>
            </a:r>
          </a:p>
          <a:p>
            <a:pPr algn="l" fontAlgn="base"/>
            <a:r>
              <a:rPr lang="en-US" b="0" i="0" dirty="0">
                <a:solidFill>
                  <a:srgbClr val="232424"/>
                </a:solidFill>
                <a:effectLst/>
                <a:latin typeface="gotham_mediumregular"/>
              </a:rPr>
              <a:t>core initiative and matter to you and your organization/team. </a:t>
            </a:r>
          </a:p>
          <a:p>
            <a:pPr algn="l" fontAlgn="base"/>
            <a:r>
              <a:rPr lang="en-US" b="0" i="0" dirty="0">
                <a:solidFill>
                  <a:srgbClr val="232424"/>
                </a:solidFill>
                <a:effectLst/>
                <a:latin typeface="Montserrat" panose="00000500000000000000" pitchFamily="2" charset="0"/>
              </a:rPr>
              <a:t>Timely</a:t>
            </a:r>
          </a:p>
          <a:p>
            <a:pPr algn="l" fontAlgn="base"/>
            <a:r>
              <a:rPr lang="en-US" b="0" i="0" dirty="0">
                <a:solidFill>
                  <a:srgbClr val="232424"/>
                </a:solidFill>
                <a:effectLst/>
                <a:latin typeface="gotham_mediumregular"/>
              </a:rPr>
              <a:t>have a timeline and target end date. If not on pace to hit your end goal, you’ll be able to identify areas you could be doing more to ensure you reach your goal by the end of the year.</a:t>
            </a:r>
          </a:p>
          <a:p>
            <a:pPr algn="l" fontAlgn="base"/>
            <a:r>
              <a:rPr lang="en-US" b="0" i="0" dirty="0">
                <a:solidFill>
                  <a:srgbClr val="232424"/>
                </a:solidFill>
                <a:effectLst/>
                <a:latin typeface="gotham_mediumregular"/>
              </a:rPr>
              <a:t>Specific and measured goals are the key to success. With your new SMART goal, you’ll have a clear target to aim for, can quickly evaluate whether you’re on track to achieving your goal or falling short, and can celebrate the achievement when it happens because it was realistic and relevant to your business. Using a structure like the SMART formula can help you succeed in whatever you set out to do. If you find that you’re lacking the tools to crush your goals, </a:t>
            </a:r>
            <a:r>
              <a:rPr lang="en-US" b="0" i="0" u="none" strike="noStrike" dirty="0">
                <a:solidFill>
                  <a:srgbClr val="719E32"/>
                </a:solidFill>
                <a:effectLst/>
                <a:latin typeface="gotham_mediumregular"/>
                <a:hlinkClick r:id="rId3"/>
              </a:rPr>
              <a:t>reach out to our team</a:t>
            </a:r>
            <a:r>
              <a:rPr lang="en-US" b="0" i="0" dirty="0">
                <a:solidFill>
                  <a:srgbClr val="232424"/>
                </a:solidFill>
                <a:effectLst/>
                <a:latin typeface="gotham_mediumregular"/>
              </a:rPr>
              <a:t> and let us help you today!</a:t>
            </a:r>
          </a:p>
          <a:p>
            <a:pPr algn="l" fontAlgn="base"/>
            <a:endParaRPr lang="en-US" b="0" i="0" dirty="0">
              <a:solidFill>
                <a:srgbClr val="232424"/>
              </a:solidFill>
              <a:effectLst/>
              <a:latin typeface="gotham_mediumregular"/>
            </a:endParaRP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34</a:t>
            </a:fld>
            <a:endParaRPr lang="en-US" dirty="0"/>
          </a:p>
        </p:txBody>
      </p:sp>
    </p:spTree>
    <p:extLst>
      <p:ext uri="{BB962C8B-B14F-4D97-AF65-F5344CB8AC3E}">
        <p14:creationId xmlns:p14="http://schemas.microsoft.com/office/powerpoint/2010/main" val="278234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33"/>
                </a:solidFill>
                <a:effectLst/>
                <a:latin typeface="Almaden Sans"/>
              </a:rPr>
              <a:t>Good morning and welcome! I’m Sara Nelis, the project manager for the PA perinatal quality collaborative. Thank you for taking time out of your day to join us for this virtual session. </a:t>
            </a:r>
          </a:p>
          <a:p>
            <a:endParaRPr lang="en-US" b="0" i="0" dirty="0">
              <a:solidFill>
                <a:srgbClr val="232333"/>
              </a:solidFill>
              <a:effectLst/>
              <a:latin typeface="Almaden Sans"/>
            </a:endParaRPr>
          </a:p>
          <a:p>
            <a:r>
              <a:rPr lang="en-US" b="0" i="0" dirty="0">
                <a:solidFill>
                  <a:srgbClr val="232333"/>
                </a:solidFill>
                <a:effectLst/>
                <a:latin typeface="Almaden Sans"/>
              </a:rPr>
              <a:t>Today, we’ll be exploring key interventions from our substance use and substance exposed newborn driver diagrams. </a:t>
            </a:r>
          </a:p>
          <a:p>
            <a:endParaRPr lang="en-US" b="0" i="0" dirty="0">
              <a:solidFill>
                <a:srgbClr val="232333"/>
              </a:solidFill>
              <a:effectLst/>
              <a:latin typeface="Almaden Sans"/>
            </a:endParaRPr>
          </a:p>
          <a:p>
            <a:r>
              <a:rPr lang="en-US" b="0" i="0" dirty="0">
                <a:solidFill>
                  <a:srgbClr val="232333"/>
                </a:solidFill>
                <a:effectLst/>
                <a:latin typeface="Almaden Sans"/>
              </a:rPr>
              <a:t>Jennifer Condel, our QI coach leader will be sharing quality improvement tools and techniques to help your team set up for success from the start. </a:t>
            </a:r>
          </a:p>
          <a:p>
            <a:endParaRPr lang="en-US" b="0" i="0" dirty="0">
              <a:solidFill>
                <a:srgbClr val="232333"/>
              </a:solidFill>
              <a:effectLst/>
              <a:latin typeface="Almaden Sans"/>
            </a:endParaRPr>
          </a:p>
          <a:p>
            <a:r>
              <a:rPr lang="en-US" b="0" i="0" dirty="0">
                <a:solidFill>
                  <a:srgbClr val="232333"/>
                </a:solidFill>
                <a:effectLst/>
                <a:latin typeface="Almaden Sans"/>
              </a:rPr>
              <a:t>We will have time at the end for questions, so please don’t hesitate to share your thoughts and questions! </a:t>
            </a:r>
          </a:p>
        </p:txBody>
      </p:sp>
      <p:sp>
        <p:nvSpPr>
          <p:cNvPr id="4" name="Slide Number Placeholder 3"/>
          <p:cNvSpPr>
            <a:spLocks noGrp="1"/>
          </p:cNvSpPr>
          <p:nvPr>
            <p:ph type="sldNum" sz="quarter" idx="5"/>
          </p:nvPr>
        </p:nvSpPr>
        <p:spPr/>
        <p:txBody>
          <a:bodyPr/>
          <a:lstStyle/>
          <a:p>
            <a:fld id="{29AE6012-5D40-468E-BF78-B586823592AD}" type="slidenum">
              <a:rPr lang="en-US" smtClean="0"/>
              <a:t>5</a:t>
            </a:fld>
            <a:endParaRPr lang="en-US" dirty="0"/>
          </a:p>
        </p:txBody>
      </p:sp>
    </p:spTree>
    <p:extLst>
      <p:ext uri="{BB962C8B-B14F-4D97-AF65-F5344CB8AC3E}">
        <p14:creationId xmlns:p14="http://schemas.microsoft.com/office/powerpoint/2010/main" val="3371383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Pulling from driver diagram and correlate structure measure</a:t>
            </a:r>
          </a:p>
        </p:txBody>
      </p:sp>
      <p:sp>
        <p:nvSpPr>
          <p:cNvPr id="4" name="Slide Number Placeholder 3"/>
          <p:cNvSpPr>
            <a:spLocks noGrp="1"/>
          </p:cNvSpPr>
          <p:nvPr>
            <p:ph type="sldNum" sz="quarter" idx="5"/>
          </p:nvPr>
        </p:nvSpPr>
        <p:spPr/>
        <p:txBody>
          <a:bodyPr/>
          <a:lstStyle/>
          <a:p>
            <a:fld id="{29AE6012-5D40-468E-BF78-B586823592AD}" type="slidenum">
              <a:rPr lang="en-US" smtClean="0"/>
              <a:t>35</a:t>
            </a:fld>
            <a:endParaRPr lang="en-US" dirty="0"/>
          </a:p>
        </p:txBody>
      </p:sp>
    </p:spTree>
    <p:extLst>
      <p:ext uri="{BB962C8B-B14F-4D97-AF65-F5344CB8AC3E}">
        <p14:creationId xmlns:p14="http://schemas.microsoft.com/office/powerpoint/2010/main" val="204953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focus area + driver diagram with key interventions + these measures</a:t>
            </a:r>
          </a:p>
        </p:txBody>
      </p:sp>
      <p:sp>
        <p:nvSpPr>
          <p:cNvPr id="4" name="Slide Number Placeholder 3"/>
          <p:cNvSpPr>
            <a:spLocks noGrp="1"/>
          </p:cNvSpPr>
          <p:nvPr>
            <p:ph type="sldNum" sz="quarter" idx="5"/>
          </p:nvPr>
        </p:nvSpPr>
        <p:spPr/>
        <p:txBody>
          <a:bodyPr/>
          <a:lstStyle/>
          <a:p>
            <a:fld id="{29AE6012-5D40-468E-BF78-B586823592AD}" type="slidenum">
              <a:rPr lang="en-US" smtClean="0"/>
              <a:t>36</a:t>
            </a:fld>
            <a:endParaRPr lang="en-US" dirty="0"/>
          </a:p>
        </p:txBody>
      </p:sp>
    </p:spTree>
    <p:extLst>
      <p:ext uri="{BB962C8B-B14F-4D97-AF65-F5344CB8AC3E}">
        <p14:creationId xmlns:p14="http://schemas.microsoft.com/office/powerpoint/2010/main" val="2900746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4613" y="890588"/>
            <a:ext cx="4273550" cy="2405062"/>
          </a:xfrm>
        </p:spPr>
      </p:sp>
      <p:sp>
        <p:nvSpPr>
          <p:cNvPr id="3" name="Notes Placeholder 2"/>
          <p:cNvSpPr>
            <a:spLocks noGrp="1"/>
          </p:cNvSpPr>
          <p:nvPr>
            <p:ph type="body" idx="1"/>
          </p:nvPr>
        </p:nvSpPr>
        <p:spPr/>
        <p:txBody>
          <a:bodyPr/>
          <a:lstStyle/>
          <a:p>
            <a:pPr defTabSz="931774">
              <a:defRPr/>
            </a:pPr>
            <a:r>
              <a:rPr lang="en-US" dirty="0"/>
              <a:t>To gain a better understanding of the problem and its context, we will examine the current condition by first discussing the important skill and tool of observation. </a:t>
            </a:r>
          </a:p>
          <a:p>
            <a:endParaRPr lang="en-US" dirty="0"/>
          </a:p>
        </p:txBody>
      </p:sp>
      <p:sp>
        <p:nvSpPr>
          <p:cNvPr id="4" name="Slide Number Placeholder 3"/>
          <p:cNvSpPr>
            <a:spLocks noGrp="1"/>
          </p:cNvSpPr>
          <p:nvPr>
            <p:ph type="sldNum" sz="quarter" idx="10"/>
          </p:nvPr>
        </p:nvSpPr>
        <p:spPr/>
        <p:txBody>
          <a:bodyPr/>
          <a:lstStyle/>
          <a:p>
            <a:pPr defTabSz="931774">
              <a:defRPr/>
            </a:pPr>
            <a:fld id="{3C95F6C8-C1C1-4FA1-8031-91BB1A0B217B}" type="slidenum">
              <a:rPr lang="en-US">
                <a:solidFill>
                  <a:prstClr val="black"/>
                </a:solidFill>
                <a:latin typeface="Calibri" panose="020F0502020204030204"/>
              </a:rPr>
              <a:pPr defTabSz="931774">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25030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Observation is the first tool in your Lean toolbox.</a:t>
            </a:r>
          </a:p>
          <a:p>
            <a:pPr defTabSz="931774">
              <a:defRPr/>
            </a:pPr>
            <a:endParaRPr lang="en-US" dirty="0"/>
          </a:p>
          <a:p>
            <a:pPr defTabSz="931774">
              <a:defRPr/>
            </a:pPr>
            <a:r>
              <a:rPr lang="en-US" dirty="0"/>
              <a:t>We watch every day.  But what we see is impacted by </a:t>
            </a:r>
            <a:r>
              <a:rPr lang="en-US" dirty="0">
                <a:solidFill>
                  <a:prstClr val="white"/>
                </a:solidFill>
                <a:latin typeface="Arial" panose="020B0604020202020204" pitchFamily="34" charset="0"/>
                <a:cs typeface="Arial" panose="020B0604020202020204" pitchFamily="34" charset="0"/>
              </a:rPr>
              <a:t>our perspective, our experiences, our expectations.  Observation aims to focus on the facts and provide objectivity.</a:t>
            </a:r>
          </a:p>
          <a:p>
            <a:endParaRPr lang="en-US" i="1" dirty="0">
              <a:solidFill>
                <a:srgbClr val="545651"/>
              </a:solidFill>
              <a:latin typeface="Lucida Sans"/>
            </a:endParaRPr>
          </a:p>
          <a:p>
            <a:pPr defTabSz="931774">
              <a:defRPr/>
            </a:pPr>
            <a:r>
              <a:rPr lang="en-US" dirty="0"/>
              <a:t>Have you ever wondered what your work looks like from the customer’s point of view?  What part of your work do they experience?  How do they experience it?  What does it feel like to them? They fill in a lot of blanks when you’re not in their direct line-of-sight.</a:t>
            </a:r>
          </a:p>
          <a:p>
            <a:endParaRPr lang="en-US" i="1" dirty="0">
              <a:solidFill>
                <a:srgbClr val="545651"/>
              </a:solidFill>
              <a:latin typeface="Lucida Sans"/>
            </a:endParaRPr>
          </a:p>
          <a:p>
            <a:r>
              <a:rPr lang="en-US" i="1" dirty="0">
                <a:solidFill>
                  <a:srgbClr val="545651"/>
                </a:solidFill>
                <a:latin typeface="Lucida Sans"/>
              </a:rPr>
              <a:t>Direct observation </a:t>
            </a:r>
            <a:r>
              <a:rPr lang="en-US" dirty="0">
                <a:solidFill>
                  <a:srgbClr val="545651"/>
                </a:solidFill>
                <a:latin typeface="Lucida Sans"/>
              </a:rPr>
              <a:t>gives you an in-depth and detailed understanding of the current process as it is actually performed–not how it should be done or how someone says it is done (standard work). Workers and supervisors can often describe how the process generally works or how it is supposed to work, but deviations from this general or hypothetical conception usually hold the key to addressing the real problem. It is an opportunity to understand the activities or work and responsibilities across teams and departments.</a:t>
            </a:r>
            <a:endParaRPr lang="en-US" b="0" i="0" dirty="0">
              <a:solidFill>
                <a:srgbClr val="545651"/>
              </a:solidFill>
              <a:effectLst/>
              <a:latin typeface="Lucida Sans"/>
            </a:endParaRPr>
          </a:p>
          <a:p>
            <a:endParaRPr lang="en-US" dirty="0"/>
          </a:p>
          <a:p>
            <a:r>
              <a:rPr lang="en-US" dirty="0"/>
              <a:t>Remember Dr. Shannon discussion about putting the data into a human element- what are the circumstances around those numbers? Observation is data. It helps to identify, what the patient need is and how it was approached as well as what did it take for the staff member(s) to meet that need.</a:t>
            </a:r>
          </a:p>
          <a:p>
            <a:pPr defTabSz="931683">
              <a:defRPr/>
            </a:pPr>
            <a:endParaRPr lang="en-US" dirty="0">
              <a:solidFill>
                <a:srgbClr val="545651"/>
              </a:solidFill>
              <a:latin typeface="Lucida Sans"/>
            </a:endParaRPr>
          </a:p>
          <a:p>
            <a:pPr defTabSz="931683">
              <a:defRPr/>
            </a:pPr>
            <a:r>
              <a:rPr lang="en-US" dirty="0">
                <a:solidFill>
                  <a:srgbClr val="545651"/>
                </a:solidFill>
                <a:latin typeface="Lucida Sans"/>
              </a:rPr>
              <a:t>. </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64861A35-7837-4337-8514-C744CE625A94}" type="slidenum">
              <a:rPr lang="en-US" smtClean="0"/>
              <a:t>38</a:t>
            </a:fld>
            <a:endParaRPr lang="en-US"/>
          </a:p>
        </p:txBody>
      </p:sp>
    </p:spTree>
    <p:extLst>
      <p:ext uri="{BB962C8B-B14F-4D97-AF65-F5344CB8AC3E}">
        <p14:creationId xmlns:p14="http://schemas.microsoft.com/office/powerpoint/2010/main" val="3156848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mins</a:t>
            </a:r>
          </a:p>
          <a:p>
            <a:endParaRPr lang="en-US" dirty="0"/>
          </a:p>
          <a:p>
            <a:r>
              <a:rPr lang="en-US" dirty="0"/>
              <a:t>Let’s practice watching work happen in this video and identify what type of wastes you see? Click the play button in the bottom left corner of the slide to begin the video.</a:t>
            </a:r>
          </a:p>
        </p:txBody>
      </p:sp>
      <p:sp>
        <p:nvSpPr>
          <p:cNvPr id="4" name="Slide Number Placeholder 3"/>
          <p:cNvSpPr>
            <a:spLocks noGrp="1"/>
          </p:cNvSpPr>
          <p:nvPr>
            <p:ph type="sldNum" sz="quarter" idx="5"/>
          </p:nvPr>
        </p:nvSpPr>
        <p:spPr/>
        <p:txBody>
          <a:bodyPr/>
          <a:lstStyle/>
          <a:p>
            <a:pPr defTabSz="931774">
              <a:defRPr/>
            </a:pPr>
            <a:fld id="{A1C80ADC-7887-4378-8AF3-A7BDD0DC3D83}" type="slidenum">
              <a:rPr lang="en-US">
                <a:solidFill>
                  <a:prstClr val="black"/>
                </a:solidFill>
                <a:latin typeface="Calibri" panose="020F0502020204030204"/>
              </a:rPr>
              <a:pPr defTabSz="931774">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833646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it easy to identify the wastes in this video?  Probably, particularly because it not a healthcare example and could be considered a must simpler process.  It focuses on the customer goal of ideally ‘wrapping chocolates’ which if an error occurred, would be less impactful to the customer.</a:t>
            </a:r>
          </a:p>
          <a:p>
            <a:endParaRPr lang="en-US" dirty="0"/>
          </a:p>
          <a:p>
            <a:r>
              <a:rPr lang="en-US" dirty="0"/>
              <a:t>In this video, all types of waste were present. It was a good example of ‘minds ignored’.  Do you think this occurred because of the environment in which Lucy and Ethel were working?  Did the supervisor allow them to speak up when they encountered problems?  If she would have, perhaps the process could have been improved.  An important reminder for the role of leadership.</a:t>
            </a:r>
          </a:p>
        </p:txBody>
      </p:sp>
      <p:sp>
        <p:nvSpPr>
          <p:cNvPr id="4" name="Slide Number Placeholder 3"/>
          <p:cNvSpPr>
            <a:spLocks noGrp="1"/>
          </p:cNvSpPr>
          <p:nvPr>
            <p:ph type="sldNum" sz="quarter" idx="5"/>
          </p:nvPr>
        </p:nvSpPr>
        <p:spPr/>
        <p:txBody>
          <a:bodyPr/>
          <a:lstStyle/>
          <a:p>
            <a:fld id="{64861A35-7837-4337-8514-C744CE625A94}" type="slidenum">
              <a:rPr lang="en-US" smtClean="0"/>
              <a:t>40</a:t>
            </a:fld>
            <a:endParaRPr lang="en-US"/>
          </a:p>
        </p:txBody>
      </p:sp>
    </p:spTree>
    <p:extLst>
      <p:ext uri="{BB962C8B-B14F-4D97-AF65-F5344CB8AC3E}">
        <p14:creationId xmlns:p14="http://schemas.microsoft.com/office/powerpoint/2010/main" val="3199707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eaLnBrk="0" hangingPunct="0">
              <a:defRPr>
                <a:solidFill>
                  <a:schemeClr val="tx1"/>
                </a:solidFill>
                <a:latin typeface="Gill Sans MT" panose="020B0502020104020203" pitchFamily="34" charset="0"/>
              </a:defRPr>
            </a:lvl1pPr>
            <a:lvl2pPr marL="757066" indent="-291179" defTabSz="949568" eaLnBrk="0" hangingPunct="0">
              <a:defRPr>
                <a:solidFill>
                  <a:schemeClr val="tx1"/>
                </a:solidFill>
                <a:latin typeface="Gill Sans MT" panose="020B0502020104020203" pitchFamily="34" charset="0"/>
              </a:defRPr>
            </a:lvl2pPr>
            <a:lvl3pPr marL="1164717" indent="-232943" defTabSz="949568" eaLnBrk="0" hangingPunct="0">
              <a:defRPr>
                <a:solidFill>
                  <a:schemeClr val="tx1"/>
                </a:solidFill>
                <a:latin typeface="Gill Sans MT" panose="020B0502020104020203" pitchFamily="34" charset="0"/>
              </a:defRPr>
            </a:lvl3pPr>
            <a:lvl4pPr marL="1630604" indent="-232943" defTabSz="949568" eaLnBrk="0" hangingPunct="0">
              <a:defRPr>
                <a:solidFill>
                  <a:schemeClr val="tx1"/>
                </a:solidFill>
                <a:latin typeface="Gill Sans MT" panose="020B0502020104020203" pitchFamily="34" charset="0"/>
              </a:defRPr>
            </a:lvl4pPr>
            <a:lvl5pPr marL="2096491" indent="-232943" defTabSz="949568" eaLnBrk="0" hangingPunct="0">
              <a:defRPr>
                <a:solidFill>
                  <a:schemeClr val="tx1"/>
                </a:solidFill>
                <a:latin typeface="Gill Sans MT" panose="020B0502020104020203" pitchFamily="34" charset="0"/>
              </a:defRPr>
            </a:lvl5pPr>
            <a:lvl6pPr marL="2562377" indent="-232943" defTabSz="949568" eaLnBrk="0" fontAlgn="base" hangingPunct="0">
              <a:spcBef>
                <a:spcPct val="0"/>
              </a:spcBef>
              <a:spcAft>
                <a:spcPct val="0"/>
              </a:spcAft>
              <a:defRPr>
                <a:solidFill>
                  <a:schemeClr val="tx1"/>
                </a:solidFill>
                <a:latin typeface="Gill Sans MT" panose="020B0502020104020203" pitchFamily="34" charset="0"/>
              </a:defRPr>
            </a:lvl6pPr>
            <a:lvl7pPr marL="3028264" indent="-232943" defTabSz="949568" eaLnBrk="0" fontAlgn="base" hangingPunct="0">
              <a:spcBef>
                <a:spcPct val="0"/>
              </a:spcBef>
              <a:spcAft>
                <a:spcPct val="0"/>
              </a:spcAft>
              <a:defRPr>
                <a:solidFill>
                  <a:schemeClr val="tx1"/>
                </a:solidFill>
                <a:latin typeface="Gill Sans MT" panose="020B0502020104020203" pitchFamily="34" charset="0"/>
              </a:defRPr>
            </a:lvl7pPr>
            <a:lvl8pPr marL="3494151" indent="-232943" defTabSz="949568" eaLnBrk="0" fontAlgn="base" hangingPunct="0">
              <a:spcBef>
                <a:spcPct val="0"/>
              </a:spcBef>
              <a:spcAft>
                <a:spcPct val="0"/>
              </a:spcAft>
              <a:defRPr>
                <a:solidFill>
                  <a:schemeClr val="tx1"/>
                </a:solidFill>
                <a:latin typeface="Gill Sans MT" panose="020B0502020104020203" pitchFamily="34" charset="0"/>
              </a:defRPr>
            </a:lvl8pPr>
            <a:lvl9pPr marL="3960038" indent="-232943" defTabSz="949568"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fld id="{6684C322-DF82-4EA5-9644-95FA39DC1A97}" type="slidenum">
              <a:rPr lang="en-US" altLang="en-US"/>
              <a:pPr eaLnBrk="1" hangingPunct="1"/>
              <a:t>41</a:t>
            </a:fld>
            <a:endParaRPr lang="en-US" alt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altLang="en-US" dirty="0"/>
              <a:t>-Variability, often in the form of ‘waste’ or non-value-added work, can significantly contribute to an unstable and therefore unreliable system. We will discuss in more detail the concepts of value and non-value-added work in the Eliciting, Verifying and Responding to Concerns module.</a:t>
            </a:r>
          </a:p>
          <a:p>
            <a:pPr eaLnBrk="1" hangingPunct="1">
              <a:buFontTx/>
              <a:buNone/>
            </a:pPr>
            <a:r>
              <a:rPr lang="en-US" altLang="en-US" dirty="0"/>
              <a:t>-Think back to Dr. Shannon’s comments regarding his hospital’s unreliable processes and variations or workarounds in staff workflow across multiple aspects of conducting a central line insertion.  As a result, patients were harmed, and staff were frustrated and discouraged.  Consider your own experiences in navigating this type of health care environment.</a:t>
            </a:r>
          </a:p>
          <a:p>
            <a:r>
              <a:rPr lang="en-US" altLang="en-US" dirty="0"/>
              <a:t>-Identifying and eliminating or reducing high levels of variability is a critical first step to not only creating stable processes but laying a foundation for quality improvement.  </a:t>
            </a:r>
          </a:p>
          <a:p>
            <a:r>
              <a:rPr lang="en-US" altLang="en-US" dirty="0"/>
              <a:t>-A3 Thinking can help a team systematically reach a level of stability or standardization such that it becomes momentum for ongoing continuous improvement.  As processes evolve through iterative experimentation, variability is designed out, processes and therefore the system, becomes more reliable. </a:t>
            </a:r>
          </a:p>
        </p:txBody>
      </p:sp>
    </p:spTree>
    <p:extLst>
      <p:ext uri="{BB962C8B-B14F-4D97-AF65-F5344CB8AC3E}">
        <p14:creationId xmlns:p14="http://schemas.microsoft.com/office/powerpoint/2010/main" val="302198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Switch to senior example</a:t>
            </a:r>
          </a:p>
          <a:p>
            <a:endParaRPr lang="en-US" dirty="0"/>
          </a:p>
          <a:p>
            <a:r>
              <a:rPr lang="en-US" dirty="0"/>
              <a:t>Validation of concerns and clarification of problems require intensive data collection and analysis. </a:t>
            </a:r>
          </a:p>
          <a:p>
            <a:r>
              <a:rPr lang="en-US" dirty="0"/>
              <a:t>&gt;[click]The specific data needed will change depending on the PDSA step involved. </a:t>
            </a:r>
          </a:p>
          <a:p>
            <a:r>
              <a:rPr lang="en-US" dirty="0"/>
              <a:t>&gt;[click]Once a countermeasure has been implemented, measurement of output and outcomes is key.</a:t>
            </a:r>
          </a:p>
        </p:txBody>
      </p:sp>
      <p:sp>
        <p:nvSpPr>
          <p:cNvPr id="4" name="Slide Number Placeholder 3"/>
          <p:cNvSpPr>
            <a:spLocks noGrp="1"/>
          </p:cNvSpPr>
          <p:nvPr>
            <p:ph type="sldNum" sz="quarter" idx="10"/>
          </p:nvPr>
        </p:nvSpPr>
        <p:spPr/>
        <p:txBody>
          <a:bodyPr/>
          <a:lstStyle/>
          <a:p>
            <a:fld id="{F519928B-17DC-46BA-AA64-EC450EF0D60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883258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40013" y="892175"/>
            <a:ext cx="4279900" cy="2408238"/>
          </a:xfrm>
        </p:spPr>
      </p:sp>
      <p:sp>
        <p:nvSpPr>
          <p:cNvPr id="3" name="Notes Placeholder 2"/>
          <p:cNvSpPr>
            <a:spLocks noGrp="1"/>
          </p:cNvSpPr>
          <p:nvPr>
            <p:ph type="body" idx="1"/>
          </p:nvPr>
        </p:nvSpPr>
        <p:spPr/>
        <p:txBody>
          <a:bodyPr/>
          <a:lstStyle/>
          <a:p>
            <a:pPr rtl="0"/>
            <a:r>
              <a:rPr lang="en-US" dirty="0"/>
              <a:t>Once we have identified a problem we want to get a deeper understanding to help drive improvements. Be sure to state the problem explicitly and with concise language. State only the facts, don’t interject subjective opinions. There are three areas will help. First, ensure the problem is clearly defined.  Ask yourself,  what is the problem that you are experiencing?  How do we know this is a problem? Why is it important to solve?</a:t>
            </a:r>
            <a:endParaRPr lang="en-US" b="0" dirty="0">
              <a:effectLst/>
            </a:endParaRPr>
          </a:p>
          <a:p>
            <a:pPr rtl="0"/>
            <a:r>
              <a:rPr lang="en-US" dirty="0"/>
              <a:t>Second, define the scope, identify the finite details of what is being experienced. . Who is experiencing the problem? Where is the problem occurring? When is the problem happening? </a:t>
            </a:r>
            <a:endParaRPr lang="en-US" b="0" dirty="0">
              <a:effectLst/>
            </a:endParaRPr>
          </a:p>
          <a:p>
            <a:pPr rtl="0"/>
            <a:r>
              <a:rPr lang="en-US" dirty="0"/>
              <a:t>Third, define the team to support the improvement efforts. Who owns the problem?  Who has interest or concern in the problem ? Who can make decisions about the problem to help remove potential barriers? Who is involved in the problem at the front-line, the people who do the work daily that will know how to solve the problem ?</a:t>
            </a:r>
            <a:endParaRPr lang="en-US" b="0" dirty="0">
              <a:effectLst/>
            </a:endParaRPr>
          </a:p>
          <a:p>
            <a:pPr rtl="0"/>
            <a:r>
              <a:rPr lang="en-US" dirty="0"/>
              <a:t>Remember, your problems are not “the” problem. There could be a variety of causes, so don’t prematurely suggest solutions. </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274AD19E-0761-48E6-96AE-5AAE153AC8B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119269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Calibri" panose="020F0502020204030204" pitchFamily="34" charset="0"/>
                <a:cs typeface="Calibri" panose="020F0502020204030204" pitchFamily="34" charset="0"/>
              </a:rPr>
              <a:t>In the prior module, you learned about identifying opportunities through the DOWNTIME mnemonic for the principal causes of waste that we look for in organizational processes.  </a:t>
            </a:r>
          </a:p>
          <a:p>
            <a:pPr defTabSz="931774">
              <a:defRPr/>
            </a:pPr>
            <a:r>
              <a:rPr lang="en-US" dirty="0">
                <a:latin typeface="Calibri" panose="020F0502020204030204" pitchFamily="34" charset="0"/>
                <a:cs typeface="Calibri" panose="020F0502020204030204" pitchFamily="34" charset="0"/>
              </a:rPr>
              <a:t>&gt;The provides a grounding through the lens of </a:t>
            </a:r>
            <a:r>
              <a:rPr lang="en-US" u="sng" dirty="0">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value perspective for the customer or patient, and the staff working in that environment.</a:t>
            </a:r>
            <a:endParaRPr lang="en-US" dirty="0"/>
          </a:p>
          <a:p>
            <a:endParaRPr lang="en-US" dirty="0"/>
          </a:p>
        </p:txBody>
      </p:sp>
      <p:sp>
        <p:nvSpPr>
          <p:cNvPr id="4" name="Slide Number Placeholder 3"/>
          <p:cNvSpPr>
            <a:spLocks noGrp="1"/>
          </p:cNvSpPr>
          <p:nvPr>
            <p:ph type="sldNum" sz="quarter" idx="5"/>
          </p:nvPr>
        </p:nvSpPr>
        <p:spPr/>
        <p:txBody>
          <a:bodyPr/>
          <a:lstStyle/>
          <a:p>
            <a:fld id="{64861A35-7837-4337-8514-C744CE625A94}" type="slidenum">
              <a:rPr lang="en-US" smtClean="0"/>
              <a:t>44</a:t>
            </a:fld>
            <a:endParaRPr lang="en-US"/>
          </a:p>
        </p:txBody>
      </p:sp>
    </p:spTree>
    <p:extLst>
      <p:ext uri="{BB962C8B-B14F-4D97-AF65-F5344CB8AC3E}">
        <p14:creationId xmlns:p14="http://schemas.microsoft.com/office/powerpoint/2010/main" val="3026257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6</a:t>
            </a:fld>
            <a:endParaRPr lang="en-US" dirty="0"/>
          </a:p>
        </p:txBody>
      </p:sp>
    </p:spTree>
    <p:extLst>
      <p:ext uri="{BB962C8B-B14F-4D97-AF65-F5344CB8AC3E}">
        <p14:creationId xmlns:p14="http://schemas.microsoft.com/office/powerpoint/2010/main" val="3981973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4613" y="890588"/>
            <a:ext cx="4273550" cy="2405062"/>
          </a:xfrm>
        </p:spPr>
      </p:sp>
      <p:sp>
        <p:nvSpPr>
          <p:cNvPr id="3" name="Notes Placeholder 2"/>
          <p:cNvSpPr>
            <a:spLocks noGrp="1"/>
          </p:cNvSpPr>
          <p:nvPr>
            <p:ph type="body" idx="1"/>
          </p:nvPr>
        </p:nvSpPr>
        <p:spPr/>
        <p:txBody>
          <a:bodyPr/>
          <a:lstStyle/>
          <a:p>
            <a:pPr defTabSz="931774">
              <a:defRPr/>
            </a:pPr>
            <a:r>
              <a:rPr lang="en-US" baseline="0" dirty="0"/>
              <a:t>Process mapping provides an opportunity to share an understanding of the current condition visually with all involved</a:t>
            </a:r>
            <a:endParaRPr lang="en-US" b="1" dirty="0"/>
          </a:p>
          <a:p>
            <a:endParaRPr lang="en-US" dirty="0"/>
          </a:p>
        </p:txBody>
      </p:sp>
      <p:sp>
        <p:nvSpPr>
          <p:cNvPr id="4" name="Slide Number Placeholder 3"/>
          <p:cNvSpPr>
            <a:spLocks noGrp="1"/>
          </p:cNvSpPr>
          <p:nvPr>
            <p:ph type="sldNum" sz="quarter" idx="10"/>
          </p:nvPr>
        </p:nvSpPr>
        <p:spPr/>
        <p:txBody>
          <a:bodyPr/>
          <a:lstStyle/>
          <a:p>
            <a:fld id="{3C95F6C8-C1C1-4FA1-8031-91BB1A0B217B}"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986962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920750"/>
            <a:ext cx="4421188" cy="2487613"/>
          </a:xfrm>
        </p:spPr>
      </p:sp>
      <p:sp>
        <p:nvSpPr>
          <p:cNvPr id="3" name="Notes Placeholder 2"/>
          <p:cNvSpPr>
            <a:spLocks noGrp="1"/>
          </p:cNvSpPr>
          <p:nvPr>
            <p:ph type="body" idx="1"/>
          </p:nvPr>
        </p:nvSpPr>
        <p:spPr/>
        <p:txBody>
          <a:bodyPr/>
          <a:lstStyle/>
          <a:p>
            <a:r>
              <a:rPr lang="en-US" b="1" dirty="0"/>
              <a:t>Types of Maps</a:t>
            </a:r>
          </a:p>
          <a:p>
            <a:r>
              <a:rPr lang="en-US" dirty="0"/>
              <a:t>We regularly use</a:t>
            </a:r>
            <a:r>
              <a:rPr lang="en-US" baseline="0" dirty="0"/>
              <a:t> different types of maps to visually represent work.  Each of these maps has some special advantages: to highlight decision-making, examine time use, assess environmental challenges, and clarify roles.</a:t>
            </a:r>
            <a:endParaRPr lang="en-US" dirty="0"/>
          </a:p>
        </p:txBody>
      </p:sp>
      <p:sp>
        <p:nvSpPr>
          <p:cNvPr id="4" name="Slide Number Placeholder 3"/>
          <p:cNvSpPr>
            <a:spLocks noGrp="1"/>
          </p:cNvSpPr>
          <p:nvPr>
            <p:ph type="sldNum" sz="quarter" idx="10"/>
          </p:nvPr>
        </p:nvSpPr>
        <p:spPr/>
        <p:txBody>
          <a:bodyPr/>
          <a:lstStyle/>
          <a:p>
            <a:fld id="{3C95F6C8-C1C1-4FA1-8031-91BB1A0B217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60396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focus on this process map.</a:t>
            </a:r>
          </a:p>
          <a:p>
            <a:r>
              <a:rPr lang="en-US" dirty="0"/>
              <a:t>How can you build reliability into the workflows for staff and the patient to know the why, how and when for the success of their work and to trust the outcomes of those workflow processes for quality patient care?</a:t>
            </a:r>
          </a:p>
          <a:p>
            <a:r>
              <a:rPr lang="en-US" dirty="0"/>
              <a:t>This occurs through the design of the workflow or process map. Here is an example of workflow template. </a:t>
            </a:r>
          </a:p>
          <a:p>
            <a:r>
              <a:rPr lang="en-US" dirty="0"/>
              <a:t>Key components are: clearly defining the roles to do the work, the tasks/activities necessary to successfully complete the work and the process goals and expectations</a:t>
            </a:r>
          </a:p>
          <a:p>
            <a:r>
              <a:rPr lang="en-US" dirty="0"/>
              <a:t>Visual representation of the information for including in daily work (accessible, clear) </a:t>
            </a:r>
          </a:p>
          <a:p>
            <a:pPr defTabSz="949478">
              <a:defRPr/>
            </a:pPr>
            <a:r>
              <a:rPr lang="en-US" altLang="en-US" dirty="0"/>
              <a:t>The map can look different but all need to reflect who is doing what work, what the work is, why they are doing the work and the goals</a:t>
            </a:r>
          </a:p>
          <a:p>
            <a:endParaRPr lang="en-US" dirty="0"/>
          </a:p>
          <a:p>
            <a:r>
              <a:rPr lang="en-US" altLang="en-US" dirty="0"/>
              <a:t>-------------------------------------------------</a:t>
            </a:r>
          </a:p>
          <a:p>
            <a:r>
              <a:rPr lang="en-US" altLang="en-US" dirty="0"/>
              <a:t>The list of directions serves a limited purpose that might be just right for the driver, but the map showing the route offers similar information as well as opportunities to make the journey more valuable.</a:t>
            </a:r>
          </a:p>
          <a:p>
            <a:r>
              <a:rPr lang="en-US" b="1" dirty="0"/>
              <a:t>Rule 1 addresses how people work</a:t>
            </a:r>
            <a:r>
              <a:rPr lang="en-US" dirty="0"/>
              <a:t>: All activities must be highly specified as to content, sequence, timing and expected outcome.</a:t>
            </a:r>
          </a:p>
          <a:p>
            <a:r>
              <a:rPr lang="en-US" b="1" dirty="0"/>
              <a:t>Rule 2 addresses how people communicate</a:t>
            </a:r>
            <a:r>
              <a:rPr lang="en-US" dirty="0"/>
              <a:t>: All communications must be highly specified and direct, with clear yes-no signals back and forth.</a:t>
            </a:r>
          </a:p>
          <a:p>
            <a:r>
              <a:rPr lang="en-US" b="1" dirty="0"/>
              <a:t>Rule 3 addresses how pathways are constructed</a:t>
            </a:r>
            <a:r>
              <a:rPr lang="en-US" dirty="0"/>
              <a:t>: The pathway for every service or product must be pre-defined, highly specified, simple and direct – with no loops or forks.</a:t>
            </a:r>
          </a:p>
          <a:p>
            <a:r>
              <a:rPr lang="en-US" b="1" dirty="0"/>
              <a:t>Rule 4 addresses how improvements are made</a:t>
            </a:r>
            <a:r>
              <a:rPr lang="en-US" dirty="0"/>
              <a:t>: All improvements must be made using data-driven scientific methods, as close to the work as possible, by the people who do the actual work and under the guidance of a teacher or coach.</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90502A4-078B-43F3-8DBA-F33F4C0315ED}" type="slidenum">
              <a:rPr lang="en-US" smtClean="0"/>
              <a:t>47</a:t>
            </a:fld>
            <a:endParaRPr lang="en-US"/>
          </a:p>
        </p:txBody>
      </p:sp>
    </p:spTree>
    <p:extLst>
      <p:ext uri="{BB962C8B-B14F-4D97-AF65-F5344CB8AC3E}">
        <p14:creationId xmlns:p14="http://schemas.microsoft.com/office/powerpoint/2010/main" val="3417611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Root Cause Analysis in Summary</a:t>
            </a:r>
          </a:p>
          <a:p>
            <a:endParaRPr lang="en-US" b="1" dirty="0"/>
          </a:p>
          <a:p>
            <a:r>
              <a:rPr lang="en-US" dirty="0"/>
              <a:t>Positive impact can have a ripple effect (up and downstream)</a:t>
            </a:r>
          </a:p>
          <a:p>
            <a:r>
              <a:rPr lang="en-US" dirty="0"/>
              <a:t>How contribute to the response</a:t>
            </a:r>
          </a:p>
          <a:p>
            <a:r>
              <a:rPr lang="en-US" dirty="0"/>
              <a:t>Be adaptable</a:t>
            </a:r>
          </a:p>
          <a:p>
            <a:r>
              <a:rPr lang="en-US" dirty="0"/>
              <a:t>How work together as a team (own interests and perspectives)</a:t>
            </a:r>
          </a:p>
          <a:p>
            <a:pPr lvl="1"/>
            <a:r>
              <a:rPr lang="en-US" dirty="0"/>
              <a:t>Many people, concurrent A3s work across roots</a:t>
            </a:r>
            <a:endParaRPr lang="en-US" b="1" dirty="0"/>
          </a:p>
        </p:txBody>
      </p:sp>
      <p:sp>
        <p:nvSpPr>
          <p:cNvPr id="4" name="Slide Number Placeholder 3"/>
          <p:cNvSpPr>
            <a:spLocks noGrp="1"/>
          </p:cNvSpPr>
          <p:nvPr>
            <p:ph type="sldNum" sz="quarter" idx="10"/>
          </p:nvPr>
        </p:nvSpPr>
        <p:spPr/>
        <p:txBody>
          <a:bodyPr/>
          <a:lstStyle/>
          <a:p>
            <a:pPr defTabSz="931774">
              <a:defRPr/>
            </a:pPr>
            <a:fld id="{0661A549-441E-4CAC-8EFE-5E618A6CC966}" type="slidenum">
              <a:rPr lang="en-US">
                <a:solidFill>
                  <a:prstClr val="black"/>
                </a:solidFill>
                <a:latin typeface="Calibri" panose="020F0502020204030204"/>
              </a:rPr>
              <a:pPr defTabSz="931774">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3352241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t>Cause and Effect or “Fishbone” Diagram</a:t>
            </a:r>
            <a:endParaRPr lang="en-US" dirty="0">
              <a:effectLst/>
            </a:endParaRPr>
          </a:p>
          <a:p>
            <a:r>
              <a:rPr lang="en-US" dirty="0"/>
              <a:t>Here is what a Fishbone diagram</a:t>
            </a:r>
            <a:r>
              <a:rPr lang="en-US" baseline="0" dirty="0"/>
              <a:t> looks like.  [click] fish [click]We start by writing the effect in the box to the far right.  For most situations I like to use these six labels for the spines of the diagram.  [read them]</a:t>
            </a:r>
          </a:p>
          <a:p>
            <a:r>
              <a:rPr lang="en-US" baseline="0" dirty="0"/>
              <a:t>In some cases you may want to use different labels that better fit the problem at hand…that’s fine.  This is a brainstorming method:  that means that we don’t criticize any of the causes suggested by the team.  But be sure to point out that you don’t want personal blame on the diagram: you just want system factors could impact the problem.</a:t>
            </a:r>
            <a:endParaRPr lang="en-US" dirty="0"/>
          </a:p>
        </p:txBody>
      </p:sp>
      <p:sp>
        <p:nvSpPr>
          <p:cNvPr id="4" name="Slide Number Placeholder 3"/>
          <p:cNvSpPr>
            <a:spLocks noGrp="1"/>
          </p:cNvSpPr>
          <p:nvPr>
            <p:ph type="sldNum" sz="quarter" idx="10"/>
          </p:nvPr>
        </p:nvSpPr>
        <p:spPr/>
        <p:txBody>
          <a:bodyPr/>
          <a:lstStyle/>
          <a:p>
            <a:pPr defTabSz="949478">
              <a:defRPr/>
            </a:pPr>
            <a:fld id="{2ACBD6A7-90C6-4DC2-B31B-7FF2873823CB}" type="slidenum">
              <a:rPr lang="en-US">
                <a:solidFill>
                  <a:prstClr val="black"/>
                </a:solidFill>
                <a:latin typeface="Calibri" panose="020F0502020204030204"/>
              </a:rPr>
              <a:pPr defTabSz="949478">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944243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4707DF-4078-407E-9FBA-FE5600D8E3D3}"/>
              </a:ext>
            </a:extLst>
          </p:cNvPr>
          <p:cNvSpPr>
            <a:spLocks noGrp="1"/>
          </p:cNvSpPr>
          <p:nvPr>
            <p:ph type="body" idx="1"/>
          </p:nvPr>
        </p:nvSpPr>
        <p:spPr/>
        <p:txBody>
          <a:bodyPr/>
          <a:lstStyle/>
          <a:p>
            <a:pPr defTabSz="949478">
              <a:defRPr/>
            </a:pPr>
            <a:r>
              <a:rPr lang="en-US" b="1" dirty="0">
                <a:cs typeface="Arial" panose="020B0604020202020204" pitchFamily="34" charset="0"/>
              </a:rPr>
              <a:t>Root Cause Analysis Tools: Fishbone</a:t>
            </a:r>
          </a:p>
          <a:p>
            <a:r>
              <a:rPr lang="en-US" b="0" dirty="0"/>
              <a:t>Brainstorming with a purpose !!</a:t>
            </a:r>
          </a:p>
          <a:p>
            <a:r>
              <a:rPr lang="en-US" dirty="0"/>
              <a:t>RCA is a tool that works only when it is part of a philosophy that respects each of the people in the process and looks for ways to make the process better, without blame.</a:t>
            </a:r>
          </a:p>
          <a:p>
            <a:pPr defTabSz="931774">
              <a:defRPr/>
            </a:pPr>
            <a:r>
              <a:rPr lang="en-US" dirty="0"/>
              <a:t>Most errors have many little causes that combine to create the problem.  We need to </a:t>
            </a:r>
            <a:r>
              <a:rPr lang="en-US" b="1" dirty="0"/>
              <a:t>explore all the issues</a:t>
            </a:r>
            <a:r>
              <a:rPr lang="en-US" dirty="0"/>
              <a:t> that might have contributed to the error before we try to prevent it.  Plan to </a:t>
            </a:r>
            <a:r>
              <a:rPr lang="en-US" b="1" dirty="0"/>
              <a:t>involve all of the care team</a:t>
            </a:r>
            <a:r>
              <a:rPr lang="en-US" dirty="0"/>
              <a:t> as well as patients in discussing possible causes of the error.  The fishbone diagram helps to organize the ideas collected at the Root Cause Analysis brainstorming session.</a:t>
            </a:r>
          </a:p>
          <a:p>
            <a:pPr defTabSz="931774">
              <a:defRPr/>
            </a:pPr>
            <a:endParaRPr lang="en-US" b="1" dirty="0"/>
          </a:p>
          <a:p>
            <a:pPr defTabSz="931774">
              <a:defRPr/>
            </a:pPr>
            <a:r>
              <a:rPr lang="en-US" dirty="0"/>
              <a:t>[click]  Here is a root cause analysis that our staff at PRHI did as a result of our recent observations.  At your next training session you will improve upon our initial effort</a:t>
            </a:r>
          </a:p>
          <a:p>
            <a:endParaRPr lang="en-US" dirty="0"/>
          </a:p>
          <a:p>
            <a:pPr defTabSz="931774">
              <a:defRPr/>
            </a:pPr>
            <a:r>
              <a:rPr lang="en-US" i="1" dirty="0">
                <a:solidFill>
                  <a:prstClr val="black"/>
                </a:solidFill>
                <a:latin typeface="Arial"/>
              </a:rPr>
              <a:t>The factors that cause the problems that affect the quality of our work:</a:t>
            </a:r>
          </a:p>
          <a:p>
            <a:pPr defTabSz="931774">
              <a:defRPr/>
            </a:pPr>
            <a:endParaRPr lang="en-US" i="1" dirty="0">
              <a:solidFill>
                <a:prstClr val="black"/>
              </a:solidFill>
              <a:latin typeface="Arial"/>
            </a:endParaRPr>
          </a:p>
          <a:p>
            <a:pPr defTabSz="931774">
              <a:defRPr/>
            </a:pPr>
            <a:r>
              <a:rPr lang="en-US" i="1" dirty="0">
                <a:solidFill>
                  <a:prstClr val="black"/>
                </a:solidFill>
                <a:latin typeface="Arial"/>
              </a:rPr>
              <a:t>People</a:t>
            </a:r>
            <a:br>
              <a:rPr lang="en-US" i="1" dirty="0">
                <a:solidFill>
                  <a:prstClr val="black"/>
                </a:solidFill>
                <a:latin typeface="Arial"/>
              </a:rPr>
            </a:br>
            <a:r>
              <a:rPr lang="en-US" i="1" dirty="0">
                <a:solidFill>
                  <a:prstClr val="black"/>
                </a:solidFill>
                <a:latin typeface="Arial"/>
              </a:rPr>
              <a:t>Processes</a:t>
            </a:r>
          </a:p>
          <a:p>
            <a:pPr defTabSz="931774">
              <a:defRPr/>
            </a:pPr>
            <a:r>
              <a:rPr lang="en-US" i="1" dirty="0">
                <a:solidFill>
                  <a:prstClr val="black"/>
                </a:solidFill>
                <a:latin typeface="Arial"/>
              </a:rPr>
              <a:t>Equipment</a:t>
            </a:r>
          </a:p>
          <a:p>
            <a:pPr defTabSz="931774">
              <a:defRPr/>
            </a:pPr>
            <a:r>
              <a:rPr lang="en-US" i="1" dirty="0">
                <a:solidFill>
                  <a:prstClr val="black"/>
                </a:solidFill>
                <a:latin typeface="Arial"/>
              </a:rPr>
              <a:t>Conditions</a:t>
            </a:r>
          </a:p>
          <a:p>
            <a:pPr defTabSz="931774">
              <a:defRPr/>
            </a:pPr>
            <a:r>
              <a:rPr lang="en-US" i="1" dirty="0">
                <a:solidFill>
                  <a:prstClr val="black"/>
                </a:solidFill>
                <a:latin typeface="Arial"/>
              </a:rPr>
              <a:t>Data</a:t>
            </a:r>
          </a:p>
          <a:p>
            <a:pPr defTabSz="931774">
              <a:defRPr/>
            </a:pPr>
            <a:r>
              <a:rPr lang="en-US" i="1" dirty="0">
                <a:solidFill>
                  <a:prstClr val="black"/>
                </a:solidFill>
                <a:latin typeface="Arial"/>
              </a:rPr>
              <a:t>Coordination</a:t>
            </a:r>
            <a:endParaRPr lang="en-US" dirty="0"/>
          </a:p>
        </p:txBody>
      </p:sp>
    </p:spTree>
    <p:extLst>
      <p:ext uri="{BB962C8B-B14F-4D97-AF65-F5344CB8AC3E}">
        <p14:creationId xmlns:p14="http://schemas.microsoft.com/office/powerpoint/2010/main" val="726464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Honed in on a few to practice the problem scope team tool (float in) </a:t>
            </a:r>
          </a:p>
          <a:p>
            <a:pPr defTabSz="949478">
              <a:defRPr/>
            </a:pPr>
            <a:endParaRPr lang="en-US" dirty="0"/>
          </a:p>
          <a:p>
            <a:pPr defTabSz="949478">
              <a:defRPr/>
            </a:pPr>
            <a:endParaRPr lang="en-US" dirty="0"/>
          </a:p>
          <a:p>
            <a:pPr defTabSz="949478">
              <a:defRPr/>
            </a:pPr>
            <a:r>
              <a:rPr lang="en-US" dirty="0"/>
              <a:t>Here are themes that have arisen from discussions</a:t>
            </a:r>
          </a:p>
        </p:txBody>
      </p:sp>
      <p:sp>
        <p:nvSpPr>
          <p:cNvPr id="4" name="Slide Number Placeholder 3"/>
          <p:cNvSpPr>
            <a:spLocks noGrp="1"/>
          </p:cNvSpPr>
          <p:nvPr>
            <p:ph type="sldNum" sz="quarter" idx="5"/>
          </p:nvPr>
        </p:nvSpPr>
        <p:spPr/>
        <p:txBody>
          <a:bodyPr/>
          <a:lstStyle/>
          <a:p>
            <a:pPr defTabSz="949478">
              <a:defRPr/>
            </a:pPr>
            <a:fld id="{10895658-EA1F-4910-80AB-4DA76E167475}" type="slidenum">
              <a:rPr lang="en-US">
                <a:solidFill>
                  <a:prstClr val="black"/>
                </a:solidFill>
                <a:latin typeface="Calibri" panose="020F0502020204030204"/>
              </a:rPr>
              <a:pPr defTabSz="949478">
                <a:defRPr/>
              </a:pPr>
              <a:t>53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53688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management depends on a shared understanding of project design and expectations.  This requires action planning to communicate action items, responsibilities and results, as well as barriers.  </a:t>
            </a:r>
          </a:p>
          <a:p>
            <a:r>
              <a:rPr lang="en-US" dirty="0"/>
              <a:t>-The action plan should be used as an integral part of every team meeting to communicate status updates and changes to activities of work.  As a documented communication tool, the action plan supports structured meeting discussion to foster accountability and provide opportunities to discuss and address obstacles.  </a:t>
            </a:r>
          </a:p>
          <a:p>
            <a:r>
              <a:rPr lang="en-US" dirty="0"/>
              <a:t>-Changes in priorities and staffing inevitably interfere with due dates but building this into the team dynamics supports the implementation, spread and sustainability of a culture of quality.</a:t>
            </a:r>
          </a:p>
        </p:txBody>
      </p:sp>
      <p:sp>
        <p:nvSpPr>
          <p:cNvPr id="4" name="Slide Number Placeholder 3"/>
          <p:cNvSpPr>
            <a:spLocks noGrp="1"/>
          </p:cNvSpPr>
          <p:nvPr>
            <p:ph type="sldNum" sz="quarter" idx="5"/>
          </p:nvPr>
        </p:nvSpPr>
        <p:spPr/>
        <p:txBody>
          <a:bodyPr/>
          <a:lstStyle/>
          <a:p>
            <a:pPr defTabSz="931774">
              <a:defRPr/>
            </a:pPr>
            <a:fld id="{5BC876DD-2614-458C-AFB7-3E714D437D07}" type="slidenum">
              <a:rPr lang="en-US">
                <a:solidFill>
                  <a:prstClr val="black"/>
                </a:solidFill>
                <a:latin typeface="Calibri" panose="020F0502020204030204"/>
              </a:rPr>
              <a:pPr defTabSz="93177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702939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5748880" y="7067415"/>
            <a:ext cx="4399557" cy="372303"/>
          </a:xfrm>
          <a:prstGeom prst="rect">
            <a:avLst/>
          </a:prstGeom>
          <a:noFill/>
          <a:ln w="9525">
            <a:noFill/>
            <a:miter lim="800000"/>
            <a:headEnd/>
            <a:tailEnd/>
          </a:ln>
        </p:spPr>
        <p:txBody>
          <a:bodyPr lIns="86776" tIns="43389" rIns="86776" bIns="43389" anchor="b"/>
          <a:lstStyle/>
          <a:p>
            <a:pPr algn="r" defTabSz="867847" fontAlgn="base">
              <a:spcBef>
                <a:spcPct val="0"/>
              </a:spcBef>
              <a:spcAft>
                <a:spcPct val="0"/>
              </a:spcAft>
              <a:defRPr/>
            </a:pPr>
            <a:fld id="{5463AEE9-83AC-4F5F-992C-A99F8264635B}" type="slidenum">
              <a:rPr lang="en-US">
                <a:solidFill>
                  <a:prstClr val="black"/>
                </a:solidFill>
                <a:latin typeface="Gill Sans MT" pitchFamily="34" charset="0"/>
              </a:rPr>
              <a:pPr algn="r" defTabSz="867847" fontAlgn="base">
                <a:spcBef>
                  <a:spcPct val="0"/>
                </a:spcBef>
                <a:spcAft>
                  <a:spcPct val="0"/>
                </a:spcAft>
                <a:defRPr/>
              </a:pPr>
              <a:t>56</a:t>
            </a:fld>
            <a:endParaRPr lang="en-US" dirty="0">
              <a:solidFill>
                <a:prstClr val="black"/>
              </a:solidFill>
              <a:latin typeface="Gill Sans MT" pitchFamily="34" charset="0"/>
            </a:endParaRPr>
          </a:p>
        </p:txBody>
      </p:sp>
      <p:sp>
        <p:nvSpPr>
          <p:cNvPr id="112643" name="Rectangle 2"/>
          <p:cNvSpPr>
            <a:spLocks noGrp="1" noRot="1" noChangeAspect="1" noChangeArrowheads="1" noTextEdit="1"/>
          </p:cNvSpPr>
          <p:nvPr>
            <p:ph type="sldImg"/>
          </p:nvPr>
        </p:nvSpPr>
        <p:spPr>
          <a:xfrm>
            <a:off x="2614613" y="566738"/>
            <a:ext cx="4932362" cy="2774950"/>
          </a:xfrm>
          <a:ln/>
        </p:spPr>
      </p:sp>
      <p:sp>
        <p:nvSpPr>
          <p:cNvPr id="112644" name="Rectangle 3"/>
          <p:cNvSpPr>
            <a:spLocks noGrp="1" noChangeArrowheads="1"/>
          </p:cNvSpPr>
          <p:nvPr>
            <p:ph type="body" idx="1"/>
          </p:nvPr>
        </p:nvSpPr>
        <p:spPr>
          <a:xfrm>
            <a:off x="1344717" y="3534983"/>
            <a:ext cx="7461318" cy="3350726"/>
          </a:xfrm>
          <a:noFill/>
          <a:ln/>
        </p:spPr>
        <p:txBody>
          <a:bodyPr/>
          <a:lstStyle/>
          <a:p>
            <a:pPr defTabSz="931774">
              <a:defRPr/>
            </a:pPr>
            <a:r>
              <a:rPr lang="en-US" baseline="0" dirty="0"/>
              <a:t>-A learning organization would also have adopted system-wide application of iterative PDSA Thinking to maintain a strategic, continuous improvement focus to address problems that align with strategic goals on the </a:t>
            </a:r>
            <a:r>
              <a:rPr lang="en-US" dirty="0"/>
              <a:t>path to the IDEAL. The repeated PDSA cycles enable a learning organization to adapt to change through real-time learning, experimenting, reflecting on results, and trying again.</a:t>
            </a:r>
          </a:p>
          <a:p>
            <a:pPr eaLnBrk="1" hangingPunct="1"/>
            <a:r>
              <a:rPr lang="en-US" dirty="0"/>
              <a:t> </a:t>
            </a:r>
            <a:endParaRPr lang="en-US" baseline="0" dirty="0"/>
          </a:p>
        </p:txBody>
      </p:sp>
      <p:sp>
        <p:nvSpPr>
          <p:cNvPr id="2" name="Date Placeholder 1"/>
          <p:cNvSpPr>
            <a:spLocks noGrp="1"/>
          </p:cNvSpPr>
          <p:nvPr>
            <p:ph type="dt" idx="10"/>
          </p:nvPr>
        </p:nvSpPr>
        <p:spPr/>
        <p:txBody>
          <a:bodyPr/>
          <a:lstStyle/>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361876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key points on PDSA Thinking.</a:t>
            </a:r>
          </a:p>
          <a:p>
            <a:endParaRPr lang="en-US" dirty="0"/>
          </a:p>
        </p:txBody>
      </p:sp>
      <p:sp>
        <p:nvSpPr>
          <p:cNvPr id="4" name="Slide Number Placeholder 3"/>
          <p:cNvSpPr>
            <a:spLocks noGrp="1"/>
          </p:cNvSpPr>
          <p:nvPr>
            <p:ph type="sldNum" sz="quarter" idx="5"/>
          </p:nvPr>
        </p:nvSpPr>
        <p:spPr/>
        <p:txBody>
          <a:bodyPr/>
          <a:lstStyle/>
          <a:p>
            <a:fld id="{8836556D-2B24-4D11-AA66-71B2BB6CB7B5}" type="slidenum">
              <a:rPr lang="en-US" smtClean="0"/>
              <a:t>57</a:t>
            </a:fld>
            <a:endParaRPr lang="en-US"/>
          </a:p>
        </p:txBody>
      </p:sp>
    </p:spTree>
    <p:extLst>
      <p:ext uri="{BB962C8B-B14F-4D97-AF65-F5344CB8AC3E}">
        <p14:creationId xmlns:p14="http://schemas.microsoft.com/office/powerpoint/2010/main" val="303771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33449">
              <a:defRPr/>
            </a:pPr>
            <a:r>
              <a:rPr lang="en-US" sz="1200" dirty="0">
                <a:latin typeface="Calibri" panose="020F0502020204030204" pitchFamily="34" charset="0"/>
                <a:ea typeface="Gulim" panose="020B0600000101010101" pitchFamily="34" charset="-127"/>
              </a:rPr>
              <a:t>Reminder: The PA PQC is also setting initiative-specific goals which could be viewed as "state-wide" goals. </a:t>
            </a:r>
          </a:p>
          <a:p>
            <a:pPr defTabSz="1533449">
              <a:defRPr/>
            </a:pPr>
            <a:r>
              <a:rPr lang="en-US" sz="1200" dirty="0">
                <a:latin typeface="Calibri" panose="020F0502020204030204" pitchFamily="34" charset="0"/>
                <a:ea typeface="Gulim" panose="020B0600000101010101" pitchFamily="34" charset="-127"/>
              </a:rPr>
              <a:t>Highlighted continuum of care</a:t>
            </a:r>
          </a:p>
          <a:p>
            <a:endParaRPr lang="en-US" dirty="0"/>
          </a:p>
        </p:txBody>
      </p:sp>
      <p:sp>
        <p:nvSpPr>
          <p:cNvPr id="4" name="Slide Number Placeholder 3"/>
          <p:cNvSpPr>
            <a:spLocks noGrp="1"/>
          </p:cNvSpPr>
          <p:nvPr>
            <p:ph type="sldNum" sz="quarter" idx="5"/>
          </p:nvPr>
        </p:nvSpPr>
        <p:spPr/>
        <p:txBody>
          <a:bodyPr/>
          <a:lstStyle/>
          <a:p>
            <a:fld id="{2362204F-5C90-4618-9859-F913E4AC8942}" type="slidenum">
              <a:rPr lang="en-US" smtClean="0"/>
              <a:t>7</a:t>
            </a:fld>
            <a:endParaRPr lang="en-US" dirty="0"/>
          </a:p>
        </p:txBody>
      </p:sp>
    </p:spTree>
    <p:extLst>
      <p:ext uri="{BB962C8B-B14F-4D97-AF65-F5344CB8AC3E}">
        <p14:creationId xmlns:p14="http://schemas.microsoft.com/office/powerpoint/2010/main" val="3481259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533449" eaLnBrk="1" fontAlgn="auto" hangingPunct="1">
              <a:spcBef>
                <a:spcPts val="0"/>
              </a:spcBef>
              <a:spcAft>
                <a:spcPts val="0"/>
              </a:spcAft>
              <a:defRPr/>
            </a:pPr>
            <a:fld id="{2362204F-5C90-4618-9859-F913E4AC8942}" type="slidenum">
              <a:rPr lang="en-US">
                <a:solidFill>
                  <a:prstClr val="black"/>
                </a:solidFill>
                <a:latin typeface="Calibri" panose="020F0502020204030204"/>
              </a:rPr>
              <a:pPr defTabSz="1533449" eaLnBrk="1" fontAlgn="auto" hangingPunct="1">
                <a:spcBef>
                  <a:spcPts val="0"/>
                </a:spcBef>
                <a:spcAft>
                  <a:spcPts val="0"/>
                </a:spcAft>
                <a:defRPr/>
              </a:pPr>
              <a:t>59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58930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60</a:t>
            </a:fld>
            <a:endParaRPr lang="en-US" dirty="0"/>
          </a:p>
        </p:txBody>
      </p:sp>
    </p:spTree>
    <p:extLst>
      <p:ext uri="{BB962C8B-B14F-4D97-AF65-F5344CB8AC3E}">
        <p14:creationId xmlns:p14="http://schemas.microsoft.com/office/powerpoint/2010/main" val="2364921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5043" indent="-575043" fontAlgn="ctr">
              <a:buSzPts val="1000"/>
              <a:buFont typeface="Symbol" panose="05050102010706020507" pitchFamily="18" charset="2"/>
              <a:buChar char=""/>
              <a:tabLst>
                <a:tab pos="766724" algn="l"/>
              </a:tabLst>
            </a:pPr>
            <a:r>
              <a:rPr lang="en-US" sz="1200" dirty="0">
                <a:solidFill>
                  <a:srgbClr val="000000"/>
                </a:solidFill>
                <a:latin typeface="Calibri" panose="020F0502020204030204" pitchFamily="34" charset="0"/>
                <a:ea typeface="Gulim" panose="020B0600000101010101" pitchFamily="34" charset="-127"/>
              </a:rPr>
              <a:t>As a reminder, the focus for the 2023-2024 implementation period is the continuum of care and making meaningful connections with outpatient and community organizations from the prenatal period all the way through the newborn and postpartum period. </a:t>
            </a:r>
          </a:p>
          <a:p>
            <a:pPr marL="575043" indent="-575043" fontAlgn="ctr">
              <a:buSzPts val="1000"/>
              <a:buFont typeface="Symbol" panose="05050102010706020507" pitchFamily="18" charset="2"/>
              <a:buChar char=""/>
              <a:tabLst>
                <a:tab pos="766724" algn="l"/>
              </a:tabLst>
            </a:pPr>
            <a:endParaRPr lang="en-US" sz="1200" dirty="0">
              <a:solidFill>
                <a:srgbClr val="000000"/>
              </a:solidFill>
              <a:latin typeface="Calibri" panose="020F0502020204030204" pitchFamily="34" charset="0"/>
              <a:ea typeface="Gulim" panose="020B0600000101010101" pitchFamily="34" charset="-127"/>
            </a:endParaRPr>
          </a:p>
          <a:p>
            <a:pPr marL="575043" indent="-575043" fontAlgn="ctr">
              <a:buSzPts val="1000"/>
              <a:buFont typeface="Symbol" panose="05050102010706020507" pitchFamily="18" charset="2"/>
              <a:buChar char=""/>
              <a:tabLst>
                <a:tab pos="766724" algn="l"/>
              </a:tabLst>
            </a:pPr>
            <a:r>
              <a:rPr lang="en-US" sz="1200" dirty="0">
                <a:solidFill>
                  <a:srgbClr val="000000"/>
                </a:solidFill>
                <a:latin typeface="Calibri" panose="020F0502020204030204" pitchFamily="34" charset="0"/>
                <a:ea typeface="Gulim" panose="020B0600000101010101" pitchFamily="34" charset="-127"/>
              </a:rPr>
              <a:t>Please remember that each team will need to complete the annual enrollment form no later than March 31</a:t>
            </a:r>
            <a:r>
              <a:rPr lang="en-US" sz="1200" baseline="30000" dirty="0">
                <a:solidFill>
                  <a:srgbClr val="000000"/>
                </a:solidFill>
                <a:latin typeface="Calibri" panose="020F0502020204030204" pitchFamily="34" charset="0"/>
                <a:ea typeface="Gulim" panose="020B0600000101010101" pitchFamily="34" charset="-127"/>
              </a:rPr>
              <a:t>st</a:t>
            </a:r>
            <a:r>
              <a:rPr lang="en-US" sz="1200" dirty="0">
                <a:solidFill>
                  <a:srgbClr val="000000"/>
                </a:solidFill>
                <a:latin typeface="Calibri" panose="020F0502020204030204" pitchFamily="34" charset="0"/>
                <a:ea typeface="Gulim" panose="020B0600000101010101" pitchFamily="34" charset="-127"/>
              </a:rPr>
              <a:t>. By submitting this survey, your team will be committing to being an active participant in the PA PQC. This is also when your team will be selecting one or more initiatives to engage in for the April 2023 to March 2024 period. </a:t>
            </a:r>
          </a:p>
          <a:p>
            <a:pPr marL="575043" indent="-575043" fontAlgn="ctr">
              <a:buSzPts val="1000"/>
              <a:buFont typeface="Symbol" panose="05050102010706020507" pitchFamily="18" charset="2"/>
              <a:buChar char=""/>
              <a:tabLst>
                <a:tab pos="766724" algn="l"/>
              </a:tabLst>
            </a:pPr>
            <a:endParaRPr lang="en-US" sz="1200" dirty="0">
              <a:latin typeface="Calibri" panose="020F0502020204030204" pitchFamily="34" charset="0"/>
              <a:ea typeface="Gulim" panose="020B0600000101010101" pitchFamily="34" charset="-127"/>
            </a:endParaRP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61</a:t>
            </a:fld>
            <a:endParaRPr lang="en-US" dirty="0"/>
          </a:p>
        </p:txBody>
      </p:sp>
    </p:spTree>
    <p:extLst>
      <p:ext uri="{BB962C8B-B14F-4D97-AF65-F5344CB8AC3E}">
        <p14:creationId xmlns:p14="http://schemas.microsoft.com/office/powerpoint/2010/main" val="1724646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solidFill>
              <a:latin typeface="Calibri" panose="020F0502020204030204" pitchFamily="34" charset="0"/>
              <a:ea typeface="Gulim" panose="020B0600000101010101" pitchFamily="34" charset="-127"/>
            </a:endParaRPr>
          </a:p>
          <a:p>
            <a:r>
              <a:rPr lang="en-US" sz="1200" dirty="0">
                <a:solidFill>
                  <a:srgbClr val="000000"/>
                </a:solidFill>
                <a:latin typeface="Calibri" panose="020F0502020204030204" pitchFamily="34" charset="0"/>
                <a:ea typeface="Gulim" panose="020B0600000101010101" pitchFamily="34" charset="-127"/>
              </a:rPr>
              <a:t>The Annual meeting is being held at the Harrisburg Hilton on May 4</a:t>
            </a:r>
            <a:r>
              <a:rPr lang="en-US" sz="1200" baseline="30000" dirty="0">
                <a:solidFill>
                  <a:srgbClr val="000000"/>
                </a:solidFill>
                <a:latin typeface="Calibri" panose="020F0502020204030204" pitchFamily="34" charset="0"/>
                <a:ea typeface="Gulim" panose="020B0600000101010101" pitchFamily="34" charset="-127"/>
              </a:rPr>
              <a:t>th</a:t>
            </a:r>
            <a:r>
              <a:rPr lang="en-US" sz="1200" dirty="0">
                <a:solidFill>
                  <a:srgbClr val="000000"/>
                </a:solidFill>
                <a:latin typeface="Calibri" panose="020F0502020204030204" pitchFamily="34" charset="0"/>
                <a:ea typeface="Gulim" panose="020B0600000101010101" pitchFamily="34" charset="-127"/>
              </a:rPr>
              <a:t> and will mark our return to a completely in-person event! We have lots of exciting things in the works for you and look forward to having time to network and collaborate in person.  Please plan to bring your </a:t>
            </a:r>
            <a:r>
              <a:rPr lang="en-US" sz="1200" dirty="0" err="1">
                <a:solidFill>
                  <a:srgbClr val="000000"/>
                </a:solidFill>
                <a:latin typeface="Calibri" panose="020F0502020204030204" pitchFamily="34" charset="0"/>
                <a:ea typeface="Gulim" panose="020B0600000101010101" pitchFamily="34" charset="-127"/>
              </a:rPr>
              <a:t>peoject</a:t>
            </a:r>
            <a:r>
              <a:rPr lang="en-US" sz="1200" dirty="0">
                <a:solidFill>
                  <a:srgbClr val="000000"/>
                </a:solidFill>
                <a:latin typeface="Calibri" panose="020F0502020204030204" pitchFamily="34" charset="0"/>
                <a:ea typeface="Gulim" panose="020B0600000101010101" pitchFamily="34" charset="-127"/>
              </a:rPr>
              <a:t> plan to the meeting so teams can share during their regional breakout. </a:t>
            </a:r>
          </a:p>
          <a:p>
            <a:endParaRPr lang="en-US" sz="1200" dirty="0">
              <a:solidFill>
                <a:srgbClr val="000000"/>
              </a:solidFill>
              <a:latin typeface="Calibri" panose="020F0502020204030204" pitchFamily="34" charset="0"/>
              <a:ea typeface="Gulim" panose="020B0600000101010101" pitchFamily="34" charset="-127"/>
            </a:endParaRPr>
          </a:p>
          <a:p>
            <a:endParaRPr lang="en-US" sz="1200" dirty="0">
              <a:solidFill>
                <a:srgbClr val="000000"/>
              </a:solidFill>
              <a:latin typeface="Calibri" panose="020F0502020204030204" pitchFamily="34" charset="0"/>
              <a:ea typeface="Gulim" panose="020B0600000101010101" pitchFamily="34" charset="-127"/>
            </a:endParaRPr>
          </a:p>
          <a:p>
            <a:r>
              <a:rPr lang="en-US" sz="1200" dirty="0">
                <a:solidFill>
                  <a:srgbClr val="000000"/>
                </a:solidFill>
                <a:latin typeface="Calibri" panose="020F0502020204030204" pitchFamily="34" charset="0"/>
                <a:ea typeface="Gulim" panose="020B0600000101010101" pitchFamily="34" charset="-127"/>
              </a:rPr>
              <a:t>Mercer County’s NAS symposium is approaching and you can find more details on the additional events page. </a:t>
            </a:r>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62</a:t>
            </a:fld>
            <a:endParaRPr lang="en-US" dirty="0"/>
          </a:p>
        </p:txBody>
      </p:sp>
    </p:spTree>
    <p:extLst>
      <p:ext uri="{BB962C8B-B14F-4D97-AF65-F5344CB8AC3E}">
        <p14:creationId xmlns:p14="http://schemas.microsoft.com/office/powerpoint/2010/main" val="3893150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FB665-9F59-465B-BAA2-4D7EFC3E18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58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Pulling from driver diagram and correlate structure measure</a:t>
            </a:r>
          </a:p>
        </p:txBody>
      </p:sp>
      <p:sp>
        <p:nvSpPr>
          <p:cNvPr id="4" name="Slide Number Placeholder 3"/>
          <p:cNvSpPr>
            <a:spLocks noGrp="1"/>
          </p:cNvSpPr>
          <p:nvPr>
            <p:ph type="sldNum" sz="quarter" idx="5"/>
          </p:nvPr>
        </p:nvSpPr>
        <p:spPr/>
        <p:txBody>
          <a:bodyPr/>
          <a:lstStyle/>
          <a:p>
            <a:fld id="{29AE6012-5D40-468E-BF78-B586823592AD}" type="slidenum">
              <a:rPr lang="en-US" smtClean="0"/>
              <a:t>8</a:t>
            </a:fld>
            <a:endParaRPr lang="en-US" dirty="0"/>
          </a:p>
        </p:txBody>
      </p:sp>
    </p:spTree>
    <p:extLst>
      <p:ext uri="{BB962C8B-B14F-4D97-AF65-F5344CB8AC3E}">
        <p14:creationId xmlns:p14="http://schemas.microsoft.com/office/powerpoint/2010/main" val="20863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Pulling from driver diagram and correlate structure measure</a:t>
            </a:r>
          </a:p>
          <a:p>
            <a:endParaRPr lang="en-US" dirty="0"/>
          </a:p>
        </p:txBody>
      </p:sp>
      <p:sp>
        <p:nvSpPr>
          <p:cNvPr id="4" name="Slide Number Placeholder 3"/>
          <p:cNvSpPr>
            <a:spLocks noGrp="1"/>
          </p:cNvSpPr>
          <p:nvPr>
            <p:ph type="sldNum" sz="quarter" idx="5"/>
          </p:nvPr>
        </p:nvSpPr>
        <p:spPr/>
        <p:txBody>
          <a:bodyPr/>
          <a:lstStyle/>
          <a:p>
            <a:fld id="{29AE6012-5D40-468E-BF78-B586823592AD}" type="slidenum">
              <a:rPr lang="en-US" smtClean="0"/>
              <a:t>9</a:t>
            </a:fld>
            <a:endParaRPr lang="en-US" dirty="0"/>
          </a:p>
        </p:txBody>
      </p:sp>
    </p:spTree>
    <p:extLst>
      <p:ext uri="{BB962C8B-B14F-4D97-AF65-F5344CB8AC3E}">
        <p14:creationId xmlns:p14="http://schemas.microsoft.com/office/powerpoint/2010/main" val="1076441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and outcome measures</a:t>
            </a:r>
          </a:p>
        </p:txBody>
      </p:sp>
      <p:sp>
        <p:nvSpPr>
          <p:cNvPr id="4" name="Slide Number Placeholder 3"/>
          <p:cNvSpPr>
            <a:spLocks noGrp="1"/>
          </p:cNvSpPr>
          <p:nvPr>
            <p:ph type="sldNum" sz="quarter" idx="5"/>
          </p:nvPr>
        </p:nvSpPr>
        <p:spPr/>
        <p:txBody>
          <a:bodyPr/>
          <a:lstStyle/>
          <a:p>
            <a:fld id="{29AE6012-5D40-468E-BF78-B586823592AD}" type="slidenum">
              <a:rPr lang="en-US" smtClean="0"/>
              <a:t>10</a:t>
            </a:fld>
            <a:endParaRPr lang="en-US" dirty="0"/>
          </a:p>
        </p:txBody>
      </p:sp>
    </p:spTree>
    <p:extLst>
      <p:ext uri="{BB962C8B-B14F-4D97-AF65-F5344CB8AC3E}">
        <p14:creationId xmlns:p14="http://schemas.microsoft.com/office/powerpoint/2010/main" val="28936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33449">
              <a:defRPr/>
            </a:pPr>
            <a:r>
              <a:rPr lang="en-US" sz="1200" dirty="0">
                <a:latin typeface="Calibri" panose="020F0502020204030204" pitchFamily="34" charset="0"/>
                <a:ea typeface="Gulim" panose="020B0600000101010101" pitchFamily="34" charset="-127"/>
              </a:rPr>
              <a:t>Reminder: The PA PQC is also setting initiative-specific goals which could be viewed as "state-wide" goals. </a:t>
            </a:r>
          </a:p>
          <a:p>
            <a:pPr defTabSz="1533449">
              <a:defRPr/>
            </a:pPr>
            <a:r>
              <a:rPr lang="en-US" sz="1200" dirty="0">
                <a:latin typeface="Calibri" panose="020F0502020204030204" pitchFamily="34" charset="0"/>
                <a:ea typeface="Gulim" panose="020B0600000101010101" pitchFamily="34" charset="-127"/>
              </a:rPr>
              <a:t>Highlighted continuum of care</a:t>
            </a:r>
          </a:p>
          <a:p>
            <a:endParaRPr lang="en-US" dirty="0"/>
          </a:p>
        </p:txBody>
      </p:sp>
      <p:sp>
        <p:nvSpPr>
          <p:cNvPr id="4" name="Slide Number Placeholder 3"/>
          <p:cNvSpPr>
            <a:spLocks noGrp="1"/>
          </p:cNvSpPr>
          <p:nvPr>
            <p:ph type="sldNum" sz="quarter" idx="5"/>
          </p:nvPr>
        </p:nvSpPr>
        <p:spPr/>
        <p:txBody>
          <a:bodyPr/>
          <a:lstStyle/>
          <a:p>
            <a:fld id="{2362204F-5C90-4618-9859-F913E4AC8942}" type="slidenum">
              <a:rPr lang="en-US" smtClean="0"/>
              <a:t>11</a:t>
            </a:fld>
            <a:endParaRPr lang="en-US" dirty="0"/>
          </a:p>
        </p:txBody>
      </p:sp>
    </p:spTree>
    <p:extLst>
      <p:ext uri="{BB962C8B-B14F-4D97-AF65-F5344CB8AC3E}">
        <p14:creationId xmlns:p14="http://schemas.microsoft.com/office/powerpoint/2010/main" val="32500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1B75BC"/>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cap="none" baseline="0"/>
            </a:lvl1pPr>
          </a:lstStyle>
          <a:p>
            <a:r>
              <a:rPr lang="en-US"/>
              <a:t>© 2023 JHF, PRHI &amp; WHAMglobal</a:t>
            </a:r>
            <a:endParaRPr lang="en-US" dirty="0"/>
          </a:p>
        </p:txBody>
      </p:sp>
      <p:sp>
        <p:nvSpPr>
          <p:cNvPr id="6" name="Slide Number Placeholder 5"/>
          <p:cNvSpPr>
            <a:spLocks noGrp="1"/>
          </p:cNvSpPr>
          <p:nvPr>
            <p:ph type="sldNum" sz="quarter" idx="12"/>
          </p:nvPr>
        </p:nvSpPr>
        <p:spPr/>
        <p:txBody>
          <a:bodyPr/>
          <a:lstStyle/>
          <a:p>
            <a:fld id="{E7000212-68E8-4E0F-BB6F-A6238CCAF7D0}"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84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extLst>
                <a:ext uri="{28A0092B-C50C-407E-A947-70E740481C1C}">
                  <a14:useLocalDpi xmlns:a14="http://schemas.microsoft.com/office/drawing/2010/main" val="0"/>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lvl1pPr>
              <a:defRPr cap="none" baseline="0"/>
            </a:lvl1pPr>
          </a:lstStyle>
          <a:p>
            <a:r>
              <a:rPr lang="en-US"/>
              <a:t>© 2023 JHF, PRHI &amp; WHAMglobal</a:t>
            </a:r>
            <a:endParaRPr lang="en-US" dirty="0"/>
          </a:p>
        </p:txBody>
      </p:sp>
      <p:sp>
        <p:nvSpPr>
          <p:cNvPr id="7" name="Slide Number Placeholder 6"/>
          <p:cNvSpPr>
            <a:spLocks noGrp="1"/>
          </p:cNvSpPr>
          <p:nvPr>
            <p:ph type="sldNum" sz="quarter" idx="12"/>
          </p:nvPr>
        </p:nvSpPr>
        <p:spPr/>
        <p:txBody>
          <a:bodyPr/>
          <a:lstStyle/>
          <a:p>
            <a:fld id="{E7000212-68E8-4E0F-BB6F-A6238CCAF7D0}" type="slidenum">
              <a:rPr lang="en-US" smtClean="0"/>
              <a:t>‹#›</a:t>
            </a:fld>
            <a:endParaRPr lang="en-US" dirty="0"/>
          </a:p>
        </p:txBody>
      </p:sp>
    </p:spTree>
    <p:extLst>
      <p:ext uri="{BB962C8B-B14F-4D97-AF65-F5344CB8AC3E}">
        <p14:creationId xmlns:p14="http://schemas.microsoft.com/office/powerpoint/2010/main" val="2937242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a:defRPr cap="none" baseline="0"/>
            </a:lvl1pPr>
          </a:lstStyle>
          <a:p>
            <a:r>
              <a:rPr lang="en-US"/>
              <a:t>© 2023 JHF, PRHI &amp; WHAMglobal</a:t>
            </a:r>
            <a:endParaRPr lang="en-US" dirty="0"/>
          </a:p>
        </p:txBody>
      </p:sp>
      <p:sp>
        <p:nvSpPr>
          <p:cNvPr id="6" name="Slide Number Placeholder 5"/>
          <p:cNvSpPr>
            <a:spLocks noGrp="1"/>
          </p:cNvSpPr>
          <p:nvPr>
            <p:ph type="sldNum" sz="quarter" idx="12"/>
          </p:nvPr>
        </p:nvSpPr>
        <p:spPr/>
        <p:txBody>
          <a:bodyPr/>
          <a:lstStyle/>
          <a:p>
            <a:fld id="{E7000212-68E8-4E0F-BB6F-A6238CCAF7D0}" type="slidenum">
              <a:rPr lang="en-US" smtClean="0"/>
              <a:t>‹#›</a:t>
            </a:fld>
            <a:endParaRPr lang="en-US" dirty="0"/>
          </a:p>
        </p:txBody>
      </p:sp>
    </p:spTree>
    <p:extLst>
      <p:ext uri="{BB962C8B-B14F-4D97-AF65-F5344CB8AC3E}">
        <p14:creationId xmlns:p14="http://schemas.microsoft.com/office/powerpoint/2010/main" val="2271419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826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aph an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3200" y="152400"/>
            <a:ext cx="11684000" cy="685800"/>
          </a:xfrm>
          <a:prstGeom prst="rect">
            <a:avLst/>
          </a:prstGeom>
        </p:spPr>
        <p:txBody>
          <a:bodyPr>
            <a:normAutofit/>
          </a:bodyPr>
          <a:lstStyle>
            <a:lvl1pPr algn="l">
              <a:defRPr b="0">
                <a:solidFill>
                  <a:srgbClr val="006CA3"/>
                </a:solidFill>
                <a:latin typeface="Arial" panose="020B0604020202020204" pitchFamily="34" charset="0"/>
                <a:cs typeface="Arial" panose="020B0604020202020204" pitchFamily="34" charset="0"/>
              </a:defRPr>
            </a:lvl1pPr>
          </a:lstStyle>
          <a:p>
            <a:r>
              <a:rPr lang="en-US" dirty="0"/>
              <a:t>Title</a:t>
            </a:r>
          </a:p>
        </p:txBody>
      </p:sp>
      <p:sp>
        <p:nvSpPr>
          <p:cNvPr id="5" name="Content Placeholder 2"/>
          <p:cNvSpPr>
            <a:spLocks noGrp="1"/>
          </p:cNvSpPr>
          <p:nvPr>
            <p:ph idx="1" hasCustomPrompt="1"/>
          </p:nvPr>
        </p:nvSpPr>
        <p:spPr>
          <a:xfrm>
            <a:off x="203200" y="1219201"/>
            <a:ext cx="11684000" cy="4038600"/>
          </a:xfrm>
          <a:prstGeom prst="rect">
            <a:avLst/>
          </a:prstGeom>
        </p:spPr>
        <p:txBody>
          <a:bodyPr/>
          <a:lstStyle>
            <a:lvl1pPr marL="0" indent="0">
              <a:buClr>
                <a:srgbClr val="508CA4"/>
              </a:buClr>
              <a:buSzPct val="80000"/>
              <a:buFont typeface="Wingdings" panose="05000000000000000000" pitchFamily="2" charset="2"/>
              <a:buNone/>
              <a:defRPr sz="2400" baseline="0">
                <a:solidFill>
                  <a:srgbClr val="373737"/>
                </a:solidFill>
                <a:latin typeface="Arial" panose="020B0604020202020204" pitchFamily="34" charset="0"/>
                <a:cs typeface="Arial" panose="020B0604020202020204" pitchFamily="34" charset="0"/>
              </a:defRPr>
            </a:lvl1pPr>
            <a:lvl2pPr marL="742950" indent="-285750">
              <a:buClr>
                <a:srgbClr val="508CA4"/>
              </a:buClr>
              <a:buSzPct val="100000"/>
              <a:buFont typeface="Wingdings" panose="05000000000000000000" pitchFamily="2" charset="2"/>
              <a:buChar char="§"/>
              <a:defRPr sz="2000">
                <a:solidFill>
                  <a:srgbClr val="373737"/>
                </a:solidFill>
                <a:latin typeface="Arial" panose="020B0604020202020204" pitchFamily="34" charset="0"/>
                <a:cs typeface="Arial" panose="020B0604020202020204" pitchFamily="34" charset="0"/>
              </a:defRPr>
            </a:lvl2pPr>
            <a:lvl3pPr marL="1143000" indent="-228600">
              <a:buClr>
                <a:srgbClr val="008551"/>
              </a:buClr>
              <a:buFont typeface="Wingdings" panose="05000000000000000000" pitchFamily="2" charset="2"/>
              <a:buChar char="§"/>
              <a:defRPr sz="1700" baseline="0">
                <a:solidFill>
                  <a:srgbClr val="373737"/>
                </a:solidFill>
                <a:latin typeface="Arial" panose="020B0604020202020204" pitchFamily="34" charset="0"/>
                <a:cs typeface="Arial" panose="020B0604020202020204" pitchFamily="34" charset="0"/>
              </a:defRPr>
            </a:lvl3pPr>
            <a:lvl4pPr marL="1600200" indent="-228600">
              <a:buClr>
                <a:srgbClr val="508CA4"/>
              </a:buClr>
              <a:buSzPct val="100000"/>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4pPr>
            <a:lvl5pPr marL="2057400" indent="-228600">
              <a:buClr>
                <a:srgbClr val="008559"/>
              </a:buClr>
              <a:buSzPct val="100000"/>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5pPr>
          </a:lstStyle>
          <a:p>
            <a:pPr lvl="0"/>
            <a:r>
              <a:rPr lang="en-US" dirty="0"/>
              <a:t>Insert Graph or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hasCustomPrompt="1"/>
          </p:nvPr>
        </p:nvSpPr>
        <p:spPr>
          <a:xfrm>
            <a:off x="203200" y="5334000"/>
            <a:ext cx="11684000" cy="990600"/>
          </a:xfrm>
          <a:prstGeom prst="rect">
            <a:avLst/>
          </a:prstGeom>
        </p:spPr>
        <p:txBody>
          <a:bodyPr/>
          <a:lstStyle>
            <a:lvl1pPr marL="0" indent="0">
              <a:buClr>
                <a:srgbClr val="508CA4"/>
              </a:buClr>
              <a:buSzPct val="80000"/>
              <a:buFont typeface="Wingdings" panose="05000000000000000000" pitchFamily="2" charset="2"/>
              <a:buNone/>
              <a:defRPr sz="2000" baseline="0">
                <a:solidFill>
                  <a:srgbClr val="373737"/>
                </a:solidFill>
                <a:latin typeface="Arial" panose="020B0604020202020204" pitchFamily="34" charset="0"/>
                <a:cs typeface="Arial" panose="020B0604020202020204" pitchFamily="34" charset="0"/>
              </a:defRPr>
            </a:lvl1pPr>
            <a:lvl2pPr marL="742950" indent="-285750">
              <a:buClr>
                <a:srgbClr val="508CA4"/>
              </a:buClr>
              <a:buSzPct val="100000"/>
              <a:buFont typeface="Wingdings" panose="05000000000000000000" pitchFamily="2" charset="2"/>
              <a:buChar char="§"/>
              <a:defRPr sz="1700">
                <a:solidFill>
                  <a:srgbClr val="373737"/>
                </a:solidFill>
                <a:latin typeface="Arial" panose="020B0604020202020204" pitchFamily="34" charset="0"/>
                <a:cs typeface="Arial" panose="020B0604020202020204" pitchFamily="34" charset="0"/>
              </a:defRPr>
            </a:lvl2pPr>
            <a:lvl3pPr marL="1143000" indent="-228600">
              <a:buClr>
                <a:srgbClr val="008551"/>
              </a:buClr>
              <a:buFont typeface="Wingdings" panose="05000000000000000000" pitchFamily="2" charset="2"/>
              <a:buChar char="§"/>
              <a:defRPr sz="1700" baseline="0">
                <a:solidFill>
                  <a:srgbClr val="373737"/>
                </a:solidFill>
                <a:latin typeface="Arial" panose="020B0604020202020204" pitchFamily="34" charset="0"/>
                <a:cs typeface="Arial" panose="020B0604020202020204" pitchFamily="34" charset="0"/>
              </a:defRPr>
            </a:lvl3pPr>
            <a:lvl4pPr marL="1600200" indent="-228600">
              <a:buClr>
                <a:srgbClr val="508CA4"/>
              </a:buClr>
              <a:buSzPct val="100000"/>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4pPr>
            <a:lvl5pPr marL="2057400" indent="-228600">
              <a:buClr>
                <a:srgbClr val="008559"/>
              </a:buClr>
              <a:buSzPct val="100000"/>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5pPr>
          </a:lstStyle>
          <a:p>
            <a:pPr lvl="0"/>
            <a:r>
              <a:rPr lang="en-US" dirty="0"/>
              <a:t>Insert Text</a:t>
            </a:r>
          </a:p>
          <a:p>
            <a:pPr lvl="1"/>
            <a:r>
              <a:rPr lang="en-US" dirty="0"/>
              <a:t>Second level</a:t>
            </a:r>
          </a:p>
        </p:txBody>
      </p:sp>
      <p:sp>
        <p:nvSpPr>
          <p:cNvPr id="8" name="Text Placeholder 4"/>
          <p:cNvSpPr>
            <a:spLocks noGrp="1"/>
          </p:cNvSpPr>
          <p:nvPr>
            <p:ph type="body" sz="quarter" idx="11" hasCustomPrompt="1"/>
          </p:nvPr>
        </p:nvSpPr>
        <p:spPr>
          <a:xfrm>
            <a:off x="203200" y="6324600"/>
            <a:ext cx="8331200" cy="304800"/>
          </a:xfrm>
          <a:prstGeom prst="rect">
            <a:avLst/>
          </a:prstGeom>
        </p:spPr>
        <p:txBody>
          <a:bodyPr>
            <a:normAutofit/>
          </a:bodyPr>
          <a:lstStyle>
            <a:lvl1pPr marL="0" indent="0">
              <a:buFontTx/>
              <a:buNone/>
              <a:defRPr sz="1000">
                <a:solidFill>
                  <a:srgbClr val="373737"/>
                </a:solidFill>
                <a:latin typeface="Arial" panose="020B0604020202020204" pitchFamily="34" charset="0"/>
                <a:cs typeface="Arial" panose="020B0604020202020204" pitchFamily="34" charset="0"/>
              </a:defRPr>
            </a:lvl1pPr>
          </a:lstStyle>
          <a:p>
            <a:pPr lvl="0"/>
            <a:r>
              <a:rPr lang="en-US" dirty="0"/>
              <a:t>Add References</a:t>
            </a:r>
          </a:p>
        </p:txBody>
      </p:sp>
    </p:spTree>
    <p:extLst>
      <p:ext uri="{BB962C8B-B14F-4D97-AF65-F5344CB8AC3E}">
        <p14:creationId xmlns:p14="http://schemas.microsoft.com/office/powerpoint/2010/main" val="2554165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5"/>
            <a:ext cx="10972800" cy="4525963"/>
          </a:xfrm>
        </p:spPr>
        <p:txBody>
          <a:bodyPr/>
          <a:lstStyle/>
          <a:p>
            <a:pPr lvl="0"/>
            <a:endParaRPr lang="en-US" noProof="0" dirty="0"/>
          </a:p>
        </p:txBody>
      </p:sp>
    </p:spTree>
    <p:extLst>
      <p:ext uri="{BB962C8B-B14F-4D97-AF65-F5344CB8AC3E}">
        <p14:creationId xmlns:p14="http://schemas.microsoft.com/office/powerpoint/2010/main" val="1617004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with picture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3200" cy="6861600"/>
          </a:xfrm>
        </p:spPr>
        <p:txBody>
          <a:bodyPr lIns="6336000" tIns="0" rIns="0" anchor="ctr" anchorCtr="0"/>
          <a:lstStyle>
            <a:lvl1pPr marL="0" indent="0" algn="l">
              <a:buNone/>
              <a:defRPr sz="1600"/>
            </a:lvl1pPr>
          </a:lstStyle>
          <a:p>
            <a:r>
              <a:rPr lang="en-US" dirty="0"/>
              <a:t>Click icon to add picture</a:t>
            </a:r>
            <a:endParaRPr lang="en-GB" dirty="0"/>
          </a:p>
        </p:txBody>
      </p:sp>
      <p:sp>
        <p:nvSpPr>
          <p:cNvPr id="19" name="Color on picture Placeholder 18">
            <a:extLst>
              <a:ext uri="{FF2B5EF4-FFF2-40B4-BE49-F238E27FC236}">
                <a16:creationId xmlns:a16="http://schemas.microsoft.com/office/drawing/2014/main" id="{3BF98882-A207-49A5-A10B-32509C276FED}"/>
              </a:ext>
            </a:extLst>
          </p:cNvPr>
          <p:cNvSpPr>
            <a:spLocks noGrp="1"/>
          </p:cNvSpPr>
          <p:nvPr>
            <p:ph type="body" sz="quarter" idx="23" hasCustomPrompt="1"/>
          </p:nvPr>
        </p:nvSpPr>
        <p:spPr>
          <a:xfrm>
            <a:off x="0" y="0"/>
            <a:ext cx="6096000" cy="6861600"/>
          </a:xfrm>
          <a:gradFill>
            <a:gsLst>
              <a:gs pos="30000">
                <a:schemeClr val="bg1"/>
              </a:gs>
              <a:gs pos="100000">
                <a:schemeClr val="bg1">
                  <a:alpha val="72000"/>
                </a:schemeClr>
              </a:gs>
            </a:gsLst>
            <a:lin ang="2700000" scaled="1"/>
          </a:gradFill>
          <a:ln>
            <a:solidFill>
              <a:srgbClr val="D8E7F3">
                <a:alpha val="0"/>
              </a:srgbClr>
            </a:solidFill>
          </a:ln>
        </p:spPr>
        <p:txBody>
          <a:bodyPr/>
          <a:lstStyle>
            <a:lvl1pPr marL="0" indent="0">
              <a:buNone/>
              <a:defRPr sz="800">
                <a:noFill/>
              </a:defRPr>
            </a:lvl1pPr>
            <a:lvl2pPr marL="136800" indent="0">
              <a:buNone/>
              <a:defRPr sz="800">
                <a:noFill/>
              </a:defRPr>
            </a:lvl2pPr>
            <a:lvl3pPr marL="273600" indent="0">
              <a:buNone/>
              <a:defRPr sz="800">
                <a:noFill/>
              </a:defRPr>
            </a:lvl3pPr>
            <a:lvl4pPr>
              <a:buNone/>
              <a:defRPr sz="800">
                <a:noFill/>
              </a:defRPr>
            </a:lvl4pPr>
            <a:lvl5pPr>
              <a:buNone/>
              <a:defRPr sz="800">
                <a:noFill/>
              </a:defRPr>
            </a:lvl5pPr>
          </a:lstStyle>
          <a:p>
            <a:pPr lvl="0"/>
            <a:r>
              <a:rPr lang="en-US" dirty="0"/>
              <a:t>.</a:t>
            </a:r>
          </a:p>
        </p:txBody>
      </p:sp>
      <p:sp>
        <p:nvSpPr>
          <p:cNvPr id="3" name="Subtitle 2"/>
          <p:cNvSpPr>
            <a:spLocks noGrp="1"/>
          </p:cNvSpPr>
          <p:nvPr>
            <p:ph type="subTitle" idx="1" hasCustomPrompt="1"/>
          </p:nvPr>
        </p:nvSpPr>
        <p:spPr>
          <a:xfrm>
            <a:off x="719999" y="2168934"/>
            <a:ext cx="5194301" cy="236336"/>
          </a:xfrm>
        </p:spPr>
        <p:txBody>
          <a:bodyPr anchor="b" anchorCtr="0"/>
          <a:lstStyle>
            <a:lvl1pPr marL="0" indent="0" algn="l">
              <a:lnSpc>
                <a:spcPct val="100000"/>
              </a:lnSpc>
              <a:spcBef>
                <a:spcPts val="0"/>
              </a:spcBef>
              <a:spcAft>
                <a:spcPts val="0"/>
              </a:spcAft>
              <a:buFont typeface="Calibri Light" panose="020F0302020204030204" pitchFamily="34" charset="0"/>
              <a:buChar char="​"/>
              <a:defRPr sz="1400" b="1" cap="all" spc="200" baseline="0">
                <a:solidFill>
                  <a:schemeClr val="accent3"/>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r>
              <a:rPr lang="en-GB" dirty="0"/>
              <a:t>Click to add subtitle</a:t>
            </a:r>
          </a:p>
        </p:txBody>
      </p:sp>
      <p:sp>
        <p:nvSpPr>
          <p:cNvPr id="2" name="Title 1"/>
          <p:cNvSpPr>
            <a:spLocks noGrp="1"/>
          </p:cNvSpPr>
          <p:nvPr>
            <p:ph type="ctrTitle" hasCustomPrompt="1"/>
          </p:nvPr>
        </p:nvSpPr>
        <p:spPr>
          <a:xfrm>
            <a:off x="720000" y="2549145"/>
            <a:ext cx="5194301" cy="2708655"/>
          </a:xfrm>
        </p:spPr>
        <p:txBody>
          <a:bodyPr anchor="t" anchorCtr="0"/>
          <a:lstStyle>
            <a:lvl1pPr algn="l">
              <a:lnSpc>
                <a:spcPct val="80000"/>
              </a:lnSpc>
              <a:defRPr sz="4400"/>
            </a:lvl1pPr>
          </a:lstStyle>
          <a:p>
            <a:r>
              <a:rPr lang="en-GB" dirty="0"/>
              <a:t>Click to add title</a:t>
            </a:r>
          </a:p>
        </p:txBody>
      </p:sp>
      <p:sp>
        <p:nvSpPr>
          <p:cNvPr id="5" name="Name Placeholder 4">
            <a:extLst>
              <a:ext uri="{FF2B5EF4-FFF2-40B4-BE49-F238E27FC236}">
                <a16:creationId xmlns:a16="http://schemas.microsoft.com/office/drawing/2014/main" id="{0DEBAA78-247D-43D1-9468-6B42F1A7A7F3}"/>
              </a:ext>
            </a:extLst>
          </p:cNvPr>
          <p:cNvSpPr>
            <a:spLocks noGrp="1"/>
          </p:cNvSpPr>
          <p:nvPr>
            <p:ph type="body" sz="quarter" idx="18" hasCustomPrompt="1"/>
          </p:nvPr>
        </p:nvSpPr>
        <p:spPr>
          <a:xfrm>
            <a:off x="720000" y="5638011"/>
            <a:ext cx="5198200" cy="180000"/>
          </a:xfrm>
        </p:spPr>
        <p:txBody>
          <a:bodyPr anchor="b" anchorCtr="0"/>
          <a:lstStyle>
            <a:lvl1pPr marL="0" indent="0">
              <a:buNone/>
              <a:defRPr sz="1000" b="1">
                <a:solidFill>
                  <a:schemeClr val="accent1"/>
                </a:solidFill>
                <a:latin typeface="+mn-lt"/>
              </a:defRPr>
            </a:lvl1pPr>
            <a:lvl2pPr marL="0" indent="0">
              <a:buNone/>
              <a:defRPr sz="1000" b="1">
                <a:solidFill>
                  <a:schemeClr val="accent1"/>
                </a:solidFill>
                <a:latin typeface="+mn-lt"/>
              </a:defRPr>
            </a:lvl2pPr>
            <a:lvl3pPr marL="0" indent="0">
              <a:buNone/>
              <a:defRPr sz="1000" b="1">
                <a:solidFill>
                  <a:schemeClr val="accent1"/>
                </a:solidFill>
                <a:latin typeface="+mn-lt"/>
              </a:defRPr>
            </a:lvl3pPr>
            <a:lvl4pPr marL="0" indent="0">
              <a:buNone/>
              <a:defRPr sz="1000" b="1">
                <a:solidFill>
                  <a:schemeClr val="accent1"/>
                </a:solidFill>
                <a:latin typeface="+mn-lt"/>
              </a:defRPr>
            </a:lvl4pPr>
            <a:lvl5pPr marL="0" indent="0">
              <a:buNone/>
              <a:defRPr sz="1000" b="1">
                <a:solidFill>
                  <a:schemeClr val="accent1"/>
                </a:solidFill>
                <a:latin typeface="+mn-lt"/>
              </a:defRPr>
            </a:lvl5pPr>
          </a:lstStyle>
          <a:p>
            <a:pPr lvl="0"/>
            <a:r>
              <a:rPr lang="en-US" dirty="0"/>
              <a:t>Click to add name</a:t>
            </a:r>
          </a:p>
        </p:txBody>
      </p:sp>
      <p:sp>
        <p:nvSpPr>
          <p:cNvPr id="12" name="Title Placeholder 11">
            <a:extLst>
              <a:ext uri="{FF2B5EF4-FFF2-40B4-BE49-F238E27FC236}">
                <a16:creationId xmlns:a16="http://schemas.microsoft.com/office/drawing/2014/main" id="{A7C73A34-E9C4-4B78-943D-A76709242B66}"/>
              </a:ext>
            </a:extLst>
          </p:cNvPr>
          <p:cNvSpPr>
            <a:spLocks noGrp="1"/>
          </p:cNvSpPr>
          <p:nvPr>
            <p:ph type="body" sz="quarter" idx="19" hasCustomPrompt="1"/>
          </p:nvPr>
        </p:nvSpPr>
        <p:spPr>
          <a:xfrm>
            <a:off x="720000" y="5824490"/>
            <a:ext cx="5198200" cy="180000"/>
          </a:xfrm>
        </p:spPr>
        <p:txBody>
          <a:bodyPr/>
          <a:lstStyle>
            <a:lvl1pPr marL="0" indent="0">
              <a:buNone/>
              <a:defRPr sz="1000" b="0">
                <a:latin typeface="+mj-lt"/>
              </a:defRPr>
            </a:lvl1pPr>
            <a:lvl2pPr marL="0" indent="0">
              <a:buNone/>
              <a:defRPr sz="1000" b="0">
                <a:latin typeface="+mj-lt"/>
              </a:defRPr>
            </a:lvl2pPr>
            <a:lvl3pPr marL="0" indent="0">
              <a:buNone/>
              <a:defRPr sz="1000" b="0">
                <a:latin typeface="+mj-lt"/>
              </a:defRPr>
            </a:lvl3pPr>
            <a:lvl4pPr marL="0" indent="0">
              <a:buNone/>
              <a:defRPr sz="1000" b="0">
                <a:latin typeface="+mj-lt"/>
              </a:defRPr>
            </a:lvl4pPr>
            <a:lvl5pPr marL="0" indent="0">
              <a:buNone/>
              <a:defRPr sz="1000" b="0">
                <a:latin typeface="+mj-lt"/>
              </a:defRPr>
            </a:lvl5pPr>
          </a:lstStyle>
          <a:p>
            <a:pPr lvl="0"/>
            <a:r>
              <a:rPr lang="en-US" dirty="0"/>
              <a:t>Click to add title</a:t>
            </a:r>
          </a:p>
        </p:txBody>
      </p:sp>
      <p:sp>
        <p:nvSpPr>
          <p:cNvPr id="15" name="Date Placeholder 14">
            <a:extLst>
              <a:ext uri="{FF2B5EF4-FFF2-40B4-BE49-F238E27FC236}">
                <a16:creationId xmlns:a16="http://schemas.microsoft.com/office/drawing/2014/main" id="{BF3EC92B-9B31-4374-9D96-FD5435D5528F}"/>
              </a:ext>
            </a:extLst>
          </p:cNvPr>
          <p:cNvSpPr>
            <a:spLocks noGrp="1"/>
          </p:cNvSpPr>
          <p:nvPr>
            <p:ph type="dt" sz="half" idx="20"/>
          </p:nvPr>
        </p:nvSpPr>
        <p:spPr>
          <a:xfrm>
            <a:off x="720000" y="6008211"/>
            <a:ext cx="5198200" cy="180000"/>
          </a:xfrm>
        </p:spPr>
        <p:txBody>
          <a:bodyPr anchor="t" anchorCtr="0"/>
          <a:lstStyle>
            <a:lvl1pPr>
              <a:defRPr sz="1000"/>
            </a:lvl1pPr>
          </a:lstStyle>
          <a:p>
            <a:endParaRPr lang="en-GB" dirty="0"/>
          </a:p>
        </p:txBody>
      </p:sp>
      <p:sp>
        <p:nvSpPr>
          <p:cNvPr id="17" name="Slide Number Placeholder 16" hidden="1">
            <a:extLst>
              <a:ext uri="{FF2B5EF4-FFF2-40B4-BE49-F238E27FC236}">
                <a16:creationId xmlns:a16="http://schemas.microsoft.com/office/drawing/2014/main" id="{E4441515-1B99-4C7A-89E4-F77E36876606}"/>
              </a:ext>
            </a:extLst>
          </p:cNvPr>
          <p:cNvSpPr>
            <a:spLocks noGrp="1" noRot="1" noMove="1" noResize="1" noEditPoints="1" noAdjustHandles="1" noChangeArrowheads="1" noChangeShapeType="1"/>
          </p:cNvSpPr>
          <p:nvPr>
            <p:ph type="sldNum" sz="quarter" idx="22"/>
          </p:nvPr>
        </p:nvSpPr>
        <p:spPr>
          <a:xfrm>
            <a:off x="0" y="6858000"/>
            <a:ext cx="0" cy="0"/>
          </a:xfrm>
        </p:spPr>
        <p:txBody>
          <a:bodyPr/>
          <a:lstStyle>
            <a:lvl1pPr>
              <a:defRPr>
                <a:noFill/>
              </a:defRPr>
            </a:lvl1pPr>
          </a:lstStyle>
          <a:p>
            <a:fld id="{23AA811B-2EBD-4900-905E-5BE206449611}" type="slidenum">
              <a:rPr lang="en-GB" smtClean="0"/>
              <a:pPr/>
              <a:t>‹#›</a:t>
            </a:fld>
            <a:endParaRPr lang="en-GB" dirty="0"/>
          </a:p>
        </p:txBody>
      </p:sp>
      <p:sp>
        <p:nvSpPr>
          <p:cNvPr id="21" name="Line top Placeholder 20">
            <a:extLst>
              <a:ext uri="{FF2B5EF4-FFF2-40B4-BE49-F238E27FC236}">
                <a16:creationId xmlns:a16="http://schemas.microsoft.com/office/drawing/2014/main" id="{FC775527-F2F6-4719-98BF-D44E08A32955}"/>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20" name="Logo TP 19">
            <a:extLst>
              <a:ext uri="{FF2B5EF4-FFF2-40B4-BE49-F238E27FC236}">
                <a16:creationId xmlns:a16="http://schemas.microsoft.com/office/drawing/2014/main" id="{A7F36327-189B-4D14-88B6-BC7B8C056301}"/>
              </a:ext>
            </a:extLst>
          </p:cNvPr>
          <p:cNvSpPr>
            <a:spLocks noGrp="1"/>
          </p:cNvSpPr>
          <p:nvPr>
            <p:ph type="body" sz="quarter" idx="26" hasCustomPrompt="1"/>
          </p:nvPr>
        </p:nvSpPr>
        <p:spPr>
          <a:xfrm>
            <a:off x="1222376" y="709353"/>
            <a:ext cx="2249488" cy="295275"/>
          </a:xfrm>
          <a:custGeom>
            <a:avLst/>
            <a:gdLst>
              <a:gd name="connsiteX0" fmla="*/ 18836270 w 19498138"/>
              <a:gd name="connsiteY0" fmla="*/ 1138058 h 2559388"/>
              <a:gd name="connsiteX1" fmla="*/ 18444052 w 19498138"/>
              <a:gd name="connsiteY1" fmla="*/ 1580360 h 2559388"/>
              <a:gd name="connsiteX2" fmla="*/ 19208878 w 19498138"/>
              <a:gd name="connsiteY2" fmla="*/ 1580360 h 2559388"/>
              <a:gd name="connsiteX3" fmla="*/ 18836270 w 19498138"/>
              <a:gd name="connsiteY3" fmla="*/ 1138058 h 2559388"/>
              <a:gd name="connsiteX4" fmla="*/ 12173467 w 19498138"/>
              <a:gd name="connsiteY4" fmla="*/ 1138058 h 2559388"/>
              <a:gd name="connsiteX5" fmla="*/ 11742027 w 19498138"/>
              <a:gd name="connsiteY5" fmla="*/ 1719511 h 2559388"/>
              <a:gd name="connsiteX6" fmla="*/ 12359770 w 19498138"/>
              <a:gd name="connsiteY6" fmla="*/ 2455025 h 2559388"/>
              <a:gd name="connsiteX7" fmla="*/ 12580393 w 19498138"/>
              <a:gd name="connsiteY7" fmla="*/ 2236359 h 2559388"/>
              <a:gd name="connsiteX8" fmla="*/ 12580393 w 19498138"/>
              <a:gd name="connsiteY8" fmla="*/ 1381573 h 2559388"/>
              <a:gd name="connsiteX9" fmla="*/ 12173467 w 19498138"/>
              <a:gd name="connsiteY9" fmla="*/ 1138058 h 2559388"/>
              <a:gd name="connsiteX10" fmla="*/ 10584984 w 19498138"/>
              <a:gd name="connsiteY10" fmla="*/ 1138058 h 2559388"/>
              <a:gd name="connsiteX11" fmla="*/ 10197668 w 19498138"/>
              <a:gd name="connsiteY11" fmla="*/ 1580360 h 2559388"/>
              <a:gd name="connsiteX12" fmla="*/ 10962493 w 19498138"/>
              <a:gd name="connsiteY12" fmla="*/ 1580360 h 2559388"/>
              <a:gd name="connsiteX13" fmla="*/ 10584984 w 19498138"/>
              <a:gd name="connsiteY13" fmla="*/ 1138058 h 2559388"/>
              <a:gd name="connsiteX14" fmla="*/ 2328795 w 19498138"/>
              <a:gd name="connsiteY14" fmla="*/ 1138058 h 2559388"/>
              <a:gd name="connsiteX15" fmla="*/ 1941479 w 19498138"/>
              <a:gd name="connsiteY15" fmla="*/ 1580360 h 2559388"/>
              <a:gd name="connsiteX16" fmla="*/ 2706305 w 19498138"/>
              <a:gd name="connsiteY16" fmla="*/ 1580360 h 2559388"/>
              <a:gd name="connsiteX17" fmla="*/ 2328795 w 19498138"/>
              <a:gd name="connsiteY17" fmla="*/ 1138058 h 2559388"/>
              <a:gd name="connsiteX18" fmla="*/ 18870590 w 19498138"/>
              <a:gd name="connsiteY18" fmla="*/ 1053573 h 2559388"/>
              <a:gd name="connsiteX19" fmla="*/ 19478528 w 19498138"/>
              <a:gd name="connsiteY19" fmla="*/ 1649936 h 2559388"/>
              <a:gd name="connsiteX20" fmla="*/ 18444052 w 19498138"/>
              <a:gd name="connsiteY20" fmla="*/ 1649936 h 2559388"/>
              <a:gd name="connsiteX21" fmla="*/ 19002962 w 19498138"/>
              <a:gd name="connsiteY21" fmla="*/ 2450055 h 2559388"/>
              <a:gd name="connsiteX22" fmla="*/ 19498138 w 19498138"/>
              <a:gd name="connsiteY22" fmla="*/ 2151874 h 2559388"/>
              <a:gd name="connsiteX23" fmla="*/ 19498138 w 19498138"/>
              <a:gd name="connsiteY23" fmla="*/ 2256237 h 2559388"/>
              <a:gd name="connsiteX24" fmla="*/ 18919616 w 19498138"/>
              <a:gd name="connsiteY24" fmla="*/ 2559388 h 2559388"/>
              <a:gd name="connsiteX25" fmla="*/ 18164596 w 19498138"/>
              <a:gd name="connsiteY25" fmla="*/ 1823875 h 2559388"/>
              <a:gd name="connsiteX26" fmla="*/ 18870590 w 19498138"/>
              <a:gd name="connsiteY26" fmla="*/ 1053573 h 2559388"/>
              <a:gd name="connsiteX27" fmla="*/ 16796736 w 19498138"/>
              <a:gd name="connsiteY27" fmla="*/ 1053573 h 2559388"/>
              <a:gd name="connsiteX28" fmla="*/ 16860472 w 19498138"/>
              <a:gd name="connsiteY28" fmla="*/ 1053573 h 2559388"/>
              <a:gd name="connsiteX29" fmla="*/ 16860472 w 19498138"/>
              <a:gd name="connsiteY29" fmla="*/ 1341815 h 2559388"/>
              <a:gd name="connsiteX30" fmla="*/ 17370356 w 19498138"/>
              <a:gd name="connsiteY30" fmla="*/ 1053573 h 2559388"/>
              <a:gd name="connsiteX31" fmla="*/ 17845920 w 19498138"/>
              <a:gd name="connsiteY31" fmla="*/ 1565451 h 2559388"/>
              <a:gd name="connsiteX32" fmla="*/ 17845920 w 19498138"/>
              <a:gd name="connsiteY32" fmla="*/ 2206540 h 2559388"/>
              <a:gd name="connsiteX33" fmla="*/ 18081250 w 19498138"/>
              <a:gd name="connsiteY33" fmla="*/ 2450055 h 2559388"/>
              <a:gd name="connsiteX34" fmla="*/ 18081250 w 19498138"/>
              <a:gd name="connsiteY34" fmla="*/ 2519631 h 2559388"/>
              <a:gd name="connsiteX35" fmla="*/ 17336036 w 19498138"/>
              <a:gd name="connsiteY35" fmla="*/ 2519631 h 2559388"/>
              <a:gd name="connsiteX36" fmla="*/ 17336036 w 19498138"/>
              <a:gd name="connsiteY36" fmla="*/ 2450055 h 2559388"/>
              <a:gd name="connsiteX37" fmla="*/ 17576270 w 19498138"/>
              <a:gd name="connsiteY37" fmla="*/ 2271146 h 2559388"/>
              <a:gd name="connsiteX38" fmla="*/ 17576270 w 19498138"/>
              <a:gd name="connsiteY38" fmla="*/ 1530663 h 2559388"/>
              <a:gd name="connsiteX39" fmla="*/ 17262496 w 19498138"/>
              <a:gd name="connsiteY39" fmla="*/ 1202664 h 2559388"/>
              <a:gd name="connsiteX40" fmla="*/ 16860472 w 19498138"/>
              <a:gd name="connsiteY40" fmla="*/ 1480966 h 2559388"/>
              <a:gd name="connsiteX41" fmla="*/ 16860472 w 19498138"/>
              <a:gd name="connsiteY41" fmla="*/ 2176722 h 2559388"/>
              <a:gd name="connsiteX42" fmla="*/ 17100706 w 19498138"/>
              <a:gd name="connsiteY42" fmla="*/ 2450055 h 2559388"/>
              <a:gd name="connsiteX43" fmla="*/ 17100706 w 19498138"/>
              <a:gd name="connsiteY43" fmla="*/ 2519631 h 2559388"/>
              <a:gd name="connsiteX44" fmla="*/ 16360394 w 19498138"/>
              <a:gd name="connsiteY44" fmla="*/ 2519631 h 2559388"/>
              <a:gd name="connsiteX45" fmla="*/ 16360394 w 19498138"/>
              <a:gd name="connsiteY45" fmla="*/ 2450055 h 2559388"/>
              <a:gd name="connsiteX46" fmla="*/ 16595724 w 19498138"/>
              <a:gd name="connsiteY46" fmla="*/ 2176722 h 2559388"/>
              <a:gd name="connsiteX47" fmla="*/ 16595724 w 19498138"/>
              <a:gd name="connsiteY47" fmla="*/ 1376603 h 2559388"/>
              <a:gd name="connsiteX48" fmla="*/ 16360394 w 19498138"/>
              <a:gd name="connsiteY48" fmla="*/ 1167876 h 2559388"/>
              <a:gd name="connsiteX49" fmla="*/ 16360394 w 19498138"/>
              <a:gd name="connsiteY49" fmla="*/ 1098301 h 2559388"/>
              <a:gd name="connsiteX50" fmla="*/ 15973080 w 19498138"/>
              <a:gd name="connsiteY50" fmla="*/ 1053573 h 2559388"/>
              <a:gd name="connsiteX51" fmla="*/ 16041716 w 19498138"/>
              <a:gd name="connsiteY51" fmla="*/ 1053573 h 2559388"/>
              <a:gd name="connsiteX52" fmla="*/ 16041716 w 19498138"/>
              <a:gd name="connsiteY52" fmla="*/ 2251268 h 2559388"/>
              <a:gd name="connsiteX53" fmla="*/ 16277048 w 19498138"/>
              <a:gd name="connsiteY53" fmla="*/ 2450055 h 2559388"/>
              <a:gd name="connsiteX54" fmla="*/ 16277048 w 19498138"/>
              <a:gd name="connsiteY54" fmla="*/ 2519631 h 2559388"/>
              <a:gd name="connsiteX55" fmla="*/ 15507320 w 19498138"/>
              <a:gd name="connsiteY55" fmla="*/ 2519631 h 2559388"/>
              <a:gd name="connsiteX56" fmla="*/ 15507320 w 19498138"/>
              <a:gd name="connsiteY56" fmla="*/ 2450055 h 2559388"/>
              <a:gd name="connsiteX57" fmla="*/ 15772068 w 19498138"/>
              <a:gd name="connsiteY57" fmla="*/ 2251268 h 2559388"/>
              <a:gd name="connsiteX58" fmla="*/ 15772068 w 19498138"/>
              <a:gd name="connsiteY58" fmla="*/ 1381573 h 2559388"/>
              <a:gd name="connsiteX59" fmla="*/ 15507320 w 19498138"/>
              <a:gd name="connsiteY59" fmla="*/ 1167876 h 2559388"/>
              <a:gd name="connsiteX60" fmla="*/ 15507320 w 19498138"/>
              <a:gd name="connsiteY60" fmla="*/ 1098301 h 2559388"/>
              <a:gd name="connsiteX61" fmla="*/ 14811133 w 19498138"/>
              <a:gd name="connsiteY61" fmla="*/ 1053573 h 2559388"/>
              <a:gd name="connsiteX62" fmla="*/ 15208253 w 19498138"/>
              <a:gd name="connsiteY62" fmla="*/ 1138058 h 2559388"/>
              <a:gd name="connsiteX63" fmla="*/ 15301405 w 19498138"/>
              <a:gd name="connsiteY63" fmla="*/ 1053573 h 2559388"/>
              <a:gd name="connsiteX64" fmla="*/ 15370043 w 19498138"/>
              <a:gd name="connsiteY64" fmla="*/ 1053573 h 2559388"/>
              <a:gd name="connsiteX65" fmla="*/ 15370043 w 19498138"/>
              <a:gd name="connsiteY65" fmla="*/ 1555512 h 2559388"/>
              <a:gd name="connsiteX66" fmla="*/ 15301405 w 19498138"/>
              <a:gd name="connsiteY66" fmla="*/ 1555512 h 2559388"/>
              <a:gd name="connsiteX67" fmla="*/ 14830744 w 19498138"/>
              <a:gd name="connsiteY67" fmla="*/ 1138058 h 2559388"/>
              <a:gd name="connsiteX68" fmla="*/ 14360082 w 19498138"/>
              <a:gd name="connsiteY68" fmla="*/ 1724481 h 2559388"/>
              <a:gd name="connsiteX69" fmla="*/ 14884674 w 19498138"/>
              <a:gd name="connsiteY69" fmla="*/ 2440116 h 2559388"/>
              <a:gd name="connsiteX70" fmla="*/ 15409265 w 19498138"/>
              <a:gd name="connsiteY70" fmla="*/ 2141935 h 2559388"/>
              <a:gd name="connsiteX71" fmla="*/ 15409265 w 19498138"/>
              <a:gd name="connsiteY71" fmla="*/ 2246298 h 2559388"/>
              <a:gd name="connsiteX72" fmla="*/ 14791522 w 19498138"/>
              <a:gd name="connsiteY72" fmla="*/ 2559388 h 2559388"/>
              <a:gd name="connsiteX73" fmla="*/ 14085529 w 19498138"/>
              <a:gd name="connsiteY73" fmla="*/ 1843753 h 2559388"/>
              <a:gd name="connsiteX74" fmla="*/ 14811133 w 19498138"/>
              <a:gd name="connsiteY74" fmla="*/ 1053573 h 2559388"/>
              <a:gd name="connsiteX75" fmla="*/ 13678603 w 19498138"/>
              <a:gd name="connsiteY75" fmla="*/ 1053573 h 2559388"/>
              <a:gd name="connsiteX76" fmla="*/ 13747241 w 19498138"/>
              <a:gd name="connsiteY76" fmla="*/ 1053573 h 2559388"/>
              <a:gd name="connsiteX77" fmla="*/ 13747241 w 19498138"/>
              <a:gd name="connsiteY77" fmla="*/ 2251268 h 2559388"/>
              <a:gd name="connsiteX78" fmla="*/ 13982572 w 19498138"/>
              <a:gd name="connsiteY78" fmla="*/ 2450055 h 2559388"/>
              <a:gd name="connsiteX79" fmla="*/ 13982572 w 19498138"/>
              <a:gd name="connsiteY79" fmla="*/ 2519631 h 2559388"/>
              <a:gd name="connsiteX80" fmla="*/ 13212844 w 19498138"/>
              <a:gd name="connsiteY80" fmla="*/ 2519631 h 2559388"/>
              <a:gd name="connsiteX81" fmla="*/ 13212844 w 19498138"/>
              <a:gd name="connsiteY81" fmla="*/ 2450055 h 2559388"/>
              <a:gd name="connsiteX82" fmla="*/ 13477591 w 19498138"/>
              <a:gd name="connsiteY82" fmla="*/ 2251268 h 2559388"/>
              <a:gd name="connsiteX83" fmla="*/ 13477591 w 19498138"/>
              <a:gd name="connsiteY83" fmla="*/ 1381573 h 2559388"/>
              <a:gd name="connsiteX84" fmla="*/ 13212844 w 19498138"/>
              <a:gd name="connsiteY84" fmla="*/ 1167876 h 2559388"/>
              <a:gd name="connsiteX85" fmla="*/ 13212844 w 19498138"/>
              <a:gd name="connsiteY85" fmla="*/ 1098301 h 2559388"/>
              <a:gd name="connsiteX86" fmla="*/ 10624205 w 19498138"/>
              <a:gd name="connsiteY86" fmla="*/ 1053573 h 2559388"/>
              <a:gd name="connsiteX87" fmla="*/ 11227241 w 19498138"/>
              <a:gd name="connsiteY87" fmla="*/ 1649936 h 2559388"/>
              <a:gd name="connsiteX88" fmla="*/ 10197668 w 19498138"/>
              <a:gd name="connsiteY88" fmla="*/ 1649936 h 2559388"/>
              <a:gd name="connsiteX89" fmla="*/ 10756579 w 19498138"/>
              <a:gd name="connsiteY89" fmla="*/ 2450055 h 2559388"/>
              <a:gd name="connsiteX90" fmla="*/ 11251754 w 19498138"/>
              <a:gd name="connsiteY90" fmla="*/ 2151874 h 2559388"/>
              <a:gd name="connsiteX91" fmla="*/ 11251754 w 19498138"/>
              <a:gd name="connsiteY91" fmla="*/ 2256237 h 2559388"/>
              <a:gd name="connsiteX92" fmla="*/ 10673233 w 19498138"/>
              <a:gd name="connsiteY92" fmla="*/ 2559388 h 2559388"/>
              <a:gd name="connsiteX93" fmla="*/ 9918213 w 19498138"/>
              <a:gd name="connsiteY93" fmla="*/ 1823875 h 2559388"/>
              <a:gd name="connsiteX94" fmla="*/ 10624205 w 19498138"/>
              <a:gd name="connsiteY94" fmla="*/ 1053573 h 2559388"/>
              <a:gd name="connsiteX95" fmla="*/ 5294943 w 19498138"/>
              <a:gd name="connsiteY95" fmla="*/ 1053573 h 2559388"/>
              <a:gd name="connsiteX96" fmla="*/ 5358679 w 19498138"/>
              <a:gd name="connsiteY96" fmla="*/ 1053573 h 2559388"/>
              <a:gd name="connsiteX97" fmla="*/ 5358679 w 19498138"/>
              <a:gd name="connsiteY97" fmla="*/ 1341815 h 2559388"/>
              <a:gd name="connsiteX98" fmla="*/ 5868562 w 19498138"/>
              <a:gd name="connsiteY98" fmla="*/ 1053573 h 2559388"/>
              <a:gd name="connsiteX99" fmla="*/ 6344127 w 19498138"/>
              <a:gd name="connsiteY99" fmla="*/ 1565451 h 2559388"/>
              <a:gd name="connsiteX100" fmla="*/ 6344127 w 19498138"/>
              <a:gd name="connsiteY100" fmla="*/ 2206540 h 2559388"/>
              <a:gd name="connsiteX101" fmla="*/ 6579458 w 19498138"/>
              <a:gd name="connsiteY101" fmla="*/ 2450055 h 2559388"/>
              <a:gd name="connsiteX102" fmla="*/ 6579458 w 19498138"/>
              <a:gd name="connsiteY102" fmla="*/ 2519631 h 2559388"/>
              <a:gd name="connsiteX103" fmla="*/ 5834244 w 19498138"/>
              <a:gd name="connsiteY103" fmla="*/ 2519631 h 2559388"/>
              <a:gd name="connsiteX104" fmla="*/ 5834244 w 19498138"/>
              <a:gd name="connsiteY104" fmla="*/ 2450055 h 2559388"/>
              <a:gd name="connsiteX105" fmla="*/ 6074477 w 19498138"/>
              <a:gd name="connsiteY105" fmla="*/ 2271146 h 2559388"/>
              <a:gd name="connsiteX106" fmla="*/ 6074477 w 19498138"/>
              <a:gd name="connsiteY106" fmla="*/ 1530663 h 2559388"/>
              <a:gd name="connsiteX107" fmla="*/ 5760703 w 19498138"/>
              <a:gd name="connsiteY107" fmla="*/ 1202664 h 2559388"/>
              <a:gd name="connsiteX108" fmla="*/ 5358679 w 19498138"/>
              <a:gd name="connsiteY108" fmla="*/ 1480966 h 2559388"/>
              <a:gd name="connsiteX109" fmla="*/ 5358679 w 19498138"/>
              <a:gd name="connsiteY109" fmla="*/ 2176722 h 2559388"/>
              <a:gd name="connsiteX110" fmla="*/ 5598912 w 19498138"/>
              <a:gd name="connsiteY110" fmla="*/ 2450055 h 2559388"/>
              <a:gd name="connsiteX111" fmla="*/ 5598912 w 19498138"/>
              <a:gd name="connsiteY111" fmla="*/ 2519631 h 2559388"/>
              <a:gd name="connsiteX112" fmla="*/ 4858601 w 19498138"/>
              <a:gd name="connsiteY112" fmla="*/ 2519631 h 2559388"/>
              <a:gd name="connsiteX113" fmla="*/ 4858601 w 19498138"/>
              <a:gd name="connsiteY113" fmla="*/ 2450055 h 2559388"/>
              <a:gd name="connsiteX114" fmla="*/ 5093932 w 19498138"/>
              <a:gd name="connsiteY114" fmla="*/ 2176722 h 2559388"/>
              <a:gd name="connsiteX115" fmla="*/ 5093932 w 19498138"/>
              <a:gd name="connsiteY115" fmla="*/ 1376603 h 2559388"/>
              <a:gd name="connsiteX116" fmla="*/ 4858601 w 19498138"/>
              <a:gd name="connsiteY116" fmla="*/ 1167876 h 2559388"/>
              <a:gd name="connsiteX117" fmla="*/ 4858601 w 19498138"/>
              <a:gd name="connsiteY117" fmla="*/ 1098301 h 2559388"/>
              <a:gd name="connsiteX118" fmla="*/ 3510352 w 19498138"/>
              <a:gd name="connsiteY118" fmla="*/ 1053573 h 2559388"/>
              <a:gd name="connsiteX119" fmla="*/ 3578990 w 19498138"/>
              <a:gd name="connsiteY119" fmla="*/ 1053573 h 2559388"/>
              <a:gd name="connsiteX120" fmla="*/ 3578990 w 19498138"/>
              <a:gd name="connsiteY120" fmla="*/ 1341815 h 2559388"/>
              <a:gd name="connsiteX121" fmla="*/ 4083971 w 19498138"/>
              <a:gd name="connsiteY121" fmla="*/ 1053573 h 2559388"/>
              <a:gd name="connsiteX122" fmla="*/ 4559535 w 19498138"/>
              <a:gd name="connsiteY122" fmla="*/ 1565451 h 2559388"/>
              <a:gd name="connsiteX123" fmla="*/ 4559535 w 19498138"/>
              <a:gd name="connsiteY123" fmla="*/ 2206540 h 2559388"/>
              <a:gd name="connsiteX124" fmla="*/ 4794865 w 19498138"/>
              <a:gd name="connsiteY124" fmla="*/ 2450055 h 2559388"/>
              <a:gd name="connsiteX125" fmla="*/ 4794865 w 19498138"/>
              <a:gd name="connsiteY125" fmla="*/ 2519631 h 2559388"/>
              <a:gd name="connsiteX126" fmla="*/ 4049651 w 19498138"/>
              <a:gd name="connsiteY126" fmla="*/ 2519631 h 2559388"/>
              <a:gd name="connsiteX127" fmla="*/ 4049651 w 19498138"/>
              <a:gd name="connsiteY127" fmla="*/ 2450055 h 2559388"/>
              <a:gd name="connsiteX128" fmla="*/ 4289885 w 19498138"/>
              <a:gd name="connsiteY128" fmla="*/ 2271146 h 2559388"/>
              <a:gd name="connsiteX129" fmla="*/ 4289885 w 19498138"/>
              <a:gd name="connsiteY129" fmla="*/ 1530663 h 2559388"/>
              <a:gd name="connsiteX130" fmla="*/ 3976110 w 19498138"/>
              <a:gd name="connsiteY130" fmla="*/ 1202664 h 2559388"/>
              <a:gd name="connsiteX131" fmla="*/ 3578990 w 19498138"/>
              <a:gd name="connsiteY131" fmla="*/ 1480966 h 2559388"/>
              <a:gd name="connsiteX132" fmla="*/ 3578990 w 19498138"/>
              <a:gd name="connsiteY132" fmla="*/ 2176722 h 2559388"/>
              <a:gd name="connsiteX133" fmla="*/ 3814321 w 19498138"/>
              <a:gd name="connsiteY133" fmla="*/ 2450055 h 2559388"/>
              <a:gd name="connsiteX134" fmla="*/ 3814321 w 19498138"/>
              <a:gd name="connsiteY134" fmla="*/ 2519631 h 2559388"/>
              <a:gd name="connsiteX135" fmla="*/ 3074010 w 19498138"/>
              <a:gd name="connsiteY135" fmla="*/ 2519631 h 2559388"/>
              <a:gd name="connsiteX136" fmla="*/ 3074010 w 19498138"/>
              <a:gd name="connsiteY136" fmla="*/ 2450055 h 2559388"/>
              <a:gd name="connsiteX137" fmla="*/ 3309340 w 19498138"/>
              <a:gd name="connsiteY137" fmla="*/ 2176722 h 2559388"/>
              <a:gd name="connsiteX138" fmla="*/ 3309340 w 19498138"/>
              <a:gd name="connsiteY138" fmla="*/ 1376603 h 2559388"/>
              <a:gd name="connsiteX139" fmla="*/ 3074010 w 19498138"/>
              <a:gd name="connsiteY139" fmla="*/ 1167876 h 2559388"/>
              <a:gd name="connsiteX140" fmla="*/ 3074010 w 19498138"/>
              <a:gd name="connsiteY140" fmla="*/ 1098301 h 2559388"/>
              <a:gd name="connsiteX141" fmla="*/ 2368017 w 19498138"/>
              <a:gd name="connsiteY141" fmla="*/ 1053573 h 2559388"/>
              <a:gd name="connsiteX142" fmla="*/ 2971052 w 19498138"/>
              <a:gd name="connsiteY142" fmla="*/ 1649936 h 2559388"/>
              <a:gd name="connsiteX143" fmla="*/ 1941479 w 19498138"/>
              <a:gd name="connsiteY143" fmla="*/ 1649936 h 2559388"/>
              <a:gd name="connsiteX144" fmla="*/ 2500390 w 19498138"/>
              <a:gd name="connsiteY144" fmla="*/ 2450055 h 2559388"/>
              <a:gd name="connsiteX145" fmla="*/ 2995566 w 19498138"/>
              <a:gd name="connsiteY145" fmla="*/ 2151874 h 2559388"/>
              <a:gd name="connsiteX146" fmla="*/ 2995566 w 19498138"/>
              <a:gd name="connsiteY146" fmla="*/ 2256237 h 2559388"/>
              <a:gd name="connsiteX147" fmla="*/ 2417044 w 19498138"/>
              <a:gd name="connsiteY147" fmla="*/ 2559388 h 2559388"/>
              <a:gd name="connsiteX148" fmla="*/ 1662024 w 19498138"/>
              <a:gd name="connsiteY148" fmla="*/ 1823875 h 2559388"/>
              <a:gd name="connsiteX149" fmla="*/ 2368017 w 19498138"/>
              <a:gd name="connsiteY149" fmla="*/ 1053573 h 2559388"/>
              <a:gd name="connsiteX150" fmla="*/ 15909344 w 19498138"/>
              <a:gd name="connsiteY150" fmla="*/ 323030 h 2559388"/>
              <a:gd name="connsiteX151" fmla="*/ 16080940 w 19498138"/>
              <a:gd name="connsiteY151" fmla="*/ 491999 h 2559388"/>
              <a:gd name="connsiteX152" fmla="*/ 15909344 w 19498138"/>
              <a:gd name="connsiteY152" fmla="*/ 670908 h 2559388"/>
              <a:gd name="connsiteX153" fmla="*/ 15737748 w 19498138"/>
              <a:gd name="connsiteY153" fmla="*/ 491999 h 2559388"/>
              <a:gd name="connsiteX154" fmla="*/ 15909344 w 19498138"/>
              <a:gd name="connsiteY154" fmla="*/ 323030 h 2559388"/>
              <a:gd name="connsiteX155" fmla="*/ 13619771 w 19498138"/>
              <a:gd name="connsiteY155" fmla="*/ 323030 h 2559388"/>
              <a:gd name="connsiteX156" fmla="*/ 13786463 w 19498138"/>
              <a:gd name="connsiteY156" fmla="*/ 491999 h 2559388"/>
              <a:gd name="connsiteX157" fmla="*/ 13619771 w 19498138"/>
              <a:gd name="connsiteY157" fmla="*/ 670908 h 2559388"/>
              <a:gd name="connsiteX158" fmla="*/ 13443272 w 19498138"/>
              <a:gd name="connsiteY158" fmla="*/ 491999 h 2559388"/>
              <a:gd name="connsiteX159" fmla="*/ 13619771 w 19498138"/>
              <a:gd name="connsiteY159" fmla="*/ 323030 h 2559388"/>
              <a:gd name="connsiteX160" fmla="*/ 558911 w 19498138"/>
              <a:gd name="connsiteY160" fmla="*/ 303151 h 2559388"/>
              <a:gd name="connsiteX161" fmla="*/ 558911 w 19498138"/>
              <a:gd name="connsiteY161" fmla="*/ 1336845 h 2559388"/>
              <a:gd name="connsiteX162" fmla="*/ 843269 w 19498138"/>
              <a:gd name="connsiteY162" fmla="*/ 1376603 h 2559388"/>
              <a:gd name="connsiteX163" fmla="*/ 1392375 w 19498138"/>
              <a:gd name="connsiteY163" fmla="*/ 879634 h 2559388"/>
              <a:gd name="connsiteX164" fmla="*/ 843269 w 19498138"/>
              <a:gd name="connsiteY164" fmla="*/ 303151 h 2559388"/>
              <a:gd name="connsiteX165" fmla="*/ 7123660 w 19498138"/>
              <a:gd name="connsiteY165" fmla="*/ 218666 h 2559388"/>
              <a:gd name="connsiteX166" fmla="*/ 7697278 w 19498138"/>
              <a:gd name="connsiteY166" fmla="*/ 218666 h 2559388"/>
              <a:gd name="connsiteX167" fmla="*/ 8422882 w 19498138"/>
              <a:gd name="connsiteY167" fmla="*/ 2027632 h 2559388"/>
              <a:gd name="connsiteX168" fmla="*/ 9158291 w 19498138"/>
              <a:gd name="connsiteY168" fmla="*/ 218666 h 2559388"/>
              <a:gd name="connsiteX169" fmla="*/ 9692688 w 19498138"/>
              <a:gd name="connsiteY169" fmla="*/ 218666 h 2559388"/>
              <a:gd name="connsiteX170" fmla="*/ 9692688 w 19498138"/>
              <a:gd name="connsiteY170" fmla="*/ 283272 h 2559388"/>
              <a:gd name="connsiteX171" fmla="*/ 9437746 w 19498138"/>
              <a:gd name="connsiteY171" fmla="*/ 641090 h 2559388"/>
              <a:gd name="connsiteX172" fmla="*/ 9555411 w 19498138"/>
              <a:gd name="connsiteY172" fmla="*/ 2057450 h 2559388"/>
              <a:gd name="connsiteX173" fmla="*/ 9834867 w 19498138"/>
              <a:gd name="connsiteY173" fmla="*/ 2450055 h 2559388"/>
              <a:gd name="connsiteX174" fmla="*/ 9834867 w 19498138"/>
              <a:gd name="connsiteY174" fmla="*/ 2519631 h 2559388"/>
              <a:gd name="connsiteX175" fmla="*/ 9021014 w 19498138"/>
              <a:gd name="connsiteY175" fmla="*/ 2519631 h 2559388"/>
              <a:gd name="connsiteX176" fmla="*/ 9021014 w 19498138"/>
              <a:gd name="connsiteY176" fmla="*/ 2450055 h 2559388"/>
              <a:gd name="connsiteX177" fmla="*/ 9251442 w 19498138"/>
              <a:gd name="connsiteY177" fmla="*/ 2102177 h 2559388"/>
              <a:gd name="connsiteX178" fmla="*/ 9143582 w 19498138"/>
              <a:gd name="connsiteY178" fmla="*/ 616241 h 2559388"/>
              <a:gd name="connsiteX179" fmla="*/ 9133777 w 19498138"/>
              <a:gd name="connsiteY179" fmla="*/ 616241 h 2559388"/>
              <a:gd name="connsiteX180" fmla="*/ 8359146 w 19498138"/>
              <a:gd name="connsiteY180" fmla="*/ 2519631 h 2559388"/>
              <a:gd name="connsiteX181" fmla="*/ 8300314 w 19498138"/>
              <a:gd name="connsiteY181" fmla="*/ 2519631 h 2559388"/>
              <a:gd name="connsiteX182" fmla="*/ 7535488 w 19498138"/>
              <a:gd name="connsiteY182" fmla="*/ 616241 h 2559388"/>
              <a:gd name="connsiteX183" fmla="*/ 7530586 w 19498138"/>
              <a:gd name="connsiteY183" fmla="*/ 616241 h 2559388"/>
              <a:gd name="connsiteX184" fmla="*/ 7403115 w 19498138"/>
              <a:gd name="connsiteY184" fmla="*/ 2037571 h 2559388"/>
              <a:gd name="connsiteX185" fmla="*/ 7697278 w 19498138"/>
              <a:gd name="connsiteY185" fmla="*/ 2450055 h 2559388"/>
              <a:gd name="connsiteX186" fmla="*/ 7697278 w 19498138"/>
              <a:gd name="connsiteY186" fmla="*/ 2519631 h 2559388"/>
              <a:gd name="connsiteX187" fmla="*/ 6991287 w 19498138"/>
              <a:gd name="connsiteY187" fmla="*/ 2519631 h 2559388"/>
              <a:gd name="connsiteX188" fmla="*/ 6991287 w 19498138"/>
              <a:gd name="connsiteY188" fmla="*/ 2450055 h 2559388"/>
              <a:gd name="connsiteX189" fmla="*/ 7280547 w 19498138"/>
              <a:gd name="connsiteY189" fmla="*/ 2027632 h 2559388"/>
              <a:gd name="connsiteX190" fmla="*/ 7417823 w 19498138"/>
              <a:gd name="connsiteY190" fmla="*/ 447272 h 2559388"/>
              <a:gd name="connsiteX191" fmla="*/ 7123660 w 19498138"/>
              <a:gd name="connsiteY191" fmla="*/ 283272 h 2559388"/>
              <a:gd name="connsiteX192" fmla="*/ 0 w 19498138"/>
              <a:gd name="connsiteY192" fmla="*/ 218666 h 2559388"/>
              <a:gd name="connsiteX193" fmla="*/ 828561 w 19498138"/>
              <a:gd name="connsiteY193" fmla="*/ 218666 h 2559388"/>
              <a:gd name="connsiteX194" fmla="*/ 1711051 w 19498138"/>
              <a:gd name="connsiteY194" fmla="*/ 869695 h 2559388"/>
              <a:gd name="connsiteX195" fmla="*/ 907005 w 19498138"/>
              <a:gd name="connsiteY195" fmla="*/ 1466057 h 2559388"/>
              <a:gd name="connsiteX196" fmla="*/ 558911 w 19498138"/>
              <a:gd name="connsiteY196" fmla="*/ 1441209 h 2559388"/>
              <a:gd name="connsiteX197" fmla="*/ 558911 w 19498138"/>
              <a:gd name="connsiteY197" fmla="*/ 2082298 h 2559388"/>
              <a:gd name="connsiteX198" fmla="*/ 818755 w 19498138"/>
              <a:gd name="connsiteY198" fmla="*/ 2450055 h 2559388"/>
              <a:gd name="connsiteX199" fmla="*/ 818755 w 19498138"/>
              <a:gd name="connsiteY199" fmla="*/ 2519631 h 2559388"/>
              <a:gd name="connsiteX200" fmla="*/ 0 w 19498138"/>
              <a:gd name="connsiteY200" fmla="*/ 2519631 h 2559388"/>
              <a:gd name="connsiteX201" fmla="*/ 0 w 19498138"/>
              <a:gd name="connsiteY201" fmla="*/ 2450055 h 2559388"/>
              <a:gd name="connsiteX202" fmla="*/ 259845 w 19498138"/>
              <a:gd name="connsiteY202" fmla="*/ 2092238 h 2559388"/>
              <a:gd name="connsiteX203" fmla="*/ 259845 w 19498138"/>
              <a:gd name="connsiteY203" fmla="*/ 651029 h 2559388"/>
              <a:gd name="connsiteX204" fmla="*/ 0 w 19498138"/>
              <a:gd name="connsiteY204" fmla="*/ 283272 h 2559388"/>
              <a:gd name="connsiteX205" fmla="*/ 12781405 w 19498138"/>
              <a:gd name="connsiteY205" fmla="*/ 0 h 2559388"/>
              <a:gd name="connsiteX206" fmla="*/ 12850043 w 19498138"/>
              <a:gd name="connsiteY206" fmla="*/ 0 h 2559388"/>
              <a:gd name="connsiteX207" fmla="*/ 12850043 w 19498138"/>
              <a:gd name="connsiteY207" fmla="*/ 2241328 h 2559388"/>
              <a:gd name="connsiteX208" fmla="*/ 13085373 w 19498138"/>
              <a:gd name="connsiteY208" fmla="*/ 2450055 h 2559388"/>
              <a:gd name="connsiteX209" fmla="*/ 13085373 w 19498138"/>
              <a:gd name="connsiteY209" fmla="*/ 2519631 h 2559388"/>
              <a:gd name="connsiteX210" fmla="*/ 12266618 w 19498138"/>
              <a:gd name="connsiteY210" fmla="*/ 2519631 h 2559388"/>
              <a:gd name="connsiteX211" fmla="*/ 11452766 w 19498138"/>
              <a:gd name="connsiteY211" fmla="*/ 1779148 h 2559388"/>
              <a:gd name="connsiteX212" fmla="*/ 12109731 w 19498138"/>
              <a:gd name="connsiteY212" fmla="*/ 1053573 h 2559388"/>
              <a:gd name="connsiteX213" fmla="*/ 12580393 w 19498138"/>
              <a:gd name="connsiteY213" fmla="*/ 1227512 h 2559388"/>
              <a:gd name="connsiteX214" fmla="*/ 12580393 w 19498138"/>
              <a:gd name="connsiteY214" fmla="*/ 357817 h 2559388"/>
              <a:gd name="connsiteX215" fmla="*/ 12394089 w 19498138"/>
              <a:gd name="connsiteY215" fmla="*/ 114303 h 2559388"/>
              <a:gd name="connsiteX216" fmla="*/ 12315646 w 19498138"/>
              <a:gd name="connsiteY216" fmla="*/ 114303 h 2559388"/>
              <a:gd name="connsiteX217" fmla="*/ 12315646 w 19498138"/>
              <a:gd name="connsiteY217" fmla="*/ 44727 h 255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9498138" h="2559388">
                <a:moveTo>
                  <a:pt x="18836270" y="1138058"/>
                </a:moveTo>
                <a:cubicBezTo>
                  <a:pt x="18600940" y="1138058"/>
                  <a:pt x="18463662" y="1316967"/>
                  <a:pt x="18444052" y="1580360"/>
                </a:cubicBezTo>
                <a:lnTo>
                  <a:pt x="19208878" y="1580360"/>
                </a:lnTo>
                <a:cubicBezTo>
                  <a:pt x="19223586" y="1267270"/>
                  <a:pt x="19012768" y="1138058"/>
                  <a:pt x="18836270" y="1138058"/>
                </a:cubicBezTo>
                <a:close/>
                <a:moveTo>
                  <a:pt x="12173467" y="1138058"/>
                </a:moveTo>
                <a:cubicBezTo>
                  <a:pt x="11918525" y="1138058"/>
                  <a:pt x="11742027" y="1371633"/>
                  <a:pt x="11742027" y="1719511"/>
                </a:cubicBezTo>
                <a:cubicBezTo>
                  <a:pt x="11742027" y="2057450"/>
                  <a:pt x="11898914" y="2455025"/>
                  <a:pt x="12359770" y="2455025"/>
                </a:cubicBezTo>
                <a:cubicBezTo>
                  <a:pt x="12516657" y="2455025"/>
                  <a:pt x="12580393" y="2390419"/>
                  <a:pt x="12580393" y="2236359"/>
                </a:cubicBezTo>
                <a:lnTo>
                  <a:pt x="12580393" y="1381573"/>
                </a:lnTo>
                <a:cubicBezTo>
                  <a:pt x="12467630" y="1227512"/>
                  <a:pt x="12315646" y="1138058"/>
                  <a:pt x="12173467" y="1138058"/>
                </a:cubicBezTo>
                <a:close/>
                <a:moveTo>
                  <a:pt x="10584984" y="1138058"/>
                </a:moveTo>
                <a:cubicBezTo>
                  <a:pt x="10354556" y="1138058"/>
                  <a:pt x="10212377" y="1316967"/>
                  <a:pt x="10197668" y="1580360"/>
                </a:cubicBezTo>
                <a:lnTo>
                  <a:pt x="10962493" y="1580360"/>
                </a:lnTo>
                <a:cubicBezTo>
                  <a:pt x="10977202" y="1267270"/>
                  <a:pt x="10766384" y="1138058"/>
                  <a:pt x="10584984" y="1138058"/>
                </a:cubicBezTo>
                <a:close/>
                <a:moveTo>
                  <a:pt x="2328795" y="1138058"/>
                </a:moveTo>
                <a:cubicBezTo>
                  <a:pt x="2098367" y="1138058"/>
                  <a:pt x="1956188" y="1316967"/>
                  <a:pt x="1941479" y="1580360"/>
                </a:cubicBezTo>
                <a:lnTo>
                  <a:pt x="2706305" y="1580360"/>
                </a:lnTo>
                <a:cubicBezTo>
                  <a:pt x="2721013" y="1267270"/>
                  <a:pt x="2510196" y="1138058"/>
                  <a:pt x="2328795" y="1138058"/>
                </a:cubicBezTo>
                <a:close/>
                <a:moveTo>
                  <a:pt x="18870590" y="1053573"/>
                </a:moveTo>
                <a:cubicBezTo>
                  <a:pt x="19194170" y="1053573"/>
                  <a:pt x="19498138" y="1321936"/>
                  <a:pt x="19478528" y="1649936"/>
                </a:cubicBezTo>
                <a:lnTo>
                  <a:pt x="18444052" y="1649936"/>
                </a:lnTo>
                <a:cubicBezTo>
                  <a:pt x="18439150" y="2291025"/>
                  <a:pt x="18816660" y="2450055"/>
                  <a:pt x="19002962" y="2450055"/>
                </a:cubicBezTo>
                <a:cubicBezTo>
                  <a:pt x="19199072" y="2450055"/>
                  <a:pt x="19297126" y="2380479"/>
                  <a:pt x="19498138" y="2151874"/>
                </a:cubicBezTo>
                <a:lnTo>
                  <a:pt x="19498138" y="2256237"/>
                </a:lnTo>
                <a:cubicBezTo>
                  <a:pt x="19331446" y="2474903"/>
                  <a:pt x="19164752" y="2559388"/>
                  <a:pt x="18919616" y="2559388"/>
                </a:cubicBezTo>
                <a:cubicBezTo>
                  <a:pt x="18483274" y="2559388"/>
                  <a:pt x="18164596" y="2251268"/>
                  <a:pt x="18164596" y="1823875"/>
                </a:cubicBezTo>
                <a:cubicBezTo>
                  <a:pt x="18164596" y="1391512"/>
                  <a:pt x="18473468" y="1053573"/>
                  <a:pt x="18870590" y="1053573"/>
                </a:cubicBezTo>
                <a:close/>
                <a:moveTo>
                  <a:pt x="16796736" y="1053573"/>
                </a:moveTo>
                <a:lnTo>
                  <a:pt x="16860472" y="1053573"/>
                </a:lnTo>
                <a:lnTo>
                  <a:pt x="16860472" y="1341815"/>
                </a:lnTo>
                <a:cubicBezTo>
                  <a:pt x="17027164" y="1147997"/>
                  <a:pt x="17193858" y="1053573"/>
                  <a:pt x="17370356" y="1053573"/>
                </a:cubicBezTo>
                <a:cubicBezTo>
                  <a:pt x="17605686" y="1053573"/>
                  <a:pt x="17845920" y="1222543"/>
                  <a:pt x="17845920" y="1565451"/>
                </a:cubicBezTo>
                <a:lnTo>
                  <a:pt x="17845920" y="2206540"/>
                </a:lnTo>
                <a:cubicBezTo>
                  <a:pt x="17845920" y="2395389"/>
                  <a:pt x="17885142" y="2450055"/>
                  <a:pt x="18081250" y="2450055"/>
                </a:cubicBezTo>
                <a:lnTo>
                  <a:pt x="18081250" y="2519631"/>
                </a:lnTo>
                <a:lnTo>
                  <a:pt x="17336036" y="2519631"/>
                </a:lnTo>
                <a:lnTo>
                  <a:pt x="17336036" y="2450055"/>
                </a:lnTo>
                <a:cubicBezTo>
                  <a:pt x="17522340" y="2450055"/>
                  <a:pt x="17576270" y="2405328"/>
                  <a:pt x="17576270" y="2271146"/>
                </a:cubicBezTo>
                <a:lnTo>
                  <a:pt x="17576270" y="1530663"/>
                </a:lnTo>
                <a:cubicBezTo>
                  <a:pt x="17576270" y="1302058"/>
                  <a:pt x="17414480" y="1202664"/>
                  <a:pt x="17262496" y="1202664"/>
                </a:cubicBezTo>
                <a:cubicBezTo>
                  <a:pt x="17125220" y="1202664"/>
                  <a:pt x="17002650" y="1292118"/>
                  <a:pt x="16860472" y="1480966"/>
                </a:cubicBezTo>
                <a:lnTo>
                  <a:pt x="16860472" y="2176722"/>
                </a:lnTo>
                <a:cubicBezTo>
                  <a:pt x="16860472" y="2395389"/>
                  <a:pt x="16889888" y="2450055"/>
                  <a:pt x="17100706" y="2450055"/>
                </a:cubicBezTo>
                <a:lnTo>
                  <a:pt x="17100706" y="2519631"/>
                </a:lnTo>
                <a:lnTo>
                  <a:pt x="16360394" y="2519631"/>
                </a:lnTo>
                <a:lnTo>
                  <a:pt x="16360394" y="2450055"/>
                </a:lnTo>
                <a:cubicBezTo>
                  <a:pt x="16546696" y="2450055"/>
                  <a:pt x="16595724" y="2435146"/>
                  <a:pt x="16595724" y="2176722"/>
                </a:cubicBezTo>
                <a:lnTo>
                  <a:pt x="16595724" y="1376603"/>
                </a:lnTo>
                <a:cubicBezTo>
                  <a:pt x="16595724" y="1202664"/>
                  <a:pt x="16551600" y="1167876"/>
                  <a:pt x="16360394" y="1167876"/>
                </a:cubicBezTo>
                <a:lnTo>
                  <a:pt x="16360394" y="1098301"/>
                </a:lnTo>
                <a:close/>
                <a:moveTo>
                  <a:pt x="15973080" y="1053573"/>
                </a:moveTo>
                <a:lnTo>
                  <a:pt x="16041716" y="1053573"/>
                </a:lnTo>
                <a:lnTo>
                  <a:pt x="16041716" y="2251268"/>
                </a:lnTo>
                <a:cubicBezTo>
                  <a:pt x="16041716" y="2395389"/>
                  <a:pt x="16076036" y="2450055"/>
                  <a:pt x="16277048" y="2450055"/>
                </a:cubicBezTo>
                <a:lnTo>
                  <a:pt x="16277048" y="2519631"/>
                </a:lnTo>
                <a:lnTo>
                  <a:pt x="15507320" y="2519631"/>
                </a:lnTo>
                <a:lnTo>
                  <a:pt x="15507320" y="2450055"/>
                </a:lnTo>
                <a:cubicBezTo>
                  <a:pt x="15723040" y="2450055"/>
                  <a:pt x="15772068" y="2420237"/>
                  <a:pt x="15772068" y="2251268"/>
                </a:cubicBezTo>
                <a:lnTo>
                  <a:pt x="15772068" y="1381573"/>
                </a:lnTo>
                <a:cubicBezTo>
                  <a:pt x="15772068" y="1182785"/>
                  <a:pt x="15713234" y="1167876"/>
                  <a:pt x="15507320" y="1167876"/>
                </a:cubicBezTo>
                <a:lnTo>
                  <a:pt x="15507320" y="1098301"/>
                </a:lnTo>
                <a:close/>
                <a:moveTo>
                  <a:pt x="14811133" y="1053573"/>
                </a:moveTo>
                <a:cubicBezTo>
                  <a:pt x="15021950" y="1053573"/>
                  <a:pt x="15134713" y="1138058"/>
                  <a:pt x="15208253" y="1138058"/>
                </a:cubicBezTo>
                <a:cubicBezTo>
                  <a:pt x="15242573" y="1138058"/>
                  <a:pt x="15276892" y="1108240"/>
                  <a:pt x="15301405" y="1053573"/>
                </a:cubicBezTo>
                <a:lnTo>
                  <a:pt x="15370043" y="1053573"/>
                </a:lnTo>
                <a:lnTo>
                  <a:pt x="15370043" y="1555512"/>
                </a:lnTo>
                <a:lnTo>
                  <a:pt x="15301405" y="1555512"/>
                </a:lnTo>
                <a:cubicBezTo>
                  <a:pt x="15242573" y="1302058"/>
                  <a:pt x="15066074" y="1138058"/>
                  <a:pt x="14830744" y="1138058"/>
                </a:cubicBezTo>
                <a:cubicBezTo>
                  <a:pt x="14551288" y="1138058"/>
                  <a:pt x="14360082" y="1376603"/>
                  <a:pt x="14360082" y="1724481"/>
                </a:cubicBezTo>
                <a:cubicBezTo>
                  <a:pt x="14360082" y="2117086"/>
                  <a:pt x="14600316" y="2440116"/>
                  <a:pt x="14884674" y="2440116"/>
                </a:cubicBezTo>
                <a:cubicBezTo>
                  <a:pt x="15056269" y="2440116"/>
                  <a:pt x="15262183" y="2350661"/>
                  <a:pt x="15409265" y="2141935"/>
                </a:cubicBezTo>
                <a:lnTo>
                  <a:pt x="15409265" y="2246298"/>
                </a:lnTo>
                <a:cubicBezTo>
                  <a:pt x="15257281" y="2455025"/>
                  <a:pt x="15046464" y="2559388"/>
                  <a:pt x="14791522" y="2559388"/>
                </a:cubicBezTo>
                <a:cubicBezTo>
                  <a:pt x="14374790" y="2559388"/>
                  <a:pt x="14085529" y="2266177"/>
                  <a:pt x="14085529" y="1843753"/>
                </a:cubicBezTo>
                <a:cubicBezTo>
                  <a:pt x="14085529" y="1406421"/>
                  <a:pt x="14409109" y="1053573"/>
                  <a:pt x="14811133" y="1053573"/>
                </a:cubicBezTo>
                <a:close/>
                <a:moveTo>
                  <a:pt x="13678603" y="1053573"/>
                </a:moveTo>
                <a:lnTo>
                  <a:pt x="13747241" y="1053573"/>
                </a:lnTo>
                <a:lnTo>
                  <a:pt x="13747241" y="2251268"/>
                </a:lnTo>
                <a:cubicBezTo>
                  <a:pt x="13747241" y="2395389"/>
                  <a:pt x="13781560" y="2450055"/>
                  <a:pt x="13982572" y="2450055"/>
                </a:cubicBezTo>
                <a:lnTo>
                  <a:pt x="13982572" y="2519631"/>
                </a:lnTo>
                <a:lnTo>
                  <a:pt x="13212844" y="2519631"/>
                </a:lnTo>
                <a:lnTo>
                  <a:pt x="13212844" y="2450055"/>
                </a:lnTo>
                <a:cubicBezTo>
                  <a:pt x="13428564" y="2450055"/>
                  <a:pt x="13477591" y="2420237"/>
                  <a:pt x="13477591" y="2251268"/>
                </a:cubicBezTo>
                <a:lnTo>
                  <a:pt x="13477591" y="1381573"/>
                </a:lnTo>
                <a:cubicBezTo>
                  <a:pt x="13477591" y="1182785"/>
                  <a:pt x="13418759" y="1167876"/>
                  <a:pt x="13212844" y="1167876"/>
                </a:cubicBezTo>
                <a:lnTo>
                  <a:pt x="13212844" y="1098301"/>
                </a:lnTo>
                <a:close/>
                <a:moveTo>
                  <a:pt x="10624205" y="1053573"/>
                </a:moveTo>
                <a:cubicBezTo>
                  <a:pt x="10947785" y="1053573"/>
                  <a:pt x="11246852" y="1321936"/>
                  <a:pt x="11227241" y="1649936"/>
                </a:cubicBezTo>
                <a:lnTo>
                  <a:pt x="10197668" y="1649936"/>
                </a:lnTo>
                <a:cubicBezTo>
                  <a:pt x="10192766" y="2291025"/>
                  <a:pt x="10565373" y="2450055"/>
                  <a:pt x="10756579" y="2450055"/>
                </a:cubicBezTo>
                <a:cubicBezTo>
                  <a:pt x="10952688" y="2450055"/>
                  <a:pt x="11050743" y="2380479"/>
                  <a:pt x="11251754" y="2151874"/>
                </a:cubicBezTo>
                <a:lnTo>
                  <a:pt x="11251754" y="2256237"/>
                </a:lnTo>
                <a:cubicBezTo>
                  <a:pt x="11080159" y="2474903"/>
                  <a:pt x="10918369" y="2559388"/>
                  <a:pt x="10673233" y="2559388"/>
                </a:cubicBezTo>
                <a:cubicBezTo>
                  <a:pt x="10236890" y="2559388"/>
                  <a:pt x="9918213" y="2251268"/>
                  <a:pt x="9918213" y="1823875"/>
                </a:cubicBezTo>
                <a:cubicBezTo>
                  <a:pt x="9918213" y="1391512"/>
                  <a:pt x="10227085" y="1053573"/>
                  <a:pt x="10624205" y="1053573"/>
                </a:cubicBezTo>
                <a:close/>
                <a:moveTo>
                  <a:pt x="5294943" y="1053573"/>
                </a:moveTo>
                <a:lnTo>
                  <a:pt x="5358679" y="1053573"/>
                </a:lnTo>
                <a:lnTo>
                  <a:pt x="5358679" y="1341815"/>
                </a:lnTo>
                <a:cubicBezTo>
                  <a:pt x="5525372" y="1147997"/>
                  <a:pt x="5692065" y="1053573"/>
                  <a:pt x="5868562" y="1053573"/>
                </a:cubicBezTo>
                <a:cubicBezTo>
                  <a:pt x="6103894" y="1053573"/>
                  <a:pt x="6344127" y="1222543"/>
                  <a:pt x="6344127" y="1565451"/>
                </a:cubicBezTo>
                <a:lnTo>
                  <a:pt x="6344127" y="2206540"/>
                </a:lnTo>
                <a:cubicBezTo>
                  <a:pt x="6344127" y="2395389"/>
                  <a:pt x="6383348" y="2450055"/>
                  <a:pt x="6579458" y="2450055"/>
                </a:cubicBezTo>
                <a:lnTo>
                  <a:pt x="6579458" y="2519631"/>
                </a:lnTo>
                <a:lnTo>
                  <a:pt x="5834244" y="2519631"/>
                </a:lnTo>
                <a:lnTo>
                  <a:pt x="5834244" y="2450055"/>
                </a:lnTo>
                <a:cubicBezTo>
                  <a:pt x="6020547" y="2450055"/>
                  <a:pt x="6074477" y="2405328"/>
                  <a:pt x="6074477" y="2271146"/>
                </a:cubicBezTo>
                <a:lnTo>
                  <a:pt x="6074477" y="1530663"/>
                </a:lnTo>
                <a:cubicBezTo>
                  <a:pt x="6074477" y="1302058"/>
                  <a:pt x="5912687" y="1202664"/>
                  <a:pt x="5760703" y="1202664"/>
                </a:cubicBezTo>
                <a:cubicBezTo>
                  <a:pt x="5623427" y="1202664"/>
                  <a:pt x="5500858" y="1292118"/>
                  <a:pt x="5358679" y="1480966"/>
                </a:cubicBezTo>
                <a:lnTo>
                  <a:pt x="5358679" y="2176722"/>
                </a:lnTo>
                <a:cubicBezTo>
                  <a:pt x="5358679" y="2395389"/>
                  <a:pt x="5388096" y="2450055"/>
                  <a:pt x="5598912" y="2450055"/>
                </a:cubicBezTo>
                <a:lnTo>
                  <a:pt x="5598912" y="2519631"/>
                </a:lnTo>
                <a:lnTo>
                  <a:pt x="4858601" y="2519631"/>
                </a:lnTo>
                <a:lnTo>
                  <a:pt x="4858601" y="2450055"/>
                </a:lnTo>
                <a:cubicBezTo>
                  <a:pt x="5044905" y="2450055"/>
                  <a:pt x="5093932" y="2435146"/>
                  <a:pt x="5093932" y="2176722"/>
                </a:cubicBezTo>
                <a:lnTo>
                  <a:pt x="5093932" y="1376603"/>
                </a:lnTo>
                <a:cubicBezTo>
                  <a:pt x="5093932" y="1202664"/>
                  <a:pt x="5049808" y="1167876"/>
                  <a:pt x="4858601" y="1167876"/>
                </a:cubicBezTo>
                <a:lnTo>
                  <a:pt x="4858601" y="1098301"/>
                </a:lnTo>
                <a:close/>
                <a:moveTo>
                  <a:pt x="3510352" y="1053573"/>
                </a:moveTo>
                <a:lnTo>
                  <a:pt x="3578990" y="1053573"/>
                </a:lnTo>
                <a:lnTo>
                  <a:pt x="3578990" y="1341815"/>
                </a:lnTo>
                <a:cubicBezTo>
                  <a:pt x="3740780" y="1147997"/>
                  <a:pt x="3907472" y="1053573"/>
                  <a:pt x="4083971" y="1053573"/>
                </a:cubicBezTo>
                <a:cubicBezTo>
                  <a:pt x="4319302" y="1053573"/>
                  <a:pt x="4559535" y="1222543"/>
                  <a:pt x="4559535" y="1565451"/>
                </a:cubicBezTo>
                <a:lnTo>
                  <a:pt x="4559535" y="2206540"/>
                </a:lnTo>
                <a:cubicBezTo>
                  <a:pt x="4559535" y="2395389"/>
                  <a:pt x="4598757" y="2450055"/>
                  <a:pt x="4794865" y="2450055"/>
                </a:cubicBezTo>
                <a:lnTo>
                  <a:pt x="4794865" y="2519631"/>
                </a:lnTo>
                <a:lnTo>
                  <a:pt x="4049651" y="2519631"/>
                </a:lnTo>
                <a:lnTo>
                  <a:pt x="4049651" y="2450055"/>
                </a:lnTo>
                <a:cubicBezTo>
                  <a:pt x="4235955" y="2450055"/>
                  <a:pt x="4289885" y="2405328"/>
                  <a:pt x="4289885" y="2271146"/>
                </a:cubicBezTo>
                <a:lnTo>
                  <a:pt x="4289885" y="1530663"/>
                </a:lnTo>
                <a:cubicBezTo>
                  <a:pt x="4289885" y="1302058"/>
                  <a:pt x="4128095" y="1202664"/>
                  <a:pt x="3976110" y="1202664"/>
                </a:cubicBezTo>
                <a:cubicBezTo>
                  <a:pt x="3838834" y="1202664"/>
                  <a:pt x="3716267" y="1292118"/>
                  <a:pt x="3578990" y="1480966"/>
                </a:cubicBezTo>
                <a:lnTo>
                  <a:pt x="3578990" y="2176722"/>
                </a:lnTo>
                <a:cubicBezTo>
                  <a:pt x="3578990" y="2395389"/>
                  <a:pt x="3603504" y="2450055"/>
                  <a:pt x="3814321" y="2450055"/>
                </a:cubicBezTo>
                <a:lnTo>
                  <a:pt x="3814321" y="2519631"/>
                </a:lnTo>
                <a:lnTo>
                  <a:pt x="3074010" y="2519631"/>
                </a:lnTo>
                <a:lnTo>
                  <a:pt x="3074010" y="2450055"/>
                </a:lnTo>
                <a:cubicBezTo>
                  <a:pt x="3260312" y="2450055"/>
                  <a:pt x="3309340" y="2435146"/>
                  <a:pt x="3309340" y="2176722"/>
                </a:cubicBezTo>
                <a:lnTo>
                  <a:pt x="3309340" y="1376603"/>
                </a:lnTo>
                <a:cubicBezTo>
                  <a:pt x="3309340" y="1202664"/>
                  <a:pt x="3265215" y="1167876"/>
                  <a:pt x="3074010" y="1167876"/>
                </a:cubicBezTo>
                <a:lnTo>
                  <a:pt x="3074010" y="1098301"/>
                </a:lnTo>
                <a:close/>
                <a:moveTo>
                  <a:pt x="2368017" y="1053573"/>
                </a:moveTo>
                <a:cubicBezTo>
                  <a:pt x="2691596" y="1053573"/>
                  <a:pt x="2990662" y="1321936"/>
                  <a:pt x="2971052" y="1649936"/>
                </a:cubicBezTo>
                <a:lnTo>
                  <a:pt x="1941479" y="1649936"/>
                </a:lnTo>
                <a:cubicBezTo>
                  <a:pt x="1936577" y="2291025"/>
                  <a:pt x="2309184" y="2450055"/>
                  <a:pt x="2500390" y="2450055"/>
                </a:cubicBezTo>
                <a:cubicBezTo>
                  <a:pt x="2696499" y="2450055"/>
                  <a:pt x="2794554" y="2380479"/>
                  <a:pt x="2995566" y="2151874"/>
                </a:cubicBezTo>
                <a:lnTo>
                  <a:pt x="2995566" y="2256237"/>
                </a:lnTo>
                <a:cubicBezTo>
                  <a:pt x="2823970" y="2474903"/>
                  <a:pt x="2662180" y="2559388"/>
                  <a:pt x="2417044" y="2559388"/>
                </a:cubicBezTo>
                <a:cubicBezTo>
                  <a:pt x="1975799" y="2559388"/>
                  <a:pt x="1662024" y="2251268"/>
                  <a:pt x="1662024" y="1823875"/>
                </a:cubicBezTo>
                <a:cubicBezTo>
                  <a:pt x="1662024" y="1391512"/>
                  <a:pt x="1970896" y="1053573"/>
                  <a:pt x="2368017" y="1053573"/>
                </a:cubicBezTo>
                <a:close/>
                <a:moveTo>
                  <a:pt x="15909344" y="323030"/>
                </a:moveTo>
                <a:cubicBezTo>
                  <a:pt x="16007398" y="323030"/>
                  <a:pt x="16080940" y="397575"/>
                  <a:pt x="16080940" y="491999"/>
                </a:cubicBezTo>
                <a:cubicBezTo>
                  <a:pt x="16080940" y="591393"/>
                  <a:pt x="16007398" y="670908"/>
                  <a:pt x="15909344" y="670908"/>
                </a:cubicBezTo>
                <a:cubicBezTo>
                  <a:pt x="15816192" y="670908"/>
                  <a:pt x="15737748" y="591393"/>
                  <a:pt x="15737748" y="491999"/>
                </a:cubicBezTo>
                <a:cubicBezTo>
                  <a:pt x="15737748" y="397575"/>
                  <a:pt x="15816192" y="323030"/>
                  <a:pt x="15909344" y="323030"/>
                </a:cubicBezTo>
                <a:close/>
                <a:moveTo>
                  <a:pt x="13619771" y="323030"/>
                </a:moveTo>
                <a:cubicBezTo>
                  <a:pt x="13712922" y="323030"/>
                  <a:pt x="13786463" y="397575"/>
                  <a:pt x="13786463" y="491999"/>
                </a:cubicBezTo>
                <a:cubicBezTo>
                  <a:pt x="13786463" y="591393"/>
                  <a:pt x="13712922" y="670908"/>
                  <a:pt x="13619771" y="670908"/>
                </a:cubicBezTo>
                <a:cubicBezTo>
                  <a:pt x="13521716" y="670908"/>
                  <a:pt x="13443272" y="591393"/>
                  <a:pt x="13443272" y="491999"/>
                </a:cubicBezTo>
                <a:cubicBezTo>
                  <a:pt x="13443272" y="397575"/>
                  <a:pt x="13521716" y="323030"/>
                  <a:pt x="13619771" y="323030"/>
                </a:cubicBezTo>
                <a:close/>
                <a:moveTo>
                  <a:pt x="558911" y="303151"/>
                </a:moveTo>
                <a:lnTo>
                  <a:pt x="558911" y="1336845"/>
                </a:lnTo>
                <a:cubicBezTo>
                  <a:pt x="661868" y="1371633"/>
                  <a:pt x="720701" y="1376603"/>
                  <a:pt x="843269" y="1376603"/>
                </a:cubicBezTo>
                <a:cubicBezTo>
                  <a:pt x="1176655" y="1376603"/>
                  <a:pt x="1392375" y="1192725"/>
                  <a:pt x="1392375" y="879634"/>
                </a:cubicBezTo>
                <a:cubicBezTo>
                  <a:pt x="1392375" y="636120"/>
                  <a:pt x="1260001" y="303151"/>
                  <a:pt x="843269" y="303151"/>
                </a:cubicBezTo>
                <a:close/>
                <a:moveTo>
                  <a:pt x="7123660" y="218666"/>
                </a:moveTo>
                <a:lnTo>
                  <a:pt x="7697278" y="218666"/>
                </a:lnTo>
                <a:lnTo>
                  <a:pt x="8422882" y="2027632"/>
                </a:lnTo>
                <a:lnTo>
                  <a:pt x="9158291" y="218666"/>
                </a:lnTo>
                <a:lnTo>
                  <a:pt x="9692688" y="218666"/>
                </a:lnTo>
                <a:lnTo>
                  <a:pt x="9692688" y="283272"/>
                </a:lnTo>
                <a:cubicBezTo>
                  <a:pt x="9496579" y="288242"/>
                  <a:pt x="9423038" y="427393"/>
                  <a:pt x="9437746" y="641090"/>
                </a:cubicBezTo>
                <a:lnTo>
                  <a:pt x="9555411" y="2057450"/>
                </a:lnTo>
                <a:cubicBezTo>
                  <a:pt x="9579925" y="2340722"/>
                  <a:pt x="9624050" y="2430176"/>
                  <a:pt x="9834867" y="2450055"/>
                </a:cubicBezTo>
                <a:lnTo>
                  <a:pt x="9834867" y="2519631"/>
                </a:lnTo>
                <a:lnTo>
                  <a:pt x="9021014" y="2519631"/>
                </a:lnTo>
                <a:lnTo>
                  <a:pt x="9021014" y="2450055"/>
                </a:lnTo>
                <a:cubicBezTo>
                  <a:pt x="9207318" y="2415267"/>
                  <a:pt x="9266151" y="2330783"/>
                  <a:pt x="9251442" y="2102177"/>
                </a:cubicBezTo>
                <a:lnTo>
                  <a:pt x="9143582" y="616241"/>
                </a:lnTo>
                <a:lnTo>
                  <a:pt x="9133777" y="616241"/>
                </a:lnTo>
                <a:lnTo>
                  <a:pt x="8359146" y="2519631"/>
                </a:lnTo>
                <a:lnTo>
                  <a:pt x="8300314" y="2519631"/>
                </a:lnTo>
                <a:lnTo>
                  <a:pt x="7535488" y="616241"/>
                </a:lnTo>
                <a:lnTo>
                  <a:pt x="7530586" y="616241"/>
                </a:lnTo>
                <a:lnTo>
                  <a:pt x="7403115" y="2037571"/>
                </a:lnTo>
                <a:cubicBezTo>
                  <a:pt x="7383504" y="2266177"/>
                  <a:pt x="7466850" y="2405328"/>
                  <a:pt x="7697278" y="2450055"/>
                </a:cubicBezTo>
                <a:lnTo>
                  <a:pt x="7697278" y="2519631"/>
                </a:lnTo>
                <a:lnTo>
                  <a:pt x="6991287" y="2519631"/>
                </a:lnTo>
                <a:lnTo>
                  <a:pt x="6991287" y="2450055"/>
                </a:lnTo>
                <a:cubicBezTo>
                  <a:pt x="7221714" y="2415267"/>
                  <a:pt x="7256034" y="2281086"/>
                  <a:pt x="7280547" y="2027632"/>
                </a:cubicBezTo>
                <a:lnTo>
                  <a:pt x="7417823" y="447272"/>
                </a:lnTo>
                <a:cubicBezTo>
                  <a:pt x="7329574" y="347878"/>
                  <a:pt x="7251130" y="303151"/>
                  <a:pt x="7123660" y="283272"/>
                </a:cubicBezTo>
                <a:close/>
                <a:moveTo>
                  <a:pt x="0" y="218666"/>
                </a:moveTo>
                <a:lnTo>
                  <a:pt x="828561" y="218666"/>
                </a:lnTo>
                <a:cubicBezTo>
                  <a:pt x="1456110" y="218666"/>
                  <a:pt x="1711051" y="551635"/>
                  <a:pt x="1711051" y="869695"/>
                </a:cubicBezTo>
                <a:cubicBezTo>
                  <a:pt x="1711051" y="1252361"/>
                  <a:pt x="1421791" y="1466057"/>
                  <a:pt x="907005" y="1466057"/>
                </a:cubicBezTo>
                <a:cubicBezTo>
                  <a:pt x="808950" y="1466057"/>
                  <a:pt x="725604" y="1461088"/>
                  <a:pt x="558911" y="1441209"/>
                </a:cubicBezTo>
                <a:lnTo>
                  <a:pt x="558911" y="2082298"/>
                </a:lnTo>
                <a:cubicBezTo>
                  <a:pt x="558911" y="2370540"/>
                  <a:pt x="627549" y="2450055"/>
                  <a:pt x="818755" y="2450055"/>
                </a:cubicBezTo>
                <a:lnTo>
                  <a:pt x="818755" y="2519631"/>
                </a:lnTo>
                <a:lnTo>
                  <a:pt x="0" y="2519631"/>
                </a:lnTo>
                <a:lnTo>
                  <a:pt x="0" y="2450055"/>
                </a:lnTo>
                <a:cubicBezTo>
                  <a:pt x="161790" y="2450055"/>
                  <a:pt x="259845" y="2395389"/>
                  <a:pt x="259845" y="2092238"/>
                </a:cubicBezTo>
                <a:lnTo>
                  <a:pt x="259845" y="651029"/>
                </a:lnTo>
                <a:cubicBezTo>
                  <a:pt x="259845" y="367757"/>
                  <a:pt x="191207" y="283272"/>
                  <a:pt x="0" y="283272"/>
                </a:cubicBezTo>
                <a:close/>
                <a:moveTo>
                  <a:pt x="12781405" y="0"/>
                </a:moveTo>
                <a:lnTo>
                  <a:pt x="12850043" y="0"/>
                </a:lnTo>
                <a:lnTo>
                  <a:pt x="12850043" y="2241328"/>
                </a:lnTo>
                <a:cubicBezTo>
                  <a:pt x="12850043" y="2395389"/>
                  <a:pt x="12903973" y="2450055"/>
                  <a:pt x="13085373" y="2450055"/>
                </a:cubicBezTo>
                <a:lnTo>
                  <a:pt x="13085373" y="2519631"/>
                </a:lnTo>
                <a:lnTo>
                  <a:pt x="12266618" y="2519631"/>
                </a:lnTo>
                <a:cubicBezTo>
                  <a:pt x="11673389" y="2519631"/>
                  <a:pt x="11452766" y="2112116"/>
                  <a:pt x="11452766" y="1779148"/>
                </a:cubicBezTo>
                <a:cubicBezTo>
                  <a:pt x="11452766" y="1376603"/>
                  <a:pt x="11742027" y="1053573"/>
                  <a:pt x="12109731" y="1053573"/>
                </a:cubicBezTo>
                <a:cubicBezTo>
                  <a:pt x="12256813" y="1053573"/>
                  <a:pt x="12403895" y="1108240"/>
                  <a:pt x="12580393" y="1227512"/>
                </a:cubicBezTo>
                <a:lnTo>
                  <a:pt x="12580393" y="357817"/>
                </a:lnTo>
                <a:cubicBezTo>
                  <a:pt x="12580393" y="154060"/>
                  <a:pt x="12531366" y="114303"/>
                  <a:pt x="12394089" y="114303"/>
                </a:cubicBezTo>
                <a:lnTo>
                  <a:pt x="12315646" y="114303"/>
                </a:lnTo>
                <a:lnTo>
                  <a:pt x="12315646" y="44727"/>
                </a:lnTo>
                <a:close/>
              </a:path>
            </a:pathLst>
          </a:custGeom>
          <a:solidFill>
            <a:srgbClr val="011F5B"/>
          </a:solidFill>
          <a:ln w="0">
            <a:solidFill>
              <a:srgbClr val="011F5B">
                <a:alpha val="0"/>
              </a:srgbClr>
            </a:solidFill>
          </a:ln>
        </p:spPr>
        <p:txBody>
          <a:bodyPr wrap="square">
            <a:noAutofit/>
          </a:bodyPr>
          <a:lstStyle>
            <a:lvl1pPr marL="0" indent="0">
              <a:buNone/>
              <a:defRPr sz="600">
                <a:noFill/>
              </a:defRPr>
            </a:lvl1pPr>
            <a:lvl2pPr marL="0" indent="0">
              <a:buNone/>
              <a:defRPr sz="600">
                <a:noFill/>
              </a:defRPr>
            </a:lvl2pPr>
            <a:lvl3pPr marL="0" indent="0">
              <a:buNone/>
              <a:defRPr sz="600">
                <a:noFill/>
              </a:defRPr>
            </a:lvl3pPr>
            <a:lvl4pPr marL="0" indent="0">
              <a:buNone/>
              <a:defRPr sz="600">
                <a:noFill/>
              </a:defRPr>
            </a:lvl4pPr>
            <a:lvl5pPr marL="0" indent="0">
              <a:buNone/>
              <a:defRPr sz="600">
                <a:noFill/>
              </a:defRPr>
            </a:lvl5pPr>
          </a:lstStyle>
          <a:p>
            <a:pPr lvl="0"/>
            <a:r>
              <a:rPr lang="en-US" dirty="0"/>
              <a:t>.</a:t>
            </a:r>
          </a:p>
        </p:txBody>
      </p:sp>
      <p:sp>
        <p:nvSpPr>
          <p:cNvPr id="23" name="Logo icon TP 22">
            <a:extLst>
              <a:ext uri="{FF2B5EF4-FFF2-40B4-BE49-F238E27FC236}">
                <a16:creationId xmlns:a16="http://schemas.microsoft.com/office/drawing/2014/main" id="{0F4BCE63-43F3-4555-8BAF-83E42D4B4C3C}"/>
              </a:ext>
            </a:extLst>
          </p:cNvPr>
          <p:cNvSpPr>
            <a:spLocks noGrp="1"/>
          </p:cNvSpPr>
          <p:nvPr>
            <p:ph type="body" sz="quarter" idx="25" hasCustomPrompt="1"/>
          </p:nvPr>
        </p:nvSpPr>
        <p:spPr>
          <a:xfrm>
            <a:off x="728574" y="708568"/>
            <a:ext cx="381588" cy="435946"/>
          </a:xfrm>
          <a:blipFill dpi="0" rotWithShape="1">
            <a:blip r:embed="rId2"/>
            <a:srcRect/>
            <a:stretch>
              <a:fillRect/>
            </a:stretch>
          </a:blipFill>
          <a:ln w="0">
            <a:solidFill>
              <a:srgbClr val="011F5B">
                <a:alpha val="0"/>
              </a:srgbClr>
            </a:solidFill>
          </a:ln>
        </p:spPr>
        <p:txBody>
          <a:bodyPr/>
          <a:lstStyle>
            <a:lvl1pPr marL="0" indent="0">
              <a:buNone/>
              <a:defRPr sz="600">
                <a:noFill/>
              </a:defRPr>
            </a:lvl1pPr>
            <a:lvl2pPr marL="252000" indent="0">
              <a:buNone/>
              <a:defRPr sz="600">
                <a:noFill/>
              </a:defRPr>
            </a:lvl2pPr>
            <a:lvl3pPr marL="468000" indent="0">
              <a:buNone/>
              <a:defRPr sz="600">
                <a:noFill/>
              </a:defRPr>
            </a:lvl3pPr>
            <a:lvl4pPr>
              <a:buNone/>
              <a:defRPr sz="600">
                <a:noFill/>
              </a:defRPr>
            </a:lvl4pPr>
            <a:lvl5pPr>
              <a:buNone/>
              <a:defRPr sz="600">
                <a:noFill/>
              </a:defRPr>
            </a:lvl5pPr>
          </a:lstStyle>
          <a:p>
            <a:pPr lvl="0"/>
            <a:r>
              <a:rPr lang="en-US" dirty="0"/>
              <a:t>.</a:t>
            </a:r>
          </a:p>
        </p:txBody>
      </p:sp>
    </p:spTree>
    <p:extLst>
      <p:ext uri="{BB962C8B-B14F-4D97-AF65-F5344CB8AC3E}">
        <p14:creationId xmlns:p14="http://schemas.microsoft.com/office/powerpoint/2010/main" val="1428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with picture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3200" cy="6861600"/>
          </a:xfrm>
        </p:spPr>
        <p:txBody>
          <a:bodyPr lIns="6336000" tIns="0" rIns="0" anchor="ctr" anchorCtr="0"/>
          <a:lstStyle>
            <a:lvl1pPr marL="0" indent="0" algn="l">
              <a:buNone/>
              <a:defRPr sz="1600"/>
            </a:lvl1pPr>
          </a:lstStyle>
          <a:p>
            <a:r>
              <a:rPr lang="en-US" dirty="0"/>
              <a:t>Click icon to add picture</a:t>
            </a:r>
            <a:endParaRPr lang="en-GB" dirty="0"/>
          </a:p>
        </p:txBody>
      </p:sp>
      <p:sp>
        <p:nvSpPr>
          <p:cNvPr id="19" name="Color on picture Placeholder 18">
            <a:extLst>
              <a:ext uri="{FF2B5EF4-FFF2-40B4-BE49-F238E27FC236}">
                <a16:creationId xmlns:a16="http://schemas.microsoft.com/office/drawing/2014/main" id="{3BF98882-A207-49A5-A10B-32509C276FED}"/>
              </a:ext>
            </a:extLst>
          </p:cNvPr>
          <p:cNvSpPr>
            <a:spLocks noGrp="1"/>
          </p:cNvSpPr>
          <p:nvPr>
            <p:ph type="body" sz="quarter" idx="23" hasCustomPrompt="1"/>
          </p:nvPr>
        </p:nvSpPr>
        <p:spPr>
          <a:xfrm>
            <a:off x="0" y="0"/>
            <a:ext cx="6096000" cy="6861600"/>
          </a:xfrm>
          <a:gradFill>
            <a:gsLst>
              <a:gs pos="23000">
                <a:srgbClr val="D8E7F3"/>
              </a:gs>
              <a:gs pos="100000">
                <a:srgbClr val="D8E7F3">
                  <a:alpha val="75000"/>
                </a:srgbClr>
              </a:gs>
            </a:gsLst>
            <a:lin ang="2700000" scaled="1"/>
          </a:gradFill>
          <a:ln>
            <a:solidFill>
              <a:srgbClr val="D8E7F3">
                <a:alpha val="0"/>
              </a:srgbClr>
            </a:solidFill>
          </a:ln>
        </p:spPr>
        <p:txBody>
          <a:bodyPr/>
          <a:lstStyle>
            <a:lvl1pPr marL="0" indent="0">
              <a:buFontTx/>
              <a:buNone/>
              <a:defRPr sz="800">
                <a:noFill/>
              </a:defRPr>
            </a:lvl1pPr>
            <a:lvl2pPr marL="136800" indent="0">
              <a:buFontTx/>
              <a:buNone/>
              <a:defRPr sz="800">
                <a:noFill/>
              </a:defRPr>
            </a:lvl2pPr>
            <a:lvl3pPr marL="273600" indent="0">
              <a:buFontTx/>
              <a:buNone/>
              <a:defRPr sz="800">
                <a:noFill/>
              </a:defRPr>
            </a:lvl3pPr>
            <a:lvl4pPr>
              <a:buFontTx/>
              <a:buNone/>
              <a:defRPr sz="800">
                <a:noFill/>
              </a:defRPr>
            </a:lvl4pPr>
            <a:lvl5pPr>
              <a:buFontTx/>
              <a:buNone/>
              <a:defRPr sz="800">
                <a:noFill/>
              </a:defRPr>
            </a:lvl5pPr>
          </a:lstStyle>
          <a:p>
            <a:pPr lvl="0"/>
            <a:r>
              <a:rPr lang="en-US" dirty="0"/>
              <a:t>.</a:t>
            </a:r>
          </a:p>
        </p:txBody>
      </p:sp>
      <p:sp>
        <p:nvSpPr>
          <p:cNvPr id="3" name="Subtitle 2"/>
          <p:cNvSpPr>
            <a:spLocks noGrp="1"/>
          </p:cNvSpPr>
          <p:nvPr>
            <p:ph type="subTitle" idx="1" hasCustomPrompt="1"/>
          </p:nvPr>
        </p:nvSpPr>
        <p:spPr>
          <a:xfrm>
            <a:off x="719999" y="2168934"/>
            <a:ext cx="5194301" cy="236336"/>
          </a:xfrm>
        </p:spPr>
        <p:txBody>
          <a:bodyPr anchor="b" anchorCtr="0"/>
          <a:lstStyle>
            <a:lvl1pPr marL="0" indent="0" algn="l">
              <a:lnSpc>
                <a:spcPct val="100000"/>
              </a:lnSpc>
              <a:spcBef>
                <a:spcPts val="0"/>
              </a:spcBef>
              <a:spcAft>
                <a:spcPts val="0"/>
              </a:spcAft>
              <a:buFont typeface="Calibri Light" panose="020F0302020204030204" pitchFamily="34" charset="0"/>
              <a:buChar char="​"/>
              <a:defRPr sz="1400" b="1" cap="all" spc="200" baseline="0">
                <a:solidFill>
                  <a:schemeClr val="accent3"/>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r>
              <a:rPr lang="en-GB" dirty="0"/>
              <a:t>Click to add subtitle</a:t>
            </a:r>
          </a:p>
        </p:txBody>
      </p:sp>
      <p:sp>
        <p:nvSpPr>
          <p:cNvPr id="2" name="Title 1"/>
          <p:cNvSpPr>
            <a:spLocks noGrp="1"/>
          </p:cNvSpPr>
          <p:nvPr>
            <p:ph type="ctrTitle" hasCustomPrompt="1"/>
          </p:nvPr>
        </p:nvSpPr>
        <p:spPr>
          <a:xfrm>
            <a:off x="720000" y="2549145"/>
            <a:ext cx="5194301" cy="2708655"/>
          </a:xfrm>
        </p:spPr>
        <p:txBody>
          <a:bodyPr anchor="t" anchorCtr="0"/>
          <a:lstStyle>
            <a:lvl1pPr algn="l">
              <a:lnSpc>
                <a:spcPct val="80000"/>
              </a:lnSpc>
              <a:defRPr sz="4400"/>
            </a:lvl1pPr>
          </a:lstStyle>
          <a:p>
            <a:r>
              <a:rPr lang="en-GB" dirty="0"/>
              <a:t>Click to add title</a:t>
            </a:r>
          </a:p>
        </p:txBody>
      </p:sp>
      <p:sp>
        <p:nvSpPr>
          <p:cNvPr id="5" name="Name Placeholder 4">
            <a:extLst>
              <a:ext uri="{FF2B5EF4-FFF2-40B4-BE49-F238E27FC236}">
                <a16:creationId xmlns:a16="http://schemas.microsoft.com/office/drawing/2014/main" id="{0DEBAA78-247D-43D1-9468-6B42F1A7A7F3}"/>
              </a:ext>
            </a:extLst>
          </p:cNvPr>
          <p:cNvSpPr>
            <a:spLocks noGrp="1"/>
          </p:cNvSpPr>
          <p:nvPr>
            <p:ph type="body" sz="quarter" idx="18" hasCustomPrompt="1"/>
          </p:nvPr>
        </p:nvSpPr>
        <p:spPr>
          <a:xfrm>
            <a:off x="720000" y="5638011"/>
            <a:ext cx="5198200" cy="180000"/>
          </a:xfrm>
        </p:spPr>
        <p:txBody>
          <a:bodyPr anchor="b" anchorCtr="0"/>
          <a:lstStyle>
            <a:lvl1pPr marL="0" indent="0">
              <a:buNone/>
              <a:defRPr sz="1000" b="1">
                <a:solidFill>
                  <a:schemeClr val="accent1"/>
                </a:solidFill>
                <a:latin typeface="+mn-lt"/>
              </a:defRPr>
            </a:lvl1pPr>
            <a:lvl2pPr marL="0" indent="0">
              <a:buNone/>
              <a:defRPr sz="1000" b="1">
                <a:solidFill>
                  <a:schemeClr val="accent1"/>
                </a:solidFill>
                <a:latin typeface="+mn-lt"/>
              </a:defRPr>
            </a:lvl2pPr>
            <a:lvl3pPr marL="0" indent="0">
              <a:buNone/>
              <a:defRPr sz="1000" b="1">
                <a:solidFill>
                  <a:schemeClr val="accent1"/>
                </a:solidFill>
                <a:latin typeface="+mn-lt"/>
              </a:defRPr>
            </a:lvl3pPr>
            <a:lvl4pPr marL="0" indent="0">
              <a:buNone/>
              <a:defRPr sz="1000" b="1">
                <a:solidFill>
                  <a:schemeClr val="accent1"/>
                </a:solidFill>
                <a:latin typeface="+mn-lt"/>
              </a:defRPr>
            </a:lvl4pPr>
            <a:lvl5pPr marL="0" indent="0">
              <a:buNone/>
              <a:defRPr sz="1000" b="1">
                <a:solidFill>
                  <a:schemeClr val="accent1"/>
                </a:solidFill>
                <a:latin typeface="+mn-lt"/>
              </a:defRPr>
            </a:lvl5pPr>
          </a:lstStyle>
          <a:p>
            <a:pPr lvl="0"/>
            <a:r>
              <a:rPr lang="en-US" dirty="0"/>
              <a:t>Click to add name</a:t>
            </a:r>
          </a:p>
        </p:txBody>
      </p:sp>
      <p:sp>
        <p:nvSpPr>
          <p:cNvPr id="12" name="Title Placeholder 11">
            <a:extLst>
              <a:ext uri="{FF2B5EF4-FFF2-40B4-BE49-F238E27FC236}">
                <a16:creationId xmlns:a16="http://schemas.microsoft.com/office/drawing/2014/main" id="{A7C73A34-E9C4-4B78-943D-A76709242B66}"/>
              </a:ext>
            </a:extLst>
          </p:cNvPr>
          <p:cNvSpPr>
            <a:spLocks noGrp="1"/>
          </p:cNvSpPr>
          <p:nvPr>
            <p:ph type="body" sz="quarter" idx="19" hasCustomPrompt="1"/>
          </p:nvPr>
        </p:nvSpPr>
        <p:spPr>
          <a:xfrm>
            <a:off x="720000" y="5824490"/>
            <a:ext cx="5198200" cy="180000"/>
          </a:xfrm>
        </p:spPr>
        <p:txBody>
          <a:bodyPr/>
          <a:lstStyle>
            <a:lvl1pPr marL="0" indent="0">
              <a:buNone/>
              <a:defRPr sz="1000" b="0">
                <a:latin typeface="+mj-lt"/>
              </a:defRPr>
            </a:lvl1pPr>
            <a:lvl2pPr marL="0" indent="0">
              <a:buNone/>
              <a:defRPr sz="1000" b="0">
                <a:latin typeface="+mj-lt"/>
              </a:defRPr>
            </a:lvl2pPr>
            <a:lvl3pPr marL="0" indent="0">
              <a:buNone/>
              <a:defRPr sz="1000" b="0">
                <a:latin typeface="+mj-lt"/>
              </a:defRPr>
            </a:lvl3pPr>
            <a:lvl4pPr marL="0" indent="0">
              <a:buNone/>
              <a:defRPr sz="1000" b="0">
                <a:latin typeface="+mj-lt"/>
              </a:defRPr>
            </a:lvl4pPr>
            <a:lvl5pPr marL="0" indent="0">
              <a:buNone/>
              <a:defRPr sz="1000" b="0">
                <a:latin typeface="+mj-lt"/>
              </a:defRPr>
            </a:lvl5pPr>
          </a:lstStyle>
          <a:p>
            <a:pPr lvl="0"/>
            <a:r>
              <a:rPr lang="en-US" dirty="0"/>
              <a:t>Click to add title</a:t>
            </a:r>
          </a:p>
        </p:txBody>
      </p:sp>
      <p:sp>
        <p:nvSpPr>
          <p:cNvPr id="15" name="Date Placeholder 14">
            <a:extLst>
              <a:ext uri="{FF2B5EF4-FFF2-40B4-BE49-F238E27FC236}">
                <a16:creationId xmlns:a16="http://schemas.microsoft.com/office/drawing/2014/main" id="{BF3EC92B-9B31-4374-9D96-FD5435D5528F}"/>
              </a:ext>
            </a:extLst>
          </p:cNvPr>
          <p:cNvSpPr>
            <a:spLocks noGrp="1"/>
          </p:cNvSpPr>
          <p:nvPr>
            <p:ph type="dt" sz="half" idx="20"/>
          </p:nvPr>
        </p:nvSpPr>
        <p:spPr>
          <a:xfrm>
            <a:off x="720000" y="6008211"/>
            <a:ext cx="5198200" cy="180000"/>
          </a:xfrm>
        </p:spPr>
        <p:txBody>
          <a:bodyPr anchor="t" anchorCtr="0"/>
          <a:lstStyle>
            <a:lvl1pPr>
              <a:defRPr sz="1000"/>
            </a:lvl1pPr>
          </a:lstStyle>
          <a:p>
            <a:endParaRPr lang="en-GB" dirty="0"/>
          </a:p>
        </p:txBody>
      </p:sp>
      <p:sp>
        <p:nvSpPr>
          <p:cNvPr id="17" name="Slide Number Placeholder 16" hidden="1">
            <a:extLst>
              <a:ext uri="{FF2B5EF4-FFF2-40B4-BE49-F238E27FC236}">
                <a16:creationId xmlns:a16="http://schemas.microsoft.com/office/drawing/2014/main" id="{E4441515-1B99-4C7A-89E4-F77E36876606}"/>
              </a:ext>
            </a:extLst>
          </p:cNvPr>
          <p:cNvSpPr>
            <a:spLocks noGrp="1" noRot="1" noMove="1" noResize="1" noEditPoints="1" noAdjustHandles="1" noChangeArrowheads="1" noChangeShapeType="1"/>
          </p:cNvSpPr>
          <p:nvPr>
            <p:ph type="sldNum" sz="quarter" idx="22"/>
          </p:nvPr>
        </p:nvSpPr>
        <p:spPr>
          <a:xfrm>
            <a:off x="0" y="6858000"/>
            <a:ext cx="0" cy="0"/>
          </a:xfrm>
        </p:spPr>
        <p:txBody>
          <a:bodyPr/>
          <a:lstStyle>
            <a:lvl1pPr>
              <a:defRPr>
                <a:noFill/>
              </a:defRPr>
            </a:lvl1pPr>
          </a:lstStyle>
          <a:p>
            <a:fld id="{23AA811B-2EBD-4900-905E-5BE206449611}" type="slidenum">
              <a:rPr lang="en-GB" smtClean="0"/>
              <a:pPr/>
              <a:t>‹#›</a:t>
            </a:fld>
            <a:endParaRPr lang="en-GB" dirty="0"/>
          </a:p>
        </p:txBody>
      </p:sp>
      <p:sp>
        <p:nvSpPr>
          <p:cNvPr id="21" name="Line top Placeholder 20">
            <a:extLst>
              <a:ext uri="{FF2B5EF4-FFF2-40B4-BE49-F238E27FC236}">
                <a16:creationId xmlns:a16="http://schemas.microsoft.com/office/drawing/2014/main" id="{FC775527-F2F6-4719-98BF-D44E08A32955}"/>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20" name="Logo TP 19">
            <a:extLst>
              <a:ext uri="{FF2B5EF4-FFF2-40B4-BE49-F238E27FC236}">
                <a16:creationId xmlns:a16="http://schemas.microsoft.com/office/drawing/2014/main" id="{A7F36327-189B-4D14-88B6-BC7B8C056301}"/>
              </a:ext>
            </a:extLst>
          </p:cNvPr>
          <p:cNvSpPr>
            <a:spLocks noGrp="1"/>
          </p:cNvSpPr>
          <p:nvPr>
            <p:ph type="body" sz="quarter" idx="26" hasCustomPrompt="1"/>
          </p:nvPr>
        </p:nvSpPr>
        <p:spPr>
          <a:xfrm>
            <a:off x="1222376" y="709353"/>
            <a:ext cx="2249488" cy="295275"/>
          </a:xfrm>
          <a:custGeom>
            <a:avLst/>
            <a:gdLst>
              <a:gd name="connsiteX0" fmla="*/ 18836270 w 19498138"/>
              <a:gd name="connsiteY0" fmla="*/ 1138058 h 2559388"/>
              <a:gd name="connsiteX1" fmla="*/ 18444052 w 19498138"/>
              <a:gd name="connsiteY1" fmla="*/ 1580360 h 2559388"/>
              <a:gd name="connsiteX2" fmla="*/ 19208878 w 19498138"/>
              <a:gd name="connsiteY2" fmla="*/ 1580360 h 2559388"/>
              <a:gd name="connsiteX3" fmla="*/ 18836270 w 19498138"/>
              <a:gd name="connsiteY3" fmla="*/ 1138058 h 2559388"/>
              <a:gd name="connsiteX4" fmla="*/ 12173467 w 19498138"/>
              <a:gd name="connsiteY4" fmla="*/ 1138058 h 2559388"/>
              <a:gd name="connsiteX5" fmla="*/ 11742027 w 19498138"/>
              <a:gd name="connsiteY5" fmla="*/ 1719511 h 2559388"/>
              <a:gd name="connsiteX6" fmla="*/ 12359770 w 19498138"/>
              <a:gd name="connsiteY6" fmla="*/ 2455025 h 2559388"/>
              <a:gd name="connsiteX7" fmla="*/ 12580393 w 19498138"/>
              <a:gd name="connsiteY7" fmla="*/ 2236359 h 2559388"/>
              <a:gd name="connsiteX8" fmla="*/ 12580393 w 19498138"/>
              <a:gd name="connsiteY8" fmla="*/ 1381573 h 2559388"/>
              <a:gd name="connsiteX9" fmla="*/ 12173467 w 19498138"/>
              <a:gd name="connsiteY9" fmla="*/ 1138058 h 2559388"/>
              <a:gd name="connsiteX10" fmla="*/ 10584984 w 19498138"/>
              <a:gd name="connsiteY10" fmla="*/ 1138058 h 2559388"/>
              <a:gd name="connsiteX11" fmla="*/ 10197668 w 19498138"/>
              <a:gd name="connsiteY11" fmla="*/ 1580360 h 2559388"/>
              <a:gd name="connsiteX12" fmla="*/ 10962493 w 19498138"/>
              <a:gd name="connsiteY12" fmla="*/ 1580360 h 2559388"/>
              <a:gd name="connsiteX13" fmla="*/ 10584984 w 19498138"/>
              <a:gd name="connsiteY13" fmla="*/ 1138058 h 2559388"/>
              <a:gd name="connsiteX14" fmla="*/ 2328795 w 19498138"/>
              <a:gd name="connsiteY14" fmla="*/ 1138058 h 2559388"/>
              <a:gd name="connsiteX15" fmla="*/ 1941479 w 19498138"/>
              <a:gd name="connsiteY15" fmla="*/ 1580360 h 2559388"/>
              <a:gd name="connsiteX16" fmla="*/ 2706305 w 19498138"/>
              <a:gd name="connsiteY16" fmla="*/ 1580360 h 2559388"/>
              <a:gd name="connsiteX17" fmla="*/ 2328795 w 19498138"/>
              <a:gd name="connsiteY17" fmla="*/ 1138058 h 2559388"/>
              <a:gd name="connsiteX18" fmla="*/ 18870590 w 19498138"/>
              <a:gd name="connsiteY18" fmla="*/ 1053573 h 2559388"/>
              <a:gd name="connsiteX19" fmla="*/ 19478528 w 19498138"/>
              <a:gd name="connsiteY19" fmla="*/ 1649936 h 2559388"/>
              <a:gd name="connsiteX20" fmla="*/ 18444052 w 19498138"/>
              <a:gd name="connsiteY20" fmla="*/ 1649936 h 2559388"/>
              <a:gd name="connsiteX21" fmla="*/ 19002962 w 19498138"/>
              <a:gd name="connsiteY21" fmla="*/ 2450055 h 2559388"/>
              <a:gd name="connsiteX22" fmla="*/ 19498138 w 19498138"/>
              <a:gd name="connsiteY22" fmla="*/ 2151874 h 2559388"/>
              <a:gd name="connsiteX23" fmla="*/ 19498138 w 19498138"/>
              <a:gd name="connsiteY23" fmla="*/ 2256237 h 2559388"/>
              <a:gd name="connsiteX24" fmla="*/ 18919616 w 19498138"/>
              <a:gd name="connsiteY24" fmla="*/ 2559388 h 2559388"/>
              <a:gd name="connsiteX25" fmla="*/ 18164596 w 19498138"/>
              <a:gd name="connsiteY25" fmla="*/ 1823875 h 2559388"/>
              <a:gd name="connsiteX26" fmla="*/ 18870590 w 19498138"/>
              <a:gd name="connsiteY26" fmla="*/ 1053573 h 2559388"/>
              <a:gd name="connsiteX27" fmla="*/ 16796736 w 19498138"/>
              <a:gd name="connsiteY27" fmla="*/ 1053573 h 2559388"/>
              <a:gd name="connsiteX28" fmla="*/ 16860472 w 19498138"/>
              <a:gd name="connsiteY28" fmla="*/ 1053573 h 2559388"/>
              <a:gd name="connsiteX29" fmla="*/ 16860472 w 19498138"/>
              <a:gd name="connsiteY29" fmla="*/ 1341815 h 2559388"/>
              <a:gd name="connsiteX30" fmla="*/ 17370356 w 19498138"/>
              <a:gd name="connsiteY30" fmla="*/ 1053573 h 2559388"/>
              <a:gd name="connsiteX31" fmla="*/ 17845920 w 19498138"/>
              <a:gd name="connsiteY31" fmla="*/ 1565451 h 2559388"/>
              <a:gd name="connsiteX32" fmla="*/ 17845920 w 19498138"/>
              <a:gd name="connsiteY32" fmla="*/ 2206540 h 2559388"/>
              <a:gd name="connsiteX33" fmla="*/ 18081250 w 19498138"/>
              <a:gd name="connsiteY33" fmla="*/ 2450055 h 2559388"/>
              <a:gd name="connsiteX34" fmla="*/ 18081250 w 19498138"/>
              <a:gd name="connsiteY34" fmla="*/ 2519631 h 2559388"/>
              <a:gd name="connsiteX35" fmla="*/ 17336036 w 19498138"/>
              <a:gd name="connsiteY35" fmla="*/ 2519631 h 2559388"/>
              <a:gd name="connsiteX36" fmla="*/ 17336036 w 19498138"/>
              <a:gd name="connsiteY36" fmla="*/ 2450055 h 2559388"/>
              <a:gd name="connsiteX37" fmla="*/ 17576270 w 19498138"/>
              <a:gd name="connsiteY37" fmla="*/ 2271146 h 2559388"/>
              <a:gd name="connsiteX38" fmla="*/ 17576270 w 19498138"/>
              <a:gd name="connsiteY38" fmla="*/ 1530663 h 2559388"/>
              <a:gd name="connsiteX39" fmla="*/ 17262496 w 19498138"/>
              <a:gd name="connsiteY39" fmla="*/ 1202664 h 2559388"/>
              <a:gd name="connsiteX40" fmla="*/ 16860472 w 19498138"/>
              <a:gd name="connsiteY40" fmla="*/ 1480966 h 2559388"/>
              <a:gd name="connsiteX41" fmla="*/ 16860472 w 19498138"/>
              <a:gd name="connsiteY41" fmla="*/ 2176722 h 2559388"/>
              <a:gd name="connsiteX42" fmla="*/ 17100706 w 19498138"/>
              <a:gd name="connsiteY42" fmla="*/ 2450055 h 2559388"/>
              <a:gd name="connsiteX43" fmla="*/ 17100706 w 19498138"/>
              <a:gd name="connsiteY43" fmla="*/ 2519631 h 2559388"/>
              <a:gd name="connsiteX44" fmla="*/ 16360394 w 19498138"/>
              <a:gd name="connsiteY44" fmla="*/ 2519631 h 2559388"/>
              <a:gd name="connsiteX45" fmla="*/ 16360394 w 19498138"/>
              <a:gd name="connsiteY45" fmla="*/ 2450055 h 2559388"/>
              <a:gd name="connsiteX46" fmla="*/ 16595724 w 19498138"/>
              <a:gd name="connsiteY46" fmla="*/ 2176722 h 2559388"/>
              <a:gd name="connsiteX47" fmla="*/ 16595724 w 19498138"/>
              <a:gd name="connsiteY47" fmla="*/ 1376603 h 2559388"/>
              <a:gd name="connsiteX48" fmla="*/ 16360394 w 19498138"/>
              <a:gd name="connsiteY48" fmla="*/ 1167876 h 2559388"/>
              <a:gd name="connsiteX49" fmla="*/ 16360394 w 19498138"/>
              <a:gd name="connsiteY49" fmla="*/ 1098301 h 2559388"/>
              <a:gd name="connsiteX50" fmla="*/ 15973080 w 19498138"/>
              <a:gd name="connsiteY50" fmla="*/ 1053573 h 2559388"/>
              <a:gd name="connsiteX51" fmla="*/ 16041716 w 19498138"/>
              <a:gd name="connsiteY51" fmla="*/ 1053573 h 2559388"/>
              <a:gd name="connsiteX52" fmla="*/ 16041716 w 19498138"/>
              <a:gd name="connsiteY52" fmla="*/ 2251268 h 2559388"/>
              <a:gd name="connsiteX53" fmla="*/ 16277048 w 19498138"/>
              <a:gd name="connsiteY53" fmla="*/ 2450055 h 2559388"/>
              <a:gd name="connsiteX54" fmla="*/ 16277048 w 19498138"/>
              <a:gd name="connsiteY54" fmla="*/ 2519631 h 2559388"/>
              <a:gd name="connsiteX55" fmla="*/ 15507320 w 19498138"/>
              <a:gd name="connsiteY55" fmla="*/ 2519631 h 2559388"/>
              <a:gd name="connsiteX56" fmla="*/ 15507320 w 19498138"/>
              <a:gd name="connsiteY56" fmla="*/ 2450055 h 2559388"/>
              <a:gd name="connsiteX57" fmla="*/ 15772068 w 19498138"/>
              <a:gd name="connsiteY57" fmla="*/ 2251268 h 2559388"/>
              <a:gd name="connsiteX58" fmla="*/ 15772068 w 19498138"/>
              <a:gd name="connsiteY58" fmla="*/ 1381573 h 2559388"/>
              <a:gd name="connsiteX59" fmla="*/ 15507320 w 19498138"/>
              <a:gd name="connsiteY59" fmla="*/ 1167876 h 2559388"/>
              <a:gd name="connsiteX60" fmla="*/ 15507320 w 19498138"/>
              <a:gd name="connsiteY60" fmla="*/ 1098301 h 2559388"/>
              <a:gd name="connsiteX61" fmla="*/ 14811133 w 19498138"/>
              <a:gd name="connsiteY61" fmla="*/ 1053573 h 2559388"/>
              <a:gd name="connsiteX62" fmla="*/ 15208253 w 19498138"/>
              <a:gd name="connsiteY62" fmla="*/ 1138058 h 2559388"/>
              <a:gd name="connsiteX63" fmla="*/ 15301405 w 19498138"/>
              <a:gd name="connsiteY63" fmla="*/ 1053573 h 2559388"/>
              <a:gd name="connsiteX64" fmla="*/ 15370043 w 19498138"/>
              <a:gd name="connsiteY64" fmla="*/ 1053573 h 2559388"/>
              <a:gd name="connsiteX65" fmla="*/ 15370043 w 19498138"/>
              <a:gd name="connsiteY65" fmla="*/ 1555512 h 2559388"/>
              <a:gd name="connsiteX66" fmla="*/ 15301405 w 19498138"/>
              <a:gd name="connsiteY66" fmla="*/ 1555512 h 2559388"/>
              <a:gd name="connsiteX67" fmla="*/ 14830744 w 19498138"/>
              <a:gd name="connsiteY67" fmla="*/ 1138058 h 2559388"/>
              <a:gd name="connsiteX68" fmla="*/ 14360082 w 19498138"/>
              <a:gd name="connsiteY68" fmla="*/ 1724481 h 2559388"/>
              <a:gd name="connsiteX69" fmla="*/ 14884674 w 19498138"/>
              <a:gd name="connsiteY69" fmla="*/ 2440116 h 2559388"/>
              <a:gd name="connsiteX70" fmla="*/ 15409265 w 19498138"/>
              <a:gd name="connsiteY70" fmla="*/ 2141935 h 2559388"/>
              <a:gd name="connsiteX71" fmla="*/ 15409265 w 19498138"/>
              <a:gd name="connsiteY71" fmla="*/ 2246298 h 2559388"/>
              <a:gd name="connsiteX72" fmla="*/ 14791522 w 19498138"/>
              <a:gd name="connsiteY72" fmla="*/ 2559388 h 2559388"/>
              <a:gd name="connsiteX73" fmla="*/ 14085529 w 19498138"/>
              <a:gd name="connsiteY73" fmla="*/ 1843753 h 2559388"/>
              <a:gd name="connsiteX74" fmla="*/ 14811133 w 19498138"/>
              <a:gd name="connsiteY74" fmla="*/ 1053573 h 2559388"/>
              <a:gd name="connsiteX75" fmla="*/ 13678603 w 19498138"/>
              <a:gd name="connsiteY75" fmla="*/ 1053573 h 2559388"/>
              <a:gd name="connsiteX76" fmla="*/ 13747241 w 19498138"/>
              <a:gd name="connsiteY76" fmla="*/ 1053573 h 2559388"/>
              <a:gd name="connsiteX77" fmla="*/ 13747241 w 19498138"/>
              <a:gd name="connsiteY77" fmla="*/ 2251268 h 2559388"/>
              <a:gd name="connsiteX78" fmla="*/ 13982572 w 19498138"/>
              <a:gd name="connsiteY78" fmla="*/ 2450055 h 2559388"/>
              <a:gd name="connsiteX79" fmla="*/ 13982572 w 19498138"/>
              <a:gd name="connsiteY79" fmla="*/ 2519631 h 2559388"/>
              <a:gd name="connsiteX80" fmla="*/ 13212844 w 19498138"/>
              <a:gd name="connsiteY80" fmla="*/ 2519631 h 2559388"/>
              <a:gd name="connsiteX81" fmla="*/ 13212844 w 19498138"/>
              <a:gd name="connsiteY81" fmla="*/ 2450055 h 2559388"/>
              <a:gd name="connsiteX82" fmla="*/ 13477591 w 19498138"/>
              <a:gd name="connsiteY82" fmla="*/ 2251268 h 2559388"/>
              <a:gd name="connsiteX83" fmla="*/ 13477591 w 19498138"/>
              <a:gd name="connsiteY83" fmla="*/ 1381573 h 2559388"/>
              <a:gd name="connsiteX84" fmla="*/ 13212844 w 19498138"/>
              <a:gd name="connsiteY84" fmla="*/ 1167876 h 2559388"/>
              <a:gd name="connsiteX85" fmla="*/ 13212844 w 19498138"/>
              <a:gd name="connsiteY85" fmla="*/ 1098301 h 2559388"/>
              <a:gd name="connsiteX86" fmla="*/ 10624205 w 19498138"/>
              <a:gd name="connsiteY86" fmla="*/ 1053573 h 2559388"/>
              <a:gd name="connsiteX87" fmla="*/ 11227241 w 19498138"/>
              <a:gd name="connsiteY87" fmla="*/ 1649936 h 2559388"/>
              <a:gd name="connsiteX88" fmla="*/ 10197668 w 19498138"/>
              <a:gd name="connsiteY88" fmla="*/ 1649936 h 2559388"/>
              <a:gd name="connsiteX89" fmla="*/ 10756579 w 19498138"/>
              <a:gd name="connsiteY89" fmla="*/ 2450055 h 2559388"/>
              <a:gd name="connsiteX90" fmla="*/ 11251754 w 19498138"/>
              <a:gd name="connsiteY90" fmla="*/ 2151874 h 2559388"/>
              <a:gd name="connsiteX91" fmla="*/ 11251754 w 19498138"/>
              <a:gd name="connsiteY91" fmla="*/ 2256237 h 2559388"/>
              <a:gd name="connsiteX92" fmla="*/ 10673233 w 19498138"/>
              <a:gd name="connsiteY92" fmla="*/ 2559388 h 2559388"/>
              <a:gd name="connsiteX93" fmla="*/ 9918213 w 19498138"/>
              <a:gd name="connsiteY93" fmla="*/ 1823875 h 2559388"/>
              <a:gd name="connsiteX94" fmla="*/ 10624205 w 19498138"/>
              <a:gd name="connsiteY94" fmla="*/ 1053573 h 2559388"/>
              <a:gd name="connsiteX95" fmla="*/ 5294943 w 19498138"/>
              <a:gd name="connsiteY95" fmla="*/ 1053573 h 2559388"/>
              <a:gd name="connsiteX96" fmla="*/ 5358679 w 19498138"/>
              <a:gd name="connsiteY96" fmla="*/ 1053573 h 2559388"/>
              <a:gd name="connsiteX97" fmla="*/ 5358679 w 19498138"/>
              <a:gd name="connsiteY97" fmla="*/ 1341815 h 2559388"/>
              <a:gd name="connsiteX98" fmla="*/ 5868562 w 19498138"/>
              <a:gd name="connsiteY98" fmla="*/ 1053573 h 2559388"/>
              <a:gd name="connsiteX99" fmla="*/ 6344127 w 19498138"/>
              <a:gd name="connsiteY99" fmla="*/ 1565451 h 2559388"/>
              <a:gd name="connsiteX100" fmla="*/ 6344127 w 19498138"/>
              <a:gd name="connsiteY100" fmla="*/ 2206540 h 2559388"/>
              <a:gd name="connsiteX101" fmla="*/ 6579458 w 19498138"/>
              <a:gd name="connsiteY101" fmla="*/ 2450055 h 2559388"/>
              <a:gd name="connsiteX102" fmla="*/ 6579458 w 19498138"/>
              <a:gd name="connsiteY102" fmla="*/ 2519631 h 2559388"/>
              <a:gd name="connsiteX103" fmla="*/ 5834244 w 19498138"/>
              <a:gd name="connsiteY103" fmla="*/ 2519631 h 2559388"/>
              <a:gd name="connsiteX104" fmla="*/ 5834244 w 19498138"/>
              <a:gd name="connsiteY104" fmla="*/ 2450055 h 2559388"/>
              <a:gd name="connsiteX105" fmla="*/ 6074477 w 19498138"/>
              <a:gd name="connsiteY105" fmla="*/ 2271146 h 2559388"/>
              <a:gd name="connsiteX106" fmla="*/ 6074477 w 19498138"/>
              <a:gd name="connsiteY106" fmla="*/ 1530663 h 2559388"/>
              <a:gd name="connsiteX107" fmla="*/ 5760703 w 19498138"/>
              <a:gd name="connsiteY107" fmla="*/ 1202664 h 2559388"/>
              <a:gd name="connsiteX108" fmla="*/ 5358679 w 19498138"/>
              <a:gd name="connsiteY108" fmla="*/ 1480966 h 2559388"/>
              <a:gd name="connsiteX109" fmla="*/ 5358679 w 19498138"/>
              <a:gd name="connsiteY109" fmla="*/ 2176722 h 2559388"/>
              <a:gd name="connsiteX110" fmla="*/ 5598912 w 19498138"/>
              <a:gd name="connsiteY110" fmla="*/ 2450055 h 2559388"/>
              <a:gd name="connsiteX111" fmla="*/ 5598912 w 19498138"/>
              <a:gd name="connsiteY111" fmla="*/ 2519631 h 2559388"/>
              <a:gd name="connsiteX112" fmla="*/ 4858601 w 19498138"/>
              <a:gd name="connsiteY112" fmla="*/ 2519631 h 2559388"/>
              <a:gd name="connsiteX113" fmla="*/ 4858601 w 19498138"/>
              <a:gd name="connsiteY113" fmla="*/ 2450055 h 2559388"/>
              <a:gd name="connsiteX114" fmla="*/ 5093932 w 19498138"/>
              <a:gd name="connsiteY114" fmla="*/ 2176722 h 2559388"/>
              <a:gd name="connsiteX115" fmla="*/ 5093932 w 19498138"/>
              <a:gd name="connsiteY115" fmla="*/ 1376603 h 2559388"/>
              <a:gd name="connsiteX116" fmla="*/ 4858601 w 19498138"/>
              <a:gd name="connsiteY116" fmla="*/ 1167876 h 2559388"/>
              <a:gd name="connsiteX117" fmla="*/ 4858601 w 19498138"/>
              <a:gd name="connsiteY117" fmla="*/ 1098301 h 2559388"/>
              <a:gd name="connsiteX118" fmla="*/ 3510352 w 19498138"/>
              <a:gd name="connsiteY118" fmla="*/ 1053573 h 2559388"/>
              <a:gd name="connsiteX119" fmla="*/ 3578990 w 19498138"/>
              <a:gd name="connsiteY119" fmla="*/ 1053573 h 2559388"/>
              <a:gd name="connsiteX120" fmla="*/ 3578990 w 19498138"/>
              <a:gd name="connsiteY120" fmla="*/ 1341815 h 2559388"/>
              <a:gd name="connsiteX121" fmla="*/ 4083971 w 19498138"/>
              <a:gd name="connsiteY121" fmla="*/ 1053573 h 2559388"/>
              <a:gd name="connsiteX122" fmla="*/ 4559535 w 19498138"/>
              <a:gd name="connsiteY122" fmla="*/ 1565451 h 2559388"/>
              <a:gd name="connsiteX123" fmla="*/ 4559535 w 19498138"/>
              <a:gd name="connsiteY123" fmla="*/ 2206540 h 2559388"/>
              <a:gd name="connsiteX124" fmla="*/ 4794865 w 19498138"/>
              <a:gd name="connsiteY124" fmla="*/ 2450055 h 2559388"/>
              <a:gd name="connsiteX125" fmla="*/ 4794865 w 19498138"/>
              <a:gd name="connsiteY125" fmla="*/ 2519631 h 2559388"/>
              <a:gd name="connsiteX126" fmla="*/ 4049651 w 19498138"/>
              <a:gd name="connsiteY126" fmla="*/ 2519631 h 2559388"/>
              <a:gd name="connsiteX127" fmla="*/ 4049651 w 19498138"/>
              <a:gd name="connsiteY127" fmla="*/ 2450055 h 2559388"/>
              <a:gd name="connsiteX128" fmla="*/ 4289885 w 19498138"/>
              <a:gd name="connsiteY128" fmla="*/ 2271146 h 2559388"/>
              <a:gd name="connsiteX129" fmla="*/ 4289885 w 19498138"/>
              <a:gd name="connsiteY129" fmla="*/ 1530663 h 2559388"/>
              <a:gd name="connsiteX130" fmla="*/ 3976110 w 19498138"/>
              <a:gd name="connsiteY130" fmla="*/ 1202664 h 2559388"/>
              <a:gd name="connsiteX131" fmla="*/ 3578990 w 19498138"/>
              <a:gd name="connsiteY131" fmla="*/ 1480966 h 2559388"/>
              <a:gd name="connsiteX132" fmla="*/ 3578990 w 19498138"/>
              <a:gd name="connsiteY132" fmla="*/ 2176722 h 2559388"/>
              <a:gd name="connsiteX133" fmla="*/ 3814321 w 19498138"/>
              <a:gd name="connsiteY133" fmla="*/ 2450055 h 2559388"/>
              <a:gd name="connsiteX134" fmla="*/ 3814321 w 19498138"/>
              <a:gd name="connsiteY134" fmla="*/ 2519631 h 2559388"/>
              <a:gd name="connsiteX135" fmla="*/ 3074010 w 19498138"/>
              <a:gd name="connsiteY135" fmla="*/ 2519631 h 2559388"/>
              <a:gd name="connsiteX136" fmla="*/ 3074010 w 19498138"/>
              <a:gd name="connsiteY136" fmla="*/ 2450055 h 2559388"/>
              <a:gd name="connsiteX137" fmla="*/ 3309340 w 19498138"/>
              <a:gd name="connsiteY137" fmla="*/ 2176722 h 2559388"/>
              <a:gd name="connsiteX138" fmla="*/ 3309340 w 19498138"/>
              <a:gd name="connsiteY138" fmla="*/ 1376603 h 2559388"/>
              <a:gd name="connsiteX139" fmla="*/ 3074010 w 19498138"/>
              <a:gd name="connsiteY139" fmla="*/ 1167876 h 2559388"/>
              <a:gd name="connsiteX140" fmla="*/ 3074010 w 19498138"/>
              <a:gd name="connsiteY140" fmla="*/ 1098301 h 2559388"/>
              <a:gd name="connsiteX141" fmla="*/ 2368017 w 19498138"/>
              <a:gd name="connsiteY141" fmla="*/ 1053573 h 2559388"/>
              <a:gd name="connsiteX142" fmla="*/ 2971052 w 19498138"/>
              <a:gd name="connsiteY142" fmla="*/ 1649936 h 2559388"/>
              <a:gd name="connsiteX143" fmla="*/ 1941479 w 19498138"/>
              <a:gd name="connsiteY143" fmla="*/ 1649936 h 2559388"/>
              <a:gd name="connsiteX144" fmla="*/ 2500390 w 19498138"/>
              <a:gd name="connsiteY144" fmla="*/ 2450055 h 2559388"/>
              <a:gd name="connsiteX145" fmla="*/ 2995566 w 19498138"/>
              <a:gd name="connsiteY145" fmla="*/ 2151874 h 2559388"/>
              <a:gd name="connsiteX146" fmla="*/ 2995566 w 19498138"/>
              <a:gd name="connsiteY146" fmla="*/ 2256237 h 2559388"/>
              <a:gd name="connsiteX147" fmla="*/ 2417044 w 19498138"/>
              <a:gd name="connsiteY147" fmla="*/ 2559388 h 2559388"/>
              <a:gd name="connsiteX148" fmla="*/ 1662024 w 19498138"/>
              <a:gd name="connsiteY148" fmla="*/ 1823875 h 2559388"/>
              <a:gd name="connsiteX149" fmla="*/ 2368017 w 19498138"/>
              <a:gd name="connsiteY149" fmla="*/ 1053573 h 2559388"/>
              <a:gd name="connsiteX150" fmla="*/ 15909344 w 19498138"/>
              <a:gd name="connsiteY150" fmla="*/ 323030 h 2559388"/>
              <a:gd name="connsiteX151" fmla="*/ 16080940 w 19498138"/>
              <a:gd name="connsiteY151" fmla="*/ 491999 h 2559388"/>
              <a:gd name="connsiteX152" fmla="*/ 15909344 w 19498138"/>
              <a:gd name="connsiteY152" fmla="*/ 670908 h 2559388"/>
              <a:gd name="connsiteX153" fmla="*/ 15737748 w 19498138"/>
              <a:gd name="connsiteY153" fmla="*/ 491999 h 2559388"/>
              <a:gd name="connsiteX154" fmla="*/ 15909344 w 19498138"/>
              <a:gd name="connsiteY154" fmla="*/ 323030 h 2559388"/>
              <a:gd name="connsiteX155" fmla="*/ 13619771 w 19498138"/>
              <a:gd name="connsiteY155" fmla="*/ 323030 h 2559388"/>
              <a:gd name="connsiteX156" fmla="*/ 13786463 w 19498138"/>
              <a:gd name="connsiteY156" fmla="*/ 491999 h 2559388"/>
              <a:gd name="connsiteX157" fmla="*/ 13619771 w 19498138"/>
              <a:gd name="connsiteY157" fmla="*/ 670908 h 2559388"/>
              <a:gd name="connsiteX158" fmla="*/ 13443272 w 19498138"/>
              <a:gd name="connsiteY158" fmla="*/ 491999 h 2559388"/>
              <a:gd name="connsiteX159" fmla="*/ 13619771 w 19498138"/>
              <a:gd name="connsiteY159" fmla="*/ 323030 h 2559388"/>
              <a:gd name="connsiteX160" fmla="*/ 558911 w 19498138"/>
              <a:gd name="connsiteY160" fmla="*/ 303151 h 2559388"/>
              <a:gd name="connsiteX161" fmla="*/ 558911 w 19498138"/>
              <a:gd name="connsiteY161" fmla="*/ 1336845 h 2559388"/>
              <a:gd name="connsiteX162" fmla="*/ 843269 w 19498138"/>
              <a:gd name="connsiteY162" fmla="*/ 1376603 h 2559388"/>
              <a:gd name="connsiteX163" fmla="*/ 1392375 w 19498138"/>
              <a:gd name="connsiteY163" fmla="*/ 879634 h 2559388"/>
              <a:gd name="connsiteX164" fmla="*/ 843269 w 19498138"/>
              <a:gd name="connsiteY164" fmla="*/ 303151 h 2559388"/>
              <a:gd name="connsiteX165" fmla="*/ 7123660 w 19498138"/>
              <a:gd name="connsiteY165" fmla="*/ 218666 h 2559388"/>
              <a:gd name="connsiteX166" fmla="*/ 7697278 w 19498138"/>
              <a:gd name="connsiteY166" fmla="*/ 218666 h 2559388"/>
              <a:gd name="connsiteX167" fmla="*/ 8422882 w 19498138"/>
              <a:gd name="connsiteY167" fmla="*/ 2027632 h 2559388"/>
              <a:gd name="connsiteX168" fmla="*/ 9158291 w 19498138"/>
              <a:gd name="connsiteY168" fmla="*/ 218666 h 2559388"/>
              <a:gd name="connsiteX169" fmla="*/ 9692688 w 19498138"/>
              <a:gd name="connsiteY169" fmla="*/ 218666 h 2559388"/>
              <a:gd name="connsiteX170" fmla="*/ 9692688 w 19498138"/>
              <a:gd name="connsiteY170" fmla="*/ 283272 h 2559388"/>
              <a:gd name="connsiteX171" fmla="*/ 9437746 w 19498138"/>
              <a:gd name="connsiteY171" fmla="*/ 641090 h 2559388"/>
              <a:gd name="connsiteX172" fmla="*/ 9555411 w 19498138"/>
              <a:gd name="connsiteY172" fmla="*/ 2057450 h 2559388"/>
              <a:gd name="connsiteX173" fmla="*/ 9834867 w 19498138"/>
              <a:gd name="connsiteY173" fmla="*/ 2450055 h 2559388"/>
              <a:gd name="connsiteX174" fmla="*/ 9834867 w 19498138"/>
              <a:gd name="connsiteY174" fmla="*/ 2519631 h 2559388"/>
              <a:gd name="connsiteX175" fmla="*/ 9021014 w 19498138"/>
              <a:gd name="connsiteY175" fmla="*/ 2519631 h 2559388"/>
              <a:gd name="connsiteX176" fmla="*/ 9021014 w 19498138"/>
              <a:gd name="connsiteY176" fmla="*/ 2450055 h 2559388"/>
              <a:gd name="connsiteX177" fmla="*/ 9251442 w 19498138"/>
              <a:gd name="connsiteY177" fmla="*/ 2102177 h 2559388"/>
              <a:gd name="connsiteX178" fmla="*/ 9143582 w 19498138"/>
              <a:gd name="connsiteY178" fmla="*/ 616241 h 2559388"/>
              <a:gd name="connsiteX179" fmla="*/ 9133777 w 19498138"/>
              <a:gd name="connsiteY179" fmla="*/ 616241 h 2559388"/>
              <a:gd name="connsiteX180" fmla="*/ 8359146 w 19498138"/>
              <a:gd name="connsiteY180" fmla="*/ 2519631 h 2559388"/>
              <a:gd name="connsiteX181" fmla="*/ 8300314 w 19498138"/>
              <a:gd name="connsiteY181" fmla="*/ 2519631 h 2559388"/>
              <a:gd name="connsiteX182" fmla="*/ 7535488 w 19498138"/>
              <a:gd name="connsiteY182" fmla="*/ 616241 h 2559388"/>
              <a:gd name="connsiteX183" fmla="*/ 7530586 w 19498138"/>
              <a:gd name="connsiteY183" fmla="*/ 616241 h 2559388"/>
              <a:gd name="connsiteX184" fmla="*/ 7403115 w 19498138"/>
              <a:gd name="connsiteY184" fmla="*/ 2037571 h 2559388"/>
              <a:gd name="connsiteX185" fmla="*/ 7697278 w 19498138"/>
              <a:gd name="connsiteY185" fmla="*/ 2450055 h 2559388"/>
              <a:gd name="connsiteX186" fmla="*/ 7697278 w 19498138"/>
              <a:gd name="connsiteY186" fmla="*/ 2519631 h 2559388"/>
              <a:gd name="connsiteX187" fmla="*/ 6991287 w 19498138"/>
              <a:gd name="connsiteY187" fmla="*/ 2519631 h 2559388"/>
              <a:gd name="connsiteX188" fmla="*/ 6991287 w 19498138"/>
              <a:gd name="connsiteY188" fmla="*/ 2450055 h 2559388"/>
              <a:gd name="connsiteX189" fmla="*/ 7280547 w 19498138"/>
              <a:gd name="connsiteY189" fmla="*/ 2027632 h 2559388"/>
              <a:gd name="connsiteX190" fmla="*/ 7417823 w 19498138"/>
              <a:gd name="connsiteY190" fmla="*/ 447272 h 2559388"/>
              <a:gd name="connsiteX191" fmla="*/ 7123660 w 19498138"/>
              <a:gd name="connsiteY191" fmla="*/ 283272 h 2559388"/>
              <a:gd name="connsiteX192" fmla="*/ 0 w 19498138"/>
              <a:gd name="connsiteY192" fmla="*/ 218666 h 2559388"/>
              <a:gd name="connsiteX193" fmla="*/ 828561 w 19498138"/>
              <a:gd name="connsiteY193" fmla="*/ 218666 h 2559388"/>
              <a:gd name="connsiteX194" fmla="*/ 1711051 w 19498138"/>
              <a:gd name="connsiteY194" fmla="*/ 869695 h 2559388"/>
              <a:gd name="connsiteX195" fmla="*/ 907005 w 19498138"/>
              <a:gd name="connsiteY195" fmla="*/ 1466057 h 2559388"/>
              <a:gd name="connsiteX196" fmla="*/ 558911 w 19498138"/>
              <a:gd name="connsiteY196" fmla="*/ 1441209 h 2559388"/>
              <a:gd name="connsiteX197" fmla="*/ 558911 w 19498138"/>
              <a:gd name="connsiteY197" fmla="*/ 2082298 h 2559388"/>
              <a:gd name="connsiteX198" fmla="*/ 818755 w 19498138"/>
              <a:gd name="connsiteY198" fmla="*/ 2450055 h 2559388"/>
              <a:gd name="connsiteX199" fmla="*/ 818755 w 19498138"/>
              <a:gd name="connsiteY199" fmla="*/ 2519631 h 2559388"/>
              <a:gd name="connsiteX200" fmla="*/ 0 w 19498138"/>
              <a:gd name="connsiteY200" fmla="*/ 2519631 h 2559388"/>
              <a:gd name="connsiteX201" fmla="*/ 0 w 19498138"/>
              <a:gd name="connsiteY201" fmla="*/ 2450055 h 2559388"/>
              <a:gd name="connsiteX202" fmla="*/ 259845 w 19498138"/>
              <a:gd name="connsiteY202" fmla="*/ 2092238 h 2559388"/>
              <a:gd name="connsiteX203" fmla="*/ 259845 w 19498138"/>
              <a:gd name="connsiteY203" fmla="*/ 651029 h 2559388"/>
              <a:gd name="connsiteX204" fmla="*/ 0 w 19498138"/>
              <a:gd name="connsiteY204" fmla="*/ 283272 h 2559388"/>
              <a:gd name="connsiteX205" fmla="*/ 12781405 w 19498138"/>
              <a:gd name="connsiteY205" fmla="*/ 0 h 2559388"/>
              <a:gd name="connsiteX206" fmla="*/ 12850043 w 19498138"/>
              <a:gd name="connsiteY206" fmla="*/ 0 h 2559388"/>
              <a:gd name="connsiteX207" fmla="*/ 12850043 w 19498138"/>
              <a:gd name="connsiteY207" fmla="*/ 2241328 h 2559388"/>
              <a:gd name="connsiteX208" fmla="*/ 13085373 w 19498138"/>
              <a:gd name="connsiteY208" fmla="*/ 2450055 h 2559388"/>
              <a:gd name="connsiteX209" fmla="*/ 13085373 w 19498138"/>
              <a:gd name="connsiteY209" fmla="*/ 2519631 h 2559388"/>
              <a:gd name="connsiteX210" fmla="*/ 12266618 w 19498138"/>
              <a:gd name="connsiteY210" fmla="*/ 2519631 h 2559388"/>
              <a:gd name="connsiteX211" fmla="*/ 11452766 w 19498138"/>
              <a:gd name="connsiteY211" fmla="*/ 1779148 h 2559388"/>
              <a:gd name="connsiteX212" fmla="*/ 12109731 w 19498138"/>
              <a:gd name="connsiteY212" fmla="*/ 1053573 h 2559388"/>
              <a:gd name="connsiteX213" fmla="*/ 12580393 w 19498138"/>
              <a:gd name="connsiteY213" fmla="*/ 1227512 h 2559388"/>
              <a:gd name="connsiteX214" fmla="*/ 12580393 w 19498138"/>
              <a:gd name="connsiteY214" fmla="*/ 357817 h 2559388"/>
              <a:gd name="connsiteX215" fmla="*/ 12394089 w 19498138"/>
              <a:gd name="connsiteY215" fmla="*/ 114303 h 2559388"/>
              <a:gd name="connsiteX216" fmla="*/ 12315646 w 19498138"/>
              <a:gd name="connsiteY216" fmla="*/ 114303 h 2559388"/>
              <a:gd name="connsiteX217" fmla="*/ 12315646 w 19498138"/>
              <a:gd name="connsiteY217" fmla="*/ 44727 h 255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9498138" h="2559388">
                <a:moveTo>
                  <a:pt x="18836270" y="1138058"/>
                </a:moveTo>
                <a:cubicBezTo>
                  <a:pt x="18600940" y="1138058"/>
                  <a:pt x="18463662" y="1316967"/>
                  <a:pt x="18444052" y="1580360"/>
                </a:cubicBezTo>
                <a:lnTo>
                  <a:pt x="19208878" y="1580360"/>
                </a:lnTo>
                <a:cubicBezTo>
                  <a:pt x="19223586" y="1267270"/>
                  <a:pt x="19012768" y="1138058"/>
                  <a:pt x="18836270" y="1138058"/>
                </a:cubicBezTo>
                <a:close/>
                <a:moveTo>
                  <a:pt x="12173467" y="1138058"/>
                </a:moveTo>
                <a:cubicBezTo>
                  <a:pt x="11918525" y="1138058"/>
                  <a:pt x="11742027" y="1371633"/>
                  <a:pt x="11742027" y="1719511"/>
                </a:cubicBezTo>
                <a:cubicBezTo>
                  <a:pt x="11742027" y="2057450"/>
                  <a:pt x="11898914" y="2455025"/>
                  <a:pt x="12359770" y="2455025"/>
                </a:cubicBezTo>
                <a:cubicBezTo>
                  <a:pt x="12516657" y="2455025"/>
                  <a:pt x="12580393" y="2390419"/>
                  <a:pt x="12580393" y="2236359"/>
                </a:cubicBezTo>
                <a:lnTo>
                  <a:pt x="12580393" y="1381573"/>
                </a:lnTo>
                <a:cubicBezTo>
                  <a:pt x="12467630" y="1227512"/>
                  <a:pt x="12315646" y="1138058"/>
                  <a:pt x="12173467" y="1138058"/>
                </a:cubicBezTo>
                <a:close/>
                <a:moveTo>
                  <a:pt x="10584984" y="1138058"/>
                </a:moveTo>
                <a:cubicBezTo>
                  <a:pt x="10354556" y="1138058"/>
                  <a:pt x="10212377" y="1316967"/>
                  <a:pt x="10197668" y="1580360"/>
                </a:cubicBezTo>
                <a:lnTo>
                  <a:pt x="10962493" y="1580360"/>
                </a:lnTo>
                <a:cubicBezTo>
                  <a:pt x="10977202" y="1267270"/>
                  <a:pt x="10766384" y="1138058"/>
                  <a:pt x="10584984" y="1138058"/>
                </a:cubicBezTo>
                <a:close/>
                <a:moveTo>
                  <a:pt x="2328795" y="1138058"/>
                </a:moveTo>
                <a:cubicBezTo>
                  <a:pt x="2098367" y="1138058"/>
                  <a:pt x="1956188" y="1316967"/>
                  <a:pt x="1941479" y="1580360"/>
                </a:cubicBezTo>
                <a:lnTo>
                  <a:pt x="2706305" y="1580360"/>
                </a:lnTo>
                <a:cubicBezTo>
                  <a:pt x="2721013" y="1267270"/>
                  <a:pt x="2510196" y="1138058"/>
                  <a:pt x="2328795" y="1138058"/>
                </a:cubicBezTo>
                <a:close/>
                <a:moveTo>
                  <a:pt x="18870590" y="1053573"/>
                </a:moveTo>
                <a:cubicBezTo>
                  <a:pt x="19194170" y="1053573"/>
                  <a:pt x="19498138" y="1321936"/>
                  <a:pt x="19478528" y="1649936"/>
                </a:cubicBezTo>
                <a:lnTo>
                  <a:pt x="18444052" y="1649936"/>
                </a:lnTo>
                <a:cubicBezTo>
                  <a:pt x="18439150" y="2291025"/>
                  <a:pt x="18816660" y="2450055"/>
                  <a:pt x="19002962" y="2450055"/>
                </a:cubicBezTo>
                <a:cubicBezTo>
                  <a:pt x="19199072" y="2450055"/>
                  <a:pt x="19297126" y="2380479"/>
                  <a:pt x="19498138" y="2151874"/>
                </a:cubicBezTo>
                <a:lnTo>
                  <a:pt x="19498138" y="2256237"/>
                </a:lnTo>
                <a:cubicBezTo>
                  <a:pt x="19331446" y="2474903"/>
                  <a:pt x="19164752" y="2559388"/>
                  <a:pt x="18919616" y="2559388"/>
                </a:cubicBezTo>
                <a:cubicBezTo>
                  <a:pt x="18483274" y="2559388"/>
                  <a:pt x="18164596" y="2251268"/>
                  <a:pt x="18164596" y="1823875"/>
                </a:cubicBezTo>
                <a:cubicBezTo>
                  <a:pt x="18164596" y="1391512"/>
                  <a:pt x="18473468" y="1053573"/>
                  <a:pt x="18870590" y="1053573"/>
                </a:cubicBezTo>
                <a:close/>
                <a:moveTo>
                  <a:pt x="16796736" y="1053573"/>
                </a:moveTo>
                <a:lnTo>
                  <a:pt x="16860472" y="1053573"/>
                </a:lnTo>
                <a:lnTo>
                  <a:pt x="16860472" y="1341815"/>
                </a:lnTo>
                <a:cubicBezTo>
                  <a:pt x="17027164" y="1147997"/>
                  <a:pt x="17193858" y="1053573"/>
                  <a:pt x="17370356" y="1053573"/>
                </a:cubicBezTo>
                <a:cubicBezTo>
                  <a:pt x="17605686" y="1053573"/>
                  <a:pt x="17845920" y="1222543"/>
                  <a:pt x="17845920" y="1565451"/>
                </a:cubicBezTo>
                <a:lnTo>
                  <a:pt x="17845920" y="2206540"/>
                </a:lnTo>
                <a:cubicBezTo>
                  <a:pt x="17845920" y="2395389"/>
                  <a:pt x="17885142" y="2450055"/>
                  <a:pt x="18081250" y="2450055"/>
                </a:cubicBezTo>
                <a:lnTo>
                  <a:pt x="18081250" y="2519631"/>
                </a:lnTo>
                <a:lnTo>
                  <a:pt x="17336036" y="2519631"/>
                </a:lnTo>
                <a:lnTo>
                  <a:pt x="17336036" y="2450055"/>
                </a:lnTo>
                <a:cubicBezTo>
                  <a:pt x="17522340" y="2450055"/>
                  <a:pt x="17576270" y="2405328"/>
                  <a:pt x="17576270" y="2271146"/>
                </a:cubicBezTo>
                <a:lnTo>
                  <a:pt x="17576270" y="1530663"/>
                </a:lnTo>
                <a:cubicBezTo>
                  <a:pt x="17576270" y="1302058"/>
                  <a:pt x="17414480" y="1202664"/>
                  <a:pt x="17262496" y="1202664"/>
                </a:cubicBezTo>
                <a:cubicBezTo>
                  <a:pt x="17125220" y="1202664"/>
                  <a:pt x="17002650" y="1292118"/>
                  <a:pt x="16860472" y="1480966"/>
                </a:cubicBezTo>
                <a:lnTo>
                  <a:pt x="16860472" y="2176722"/>
                </a:lnTo>
                <a:cubicBezTo>
                  <a:pt x="16860472" y="2395389"/>
                  <a:pt x="16889888" y="2450055"/>
                  <a:pt x="17100706" y="2450055"/>
                </a:cubicBezTo>
                <a:lnTo>
                  <a:pt x="17100706" y="2519631"/>
                </a:lnTo>
                <a:lnTo>
                  <a:pt x="16360394" y="2519631"/>
                </a:lnTo>
                <a:lnTo>
                  <a:pt x="16360394" y="2450055"/>
                </a:lnTo>
                <a:cubicBezTo>
                  <a:pt x="16546696" y="2450055"/>
                  <a:pt x="16595724" y="2435146"/>
                  <a:pt x="16595724" y="2176722"/>
                </a:cubicBezTo>
                <a:lnTo>
                  <a:pt x="16595724" y="1376603"/>
                </a:lnTo>
                <a:cubicBezTo>
                  <a:pt x="16595724" y="1202664"/>
                  <a:pt x="16551600" y="1167876"/>
                  <a:pt x="16360394" y="1167876"/>
                </a:cubicBezTo>
                <a:lnTo>
                  <a:pt x="16360394" y="1098301"/>
                </a:lnTo>
                <a:close/>
                <a:moveTo>
                  <a:pt x="15973080" y="1053573"/>
                </a:moveTo>
                <a:lnTo>
                  <a:pt x="16041716" y="1053573"/>
                </a:lnTo>
                <a:lnTo>
                  <a:pt x="16041716" y="2251268"/>
                </a:lnTo>
                <a:cubicBezTo>
                  <a:pt x="16041716" y="2395389"/>
                  <a:pt x="16076036" y="2450055"/>
                  <a:pt x="16277048" y="2450055"/>
                </a:cubicBezTo>
                <a:lnTo>
                  <a:pt x="16277048" y="2519631"/>
                </a:lnTo>
                <a:lnTo>
                  <a:pt x="15507320" y="2519631"/>
                </a:lnTo>
                <a:lnTo>
                  <a:pt x="15507320" y="2450055"/>
                </a:lnTo>
                <a:cubicBezTo>
                  <a:pt x="15723040" y="2450055"/>
                  <a:pt x="15772068" y="2420237"/>
                  <a:pt x="15772068" y="2251268"/>
                </a:cubicBezTo>
                <a:lnTo>
                  <a:pt x="15772068" y="1381573"/>
                </a:lnTo>
                <a:cubicBezTo>
                  <a:pt x="15772068" y="1182785"/>
                  <a:pt x="15713234" y="1167876"/>
                  <a:pt x="15507320" y="1167876"/>
                </a:cubicBezTo>
                <a:lnTo>
                  <a:pt x="15507320" y="1098301"/>
                </a:lnTo>
                <a:close/>
                <a:moveTo>
                  <a:pt x="14811133" y="1053573"/>
                </a:moveTo>
                <a:cubicBezTo>
                  <a:pt x="15021950" y="1053573"/>
                  <a:pt x="15134713" y="1138058"/>
                  <a:pt x="15208253" y="1138058"/>
                </a:cubicBezTo>
                <a:cubicBezTo>
                  <a:pt x="15242573" y="1138058"/>
                  <a:pt x="15276892" y="1108240"/>
                  <a:pt x="15301405" y="1053573"/>
                </a:cubicBezTo>
                <a:lnTo>
                  <a:pt x="15370043" y="1053573"/>
                </a:lnTo>
                <a:lnTo>
                  <a:pt x="15370043" y="1555512"/>
                </a:lnTo>
                <a:lnTo>
                  <a:pt x="15301405" y="1555512"/>
                </a:lnTo>
                <a:cubicBezTo>
                  <a:pt x="15242573" y="1302058"/>
                  <a:pt x="15066074" y="1138058"/>
                  <a:pt x="14830744" y="1138058"/>
                </a:cubicBezTo>
                <a:cubicBezTo>
                  <a:pt x="14551288" y="1138058"/>
                  <a:pt x="14360082" y="1376603"/>
                  <a:pt x="14360082" y="1724481"/>
                </a:cubicBezTo>
                <a:cubicBezTo>
                  <a:pt x="14360082" y="2117086"/>
                  <a:pt x="14600316" y="2440116"/>
                  <a:pt x="14884674" y="2440116"/>
                </a:cubicBezTo>
                <a:cubicBezTo>
                  <a:pt x="15056269" y="2440116"/>
                  <a:pt x="15262183" y="2350661"/>
                  <a:pt x="15409265" y="2141935"/>
                </a:cubicBezTo>
                <a:lnTo>
                  <a:pt x="15409265" y="2246298"/>
                </a:lnTo>
                <a:cubicBezTo>
                  <a:pt x="15257281" y="2455025"/>
                  <a:pt x="15046464" y="2559388"/>
                  <a:pt x="14791522" y="2559388"/>
                </a:cubicBezTo>
                <a:cubicBezTo>
                  <a:pt x="14374790" y="2559388"/>
                  <a:pt x="14085529" y="2266177"/>
                  <a:pt x="14085529" y="1843753"/>
                </a:cubicBezTo>
                <a:cubicBezTo>
                  <a:pt x="14085529" y="1406421"/>
                  <a:pt x="14409109" y="1053573"/>
                  <a:pt x="14811133" y="1053573"/>
                </a:cubicBezTo>
                <a:close/>
                <a:moveTo>
                  <a:pt x="13678603" y="1053573"/>
                </a:moveTo>
                <a:lnTo>
                  <a:pt x="13747241" y="1053573"/>
                </a:lnTo>
                <a:lnTo>
                  <a:pt x="13747241" y="2251268"/>
                </a:lnTo>
                <a:cubicBezTo>
                  <a:pt x="13747241" y="2395389"/>
                  <a:pt x="13781560" y="2450055"/>
                  <a:pt x="13982572" y="2450055"/>
                </a:cubicBezTo>
                <a:lnTo>
                  <a:pt x="13982572" y="2519631"/>
                </a:lnTo>
                <a:lnTo>
                  <a:pt x="13212844" y="2519631"/>
                </a:lnTo>
                <a:lnTo>
                  <a:pt x="13212844" y="2450055"/>
                </a:lnTo>
                <a:cubicBezTo>
                  <a:pt x="13428564" y="2450055"/>
                  <a:pt x="13477591" y="2420237"/>
                  <a:pt x="13477591" y="2251268"/>
                </a:cubicBezTo>
                <a:lnTo>
                  <a:pt x="13477591" y="1381573"/>
                </a:lnTo>
                <a:cubicBezTo>
                  <a:pt x="13477591" y="1182785"/>
                  <a:pt x="13418759" y="1167876"/>
                  <a:pt x="13212844" y="1167876"/>
                </a:cubicBezTo>
                <a:lnTo>
                  <a:pt x="13212844" y="1098301"/>
                </a:lnTo>
                <a:close/>
                <a:moveTo>
                  <a:pt x="10624205" y="1053573"/>
                </a:moveTo>
                <a:cubicBezTo>
                  <a:pt x="10947785" y="1053573"/>
                  <a:pt x="11246852" y="1321936"/>
                  <a:pt x="11227241" y="1649936"/>
                </a:cubicBezTo>
                <a:lnTo>
                  <a:pt x="10197668" y="1649936"/>
                </a:lnTo>
                <a:cubicBezTo>
                  <a:pt x="10192766" y="2291025"/>
                  <a:pt x="10565373" y="2450055"/>
                  <a:pt x="10756579" y="2450055"/>
                </a:cubicBezTo>
                <a:cubicBezTo>
                  <a:pt x="10952688" y="2450055"/>
                  <a:pt x="11050743" y="2380479"/>
                  <a:pt x="11251754" y="2151874"/>
                </a:cubicBezTo>
                <a:lnTo>
                  <a:pt x="11251754" y="2256237"/>
                </a:lnTo>
                <a:cubicBezTo>
                  <a:pt x="11080159" y="2474903"/>
                  <a:pt x="10918369" y="2559388"/>
                  <a:pt x="10673233" y="2559388"/>
                </a:cubicBezTo>
                <a:cubicBezTo>
                  <a:pt x="10236890" y="2559388"/>
                  <a:pt x="9918213" y="2251268"/>
                  <a:pt x="9918213" y="1823875"/>
                </a:cubicBezTo>
                <a:cubicBezTo>
                  <a:pt x="9918213" y="1391512"/>
                  <a:pt x="10227085" y="1053573"/>
                  <a:pt x="10624205" y="1053573"/>
                </a:cubicBezTo>
                <a:close/>
                <a:moveTo>
                  <a:pt x="5294943" y="1053573"/>
                </a:moveTo>
                <a:lnTo>
                  <a:pt x="5358679" y="1053573"/>
                </a:lnTo>
                <a:lnTo>
                  <a:pt x="5358679" y="1341815"/>
                </a:lnTo>
                <a:cubicBezTo>
                  <a:pt x="5525372" y="1147997"/>
                  <a:pt x="5692065" y="1053573"/>
                  <a:pt x="5868562" y="1053573"/>
                </a:cubicBezTo>
                <a:cubicBezTo>
                  <a:pt x="6103894" y="1053573"/>
                  <a:pt x="6344127" y="1222543"/>
                  <a:pt x="6344127" y="1565451"/>
                </a:cubicBezTo>
                <a:lnTo>
                  <a:pt x="6344127" y="2206540"/>
                </a:lnTo>
                <a:cubicBezTo>
                  <a:pt x="6344127" y="2395389"/>
                  <a:pt x="6383348" y="2450055"/>
                  <a:pt x="6579458" y="2450055"/>
                </a:cubicBezTo>
                <a:lnTo>
                  <a:pt x="6579458" y="2519631"/>
                </a:lnTo>
                <a:lnTo>
                  <a:pt x="5834244" y="2519631"/>
                </a:lnTo>
                <a:lnTo>
                  <a:pt x="5834244" y="2450055"/>
                </a:lnTo>
                <a:cubicBezTo>
                  <a:pt x="6020547" y="2450055"/>
                  <a:pt x="6074477" y="2405328"/>
                  <a:pt x="6074477" y="2271146"/>
                </a:cubicBezTo>
                <a:lnTo>
                  <a:pt x="6074477" y="1530663"/>
                </a:lnTo>
                <a:cubicBezTo>
                  <a:pt x="6074477" y="1302058"/>
                  <a:pt x="5912687" y="1202664"/>
                  <a:pt x="5760703" y="1202664"/>
                </a:cubicBezTo>
                <a:cubicBezTo>
                  <a:pt x="5623427" y="1202664"/>
                  <a:pt x="5500858" y="1292118"/>
                  <a:pt x="5358679" y="1480966"/>
                </a:cubicBezTo>
                <a:lnTo>
                  <a:pt x="5358679" y="2176722"/>
                </a:lnTo>
                <a:cubicBezTo>
                  <a:pt x="5358679" y="2395389"/>
                  <a:pt x="5388096" y="2450055"/>
                  <a:pt x="5598912" y="2450055"/>
                </a:cubicBezTo>
                <a:lnTo>
                  <a:pt x="5598912" y="2519631"/>
                </a:lnTo>
                <a:lnTo>
                  <a:pt x="4858601" y="2519631"/>
                </a:lnTo>
                <a:lnTo>
                  <a:pt x="4858601" y="2450055"/>
                </a:lnTo>
                <a:cubicBezTo>
                  <a:pt x="5044905" y="2450055"/>
                  <a:pt x="5093932" y="2435146"/>
                  <a:pt x="5093932" y="2176722"/>
                </a:cubicBezTo>
                <a:lnTo>
                  <a:pt x="5093932" y="1376603"/>
                </a:lnTo>
                <a:cubicBezTo>
                  <a:pt x="5093932" y="1202664"/>
                  <a:pt x="5049808" y="1167876"/>
                  <a:pt x="4858601" y="1167876"/>
                </a:cubicBezTo>
                <a:lnTo>
                  <a:pt x="4858601" y="1098301"/>
                </a:lnTo>
                <a:close/>
                <a:moveTo>
                  <a:pt x="3510352" y="1053573"/>
                </a:moveTo>
                <a:lnTo>
                  <a:pt x="3578990" y="1053573"/>
                </a:lnTo>
                <a:lnTo>
                  <a:pt x="3578990" y="1341815"/>
                </a:lnTo>
                <a:cubicBezTo>
                  <a:pt x="3740780" y="1147997"/>
                  <a:pt x="3907472" y="1053573"/>
                  <a:pt x="4083971" y="1053573"/>
                </a:cubicBezTo>
                <a:cubicBezTo>
                  <a:pt x="4319302" y="1053573"/>
                  <a:pt x="4559535" y="1222543"/>
                  <a:pt x="4559535" y="1565451"/>
                </a:cubicBezTo>
                <a:lnTo>
                  <a:pt x="4559535" y="2206540"/>
                </a:lnTo>
                <a:cubicBezTo>
                  <a:pt x="4559535" y="2395389"/>
                  <a:pt x="4598757" y="2450055"/>
                  <a:pt x="4794865" y="2450055"/>
                </a:cubicBezTo>
                <a:lnTo>
                  <a:pt x="4794865" y="2519631"/>
                </a:lnTo>
                <a:lnTo>
                  <a:pt x="4049651" y="2519631"/>
                </a:lnTo>
                <a:lnTo>
                  <a:pt x="4049651" y="2450055"/>
                </a:lnTo>
                <a:cubicBezTo>
                  <a:pt x="4235955" y="2450055"/>
                  <a:pt x="4289885" y="2405328"/>
                  <a:pt x="4289885" y="2271146"/>
                </a:cubicBezTo>
                <a:lnTo>
                  <a:pt x="4289885" y="1530663"/>
                </a:lnTo>
                <a:cubicBezTo>
                  <a:pt x="4289885" y="1302058"/>
                  <a:pt x="4128095" y="1202664"/>
                  <a:pt x="3976110" y="1202664"/>
                </a:cubicBezTo>
                <a:cubicBezTo>
                  <a:pt x="3838834" y="1202664"/>
                  <a:pt x="3716267" y="1292118"/>
                  <a:pt x="3578990" y="1480966"/>
                </a:cubicBezTo>
                <a:lnTo>
                  <a:pt x="3578990" y="2176722"/>
                </a:lnTo>
                <a:cubicBezTo>
                  <a:pt x="3578990" y="2395389"/>
                  <a:pt x="3603504" y="2450055"/>
                  <a:pt x="3814321" y="2450055"/>
                </a:cubicBezTo>
                <a:lnTo>
                  <a:pt x="3814321" y="2519631"/>
                </a:lnTo>
                <a:lnTo>
                  <a:pt x="3074010" y="2519631"/>
                </a:lnTo>
                <a:lnTo>
                  <a:pt x="3074010" y="2450055"/>
                </a:lnTo>
                <a:cubicBezTo>
                  <a:pt x="3260312" y="2450055"/>
                  <a:pt x="3309340" y="2435146"/>
                  <a:pt x="3309340" y="2176722"/>
                </a:cubicBezTo>
                <a:lnTo>
                  <a:pt x="3309340" y="1376603"/>
                </a:lnTo>
                <a:cubicBezTo>
                  <a:pt x="3309340" y="1202664"/>
                  <a:pt x="3265215" y="1167876"/>
                  <a:pt x="3074010" y="1167876"/>
                </a:cubicBezTo>
                <a:lnTo>
                  <a:pt x="3074010" y="1098301"/>
                </a:lnTo>
                <a:close/>
                <a:moveTo>
                  <a:pt x="2368017" y="1053573"/>
                </a:moveTo>
                <a:cubicBezTo>
                  <a:pt x="2691596" y="1053573"/>
                  <a:pt x="2990662" y="1321936"/>
                  <a:pt x="2971052" y="1649936"/>
                </a:cubicBezTo>
                <a:lnTo>
                  <a:pt x="1941479" y="1649936"/>
                </a:lnTo>
                <a:cubicBezTo>
                  <a:pt x="1936577" y="2291025"/>
                  <a:pt x="2309184" y="2450055"/>
                  <a:pt x="2500390" y="2450055"/>
                </a:cubicBezTo>
                <a:cubicBezTo>
                  <a:pt x="2696499" y="2450055"/>
                  <a:pt x="2794554" y="2380479"/>
                  <a:pt x="2995566" y="2151874"/>
                </a:cubicBezTo>
                <a:lnTo>
                  <a:pt x="2995566" y="2256237"/>
                </a:lnTo>
                <a:cubicBezTo>
                  <a:pt x="2823970" y="2474903"/>
                  <a:pt x="2662180" y="2559388"/>
                  <a:pt x="2417044" y="2559388"/>
                </a:cubicBezTo>
                <a:cubicBezTo>
                  <a:pt x="1975799" y="2559388"/>
                  <a:pt x="1662024" y="2251268"/>
                  <a:pt x="1662024" y="1823875"/>
                </a:cubicBezTo>
                <a:cubicBezTo>
                  <a:pt x="1662024" y="1391512"/>
                  <a:pt x="1970896" y="1053573"/>
                  <a:pt x="2368017" y="1053573"/>
                </a:cubicBezTo>
                <a:close/>
                <a:moveTo>
                  <a:pt x="15909344" y="323030"/>
                </a:moveTo>
                <a:cubicBezTo>
                  <a:pt x="16007398" y="323030"/>
                  <a:pt x="16080940" y="397575"/>
                  <a:pt x="16080940" y="491999"/>
                </a:cubicBezTo>
                <a:cubicBezTo>
                  <a:pt x="16080940" y="591393"/>
                  <a:pt x="16007398" y="670908"/>
                  <a:pt x="15909344" y="670908"/>
                </a:cubicBezTo>
                <a:cubicBezTo>
                  <a:pt x="15816192" y="670908"/>
                  <a:pt x="15737748" y="591393"/>
                  <a:pt x="15737748" y="491999"/>
                </a:cubicBezTo>
                <a:cubicBezTo>
                  <a:pt x="15737748" y="397575"/>
                  <a:pt x="15816192" y="323030"/>
                  <a:pt x="15909344" y="323030"/>
                </a:cubicBezTo>
                <a:close/>
                <a:moveTo>
                  <a:pt x="13619771" y="323030"/>
                </a:moveTo>
                <a:cubicBezTo>
                  <a:pt x="13712922" y="323030"/>
                  <a:pt x="13786463" y="397575"/>
                  <a:pt x="13786463" y="491999"/>
                </a:cubicBezTo>
                <a:cubicBezTo>
                  <a:pt x="13786463" y="591393"/>
                  <a:pt x="13712922" y="670908"/>
                  <a:pt x="13619771" y="670908"/>
                </a:cubicBezTo>
                <a:cubicBezTo>
                  <a:pt x="13521716" y="670908"/>
                  <a:pt x="13443272" y="591393"/>
                  <a:pt x="13443272" y="491999"/>
                </a:cubicBezTo>
                <a:cubicBezTo>
                  <a:pt x="13443272" y="397575"/>
                  <a:pt x="13521716" y="323030"/>
                  <a:pt x="13619771" y="323030"/>
                </a:cubicBezTo>
                <a:close/>
                <a:moveTo>
                  <a:pt x="558911" y="303151"/>
                </a:moveTo>
                <a:lnTo>
                  <a:pt x="558911" y="1336845"/>
                </a:lnTo>
                <a:cubicBezTo>
                  <a:pt x="661868" y="1371633"/>
                  <a:pt x="720701" y="1376603"/>
                  <a:pt x="843269" y="1376603"/>
                </a:cubicBezTo>
                <a:cubicBezTo>
                  <a:pt x="1176655" y="1376603"/>
                  <a:pt x="1392375" y="1192725"/>
                  <a:pt x="1392375" y="879634"/>
                </a:cubicBezTo>
                <a:cubicBezTo>
                  <a:pt x="1392375" y="636120"/>
                  <a:pt x="1260001" y="303151"/>
                  <a:pt x="843269" y="303151"/>
                </a:cubicBezTo>
                <a:close/>
                <a:moveTo>
                  <a:pt x="7123660" y="218666"/>
                </a:moveTo>
                <a:lnTo>
                  <a:pt x="7697278" y="218666"/>
                </a:lnTo>
                <a:lnTo>
                  <a:pt x="8422882" y="2027632"/>
                </a:lnTo>
                <a:lnTo>
                  <a:pt x="9158291" y="218666"/>
                </a:lnTo>
                <a:lnTo>
                  <a:pt x="9692688" y="218666"/>
                </a:lnTo>
                <a:lnTo>
                  <a:pt x="9692688" y="283272"/>
                </a:lnTo>
                <a:cubicBezTo>
                  <a:pt x="9496579" y="288242"/>
                  <a:pt x="9423038" y="427393"/>
                  <a:pt x="9437746" y="641090"/>
                </a:cubicBezTo>
                <a:lnTo>
                  <a:pt x="9555411" y="2057450"/>
                </a:lnTo>
                <a:cubicBezTo>
                  <a:pt x="9579925" y="2340722"/>
                  <a:pt x="9624050" y="2430176"/>
                  <a:pt x="9834867" y="2450055"/>
                </a:cubicBezTo>
                <a:lnTo>
                  <a:pt x="9834867" y="2519631"/>
                </a:lnTo>
                <a:lnTo>
                  <a:pt x="9021014" y="2519631"/>
                </a:lnTo>
                <a:lnTo>
                  <a:pt x="9021014" y="2450055"/>
                </a:lnTo>
                <a:cubicBezTo>
                  <a:pt x="9207318" y="2415267"/>
                  <a:pt x="9266151" y="2330783"/>
                  <a:pt x="9251442" y="2102177"/>
                </a:cubicBezTo>
                <a:lnTo>
                  <a:pt x="9143582" y="616241"/>
                </a:lnTo>
                <a:lnTo>
                  <a:pt x="9133777" y="616241"/>
                </a:lnTo>
                <a:lnTo>
                  <a:pt x="8359146" y="2519631"/>
                </a:lnTo>
                <a:lnTo>
                  <a:pt x="8300314" y="2519631"/>
                </a:lnTo>
                <a:lnTo>
                  <a:pt x="7535488" y="616241"/>
                </a:lnTo>
                <a:lnTo>
                  <a:pt x="7530586" y="616241"/>
                </a:lnTo>
                <a:lnTo>
                  <a:pt x="7403115" y="2037571"/>
                </a:lnTo>
                <a:cubicBezTo>
                  <a:pt x="7383504" y="2266177"/>
                  <a:pt x="7466850" y="2405328"/>
                  <a:pt x="7697278" y="2450055"/>
                </a:cubicBezTo>
                <a:lnTo>
                  <a:pt x="7697278" y="2519631"/>
                </a:lnTo>
                <a:lnTo>
                  <a:pt x="6991287" y="2519631"/>
                </a:lnTo>
                <a:lnTo>
                  <a:pt x="6991287" y="2450055"/>
                </a:lnTo>
                <a:cubicBezTo>
                  <a:pt x="7221714" y="2415267"/>
                  <a:pt x="7256034" y="2281086"/>
                  <a:pt x="7280547" y="2027632"/>
                </a:cubicBezTo>
                <a:lnTo>
                  <a:pt x="7417823" y="447272"/>
                </a:lnTo>
                <a:cubicBezTo>
                  <a:pt x="7329574" y="347878"/>
                  <a:pt x="7251130" y="303151"/>
                  <a:pt x="7123660" y="283272"/>
                </a:cubicBezTo>
                <a:close/>
                <a:moveTo>
                  <a:pt x="0" y="218666"/>
                </a:moveTo>
                <a:lnTo>
                  <a:pt x="828561" y="218666"/>
                </a:lnTo>
                <a:cubicBezTo>
                  <a:pt x="1456110" y="218666"/>
                  <a:pt x="1711051" y="551635"/>
                  <a:pt x="1711051" y="869695"/>
                </a:cubicBezTo>
                <a:cubicBezTo>
                  <a:pt x="1711051" y="1252361"/>
                  <a:pt x="1421791" y="1466057"/>
                  <a:pt x="907005" y="1466057"/>
                </a:cubicBezTo>
                <a:cubicBezTo>
                  <a:pt x="808950" y="1466057"/>
                  <a:pt x="725604" y="1461088"/>
                  <a:pt x="558911" y="1441209"/>
                </a:cubicBezTo>
                <a:lnTo>
                  <a:pt x="558911" y="2082298"/>
                </a:lnTo>
                <a:cubicBezTo>
                  <a:pt x="558911" y="2370540"/>
                  <a:pt x="627549" y="2450055"/>
                  <a:pt x="818755" y="2450055"/>
                </a:cubicBezTo>
                <a:lnTo>
                  <a:pt x="818755" y="2519631"/>
                </a:lnTo>
                <a:lnTo>
                  <a:pt x="0" y="2519631"/>
                </a:lnTo>
                <a:lnTo>
                  <a:pt x="0" y="2450055"/>
                </a:lnTo>
                <a:cubicBezTo>
                  <a:pt x="161790" y="2450055"/>
                  <a:pt x="259845" y="2395389"/>
                  <a:pt x="259845" y="2092238"/>
                </a:cubicBezTo>
                <a:lnTo>
                  <a:pt x="259845" y="651029"/>
                </a:lnTo>
                <a:cubicBezTo>
                  <a:pt x="259845" y="367757"/>
                  <a:pt x="191207" y="283272"/>
                  <a:pt x="0" y="283272"/>
                </a:cubicBezTo>
                <a:close/>
                <a:moveTo>
                  <a:pt x="12781405" y="0"/>
                </a:moveTo>
                <a:lnTo>
                  <a:pt x="12850043" y="0"/>
                </a:lnTo>
                <a:lnTo>
                  <a:pt x="12850043" y="2241328"/>
                </a:lnTo>
                <a:cubicBezTo>
                  <a:pt x="12850043" y="2395389"/>
                  <a:pt x="12903973" y="2450055"/>
                  <a:pt x="13085373" y="2450055"/>
                </a:cubicBezTo>
                <a:lnTo>
                  <a:pt x="13085373" y="2519631"/>
                </a:lnTo>
                <a:lnTo>
                  <a:pt x="12266618" y="2519631"/>
                </a:lnTo>
                <a:cubicBezTo>
                  <a:pt x="11673389" y="2519631"/>
                  <a:pt x="11452766" y="2112116"/>
                  <a:pt x="11452766" y="1779148"/>
                </a:cubicBezTo>
                <a:cubicBezTo>
                  <a:pt x="11452766" y="1376603"/>
                  <a:pt x="11742027" y="1053573"/>
                  <a:pt x="12109731" y="1053573"/>
                </a:cubicBezTo>
                <a:cubicBezTo>
                  <a:pt x="12256813" y="1053573"/>
                  <a:pt x="12403895" y="1108240"/>
                  <a:pt x="12580393" y="1227512"/>
                </a:cubicBezTo>
                <a:lnTo>
                  <a:pt x="12580393" y="357817"/>
                </a:lnTo>
                <a:cubicBezTo>
                  <a:pt x="12580393" y="154060"/>
                  <a:pt x="12531366" y="114303"/>
                  <a:pt x="12394089" y="114303"/>
                </a:cubicBezTo>
                <a:lnTo>
                  <a:pt x="12315646" y="114303"/>
                </a:lnTo>
                <a:lnTo>
                  <a:pt x="12315646" y="44727"/>
                </a:lnTo>
                <a:close/>
              </a:path>
            </a:pathLst>
          </a:custGeom>
          <a:solidFill>
            <a:srgbClr val="011F5B"/>
          </a:solidFill>
          <a:ln w="0">
            <a:solidFill>
              <a:srgbClr val="011F5B">
                <a:alpha val="0"/>
              </a:srgbClr>
            </a:solidFill>
          </a:ln>
        </p:spPr>
        <p:txBody>
          <a:bodyPr wrap="square">
            <a:noAutofit/>
          </a:bodyPr>
          <a:lstStyle>
            <a:lvl1pPr marL="0" indent="0">
              <a:buNone/>
              <a:defRPr sz="600">
                <a:noFill/>
              </a:defRPr>
            </a:lvl1pPr>
            <a:lvl2pPr marL="0" indent="0">
              <a:buNone/>
              <a:defRPr sz="600">
                <a:noFill/>
              </a:defRPr>
            </a:lvl2pPr>
            <a:lvl3pPr marL="0" indent="0">
              <a:buNone/>
              <a:defRPr sz="600">
                <a:noFill/>
              </a:defRPr>
            </a:lvl3pPr>
            <a:lvl4pPr marL="0" indent="0">
              <a:buNone/>
              <a:defRPr sz="600">
                <a:noFill/>
              </a:defRPr>
            </a:lvl4pPr>
            <a:lvl5pPr marL="0" indent="0">
              <a:buNone/>
              <a:defRPr sz="600">
                <a:noFill/>
              </a:defRPr>
            </a:lvl5pPr>
          </a:lstStyle>
          <a:p>
            <a:pPr lvl="0"/>
            <a:r>
              <a:rPr lang="en-US" dirty="0"/>
              <a:t>.</a:t>
            </a:r>
          </a:p>
        </p:txBody>
      </p:sp>
      <p:sp>
        <p:nvSpPr>
          <p:cNvPr id="23" name="Logo icon TP 22">
            <a:extLst>
              <a:ext uri="{FF2B5EF4-FFF2-40B4-BE49-F238E27FC236}">
                <a16:creationId xmlns:a16="http://schemas.microsoft.com/office/drawing/2014/main" id="{0F4BCE63-43F3-4555-8BAF-83E42D4B4C3C}"/>
              </a:ext>
            </a:extLst>
          </p:cNvPr>
          <p:cNvSpPr>
            <a:spLocks noGrp="1"/>
          </p:cNvSpPr>
          <p:nvPr>
            <p:ph type="body" sz="quarter" idx="25" hasCustomPrompt="1"/>
          </p:nvPr>
        </p:nvSpPr>
        <p:spPr>
          <a:xfrm>
            <a:off x="728574" y="708568"/>
            <a:ext cx="381588" cy="435946"/>
          </a:xfrm>
          <a:blipFill dpi="0" rotWithShape="1">
            <a:blip r:embed="rId2"/>
            <a:srcRect/>
            <a:stretch>
              <a:fillRect/>
            </a:stretch>
          </a:blipFill>
          <a:ln w="0">
            <a:solidFill>
              <a:srgbClr val="011F5B">
                <a:alpha val="0"/>
              </a:srgbClr>
            </a:solidFill>
          </a:ln>
        </p:spPr>
        <p:txBody>
          <a:bodyPr/>
          <a:lstStyle>
            <a:lvl1pPr marL="0" indent="0">
              <a:buNone/>
              <a:defRPr sz="600">
                <a:noFill/>
              </a:defRPr>
            </a:lvl1pPr>
            <a:lvl2pPr marL="252000" indent="0">
              <a:buNone/>
              <a:defRPr sz="600">
                <a:noFill/>
              </a:defRPr>
            </a:lvl2pPr>
            <a:lvl3pPr marL="468000" indent="0">
              <a:buNone/>
              <a:defRPr sz="600">
                <a:noFill/>
              </a:defRPr>
            </a:lvl3pPr>
            <a:lvl4pPr>
              <a:buNone/>
              <a:defRPr sz="600">
                <a:noFill/>
              </a:defRPr>
            </a:lvl4pPr>
            <a:lvl5pPr>
              <a:buNone/>
              <a:defRPr sz="600">
                <a:noFill/>
              </a:defRPr>
            </a:lvl5pPr>
          </a:lstStyle>
          <a:p>
            <a:pPr lvl="0"/>
            <a:r>
              <a:rPr lang="en-US" dirty="0"/>
              <a:t>.</a:t>
            </a:r>
          </a:p>
        </p:txBody>
      </p:sp>
    </p:spTree>
    <p:extLst>
      <p:ext uri="{BB962C8B-B14F-4D97-AF65-F5344CB8AC3E}">
        <p14:creationId xmlns:p14="http://schemas.microsoft.com/office/powerpoint/2010/main" val="980925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with picture C">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3200" cy="6861600"/>
          </a:xfrm>
        </p:spPr>
        <p:txBody>
          <a:bodyPr lIns="6336000" tIns="0" rIns="0" anchor="ctr" anchorCtr="0"/>
          <a:lstStyle>
            <a:lvl1pPr marL="0" indent="0" algn="l">
              <a:buNone/>
              <a:defRPr sz="1600"/>
            </a:lvl1pPr>
          </a:lstStyle>
          <a:p>
            <a:r>
              <a:rPr lang="en-US" dirty="0"/>
              <a:t>Click icon to add picture</a:t>
            </a:r>
            <a:endParaRPr lang="en-GB" dirty="0"/>
          </a:p>
        </p:txBody>
      </p:sp>
      <p:sp>
        <p:nvSpPr>
          <p:cNvPr id="19" name="Color on picture Placeholder 18">
            <a:extLst>
              <a:ext uri="{FF2B5EF4-FFF2-40B4-BE49-F238E27FC236}">
                <a16:creationId xmlns:a16="http://schemas.microsoft.com/office/drawing/2014/main" id="{3BF98882-A207-49A5-A10B-32509C276FED}"/>
              </a:ext>
            </a:extLst>
          </p:cNvPr>
          <p:cNvSpPr>
            <a:spLocks noGrp="1"/>
          </p:cNvSpPr>
          <p:nvPr>
            <p:ph type="body" sz="quarter" idx="23" hasCustomPrompt="1"/>
          </p:nvPr>
        </p:nvSpPr>
        <p:spPr>
          <a:xfrm>
            <a:off x="0" y="0"/>
            <a:ext cx="6096000" cy="6861600"/>
          </a:xfrm>
          <a:gradFill>
            <a:gsLst>
              <a:gs pos="50000">
                <a:schemeClr val="accent1">
                  <a:alpha val="96000"/>
                </a:schemeClr>
              </a:gs>
              <a:gs pos="100000">
                <a:schemeClr val="accent1">
                  <a:alpha val="41000"/>
                </a:schemeClr>
              </a:gs>
            </a:gsLst>
            <a:lin ang="2700000" scaled="1"/>
          </a:gradFill>
          <a:ln>
            <a:solidFill>
              <a:srgbClr val="D8E7F3">
                <a:alpha val="0"/>
              </a:srgbClr>
            </a:solidFill>
          </a:ln>
        </p:spPr>
        <p:txBody>
          <a:bodyPr/>
          <a:lstStyle>
            <a:lvl1pPr marL="0" indent="0">
              <a:buFontTx/>
              <a:buNone/>
              <a:defRPr sz="800">
                <a:noFill/>
              </a:defRPr>
            </a:lvl1pPr>
            <a:lvl2pPr marL="136800" indent="0">
              <a:buFontTx/>
              <a:buNone/>
              <a:defRPr sz="800">
                <a:noFill/>
              </a:defRPr>
            </a:lvl2pPr>
            <a:lvl3pPr marL="273600" indent="0">
              <a:buFontTx/>
              <a:buNone/>
              <a:defRPr sz="800">
                <a:noFill/>
              </a:defRPr>
            </a:lvl3pPr>
            <a:lvl4pPr>
              <a:buFontTx/>
              <a:buNone/>
              <a:defRPr sz="800">
                <a:noFill/>
              </a:defRPr>
            </a:lvl4pPr>
            <a:lvl5pPr>
              <a:buFontTx/>
              <a:buNone/>
              <a:defRPr sz="800">
                <a:noFill/>
              </a:defRPr>
            </a:lvl5pPr>
          </a:lstStyle>
          <a:p>
            <a:pPr lvl="0"/>
            <a:r>
              <a:rPr lang="en-US" dirty="0"/>
              <a:t>.</a:t>
            </a:r>
          </a:p>
        </p:txBody>
      </p:sp>
      <p:sp>
        <p:nvSpPr>
          <p:cNvPr id="3" name="Subtitle 2"/>
          <p:cNvSpPr>
            <a:spLocks noGrp="1"/>
          </p:cNvSpPr>
          <p:nvPr>
            <p:ph type="subTitle" idx="1" hasCustomPrompt="1"/>
          </p:nvPr>
        </p:nvSpPr>
        <p:spPr bwMode="white">
          <a:xfrm>
            <a:off x="719999" y="2168934"/>
            <a:ext cx="5194301" cy="236336"/>
          </a:xfrm>
        </p:spPr>
        <p:txBody>
          <a:bodyPr anchor="b" anchorCtr="0"/>
          <a:lstStyle>
            <a:lvl1pPr marL="0" indent="0" algn="l">
              <a:lnSpc>
                <a:spcPct val="100000"/>
              </a:lnSpc>
              <a:spcBef>
                <a:spcPts val="0"/>
              </a:spcBef>
              <a:spcAft>
                <a:spcPts val="0"/>
              </a:spcAft>
              <a:buFont typeface="Calibri Light" panose="020F0302020204030204" pitchFamily="34" charset="0"/>
              <a:buChar char="​"/>
              <a:defRPr sz="1400" b="1" cap="all" spc="200" baseline="0">
                <a:solidFill>
                  <a:schemeClr val="accent3">
                    <a:lumMod val="60000"/>
                    <a:lumOff val="40000"/>
                  </a:schemeClr>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r>
              <a:rPr lang="en-GB" dirty="0"/>
              <a:t>Click to add subtitle</a:t>
            </a:r>
          </a:p>
        </p:txBody>
      </p:sp>
      <p:sp>
        <p:nvSpPr>
          <p:cNvPr id="2" name="Title 1"/>
          <p:cNvSpPr>
            <a:spLocks noGrp="1"/>
          </p:cNvSpPr>
          <p:nvPr>
            <p:ph type="ctrTitle" hasCustomPrompt="1"/>
          </p:nvPr>
        </p:nvSpPr>
        <p:spPr bwMode="white">
          <a:xfrm>
            <a:off x="720000" y="2549145"/>
            <a:ext cx="5194301" cy="2708655"/>
          </a:xfrm>
        </p:spPr>
        <p:txBody>
          <a:bodyPr anchor="t" anchorCtr="0"/>
          <a:lstStyle>
            <a:lvl1pPr algn="l">
              <a:lnSpc>
                <a:spcPct val="80000"/>
              </a:lnSpc>
              <a:defRPr sz="4400">
                <a:solidFill>
                  <a:schemeClr val="bg1"/>
                </a:solidFill>
              </a:defRPr>
            </a:lvl1pPr>
          </a:lstStyle>
          <a:p>
            <a:r>
              <a:rPr lang="en-GB" dirty="0"/>
              <a:t>Click to add title</a:t>
            </a:r>
          </a:p>
        </p:txBody>
      </p:sp>
      <p:sp>
        <p:nvSpPr>
          <p:cNvPr id="5" name="Name Placeholder 4">
            <a:extLst>
              <a:ext uri="{FF2B5EF4-FFF2-40B4-BE49-F238E27FC236}">
                <a16:creationId xmlns:a16="http://schemas.microsoft.com/office/drawing/2014/main" id="{0DEBAA78-247D-43D1-9468-6B42F1A7A7F3}"/>
              </a:ext>
            </a:extLst>
          </p:cNvPr>
          <p:cNvSpPr>
            <a:spLocks noGrp="1"/>
          </p:cNvSpPr>
          <p:nvPr>
            <p:ph type="body" sz="quarter" idx="18" hasCustomPrompt="1"/>
          </p:nvPr>
        </p:nvSpPr>
        <p:spPr bwMode="white">
          <a:xfrm>
            <a:off x="720000" y="5638011"/>
            <a:ext cx="5198200" cy="180000"/>
          </a:xfrm>
        </p:spPr>
        <p:txBody>
          <a:bodyPr anchor="b" anchorCtr="0"/>
          <a:lstStyle>
            <a:lvl1pPr marL="0" indent="0">
              <a:buNone/>
              <a:defRPr sz="1000" b="1">
                <a:solidFill>
                  <a:schemeClr val="bg1"/>
                </a:solidFill>
                <a:latin typeface="+mn-lt"/>
              </a:defRPr>
            </a:lvl1pPr>
            <a:lvl2pPr marL="0" indent="0">
              <a:buNone/>
              <a:defRPr sz="1000" b="1">
                <a:solidFill>
                  <a:schemeClr val="accent1"/>
                </a:solidFill>
                <a:latin typeface="+mn-lt"/>
              </a:defRPr>
            </a:lvl2pPr>
            <a:lvl3pPr marL="0" indent="0">
              <a:buNone/>
              <a:defRPr sz="1000" b="1">
                <a:solidFill>
                  <a:schemeClr val="accent1"/>
                </a:solidFill>
                <a:latin typeface="+mn-lt"/>
              </a:defRPr>
            </a:lvl3pPr>
            <a:lvl4pPr marL="0" indent="0">
              <a:buNone/>
              <a:defRPr sz="1000" b="1">
                <a:solidFill>
                  <a:schemeClr val="accent1"/>
                </a:solidFill>
                <a:latin typeface="+mn-lt"/>
              </a:defRPr>
            </a:lvl4pPr>
            <a:lvl5pPr marL="0" indent="0">
              <a:buNone/>
              <a:defRPr sz="1000" b="1">
                <a:solidFill>
                  <a:schemeClr val="accent1"/>
                </a:solidFill>
                <a:latin typeface="+mn-lt"/>
              </a:defRPr>
            </a:lvl5pPr>
          </a:lstStyle>
          <a:p>
            <a:pPr lvl="0"/>
            <a:r>
              <a:rPr lang="en-US" dirty="0"/>
              <a:t>Click to add name</a:t>
            </a:r>
          </a:p>
        </p:txBody>
      </p:sp>
      <p:sp>
        <p:nvSpPr>
          <p:cNvPr id="12" name="Title Placeholder 11">
            <a:extLst>
              <a:ext uri="{FF2B5EF4-FFF2-40B4-BE49-F238E27FC236}">
                <a16:creationId xmlns:a16="http://schemas.microsoft.com/office/drawing/2014/main" id="{A7C73A34-E9C4-4B78-943D-A76709242B66}"/>
              </a:ext>
            </a:extLst>
          </p:cNvPr>
          <p:cNvSpPr>
            <a:spLocks noGrp="1"/>
          </p:cNvSpPr>
          <p:nvPr>
            <p:ph type="body" sz="quarter" idx="19" hasCustomPrompt="1"/>
          </p:nvPr>
        </p:nvSpPr>
        <p:spPr bwMode="white">
          <a:xfrm>
            <a:off x="720000" y="5824490"/>
            <a:ext cx="5198200" cy="180000"/>
          </a:xfrm>
        </p:spPr>
        <p:txBody>
          <a:bodyPr/>
          <a:lstStyle>
            <a:lvl1pPr marL="0" indent="0">
              <a:buNone/>
              <a:defRPr sz="1000" b="0">
                <a:solidFill>
                  <a:schemeClr val="bg1"/>
                </a:solidFill>
                <a:latin typeface="+mj-lt"/>
              </a:defRPr>
            </a:lvl1pPr>
            <a:lvl2pPr marL="0" indent="0">
              <a:buNone/>
              <a:defRPr sz="1000" b="0">
                <a:latin typeface="+mj-lt"/>
              </a:defRPr>
            </a:lvl2pPr>
            <a:lvl3pPr marL="0" indent="0">
              <a:buNone/>
              <a:defRPr sz="1000" b="0">
                <a:latin typeface="+mj-lt"/>
              </a:defRPr>
            </a:lvl3pPr>
            <a:lvl4pPr marL="0" indent="0">
              <a:buNone/>
              <a:defRPr sz="1000" b="0">
                <a:latin typeface="+mj-lt"/>
              </a:defRPr>
            </a:lvl4pPr>
            <a:lvl5pPr marL="0" indent="0">
              <a:buNone/>
              <a:defRPr sz="1000" b="0">
                <a:latin typeface="+mj-lt"/>
              </a:defRPr>
            </a:lvl5pPr>
          </a:lstStyle>
          <a:p>
            <a:pPr lvl="0"/>
            <a:r>
              <a:rPr lang="en-US" dirty="0"/>
              <a:t>Click to add title</a:t>
            </a:r>
          </a:p>
        </p:txBody>
      </p:sp>
      <p:sp>
        <p:nvSpPr>
          <p:cNvPr id="15" name="Date Placeholder 14">
            <a:extLst>
              <a:ext uri="{FF2B5EF4-FFF2-40B4-BE49-F238E27FC236}">
                <a16:creationId xmlns:a16="http://schemas.microsoft.com/office/drawing/2014/main" id="{BF3EC92B-9B31-4374-9D96-FD5435D5528F}"/>
              </a:ext>
            </a:extLst>
          </p:cNvPr>
          <p:cNvSpPr>
            <a:spLocks noGrp="1"/>
          </p:cNvSpPr>
          <p:nvPr>
            <p:ph type="dt" sz="half" idx="20"/>
          </p:nvPr>
        </p:nvSpPr>
        <p:spPr bwMode="white">
          <a:xfrm>
            <a:off x="720000" y="6008211"/>
            <a:ext cx="5198200" cy="180000"/>
          </a:xfrm>
        </p:spPr>
        <p:txBody>
          <a:bodyPr anchor="t" anchorCtr="0"/>
          <a:lstStyle>
            <a:lvl1pPr>
              <a:defRPr sz="1000">
                <a:solidFill>
                  <a:schemeClr val="bg1"/>
                </a:solidFill>
              </a:defRPr>
            </a:lvl1pPr>
          </a:lstStyle>
          <a:p>
            <a:endParaRPr lang="en-GB" dirty="0"/>
          </a:p>
        </p:txBody>
      </p:sp>
      <p:sp>
        <p:nvSpPr>
          <p:cNvPr id="17" name="Slide Number Placeholder 16" hidden="1">
            <a:extLst>
              <a:ext uri="{FF2B5EF4-FFF2-40B4-BE49-F238E27FC236}">
                <a16:creationId xmlns:a16="http://schemas.microsoft.com/office/drawing/2014/main" id="{E4441515-1B99-4C7A-89E4-F77E36876606}"/>
              </a:ext>
            </a:extLst>
          </p:cNvPr>
          <p:cNvSpPr>
            <a:spLocks noGrp="1" noRot="1" noMove="1" noResize="1" noEditPoints="1" noAdjustHandles="1" noChangeArrowheads="1" noChangeShapeType="1"/>
          </p:cNvSpPr>
          <p:nvPr>
            <p:ph type="sldNum" sz="quarter" idx="22"/>
          </p:nvPr>
        </p:nvSpPr>
        <p:spPr>
          <a:xfrm>
            <a:off x="0" y="6858000"/>
            <a:ext cx="0" cy="0"/>
          </a:xfrm>
        </p:spPr>
        <p:txBody>
          <a:bodyPr/>
          <a:lstStyle>
            <a:lvl1pPr>
              <a:defRPr>
                <a:noFill/>
              </a:defRPr>
            </a:lvl1pPr>
          </a:lstStyle>
          <a:p>
            <a:fld id="{23AA811B-2EBD-4900-905E-5BE206449611}" type="slidenum">
              <a:rPr lang="en-GB" smtClean="0"/>
              <a:pPr/>
              <a:t>‹#›</a:t>
            </a:fld>
            <a:endParaRPr lang="en-GB" dirty="0"/>
          </a:p>
        </p:txBody>
      </p:sp>
      <p:sp>
        <p:nvSpPr>
          <p:cNvPr id="21" name="Line top Placeholder 20">
            <a:extLst>
              <a:ext uri="{FF2B5EF4-FFF2-40B4-BE49-F238E27FC236}">
                <a16:creationId xmlns:a16="http://schemas.microsoft.com/office/drawing/2014/main" id="{FC775527-F2F6-4719-98BF-D44E08A32955}"/>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a:defRPr sz="600">
                <a:noFill/>
              </a:defRPr>
            </a:lvl2pPr>
            <a:lvl3pPr>
              <a:defRPr sz="600">
                <a:noFill/>
              </a:defRPr>
            </a:lvl3pPr>
            <a:lvl4pPr>
              <a:defRPr sz="600">
                <a:noFill/>
              </a:defRPr>
            </a:lvl4pPr>
            <a:lvl5pPr>
              <a:defRPr sz="600">
                <a:noFill/>
              </a:defRPr>
            </a:lvl5pPr>
          </a:lstStyle>
          <a:p>
            <a:pPr lvl="0"/>
            <a:r>
              <a:rPr lang="en-US" dirty="0"/>
              <a:t>.</a:t>
            </a:r>
          </a:p>
        </p:txBody>
      </p:sp>
      <p:sp>
        <p:nvSpPr>
          <p:cNvPr id="20" name="Logo TP 19">
            <a:extLst>
              <a:ext uri="{FF2B5EF4-FFF2-40B4-BE49-F238E27FC236}">
                <a16:creationId xmlns:a16="http://schemas.microsoft.com/office/drawing/2014/main" id="{A7F36327-189B-4D14-88B6-BC7B8C056301}"/>
              </a:ext>
            </a:extLst>
          </p:cNvPr>
          <p:cNvSpPr>
            <a:spLocks noGrp="1"/>
          </p:cNvSpPr>
          <p:nvPr>
            <p:ph type="body" sz="quarter" idx="26" hasCustomPrompt="1"/>
          </p:nvPr>
        </p:nvSpPr>
        <p:spPr>
          <a:xfrm>
            <a:off x="1222376" y="709353"/>
            <a:ext cx="2249488" cy="295275"/>
          </a:xfrm>
          <a:custGeom>
            <a:avLst/>
            <a:gdLst>
              <a:gd name="connsiteX0" fmla="*/ 18836270 w 19498138"/>
              <a:gd name="connsiteY0" fmla="*/ 1138058 h 2559388"/>
              <a:gd name="connsiteX1" fmla="*/ 18444052 w 19498138"/>
              <a:gd name="connsiteY1" fmla="*/ 1580360 h 2559388"/>
              <a:gd name="connsiteX2" fmla="*/ 19208878 w 19498138"/>
              <a:gd name="connsiteY2" fmla="*/ 1580360 h 2559388"/>
              <a:gd name="connsiteX3" fmla="*/ 18836270 w 19498138"/>
              <a:gd name="connsiteY3" fmla="*/ 1138058 h 2559388"/>
              <a:gd name="connsiteX4" fmla="*/ 12173467 w 19498138"/>
              <a:gd name="connsiteY4" fmla="*/ 1138058 h 2559388"/>
              <a:gd name="connsiteX5" fmla="*/ 11742027 w 19498138"/>
              <a:gd name="connsiteY5" fmla="*/ 1719511 h 2559388"/>
              <a:gd name="connsiteX6" fmla="*/ 12359770 w 19498138"/>
              <a:gd name="connsiteY6" fmla="*/ 2455025 h 2559388"/>
              <a:gd name="connsiteX7" fmla="*/ 12580393 w 19498138"/>
              <a:gd name="connsiteY7" fmla="*/ 2236359 h 2559388"/>
              <a:gd name="connsiteX8" fmla="*/ 12580393 w 19498138"/>
              <a:gd name="connsiteY8" fmla="*/ 1381573 h 2559388"/>
              <a:gd name="connsiteX9" fmla="*/ 12173467 w 19498138"/>
              <a:gd name="connsiteY9" fmla="*/ 1138058 h 2559388"/>
              <a:gd name="connsiteX10" fmla="*/ 10584984 w 19498138"/>
              <a:gd name="connsiteY10" fmla="*/ 1138058 h 2559388"/>
              <a:gd name="connsiteX11" fmla="*/ 10197668 w 19498138"/>
              <a:gd name="connsiteY11" fmla="*/ 1580360 h 2559388"/>
              <a:gd name="connsiteX12" fmla="*/ 10962493 w 19498138"/>
              <a:gd name="connsiteY12" fmla="*/ 1580360 h 2559388"/>
              <a:gd name="connsiteX13" fmla="*/ 10584984 w 19498138"/>
              <a:gd name="connsiteY13" fmla="*/ 1138058 h 2559388"/>
              <a:gd name="connsiteX14" fmla="*/ 2328795 w 19498138"/>
              <a:gd name="connsiteY14" fmla="*/ 1138058 h 2559388"/>
              <a:gd name="connsiteX15" fmla="*/ 1941479 w 19498138"/>
              <a:gd name="connsiteY15" fmla="*/ 1580360 h 2559388"/>
              <a:gd name="connsiteX16" fmla="*/ 2706305 w 19498138"/>
              <a:gd name="connsiteY16" fmla="*/ 1580360 h 2559388"/>
              <a:gd name="connsiteX17" fmla="*/ 2328795 w 19498138"/>
              <a:gd name="connsiteY17" fmla="*/ 1138058 h 2559388"/>
              <a:gd name="connsiteX18" fmla="*/ 18870590 w 19498138"/>
              <a:gd name="connsiteY18" fmla="*/ 1053573 h 2559388"/>
              <a:gd name="connsiteX19" fmla="*/ 19478528 w 19498138"/>
              <a:gd name="connsiteY19" fmla="*/ 1649936 h 2559388"/>
              <a:gd name="connsiteX20" fmla="*/ 18444052 w 19498138"/>
              <a:gd name="connsiteY20" fmla="*/ 1649936 h 2559388"/>
              <a:gd name="connsiteX21" fmla="*/ 19002962 w 19498138"/>
              <a:gd name="connsiteY21" fmla="*/ 2450055 h 2559388"/>
              <a:gd name="connsiteX22" fmla="*/ 19498138 w 19498138"/>
              <a:gd name="connsiteY22" fmla="*/ 2151874 h 2559388"/>
              <a:gd name="connsiteX23" fmla="*/ 19498138 w 19498138"/>
              <a:gd name="connsiteY23" fmla="*/ 2256237 h 2559388"/>
              <a:gd name="connsiteX24" fmla="*/ 18919616 w 19498138"/>
              <a:gd name="connsiteY24" fmla="*/ 2559388 h 2559388"/>
              <a:gd name="connsiteX25" fmla="*/ 18164596 w 19498138"/>
              <a:gd name="connsiteY25" fmla="*/ 1823875 h 2559388"/>
              <a:gd name="connsiteX26" fmla="*/ 18870590 w 19498138"/>
              <a:gd name="connsiteY26" fmla="*/ 1053573 h 2559388"/>
              <a:gd name="connsiteX27" fmla="*/ 16796736 w 19498138"/>
              <a:gd name="connsiteY27" fmla="*/ 1053573 h 2559388"/>
              <a:gd name="connsiteX28" fmla="*/ 16860472 w 19498138"/>
              <a:gd name="connsiteY28" fmla="*/ 1053573 h 2559388"/>
              <a:gd name="connsiteX29" fmla="*/ 16860472 w 19498138"/>
              <a:gd name="connsiteY29" fmla="*/ 1341815 h 2559388"/>
              <a:gd name="connsiteX30" fmla="*/ 17370356 w 19498138"/>
              <a:gd name="connsiteY30" fmla="*/ 1053573 h 2559388"/>
              <a:gd name="connsiteX31" fmla="*/ 17845920 w 19498138"/>
              <a:gd name="connsiteY31" fmla="*/ 1565451 h 2559388"/>
              <a:gd name="connsiteX32" fmla="*/ 17845920 w 19498138"/>
              <a:gd name="connsiteY32" fmla="*/ 2206540 h 2559388"/>
              <a:gd name="connsiteX33" fmla="*/ 18081250 w 19498138"/>
              <a:gd name="connsiteY33" fmla="*/ 2450055 h 2559388"/>
              <a:gd name="connsiteX34" fmla="*/ 18081250 w 19498138"/>
              <a:gd name="connsiteY34" fmla="*/ 2519631 h 2559388"/>
              <a:gd name="connsiteX35" fmla="*/ 17336036 w 19498138"/>
              <a:gd name="connsiteY35" fmla="*/ 2519631 h 2559388"/>
              <a:gd name="connsiteX36" fmla="*/ 17336036 w 19498138"/>
              <a:gd name="connsiteY36" fmla="*/ 2450055 h 2559388"/>
              <a:gd name="connsiteX37" fmla="*/ 17576270 w 19498138"/>
              <a:gd name="connsiteY37" fmla="*/ 2271146 h 2559388"/>
              <a:gd name="connsiteX38" fmla="*/ 17576270 w 19498138"/>
              <a:gd name="connsiteY38" fmla="*/ 1530663 h 2559388"/>
              <a:gd name="connsiteX39" fmla="*/ 17262496 w 19498138"/>
              <a:gd name="connsiteY39" fmla="*/ 1202664 h 2559388"/>
              <a:gd name="connsiteX40" fmla="*/ 16860472 w 19498138"/>
              <a:gd name="connsiteY40" fmla="*/ 1480966 h 2559388"/>
              <a:gd name="connsiteX41" fmla="*/ 16860472 w 19498138"/>
              <a:gd name="connsiteY41" fmla="*/ 2176722 h 2559388"/>
              <a:gd name="connsiteX42" fmla="*/ 17100706 w 19498138"/>
              <a:gd name="connsiteY42" fmla="*/ 2450055 h 2559388"/>
              <a:gd name="connsiteX43" fmla="*/ 17100706 w 19498138"/>
              <a:gd name="connsiteY43" fmla="*/ 2519631 h 2559388"/>
              <a:gd name="connsiteX44" fmla="*/ 16360394 w 19498138"/>
              <a:gd name="connsiteY44" fmla="*/ 2519631 h 2559388"/>
              <a:gd name="connsiteX45" fmla="*/ 16360394 w 19498138"/>
              <a:gd name="connsiteY45" fmla="*/ 2450055 h 2559388"/>
              <a:gd name="connsiteX46" fmla="*/ 16595724 w 19498138"/>
              <a:gd name="connsiteY46" fmla="*/ 2176722 h 2559388"/>
              <a:gd name="connsiteX47" fmla="*/ 16595724 w 19498138"/>
              <a:gd name="connsiteY47" fmla="*/ 1376603 h 2559388"/>
              <a:gd name="connsiteX48" fmla="*/ 16360394 w 19498138"/>
              <a:gd name="connsiteY48" fmla="*/ 1167876 h 2559388"/>
              <a:gd name="connsiteX49" fmla="*/ 16360394 w 19498138"/>
              <a:gd name="connsiteY49" fmla="*/ 1098301 h 2559388"/>
              <a:gd name="connsiteX50" fmla="*/ 15973080 w 19498138"/>
              <a:gd name="connsiteY50" fmla="*/ 1053573 h 2559388"/>
              <a:gd name="connsiteX51" fmla="*/ 16041716 w 19498138"/>
              <a:gd name="connsiteY51" fmla="*/ 1053573 h 2559388"/>
              <a:gd name="connsiteX52" fmla="*/ 16041716 w 19498138"/>
              <a:gd name="connsiteY52" fmla="*/ 2251268 h 2559388"/>
              <a:gd name="connsiteX53" fmla="*/ 16277048 w 19498138"/>
              <a:gd name="connsiteY53" fmla="*/ 2450055 h 2559388"/>
              <a:gd name="connsiteX54" fmla="*/ 16277048 w 19498138"/>
              <a:gd name="connsiteY54" fmla="*/ 2519631 h 2559388"/>
              <a:gd name="connsiteX55" fmla="*/ 15507320 w 19498138"/>
              <a:gd name="connsiteY55" fmla="*/ 2519631 h 2559388"/>
              <a:gd name="connsiteX56" fmla="*/ 15507320 w 19498138"/>
              <a:gd name="connsiteY56" fmla="*/ 2450055 h 2559388"/>
              <a:gd name="connsiteX57" fmla="*/ 15772068 w 19498138"/>
              <a:gd name="connsiteY57" fmla="*/ 2251268 h 2559388"/>
              <a:gd name="connsiteX58" fmla="*/ 15772068 w 19498138"/>
              <a:gd name="connsiteY58" fmla="*/ 1381573 h 2559388"/>
              <a:gd name="connsiteX59" fmla="*/ 15507320 w 19498138"/>
              <a:gd name="connsiteY59" fmla="*/ 1167876 h 2559388"/>
              <a:gd name="connsiteX60" fmla="*/ 15507320 w 19498138"/>
              <a:gd name="connsiteY60" fmla="*/ 1098301 h 2559388"/>
              <a:gd name="connsiteX61" fmla="*/ 14811133 w 19498138"/>
              <a:gd name="connsiteY61" fmla="*/ 1053573 h 2559388"/>
              <a:gd name="connsiteX62" fmla="*/ 15208253 w 19498138"/>
              <a:gd name="connsiteY62" fmla="*/ 1138058 h 2559388"/>
              <a:gd name="connsiteX63" fmla="*/ 15301405 w 19498138"/>
              <a:gd name="connsiteY63" fmla="*/ 1053573 h 2559388"/>
              <a:gd name="connsiteX64" fmla="*/ 15370043 w 19498138"/>
              <a:gd name="connsiteY64" fmla="*/ 1053573 h 2559388"/>
              <a:gd name="connsiteX65" fmla="*/ 15370043 w 19498138"/>
              <a:gd name="connsiteY65" fmla="*/ 1555512 h 2559388"/>
              <a:gd name="connsiteX66" fmla="*/ 15301405 w 19498138"/>
              <a:gd name="connsiteY66" fmla="*/ 1555512 h 2559388"/>
              <a:gd name="connsiteX67" fmla="*/ 14830744 w 19498138"/>
              <a:gd name="connsiteY67" fmla="*/ 1138058 h 2559388"/>
              <a:gd name="connsiteX68" fmla="*/ 14360082 w 19498138"/>
              <a:gd name="connsiteY68" fmla="*/ 1724481 h 2559388"/>
              <a:gd name="connsiteX69" fmla="*/ 14884674 w 19498138"/>
              <a:gd name="connsiteY69" fmla="*/ 2440116 h 2559388"/>
              <a:gd name="connsiteX70" fmla="*/ 15409265 w 19498138"/>
              <a:gd name="connsiteY70" fmla="*/ 2141935 h 2559388"/>
              <a:gd name="connsiteX71" fmla="*/ 15409265 w 19498138"/>
              <a:gd name="connsiteY71" fmla="*/ 2246298 h 2559388"/>
              <a:gd name="connsiteX72" fmla="*/ 14791522 w 19498138"/>
              <a:gd name="connsiteY72" fmla="*/ 2559388 h 2559388"/>
              <a:gd name="connsiteX73" fmla="*/ 14085529 w 19498138"/>
              <a:gd name="connsiteY73" fmla="*/ 1843753 h 2559388"/>
              <a:gd name="connsiteX74" fmla="*/ 14811133 w 19498138"/>
              <a:gd name="connsiteY74" fmla="*/ 1053573 h 2559388"/>
              <a:gd name="connsiteX75" fmla="*/ 13678603 w 19498138"/>
              <a:gd name="connsiteY75" fmla="*/ 1053573 h 2559388"/>
              <a:gd name="connsiteX76" fmla="*/ 13747241 w 19498138"/>
              <a:gd name="connsiteY76" fmla="*/ 1053573 h 2559388"/>
              <a:gd name="connsiteX77" fmla="*/ 13747241 w 19498138"/>
              <a:gd name="connsiteY77" fmla="*/ 2251268 h 2559388"/>
              <a:gd name="connsiteX78" fmla="*/ 13982572 w 19498138"/>
              <a:gd name="connsiteY78" fmla="*/ 2450055 h 2559388"/>
              <a:gd name="connsiteX79" fmla="*/ 13982572 w 19498138"/>
              <a:gd name="connsiteY79" fmla="*/ 2519631 h 2559388"/>
              <a:gd name="connsiteX80" fmla="*/ 13212844 w 19498138"/>
              <a:gd name="connsiteY80" fmla="*/ 2519631 h 2559388"/>
              <a:gd name="connsiteX81" fmla="*/ 13212844 w 19498138"/>
              <a:gd name="connsiteY81" fmla="*/ 2450055 h 2559388"/>
              <a:gd name="connsiteX82" fmla="*/ 13477591 w 19498138"/>
              <a:gd name="connsiteY82" fmla="*/ 2251268 h 2559388"/>
              <a:gd name="connsiteX83" fmla="*/ 13477591 w 19498138"/>
              <a:gd name="connsiteY83" fmla="*/ 1381573 h 2559388"/>
              <a:gd name="connsiteX84" fmla="*/ 13212844 w 19498138"/>
              <a:gd name="connsiteY84" fmla="*/ 1167876 h 2559388"/>
              <a:gd name="connsiteX85" fmla="*/ 13212844 w 19498138"/>
              <a:gd name="connsiteY85" fmla="*/ 1098301 h 2559388"/>
              <a:gd name="connsiteX86" fmla="*/ 10624205 w 19498138"/>
              <a:gd name="connsiteY86" fmla="*/ 1053573 h 2559388"/>
              <a:gd name="connsiteX87" fmla="*/ 11227241 w 19498138"/>
              <a:gd name="connsiteY87" fmla="*/ 1649936 h 2559388"/>
              <a:gd name="connsiteX88" fmla="*/ 10197668 w 19498138"/>
              <a:gd name="connsiteY88" fmla="*/ 1649936 h 2559388"/>
              <a:gd name="connsiteX89" fmla="*/ 10756579 w 19498138"/>
              <a:gd name="connsiteY89" fmla="*/ 2450055 h 2559388"/>
              <a:gd name="connsiteX90" fmla="*/ 11251754 w 19498138"/>
              <a:gd name="connsiteY90" fmla="*/ 2151874 h 2559388"/>
              <a:gd name="connsiteX91" fmla="*/ 11251754 w 19498138"/>
              <a:gd name="connsiteY91" fmla="*/ 2256237 h 2559388"/>
              <a:gd name="connsiteX92" fmla="*/ 10673233 w 19498138"/>
              <a:gd name="connsiteY92" fmla="*/ 2559388 h 2559388"/>
              <a:gd name="connsiteX93" fmla="*/ 9918213 w 19498138"/>
              <a:gd name="connsiteY93" fmla="*/ 1823875 h 2559388"/>
              <a:gd name="connsiteX94" fmla="*/ 10624205 w 19498138"/>
              <a:gd name="connsiteY94" fmla="*/ 1053573 h 2559388"/>
              <a:gd name="connsiteX95" fmla="*/ 5294943 w 19498138"/>
              <a:gd name="connsiteY95" fmla="*/ 1053573 h 2559388"/>
              <a:gd name="connsiteX96" fmla="*/ 5358679 w 19498138"/>
              <a:gd name="connsiteY96" fmla="*/ 1053573 h 2559388"/>
              <a:gd name="connsiteX97" fmla="*/ 5358679 w 19498138"/>
              <a:gd name="connsiteY97" fmla="*/ 1341815 h 2559388"/>
              <a:gd name="connsiteX98" fmla="*/ 5868562 w 19498138"/>
              <a:gd name="connsiteY98" fmla="*/ 1053573 h 2559388"/>
              <a:gd name="connsiteX99" fmla="*/ 6344127 w 19498138"/>
              <a:gd name="connsiteY99" fmla="*/ 1565451 h 2559388"/>
              <a:gd name="connsiteX100" fmla="*/ 6344127 w 19498138"/>
              <a:gd name="connsiteY100" fmla="*/ 2206540 h 2559388"/>
              <a:gd name="connsiteX101" fmla="*/ 6579458 w 19498138"/>
              <a:gd name="connsiteY101" fmla="*/ 2450055 h 2559388"/>
              <a:gd name="connsiteX102" fmla="*/ 6579458 w 19498138"/>
              <a:gd name="connsiteY102" fmla="*/ 2519631 h 2559388"/>
              <a:gd name="connsiteX103" fmla="*/ 5834244 w 19498138"/>
              <a:gd name="connsiteY103" fmla="*/ 2519631 h 2559388"/>
              <a:gd name="connsiteX104" fmla="*/ 5834244 w 19498138"/>
              <a:gd name="connsiteY104" fmla="*/ 2450055 h 2559388"/>
              <a:gd name="connsiteX105" fmla="*/ 6074477 w 19498138"/>
              <a:gd name="connsiteY105" fmla="*/ 2271146 h 2559388"/>
              <a:gd name="connsiteX106" fmla="*/ 6074477 w 19498138"/>
              <a:gd name="connsiteY106" fmla="*/ 1530663 h 2559388"/>
              <a:gd name="connsiteX107" fmla="*/ 5760703 w 19498138"/>
              <a:gd name="connsiteY107" fmla="*/ 1202664 h 2559388"/>
              <a:gd name="connsiteX108" fmla="*/ 5358679 w 19498138"/>
              <a:gd name="connsiteY108" fmla="*/ 1480966 h 2559388"/>
              <a:gd name="connsiteX109" fmla="*/ 5358679 w 19498138"/>
              <a:gd name="connsiteY109" fmla="*/ 2176722 h 2559388"/>
              <a:gd name="connsiteX110" fmla="*/ 5598912 w 19498138"/>
              <a:gd name="connsiteY110" fmla="*/ 2450055 h 2559388"/>
              <a:gd name="connsiteX111" fmla="*/ 5598912 w 19498138"/>
              <a:gd name="connsiteY111" fmla="*/ 2519631 h 2559388"/>
              <a:gd name="connsiteX112" fmla="*/ 4858601 w 19498138"/>
              <a:gd name="connsiteY112" fmla="*/ 2519631 h 2559388"/>
              <a:gd name="connsiteX113" fmla="*/ 4858601 w 19498138"/>
              <a:gd name="connsiteY113" fmla="*/ 2450055 h 2559388"/>
              <a:gd name="connsiteX114" fmla="*/ 5093932 w 19498138"/>
              <a:gd name="connsiteY114" fmla="*/ 2176722 h 2559388"/>
              <a:gd name="connsiteX115" fmla="*/ 5093932 w 19498138"/>
              <a:gd name="connsiteY115" fmla="*/ 1376603 h 2559388"/>
              <a:gd name="connsiteX116" fmla="*/ 4858601 w 19498138"/>
              <a:gd name="connsiteY116" fmla="*/ 1167876 h 2559388"/>
              <a:gd name="connsiteX117" fmla="*/ 4858601 w 19498138"/>
              <a:gd name="connsiteY117" fmla="*/ 1098301 h 2559388"/>
              <a:gd name="connsiteX118" fmla="*/ 3510352 w 19498138"/>
              <a:gd name="connsiteY118" fmla="*/ 1053573 h 2559388"/>
              <a:gd name="connsiteX119" fmla="*/ 3578990 w 19498138"/>
              <a:gd name="connsiteY119" fmla="*/ 1053573 h 2559388"/>
              <a:gd name="connsiteX120" fmla="*/ 3578990 w 19498138"/>
              <a:gd name="connsiteY120" fmla="*/ 1341815 h 2559388"/>
              <a:gd name="connsiteX121" fmla="*/ 4083971 w 19498138"/>
              <a:gd name="connsiteY121" fmla="*/ 1053573 h 2559388"/>
              <a:gd name="connsiteX122" fmla="*/ 4559535 w 19498138"/>
              <a:gd name="connsiteY122" fmla="*/ 1565451 h 2559388"/>
              <a:gd name="connsiteX123" fmla="*/ 4559535 w 19498138"/>
              <a:gd name="connsiteY123" fmla="*/ 2206540 h 2559388"/>
              <a:gd name="connsiteX124" fmla="*/ 4794865 w 19498138"/>
              <a:gd name="connsiteY124" fmla="*/ 2450055 h 2559388"/>
              <a:gd name="connsiteX125" fmla="*/ 4794865 w 19498138"/>
              <a:gd name="connsiteY125" fmla="*/ 2519631 h 2559388"/>
              <a:gd name="connsiteX126" fmla="*/ 4049651 w 19498138"/>
              <a:gd name="connsiteY126" fmla="*/ 2519631 h 2559388"/>
              <a:gd name="connsiteX127" fmla="*/ 4049651 w 19498138"/>
              <a:gd name="connsiteY127" fmla="*/ 2450055 h 2559388"/>
              <a:gd name="connsiteX128" fmla="*/ 4289885 w 19498138"/>
              <a:gd name="connsiteY128" fmla="*/ 2271146 h 2559388"/>
              <a:gd name="connsiteX129" fmla="*/ 4289885 w 19498138"/>
              <a:gd name="connsiteY129" fmla="*/ 1530663 h 2559388"/>
              <a:gd name="connsiteX130" fmla="*/ 3976110 w 19498138"/>
              <a:gd name="connsiteY130" fmla="*/ 1202664 h 2559388"/>
              <a:gd name="connsiteX131" fmla="*/ 3578990 w 19498138"/>
              <a:gd name="connsiteY131" fmla="*/ 1480966 h 2559388"/>
              <a:gd name="connsiteX132" fmla="*/ 3578990 w 19498138"/>
              <a:gd name="connsiteY132" fmla="*/ 2176722 h 2559388"/>
              <a:gd name="connsiteX133" fmla="*/ 3814321 w 19498138"/>
              <a:gd name="connsiteY133" fmla="*/ 2450055 h 2559388"/>
              <a:gd name="connsiteX134" fmla="*/ 3814321 w 19498138"/>
              <a:gd name="connsiteY134" fmla="*/ 2519631 h 2559388"/>
              <a:gd name="connsiteX135" fmla="*/ 3074010 w 19498138"/>
              <a:gd name="connsiteY135" fmla="*/ 2519631 h 2559388"/>
              <a:gd name="connsiteX136" fmla="*/ 3074010 w 19498138"/>
              <a:gd name="connsiteY136" fmla="*/ 2450055 h 2559388"/>
              <a:gd name="connsiteX137" fmla="*/ 3309340 w 19498138"/>
              <a:gd name="connsiteY137" fmla="*/ 2176722 h 2559388"/>
              <a:gd name="connsiteX138" fmla="*/ 3309340 w 19498138"/>
              <a:gd name="connsiteY138" fmla="*/ 1376603 h 2559388"/>
              <a:gd name="connsiteX139" fmla="*/ 3074010 w 19498138"/>
              <a:gd name="connsiteY139" fmla="*/ 1167876 h 2559388"/>
              <a:gd name="connsiteX140" fmla="*/ 3074010 w 19498138"/>
              <a:gd name="connsiteY140" fmla="*/ 1098301 h 2559388"/>
              <a:gd name="connsiteX141" fmla="*/ 2368017 w 19498138"/>
              <a:gd name="connsiteY141" fmla="*/ 1053573 h 2559388"/>
              <a:gd name="connsiteX142" fmla="*/ 2971052 w 19498138"/>
              <a:gd name="connsiteY142" fmla="*/ 1649936 h 2559388"/>
              <a:gd name="connsiteX143" fmla="*/ 1941479 w 19498138"/>
              <a:gd name="connsiteY143" fmla="*/ 1649936 h 2559388"/>
              <a:gd name="connsiteX144" fmla="*/ 2500390 w 19498138"/>
              <a:gd name="connsiteY144" fmla="*/ 2450055 h 2559388"/>
              <a:gd name="connsiteX145" fmla="*/ 2995566 w 19498138"/>
              <a:gd name="connsiteY145" fmla="*/ 2151874 h 2559388"/>
              <a:gd name="connsiteX146" fmla="*/ 2995566 w 19498138"/>
              <a:gd name="connsiteY146" fmla="*/ 2256237 h 2559388"/>
              <a:gd name="connsiteX147" fmla="*/ 2417044 w 19498138"/>
              <a:gd name="connsiteY147" fmla="*/ 2559388 h 2559388"/>
              <a:gd name="connsiteX148" fmla="*/ 1662024 w 19498138"/>
              <a:gd name="connsiteY148" fmla="*/ 1823875 h 2559388"/>
              <a:gd name="connsiteX149" fmla="*/ 2368017 w 19498138"/>
              <a:gd name="connsiteY149" fmla="*/ 1053573 h 2559388"/>
              <a:gd name="connsiteX150" fmla="*/ 15909344 w 19498138"/>
              <a:gd name="connsiteY150" fmla="*/ 323030 h 2559388"/>
              <a:gd name="connsiteX151" fmla="*/ 16080940 w 19498138"/>
              <a:gd name="connsiteY151" fmla="*/ 491999 h 2559388"/>
              <a:gd name="connsiteX152" fmla="*/ 15909344 w 19498138"/>
              <a:gd name="connsiteY152" fmla="*/ 670908 h 2559388"/>
              <a:gd name="connsiteX153" fmla="*/ 15737748 w 19498138"/>
              <a:gd name="connsiteY153" fmla="*/ 491999 h 2559388"/>
              <a:gd name="connsiteX154" fmla="*/ 15909344 w 19498138"/>
              <a:gd name="connsiteY154" fmla="*/ 323030 h 2559388"/>
              <a:gd name="connsiteX155" fmla="*/ 13619771 w 19498138"/>
              <a:gd name="connsiteY155" fmla="*/ 323030 h 2559388"/>
              <a:gd name="connsiteX156" fmla="*/ 13786463 w 19498138"/>
              <a:gd name="connsiteY156" fmla="*/ 491999 h 2559388"/>
              <a:gd name="connsiteX157" fmla="*/ 13619771 w 19498138"/>
              <a:gd name="connsiteY157" fmla="*/ 670908 h 2559388"/>
              <a:gd name="connsiteX158" fmla="*/ 13443272 w 19498138"/>
              <a:gd name="connsiteY158" fmla="*/ 491999 h 2559388"/>
              <a:gd name="connsiteX159" fmla="*/ 13619771 w 19498138"/>
              <a:gd name="connsiteY159" fmla="*/ 323030 h 2559388"/>
              <a:gd name="connsiteX160" fmla="*/ 558911 w 19498138"/>
              <a:gd name="connsiteY160" fmla="*/ 303151 h 2559388"/>
              <a:gd name="connsiteX161" fmla="*/ 558911 w 19498138"/>
              <a:gd name="connsiteY161" fmla="*/ 1336845 h 2559388"/>
              <a:gd name="connsiteX162" fmla="*/ 843269 w 19498138"/>
              <a:gd name="connsiteY162" fmla="*/ 1376603 h 2559388"/>
              <a:gd name="connsiteX163" fmla="*/ 1392375 w 19498138"/>
              <a:gd name="connsiteY163" fmla="*/ 879634 h 2559388"/>
              <a:gd name="connsiteX164" fmla="*/ 843269 w 19498138"/>
              <a:gd name="connsiteY164" fmla="*/ 303151 h 2559388"/>
              <a:gd name="connsiteX165" fmla="*/ 7123660 w 19498138"/>
              <a:gd name="connsiteY165" fmla="*/ 218666 h 2559388"/>
              <a:gd name="connsiteX166" fmla="*/ 7697278 w 19498138"/>
              <a:gd name="connsiteY166" fmla="*/ 218666 h 2559388"/>
              <a:gd name="connsiteX167" fmla="*/ 8422882 w 19498138"/>
              <a:gd name="connsiteY167" fmla="*/ 2027632 h 2559388"/>
              <a:gd name="connsiteX168" fmla="*/ 9158291 w 19498138"/>
              <a:gd name="connsiteY168" fmla="*/ 218666 h 2559388"/>
              <a:gd name="connsiteX169" fmla="*/ 9692688 w 19498138"/>
              <a:gd name="connsiteY169" fmla="*/ 218666 h 2559388"/>
              <a:gd name="connsiteX170" fmla="*/ 9692688 w 19498138"/>
              <a:gd name="connsiteY170" fmla="*/ 283272 h 2559388"/>
              <a:gd name="connsiteX171" fmla="*/ 9437746 w 19498138"/>
              <a:gd name="connsiteY171" fmla="*/ 641090 h 2559388"/>
              <a:gd name="connsiteX172" fmla="*/ 9555411 w 19498138"/>
              <a:gd name="connsiteY172" fmla="*/ 2057450 h 2559388"/>
              <a:gd name="connsiteX173" fmla="*/ 9834867 w 19498138"/>
              <a:gd name="connsiteY173" fmla="*/ 2450055 h 2559388"/>
              <a:gd name="connsiteX174" fmla="*/ 9834867 w 19498138"/>
              <a:gd name="connsiteY174" fmla="*/ 2519631 h 2559388"/>
              <a:gd name="connsiteX175" fmla="*/ 9021014 w 19498138"/>
              <a:gd name="connsiteY175" fmla="*/ 2519631 h 2559388"/>
              <a:gd name="connsiteX176" fmla="*/ 9021014 w 19498138"/>
              <a:gd name="connsiteY176" fmla="*/ 2450055 h 2559388"/>
              <a:gd name="connsiteX177" fmla="*/ 9251442 w 19498138"/>
              <a:gd name="connsiteY177" fmla="*/ 2102177 h 2559388"/>
              <a:gd name="connsiteX178" fmla="*/ 9143582 w 19498138"/>
              <a:gd name="connsiteY178" fmla="*/ 616241 h 2559388"/>
              <a:gd name="connsiteX179" fmla="*/ 9133777 w 19498138"/>
              <a:gd name="connsiteY179" fmla="*/ 616241 h 2559388"/>
              <a:gd name="connsiteX180" fmla="*/ 8359146 w 19498138"/>
              <a:gd name="connsiteY180" fmla="*/ 2519631 h 2559388"/>
              <a:gd name="connsiteX181" fmla="*/ 8300314 w 19498138"/>
              <a:gd name="connsiteY181" fmla="*/ 2519631 h 2559388"/>
              <a:gd name="connsiteX182" fmla="*/ 7535488 w 19498138"/>
              <a:gd name="connsiteY182" fmla="*/ 616241 h 2559388"/>
              <a:gd name="connsiteX183" fmla="*/ 7530586 w 19498138"/>
              <a:gd name="connsiteY183" fmla="*/ 616241 h 2559388"/>
              <a:gd name="connsiteX184" fmla="*/ 7403115 w 19498138"/>
              <a:gd name="connsiteY184" fmla="*/ 2037571 h 2559388"/>
              <a:gd name="connsiteX185" fmla="*/ 7697278 w 19498138"/>
              <a:gd name="connsiteY185" fmla="*/ 2450055 h 2559388"/>
              <a:gd name="connsiteX186" fmla="*/ 7697278 w 19498138"/>
              <a:gd name="connsiteY186" fmla="*/ 2519631 h 2559388"/>
              <a:gd name="connsiteX187" fmla="*/ 6991287 w 19498138"/>
              <a:gd name="connsiteY187" fmla="*/ 2519631 h 2559388"/>
              <a:gd name="connsiteX188" fmla="*/ 6991287 w 19498138"/>
              <a:gd name="connsiteY188" fmla="*/ 2450055 h 2559388"/>
              <a:gd name="connsiteX189" fmla="*/ 7280547 w 19498138"/>
              <a:gd name="connsiteY189" fmla="*/ 2027632 h 2559388"/>
              <a:gd name="connsiteX190" fmla="*/ 7417823 w 19498138"/>
              <a:gd name="connsiteY190" fmla="*/ 447272 h 2559388"/>
              <a:gd name="connsiteX191" fmla="*/ 7123660 w 19498138"/>
              <a:gd name="connsiteY191" fmla="*/ 283272 h 2559388"/>
              <a:gd name="connsiteX192" fmla="*/ 0 w 19498138"/>
              <a:gd name="connsiteY192" fmla="*/ 218666 h 2559388"/>
              <a:gd name="connsiteX193" fmla="*/ 828561 w 19498138"/>
              <a:gd name="connsiteY193" fmla="*/ 218666 h 2559388"/>
              <a:gd name="connsiteX194" fmla="*/ 1711051 w 19498138"/>
              <a:gd name="connsiteY194" fmla="*/ 869695 h 2559388"/>
              <a:gd name="connsiteX195" fmla="*/ 907005 w 19498138"/>
              <a:gd name="connsiteY195" fmla="*/ 1466057 h 2559388"/>
              <a:gd name="connsiteX196" fmla="*/ 558911 w 19498138"/>
              <a:gd name="connsiteY196" fmla="*/ 1441209 h 2559388"/>
              <a:gd name="connsiteX197" fmla="*/ 558911 w 19498138"/>
              <a:gd name="connsiteY197" fmla="*/ 2082298 h 2559388"/>
              <a:gd name="connsiteX198" fmla="*/ 818755 w 19498138"/>
              <a:gd name="connsiteY198" fmla="*/ 2450055 h 2559388"/>
              <a:gd name="connsiteX199" fmla="*/ 818755 w 19498138"/>
              <a:gd name="connsiteY199" fmla="*/ 2519631 h 2559388"/>
              <a:gd name="connsiteX200" fmla="*/ 0 w 19498138"/>
              <a:gd name="connsiteY200" fmla="*/ 2519631 h 2559388"/>
              <a:gd name="connsiteX201" fmla="*/ 0 w 19498138"/>
              <a:gd name="connsiteY201" fmla="*/ 2450055 h 2559388"/>
              <a:gd name="connsiteX202" fmla="*/ 259845 w 19498138"/>
              <a:gd name="connsiteY202" fmla="*/ 2092238 h 2559388"/>
              <a:gd name="connsiteX203" fmla="*/ 259845 w 19498138"/>
              <a:gd name="connsiteY203" fmla="*/ 651029 h 2559388"/>
              <a:gd name="connsiteX204" fmla="*/ 0 w 19498138"/>
              <a:gd name="connsiteY204" fmla="*/ 283272 h 2559388"/>
              <a:gd name="connsiteX205" fmla="*/ 12781405 w 19498138"/>
              <a:gd name="connsiteY205" fmla="*/ 0 h 2559388"/>
              <a:gd name="connsiteX206" fmla="*/ 12850043 w 19498138"/>
              <a:gd name="connsiteY206" fmla="*/ 0 h 2559388"/>
              <a:gd name="connsiteX207" fmla="*/ 12850043 w 19498138"/>
              <a:gd name="connsiteY207" fmla="*/ 2241328 h 2559388"/>
              <a:gd name="connsiteX208" fmla="*/ 13085373 w 19498138"/>
              <a:gd name="connsiteY208" fmla="*/ 2450055 h 2559388"/>
              <a:gd name="connsiteX209" fmla="*/ 13085373 w 19498138"/>
              <a:gd name="connsiteY209" fmla="*/ 2519631 h 2559388"/>
              <a:gd name="connsiteX210" fmla="*/ 12266618 w 19498138"/>
              <a:gd name="connsiteY210" fmla="*/ 2519631 h 2559388"/>
              <a:gd name="connsiteX211" fmla="*/ 11452766 w 19498138"/>
              <a:gd name="connsiteY211" fmla="*/ 1779148 h 2559388"/>
              <a:gd name="connsiteX212" fmla="*/ 12109731 w 19498138"/>
              <a:gd name="connsiteY212" fmla="*/ 1053573 h 2559388"/>
              <a:gd name="connsiteX213" fmla="*/ 12580393 w 19498138"/>
              <a:gd name="connsiteY213" fmla="*/ 1227512 h 2559388"/>
              <a:gd name="connsiteX214" fmla="*/ 12580393 w 19498138"/>
              <a:gd name="connsiteY214" fmla="*/ 357817 h 2559388"/>
              <a:gd name="connsiteX215" fmla="*/ 12394089 w 19498138"/>
              <a:gd name="connsiteY215" fmla="*/ 114303 h 2559388"/>
              <a:gd name="connsiteX216" fmla="*/ 12315646 w 19498138"/>
              <a:gd name="connsiteY216" fmla="*/ 114303 h 2559388"/>
              <a:gd name="connsiteX217" fmla="*/ 12315646 w 19498138"/>
              <a:gd name="connsiteY217" fmla="*/ 44727 h 255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9498138" h="2559388">
                <a:moveTo>
                  <a:pt x="18836270" y="1138058"/>
                </a:moveTo>
                <a:cubicBezTo>
                  <a:pt x="18600940" y="1138058"/>
                  <a:pt x="18463662" y="1316967"/>
                  <a:pt x="18444052" y="1580360"/>
                </a:cubicBezTo>
                <a:lnTo>
                  <a:pt x="19208878" y="1580360"/>
                </a:lnTo>
                <a:cubicBezTo>
                  <a:pt x="19223586" y="1267270"/>
                  <a:pt x="19012768" y="1138058"/>
                  <a:pt x="18836270" y="1138058"/>
                </a:cubicBezTo>
                <a:close/>
                <a:moveTo>
                  <a:pt x="12173467" y="1138058"/>
                </a:moveTo>
                <a:cubicBezTo>
                  <a:pt x="11918525" y="1138058"/>
                  <a:pt x="11742027" y="1371633"/>
                  <a:pt x="11742027" y="1719511"/>
                </a:cubicBezTo>
                <a:cubicBezTo>
                  <a:pt x="11742027" y="2057450"/>
                  <a:pt x="11898914" y="2455025"/>
                  <a:pt x="12359770" y="2455025"/>
                </a:cubicBezTo>
                <a:cubicBezTo>
                  <a:pt x="12516657" y="2455025"/>
                  <a:pt x="12580393" y="2390419"/>
                  <a:pt x="12580393" y="2236359"/>
                </a:cubicBezTo>
                <a:lnTo>
                  <a:pt x="12580393" y="1381573"/>
                </a:lnTo>
                <a:cubicBezTo>
                  <a:pt x="12467630" y="1227512"/>
                  <a:pt x="12315646" y="1138058"/>
                  <a:pt x="12173467" y="1138058"/>
                </a:cubicBezTo>
                <a:close/>
                <a:moveTo>
                  <a:pt x="10584984" y="1138058"/>
                </a:moveTo>
                <a:cubicBezTo>
                  <a:pt x="10354556" y="1138058"/>
                  <a:pt x="10212377" y="1316967"/>
                  <a:pt x="10197668" y="1580360"/>
                </a:cubicBezTo>
                <a:lnTo>
                  <a:pt x="10962493" y="1580360"/>
                </a:lnTo>
                <a:cubicBezTo>
                  <a:pt x="10977202" y="1267270"/>
                  <a:pt x="10766384" y="1138058"/>
                  <a:pt x="10584984" y="1138058"/>
                </a:cubicBezTo>
                <a:close/>
                <a:moveTo>
                  <a:pt x="2328795" y="1138058"/>
                </a:moveTo>
                <a:cubicBezTo>
                  <a:pt x="2098367" y="1138058"/>
                  <a:pt x="1956188" y="1316967"/>
                  <a:pt x="1941479" y="1580360"/>
                </a:cubicBezTo>
                <a:lnTo>
                  <a:pt x="2706305" y="1580360"/>
                </a:lnTo>
                <a:cubicBezTo>
                  <a:pt x="2721013" y="1267270"/>
                  <a:pt x="2510196" y="1138058"/>
                  <a:pt x="2328795" y="1138058"/>
                </a:cubicBezTo>
                <a:close/>
                <a:moveTo>
                  <a:pt x="18870590" y="1053573"/>
                </a:moveTo>
                <a:cubicBezTo>
                  <a:pt x="19194170" y="1053573"/>
                  <a:pt x="19498138" y="1321936"/>
                  <a:pt x="19478528" y="1649936"/>
                </a:cubicBezTo>
                <a:lnTo>
                  <a:pt x="18444052" y="1649936"/>
                </a:lnTo>
                <a:cubicBezTo>
                  <a:pt x="18439150" y="2291025"/>
                  <a:pt x="18816660" y="2450055"/>
                  <a:pt x="19002962" y="2450055"/>
                </a:cubicBezTo>
                <a:cubicBezTo>
                  <a:pt x="19199072" y="2450055"/>
                  <a:pt x="19297126" y="2380479"/>
                  <a:pt x="19498138" y="2151874"/>
                </a:cubicBezTo>
                <a:lnTo>
                  <a:pt x="19498138" y="2256237"/>
                </a:lnTo>
                <a:cubicBezTo>
                  <a:pt x="19331446" y="2474903"/>
                  <a:pt x="19164752" y="2559388"/>
                  <a:pt x="18919616" y="2559388"/>
                </a:cubicBezTo>
                <a:cubicBezTo>
                  <a:pt x="18483274" y="2559388"/>
                  <a:pt x="18164596" y="2251268"/>
                  <a:pt x="18164596" y="1823875"/>
                </a:cubicBezTo>
                <a:cubicBezTo>
                  <a:pt x="18164596" y="1391512"/>
                  <a:pt x="18473468" y="1053573"/>
                  <a:pt x="18870590" y="1053573"/>
                </a:cubicBezTo>
                <a:close/>
                <a:moveTo>
                  <a:pt x="16796736" y="1053573"/>
                </a:moveTo>
                <a:lnTo>
                  <a:pt x="16860472" y="1053573"/>
                </a:lnTo>
                <a:lnTo>
                  <a:pt x="16860472" y="1341815"/>
                </a:lnTo>
                <a:cubicBezTo>
                  <a:pt x="17027164" y="1147997"/>
                  <a:pt x="17193858" y="1053573"/>
                  <a:pt x="17370356" y="1053573"/>
                </a:cubicBezTo>
                <a:cubicBezTo>
                  <a:pt x="17605686" y="1053573"/>
                  <a:pt x="17845920" y="1222543"/>
                  <a:pt x="17845920" y="1565451"/>
                </a:cubicBezTo>
                <a:lnTo>
                  <a:pt x="17845920" y="2206540"/>
                </a:lnTo>
                <a:cubicBezTo>
                  <a:pt x="17845920" y="2395389"/>
                  <a:pt x="17885142" y="2450055"/>
                  <a:pt x="18081250" y="2450055"/>
                </a:cubicBezTo>
                <a:lnTo>
                  <a:pt x="18081250" y="2519631"/>
                </a:lnTo>
                <a:lnTo>
                  <a:pt x="17336036" y="2519631"/>
                </a:lnTo>
                <a:lnTo>
                  <a:pt x="17336036" y="2450055"/>
                </a:lnTo>
                <a:cubicBezTo>
                  <a:pt x="17522340" y="2450055"/>
                  <a:pt x="17576270" y="2405328"/>
                  <a:pt x="17576270" y="2271146"/>
                </a:cubicBezTo>
                <a:lnTo>
                  <a:pt x="17576270" y="1530663"/>
                </a:lnTo>
                <a:cubicBezTo>
                  <a:pt x="17576270" y="1302058"/>
                  <a:pt x="17414480" y="1202664"/>
                  <a:pt x="17262496" y="1202664"/>
                </a:cubicBezTo>
                <a:cubicBezTo>
                  <a:pt x="17125220" y="1202664"/>
                  <a:pt x="17002650" y="1292118"/>
                  <a:pt x="16860472" y="1480966"/>
                </a:cubicBezTo>
                <a:lnTo>
                  <a:pt x="16860472" y="2176722"/>
                </a:lnTo>
                <a:cubicBezTo>
                  <a:pt x="16860472" y="2395389"/>
                  <a:pt x="16889888" y="2450055"/>
                  <a:pt x="17100706" y="2450055"/>
                </a:cubicBezTo>
                <a:lnTo>
                  <a:pt x="17100706" y="2519631"/>
                </a:lnTo>
                <a:lnTo>
                  <a:pt x="16360394" y="2519631"/>
                </a:lnTo>
                <a:lnTo>
                  <a:pt x="16360394" y="2450055"/>
                </a:lnTo>
                <a:cubicBezTo>
                  <a:pt x="16546696" y="2450055"/>
                  <a:pt x="16595724" y="2435146"/>
                  <a:pt x="16595724" y="2176722"/>
                </a:cubicBezTo>
                <a:lnTo>
                  <a:pt x="16595724" y="1376603"/>
                </a:lnTo>
                <a:cubicBezTo>
                  <a:pt x="16595724" y="1202664"/>
                  <a:pt x="16551600" y="1167876"/>
                  <a:pt x="16360394" y="1167876"/>
                </a:cubicBezTo>
                <a:lnTo>
                  <a:pt x="16360394" y="1098301"/>
                </a:lnTo>
                <a:close/>
                <a:moveTo>
                  <a:pt x="15973080" y="1053573"/>
                </a:moveTo>
                <a:lnTo>
                  <a:pt x="16041716" y="1053573"/>
                </a:lnTo>
                <a:lnTo>
                  <a:pt x="16041716" y="2251268"/>
                </a:lnTo>
                <a:cubicBezTo>
                  <a:pt x="16041716" y="2395389"/>
                  <a:pt x="16076036" y="2450055"/>
                  <a:pt x="16277048" y="2450055"/>
                </a:cubicBezTo>
                <a:lnTo>
                  <a:pt x="16277048" y="2519631"/>
                </a:lnTo>
                <a:lnTo>
                  <a:pt x="15507320" y="2519631"/>
                </a:lnTo>
                <a:lnTo>
                  <a:pt x="15507320" y="2450055"/>
                </a:lnTo>
                <a:cubicBezTo>
                  <a:pt x="15723040" y="2450055"/>
                  <a:pt x="15772068" y="2420237"/>
                  <a:pt x="15772068" y="2251268"/>
                </a:cubicBezTo>
                <a:lnTo>
                  <a:pt x="15772068" y="1381573"/>
                </a:lnTo>
                <a:cubicBezTo>
                  <a:pt x="15772068" y="1182785"/>
                  <a:pt x="15713234" y="1167876"/>
                  <a:pt x="15507320" y="1167876"/>
                </a:cubicBezTo>
                <a:lnTo>
                  <a:pt x="15507320" y="1098301"/>
                </a:lnTo>
                <a:close/>
                <a:moveTo>
                  <a:pt x="14811133" y="1053573"/>
                </a:moveTo>
                <a:cubicBezTo>
                  <a:pt x="15021950" y="1053573"/>
                  <a:pt x="15134713" y="1138058"/>
                  <a:pt x="15208253" y="1138058"/>
                </a:cubicBezTo>
                <a:cubicBezTo>
                  <a:pt x="15242573" y="1138058"/>
                  <a:pt x="15276892" y="1108240"/>
                  <a:pt x="15301405" y="1053573"/>
                </a:cubicBezTo>
                <a:lnTo>
                  <a:pt x="15370043" y="1053573"/>
                </a:lnTo>
                <a:lnTo>
                  <a:pt x="15370043" y="1555512"/>
                </a:lnTo>
                <a:lnTo>
                  <a:pt x="15301405" y="1555512"/>
                </a:lnTo>
                <a:cubicBezTo>
                  <a:pt x="15242573" y="1302058"/>
                  <a:pt x="15066074" y="1138058"/>
                  <a:pt x="14830744" y="1138058"/>
                </a:cubicBezTo>
                <a:cubicBezTo>
                  <a:pt x="14551288" y="1138058"/>
                  <a:pt x="14360082" y="1376603"/>
                  <a:pt x="14360082" y="1724481"/>
                </a:cubicBezTo>
                <a:cubicBezTo>
                  <a:pt x="14360082" y="2117086"/>
                  <a:pt x="14600316" y="2440116"/>
                  <a:pt x="14884674" y="2440116"/>
                </a:cubicBezTo>
                <a:cubicBezTo>
                  <a:pt x="15056269" y="2440116"/>
                  <a:pt x="15262183" y="2350661"/>
                  <a:pt x="15409265" y="2141935"/>
                </a:cubicBezTo>
                <a:lnTo>
                  <a:pt x="15409265" y="2246298"/>
                </a:lnTo>
                <a:cubicBezTo>
                  <a:pt x="15257281" y="2455025"/>
                  <a:pt x="15046464" y="2559388"/>
                  <a:pt x="14791522" y="2559388"/>
                </a:cubicBezTo>
                <a:cubicBezTo>
                  <a:pt x="14374790" y="2559388"/>
                  <a:pt x="14085529" y="2266177"/>
                  <a:pt x="14085529" y="1843753"/>
                </a:cubicBezTo>
                <a:cubicBezTo>
                  <a:pt x="14085529" y="1406421"/>
                  <a:pt x="14409109" y="1053573"/>
                  <a:pt x="14811133" y="1053573"/>
                </a:cubicBezTo>
                <a:close/>
                <a:moveTo>
                  <a:pt x="13678603" y="1053573"/>
                </a:moveTo>
                <a:lnTo>
                  <a:pt x="13747241" y="1053573"/>
                </a:lnTo>
                <a:lnTo>
                  <a:pt x="13747241" y="2251268"/>
                </a:lnTo>
                <a:cubicBezTo>
                  <a:pt x="13747241" y="2395389"/>
                  <a:pt x="13781560" y="2450055"/>
                  <a:pt x="13982572" y="2450055"/>
                </a:cubicBezTo>
                <a:lnTo>
                  <a:pt x="13982572" y="2519631"/>
                </a:lnTo>
                <a:lnTo>
                  <a:pt x="13212844" y="2519631"/>
                </a:lnTo>
                <a:lnTo>
                  <a:pt x="13212844" y="2450055"/>
                </a:lnTo>
                <a:cubicBezTo>
                  <a:pt x="13428564" y="2450055"/>
                  <a:pt x="13477591" y="2420237"/>
                  <a:pt x="13477591" y="2251268"/>
                </a:cubicBezTo>
                <a:lnTo>
                  <a:pt x="13477591" y="1381573"/>
                </a:lnTo>
                <a:cubicBezTo>
                  <a:pt x="13477591" y="1182785"/>
                  <a:pt x="13418759" y="1167876"/>
                  <a:pt x="13212844" y="1167876"/>
                </a:cubicBezTo>
                <a:lnTo>
                  <a:pt x="13212844" y="1098301"/>
                </a:lnTo>
                <a:close/>
                <a:moveTo>
                  <a:pt x="10624205" y="1053573"/>
                </a:moveTo>
                <a:cubicBezTo>
                  <a:pt x="10947785" y="1053573"/>
                  <a:pt x="11246852" y="1321936"/>
                  <a:pt x="11227241" y="1649936"/>
                </a:cubicBezTo>
                <a:lnTo>
                  <a:pt x="10197668" y="1649936"/>
                </a:lnTo>
                <a:cubicBezTo>
                  <a:pt x="10192766" y="2291025"/>
                  <a:pt x="10565373" y="2450055"/>
                  <a:pt x="10756579" y="2450055"/>
                </a:cubicBezTo>
                <a:cubicBezTo>
                  <a:pt x="10952688" y="2450055"/>
                  <a:pt x="11050743" y="2380479"/>
                  <a:pt x="11251754" y="2151874"/>
                </a:cubicBezTo>
                <a:lnTo>
                  <a:pt x="11251754" y="2256237"/>
                </a:lnTo>
                <a:cubicBezTo>
                  <a:pt x="11080159" y="2474903"/>
                  <a:pt x="10918369" y="2559388"/>
                  <a:pt x="10673233" y="2559388"/>
                </a:cubicBezTo>
                <a:cubicBezTo>
                  <a:pt x="10236890" y="2559388"/>
                  <a:pt x="9918213" y="2251268"/>
                  <a:pt x="9918213" y="1823875"/>
                </a:cubicBezTo>
                <a:cubicBezTo>
                  <a:pt x="9918213" y="1391512"/>
                  <a:pt x="10227085" y="1053573"/>
                  <a:pt x="10624205" y="1053573"/>
                </a:cubicBezTo>
                <a:close/>
                <a:moveTo>
                  <a:pt x="5294943" y="1053573"/>
                </a:moveTo>
                <a:lnTo>
                  <a:pt x="5358679" y="1053573"/>
                </a:lnTo>
                <a:lnTo>
                  <a:pt x="5358679" y="1341815"/>
                </a:lnTo>
                <a:cubicBezTo>
                  <a:pt x="5525372" y="1147997"/>
                  <a:pt x="5692065" y="1053573"/>
                  <a:pt x="5868562" y="1053573"/>
                </a:cubicBezTo>
                <a:cubicBezTo>
                  <a:pt x="6103894" y="1053573"/>
                  <a:pt x="6344127" y="1222543"/>
                  <a:pt x="6344127" y="1565451"/>
                </a:cubicBezTo>
                <a:lnTo>
                  <a:pt x="6344127" y="2206540"/>
                </a:lnTo>
                <a:cubicBezTo>
                  <a:pt x="6344127" y="2395389"/>
                  <a:pt x="6383348" y="2450055"/>
                  <a:pt x="6579458" y="2450055"/>
                </a:cubicBezTo>
                <a:lnTo>
                  <a:pt x="6579458" y="2519631"/>
                </a:lnTo>
                <a:lnTo>
                  <a:pt x="5834244" y="2519631"/>
                </a:lnTo>
                <a:lnTo>
                  <a:pt x="5834244" y="2450055"/>
                </a:lnTo>
                <a:cubicBezTo>
                  <a:pt x="6020547" y="2450055"/>
                  <a:pt x="6074477" y="2405328"/>
                  <a:pt x="6074477" y="2271146"/>
                </a:cubicBezTo>
                <a:lnTo>
                  <a:pt x="6074477" y="1530663"/>
                </a:lnTo>
                <a:cubicBezTo>
                  <a:pt x="6074477" y="1302058"/>
                  <a:pt x="5912687" y="1202664"/>
                  <a:pt x="5760703" y="1202664"/>
                </a:cubicBezTo>
                <a:cubicBezTo>
                  <a:pt x="5623427" y="1202664"/>
                  <a:pt x="5500858" y="1292118"/>
                  <a:pt x="5358679" y="1480966"/>
                </a:cubicBezTo>
                <a:lnTo>
                  <a:pt x="5358679" y="2176722"/>
                </a:lnTo>
                <a:cubicBezTo>
                  <a:pt x="5358679" y="2395389"/>
                  <a:pt x="5388096" y="2450055"/>
                  <a:pt x="5598912" y="2450055"/>
                </a:cubicBezTo>
                <a:lnTo>
                  <a:pt x="5598912" y="2519631"/>
                </a:lnTo>
                <a:lnTo>
                  <a:pt x="4858601" y="2519631"/>
                </a:lnTo>
                <a:lnTo>
                  <a:pt x="4858601" y="2450055"/>
                </a:lnTo>
                <a:cubicBezTo>
                  <a:pt x="5044905" y="2450055"/>
                  <a:pt x="5093932" y="2435146"/>
                  <a:pt x="5093932" y="2176722"/>
                </a:cubicBezTo>
                <a:lnTo>
                  <a:pt x="5093932" y="1376603"/>
                </a:lnTo>
                <a:cubicBezTo>
                  <a:pt x="5093932" y="1202664"/>
                  <a:pt x="5049808" y="1167876"/>
                  <a:pt x="4858601" y="1167876"/>
                </a:cubicBezTo>
                <a:lnTo>
                  <a:pt x="4858601" y="1098301"/>
                </a:lnTo>
                <a:close/>
                <a:moveTo>
                  <a:pt x="3510352" y="1053573"/>
                </a:moveTo>
                <a:lnTo>
                  <a:pt x="3578990" y="1053573"/>
                </a:lnTo>
                <a:lnTo>
                  <a:pt x="3578990" y="1341815"/>
                </a:lnTo>
                <a:cubicBezTo>
                  <a:pt x="3740780" y="1147997"/>
                  <a:pt x="3907472" y="1053573"/>
                  <a:pt x="4083971" y="1053573"/>
                </a:cubicBezTo>
                <a:cubicBezTo>
                  <a:pt x="4319302" y="1053573"/>
                  <a:pt x="4559535" y="1222543"/>
                  <a:pt x="4559535" y="1565451"/>
                </a:cubicBezTo>
                <a:lnTo>
                  <a:pt x="4559535" y="2206540"/>
                </a:lnTo>
                <a:cubicBezTo>
                  <a:pt x="4559535" y="2395389"/>
                  <a:pt x="4598757" y="2450055"/>
                  <a:pt x="4794865" y="2450055"/>
                </a:cubicBezTo>
                <a:lnTo>
                  <a:pt x="4794865" y="2519631"/>
                </a:lnTo>
                <a:lnTo>
                  <a:pt x="4049651" y="2519631"/>
                </a:lnTo>
                <a:lnTo>
                  <a:pt x="4049651" y="2450055"/>
                </a:lnTo>
                <a:cubicBezTo>
                  <a:pt x="4235955" y="2450055"/>
                  <a:pt x="4289885" y="2405328"/>
                  <a:pt x="4289885" y="2271146"/>
                </a:cubicBezTo>
                <a:lnTo>
                  <a:pt x="4289885" y="1530663"/>
                </a:lnTo>
                <a:cubicBezTo>
                  <a:pt x="4289885" y="1302058"/>
                  <a:pt x="4128095" y="1202664"/>
                  <a:pt x="3976110" y="1202664"/>
                </a:cubicBezTo>
                <a:cubicBezTo>
                  <a:pt x="3838834" y="1202664"/>
                  <a:pt x="3716267" y="1292118"/>
                  <a:pt x="3578990" y="1480966"/>
                </a:cubicBezTo>
                <a:lnTo>
                  <a:pt x="3578990" y="2176722"/>
                </a:lnTo>
                <a:cubicBezTo>
                  <a:pt x="3578990" y="2395389"/>
                  <a:pt x="3603504" y="2450055"/>
                  <a:pt x="3814321" y="2450055"/>
                </a:cubicBezTo>
                <a:lnTo>
                  <a:pt x="3814321" y="2519631"/>
                </a:lnTo>
                <a:lnTo>
                  <a:pt x="3074010" y="2519631"/>
                </a:lnTo>
                <a:lnTo>
                  <a:pt x="3074010" y="2450055"/>
                </a:lnTo>
                <a:cubicBezTo>
                  <a:pt x="3260312" y="2450055"/>
                  <a:pt x="3309340" y="2435146"/>
                  <a:pt x="3309340" y="2176722"/>
                </a:cubicBezTo>
                <a:lnTo>
                  <a:pt x="3309340" y="1376603"/>
                </a:lnTo>
                <a:cubicBezTo>
                  <a:pt x="3309340" y="1202664"/>
                  <a:pt x="3265215" y="1167876"/>
                  <a:pt x="3074010" y="1167876"/>
                </a:cubicBezTo>
                <a:lnTo>
                  <a:pt x="3074010" y="1098301"/>
                </a:lnTo>
                <a:close/>
                <a:moveTo>
                  <a:pt x="2368017" y="1053573"/>
                </a:moveTo>
                <a:cubicBezTo>
                  <a:pt x="2691596" y="1053573"/>
                  <a:pt x="2990662" y="1321936"/>
                  <a:pt x="2971052" y="1649936"/>
                </a:cubicBezTo>
                <a:lnTo>
                  <a:pt x="1941479" y="1649936"/>
                </a:lnTo>
                <a:cubicBezTo>
                  <a:pt x="1936577" y="2291025"/>
                  <a:pt x="2309184" y="2450055"/>
                  <a:pt x="2500390" y="2450055"/>
                </a:cubicBezTo>
                <a:cubicBezTo>
                  <a:pt x="2696499" y="2450055"/>
                  <a:pt x="2794554" y="2380479"/>
                  <a:pt x="2995566" y="2151874"/>
                </a:cubicBezTo>
                <a:lnTo>
                  <a:pt x="2995566" y="2256237"/>
                </a:lnTo>
                <a:cubicBezTo>
                  <a:pt x="2823970" y="2474903"/>
                  <a:pt x="2662180" y="2559388"/>
                  <a:pt x="2417044" y="2559388"/>
                </a:cubicBezTo>
                <a:cubicBezTo>
                  <a:pt x="1975799" y="2559388"/>
                  <a:pt x="1662024" y="2251268"/>
                  <a:pt x="1662024" y="1823875"/>
                </a:cubicBezTo>
                <a:cubicBezTo>
                  <a:pt x="1662024" y="1391512"/>
                  <a:pt x="1970896" y="1053573"/>
                  <a:pt x="2368017" y="1053573"/>
                </a:cubicBezTo>
                <a:close/>
                <a:moveTo>
                  <a:pt x="15909344" y="323030"/>
                </a:moveTo>
                <a:cubicBezTo>
                  <a:pt x="16007398" y="323030"/>
                  <a:pt x="16080940" y="397575"/>
                  <a:pt x="16080940" y="491999"/>
                </a:cubicBezTo>
                <a:cubicBezTo>
                  <a:pt x="16080940" y="591393"/>
                  <a:pt x="16007398" y="670908"/>
                  <a:pt x="15909344" y="670908"/>
                </a:cubicBezTo>
                <a:cubicBezTo>
                  <a:pt x="15816192" y="670908"/>
                  <a:pt x="15737748" y="591393"/>
                  <a:pt x="15737748" y="491999"/>
                </a:cubicBezTo>
                <a:cubicBezTo>
                  <a:pt x="15737748" y="397575"/>
                  <a:pt x="15816192" y="323030"/>
                  <a:pt x="15909344" y="323030"/>
                </a:cubicBezTo>
                <a:close/>
                <a:moveTo>
                  <a:pt x="13619771" y="323030"/>
                </a:moveTo>
                <a:cubicBezTo>
                  <a:pt x="13712922" y="323030"/>
                  <a:pt x="13786463" y="397575"/>
                  <a:pt x="13786463" y="491999"/>
                </a:cubicBezTo>
                <a:cubicBezTo>
                  <a:pt x="13786463" y="591393"/>
                  <a:pt x="13712922" y="670908"/>
                  <a:pt x="13619771" y="670908"/>
                </a:cubicBezTo>
                <a:cubicBezTo>
                  <a:pt x="13521716" y="670908"/>
                  <a:pt x="13443272" y="591393"/>
                  <a:pt x="13443272" y="491999"/>
                </a:cubicBezTo>
                <a:cubicBezTo>
                  <a:pt x="13443272" y="397575"/>
                  <a:pt x="13521716" y="323030"/>
                  <a:pt x="13619771" y="323030"/>
                </a:cubicBezTo>
                <a:close/>
                <a:moveTo>
                  <a:pt x="558911" y="303151"/>
                </a:moveTo>
                <a:lnTo>
                  <a:pt x="558911" y="1336845"/>
                </a:lnTo>
                <a:cubicBezTo>
                  <a:pt x="661868" y="1371633"/>
                  <a:pt x="720701" y="1376603"/>
                  <a:pt x="843269" y="1376603"/>
                </a:cubicBezTo>
                <a:cubicBezTo>
                  <a:pt x="1176655" y="1376603"/>
                  <a:pt x="1392375" y="1192725"/>
                  <a:pt x="1392375" y="879634"/>
                </a:cubicBezTo>
                <a:cubicBezTo>
                  <a:pt x="1392375" y="636120"/>
                  <a:pt x="1260001" y="303151"/>
                  <a:pt x="843269" y="303151"/>
                </a:cubicBezTo>
                <a:close/>
                <a:moveTo>
                  <a:pt x="7123660" y="218666"/>
                </a:moveTo>
                <a:lnTo>
                  <a:pt x="7697278" y="218666"/>
                </a:lnTo>
                <a:lnTo>
                  <a:pt x="8422882" y="2027632"/>
                </a:lnTo>
                <a:lnTo>
                  <a:pt x="9158291" y="218666"/>
                </a:lnTo>
                <a:lnTo>
                  <a:pt x="9692688" y="218666"/>
                </a:lnTo>
                <a:lnTo>
                  <a:pt x="9692688" y="283272"/>
                </a:lnTo>
                <a:cubicBezTo>
                  <a:pt x="9496579" y="288242"/>
                  <a:pt x="9423038" y="427393"/>
                  <a:pt x="9437746" y="641090"/>
                </a:cubicBezTo>
                <a:lnTo>
                  <a:pt x="9555411" y="2057450"/>
                </a:lnTo>
                <a:cubicBezTo>
                  <a:pt x="9579925" y="2340722"/>
                  <a:pt x="9624050" y="2430176"/>
                  <a:pt x="9834867" y="2450055"/>
                </a:cubicBezTo>
                <a:lnTo>
                  <a:pt x="9834867" y="2519631"/>
                </a:lnTo>
                <a:lnTo>
                  <a:pt x="9021014" y="2519631"/>
                </a:lnTo>
                <a:lnTo>
                  <a:pt x="9021014" y="2450055"/>
                </a:lnTo>
                <a:cubicBezTo>
                  <a:pt x="9207318" y="2415267"/>
                  <a:pt x="9266151" y="2330783"/>
                  <a:pt x="9251442" y="2102177"/>
                </a:cubicBezTo>
                <a:lnTo>
                  <a:pt x="9143582" y="616241"/>
                </a:lnTo>
                <a:lnTo>
                  <a:pt x="9133777" y="616241"/>
                </a:lnTo>
                <a:lnTo>
                  <a:pt x="8359146" y="2519631"/>
                </a:lnTo>
                <a:lnTo>
                  <a:pt x="8300314" y="2519631"/>
                </a:lnTo>
                <a:lnTo>
                  <a:pt x="7535488" y="616241"/>
                </a:lnTo>
                <a:lnTo>
                  <a:pt x="7530586" y="616241"/>
                </a:lnTo>
                <a:lnTo>
                  <a:pt x="7403115" y="2037571"/>
                </a:lnTo>
                <a:cubicBezTo>
                  <a:pt x="7383504" y="2266177"/>
                  <a:pt x="7466850" y="2405328"/>
                  <a:pt x="7697278" y="2450055"/>
                </a:cubicBezTo>
                <a:lnTo>
                  <a:pt x="7697278" y="2519631"/>
                </a:lnTo>
                <a:lnTo>
                  <a:pt x="6991287" y="2519631"/>
                </a:lnTo>
                <a:lnTo>
                  <a:pt x="6991287" y="2450055"/>
                </a:lnTo>
                <a:cubicBezTo>
                  <a:pt x="7221714" y="2415267"/>
                  <a:pt x="7256034" y="2281086"/>
                  <a:pt x="7280547" y="2027632"/>
                </a:cubicBezTo>
                <a:lnTo>
                  <a:pt x="7417823" y="447272"/>
                </a:lnTo>
                <a:cubicBezTo>
                  <a:pt x="7329574" y="347878"/>
                  <a:pt x="7251130" y="303151"/>
                  <a:pt x="7123660" y="283272"/>
                </a:cubicBezTo>
                <a:close/>
                <a:moveTo>
                  <a:pt x="0" y="218666"/>
                </a:moveTo>
                <a:lnTo>
                  <a:pt x="828561" y="218666"/>
                </a:lnTo>
                <a:cubicBezTo>
                  <a:pt x="1456110" y="218666"/>
                  <a:pt x="1711051" y="551635"/>
                  <a:pt x="1711051" y="869695"/>
                </a:cubicBezTo>
                <a:cubicBezTo>
                  <a:pt x="1711051" y="1252361"/>
                  <a:pt x="1421791" y="1466057"/>
                  <a:pt x="907005" y="1466057"/>
                </a:cubicBezTo>
                <a:cubicBezTo>
                  <a:pt x="808950" y="1466057"/>
                  <a:pt x="725604" y="1461088"/>
                  <a:pt x="558911" y="1441209"/>
                </a:cubicBezTo>
                <a:lnTo>
                  <a:pt x="558911" y="2082298"/>
                </a:lnTo>
                <a:cubicBezTo>
                  <a:pt x="558911" y="2370540"/>
                  <a:pt x="627549" y="2450055"/>
                  <a:pt x="818755" y="2450055"/>
                </a:cubicBezTo>
                <a:lnTo>
                  <a:pt x="818755" y="2519631"/>
                </a:lnTo>
                <a:lnTo>
                  <a:pt x="0" y="2519631"/>
                </a:lnTo>
                <a:lnTo>
                  <a:pt x="0" y="2450055"/>
                </a:lnTo>
                <a:cubicBezTo>
                  <a:pt x="161790" y="2450055"/>
                  <a:pt x="259845" y="2395389"/>
                  <a:pt x="259845" y="2092238"/>
                </a:cubicBezTo>
                <a:lnTo>
                  <a:pt x="259845" y="651029"/>
                </a:lnTo>
                <a:cubicBezTo>
                  <a:pt x="259845" y="367757"/>
                  <a:pt x="191207" y="283272"/>
                  <a:pt x="0" y="283272"/>
                </a:cubicBezTo>
                <a:close/>
                <a:moveTo>
                  <a:pt x="12781405" y="0"/>
                </a:moveTo>
                <a:lnTo>
                  <a:pt x="12850043" y="0"/>
                </a:lnTo>
                <a:lnTo>
                  <a:pt x="12850043" y="2241328"/>
                </a:lnTo>
                <a:cubicBezTo>
                  <a:pt x="12850043" y="2395389"/>
                  <a:pt x="12903973" y="2450055"/>
                  <a:pt x="13085373" y="2450055"/>
                </a:cubicBezTo>
                <a:lnTo>
                  <a:pt x="13085373" y="2519631"/>
                </a:lnTo>
                <a:lnTo>
                  <a:pt x="12266618" y="2519631"/>
                </a:lnTo>
                <a:cubicBezTo>
                  <a:pt x="11673389" y="2519631"/>
                  <a:pt x="11452766" y="2112116"/>
                  <a:pt x="11452766" y="1779148"/>
                </a:cubicBezTo>
                <a:cubicBezTo>
                  <a:pt x="11452766" y="1376603"/>
                  <a:pt x="11742027" y="1053573"/>
                  <a:pt x="12109731" y="1053573"/>
                </a:cubicBezTo>
                <a:cubicBezTo>
                  <a:pt x="12256813" y="1053573"/>
                  <a:pt x="12403895" y="1108240"/>
                  <a:pt x="12580393" y="1227512"/>
                </a:cubicBezTo>
                <a:lnTo>
                  <a:pt x="12580393" y="357817"/>
                </a:lnTo>
                <a:cubicBezTo>
                  <a:pt x="12580393" y="154060"/>
                  <a:pt x="12531366" y="114303"/>
                  <a:pt x="12394089" y="114303"/>
                </a:cubicBezTo>
                <a:lnTo>
                  <a:pt x="12315646" y="114303"/>
                </a:lnTo>
                <a:lnTo>
                  <a:pt x="12315646" y="44727"/>
                </a:lnTo>
                <a:close/>
              </a:path>
            </a:pathLst>
          </a:custGeom>
          <a:solidFill>
            <a:schemeClr val="bg1"/>
          </a:solidFill>
          <a:ln w="0">
            <a:solidFill>
              <a:srgbClr val="011F5B">
                <a:alpha val="0"/>
              </a:srgbClr>
            </a:solidFill>
          </a:ln>
        </p:spPr>
        <p:txBody>
          <a:bodyPr wrap="square">
            <a:noAutofit/>
          </a:bodyPr>
          <a:lstStyle>
            <a:lvl1pPr marL="0" indent="0">
              <a:buNone/>
              <a:defRPr sz="700">
                <a:noFill/>
              </a:defRPr>
            </a:lvl1pPr>
            <a:lvl2pPr>
              <a:defRPr sz="700">
                <a:noFill/>
              </a:defRPr>
            </a:lvl2pPr>
            <a:lvl3pPr>
              <a:defRPr sz="700">
                <a:noFill/>
              </a:defRPr>
            </a:lvl3pPr>
            <a:lvl4pPr>
              <a:defRPr sz="700">
                <a:noFill/>
              </a:defRPr>
            </a:lvl4pPr>
            <a:lvl5pPr>
              <a:defRPr sz="700">
                <a:noFill/>
              </a:defRPr>
            </a:lvl5pPr>
          </a:lstStyle>
          <a:p>
            <a:pPr lvl="0"/>
            <a:r>
              <a:rPr lang="en-US" dirty="0"/>
              <a:t>.</a:t>
            </a:r>
          </a:p>
        </p:txBody>
      </p:sp>
      <p:sp>
        <p:nvSpPr>
          <p:cNvPr id="23" name="Logo icon TP 22">
            <a:extLst>
              <a:ext uri="{FF2B5EF4-FFF2-40B4-BE49-F238E27FC236}">
                <a16:creationId xmlns:a16="http://schemas.microsoft.com/office/drawing/2014/main" id="{0F4BCE63-43F3-4555-8BAF-83E42D4B4C3C}"/>
              </a:ext>
            </a:extLst>
          </p:cNvPr>
          <p:cNvSpPr>
            <a:spLocks noGrp="1"/>
          </p:cNvSpPr>
          <p:nvPr>
            <p:ph type="body" sz="quarter" idx="25" hasCustomPrompt="1"/>
          </p:nvPr>
        </p:nvSpPr>
        <p:spPr>
          <a:xfrm>
            <a:off x="728574" y="708568"/>
            <a:ext cx="381588" cy="435946"/>
          </a:xfrm>
          <a:blipFill dpi="0" rotWithShape="1">
            <a:blip r:embed="rId2"/>
            <a:srcRect/>
            <a:stretch>
              <a:fillRect/>
            </a:stretch>
          </a:blipFill>
          <a:ln w="0">
            <a:solidFill>
              <a:srgbClr val="011F5B">
                <a:alpha val="0"/>
              </a:srgbClr>
            </a:solidFill>
          </a:ln>
        </p:spPr>
        <p:txBody>
          <a:bodyPr/>
          <a:lstStyle>
            <a:lvl1pPr marL="0" indent="0">
              <a:buNone/>
              <a:defRPr sz="600">
                <a:noFill/>
              </a:defRPr>
            </a:lvl1pPr>
            <a:lvl2pPr marL="252000" indent="0">
              <a:buNone/>
              <a:defRPr sz="600">
                <a:noFill/>
              </a:defRPr>
            </a:lvl2pPr>
            <a:lvl3pPr marL="468000" indent="0">
              <a:buNone/>
              <a:defRPr sz="600">
                <a:noFill/>
              </a:defRPr>
            </a:lvl3pPr>
            <a:lvl4pPr>
              <a:buNone/>
              <a:defRPr sz="600">
                <a:noFill/>
              </a:defRPr>
            </a:lvl4pPr>
            <a:lvl5pPr>
              <a:buNone/>
              <a:defRPr sz="600">
                <a:noFill/>
              </a:defRPr>
            </a:lvl5pPr>
          </a:lstStyle>
          <a:p>
            <a:pPr lvl="0"/>
            <a:r>
              <a:rPr lang="en-US" dirty="0"/>
              <a:t>.</a:t>
            </a:r>
          </a:p>
        </p:txBody>
      </p:sp>
    </p:spTree>
    <p:extLst>
      <p:ext uri="{BB962C8B-B14F-4D97-AF65-F5344CB8AC3E}">
        <p14:creationId xmlns:p14="http://schemas.microsoft.com/office/powerpoint/2010/main" val="2684084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A with Shie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1D2DF0C-3436-304C-8A6A-2954C19385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5504" y="719138"/>
            <a:ext cx="4885771" cy="5605380"/>
          </a:xfrm>
          <a:prstGeom prst="rect">
            <a:avLst/>
          </a:prstGeom>
        </p:spPr>
      </p:pic>
      <p:sp>
        <p:nvSpPr>
          <p:cNvPr id="14" name="Background">
            <a:extLst>
              <a:ext uri="{FF2B5EF4-FFF2-40B4-BE49-F238E27FC236}">
                <a16:creationId xmlns:a16="http://schemas.microsoft.com/office/drawing/2014/main" id="{1F57E152-F3B9-44F2-A403-AA32120F4BA8}"/>
              </a:ext>
            </a:extLst>
          </p:cNvPr>
          <p:cNvSpPr/>
          <p:nvPr userDrawn="1"/>
        </p:nvSpPr>
        <p:spPr>
          <a:xfrm>
            <a:off x="1" y="9760"/>
            <a:ext cx="12191999" cy="6858000"/>
          </a:xfrm>
          <a:prstGeom prst="rect">
            <a:avLst/>
          </a:prstGeom>
          <a:gradFill>
            <a:gsLst>
              <a:gs pos="11000">
                <a:schemeClr val="bg1">
                  <a:alpha val="0"/>
                </a:schemeClr>
              </a:gs>
              <a:gs pos="51000">
                <a:schemeClr val="bg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Subtitle 2"/>
          <p:cNvSpPr>
            <a:spLocks noGrp="1"/>
          </p:cNvSpPr>
          <p:nvPr>
            <p:ph type="subTitle" idx="1" hasCustomPrompt="1"/>
          </p:nvPr>
        </p:nvSpPr>
        <p:spPr>
          <a:xfrm>
            <a:off x="719999" y="2170800"/>
            <a:ext cx="10748100" cy="237600"/>
          </a:xfrm>
        </p:spPr>
        <p:txBody>
          <a:bodyPr anchor="b" anchorCtr="0"/>
          <a:lstStyle>
            <a:lvl1pPr marL="0" indent="0" algn="l">
              <a:lnSpc>
                <a:spcPct val="100000"/>
              </a:lnSpc>
              <a:spcBef>
                <a:spcPts val="0"/>
              </a:spcBef>
              <a:spcAft>
                <a:spcPts val="0"/>
              </a:spcAft>
              <a:buFont typeface="Calibri Light" panose="020F0302020204030204" pitchFamily="34" charset="0"/>
              <a:buChar char="​"/>
              <a:defRPr sz="1400" b="1" cap="all" spc="200" baseline="0">
                <a:solidFill>
                  <a:schemeClr val="accent3"/>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r>
              <a:rPr lang="en-GB" dirty="0"/>
              <a:t>Click to add subtitle</a:t>
            </a:r>
          </a:p>
        </p:txBody>
      </p:sp>
      <p:sp>
        <p:nvSpPr>
          <p:cNvPr id="2" name="Title 1"/>
          <p:cNvSpPr>
            <a:spLocks noGrp="1"/>
          </p:cNvSpPr>
          <p:nvPr>
            <p:ph type="ctrTitle" hasCustomPrompt="1"/>
          </p:nvPr>
        </p:nvSpPr>
        <p:spPr>
          <a:xfrm>
            <a:off x="720000" y="2549145"/>
            <a:ext cx="10748100" cy="1782000"/>
          </a:xfrm>
        </p:spPr>
        <p:txBody>
          <a:bodyPr anchor="t" anchorCtr="0"/>
          <a:lstStyle>
            <a:lvl1pPr algn="l">
              <a:lnSpc>
                <a:spcPct val="80000"/>
              </a:lnSpc>
              <a:defRPr sz="4400"/>
            </a:lvl1pPr>
          </a:lstStyle>
          <a:p>
            <a:r>
              <a:rPr lang="en-GB" dirty="0"/>
              <a:t>Click to add title</a:t>
            </a:r>
          </a:p>
        </p:txBody>
      </p:sp>
      <p:sp>
        <p:nvSpPr>
          <p:cNvPr id="5" name="Name Placeholder 4">
            <a:extLst>
              <a:ext uri="{FF2B5EF4-FFF2-40B4-BE49-F238E27FC236}">
                <a16:creationId xmlns:a16="http://schemas.microsoft.com/office/drawing/2014/main" id="{0DEBAA78-247D-43D1-9468-6B42F1A7A7F3}"/>
              </a:ext>
            </a:extLst>
          </p:cNvPr>
          <p:cNvSpPr>
            <a:spLocks noGrp="1"/>
          </p:cNvSpPr>
          <p:nvPr>
            <p:ph type="body" sz="quarter" idx="18" hasCustomPrompt="1"/>
          </p:nvPr>
        </p:nvSpPr>
        <p:spPr>
          <a:xfrm>
            <a:off x="720000" y="5638011"/>
            <a:ext cx="5198200" cy="180000"/>
          </a:xfrm>
        </p:spPr>
        <p:txBody>
          <a:bodyPr anchor="b" anchorCtr="0"/>
          <a:lstStyle>
            <a:lvl1pPr marL="0" indent="0">
              <a:buNone/>
              <a:defRPr sz="1000" b="1">
                <a:solidFill>
                  <a:schemeClr val="accent1"/>
                </a:solidFill>
                <a:latin typeface="+mn-lt"/>
              </a:defRPr>
            </a:lvl1pPr>
            <a:lvl2pPr marL="0" indent="0">
              <a:buNone/>
              <a:defRPr sz="1000" b="1">
                <a:solidFill>
                  <a:schemeClr val="accent1"/>
                </a:solidFill>
                <a:latin typeface="+mn-lt"/>
              </a:defRPr>
            </a:lvl2pPr>
            <a:lvl3pPr marL="0" indent="0">
              <a:buNone/>
              <a:defRPr sz="1000" b="1">
                <a:solidFill>
                  <a:schemeClr val="accent1"/>
                </a:solidFill>
                <a:latin typeface="+mn-lt"/>
              </a:defRPr>
            </a:lvl3pPr>
            <a:lvl4pPr marL="0" indent="0">
              <a:buNone/>
              <a:defRPr sz="1000" b="1">
                <a:solidFill>
                  <a:schemeClr val="accent1"/>
                </a:solidFill>
                <a:latin typeface="+mn-lt"/>
              </a:defRPr>
            </a:lvl4pPr>
            <a:lvl5pPr marL="0" indent="0">
              <a:buNone/>
              <a:defRPr sz="1000" b="1">
                <a:solidFill>
                  <a:schemeClr val="accent1"/>
                </a:solidFill>
                <a:latin typeface="+mn-lt"/>
              </a:defRPr>
            </a:lvl5pPr>
          </a:lstStyle>
          <a:p>
            <a:pPr lvl="0"/>
            <a:r>
              <a:rPr lang="en-US" dirty="0"/>
              <a:t>Click to add name</a:t>
            </a:r>
          </a:p>
        </p:txBody>
      </p:sp>
      <p:sp>
        <p:nvSpPr>
          <p:cNvPr id="12" name="Title Placeholder 11">
            <a:extLst>
              <a:ext uri="{FF2B5EF4-FFF2-40B4-BE49-F238E27FC236}">
                <a16:creationId xmlns:a16="http://schemas.microsoft.com/office/drawing/2014/main" id="{A7C73A34-E9C4-4B78-943D-A76709242B66}"/>
              </a:ext>
            </a:extLst>
          </p:cNvPr>
          <p:cNvSpPr>
            <a:spLocks noGrp="1"/>
          </p:cNvSpPr>
          <p:nvPr>
            <p:ph type="body" sz="quarter" idx="19" hasCustomPrompt="1"/>
          </p:nvPr>
        </p:nvSpPr>
        <p:spPr>
          <a:xfrm>
            <a:off x="720000" y="5824490"/>
            <a:ext cx="5198200" cy="180000"/>
          </a:xfrm>
        </p:spPr>
        <p:txBody>
          <a:bodyPr/>
          <a:lstStyle>
            <a:lvl1pPr marL="0" indent="0">
              <a:buNone/>
              <a:defRPr sz="1000" b="0">
                <a:latin typeface="+mj-lt"/>
              </a:defRPr>
            </a:lvl1pPr>
            <a:lvl2pPr marL="0" indent="0">
              <a:buNone/>
              <a:defRPr sz="1000" b="0">
                <a:latin typeface="+mj-lt"/>
              </a:defRPr>
            </a:lvl2pPr>
            <a:lvl3pPr marL="0" indent="0">
              <a:buNone/>
              <a:defRPr sz="1000" b="0">
                <a:latin typeface="+mj-lt"/>
              </a:defRPr>
            </a:lvl3pPr>
            <a:lvl4pPr marL="0" indent="0">
              <a:buNone/>
              <a:defRPr sz="1000" b="0">
                <a:latin typeface="+mj-lt"/>
              </a:defRPr>
            </a:lvl4pPr>
            <a:lvl5pPr marL="0" indent="0">
              <a:buNone/>
              <a:defRPr sz="1000" b="0">
                <a:latin typeface="+mj-lt"/>
              </a:defRPr>
            </a:lvl5pPr>
          </a:lstStyle>
          <a:p>
            <a:pPr lvl="0"/>
            <a:r>
              <a:rPr lang="en-US" dirty="0"/>
              <a:t>Click to add title</a:t>
            </a:r>
          </a:p>
        </p:txBody>
      </p:sp>
      <p:sp>
        <p:nvSpPr>
          <p:cNvPr id="15" name="Date Placeholder 14">
            <a:extLst>
              <a:ext uri="{FF2B5EF4-FFF2-40B4-BE49-F238E27FC236}">
                <a16:creationId xmlns:a16="http://schemas.microsoft.com/office/drawing/2014/main" id="{BF3EC92B-9B31-4374-9D96-FD5435D5528F}"/>
              </a:ext>
            </a:extLst>
          </p:cNvPr>
          <p:cNvSpPr>
            <a:spLocks noGrp="1"/>
          </p:cNvSpPr>
          <p:nvPr>
            <p:ph type="dt" sz="half" idx="20"/>
          </p:nvPr>
        </p:nvSpPr>
        <p:spPr>
          <a:xfrm>
            <a:off x="720000" y="6008211"/>
            <a:ext cx="5198200" cy="180000"/>
          </a:xfrm>
        </p:spPr>
        <p:txBody>
          <a:bodyPr anchor="t" anchorCtr="0"/>
          <a:lstStyle>
            <a:lvl1pPr>
              <a:defRPr sz="1000"/>
            </a:lvl1pPr>
          </a:lstStyle>
          <a:p>
            <a:endParaRPr lang="en-GB" dirty="0"/>
          </a:p>
        </p:txBody>
      </p:sp>
      <p:sp>
        <p:nvSpPr>
          <p:cNvPr id="17" name="Slide Number Placeholder 16" hidden="1">
            <a:extLst>
              <a:ext uri="{FF2B5EF4-FFF2-40B4-BE49-F238E27FC236}">
                <a16:creationId xmlns:a16="http://schemas.microsoft.com/office/drawing/2014/main" id="{E4441515-1B99-4C7A-89E4-F77E36876606}"/>
              </a:ext>
            </a:extLst>
          </p:cNvPr>
          <p:cNvSpPr>
            <a:spLocks noGrp="1" noRot="1" noMove="1" noResize="1" noEditPoints="1" noAdjustHandles="1" noChangeArrowheads="1" noChangeShapeType="1"/>
          </p:cNvSpPr>
          <p:nvPr>
            <p:ph type="sldNum" sz="quarter" idx="22"/>
          </p:nvPr>
        </p:nvSpPr>
        <p:spPr>
          <a:xfrm>
            <a:off x="0" y="6858000"/>
            <a:ext cx="0" cy="0"/>
          </a:xfrm>
        </p:spPr>
        <p:txBody>
          <a:bodyPr/>
          <a:lstStyle>
            <a:lvl1pPr>
              <a:defRPr>
                <a:noFill/>
              </a:defRPr>
            </a:lvl1pPr>
          </a:lstStyle>
          <a:p>
            <a:fld id="{23AA811B-2EBD-4900-905E-5BE206449611}" type="slidenum">
              <a:rPr lang="en-GB" smtClean="0"/>
              <a:pPr/>
              <a:t>‹#›</a:t>
            </a:fld>
            <a:endParaRPr lang="en-GB" dirty="0"/>
          </a:p>
        </p:txBody>
      </p:sp>
      <p:sp>
        <p:nvSpPr>
          <p:cNvPr id="21" name="Line top Placeholder 20">
            <a:extLst>
              <a:ext uri="{FF2B5EF4-FFF2-40B4-BE49-F238E27FC236}">
                <a16:creationId xmlns:a16="http://schemas.microsoft.com/office/drawing/2014/main" id="{FC775527-F2F6-4719-98BF-D44E08A32955}"/>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20" name="Logo TP 19">
            <a:extLst>
              <a:ext uri="{FF2B5EF4-FFF2-40B4-BE49-F238E27FC236}">
                <a16:creationId xmlns:a16="http://schemas.microsoft.com/office/drawing/2014/main" id="{A7F36327-189B-4D14-88B6-BC7B8C056301}"/>
              </a:ext>
            </a:extLst>
          </p:cNvPr>
          <p:cNvSpPr>
            <a:spLocks noGrp="1"/>
          </p:cNvSpPr>
          <p:nvPr>
            <p:ph type="body" sz="quarter" idx="26" hasCustomPrompt="1"/>
          </p:nvPr>
        </p:nvSpPr>
        <p:spPr>
          <a:xfrm>
            <a:off x="1222376" y="709353"/>
            <a:ext cx="2249488" cy="295275"/>
          </a:xfrm>
          <a:custGeom>
            <a:avLst/>
            <a:gdLst>
              <a:gd name="connsiteX0" fmla="*/ 18836270 w 19498138"/>
              <a:gd name="connsiteY0" fmla="*/ 1138058 h 2559388"/>
              <a:gd name="connsiteX1" fmla="*/ 18444052 w 19498138"/>
              <a:gd name="connsiteY1" fmla="*/ 1580360 h 2559388"/>
              <a:gd name="connsiteX2" fmla="*/ 19208878 w 19498138"/>
              <a:gd name="connsiteY2" fmla="*/ 1580360 h 2559388"/>
              <a:gd name="connsiteX3" fmla="*/ 18836270 w 19498138"/>
              <a:gd name="connsiteY3" fmla="*/ 1138058 h 2559388"/>
              <a:gd name="connsiteX4" fmla="*/ 12173467 w 19498138"/>
              <a:gd name="connsiteY4" fmla="*/ 1138058 h 2559388"/>
              <a:gd name="connsiteX5" fmla="*/ 11742027 w 19498138"/>
              <a:gd name="connsiteY5" fmla="*/ 1719511 h 2559388"/>
              <a:gd name="connsiteX6" fmla="*/ 12359770 w 19498138"/>
              <a:gd name="connsiteY6" fmla="*/ 2455025 h 2559388"/>
              <a:gd name="connsiteX7" fmla="*/ 12580393 w 19498138"/>
              <a:gd name="connsiteY7" fmla="*/ 2236359 h 2559388"/>
              <a:gd name="connsiteX8" fmla="*/ 12580393 w 19498138"/>
              <a:gd name="connsiteY8" fmla="*/ 1381573 h 2559388"/>
              <a:gd name="connsiteX9" fmla="*/ 12173467 w 19498138"/>
              <a:gd name="connsiteY9" fmla="*/ 1138058 h 2559388"/>
              <a:gd name="connsiteX10" fmla="*/ 10584984 w 19498138"/>
              <a:gd name="connsiteY10" fmla="*/ 1138058 h 2559388"/>
              <a:gd name="connsiteX11" fmla="*/ 10197668 w 19498138"/>
              <a:gd name="connsiteY11" fmla="*/ 1580360 h 2559388"/>
              <a:gd name="connsiteX12" fmla="*/ 10962493 w 19498138"/>
              <a:gd name="connsiteY12" fmla="*/ 1580360 h 2559388"/>
              <a:gd name="connsiteX13" fmla="*/ 10584984 w 19498138"/>
              <a:gd name="connsiteY13" fmla="*/ 1138058 h 2559388"/>
              <a:gd name="connsiteX14" fmla="*/ 2328795 w 19498138"/>
              <a:gd name="connsiteY14" fmla="*/ 1138058 h 2559388"/>
              <a:gd name="connsiteX15" fmla="*/ 1941479 w 19498138"/>
              <a:gd name="connsiteY15" fmla="*/ 1580360 h 2559388"/>
              <a:gd name="connsiteX16" fmla="*/ 2706305 w 19498138"/>
              <a:gd name="connsiteY16" fmla="*/ 1580360 h 2559388"/>
              <a:gd name="connsiteX17" fmla="*/ 2328795 w 19498138"/>
              <a:gd name="connsiteY17" fmla="*/ 1138058 h 2559388"/>
              <a:gd name="connsiteX18" fmla="*/ 18870590 w 19498138"/>
              <a:gd name="connsiteY18" fmla="*/ 1053573 h 2559388"/>
              <a:gd name="connsiteX19" fmla="*/ 19478528 w 19498138"/>
              <a:gd name="connsiteY19" fmla="*/ 1649936 h 2559388"/>
              <a:gd name="connsiteX20" fmla="*/ 18444052 w 19498138"/>
              <a:gd name="connsiteY20" fmla="*/ 1649936 h 2559388"/>
              <a:gd name="connsiteX21" fmla="*/ 19002962 w 19498138"/>
              <a:gd name="connsiteY21" fmla="*/ 2450055 h 2559388"/>
              <a:gd name="connsiteX22" fmla="*/ 19498138 w 19498138"/>
              <a:gd name="connsiteY22" fmla="*/ 2151874 h 2559388"/>
              <a:gd name="connsiteX23" fmla="*/ 19498138 w 19498138"/>
              <a:gd name="connsiteY23" fmla="*/ 2256237 h 2559388"/>
              <a:gd name="connsiteX24" fmla="*/ 18919616 w 19498138"/>
              <a:gd name="connsiteY24" fmla="*/ 2559388 h 2559388"/>
              <a:gd name="connsiteX25" fmla="*/ 18164596 w 19498138"/>
              <a:gd name="connsiteY25" fmla="*/ 1823875 h 2559388"/>
              <a:gd name="connsiteX26" fmla="*/ 18870590 w 19498138"/>
              <a:gd name="connsiteY26" fmla="*/ 1053573 h 2559388"/>
              <a:gd name="connsiteX27" fmla="*/ 16796736 w 19498138"/>
              <a:gd name="connsiteY27" fmla="*/ 1053573 h 2559388"/>
              <a:gd name="connsiteX28" fmla="*/ 16860472 w 19498138"/>
              <a:gd name="connsiteY28" fmla="*/ 1053573 h 2559388"/>
              <a:gd name="connsiteX29" fmla="*/ 16860472 w 19498138"/>
              <a:gd name="connsiteY29" fmla="*/ 1341815 h 2559388"/>
              <a:gd name="connsiteX30" fmla="*/ 17370356 w 19498138"/>
              <a:gd name="connsiteY30" fmla="*/ 1053573 h 2559388"/>
              <a:gd name="connsiteX31" fmla="*/ 17845920 w 19498138"/>
              <a:gd name="connsiteY31" fmla="*/ 1565451 h 2559388"/>
              <a:gd name="connsiteX32" fmla="*/ 17845920 w 19498138"/>
              <a:gd name="connsiteY32" fmla="*/ 2206540 h 2559388"/>
              <a:gd name="connsiteX33" fmla="*/ 18081250 w 19498138"/>
              <a:gd name="connsiteY33" fmla="*/ 2450055 h 2559388"/>
              <a:gd name="connsiteX34" fmla="*/ 18081250 w 19498138"/>
              <a:gd name="connsiteY34" fmla="*/ 2519631 h 2559388"/>
              <a:gd name="connsiteX35" fmla="*/ 17336036 w 19498138"/>
              <a:gd name="connsiteY35" fmla="*/ 2519631 h 2559388"/>
              <a:gd name="connsiteX36" fmla="*/ 17336036 w 19498138"/>
              <a:gd name="connsiteY36" fmla="*/ 2450055 h 2559388"/>
              <a:gd name="connsiteX37" fmla="*/ 17576270 w 19498138"/>
              <a:gd name="connsiteY37" fmla="*/ 2271146 h 2559388"/>
              <a:gd name="connsiteX38" fmla="*/ 17576270 w 19498138"/>
              <a:gd name="connsiteY38" fmla="*/ 1530663 h 2559388"/>
              <a:gd name="connsiteX39" fmla="*/ 17262496 w 19498138"/>
              <a:gd name="connsiteY39" fmla="*/ 1202664 h 2559388"/>
              <a:gd name="connsiteX40" fmla="*/ 16860472 w 19498138"/>
              <a:gd name="connsiteY40" fmla="*/ 1480966 h 2559388"/>
              <a:gd name="connsiteX41" fmla="*/ 16860472 w 19498138"/>
              <a:gd name="connsiteY41" fmla="*/ 2176722 h 2559388"/>
              <a:gd name="connsiteX42" fmla="*/ 17100706 w 19498138"/>
              <a:gd name="connsiteY42" fmla="*/ 2450055 h 2559388"/>
              <a:gd name="connsiteX43" fmla="*/ 17100706 w 19498138"/>
              <a:gd name="connsiteY43" fmla="*/ 2519631 h 2559388"/>
              <a:gd name="connsiteX44" fmla="*/ 16360394 w 19498138"/>
              <a:gd name="connsiteY44" fmla="*/ 2519631 h 2559388"/>
              <a:gd name="connsiteX45" fmla="*/ 16360394 w 19498138"/>
              <a:gd name="connsiteY45" fmla="*/ 2450055 h 2559388"/>
              <a:gd name="connsiteX46" fmla="*/ 16595724 w 19498138"/>
              <a:gd name="connsiteY46" fmla="*/ 2176722 h 2559388"/>
              <a:gd name="connsiteX47" fmla="*/ 16595724 w 19498138"/>
              <a:gd name="connsiteY47" fmla="*/ 1376603 h 2559388"/>
              <a:gd name="connsiteX48" fmla="*/ 16360394 w 19498138"/>
              <a:gd name="connsiteY48" fmla="*/ 1167876 h 2559388"/>
              <a:gd name="connsiteX49" fmla="*/ 16360394 w 19498138"/>
              <a:gd name="connsiteY49" fmla="*/ 1098301 h 2559388"/>
              <a:gd name="connsiteX50" fmla="*/ 15973080 w 19498138"/>
              <a:gd name="connsiteY50" fmla="*/ 1053573 h 2559388"/>
              <a:gd name="connsiteX51" fmla="*/ 16041716 w 19498138"/>
              <a:gd name="connsiteY51" fmla="*/ 1053573 h 2559388"/>
              <a:gd name="connsiteX52" fmla="*/ 16041716 w 19498138"/>
              <a:gd name="connsiteY52" fmla="*/ 2251268 h 2559388"/>
              <a:gd name="connsiteX53" fmla="*/ 16277048 w 19498138"/>
              <a:gd name="connsiteY53" fmla="*/ 2450055 h 2559388"/>
              <a:gd name="connsiteX54" fmla="*/ 16277048 w 19498138"/>
              <a:gd name="connsiteY54" fmla="*/ 2519631 h 2559388"/>
              <a:gd name="connsiteX55" fmla="*/ 15507320 w 19498138"/>
              <a:gd name="connsiteY55" fmla="*/ 2519631 h 2559388"/>
              <a:gd name="connsiteX56" fmla="*/ 15507320 w 19498138"/>
              <a:gd name="connsiteY56" fmla="*/ 2450055 h 2559388"/>
              <a:gd name="connsiteX57" fmla="*/ 15772068 w 19498138"/>
              <a:gd name="connsiteY57" fmla="*/ 2251268 h 2559388"/>
              <a:gd name="connsiteX58" fmla="*/ 15772068 w 19498138"/>
              <a:gd name="connsiteY58" fmla="*/ 1381573 h 2559388"/>
              <a:gd name="connsiteX59" fmla="*/ 15507320 w 19498138"/>
              <a:gd name="connsiteY59" fmla="*/ 1167876 h 2559388"/>
              <a:gd name="connsiteX60" fmla="*/ 15507320 w 19498138"/>
              <a:gd name="connsiteY60" fmla="*/ 1098301 h 2559388"/>
              <a:gd name="connsiteX61" fmla="*/ 14811133 w 19498138"/>
              <a:gd name="connsiteY61" fmla="*/ 1053573 h 2559388"/>
              <a:gd name="connsiteX62" fmla="*/ 15208253 w 19498138"/>
              <a:gd name="connsiteY62" fmla="*/ 1138058 h 2559388"/>
              <a:gd name="connsiteX63" fmla="*/ 15301405 w 19498138"/>
              <a:gd name="connsiteY63" fmla="*/ 1053573 h 2559388"/>
              <a:gd name="connsiteX64" fmla="*/ 15370043 w 19498138"/>
              <a:gd name="connsiteY64" fmla="*/ 1053573 h 2559388"/>
              <a:gd name="connsiteX65" fmla="*/ 15370043 w 19498138"/>
              <a:gd name="connsiteY65" fmla="*/ 1555512 h 2559388"/>
              <a:gd name="connsiteX66" fmla="*/ 15301405 w 19498138"/>
              <a:gd name="connsiteY66" fmla="*/ 1555512 h 2559388"/>
              <a:gd name="connsiteX67" fmla="*/ 14830744 w 19498138"/>
              <a:gd name="connsiteY67" fmla="*/ 1138058 h 2559388"/>
              <a:gd name="connsiteX68" fmla="*/ 14360082 w 19498138"/>
              <a:gd name="connsiteY68" fmla="*/ 1724481 h 2559388"/>
              <a:gd name="connsiteX69" fmla="*/ 14884674 w 19498138"/>
              <a:gd name="connsiteY69" fmla="*/ 2440116 h 2559388"/>
              <a:gd name="connsiteX70" fmla="*/ 15409265 w 19498138"/>
              <a:gd name="connsiteY70" fmla="*/ 2141935 h 2559388"/>
              <a:gd name="connsiteX71" fmla="*/ 15409265 w 19498138"/>
              <a:gd name="connsiteY71" fmla="*/ 2246298 h 2559388"/>
              <a:gd name="connsiteX72" fmla="*/ 14791522 w 19498138"/>
              <a:gd name="connsiteY72" fmla="*/ 2559388 h 2559388"/>
              <a:gd name="connsiteX73" fmla="*/ 14085529 w 19498138"/>
              <a:gd name="connsiteY73" fmla="*/ 1843753 h 2559388"/>
              <a:gd name="connsiteX74" fmla="*/ 14811133 w 19498138"/>
              <a:gd name="connsiteY74" fmla="*/ 1053573 h 2559388"/>
              <a:gd name="connsiteX75" fmla="*/ 13678603 w 19498138"/>
              <a:gd name="connsiteY75" fmla="*/ 1053573 h 2559388"/>
              <a:gd name="connsiteX76" fmla="*/ 13747241 w 19498138"/>
              <a:gd name="connsiteY76" fmla="*/ 1053573 h 2559388"/>
              <a:gd name="connsiteX77" fmla="*/ 13747241 w 19498138"/>
              <a:gd name="connsiteY77" fmla="*/ 2251268 h 2559388"/>
              <a:gd name="connsiteX78" fmla="*/ 13982572 w 19498138"/>
              <a:gd name="connsiteY78" fmla="*/ 2450055 h 2559388"/>
              <a:gd name="connsiteX79" fmla="*/ 13982572 w 19498138"/>
              <a:gd name="connsiteY79" fmla="*/ 2519631 h 2559388"/>
              <a:gd name="connsiteX80" fmla="*/ 13212844 w 19498138"/>
              <a:gd name="connsiteY80" fmla="*/ 2519631 h 2559388"/>
              <a:gd name="connsiteX81" fmla="*/ 13212844 w 19498138"/>
              <a:gd name="connsiteY81" fmla="*/ 2450055 h 2559388"/>
              <a:gd name="connsiteX82" fmla="*/ 13477591 w 19498138"/>
              <a:gd name="connsiteY82" fmla="*/ 2251268 h 2559388"/>
              <a:gd name="connsiteX83" fmla="*/ 13477591 w 19498138"/>
              <a:gd name="connsiteY83" fmla="*/ 1381573 h 2559388"/>
              <a:gd name="connsiteX84" fmla="*/ 13212844 w 19498138"/>
              <a:gd name="connsiteY84" fmla="*/ 1167876 h 2559388"/>
              <a:gd name="connsiteX85" fmla="*/ 13212844 w 19498138"/>
              <a:gd name="connsiteY85" fmla="*/ 1098301 h 2559388"/>
              <a:gd name="connsiteX86" fmla="*/ 10624205 w 19498138"/>
              <a:gd name="connsiteY86" fmla="*/ 1053573 h 2559388"/>
              <a:gd name="connsiteX87" fmla="*/ 11227241 w 19498138"/>
              <a:gd name="connsiteY87" fmla="*/ 1649936 h 2559388"/>
              <a:gd name="connsiteX88" fmla="*/ 10197668 w 19498138"/>
              <a:gd name="connsiteY88" fmla="*/ 1649936 h 2559388"/>
              <a:gd name="connsiteX89" fmla="*/ 10756579 w 19498138"/>
              <a:gd name="connsiteY89" fmla="*/ 2450055 h 2559388"/>
              <a:gd name="connsiteX90" fmla="*/ 11251754 w 19498138"/>
              <a:gd name="connsiteY90" fmla="*/ 2151874 h 2559388"/>
              <a:gd name="connsiteX91" fmla="*/ 11251754 w 19498138"/>
              <a:gd name="connsiteY91" fmla="*/ 2256237 h 2559388"/>
              <a:gd name="connsiteX92" fmla="*/ 10673233 w 19498138"/>
              <a:gd name="connsiteY92" fmla="*/ 2559388 h 2559388"/>
              <a:gd name="connsiteX93" fmla="*/ 9918213 w 19498138"/>
              <a:gd name="connsiteY93" fmla="*/ 1823875 h 2559388"/>
              <a:gd name="connsiteX94" fmla="*/ 10624205 w 19498138"/>
              <a:gd name="connsiteY94" fmla="*/ 1053573 h 2559388"/>
              <a:gd name="connsiteX95" fmla="*/ 5294943 w 19498138"/>
              <a:gd name="connsiteY95" fmla="*/ 1053573 h 2559388"/>
              <a:gd name="connsiteX96" fmla="*/ 5358679 w 19498138"/>
              <a:gd name="connsiteY96" fmla="*/ 1053573 h 2559388"/>
              <a:gd name="connsiteX97" fmla="*/ 5358679 w 19498138"/>
              <a:gd name="connsiteY97" fmla="*/ 1341815 h 2559388"/>
              <a:gd name="connsiteX98" fmla="*/ 5868562 w 19498138"/>
              <a:gd name="connsiteY98" fmla="*/ 1053573 h 2559388"/>
              <a:gd name="connsiteX99" fmla="*/ 6344127 w 19498138"/>
              <a:gd name="connsiteY99" fmla="*/ 1565451 h 2559388"/>
              <a:gd name="connsiteX100" fmla="*/ 6344127 w 19498138"/>
              <a:gd name="connsiteY100" fmla="*/ 2206540 h 2559388"/>
              <a:gd name="connsiteX101" fmla="*/ 6579458 w 19498138"/>
              <a:gd name="connsiteY101" fmla="*/ 2450055 h 2559388"/>
              <a:gd name="connsiteX102" fmla="*/ 6579458 w 19498138"/>
              <a:gd name="connsiteY102" fmla="*/ 2519631 h 2559388"/>
              <a:gd name="connsiteX103" fmla="*/ 5834244 w 19498138"/>
              <a:gd name="connsiteY103" fmla="*/ 2519631 h 2559388"/>
              <a:gd name="connsiteX104" fmla="*/ 5834244 w 19498138"/>
              <a:gd name="connsiteY104" fmla="*/ 2450055 h 2559388"/>
              <a:gd name="connsiteX105" fmla="*/ 6074477 w 19498138"/>
              <a:gd name="connsiteY105" fmla="*/ 2271146 h 2559388"/>
              <a:gd name="connsiteX106" fmla="*/ 6074477 w 19498138"/>
              <a:gd name="connsiteY106" fmla="*/ 1530663 h 2559388"/>
              <a:gd name="connsiteX107" fmla="*/ 5760703 w 19498138"/>
              <a:gd name="connsiteY107" fmla="*/ 1202664 h 2559388"/>
              <a:gd name="connsiteX108" fmla="*/ 5358679 w 19498138"/>
              <a:gd name="connsiteY108" fmla="*/ 1480966 h 2559388"/>
              <a:gd name="connsiteX109" fmla="*/ 5358679 w 19498138"/>
              <a:gd name="connsiteY109" fmla="*/ 2176722 h 2559388"/>
              <a:gd name="connsiteX110" fmla="*/ 5598912 w 19498138"/>
              <a:gd name="connsiteY110" fmla="*/ 2450055 h 2559388"/>
              <a:gd name="connsiteX111" fmla="*/ 5598912 w 19498138"/>
              <a:gd name="connsiteY111" fmla="*/ 2519631 h 2559388"/>
              <a:gd name="connsiteX112" fmla="*/ 4858601 w 19498138"/>
              <a:gd name="connsiteY112" fmla="*/ 2519631 h 2559388"/>
              <a:gd name="connsiteX113" fmla="*/ 4858601 w 19498138"/>
              <a:gd name="connsiteY113" fmla="*/ 2450055 h 2559388"/>
              <a:gd name="connsiteX114" fmla="*/ 5093932 w 19498138"/>
              <a:gd name="connsiteY114" fmla="*/ 2176722 h 2559388"/>
              <a:gd name="connsiteX115" fmla="*/ 5093932 w 19498138"/>
              <a:gd name="connsiteY115" fmla="*/ 1376603 h 2559388"/>
              <a:gd name="connsiteX116" fmla="*/ 4858601 w 19498138"/>
              <a:gd name="connsiteY116" fmla="*/ 1167876 h 2559388"/>
              <a:gd name="connsiteX117" fmla="*/ 4858601 w 19498138"/>
              <a:gd name="connsiteY117" fmla="*/ 1098301 h 2559388"/>
              <a:gd name="connsiteX118" fmla="*/ 3510352 w 19498138"/>
              <a:gd name="connsiteY118" fmla="*/ 1053573 h 2559388"/>
              <a:gd name="connsiteX119" fmla="*/ 3578990 w 19498138"/>
              <a:gd name="connsiteY119" fmla="*/ 1053573 h 2559388"/>
              <a:gd name="connsiteX120" fmla="*/ 3578990 w 19498138"/>
              <a:gd name="connsiteY120" fmla="*/ 1341815 h 2559388"/>
              <a:gd name="connsiteX121" fmla="*/ 4083971 w 19498138"/>
              <a:gd name="connsiteY121" fmla="*/ 1053573 h 2559388"/>
              <a:gd name="connsiteX122" fmla="*/ 4559535 w 19498138"/>
              <a:gd name="connsiteY122" fmla="*/ 1565451 h 2559388"/>
              <a:gd name="connsiteX123" fmla="*/ 4559535 w 19498138"/>
              <a:gd name="connsiteY123" fmla="*/ 2206540 h 2559388"/>
              <a:gd name="connsiteX124" fmla="*/ 4794865 w 19498138"/>
              <a:gd name="connsiteY124" fmla="*/ 2450055 h 2559388"/>
              <a:gd name="connsiteX125" fmla="*/ 4794865 w 19498138"/>
              <a:gd name="connsiteY125" fmla="*/ 2519631 h 2559388"/>
              <a:gd name="connsiteX126" fmla="*/ 4049651 w 19498138"/>
              <a:gd name="connsiteY126" fmla="*/ 2519631 h 2559388"/>
              <a:gd name="connsiteX127" fmla="*/ 4049651 w 19498138"/>
              <a:gd name="connsiteY127" fmla="*/ 2450055 h 2559388"/>
              <a:gd name="connsiteX128" fmla="*/ 4289885 w 19498138"/>
              <a:gd name="connsiteY128" fmla="*/ 2271146 h 2559388"/>
              <a:gd name="connsiteX129" fmla="*/ 4289885 w 19498138"/>
              <a:gd name="connsiteY129" fmla="*/ 1530663 h 2559388"/>
              <a:gd name="connsiteX130" fmla="*/ 3976110 w 19498138"/>
              <a:gd name="connsiteY130" fmla="*/ 1202664 h 2559388"/>
              <a:gd name="connsiteX131" fmla="*/ 3578990 w 19498138"/>
              <a:gd name="connsiteY131" fmla="*/ 1480966 h 2559388"/>
              <a:gd name="connsiteX132" fmla="*/ 3578990 w 19498138"/>
              <a:gd name="connsiteY132" fmla="*/ 2176722 h 2559388"/>
              <a:gd name="connsiteX133" fmla="*/ 3814321 w 19498138"/>
              <a:gd name="connsiteY133" fmla="*/ 2450055 h 2559388"/>
              <a:gd name="connsiteX134" fmla="*/ 3814321 w 19498138"/>
              <a:gd name="connsiteY134" fmla="*/ 2519631 h 2559388"/>
              <a:gd name="connsiteX135" fmla="*/ 3074010 w 19498138"/>
              <a:gd name="connsiteY135" fmla="*/ 2519631 h 2559388"/>
              <a:gd name="connsiteX136" fmla="*/ 3074010 w 19498138"/>
              <a:gd name="connsiteY136" fmla="*/ 2450055 h 2559388"/>
              <a:gd name="connsiteX137" fmla="*/ 3309340 w 19498138"/>
              <a:gd name="connsiteY137" fmla="*/ 2176722 h 2559388"/>
              <a:gd name="connsiteX138" fmla="*/ 3309340 w 19498138"/>
              <a:gd name="connsiteY138" fmla="*/ 1376603 h 2559388"/>
              <a:gd name="connsiteX139" fmla="*/ 3074010 w 19498138"/>
              <a:gd name="connsiteY139" fmla="*/ 1167876 h 2559388"/>
              <a:gd name="connsiteX140" fmla="*/ 3074010 w 19498138"/>
              <a:gd name="connsiteY140" fmla="*/ 1098301 h 2559388"/>
              <a:gd name="connsiteX141" fmla="*/ 2368017 w 19498138"/>
              <a:gd name="connsiteY141" fmla="*/ 1053573 h 2559388"/>
              <a:gd name="connsiteX142" fmla="*/ 2971052 w 19498138"/>
              <a:gd name="connsiteY142" fmla="*/ 1649936 h 2559388"/>
              <a:gd name="connsiteX143" fmla="*/ 1941479 w 19498138"/>
              <a:gd name="connsiteY143" fmla="*/ 1649936 h 2559388"/>
              <a:gd name="connsiteX144" fmla="*/ 2500390 w 19498138"/>
              <a:gd name="connsiteY144" fmla="*/ 2450055 h 2559388"/>
              <a:gd name="connsiteX145" fmla="*/ 2995566 w 19498138"/>
              <a:gd name="connsiteY145" fmla="*/ 2151874 h 2559388"/>
              <a:gd name="connsiteX146" fmla="*/ 2995566 w 19498138"/>
              <a:gd name="connsiteY146" fmla="*/ 2256237 h 2559388"/>
              <a:gd name="connsiteX147" fmla="*/ 2417044 w 19498138"/>
              <a:gd name="connsiteY147" fmla="*/ 2559388 h 2559388"/>
              <a:gd name="connsiteX148" fmla="*/ 1662024 w 19498138"/>
              <a:gd name="connsiteY148" fmla="*/ 1823875 h 2559388"/>
              <a:gd name="connsiteX149" fmla="*/ 2368017 w 19498138"/>
              <a:gd name="connsiteY149" fmla="*/ 1053573 h 2559388"/>
              <a:gd name="connsiteX150" fmla="*/ 15909344 w 19498138"/>
              <a:gd name="connsiteY150" fmla="*/ 323030 h 2559388"/>
              <a:gd name="connsiteX151" fmla="*/ 16080940 w 19498138"/>
              <a:gd name="connsiteY151" fmla="*/ 491999 h 2559388"/>
              <a:gd name="connsiteX152" fmla="*/ 15909344 w 19498138"/>
              <a:gd name="connsiteY152" fmla="*/ 670908 h 2559388"/>
              <a:gd name="connsiteX153" fmla="*/ 15737748 w 19498138"/>
              <a:gd name="connsiteY153" fmla="*/ 491999 h 2559388"/>
              <a:gd name="connsiteX154" fmla="*/ 15909344 w 19498138"/>
              <a:gd name="connsiteY154" fmla="*/ 323030 h 2559388"/>
              <a:gd name="connsiteX155" fmla="*/ 13619771 w 19498138"/>
              <a:gd name="connsiteY155" fmla="*/ 323030 h 2559388"/>
              <a:gd name="connsiteX156" fmla="*/ 13786463 w 19498138"/>
              <a:gd name="connsiteY156" fmla="*/ 491999 h 2559388"/>
              <a:gd name="connsiteX157" fmla="*/ 13619771 w 19498138"/>
              <a:gd name="connsiteY157" fmla="*/ 670908 h 2559388"/>
              <a:gd name="connsiteX158" fmla="*/ 13443272 w 19498138"/>
              <a:gd name="connsiteY158" fmla="*/ 491999 h 2559388"/>
              <a:gd name="connsiteX159" fmla="*/ 13619771 w 19498138"/>
              <a:gd name="connsiteY159" fmla="*/ 323030 h 2559388"/>
              <a:gd name="connsiteX160" fmla="*/ 558911 w 19498138"/>
              <a:gd name="connsiteY160" fmla="*/ 303151 h 2559388"/>
              <a:gd name="connsiteX161" fmla="*/ 558911 w 19498138"/>
              <a:gd name="connsiteY161" fmla="*/ 1336845 h 2559388"/>
              <a:gd name="connsiteX162" fmla="*/ 843269 w 19498138"/>
              <a:gd name="connsiteY162" fmla="*/ 1376603 h 2559388"/>
              <a:gd name="connsiteX163" fmla="*/ 1392375 w 19498138"/>
              <a:gd name="connsiteY163" fmla="*/ 879634 h 2559388"/>
              <a:gd name="connsiteX164" fmla="*/ 843269 w 19498138"/>
              <a:gd name="connsiteY164" fmla="*/ 303151 h 2559388"/>
              <a:gd name="connsiteX165" fmla="*/ 7123660 w 19498138"/>
              <a:gd name="connsiteY165" fmla="*/ 218666 h 2559388"/>
              <a:gd name="connsiteX166" fmla="*/ 7697278 w 19498138"/>
              <a:gd name="connsiteY166" fmla="*/ 218666 h 2559388"/>
              <a:gd name="connsiteX167" fmla="*/ 8422882 w 19498138"/>
              <a:gd name="connsiteY167" fmla="*/ 2027632 h 2559388"/>
              <a:gd name="connsiteX168" fmla="*/ 9158291 w 19498138"/>
              <a:gd name="connsiteY168" fmla="*/ 218666 h 2559388"/>
              <a:gd name="connsiteX169" fmla="*/ 9692688 w 19498138"/>
              <a:gd name="connsiteY169" fmla="*/ 218666 h 2559388"/>
              <a:gd name="connsiteX170" fmla="*/ 9692688 w 19498138"/>
              <a:gd name="connsiteY170" fmla="*/ 283272 h 2559388"/>
              <a:gd name="connsiteX171" fmla="*/ 9437746 w 19498138"/>
              <a:gd name="connsiteY171" fmla="*/ 641090 h 2559388"/>
              <a:gd name="connsiteX172" fmla="*/ 9555411 w 19498138"/>
              <a:gd name="connsiteY172" fmla="*/ 2057450 h 2559388"/>
              <a:gd name="connsiteX173" fmla="*/ 9834867 w 19498138"/>
              <a:gd name="connsiteY173" fmla="*/ 2450055 h 2559388"/>
              <a:gd name="connsiteX174" fmla="*/ 9834867 w 19498138"/>
              <a:gd name="connsiteY174" fmla="*/ 2519631 h 2559388"/>
              <a:gd name="connsiteX175" fmla="*/ 9021014 w 19498138"/>
              <a:gd name="connsiteY175" fmla="*/ 2519631 h 2559388"/>
              <a:gd name="connsiteX176" fmla="*/ 9021014 w 19498138"/>
              <a:gd name="connsiteY176" fmla="*/ 2450055 h 2559388"/>
              <a:gd name="connsiteX177" fmla="*/ 9251442 w 19498138"/>
              <a:gd name="connsiteY177" fmla="*/ 2102177 h 2559388"/>
              <a:gd name="connsiteX178" fmla="*/ 9143582 w 19498138"/>
              <a:gd name="connsiteY178" fmla="*/ 616241 h 2559388"/>
              <a:gd name="connsiteX179" fmla="*/ 9133777 w 19498138"/>
              <a:gd name="connsiteY179" fmla="*/ 616241 h 2559388"/>
              <a:gd name="connsiteX180" fmla="*/ 8359146 w 19498138"/>
              <a:gd name="connsiteY180" fmla="*/ 2519631 h 2559388"/>
              <a:gd name="connsiteX181" fmla="*/ 8300314 w 19498138"/>
              <a:gd name="connsiteY181" fmla="*/ 2519631 h 2559388"/>
              <a:gd name="connsiteX182" fmla="*/ 7535488 w 19498138"/>
              <a:gd name="connsiteY182" fmla="*/ 616241 h 2559388"/>
              <a:gd name="connsiteX183" fmla="*/ 7530586 w 19498138"/>
              <a:gd name="connsiteY183" fmla="*/ 616241 h 2559388"/>
              <a:gd name="connsiteX184" fmla="*/ 7403115 w 19498138"/>
              <a:gd name="connsiteY184" fmla="*/ 2037571 h 2559388"/>
              <a:gd name="connsiteX185" fmla="*/ 7697278 w 19498138"/>
              <a:gd name="connsiteY185" fmla="*/ 2450055 h 2559388"/>
              <a:gd name="connsiteX186" fmla="*/ 7697278 w 19498138"/>
              <a:gd name="connsiteY186" fmla="*/ 2519631 h 2559388"/>
              <a:gd name="connsiteX187" fmla="*/ 6991287 w 19498138"/>
              <a:gd name="connsiteY187" fmla="*/ 2519631 h 2559388"/>
              <a:gd name="connsiteX188" fmla="*/ 6991287 w 19498138"/>
              <a:gd name="connsiteY188" fmla="*/ 2450055 h 2559388"/>
              <a:gd name="connsiteX189" fmla="*/ 7280547 w 19498138"/>
              <a:gd name="connsiteY189" fmla="*/ 2027632 h 2559388"/>
              <a:gd name="connsiteX190" fmla="*/ 7417823 w 19498138"/>
              <a:gd name="connsiteY190" fmla="*/ 447272 h 2559388"/>
              <a:gd name="connsiteX191" fmla="*/ 7123660 w 19498138"/>
              <a:gd name="connsiteY191" fmla="*/ 283272 h 2559388"/>
              <a:gd name="connsiteX192" fmla="*/ 0 w 19498138"/>
              <a:gd name="connsiteY192" fmla="*/ 218666 h 2559388"/>
              <a:gd name="connsiteX193" fmla="*/ 828561 w 19498138"/>
              <a:gd name="connsiteY193" fmla="*/ 218666 h 2559388"/>
              <a:gd name="connsiteX194" fmla="*/ 1711051 w 19498138"/>
              <a:gd name="connsiteY194" fmla="*/ 869695 h 2559388"/>
              <a:gd name="connsiteX195" fmla="*/ 907005 w 19498138"/>
              <a:gd name="connsiteY195" fmla="*/ 1466057 h 2559388"/>
              <a:gd name="connsiteX196" fmla="*/ 558911 w 19498138"/>
              <a:gd name="connsiteY196" fmla="*/ 1441209 h 2559388"/>
              <a:gd name="connsiteX197" fmla="*/ 558911 w 19498138"/>
              <a:gd name="connsiteY197" fmla="*/ 2082298 h 2559388"/>
              <a:gd name="connsiteX198" fmla="*/ 818755 w 19498138"/>
              <a:gd name="connsiteY198" fmla="*/ 2450055 h 2559388"/>
              <a:gd name="connsiteX199" fmla="*/ 818755 w 19498138"/>
              <a:gd name="connsiteY199" fmla="*/ 2519631 h 2559388"/>
              <a:gd name="connsiteX200" fmla="*/ 0 w 19498138"/>
              <a:gd name="connsiteY200" fmla="*/ 2519631 h 2559388"/>
              <a:gd name="connsiteX201" fmla="*/ 0 w 19498138"/>
              <a:gd name="connsiteY201" fmla="*/ 2450055 h 2559388"/>
              <a:gd name="connsiteX202" fmla="*/ 259845 w 19498138"/>
              <a:gd name="connsiteY202" fmla="*/ 2092238 h 2559388"/>
              <a:gd name="connsiteX203" fmla="*/ 259845 w 19498138"/>
              <a:gd name="connsiteY203" fmla="*/ 651029 h 2559388"/>
              <a:gd name="connsiteX204" fmla="*/ 0 w 19498138"/>
              <a:gd name="connsiteY204" fmla="*/ 283272 h 2559388"/>
              <a:gd name="connsiteX205" fmla="*/ 12781405 w 19498138"/>
              <a:gd name="connsiteY205" fmla="*/ 0 h 2559388"/>
              <a:gd name="connsiteX206" fmla="*/ 12850043 w 19498138"/>
              <a:gd name="connsiteY206" fmla="*/ 0 h 2559388"/>
              <a:gd name="connsiteX207" fmla="*/ 12850043 w 19498138"/>
              <a:gd name="connsiteY207" fmla="*/ 2241328 h 2559388"/>
              <a:gd name="connsiteX208" fmla="*/ 13085373 w 19498138"/>
              <a:gd name="connsiteY208" fmla="*/ 2450055 h 2559388"/>
              <a:gd name="connsiteX209" fmla="*/ 13085373 w 19498138"/>
              <a:gd name="connsiteY209" fmla="*/ 2519631 h 2559388"/>
              <a:gd name="connsiteX210" fmla="*/ 12266618 w 19498138"/>
              <a:gd name="connsiteY210" fmla="*/ 2519631 h 2559388"/>
              <a:gd name="connsiteX211" fmla="*/ 11452766 w 19498138"/>
              <a:gd name="connsiteY211" fmla="*/ 1779148 h 2559388"/>
              <a:gd name="connsiteX212" fmla="*/ 12109731 w 19498138"/>
              <a:gd name="connsiteY212" fmla="*/ 1053573 h 2559388"/>
              <a:gd name="connsiteX213" fmla="*/ 12580393 w 19498138"/>
              <a:gd name="connsiteY213" fmla="*/ 1227512 h 2559388"/>
              <a:gd name="connsiteX214" fmla="*/ 12580393 w 19498138"/>
              <a:gd name="connsiteY214" fmla="*/ 357817 h 2559388"/>
              <a:gd name="connsiteX215" fmla="*/ 12394089 w 19498138"/>
              <a:gd name="connsiteY215" fmla="*/ 114303 h 2559388"/>
              <a:gd name="connsiteX216" fmla="*/ 12315646 w 19498138"/>
              <a:gd name="connsiteY216" fmla="*/ 114303 h 2559388"/>
              <a:gd name="connsiteX217" fmla="*/ 12315646 w 19498138"/>
              <a:gd name="connsiteY217" fmla="*/ 44727 h 255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9498138" h="2559388">
                <a:moveTo>
                  <a:pt x="18836270" y="1138058"/>
                </a:moveTo>
                <a:cubicBezTo>
                  <a:pt x="18600940" y="1138058"/>
                  <a:pt x="18463662" y="1316967"/>
                  <a:pt x="18444052" y="1580360"/>
                </a:cubicBezTo>
                <a:lnTo>
                  <a:pt x="19208878" y="1580360"/>
                </a:lnTo>
                <a:cubicBezTo>
                  <a:pt x="19223586" y="1267270"/>
                  <a:pt x="19012768" y="1138058"/>
                  <a:pt x="18836270" y="1138058"/>
                </a:cubicBezTo>
                <a:close/>
                <a:moveTo>
                  <a:pt x="12173467" y="1138058"/>
                </a:moveTo>
                <a:cubicBezTo>
                  <a:pt x="11918525" y="1138058"/>
                  <a:pt x="11742027" y="1371633"/>
                  <a:pt x="11742027" y="1719511"/>
                </a:cubicBezTo>
                <a:cubicBezTo>
                  <a:pt x="11742027" y="2057450"/>
                  <a:pt x="11898914" y="2455025"/>
                  <a:pt x="12359770" y="2455025"/>
                </a:cubicBezTo>
                <a:cubicBezTo>
                  <a:pt x="12516657" y="2455025"/>
                  <a:pt x="12580393" y="2390419"/>
                  <a:pt x="12580393" y="2236359"/>
                </a:cubicBezTo>
                <a:lnTo>
                  <a:pt x="12580393" y="1381573"/>
                </a:lnTo>
                <a:cubicBezTo>
                  <a:pt x="12467630" y="1227512"/>
                  <a:pt x="12315646" y="1138058"/>
                  <a:pt x="12173467" y="1138058"/>
                </a:cubicBezTo>
                <a:close/>
                <a:moveTo>
                  <a:pt x="10584984" y="1138058"/>
                </a:moveTo>
                <a:cubicBezTo>
                  <a:pt x="10354556" y="1138058"/>
                  <a:pt x="10212377" y="1316967"/>
                  <a:pt x="10197668" y="1580360"/>
                </a:cubicBezTo>
                <a:lnTo>
                  <a:pt x="10962493" y="1580360"/>
                </a:lnTo>
                <a:cubicBezTo>
                  <a:pt x="10977202" y="1267270"/>
                  <a:pt x="10766384" y="1138058"/>
                  <a:pt x="10584984" y="1138058"/>
                </a:cubicBezTo>
                <a:close/>
                <a:moveTo>
                  <a:pt x="2328795" y="1138058"/>
                </a:moveTo>
                <a:cubicBezTo>
                  <a:pt x="2098367" y="1138058"/>
                  <a:pt x="1956188" y="1316967"/>
                  <a:pt x="1941479" y="1580360"/>
                </a:cubicBezTo>
                <a:lnTo>
                  <a:pt x="2706305" y="1580360"/>
                </a:lnTo>
                <a:cubicBezTo>
                  <a:pt x="2721013" y="1267270"/>
                  <a:pt x="2510196" y="1138058"/>
                  <a:pt x="2328795" y="1138058"/>
                </a:cubicBezTo>
                <a:close/>
                <a:moveTo>
                  <a:pt x="18870590" y="1053573"/>
                </a:moveTo>
                <a:cubicBezTo>
                  <a:pt x="19194170" y="1053573"/>
                  <a:pt x="19498138" y="1321936"/>
                  <a:pt x="19478528" y="1649936"/>
                </a:cubicBezTo>
                <a:lnTo>
                  <a:pt x="18444052" y="1649936"/>
                </a:lnTo>
                <a:cubicBezTo>
                  <a:pt x="18439150" y="2291025"/>
                  <a:pt x="18816660" y="2450055"/>
                  <a:pt x="19002962" y="2450055"/>
                </a:cubicBezTo>
                <a:cubicBezTo>
                  <a:pt x="19199072" y="2450055"/>
                  <a:pt x="19297126" y="2380479"/>
                  <a:pt x="19498138" y="2151874"/>
                </a:cubicBezTo>
                <a:lnTo>
                  <a:pt x="19498138" y="2256237"/>
                </a:lnTo>
                <a:cubicBezTo>
                  <a:pt x="19331446" y="2474903"/>
                  <a:pt x="19164752" y="2559388"/>
                  <a:pt x="18919616" y="2559388"/>
                </a:cubicBezTo>
                <a:cubicBezTo>
                  <a:pt x="18483274" y="2559388"/>
                  <a:pt x="18164596" y="2251268"/>
                  <a:pt x="18164596" y="1823875"/>
                </a:cubicBezTo>
                <a:cubicBezTo>
                  <a:pt x="18164596" y="1391512"/>
                  <a:pt x="18473468" y="1053573"/>
                  <a:pt x="18870590" y="1053573"/>
                </a:cubicBezTo>
                <a:close/>
                <a:moveTo>
                  <a:pt x="16796736" y="1053573"/>
                </a:moveTo>
                <a:lnTo>
                  <a:pt x="16860472" y="1053573"/>
                </a:lnTo>
                <a:lnTo>
                  <a:pt x="16860472" y="1341815"/>
                </a:lnTo>
                <a:cubicBezTo>
                  <a:pt x="17027164" y="1147997"/>
                  <a:pt x="17193858" y="1053573"/>
                  <a:pt x="17370356" y="1053573"/>
                </a:cubicBezTo>
                <a:cubicBezTo>
                  <a:pt x="17605686" y="1053573"/>
                  <a:pt x="17845920" y="1222543"/>
                  <a:pt x="17845920" y="1565451"/>
                </a:cubicBezTo>
                <a:lnTo>
                  <a:pt x="17845920" y="2206540"/>
                </a:lnTo>
                <a:cubicBezTo>
                  <a:pt x="17845920" y="2395389"/>
                  <a:pt x="17885142" y="2450055"/>
                  <a:pt x="18081250" y="2450055"/>
                </a:cubicBezTo>
                <a:lnTo>
                  <a:pt x="18081250" y="2519631"/>
                </a:lnTo>
                <a:lnTo>
                  <a:pt x="17336036" y="2519631"/>
                </a:lnTo>
                <a:lnTo>
                  <a:pt x="17336036" y="2450055"/>
                </a:lnTo>
                <a:cubicBezTo>
                  <a:pt x="17522340" y="2450055"/>
                  <a:pt x="17576270" y="2405328"/>
                  <a:pt x="17576270" y="2271146"/>
                </a:cubicBezTo>
                <a:lnTo>
                  <a:pt x="17576270" y="1530663"/>
                </a:lnTo>
                <a:cubicBezTo>
                  <a:pt x="17576270" y="1302058"/>
                  <a:pt x="17414480" y="1202664"/>
                  <a:pt x="17262496" y="1202664"/>
                </a:cubicBezTo>
                <a:cubicBezTo>
                  <a:pt x="17125220" y="1202664"/>
                  <a:pt x="17002650" y="1292118"/>
                  <a:pt x="16860472" y="1480966"/>
                </a:cubicBezTo>
                <a:lnTo>
                  <a:pt x="16860472" y="2176722"/>
                </a:lnTo>
                <a:cubicBezTo>
                  <a:pt x="16860472" y="2395389"/>
                  <a:pt x="16889888" y="2450055"/>
                  <a:pt x="17100706" y="2450055"/>
                </a:cubicBezTo>
                <a:lnTo>
                  <a:pt x="17100706" y="2519631"/>
                </a:lnTo>
                <a:lnTo>
                  <a:pt x="16360394" y="2519631"/>
                </a:lnTo>
                <a:lnTo>
                  <a:pt x="16360394" y="2450055"/>
                </a:lnTo>
                <a:cubicBezTo>
                  <a:pt x="16546696" y="2450055"/>
                  <a:pt x="16595724" y="2435146"/>
                  <a:pt x="16595724" y="2176722"/>
                </a:cubicBezTo>
                <a:lnTo>
                  <a:pt x="16595724" y="1376603"/>
                </a:lnTo>
                <a:cubicBezTo>
                  <a:pt x="16595724" y="1202664"/>
                  <a:pt x="16551600" y="1167876"/>
                  <a:pt x="16360394" y="1167876"/>
                </a:cubicBezTo>
                <a:lnTo>
                  <a:pt x="16360394" y="1098301"/>
                </a:lnTo>
                <a:close/>
                <a:moveTo>
                  <a:pt x="15973080" y="1053573"/>
                </a:moveTo>
                <a:lnTo>
                  <a:pt x="16041716" y="1053573"/>
                </a:lnTo>
                <a:lnTo>
                  <a:pt x="16041716" y="2251268"/>
                </a:lnTo>
                <a:cubicBezTo>
                  <a:pt x="16041716" y="2395389"/>
                  <a:pt x="16076036" y="2450055"/>
                  <a:pt x="16277048" y="2450055"/>
                </a:cubicBezTo>
                <a:lnTo>
                  <a:pt x="16277048" y="2519631"/>
                </a:lnTo>
                <a:lnTo>
                  <a:pt x="15507320" y="2519631"/>
                </a:lnTo>
                <a:lnTo>
                  <a:pt x="15507320" y="2450055"/>
                </a:lnTo>
                <a:cubicBezTo>
                  <a:pt x="15723040" y="2450055"/>
                  <a:pt x="15772068" y="2420237"/>
                  <a:pt x="15772068" y="2251268"/>
                </a:cubicBezTo>
                <a:lnTo>
                  <a:pt x="15772068" y="1381573"/>
                </a:lnTo>
                <a:cubicBezTo>
                  <a:pt x="15772068" y="1182785"/>
                  <a:pt x="15713234" y="1167876"/>
                  <a:pt x="15507320" y="1167876"/>
                </a:cubicBezTo>
                <a:lnTo>
                  <a:pt x="15507320" y="1098301"/>
                </a:lnTo>
                <a:close/>
                <a:moveTo>
                  <a:pt x="14811133" y="1053573"/>
                </a:moveTo>
                <a:cubicBezTo>
                  <a:pt x="15021950" y="1053573"/>
                  <a:pt x="15134713" y="1138058"/>
                  <a:pt x="15208253" y="1138058"/>
                </a:cubicBezTo>
                <a:cubicBezTo>
                  <a:pt x="15242573" y="1138058"/>
                  <a:pt x="15276892" y="1108240"/>
                  <a:pt x="15301405" y="1053573"/>
                </a:cubicBezTo>
                <a:lnTo>
                  <a:pt x="15370043" y="1053573"/>
                </a:lnTo>
                <a:lnTo>
                  <a:pt x="15370043" y="1555512"/>
                </a:lnTo>
                <a:lnTo>
                  <a:pt x="15301405" y="1555512"/>
                </a:lnTo>
                <a:cubicBezTo>
                  <a:pt x="15242573" y="1302058"/>
                  <a:pt x="15066074" y="1138058"/>
                  <a:pt x="14830744" y="1138058"/>
                </a:cubicBezTo>
                <a:cubicBezTo>
                  <a:pt x="14551288" y="1138058"/>
                  <a:pt x="14360082" y="1376603"/>
                  <a:pt x="14360082" y="1724481"/>
                </a:cubicBezTo>
                <a:cubicBezTo>
                  <a:pt x="14360082" y="2117086"/>
                  <a:pt x="14600316" y="2440116"/>
                  <a:pt x="14884674" y="2440116"/>
                </a:cubicBezTo>
                <a:cubicBezTo>
                  <a:pt x="15056269" y="2440116"/>
                  <a:pt x="15262183" y="2350661"/>
                  <a:pt x="15409265" y="2141935"/>
                </a:cubicBezTo>
                <a:lnTo>
                  <a:pt x="15409265" y="2246298"/>
                </a:lnTo>
                <a:cubicBezTo>
                  <a:pt x="15257281" y="2455025"/>
                  <a:pt x="15046464" y="2559388"/>
                  <a:pt x="14791522" y="2559388"/>
                </a:cubicBezTo>
                <a:cubicBezTo>
                  <a:pt x="14374790" y="2559388"/>
                  <a:pt x="14085529" y="2266177"/>
                  <a:pt x="14085529" y="1843753"/>
                </a:cubicBezTo>
                <a:cubicBezTo>
                  <a:pt x="14085529" y="1406421"/>
                  <a:pt x="14409109" y="1053573"/>
                  <a:pt x="14811133" y="1053573"/>
                </a:cubicBezTo>
                <a:close/>
                <a:moveTo>
                  <a:pt x="13678603" y="1053573"/>
                </a:moveTo>
                <a:lnTo>
                  <a:pt x="13747241" y="1053573"/>
                </a:lnTo>
                <a:lnTo>
                  <a:pt x="13747241" y="2251268"/>
                </a:lnTo>
                <a:cubicBezTo>
                  <a:pt x="13747241" y="2395389"/>
                  <a:pt x="13781560" y="2450055"/>
                  <a:pt x="13982572" y="2450055"/>
                </a:cubicBezTo>
                <a:lnTo>
                  <a:pt x="13982572" y="2519631"/>
                </a:lnTo>
                <a:lnTo>
                  <a:pt x="13212844" y="2519631"/>
                </a:lnTo>
                <a:lnTo>
                  <a:pt x="13212844" y="2450055"/>
                </a:lnTo>
                <a:cubicBezTo>
                  <a:pt x="13428564" y="2450055"/>
                  <a:pt x="13477591" y="2420237"/>
                  <a:pt x="13477591" y="2251268"/>
                </a:cubicBezTo>
                <a:lnTo>
                  <a:pt x="13477591" y="1381573"/>
                </a:lnTo>
                <a:cubicBezTo>
                  <a:pt x="13477591" y="1182785"/>
                  <a:pt x="13418759" y="1167876"/>
                  <a:pt x="13212844" y="1167876"/>
                </a:cubicBezTo>
                <a:lnTo>
                  <a:pt x="13212844" y="1098301"/>
                </a:lnTo>
                <a:close/>
                <a:moveTo>
                  <a:pt x="10624205" y="1053573"/>
                </a:moveTo>
                <a:cubicBezTo>
                  <a:pt x="10947785" y="1053573"/>
                  <a:pt x="11246852" y="1321936"/>
                  <a:pt x="11227241" y="1649936"/>
                </a:cubicBezTo>
                <a:lnTo>
                  <a:pt x="10197668" y="1649936"/>
                </a:lnTo>
                <a:cubicBezTo>
                  <a:pt x="10192766" y="2291025"/>
                  <a:pt x="10565373" y="2450055"/>
                  <a:pt x="10756579" y="2450055"/>
                </a:cubicBezTo>
                <a:cubicBezTo>
                  <a:pt x="10952688" y="2450055"/>
                  <a:pt x="11050743" y="2380479"/>
                  <a:pt x="11251754" y="2151874"/>
                </a:cubicBezTo>
                <a:lnTo>
                  <a:pt x="11251754" y="2256237"/>
                </a:lnTo>
                <a:cubicBezTo>
                  <a:pt x="11080159" y="2474903"/>
                  <a:pt x="10918369" y="2559388"/>
                  <a:pt x="10673233" y="2559388"/>
                </a:cubicBezTo>
                <a:cubicBezTo>
                  <a:pt x="10236890" y="2559388"/>
                  <a:pt x="9918213" y="2251268"/>
                  <a:pt x="9918213" y="1823875"/>
                </a:cubicBezTo>
                <a:cubicBezTo>
                  <a:pt x="9918213" y="1391512"/>
                  <a:pt x="10227085" y="1053573"/>
                  <a:pt x="10624205" y="1053573"/>
                </a:cubicBezTo>
                <a:close/>
                <a:moveTo>
                  <a:pt x="5294943" y="1053573"/>
                </a:moveTo>
                <a:lnTo>
                  <a:pt x="5358679" y="1053573"/>
                </a:lnTo>
                <a:lnTo>
                  <a:pt x="5358679" y="1341815"/>
                </a:lnTo>
                <a:cubicBezTo>
                  <a:pt x="5525372" y="1147997"/>
                  <a:pt x="5692065" y="1053573"/>
                  <a:pt x="5868562" y="1053573"/>
                </a:cubicBezTo>
                <a:cubicBezTo>
                  <a:pt x="6103894" y="1053573"/>
                  <a:pt x="6344127" y="1222543"/>
                  <a:pt x="6344127" y="1565451"/>
                </a:cubicBezTo>
                <a:lnTo>
                  <a:pt x="6344127" y="2206540"/>
                </a:lnTo>
                <a:cubicBezTo>
                  <a:pt x="6344127" y="2395389"/>
                  <a:pt x="6383348" y="2450055"/>
                  <a:pt x="6579458" y="2450055"/>
                </a:cubicBezTo>
                <a:lnTo>
                  <a:pt x="6579458" y="2519631"/>
                </a:lnTo>
                <a:lnTo>
                  <a:pt x="5834244" y="2519631"/>
                </a:lnTo>
                <a:lnTo>
                  <a:pt x="5834244" y="2450055"/>
                </a:lnTo>
                <a:cubicBezTo>
                  <a:pt x="6020547" y="2450055"/>
                  <a:pt x="6074477" y="2405328"/>
                  <a:pt x="6074477" y="2271146"/>
                </a:cubicBezTo>
                <a:lnTo>
                  <a:pt x="6074477" y="1530663"/>
                </a:lnTo>
                <a:cubicBezTo>
                  <a:pt x="6074477" y="1302058"/>
                  <a:pt x="5912687" y="1202664"/>
                  <a:pt x="5760703" y="1202664"/>
                </a:cubicBezTo>
                <a:cubicBezTo>
                  <a:pt x="5623427" y="1202664"/>
                  <a:pt x="5500858" y="1292118"/>
                  <a:pt x="5358679" y="1480966"/>
                </a:cubicBezTo>
                <a:lnTo>
                  <a:pt x="5358679" y="2176722"/>
                </a:lnTo>
                <a:cubicBezTo>
                  <a:pt x="5358679" y="2395389"/>
                  <a:pt x="5388096" y="2450055"/>
                  <a:pt x="5598912" y="2450055"/>
                </a:cubicBezTo>
                <a:lnTo>
                  <a:pt x="5598912" y="2519631"/>
                </a:lnTo>
                <a:lnTo>
                  <a:pt x="4858601" y="2519631"/>
                </a:lnTo>
                <a:lnTo>
                  <a:pt x="4858601" y="2450055"/>
                </a:lnTo>
                <a:cubicBezTo>
                  <a:pt x="5044905" y="2450055"/>
                  <a:pt x="5093932" y="2435146"/>
                  <a:pt x="5093932" y="2176722"/>
                </a:cubicBezTo>
                <a:lnTo>
                  <a:pt x="5093932" y="1376603"/>
                </a:lnTo>
                <a:cubicBezTo>
                  <a:pt x="5093932" y="1202664"/>
                  <a:pt x="5049808" y="1167876"/>
                  <a:pt x="4858601" y="1167876"/>
                </a:cubicBezTo>
                <a:lnTo>
                  <a:pt x="4858601" y="1098301"/>
                </a:lnTo>
                <a:close/>
                <a:moveTo>
                  <a:pt x="3510352" y="1053573"/>
                </a:moveTo>
                <a:lnTo>
                  <a:pt x="3578990" y="1053573"/>
                </a:lnTo>
                <a:lnTo>
                  <a:pt x="3578990" y="1341815"/>
                </a:lnTo>
                <a:cubicBezTo>
                  <a:pt x="3740780" y="1147997"/>
                  <a:pt x="3907472" y="1053573"/>
                  <a:pt x="4083971" y="1053573"/>
                </a:cubicBezTo>
                <a:cubicBezTo>
                  <a:pt x="4319302" y="1053573"/>
                  <a:pt x="4559535" y="1222543"/>
                  <a:pt x="4559535" y="1565451"/>
                </a:cubicBezTo>
                <a:lnTo>
                  <a:pt x="4559535" y="2206540"/>
                </a:lnTo>
                <a:cubicBezTo>
                  <a:pt x="4559535" y="2395389"/>
                  <a:pt x="4598757" y="2450055"/>
                  <a:pt x="4794865" y="2450055"/>
                </a:cubicBezTo>
                <a:lnTo>
                  <a:pt x="4794865" y="2519631"/>
                </a:lnTo>
                <a:lnTo>
                  <a:pt x="4049651" y="2519631"/>
                </a:lnTo>
                <a:lnTo>
                  <a:pt x="4049651" y="2450055"/>
                </a:lnTo>
                <a:cubicBezTo>
                  <a:pt x="4235955" y="2450055"/>
                  <a:pt x="4289885" y="2405328"/>
                  <a:pt x="4289885" y="2271146"/>
                </a:cubicBezTo>
                <a:lnTo>
                  <a:pt x="4289885" y="1530663"/>
                </a:lnTo>
                <a:cubicBezTo>
                  <a:pt x="4289885" y="1302058"/>
                  <a:pt x="4128095" y="1202664"/>
                  <a:pt x="3976110" y="1202664"/>
                </a:cubicBezTo>
                <a:cubicBezTo>
                  <a:pt x="3838834" y="1202664"/>
                  <a:pt x="3716267" y="1292118"/>
                  <a:pt x="3578990" y="1480966"/>
                </a:cubicBezTo>
                <a:lnTo>
                  <a:pt x="3578990" y="2176722"/>
                </a:lnTo>
                <a:cubicBezTo>
                  <a:pt x="3578990" y="2395389"/>
                  <a:pt x="3603504" y="2450055"/>
                  <a:pt x="3814321" y="2450055"/>
                </a:cubicBezTo>
                <a:lnTo>
                  <a:pt x="3814321" y="2519631"/>
                </a:lnTo>
                <a:lnTo>
                  <a:pt x="3074010" y="2519631"/>
                </a:lnTo>
                <a:lnTo>
                  <a:pt x="3074010" y="2450055"/>
                </a:lnTo>
                <a:cubicBezTo>
                  <a:pt x="3260312" y="2450055"/>
                  <a:pt x="3309340" y="2435146"/>
                  <a:pt x="3309340" y="2176722"/>
                </a:cubicBezTo>
                <a:lnTo>
                  <a:pt x="3309340" y="1376603"/>
                </a:lnTo>
                <a:cubicBezTo>
                  <a:pt x="3309340" y="1202664"/>
                  <a:pt x="3265215" y="1167876"/>
                  <a:pt x="3074010" y="1167876"/>
                </a:cubicBezTo>
                <a:lnTo>
                  <a:pt x="3074010" y="1098301"/>
                </a:lnTo>
                <a:close/>
                <a:moveTo>
                  <a:pt x="2368017" y="1053573"/>
                </a:moveTo>
                <a:cubicBezTo>
                  <a:pt x="2691596" y="1053573"/>
                  <a:pt x="2990662" y="1321936"/>
                  <a:pt x="2971052" y="1649936"/>
                </a:cubicBezTo>
                <a:lnTo>
                  <a:pt x="1941479" y="1649936"/>
                </a:lnTo>
                <a:cubicBezTo>
                  <a:pt x="1936577" y="2291025"/>
                  <a:pt x="2309184" y="2450055"/>
                  <a:pt x="2500390" y="2450055"/>
                </a:cubicBezTo>
                <a:cubicBezTo>
                  <a:pt x="2696499" y="2450055"/>
                  <a:pt x="2794554" y="2380479"/>
                  <a:pt x="2995566" y="2151874"/>
                </a:cubicBezTo>
                <a:lnTo>
                  <a:pt x="2995566" y="2256237"/>
                </a:lnTo>
                <a:cubicBezTo>
                  <a:pt x="2823970" y="2474903"/>
                  <a:pt x="2662180" y="2559388"/>
                  <a:pt x="2417044" y="2559388"/>
                </a:cubicBezTo>
                <a:cubicBezTo>
                  <a:pt x="1975799" y="2559388"/>
                  <a:pt x="1662024" y="2251268"/>
                  <a:pt x="1662024" y="1823875"/>
                </a:cubicBezTo>
                <a:cubicBezTo>
                  <a:pt x="1662024" y="1391512"/>
                  <a:pt x="1970896" y="1053573"/>
                  <a:pt x="2368017" y="1053573"/>
                </a:cubicBezTo>
                <a:close/>
                <a:moveTo>
                  <a:pt x="15909344" y="323030"/>
                </a:moveTo>
                <a:cubicBezTo>
                  <a:pt x="16007398" y="323030"/>
                  <a:pt x="16080940" y="397575"/>
                  <a:pt x="16080940" y="491999"/>
                </a:cubicBezTo>
                <a:cubicBezTo>
                  <a:pt x="16080940" y="591393"/>
                  <a:pt x="16007398" y="670908"/>
                  <a:pt x="15909344" y="670908"/>
                </a:cubicBezTo>
                <a:cubicBezTo>
                  <a:pt x="15816192" y="670908"/>
                  <a:pt x="15737748" y="591393"/>
                  <a:pt x="15737748" y="491999"/>
                </a:cubicBezTo>
                <a:cubicBezTo>
                  <a:pt x="15737748" y="397575"/>
                  <a:pt x="15816192" y="323030"/>
                  <a:pt x="15909344" y="323030"/>
                </a:cubicBezTo>
                <a:close/>
                <a:moveTo>
                  <a:pt x="13619771" y="323030"/>
                </a:moveTo>
                <a:cubicBezTo>
                  <a:pt x="13712922" y="323030"/>
                  <a:pt x="13786463" y="397575"/>
                  <a:pt x="13786463" y="491999"/>
                </a:cubicBezTo>
                <a:cubicBezTo>
                  <a:pt x="13786463" y="591393"/>
                  <a:pt x="13712922" y="670908"/>
                  <a:pt x="13619771" y="670908"/>
                </a:cubicBezTo>
                <a:cubicBezTo>
                  <a:pt x="13521716" y="670908"/>
                  <a:pt x="13443272" y="591393"/>
                  <a:pt x="13443272" y="491999"/>
                </a:cubicBezTo>
                <a:cubicBezTo>
                  <a:pt x="13443272" y="397575"/>
                  <a:pt x="13521716" y="323030"/>
                  <a:pt x="13619771" y="323030"/>
                </a:cubicBezTo>
                <a:close/>
                <a:moveTo>
                  <a:pt x="558911" y="303151"/>
                </a:moveTo>
                <a:lnTo>
                  <a:pt x="558911" y="1336845"/>
                </a:lnTo>
                <a:cubicBezTo>
                  <a:pt x="661868" y="1371633"/>
                  <a:pt x="720701" y="1376603"/>
                  <a:pt x="843269" y="1376603"/>
                </a:cubicBezTo>
                <a:cubicBezTo>
                  <a:pt x="1176655" y="1376603"/>
                  <a:pt x="1392375" y="1192725"/>
                  <a:pt x="1392375" y="879634"/>
                </a:cubicBezTo>
                <a:cubicBezTo>
                  <a:pt x="1392375" y="636120"/>
                  <a:pt x="1260001" y="303151"/>
                  <a:pt x="843269" y="303151"/>
                </a:cubicBezTo>
                <a:close/>
                <a:moveTo>
                  <a:pt x="7123660" y="218666"/>
                </a:moveTo>
                <a:lnTo>
                  <a:pt x="7697278" y="218666"/>
                </a:lnTo>
                <a:lnTo>
                  <a:pt x="8422882" y="2027632"/>
                </a:lnTo>
                <a:lnTo>
                  <a:pt x="9158291" y="218666"/>
                </a:lnTo>
                <a:lnTo>
                  <a:pt x="9692688" y="218666"/>
                </a:lnTo>
                <a:lnTo>
                  <a:pt x="9692688" y="283272"/>
                </a:lnTo>
                <a:cubicBezTo>
                  <a:pt x="9496579" y="288242"/>
                  <a:pt x="9423038" y="427393"/>
                  <a:pt x="9437746" y="641090"/>
                </a:cubicBezTo>
                <a:lnTo>
                  <a:pt x="9555411" y="2057450"/>
                </a:lnTo>
                <a:cubicBezTo>
                  <a:pt x="9579925" y="2340722"/>
                  <a:pt x="9624050" y="2430176"/>
                  <a:pt x="9834867" y="2450055"/>
                </a:cubicBezTo>
                <a:lnTo>
                  <a:pt x="9834867" y="2519631"/>
                </a:lnTo>
                <a:lnTo>
                  <a:pt x="9021014" y="2519631"/>
                </a:lnTo>
                <a:lnTo>
                  <a:pt x="9021014" y="2450055"/>
                </a:lnTo>
                <a:cubicBezTo>
                  <a:pt x="9207318" y="2415267"/>
                  <a:pt x="9266151" y="2330783"/>
                  <a:pt x="9251442" y="2102177"/>
                </a:cubicBezTo>
                <a:lnTo>
                  <a:pt x="9143582" y="616241"/>
                </a:lnTo>
                <a:lnTo>
                  <a:pt x="9133777" y="616241"/>
                </a:lnTo>
                <a:lnTo>
                  <a:pt x="8359146" y="2519631"/>
                </a:lnTo>
                <a:lnTo>
                  <a:pt x="8300314" y="2519631"/>
                </a:lnTo>
                <a:lnTo>
                  <a:pt x="7535488" y="616241"/>
                </a:lnTo>
                <a:lnTo>
                  <a:pt x="7530586" y="616241"/>
                </a:lnTo>
                <a:lnTo>
                  <a:pt x="7403115" y="2037571"/>
                </a:lnTo>
                <a:cubicBezTo>
                  <a:pt x="7383504" y="2266177"/>
                  <a:pt x="7466850" y="2405328"/>
                  <a:pt x="7697278" y="2450055"/>
                </a:cubicBezTo>
                <a:lnTo>
                  <a:pt x="7697278" y="2519631"/>
                </a:lnTo>
                <a:lnTo>
                  <a:pt x="6991287" y="2519631"/>
                </a:lnTo>
                <a:lnTo>
                  <a:pt x="6991287" y="2450055"/>
                </a:lnTo>
                <a:cubicBezTo>
                  <a:pt x="7221714" y="2415267"/>
                  <a:pt x="7256034" y="2281086"/>
                  <a:pt x="7280547" y="2027632"/>
                </a:cubicBezTo>
                <a:lnTo>
                  <a:pt x="7417823" y="447272"/>
                </a:lnTo>
                <a:cubicBezTo>
                  <a:pt x="7329574" y="347878"/>
                  <a:pt x="7251130" y="303151"/>
                  <a:pt x="7123660" y="283272"/>
                </a:cubicBezTo>
                <a:close/>
                <a:moveTo>
                  <a:pt x="0" y="218666"/>
                </a:moveTo>
                <a:lnTo>
                  <a:pt x="828561" y="218666"/>
                </a:lnTo>
                <a:cubicBezTo>
                  <a:pt x="1456110" y="218666"/>
                  <a:pt x="1711051" y="551635"/>
                  <a:pt x="1711051" y="869695"/>
                </a:cubicBezTo>
                <a:cubicBezTo>
                  <a:pt x="1711051" y="1252361"/>
                  <a:pt x="1421791" y="1466057"/>
                  <a:pt x="907005" y="1466057"/>
                </a:cubicBezTo>
                <a:cubicBezTo>
                  <a:pt x="808950" y="1466057"/>
                  <a:pt x="725604" y="1461088"/>
                  <a:pt x="558911" y="1441209"/>
                </a:cubicBezTo>
                <a:lnTo>
                  <a:pt x="558911" y="2082298"/>
                </a:lnTo>
                <a:cubicBezTo>
                  <a:pt x="558911" y="2370540"/>
                  <a:pt x="627549" y="2450055"/>
                  <a:pt x="818755" y="2450055"/>
                </a:cubicBezTo>
                <a:lnTo>
                  <a:pt x="818755" y="2519631"/>
                </a:lnTo>
                <a:lnTo>
                  <a:pt x="0" y="2519631"/>
                </a:lnTo>
                <a:lnTo>
                  <a:pt x="0" y="2450055"/>
                </a:lnTo>
                <a:cubicBezTo>
                  <a:pt x="161790" y="2450055"/>
                  <a:pt x="259845" y="2395389"/>
                  <a:pt x="259845" y="2092238"/>
                </a:cubicBezTo>
                <a:lnTo>
                  <a:pt x="259845" y="651029"/>
                </a:lnTo>
                <a:cubicBezTo>
                  <a:pt x="259845" y="367757"/>
                  <a:pt x="191207" y="283272"/>
                  <a:pt x="0" y="283272"/>
                </a:cubicBezTo>
                <a:close/>
                <a:moveTo>
                  <a:pt x="12781405" y="0"/>
                </a:moveTo>
                <a:lnTo>
                  <a:pt x="12850043" y="0"/>
                </a:lnTo>
                <a:lnTo>
                  <a:pt x="12850043" y="2241328"/>
                </a:lnTo>
                <a:cubicBezTo>
                  <a:pt x="12850043" y="2395389"/>
                  <a:pt x="12903973" y="2450055"/>
                  <a:pt x="13085373" y="2450055"/>
                </a:cubicBezTo>
                <a:lnTo>
                  <a:pt x="13085373" y="2519631"/>
                </a:lnTo>
                <a:lnTo>
                  <a:pt x="12266618" y="2519631"/>
                </a:lnTo>
                <a:cubicBezTo>
                  <a:pt x="11673389" y="2519631"/>
                  <a:pt x="11452766" y="2112116"/>
                  <a:pt x="11452766" y="1779148"/>
                </a:cubicBezTo>
                <a:cubicBezTo>
                  <a:pt x="11452766" y="1376603"/>
                  <a:pt x="11742027" y="1053573"/>
                  <a:pt x="12109731" y="1053573"/>
                </a:cubicBezTo>
                <a:cubicBezTo>
                  <a:pt x="12256813" y="1053573"/>
                  <a:pt x="12403895" y="1108240"/>
                  <a:pt x="12580393" y="1227512"/>
                </a:cubicBezTo>
                <a:lnTo>
                  <a:pt x="12580393" y="357817"/>
                </a:lnTo>
                <a:cubicBezTo>
                  <a:pt x="12580393" y="154060"/>
                  <a:pt x="12531366" y="114303"/>
                  <a:pt x="12394089" y="114303"/>
                </a:cubicBezTo>
                <a:lnTo>
                  <a:pt x="12315646" y="114303"/>
                </a:lnTo>
                <a:lnTo>
                  <a:pt x="12315646" y="44727"/>
                </a:lnTo>
                <a:close/>
              </a:path>
            </a:pathLst>
          </a:custGeom>
          <a:solidFill>
            <a:srgbClr val="011F5B"/>
          </a:solidFill>
          <a:ln w="0">
            <a:solidFill>
              <a:srgbClr val="011F5B">
                <a:alpha val="0"/>
              </a:srgbClr>
            </a:solidFill>
          </a:ln>
        </p:spPr>
        <p:txBody>
          <a:bodyPr wrap="square">
            <a:noAutofit/>
          </a:bodyPr>
          <a:lstStyle>
            <a:lvl1pPr marL="0" indent="0">
              <a:buNone/>
              <a:defRPr sz="600">
                <a:noFill/>
              </a:defRPr>
            </a:lvl1pPr>
            <a:lvl2pPr marL="0" indent="0">
              <a:buNone/>
              <a:defRPr sz="600">
                <a:noFill/>
              </a:defRPr>
            </a:lvl2pPr>
            <a:lvl3pPr marL="0" indent="0">
              <a:buNone/>
              <a:defRPr sz="600">
                <a:noFill/>
              </a:defRPr>
            </a:lvl3pPr>
            <a:lvl4pPr marL="0" indent="0">
              <a:buNone/>
              <a:defRPr sz="600">
                <a:noFill/>
              </a:defRPr>
            </a:lvl4pPr>
            <a:lvl5pPr marL="0" indent="0">
              <a:buNone/>
              <a:defRPr sz="600">
                <a:noFill/>
              </a:defRPr>
            </a:lvl5pPr>
          </a:lstStyle>
          <a:p>
            <a:pPr lvl="0"/>
            <a:r>
              <a:rPr lang="en-US" dirty="0"/>
              <a:t>.</a:t>
            </a:r>
          </a:p>
        </p:txBody>
      </p:sp>
      <p:sp>
        <p:nvSpPr>
          <p:cNvPr id="23" name="Logo icon TP 22">
            <a:extLst>
              <a:ext uri="{FF2B5EF4-FFF2-40B4-BE49-F238E27FC236}">
                <a16:creationId xmlns:a16="http://schemas.microsoft.com/office/drawing/2014/main" id="{0F4BCE63-43F3-4555-8BAF-83E42D4B4C3C}"/>
              </a:ext>
            </a:extLst>
          </p:cNvPr>
          <p:cNvSpPr>
            <a:spLocks noGrp="1"/>
          </p:cNvSpPr>
          <p:nvPr>
            <p:ph type="body" sz="quarter" idx="25" hasCustomPrompt="1"/>
          </p:nvPr>
        </p:nvSpPr>
        <p:spPr>
          <a:xfrm>
            <a:off x="728574" y="708568"/>
            <a:ext cx="381588" cy="435946"/>
          </a:xfrm>
          <a:blipFill dpi="0" rotWithShape="1">
            <a:blip r:embed="rId4"/>
            <a:srcRect/>
            <a:stretch>
              <a:fillRect/>
            </a:stretch>
          </a:blipFill>
          <a:ln w="0">
            <a:solidFill>
              <a:srgbClr val="011F5B">
                <a:alpha val="0"/>
              </a:srgbClr>
            </a:solidFill>
          </a:ln>
        </p:spPr>
        <p:txBody>
          <a:bodyPr/>
          <a:lstStyle>
            <a:lvl1pPr marL="0" indent="0">
              <a:buNone/>
              <a:defRPr sz="600">
                <a:noFill/>
              </a:defRPr>
            </a:lvl1pPr>
            <a:lvl2pPr marL="252000" indent="0">
              <a:buNone/>
              <a:defRPr sz="600">
                <a:noFill/>
              </a:defRPr>
            </a:lvl2pPr>
            <a:lvl3pPr marL="468000" indent="0">
              <a:buNone/>
              <a:defRPr sz="600">
                <a:noFill/>
              </a:defRPr>
            </a:lvl3pPr>
            <a:lvl4pPr>
              <a:buNone/>
              <a:defRPr sz="600">
                <a:noFill/>
              </a:defRPr>
            </a:lvl4pPr>
            <a:lvl5pPr>
              <a:buNone/>
              <a:defRPr sz="600">
                <a:noFill/>
              </a:defRPr>
            </a:lvl5pPr>
          </a:lstStyle>
          <a:p>
            <a:pPr lvl="0"/>
            <a:r>
              <a:rPr lang="en-US" dirty="0"/>
              <a:t>.</a:t>
            </a:r>
          </a:p>
        </p:txBody>
      </p:sp>
    </p:spTree>
    <p:extLst>
      <p:ext uri="{BB962C8B-B14F-4D97-AF65-F5344CB8AC3E}">
        <p14:creationId xmlns:p14="http://schemas.microsoft.com/office/powerpoint/2010/main" val="730357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B with Shie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B5C190-7F7B-49DF-A447-E34D62EA6C17}"/>
              </a:ext>
            </a:extLst>
          </p:cNvPr>
          <p:cNvSpPr/>
          <p:nvPr userDrawn="1"/>
        </p:nvSpPr>
        <p:spPr>
          <a:xfrm>
            <a:off x="0" y="1"/>
            <a:ext cx="12192000" cy="6858000"/>
          </a:xfrm>
          <a:prstGeom prst="rect">
            <a:avLst/>
          </a:prstGeom>
          <a:gradFill flip="none" rotWithShape="1">
            <a:gsLst>
              <a:gs pos="38000">
                <a:srgbClr val="D8E7F3"/>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pic>
        <p:nvPicPr>
          <p:cNvPr id="14" name="Graphic 13">
            <a:extLst>
              <a:ext uri="{FF2B5EF4-FFF2-40B4-BE49-F238E27FC236}">
                <a16:creationId xmlns:a16="http://schemas.microsoft.com/office/drawing/2014/main" id="{2B81E109-6CAD-7546-B2E4-233CAB85D3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5504" y="719138"/>
            <a:ext cx="4885771" cy="5605380"/>
          </a:xfrm>
          <a:prstGeom prst="rect">
            <a:avLst/>
          </a:prstGeom>
        </p:spPr>
      </p:pic>
      <p:sp>
        <p:nvSpPr>
          <p:cNvPr id="18" name="Rectangle 17">
            <a:extLst>
              <a:ext uri="{FF2B5EF4-FFF2-40B4-BE49-F238E27FC236}">
                <a16:creationId xmlns:a16="http://schemas.microsoft.com/office/drawing/2014/main" id="{23A123E3-D1F1-104C-A22C-A849A58665EF}"/>
              </a:ext>
            </a:extLst>
          </p:cNvPr>
          <p:cNvSpPr/>
          <p:nvPr userDrawn="1"/>
        </p:nvSpPr>
        <p:spPr>
          <a:xfrm>
            <a:off x="0" y="-1"/>
            <a:ext cx="12192000" cy="6858000"/>
          </a:xfrm>
          <a:prstGeom prst="rect">
            <a:avLst/>
          </a:prstGeom>
          <a:gradFill flip="none" rotWithShape="1">
            <a:gsLst>
              <a:gs pos="66000">
                <a:srgbClr val="D8E7F3"/>
              </a:gs>
              <a:gs pos="4000">
                <a:schemeClr val="bg1">
                  <a:alpha val="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Subtitle 2"/>
          <p:cNvSpPr>
            <a:spLocks noGrp="1"/>
          </p:cNvSpPr>
          <p:nvPr>
            <p:ph type="subTitle" idx="1" hasCustomPrompt="1"/>
          </p:nvPr>
        </p:nvSpPr>
        <p:spPr>
          <a:xfrm>
            <a:off x="719999" y="2170800"/>
            <a:ext cx="10748101" cy="237600"/>
          </a:xfrm>
        </p:spPr>
        <p:txBody>
          <a:bodyPr anchor="b" anchorCtr="0"/>
          <a:lstStyle>
            <a:lvl1pPr marL="0" indent="0" algn="l">
              <a:lnSpc>
                <a:spcPct val="100000"/>
              </a:lnSpc>
              <a:spcBef>
                <a:spcPts val="0"/>
              </a:spcBef>
              <a:spcAft>
                <a:spcPts val="0"/>
              </a:spcAft>
              <a:buFont typeface="Calibri Light" panose="020F0302020204030204" pitchFamily="34" charset="0"/>
              <a:buChar char="​"/>
              <a:defRPr sz="1400" b="1" cap="all" spc="200" baseline="0">
                <a:solidFill>
                  <a:schemeClr val="accent3"/>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r>
              <a:rPr lang="en-GB" dirty="0"/>
              <a:t>Click to add subtitle</a:t>
            </a:r>
          </a:p>
        </p:txBody>
      </p:sp>
      <p:sp>
        <p:nvSpPr>
          <p:cNvPr id="2" name="Title 1"/>
          <p:cNvSpPr>
            <a:spLocks noGrp="1"/>
          </p:cNvSpPr>
          <p:nvPr>
            <p:ph type="ctrTitle" hasCustomPrompt="1"/>
          </p:nvPr>
        </p:nvSpPr>
        <p:spPr>
          <a:xfrm>
            <a:off x="720000" y="2549145"/>
            <a:ext cx="10748100" cy="1782000"/>
          </a:xfrm>
        </p:spPr>
        <p:txBody>
          <a:bodyPr anchor="t" anchorCtr="0"/>
          <a:lstStyle>
            <a:lvl1pPr algn="l">
              <a:lnSpc>
                <a:spcPct val="80000"/>
              </a:lnSpc>
              <a:defRPr sz="4400"/>
            </a:lvl1pPr>
          </a:lstStyle>
          <a:p>
            <a:r>
              <a:rPr lang="en-GB" dirty="0"/>
              <a:t>Click to add title</a:t>
            </a:r>
          </a:p>
        </p:txBody>
      </p:sp>
      <p:sp>
        <p:nvSpPr>
          <p:cNvPr id="5" name="Name Placeholder 4">
            <a:extLst>
              <a:ext uri="{FF2B5EF4-FFF2-40B4-BE49-F238E27FC236}">
                <a16:creationId xmlns:a16="http://schemas.microsoft.com/office/drawing/2014/main" id="{0DEBAA78-247D-43D1-9468-6B42F1A7A7F3}"/>
              </a:ext>
            </a:extLst>
          </p:cNvPr>
          <p:cNvSpPr>
            <a:spLocks noGrp="1"/>
          </p:cNvSpPr>
          <p:nvPr>
            <p:ph type="body" sz="quarter" idx="18" hasCustomPrompt="1"/>
          </p:nvPr>
        </p:nvSpPr>
        <p:spPr>
          <a:xfrm>
            <a:off x="720000" y="5638011"/>
            <a:ext cx="5198200" cy="180000"/>
          </a:xfrm>
        </p:spPr>
        <p:txBody>
          <a:bodyPr anchor="b" anchorCtr="0"/>
          <a:lstStyle>
            <a:lvl1pPr marL="0" indent="0">
              <a:buNone/>
              <a:defRPr sz="1000" b="1">
                <a:solidFill>
                  <a:schemeClr val="accent1"/>
                </a:solidFill>
                <a:latin typeface="+mn-lt"/>
              </a:defRPr>
            </a:lvl1pPr>
            <a:lvl2pPr marL="0" indent="0">
              <a:buNone/>
              <a:defRPr sz="1000" b="1">
                <a:solidFill>
                  <a:schemeClr val="accent1"/>
                </a:solidFill>
                <a:latin typeface="+mn-lt"/>
              </a:defRPr>
            </a:lvl2pPr>
            <a:lvl3pPr marL="0" indent="0">
              <a:buNone/>
              <a:defRPr sz="1000" b="1">
                <a:solidFill>
                  <a:schemeClr val="accent1"/>
                </a:solidFill>
                <a:latin typeface="+mn-lt"/>
              </a:defRPr>
            </a:lvl3pPr>
            <a:lvl4pPr marL="0" indent="0">
              <a:buNone/>
              <a:defRPr sz="1000" b="1">
                <a:solidFill>
                  <a:schemeClr val="accent1"/>
                </a:solidFill>
                <a:latin typeface="+mn-lt"/>
              </a:defRPr>
            </a:lvl4pPr>
            <a:lvl5pPr marL="0" indent="0">
              <a:buNone/>
              <a:defRPr sz="1000" b="1">
                <a:solidFill>
                  <a:schemeClr val="accent1"/>
                </a:solidFill>
                <a:latin typeface="+mn-lt"/>
              </a:defRPr>
            </a:lvl5pPr>
          </a:lstStyle>
          <a:p>
            <a:pPr lvl="0"/>
            <a:r>
              <a:rPr lang="en-US" dirty="0"/>
              <a:t>Click to add name</a:t>
            </a:r>
          </a:p>
        </p:txBody>
      </p:sp>
      <p:sp>
        <p:nvSpPr>
          <p:cNvPr id="12" name="Title Placeholder 11">
            <a:extLst>
              <a:ext uri="{FF2B5EF4-FFF2-40B4-BE49-F238E27FC236}">
                <a16:creationId xmlns:a16="http://schemas.microsoft.com/office/drawing/2014/main" id="{A7C73A34-E9C4-4B78-943D-A76709242B66}"/>
              </a:ext>
            </a:extLst>
          </p:cNvPr>
          <p:cNvSpPr>
            <a:spLocks noGrp="1"/>
          </p:cNvSpPr>
          <p:nvPr>
            <p:ph type="body" sz="quarter" idx="19" hasCustomPrompt="1"/>
          </p:nvPr>
        </p:nvSpPr>
        <p:spPr>
          <a:xfrm>
            <a:off x="720000" y="5824490"/>
            <a:ext cx="5198200" cy="180000"/>
          </a:xfrm>
        </p:spPr>
        <p:txBody>
          <a:bodyPr/>
          <a:lstStyle>
            <a:lvl1pPr marL="0" indent="0">
              <a:buNone/>
              <a:defRPr sz="1000" b="0">
                <a:latin typeface="+mj-lt"/>
              </a:defRPr>
            </a:lvl1pPr>
            <a:lvl2pPr marL="0" indent="0">
              <a:buNone/>
              <a:defRPr sz="1000" b="0">
                <a:latin typeface="+mj-lt"/>
              </a:defRPr>
            </a:lvl2pPr>
            <a:lvl3pPr marL="0" indent="0">
              <a:buNone/>
              <a:defRPr sz="1000" b="0">
                <a:latin typeface="+mj-lt"/>
              </a:defRPr>
            </a:lvl3pPr>
            <a:lvl4pPr marL="0" indent="0">
              <a:buNone/>
              <a:defRPr sz="1000" b="0">
                <a:latin typeface="+mj-lt"/>
              </a:defRPr>
            </a:lvl4pPr>
            <a:lvl5pPr marL="0" indent="0">
              <a:buNone/>
              <a:defRPr sz="1000" b="0">
                <a:latin typeface="+mj-lt"/>
              </a:defRPr>
            </a:lvl5pPr>
          </a:lstStyle>
          <a:p>
            <a:pPr lvl="0"/>
            <a:r>
              <a:rPr lang="en-US" dirty="0"/>
              <a:t>Click to add title</a:t>
            </a:r>
          </a:p>
        </p:txBody>
      </p:sp>
      <p:sp>
        <p:nvSpPr>
          <p:cNvPr id="15" name="Date Placeholder 14">
            <a:extLst>
              <a:ext uri="{FF2B5EF4-FFF2-40B4-BE49-F238E27FC236}">
                <a16:creationId xmlns:a16="http://schemas.microsoft.com/office/drawing/2014/main" id="{BF3EC92B-9B31-4374-9D96-FD5435D5528F}"/>
              </a:ext>
            </a:extLst>
          </p:cNvPr>
          <p:cNvSpPr>
            <a:spLocks noGrp="1"/>
          </p:cNvSpPr>
          <p:nvPr>
            <p:ph type="dt" sz="half" idx="20"/>
          </p:nvPr>
        </p:nvSpPr>
        <p:spPr>
          <a:xfrm>
            <a:off x="720000" y="6008211"/>
            <a:ext cx="5198200" cy="180000"/>
          </a:xfrm>
        </p:spPr>
        <p:txBody>
          <a:bodyPr anchor="t" anchorCtr="0"/>
          <a:lstStyle>
            <a:lvl1pPr>
              <a:defRPr sz="1000"/>
            </a:lvl1pPr>
          </a:lstStyle>
          <a:p>
            <a:endParaRPr lang="en-GB" dirty="0"/>
          </a:p>
        </p:txBody>
      </p:sp>
      <p:sp>
        <p:nvSpPr>
          <p:cNvPr id="17" name="Slide Number Placeholder 16" hidden="1">
            <a:extLst>
              <a:ext uri="{FF2B5EF4-FFF2-40B4-BE49-F238E27FC236}">
                <a16:creationId xmlns:a16="http://schemas.microsoft.com/office/drawing/2014/main" id="{E4441515-1B99-4C7A-89E4-F77E36876606}"/>
              </a:ext>
            </a:extLst>
          </p:cNvPr>
          <p:cNvSpPr>
            <a:spLocks noGrp="1" noRot="1" noMove="1" noResize="1" noEditPoints="1" noAdjustHandles="1" noChangeArrowheads="1" noChangeShapeType="1"/>
          </p:cNvSpPr>
          <p:nvPr>
            <p:ph type="sldNum" sz="quarter" idx="22"/>
          </p:nvPr>
        </p:nvSpPr>
        <p:spPr>
          <a:xfrm>
            <a:off x="0" y="6858000"/>
            <a:ext cx="0" cy="0"/>
          </a:xfrm>
        </p:spPr>
        <p:txBody>
          <a:bodyPr/>
          <a:lstStyle>
            <a:lvl1pPr>
              <a:defRPr>
                <a:noFill/>
              </a:defRPr>
            </a:lvl1pPr>
          </a:lstStyle>
          <a:p>
            <a:fld id="{23AA811B-2EBD-4900-905E-5BE206449611}" type="slidenum">
              <a:rPr lang="en-GB" smtClean="0"/>
              <a:pPr/>
              <a:t>‹#›</a:t>
            </a:fld>
            <a:endParaRPr lang="en-GB" dirty="0"/>
          </a:p>
        </p:txBody>
      </p:sp>
      <p:sp>
        <p:nvSpPr>
          <p:cNvPr id="21" name="Line top Placeholder 20">
            <a:extLst>
              <a:ext uri="{FF2B5EF4-FFF2-40B4-BE49-F238E27FC236}">
                <a16:creationId xmlns:a16="http://schemas.microsoft.com/office/drawing/2014/main" id="{FC775527-F2F6-4719-98BF-D44E08A32955}"/>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20" name="Logo TP 19">
            <a:extLst>
              <a:ext uri="{FF2B5EF4-FFF2-40B4-BE49-F238E27FC236}">
                <a16:creationId xmlns:a16="http://schemas.microsoft.com/office/drawing/2014/main" id="{A7F36327-189B-4D14-88B6-BC7B8C056301}"/>
              </a:ext>
            </a:extLst>
          </p:cNvPr>
          <p:cNvSpPr>
            <a:spLocks noGrp="1"/>
          </p:cNvSpPr>
          <p:nvPr>
            <p:ph type="body" sz="quarter" idx="26" hasCustomPrompt="1"/>
          </p:nvPr>
        </p:nvSpPr>
        <p:spPr>
          <a:xfrm>
            <a:off x="1222376" y="709353"/>
            <a:ext cx="2249488" cy="295275"/>
          </a:xfrm>
          <a:custGeom>
            <a:avLst/>
            <a:gdLst>
              <a:gd name="connsiteX0" fmla="*/ 18836270 w 19498138"/>
              <a:gd name="connsiteY0" fmla="*/ 1138058 h 2559388"/>
              <a:gd name="connsiteX1" fmla="*/ 18444052 w 19498138"/>
              <a:gd name="connsiteY1" fmla="*/ 1580360 h 2559388"/>
              <a:gd name="connsiteX2" fmla="*/ 19208878 w 19498138"/>
              <a:gd name="connsiteY2" fmla="*/ 1580360 h 2559388"/>
              <a:gd name="connsiteX3" fmla="*/ 18836270 w 19498138"/>
              <a:gd name="connsiteY3" fmla="*/ 1138058 h 2559388"/>
              <a:gd name="connsiteX4" fmla="*/ 12173467 w 19498138"/>
              <a:gd name="connsiteY4" fmla="*/ 1138058 h 2559388"/>
              <a:gd name="connsiteX5" fmla="*/ 11742027 w 19498138"/>
              <a:gd name="connsiteY5" fmla="*/ 1719511 h 2559388"/>
              <a:gd name="connsiteX6" fmla="*/ 12359770 w 19498138"/>
              <a:gd name="connsiteY6" fmla="*/ 2455025 h 2559388"/>
              <a:gd name="connsiteX7" fmla="*/ 12580393 w 19498138"/>
              <a:gd name="connsiteY7" fmla="*/ 2236359 h 2559388"/>
              <a:gd name="connsiteX8" fmla="*/ 12580393 w 19498138"/>
              <a:gd name="connsiteY8" fmla="*/ 1381573 h 2559388"/>
              <a:gd name="connsiteX9" fmla="*/ 12173467 w 19498138"/>
              <a:gd name="connsiteY9" fmla="*/ 1138058 h 2559388"/>
              <a:gd name="connsiteX10" fmla="*/ 10584984 w 19498138"/>
              <a:gd name="connsiteY10" fmla="*/ 1138058 h 2559388"/>
              <a:gd name="connsiteX11" fmla="*/ 10197668 w 19498138"/>
              <a:gd name="connsiteY11" fmla="*/ 1580360 h 2559388"/>
              <a:gd name="connsiteX12" fmla="*/ 10962493 w 19498138"/>
              <a:gd name="connsiteY12" fmla="*/ 1580360 h 2559388"/>
              <a:gd name="connsiteX13" fmla="*/ 10584984 w 19498138"/>
              <a:gd name="connsiteY13" fmla="*/ 1138058 h 2559388"/>
              <a:gd name="connsiteX14" fmla="*/ 2328795 w 19498138"/>
              <a:gd name="connsiteY14" fmla="*/ 1138058 h 2559388"/>
              <a:gd name="connsiteX15" fmla="*/ 1941479 w 19498138"/>
              <a:gd name="connsiteY15" fmla="*/ 1580360 h 2559388"/>
              <a:gd name="connsiteX16" fmla="*/ 2706305 w 19498138"/>
              <a:gd name="connsiteY16" fmla="*/ 1580360 h 2559388"/>
              <a:gd name="connsiteX17" fmla="*/ 2328795 w 19498138"/>
              <a:gd name="connsiteY17" fmla="*/ 1138058 h 2559388"/>
              <a:gd name="connsiteX18" fmla="*/ 18870590 w 19498138"/>
              <a:gd name="connsiteY18" fmla="*/ 1053573 h 2559388"/>
              <a:gd name="connsiteX19" fmla="*/ 19478528 w 19498138"/>
              <a:gd name="connsiteY19" fmla="*/ 1649936 h 2559388"/>
              <a:gd name="connsiteX20" fmla="*/ 18444052 w 19498138"/>
              <a:gd name="connsiteY20" fmla="*/ 1649936 h 2559388"/>
              <a:gd name="connsiteX21" fmla="*/ 19002962 w 19498138"/>
              <a:gd name="connsiteY21" fmla="*/ 2450055 h 2559388"/>
              <a:gd name="connsiteX22" fmla="*/ 19498138 w 19498138"/>
              <a:gd name="connsiteY22" fmla="*/ 2151874 h 2559388"/>
              <a:gd name="connsiteX23" fmla="*/ 19498138 w 19498138"/>
              <a:gd name="connsiteY23" fmla="*/ 2256237 h 2559388"/>
              <a:gd name="connsiteX24" fmla="*/ 18919616 w 19498138"/>
              <a:gd name="connsiteY24" fmla="*/ 2559388 h 2559388"/>
              <a:gd name="connsiteX25" fmla="*/ 18164596 w 19498138"/>
              <a:gd name="connsiteY25" fmla="*/ 1823875 h 2559388"/>
              <a:gd name="connsiteX26" fmla="*/ 18870590 w 19498138"/>
              <a:gd name="connsiteY26" fmla="*/ 1053573 h 2559388"/>
              <a:gd name="connsiteX27" fmla="*/ 16796736 w 19498138"/>
              <a:gd name="connsiteY27" fmla="*/ 1053573 h 2559388"/>
              <a:gd name="connsiteX28" fmla="*/ 16860472 w 19498138"/>
              <a:gd name="connsiteY28" fmla="*/ 1053573 h 2559388"/>
              <a:gd name="connsiteX29" fmla="*/ 16860472 w 19498138"/>
              <a:gd name="connsiteY29" fmla="*/ 1341815 h 2559388"/>
              <a:gd name="connsiteX30" fmla="*/ 17370356 w 19498138"/>
              <a:gd name="connsiteY30" fmla="*/ 1053573 h 2559388"/>
              <a:gd name="connsiteX31" fmla="*/ 17845920 w 19498138"/>
              <a:gd name="connsiteY31" fmla="*/ 1565451 h 2559388"/>
              <a:gd name="connsiteX32" fmla="*/ 17845920 w 19498138"/>
              <a:gd name="connsiteY32" fmla="*/ 2206540 h 2559388"/>
              <a:gd name="connsiteX33" fmla="*/ 18081250 w 19498138"/>
              <a:gd name="connsiteY33" fmla="*/ 2450055 h 2559388"/>
              <a:gd name="connsiteX34" fmla="*/ 18081250 w 19498138"/>
              <a:gd name="connsiteY34" fmla="*/ 2519631 h 2559388"/>
              <a:gd name="connsiteX35" fmla="*/ 17336036 w 19498138"/>
              <a:gd name="connsiteY35" fmla="*/ 2519631 h 2559388"/>
              <a:gd name="connsiteX36" fmla="*/ 17336036 w 19498138"/>
              <a:gd name="connsiteY36" fmla="*/ 2450055 h 2559388"/>
              <a:gd name="connsiteX37" fmla="*/ 17576270 w 19498138"/>
              <a:gd name="connsiteY37" fmla="*/ 2271146 h 2559388"/>
              <a:gd name="connsiteX38" fmla="*/ 17576270 w 19498138"/>
              <a:gd name="connsiteY38" fmla="*/ 1530663 h 2559388"/>
              <a:gd name="connsiteX39" fmla="*/ 17262496 w 19498138"/>
              <a:gd name="connsiteY39" fmla="*/ 1202664 h 2559388"/>
              <a:gd name="connsiteX40" fmla="*/ 16860472 w 19498138"/>
              <a:gd name="connsiteY40" fmla="*/ 1480966 h 2559388"/>
              <a:gd name="connsiteX41" fmla="*/ 16860472 w 19498138"/>
              <a:gd name="connsiteY41" fmla="*/ 2176722 h 2559388"/>
              <a:gd name="connsiteX42" fmla="*/ 17100706 w 19498138"/>
              <a:gd name="connsiteY42" fmla="*/ 2450055 h 2559388"/>
              <a:gd name="connsiteX43" fmla="*/ 17100706 w 19498138"/>
              <a:gd name="connsiteY43" fmla="*/ 2519631 h 2559388"/>
              <a:gd name="connsiteX44" fmla="*/ 16360394 w 19498138"/>
              <a:gd name="connsiteY44" fmla="*/ 2519631 h 2559388"/>
              <a:gd name="connsiteX45" fmla="*/ 16360394 w 19498138"/>
              <a:gd name="connsiteY45" fmla="*/ 2450055 h 2559388"/>
              <a:gd name="connsiteX46" fmla="*/ 16595724 w 19498138"/>
              <a:gd name="connsiteY46" fmla="*/ 2176722 h 2559388"/>
              <a:gd name="connsiteX47" fmla="*/ 16595724 w 19498138"/>
              <a:gd name="connsiteY47" fmla="*/ 1376603 h 2559388"/>
              <a:gd name="connsiteX48" fmla="*/ 16360394 w 19498138"/>
              <a:gd name="connsiteY48" fmla="*/ 1167876 h 2559388"/>
              <a:gd name="connsiteX49" fmla="*/ 16360394 w 19498138"/>
              <a:gd name="connsiteY49" fmla="*/ 1098301 h 2559388"/>
              <a:gd name="connsiteX50" fmla="*/ 15973080 w 19498138"/>
              <a:gd name="connsiteY50" fmla="*/ 1053573 h 2559388"/>
              <a:gd name="connsiteX51" fmla="*/ 16041716 w 19498138"/>
              <a:gd name="connsiteY51" fmla="*/ 1053573 h 2559388"/>
              <a:gd name="connsiteX52" fmla="*/ 16041716 w 19498138"/>
              <a:gd name="connsiteY52" fmla="*/ 2251268 h 2559388"/>
              <a:gd name="connsiteX53" fmla="*/ 16277048 w 19498138"/>
              <a:gd name="connsiteY53" fmla="*/ 2450055 h 2559388"/>
              <a:gd name="connsiteX54" fmla="*/ 16277048 w 19498138"/>
              <a:gd name="connsiteY54" fmla="*/ 2519631 h 2559388"/>
              <a:gd name="connsiteX55" fmla="*/ 15507320 w 19498138"/>
              <a:gd name="connsiteY55" fmla="*/ 2519631 h 2559388"/>
              <a:gd name="connsiteX56" fmla="*/ 15507320 w 19498138"/>
              <a:gd name="connsiteY56" fmla="*/ 2450055 h 2559388"/>
              <a:gd name="connsiteX57" fmla="*/ 15772068 w 19498138"/>
              <a:gd name="connsiteY57" fmla="*/ 2251268 h 2559388"/>
              <a:gd name="connsiteX58" fmla="*/ 15772068 w 19498138"/>
              <a:gd name="connsiteY58" fmla="*/ 1381573 h 2559388"/>
              <a:gd name="connsiteX59" fmla="*/ 15507320 w 19498138"/>
              <a:gd name="connsiteY59" fmla="*/ 1167876 h 2559388"/>
              <a:gd name="connsiteX60" fmla="*/ 15507320 w 19498138"/>
              <a:gd name="connsiteY60" fmla="*/ 1098301 h 2559388"/>
              <a:gd name="connsiteX61" fmla="*/ 14811133 w 19498138"/>
              <a:gd name="connsiteY61" fmla="*/ 1053573 h 2559388"/>
              <a:gd name="connsiteX62" fmla="*/ 15208253 w 19498138"/>
              <a:gd name="connsiteY62" fmla="*/ 1138058 h 2559388"/>
              <a:gd name="connsiteX63" fmla="*/ 15301405 w 19498138"/>
              <a:gd name="connsiteY63" fmla="*/ 1053573 h 2559388"/>
              <a:gd name="connsiteX64" fmla="*/ 15370043 w 19498138"/>
              <a:gd name="connsiteY64" fmla="*/ 1053573 h 2559388"/>
              <a:gd name="connsiteX65" fmla="*/ 15370043 w 19498138"/>
              <a:gd name="connsiteY65" fmla="*/ 1555512 h 2559388"/>
              <a:gd name="connsiteX66" fmla="*/ 15301405 w 19498138"/>
              <a:gd name="connsiteY66" fmla="*/ 1555512 h 2559388"/>
              <a:gd name="connsiteX67" fmla="*/ 14830744 w 19498138"/>
              <a:gd name="connsiteY67" fmla="*/ 1138058 h 2559388"/>
              <a:gd name="connsiteX68" fmla="*/ 14360082 w 19498138"/>
              <a:gd name="connsiteY68" fmla="*/ 1724481 h 2559388"/>
              <a:gd name="connsiteX69" fmla="*/ 14884674 w 19498138"/>
              <a:gd name="connsiteY69" fmla="*/ 2440116 h 2559388"/>
              <a:gd name="connsiteX70" fmla="*/ 15409265 w 19498138"/>
              <a:gd name="connsiteY70" fmla="*/ 2141935 h 2559388"/>
              <a:gd name="connsiteX71" fmla="*/ 15409265 w 19498138"/>
              <a:gd name="connsiteY71" fmla="*/ 2246298 h 2559388"/>
              <a:gd name="connsiteX72" fmla="*/ 14791522 w 19498138"/>
              <a:gd name="connsiteY72" fmla="*/ 2559388 h 2559388"/>
              <a:gd name="connsiteX73" fmla="*/ 14085529 w 19498138"/>
              <a:gd name="connsiteY73" fmla="*/ 1843753 h 2559388"/>
              <a:gd name="connsiteX74" fmla="*/ 14811133 w 19498138"/>
              <a:gd name="connsiteY74" fmla="*/ 1053573 h 2559388"/>
              <a:gd name="connsiteX75" fmla="*/ 13678603 w 19498138"/>
              <a:gd name="connsiteY75" fmla="*/ 1053573 h 2559388"/>
              <a:gd name="connsiteX76" fmla="*/ 13747241 w 19498138"/>
              <a:gd name="connsiteY76" fmla="*/ 1053573 h 2559388"/>
              <a:gd name="connsiteX77" fmla="*/ 13747241 w 19498138"/>
              <a:gd name="connsiteY77" fmla="*/ 2251268 h 2559388"/>
              <a:gd name="connsiteX78" fmla="*/ 13982572 w 19498138"/>
              <a:gd name="connsiteY78" fmla="*/ 2450055 h 2559388"/>
              <a:gd name="connsiteX79" fmla="*/ 13982572 w 19498138"/>
              <a:gd name="connsiteY79" fmla="*/ 2519631 h 2559388"/>
              <a:gd name="connsiteX80" fmla="*/ 13212844 w 19498138"/>
              <a:gd name="connsiteY80" fmla="*/ 2519631 h 2559388"/>
              <a:gd name="connsiteX81" fmla="*/ 13212844 w 19498138"/>
              <a:gd name="connsiteY81" fmla="*/ 2450055 h 2559388"/>
              <a:gd name="connsiteX82" fmla="*/ 13477591 w 19498138"/>
              <a:gd name="connsiteY82" fmla="*/ 2251268 h 2559388"/>
              <a:gd name="connsiteX83" fmla="*/ 13477591 w 19498138"/>
              <a:gd name="connsiteY83" fmla="*/ 1381573 h 2559388"/>
              <a:gd name="connsiteX84" fmla="*/ 13212844 w 19498138"/>
              <a:gd name="connsiteY84" fmla="*/ 1167876 h 2559388"/>
              <a:gd name="connsiteX85" fmla="*/ 13212844 w 19498138"/>
              <a:gd name="connsiteY85" fmla="*/ 1098301 h 2559388"/>
              <a:gd name="connsiteX86" fmla="*/ 10624205 w 19498138"/>
              <a:gd name="connsiteY86" fmla="*/ 1053573 h 2559388"/>
              <a:gd name="connsiteX87" fmla="*/ 11227241 w 19498138"/>
              <a:gd name="connsiteY87" fmla="*/ 1649936 h 2559388"/>
              <a:gd name="connsiteX88" fmla="*/ 10197668 w 19498138"/>
              <a:gd name="connsiteY88" fmla="*/ 1649936 h 2559388"/>
              <a:gd name="connsiteX89" fmla="*/ 10756579 w 19498138"/>
              <a:gd name="connsiteY89" fmla="*/ 2450055 h 2559388"/>
              <a:gd name="connsiteX90" fmla="*/ 11251754 w 19498138"/>
              <a:gd name="connsiteY90" fmla="*/ 2151874 h 2559388"/>
              <a:gd name="connsiteX91" fmla="*/ 11251754 w 19498138"/>
              <a:gd name="connsiteY91" fmla="*/ 2256237 h 2559388"/>
              <a:gd name="connsiteX92" fmla="*/ 10673233 w 19498138"/>
              <a:gd name="connsiteY92" fmla="*/ 2559388 h 2559388"/>
              <a:gd name="connsiteX93" fmla="*/ 9918213 w 19498138"/>
              <a:gd name="connsiteY93" fmla="*/ 1823875 h 2559388"/>
              <a:gd name="connsiteX94" fmla="*/ 10624205 w 19498138"/>
              <a:gd name="connsiteY94" fmla="*/ 1053573 h 2559388"/>
              <a:gd name="connsiteX95" fmla="*/ 5294943 w 19498138"/>
              <a:gd name="connsiteY95" fmla="*/ 1053573 h 2559388"/>
              <a:gd name="connsiteX96" fmla="*/ 5358679 w 19498138"/>
              <a:gd name="connsiteY96" fmla="*/ 1053573 h 2559388"/>
              <a:gd name="connsiteX97" fmla="*/ 5358679 w 19498138"/>
              <a:gd name="connsiteY97" fmla="*/ 1341815 h 2559388"/>
              <a:gd name="connsiteX98" fmla="*/ 5868562 w 19498138"/>
              <a:gd name="connsiteY98" fmla="*/ 1053573 h 2559388"/>
              <a:gd name="connsiteX99" fmla="*/ 6344127 w 19498138"/>
              <a:gd name="connsiteY99" fmla="*/ 1565451 h 2559388"/>
              <a:gd name="connsiteX100" fmla="*/ 6344127 w 19498138"/>
              <a:gd name="connsiteY100" fmla="*/ 2206540 h 2559388"/>
              <a:gd name="connsiteX101" fmla="*/ 6579458 w 19498138"/>
              <a:gd name="connsiteY101" fmla="*/ 2450055 h 2559388"/>
              <a:gd name="connsiteX102" fmla="*/ 6579458 w 19498138"/>
              <a:gd name="connsiteY102" fmla="*/ 2519631 h 2559388"/>
              <a:gd name="connsiteX103" fmla="*/ 5834244 w 19498138"/>
              <a:gd name="connsiteY103" fmla="*/ 2519631 h 2559388"/>
              <a:gd name="connsiteX104" fmla="*/ 5834244 w 19498138"/>
              <a:gd name="connsiteY104" fmla="*/ 2450055 h 2559388"/>
              <a:gd name="connsiteX105" fmla="*/ 6074477 w 19498138"/>
              <a:gd name="connsiteY105" fmla="*/ 2271146 h 2559388"/>
              <a:gd name="connsiteX106" fmla="*/ 6074477 w 19498138"/>
              <a:gd name="connsiteY106" fmla="*/ 1530663 h 2559388"/>
              <a:gd name="connsiteX107" fmla="*/ 5760703 w 19498138"/>
              <a:gd name="connsiteY107" fmla="*/ 1202664 h 2559388"/>
              <a:gd name="connsiteX108" fmla="*/ 5358679 w 19498138"/>
              <a:gd name="connsiteY108" fmla="*/ 1480966 h 2559388"/>
              <a:gd name="connsiteX109" fmla="*/ 5358679 w 19498138"/>
              <a:gd name="connsiteY109" fmla="*/ 2176722 h 2559388"/>
              <a:gd name="connsiteX110" fmla="*/ 5598912 w 19498138"/>
              <a:gd name="connsiteY110" fmla="*/ 2450055 h 2559388"/>
              <a:gd name="connsiteX111" fmla="*/ 5598912 w 19498138"/>
              <a:gd name="connsiteY111" fmla="*/ 2519631 h 2559388"/>
              <a:gd name="connsiteX112" fmla="*/ 4858601 w 19498138"/>
              <a:gd name="connsiteY112" fmla="*/ 2519631 h 2559388"/>
              <a:gd name="connsiteX113" fmla="*/ 4858601 w 19498138"/>
              <a:gd name="connsiteY113" fmla="*/ 2450055 h 2559388"/>
              <a:gd name="connsiteX114" fmla="*/ 5093932 w 19498138"/>
              <a:gd name="connsiteY114" fmla="*/ 2176722 h 2559388"/>
              <a:gd name="connsiteX115" fmla="*/ 5093932 w 19498138"/>
              <a:gd name="connsiteY115" fmla="*/ 1376603 h 2559388"/>
              <a:gd name="connsiteX116" fmla="*/ 4858601 w 19498138"/>
              <a:gd name="connsiteY116" fmla="*/ 1167876 h 2559388"/>
              <a:gd name="connsiteX117" fmla="*/ 4858601 w 19498138"/>
              <a:gd name="connsiteY117" fmla="*/ 1098301 h 2559388"/>
              <a:gd name="connsiteX118" fmla="*/ 3510352 w 19498138"/>
              <a:gd name="connsiteY118" fmla="*/ 1053573 h 2559388"/>
              <a:gd name="connsiteX119" fmla="*/ 3578990 w 19498138"/>
              <a:gd name="connsiteY119" fmla="*/ 1053573 h 2559388"/>
              <a:gd name="connsiteX120" fmla="*/ 3578990 w 19498138"/>
              <a:gd name="connsiteY120" fmla="*/ 1341815 h 2559388"/>
              <a:gd name="connsiteX121" fmla="*/ 4083971 w 19498138"/>
              <a:gd name="connsiteY121" fmla="*/ 1053573 h 2559388"/>
              <a:gd name="connsiteX122" fmla="*/ 4559535 w 19498138"/>
              <a:gd name="connsiteY122" fmla="*/ 1565451 h 2559388"/>
              <a:gd name="connsiteX123" fmla="*/ 4559535 w 19498138"/>
              <a:gd name="connsiteY123" fmla="*/ 2206540 h 2559388"/>
              <a:gd name="connsiteX124" fmla="*/ 4794865 w 19498138"/>
              <a:gd name="connsiteY124" fmla="*/ 2450055 h 2559388"/>
              <a:gd name="connsiteX125" fmla="*/ 4794865 w 19498138"/>
              <a:gd name="connsiteY125" fmla="*/ 2519631 h 2559388"/>
              <a:gd name="connsiteX126" fmla="*/ 4049651 w 19498138"/>
              <a:gd name="connsiteY126" fmla="*/ 2519631 h 2559388"/>
              <a:gd name="connsiteX127" fmla="*/ 4049651 w 19498138"/>
              <a:gd name="connsiteY127" fmla="*/ 2450055 h 2559388"/>
              <a:gd name="connsiteX128" fmla="*/ 4289885 w 19498138"/>
              <a:gd name="connsiteY128" fmla="*/ 2271146 h 2559388"/>
              <a:gd name="connsiteX129" fmla="*/ 4289885 w 19498138"/>
              <a:gd name="connsiteY129" fmla="*/ 1530663 h 2559388"/>
              <a:gd name="connsiteX130" fmla="*/ 3976110 w 19498138"/>
              <a:gd name="connsiteY130" fmla="*/ 1202664 h 2559388"/>
              <a:gd name="connsiteX131" fmla="*/ 3578990 w 19498138"/>
              <a:gd name="connsiteY131" fmla="*/ 1480966 h 2559388"/>
              <a:gd name="connsiteX132" fmla="*/ 3578990 w 19498138"/>
              <a:gd name="connsiteY132" fmla="*/ 2176722 h 2559388"/>
              <a:gd name="connsiteX133" fmla="*/ 3814321 w 19498138"/>
              <a:gd name="connsiteY133" fmla="*/ 2450055 h 2559388"/>
              <a:gd name="connsiteX134" fmla="*/ 3814321 w 19498138"/>
              <a:gd name="connsiteY134" fmla="*/ 2519631 h 2559388"/>
              <a:gd name="connsiteX135" fmla="*/ 3074010 w 19498138"/>
              <a:gd name="connsiteY135" fmla="*/ 2519631 h 2559388"/>
              <a:gd name="connsiteX136" fmla="*/ 3074010 w 19498138"/>
              <a:gd name="connsiteY136" fmla="*/ 2450055 h 2559388"/>
              <a:gd name="connsiteX137" fmla="*/ 3309340 w 19498138"/>
              <a:gd name="connsiteY137" fmla="*/ 2176722 h 2559388"/>
              <a:gd name="connsiteX138" fmla="*/ 3309340 w 19498138"/>
              <a:gd name="connsiteY138" fmla="*/ 1376603 h 2559388"/>
              <a:gd name="connsiteX139" fmla="*/ 3074010 w 19498138"/>
              <a:gd name="connsiteY139" fmla="*/ 1167876 h 2559388"/>
              <a:gd name="connsiteX140" fmla="*/ 3074010 w 19498138"/>
              <a:gd name="connsiteY140" fmla="*/ 1098301 h 2559388"/>
              <a:gd name="connsiteX141" fmla="*/ 2368017 w 19498138"/>
              <a:gd name="connsiteY141" fmla="*/ 1053573 h 2559388"/>
              <a:gd name="connsiteX142" fmla="*/ 2971052 w 19498138"/>
              <a:gd name="connsiteY142" fmla="*/ 1649936 h 2559388"/>
              <a:gd name="connsiteX143" fmla="*/ 1941479 w 19498138"/>
              <a:gd name="connsiteY143" fmla="*/ 1649936 h 2559388"/>
              <a:gd name="connsiteX144" fmla="*/ 2500390 w 19498138"/>
              <a:gd name="connsiteY144" fmla="*/ 2450055 h 2559388"/>
              <a:gd name="connsiteX145" fmla="*/ 2995566 w 19498138"/>
              <a:gd name="connsiteY145" fmla="*/ 2151874 h 2559388"/>
              <a:gd name="connsiteX146" fmla="*/ 2995566 w 19498138"/>
              <a:gd name="connsiteY146" fmla="*/ 2256237 h 2559388"/>
              <a:gd name="connsiteX147" fmla="*/ 2417044 w 19498138"/>
              <a:gd name="connsiteY147" fmla="*/ 2559388 h 2559388"/>
              <a:gd name="connsiteX148" fmla="*/ 1662024 w 19498138"/>
              <a:gd name="connsiteY148" fmla="*/ 1823875 h 2559388"/>
              <a:gd name="connsiteX149" fmla="*/ 2368017 w 19498138"/>
              <a:gd name="connsiteY149" fmla="*/ 1053573 h 2559388"/>
              <a:gd name="connsiteX150" fmla="*/ 15909344 w 19498138"/>
              <a:gd name="connsiteY150" fmla="*/ 323030 h 2559388"/>
              <a:gd name="connsiteX151" fmla="*/ 16080940 w 19498138"/>
              <a:gd name="connsiteY151" fmla="*/ 491999 h 2559388"/>
              <a:gd name="connsiteX152" fmla="*/ 15909344 w 19498138"/>
              <a:gd name="connsiteY152" fmla="*/ 670908 h 2559388"/>
              <a:gd name="connsiteX153" fmla="*/ 15737748 w 19498138"/>
              <a:gd name="connsiteY153" fmla="*/ 491999 h 2559388"/>
              <a:gd name="connsiteX154" fmla="*/ 15909344 w 19498138"/>
              <a:gd name="connsiteY154" fmla="*/ 323030 h 2559388"/>
              <a:gd name="connsiteX155" fmla="*/ 13619771 w 19498138"/>
              <a:gd name="connsiteY155" fmla="*/ 323030 h 2559388"/>
              <a:gd name="connsiteX156" fmla="*/ 13786463 w 19498138"/>
              <a:gd name="connsiteY156" fmla="*/ 491999 h 2559388"/>
              <a:gd name="connsiteX157" fmla="*/ 13619771 w 19498138"/>
              <a:gd name="connsiteY157" fmla="*/ 670908 h 2559388"/>
              <a:gd name="connsiteX158" fmla="*/ 13443272 w 19498138"/>
              <a:gd name="connsiteY158" fmla="*/ 491999 h 2559388"/>
              <a:gd name="connsiteX159" fmla="*/ 13619771 w 19498138"/>
              <a:gd name="connsiteY159" fmla="*/ 323030 h 2559388"/>
              <a:gd name="connsiteX160" fmla="*/ 558911 w 19498138"/>
              <a:gd name="connsiteY160" fmla="*/ 303151 h 2559388"/>
              <a:gd name="connsiteX161" fmla="*/ 558911 w 19498138"/>
              <a:gd name="connsiteY161" fmla="*/ 1336845 h 2559388"/>
              <a:gd name="connsiteX162" fmla="*/ 843269 w 19498138"/>
              <a:gd name="connsiteY162" fmla="*/ 1376603 h 2559388"/>
              <a:gd name="connsiteX163" fmla="*/ 1392375 w 19498138"/>
              <a:gd name="connsiteY163" fmla="*/ 879634 h 2559388"/>
              <a:gd name="connsiteX164" fmla="*/ 843269 w 19498138"/>
              <a:gd name="connsiteY164" fmla="*/ 303151 h 2559388"/>
              <a:gd name="connsiteX165" fmla="*/ 7123660 w 19498138"/>
              <a:gd name="connsiteY165" fmla="*/ 218666 h 2559388"/>
              <a:gd name="connsiteX166" fmla="*/ 7697278 w 19498138"/>
              <a:gd name="connsiteY166" fmla="*/ 218666 h 2559388"/>
              <a:gd name="connsiteX167" fmla="*/ 8422882 w 19498138"/>
              <a:gd name="connsiteY167" fmla="*/ 2027632 h 2559388"/>
              <a:gd name="connsiteX168" fmla="*/ 9158291 w 19498138"/>
              <a:gd name="connsiteY168" fmla="*/ 218666 h 2559388"/>
              <a:gd name="connsiteX169" fmla="*/ 9692688 w 19498138"/>
              <a:gd name="connsiteY169" fmla="*/ 218666 h 2559388"/>
              <a:gd name="connsiteX170" fmla="*/ 9692688 w 19498138"/>
              <a:gd name="connsiteY170" fmla="*/ 283272 h 2559388"/>
              <a:gd name="connsiteX171" fmla="*/ 9437746 w 19498138"/>
              <a:gd name="connsiteY171" fmla="*/ 641090 h 2559388"/>
              <a:gd name="connsiteX172" fmla="*/ 9555411 w 19498138"/>
              <a:gd name="connsiteY172" fmla="*/ 2057450 h 2559388"/>
              <a:gd name="connsiteX173" fmla="*/ 9834867 w 19498138"/>
              <a:gd name="connsiteY173" fmla="*/ 2450055 h 2559388"/>
              <a:gd name="connsiteX174" fmla="*/ 9834867 w 19498138"/>
              <a:gd name="connsiteY174" fmla="*/ 2519631 h 2559388"/>
              <a:gd name="connsiteX175" fmla="*/ 9021014 w 19498138"/>
              <a:gd name="connsiteY175" fmla="*/ 2519631 h 2559388"/>
              <a:gd name="connsiteX176" fmla="*/ 9021014 w 19498138"/>
              <a:gd name="connsiteY176" fmla="*/ 2450055 h 2559388"/>
              <a:gd name="connsiteX177" fmla="*/ 9251442 w 19498138"/>
              <a:gd name="connsiteY177" fmla="*/ 2102177 h 2559388"/>
              <a:gd name="connsiteX178" fmla="*/ 9143582 w 19498138"/>
              <a:gd name="connsiteY178" fmla="*/ 616241 h 2559388"/>
              <a:gd name="connsiteX179" fmla="*/ 9133777 w 19498138"/>
              <a:gd name="connsiteY179" fmla="*/ 616241 h 2559388"/>
              <a:gd name="connsiteX180" fmla="*/ 8359146 w 19498138"/>
              <a:gd name="connsiteY180" fmla="*/ 2519631 h 2559388"/>
              <a:gd name="connsiteX181" fmla="*/ 8300314 w 19498138"/>
              <a:gd name="connsiteY181" fmla="*/ 2519631 h 2559388"/>
              <a:gd name="connsiteX182" fmla="*/ 7535488 w 19498138"/>
              <a:gd name="connsiteY182" fmla="*/ 616241 h 2559388"/>
              <a:gd name="connsiteX183" fmla="*/ 7530586 w 19498138"/>
              <a:gd name="connsiteY183" fmla="*/ 616241 h 2559388"/>
              <a:gd name="connsiteX184" fmla="*/ 7403115 w 19498138"/>
              <a:gd name="connsiteY184" fmla="*/ 2037571 h 2559388"/>
              <a:gd name="connsiteX185" fmla="*/ 7697278 w 19498138"/>
              <a:gd name="connsiteY185" fmla="*/ 2450055 h 2559388"/>
              <a:gd name="connsiteX186" fmla="*/ 7697278 w 19498138"/>
              <a:gd name="connsiteY186" fmla="*/ 2519631 h 2559388"/>
              <a:gd name="connsiteX187" fmla="*/ 6991287 w 19498138"/>
              <a:gd name="connsiteY187" fmla="*/ 2519631 h 2559388"/>
              <a:gd name="connsiteX188" fmla="*/ 6991287 w 19498138"/>
              <a:gd name="connsiteY188" fmla="*/ 2450055 h 2559388"/>
              <a:gd name="connsiteX189" fmla="*/ 7280547 w 19498138"/>
              <a:gd name="connsiteY189" fmla="*/ 2027632 h 2559388"/>
              <a:gd name="connsiteX190" fmla="*/ 7417823 w 19498138"/>
              <a:gd name="connsiteY190" fmla="*/ 447272 h 2559388"/>
              <a:gd name="connsiteX191" fmla="*/ 7123660 w 19498138"/>
              <a:gd name="connsiteY191" fmla="*/ 283272 h 2559388"/>
              <a:gd name="connsiteX192" fmla="*/ 0 w 19498138"/>
              <a:gd name="connsiteY192" fmla="*/ 218666 h 2559388"/>
              <a:gd name="connsiteX193" fmla="*/ 828561 w 19498138"/>
              <a:gd name="connsiteY193" fmla="*/ 218666 h 2559388"/>
              <a:gd name="connsiteX194" fmla="*/ 1711051 w 19498138"/>
              <a:gd name="connsiteY194" fmla="*/ 869695 h 2559388"/>
              <a:gd name="connsiteX195" fmla="*/ 907005 w 19498138"/>
              <a:gd name="connsiteY195" fmla="*/ 1466057 h 2559388"/>
              <a:gd name="connsiteX196" fmla="*/ 558911 w 19498138"/>
              <a:gd name="connsiteY196" fmla="*/ 1441209 h 2559388"/>
              <a:gd name="connsiteX197" fmla="*/ 558911 w 19498138"/>
              <a:gd name="connsiteY197" fmla="*/ 2082298 h 2559388"/>
              <a:gd name="connsiteX198" fmla="*/ 818755 w 19498138"/>
              <a:gd name="connsiteY198" fmla="*/ 2450055 h 2559388"/>
              <a:gd name="connsiteX199" fmla="*/ 818755 w 19498138"/>
              <a:gd name="connsiteY199" fmla="*/ 2519631 h 2559388"/>
              <a:gd name="connsiteX200" fmla="*/ 0 w 19498138"/>
              <a:gd name="connsiteY200" fmla="*/ 2519631 h 2559388"/>
              <a:gd name="connsiteX201" fmla="*/ 0 w 19498138"/>
              <a:gd name="connsiteY201" fmla="*/ 2450055 h 2559388"/>
              <a:gd name="connsiteX202" fmla="*/ 259845 w 19498138"/>
              <a:gd name="connsiteY202" fmla="*/ 2092238 h 2559388"/>
              <a:gd name="connsiteX203" fmla="*/ 259845 w 19498138"/>
              <a:gd name="connsiteY203" fmla="*/ 651029 h 2559388"/>
              <a:gd name="connsiteX204" fmla="*/ 0 w 19498138"/>
              <a:gd name="connsiteY204" fmla="*/ 283272 h 2559388"/>
              <a:gd name="connsiteX205" fmla="*/ 12781405 w 19498138"/>
              <a:gd name="connsiteY205" fmla="*/ 0 h 2559388"/>
              <a:gd name="connsiteX206" fmla="*/ 12850043 w 19498138"/>
              <a:gd name="connsiteY206" fmla="*/ 0 h 2559388"/>
              <a:gd name="connsiteX207" fmla="*/ 12850043 w 19498138"/>
              <a:gd name="connsiteY207" fmla="*/ 2241328 h 2559388"/>
              <a:gd name="connsiteX208" fmla="*/ 13085373 w 19498138"/>
              <a:gd name="connsiteY208" fmla="*/ 2450055 h 2559388"/>
              <a:gd name="connsiteX209" fmla="*/ 13085373 w 19498138"/>
              <a:gd name="connsiteY209" fmla="*/ 2519631 h 2559388"/>
              <a:gd name="connsiteX210" fmla="*/ 12266618 w 19498138"/>
              <a:gd name="connsiteY210" fmla="*/ 2519631 h 2559388"/>
              <a:gd name="connsiteX211" fmla="*/ 11452766 w 19498138"/>
              <a:gd name="connsiteY211" fmla="*/ 1779148 h 2559388"/>
              <a:gd name="connsiteX212" fmla="*/ 12109731 w 19498138"/>
              <a:gd name="connsiteY212" fmla="*/ 1053573 h 2559388"/>
              <a:gd name="connsiteX213" fmla="*/ 12580393 w 19498138"/>
              <a:gd name="connsiteY213" fmla="*/ 1227512 h 2559388"/>
              <a:gd name="connsiteX214" fmla="*/ 12580393 w 19498138"/>
              <a:gd name="connsiteY214" fmla="*/ 357817 h 2559388"/>
              <a:gd name="connsiteX215" fmla="*/ 12394089 w 19498138"/>
              <a:gd name="connsiteY215" fmla="*/ 114303 h 2559388"/>
              <a:gd name="connsiteX216" fmla="*/ 12315646 w 19498138"/>
              <a:gd name="connsiteY216" fmla="*/ 114303 h 2559388"/>
              <a:gd name="connsiteX217" fmla="*/ 12315646 w 19498138"/>
              <a:gd name="connsiteY217" fmla="*/ 44727 h 255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9498138" h="2559388">
                <a:moveTo>
                  <a:pt x="18836270" y="1138058"/>
                </a:moveTo>
                <a:cubicBezTo>
                  <a:pt x="18600940" y="1138058"/>
                  <a:pt x="18463662" y="1316967"/>
                  <a:pt x="18444052" y="1580360"/>
                </a:cubicBezTo>
                <a:lnTo>
                  <a:pt x="19208878" y="1580360"/>
                </a:lnTo>
                <a:cubicBezTo>
                  <a:pt x="19223586" y="1267270"/>
                  <a:pt x="19012768" y="1138058"/>
                  <a:pt x="18836270" y="1138058"/>
                </a:cubicBezTo>
                <a:close/>
                <a:moveTo>
                  <a:pt x="12173467" y="1138058"/>
                </a:moveTo>
                <a:cubicBezTo>
                  <a:pt x="11918525" y="1138058"/>
                  <a:pt x="11742027" y="1371633"/>
                  <a:pt x="11742027" y="1719511"/>
                </a:cubicBezTo>
                <a:cubicBezTo>
                  <a:pt x="11742027" y="2057450"/>
                  <a:pt x="11898914" y="2455025"/>
                  <a:pt x="12359770" y="2455025"/>
                </a:cubicBezTo>
                <a:cubicBezTo>
                  <a:pt x="12516657" y="2455025"/>
                  <a:pt x="12580393" y="2390419"/>
                  <a:pt x="12580393" y="2236359"/>
                </a:cubicBezTo>
                <a:lnTo>
                  <a:pt x="12580393" y="1381573"/>
                </a:lnTo>
                <a:cubicBezTo>
                  <a:pt x="12467630" y="1227512"/>
                  <a:pt x="12315646" y="1138058"/>
                  <a:pt x="12173467" y="1138058"/>
                </a:cubicBezTo>
                <a:close/>
                <a:moveTo>
                  <a:pt x="10584984" y="1138058"/>
                </a:moveTo>
                <a:cubicBezTo>
                  <a:pt x="10354556" y="1138058"/>
                  <a:pt x="10212377" y="1316967"/>
                  <a:pt x="10197668" y="1580360"/>
                </a:cubicBezTo>
                <a:lnTo>
                  <a:pt x="10962493" y="1580360"/>
                </a:lnTo>
                <a:cubicBezTo>
                  <a:pt x="10977202" y="1267270"/>
                  <a:pt x="10766384" y="1138058"/>
                  <a:pt x="10584984" y="1138058"/>
                </a:cubicBezTo>
                <a:close/>
                <a:moveTo>
                  <a:pt x="2328795" y="1138058"/>
                </a:moveTo>
                <a:cubicBezTo>
                  <a:pt x="2098367" y="1138058"/>
                  <a:pt x="1956188" y="1316967"/>
                  <a:pt x="1941479" y="1580360"/>
                </a:cubicBezTo>
                <a:lnTo>
                  <a:pt x="2706305" y="1580360"/>
                </a:lnTo>
                <a:cubicBezTo>
                  <a:pt x="2721013" y="1267270"/>
                  <a:pt x="2510196" y="1138058"/>
                  <a:pt x="2328795" y="1138058"/>
                </a:cubicBezTo>
                <a:close/>
                <a:moveTo>
                  <a:pt x="18870590" y="1053573"/>
                </a:moveTo>
                <a:cubicBezTo>
                  <a:pt x="19194170" y="1053573"/>
                  <a:pt x="19498138" y="1321936"/>
                  <a:pt x="19478528" y="1649936"/>
                </a:cubicBezTo>
                <a:lnTo>
                  <a:pt x="18444052" y="1649936"/>
                </a:lnTo>
                <a:cubicBezTo>
                  <a:pt x="18439150" y="2291025"/>
                  <a:pt x="18816660" y="2450055"/>
                  <a:pt x="19002962" y="2450055"/>
                </a:cubicBezTo>
                <a:cubicBezTo>
                  <a:pt x="19199072" y="2450055"/>
                  <a:pt x="19297126" y="2380479"/>
                  <a:pt x="19498138" y="2151874"/>
                </a:cubicBezTo>
                <a:lnTo>
                  <a:pt x="19498138" y="2256237"/>
                </a:lnTo>
                <a:cubicBezTo>
                  <a:pt x="19331446" y="2474903"/>
                  <a:pt x="19164752" y="2559388"/>
                  <a:pt x="18919616" y="2559388"/>
                </a:cubicBezTo>
                <a:cubicBezTo>
                  <a:pt x="18483274" y="2559388"/>
                  <a:pt x="18164596" y="2251268"/>
                  <a:pt x="18164596" y="1823875"/>
                </a:cubicBezTo>
                <a:cubicBezTo>
                  <a:pt x="18164596" y="1391512"/>
                  <a:pt x="18473468" y="1053573"/>
                  <a:pt x="18870590" y="1053573"/>
                </a:cubicBezTo>
                <a:close/>
                <a:moveTo>
                  <a:pt x="16796736" y="1053573"/>
                </a:moveTo>
                <a:lnTo>
                  <a:pt x="16860472" y="1053573"/>
                </a:lnTo>
                <a:lnTo>
                  <a:pt x="16860472" y="1341815"/>
                </a:lnTo>
                <a:cubicBezTo>
                  <a:pt x="17027164" y="1147997"/>
                  <a:pt x="17193858" y="1053573"/>
                  <a:pt x="17370356" y="1053573"/>
                </a:cubicBezTo>
                <a:cubicBezTo>
                  <a:pt x="17605686" y="1053573"/>
                  <a:pt x="17845920" y="1222543"/>
                  <a:pt x="17845920" y="1565451"/>
                </a:cubicBezTo>
                <a:lnTo>
                  <a:pt x="17845920" y="2206540"/>
                </a:lnTo>
                <a:cubicBezTo>
                  <a:pt x="17845920" y="2395389"/>
                  <a:pt x="17885142" y="2450055"/>
                  <a:pt x="18081250" y="2450055"/>
                </a:cubicBezTo>
                <a:lnTo>
                  <a:pt x="18081250" y="2519631"/>
                </a:lnTo>
                <a:lnTo>
                  <a:pt x="17336036" y="2519631"/>
                </a:lnTo>
                <a:lnTo>
                  <a:pt x="17336036" y="2450055"/>
                </a:lnTo>
                <a:cubicBezTo>
                  <a:pt x="17522340" y="2450055"/>
                  <a:pt x="17576270" y="2405328"/>
                  <a:pt x="17576270" y="2271146"/>
                </a:cubicBezTo>
                <a:lnTo>
                  <a:pt x="17576270" y="1530663"/>
                </a:lnTo>
                <a:cubicBezTo>
                  <a:pt x="17576270" y="1302058"/>
                  <a:pt x="17414480" y="1202664"/>
                  <a:pt x="17262496" y="1202664"/>
                </a:cubicBezTo>
                <a:cubicBezTo>
                  <a:pt x="17125220" y="1202664"/>
                  <a:pt x="17002650" y="1292118"/>
                  <a:pt x="16860472" y="1480966"/>
                </a:cubicBezTo>
                <a:lnTo>
                  <a:pt x="16860472" y="2176722"/>
                </a:lnTo>
                <a:cubicBezTo>
                  <a:pt x="16860472" y="2395389"/>
                  <a:pt x="16889888" y="2450055"/>
                  <a:pt x="17100706" y="2450055"/>
                </a:cubicBezTo>
                <a:lnTo>
                  <a:pt x="17100706" y="2519631"/>
                </a:lnTo>
                <a:lnTo>
                  <a:pt x="16360394" y="2519631"/>
                </a:lnTo>
                <a:lnTo>
                  <a:pt x="16360394" y="2450055"/>
                </a:lnTo>
                <a:cubicBezTo>
                  <a:pt x="16546696" y="2450055"/>
                  <a:pt x="16595724" y="2435146"/>
                  <a:pt x="16595724" y="2176722"/>
                </a:cubicBezTo>
                <a:lnTo>
                  <a:pt x="16595724" y="1376603"/>
                </a:lnTo>
                <a:cubicBezTo>
                  <a:pt x="16595724" y="1202664"/>
                  <a:pt x="16551600" y="1167876"/>
                  <a:pt x="16360394" y="1167876"/>
                </a:cubicBezTo>
                <a:lnTo>
                  <a:pt x="16360394" y="1098301"/>
                </a:lnTo>
                <a:close/>
                <a:moveTo>
                  <a:pt x="15973080" y="1053573"/>
                </a:moveTo>
                <a:lnTo>
                  <a:pt x="16041716" y="1053573"/>
                </a:lnTo>
                <a:lnTo>
                  <a:pt x="16041716" y="2251268"/>
                </a:lnTo>
                <a:cubicBezTo>
                  <a:pt x="16041716" y="2395389"/>
                  <a:pt x="16076036" y="2450055"/>
                  <a:pt x="16277048" y="2450055"/>
                </a:cubicBezTo>
                <a:lnTo>
                  <a:pt x="16277048" y="2519631"/>
                </a:lnTo>
                <a:lnTo>
                  <a:pt x="15507320" y="2519631"/>
                </a:lnTo>
                <a:lnTo>
                  <a:pt x="15507320" y="2450055"/>
                </a:lnTo>
                <a:cubicBezTo>
                  <a:pt x="15723040" y="2450055"/>
                  <a:pt x="15772068" y="2420237"/>
                  <a:pt x="15772068" y="2251268"/>
                </a:cubicBezTo>
                <a:lnTo>
                  <a:pt x="15772068" y="1381573"/>
                </a:lnTo>
                <a:cubicBezTo>
                  <a:pt x="15772068" y="1182785"/>
                  <a:pt x="15713234" y="1167876"/>
                  <a:pt x="15507320" y="1167876"/>
                </a:cubicBezTo>
                <a:lnTo>
                  <a:pt x="15507320" y="1098301"/>
                </a:lnTo>
                <a:close/>
                <a:moveTo>
                  <a:pt x="14811133" y="1053573"/>
                </a:moveTo>
                <a:cubicBezTo>
                  <a:pt x="15021950" y="1053573"/>
                  <a:pt x="15134713" y="1138058"/>
                  <a:pt x="15208253" y="1138058"/>
                </a:cubicBezTo>
                <a:cubicBezTo>
                  <a:pt x="15242573" y="1138058"/>
                  <a:pt x="15276892" y="1108240"/>
                  <a:pt x="15301405" y="1053573"/>
                </a:cubicBezTo>
                <a:lnTo>
                  <a:pt x="15370043" y="1053573"/>
                </a:lnTo>
                <a:lnTo>
                  <a:pt x="15370043" y="1555512"/>
                </a:lnTo>
                <a:lnTo>
                  <a:pt x="15301405" y="1555512"/>
                </a:lnTo>
                <a:cubicBezTo>
                  <a:pt x="15242573" y="1302058"/>
                  <a:pt x="15066074" y="1138058"/>
                  <a:pt x="14830744" y="1138058"/>
                </a:cubicBezTo>
                <a:cubicBezTo>
                  <a:pt x="14551288" y="1138058"/>
                  <a:pt x="14360082" y="1376603"/>
                  <a:pt x="14360082" y="1724481"/>
                </a:cubicBezTo>
                <a:cubicBezTo>
                  <a:pt x="14360082" y="2117086"/>
                  <a:pt x="14600316" y="2440116"/>
                  <a:pt x="14884674" y="2440116"/>
                </a:cubicBezTo>
                <a:cubicBezTo>
                  <a:pt x="15056269" y="2440116"/>
                  <a:pt x="15262183" y="2350661"/>
                  <a:pt x="15409265" y="2141935"/>
                </a:cubicBezTo>
                <a:lnTo>
                  <a:pt x="15409265" y="2246298"/>
                </a:lnTo>
                <a:cubicBezTo>
                  <a:pt x="15257281" y="2455025"/>
                  <a:pt x="15046464" y="2559388"/>
                  <a:pt x="14791522" y="2559388"/>
                </a:cubicBezTo>
                <a:cubicBezTo>
                  <a:pt x="14374790" y="2559388"/>
                  <a:pt x="14085529" y="2266177"/>
                  <a:pt x="14085529" y="1843753"/>
                </a:cubicBezTo>
                <a:cubicBezTo>
                  <a:pt x="14085529" y="1406421"/>
                  <a:pt x="14409109" y="1053573"/>
                  <a:pt x="14811133" y="1053573"/>
                </a:cubicBezTo>
                <a:close/>
                <a:moveTo>
                  <a:pt x="13678603" y="1053573"/>
                </a:moveTo>
                <a:lnTo>
                  <a:pt x="13747241" y="1053573"/>
                </a:lnTo>
                <a:lnTo>
                  <a:pt x="13747241" y="2251268"/>
                </a:lnTo>
                <a:cubicBezTo>
                  <a:pt x="13747241" y="2395389"/>
                  <a:pt x="13781560" y="2450055"/>
                  <a:pt x="13982572" y="2450055"/>
                </a:cubicBezTo>
                <a:lnTo>
                  <a:pt x="13982572" y="2519631"/>
                </a:lnTo>
                <a:lnTo>
                  <a:pt x="13212844" y="2519631"/>
                </a:lnTo>
                <a:lnTo>
                  <a:pt x="13212844" y="2450055"/>
                </a:lnTo>
                <a:cubicBezTo>
                  <a:pt x="13428564" y="2450055"/>
                  <a:pt x="13477591" y="2420237"/>
                  <a:pt x="13477591" y="2251268"/>
                </a:cubicBezTo>
                <a:lnTo>
                  <a:pt x="13477591" y="1381573"/>
                </a:lnTo>
                <a:cubicBezTo>
                  <a:pt x="13477591" y="1182785"/>
                  <a:pt x="13418759" y="1167876"/>
                  <a:pt x="13212844" y="1167876"/>
                </a:cubicBezTo>
                <a:lnTo>
                  <a:pt x="13212844" y="1098301"/>
                </a:lnTo>
                <a:close/>
                <a:moveTo>
                  <a:pt x="10624205" y="1053573"/>
                </a:moveTo>
                <a:cubicBezTo>
                  <a:pt x="10947785" y="1053573"/>
                  <a:pt x="11246852" y="1321936"/>
                  <a:pt x="11227241" y="1649936"/>
                </a:cubicBezTo>
                <a:lnTo>
                  <a:pt x="10197668" y="1649936"/>
                </a:lnTo>
                <a:cubicBezTo>
                  <a:pt x="10192766" y="2291025"/>
                  <a:pt x="10565373" y="2450055"/>
                  <a:pt x="10756579" y="2450055"/>
                </a:cubicBezTo>
                <a:cubicBezTo>
                  <a:pt x="10952688" y="2450055"/>
                  <a:pt x="11050743" y="2380479"/>
                  <a:pt x="11251754" y="2151874"/>
                </a:cubicBezTo>
                <a:lnTo>
                  <a:pt x="11251754" y="2256237"/>
                </a:lnTo>
                <a:cubicBezTo>
                  <a:pt x="11080159" y="2474903"/>
                  <a:pt x="10918369" y="2559388"/>
                  <a:pt x="10673233" y="2559388"/>
                </a:cubicBezTo>
                <a:cubicBezTo>
                  <a:pt x="10236890" y="2559388"/>
                  <a:pt x="9918213" y="2251268"/>
                  <a:pt x="9918213" y="1823875"/>
                </a:cubicBezTo>
                <a:cubicBezTo>
                  <a:pt x="9918213" y="1391512"/>
                  <a:pt x="10227085" y="1053573"/>
                  <a:pt x="10624205" y="1053573"/>
                </a:cubicBezTo>
                <a:close/>
                <a:moveTo>
                  <a:pt x="5294943" y="1053573"/>
                </a:moveTo>
                <a:lnTo>
                  <a:pt x="5358679" y="1053573"/>
                </a:lnTo>
                <a:lnTo>
                  <a:pt x="5358679" y="1341815"/>
                </a:lnTo>
                <a:cubicBezTo>
                  <a:pt x="5525372" y="1147997"/>
                  <a:pt x="5692065" y="1053573"/>
                  <a:pt x="5868562" y="1053573"/>
                </a:cubicBezTo>
                <a:cubicBezTo>
                  <a:pt x="6103894" y="1053573"/>
                  <a:pt x="6344127" y="1222543"/>
                  <a:pt x="6344127" y="1565451"/>
                </a:cubicBezTo>
                <a:lnTo>
                  <a:pt x="6344127" y="2206540"/>
                </a:lnTo>
                <a:cubicBezTo>
                  <a:pt x="6344127" y="2395389"/>
                  <a:pt x="6383348" y="2450055"/>
                  <a:pt x="6579458" y="2450055"/>
                </a:cubicBezTo>
                <a:lnTo>
                  <a:pt x="6579458" y="2519631"/>
                </a:lnTo>
                <a:lnTo>
                  <a:pt x="5834244" y="2519631"/>
                </a:lnTo>
                <a:lnTo>
                  <a:pt x="5834244" y="2450055"/>
                </a:lnTo>
                <a:cubicBezTo>
                  <a:pt x="6020547" y="2450055"/>
                  <a:pt x="6074477" y="2405328"/>
                  <a:pt x="6074477" y="2271146"/>
                </a:cubicBezTo>
                <a:lnTo>
                  <a:pt x="6074477" y="1530663"/>
                </a:lnTo>
                <a:cubicBezTo>
                  <a:pt x="6074477" y="1302058"/>
                  <a:pt x="5912687" y="1202664"/>
                  <a:pt x="5760703" y="1202664"/>
                </a:cubicBezTo>
                <a:cubicBezTo>
                  <a:pt x="5623427" y="1202664"/>
                  <a:pt x="5500858" y="1292118"/>
                  <a:pt x="5358679" y="1480966"/>
                </a:cubicBezTo>
                <a:lnTo>
                  <a:pt x="5358679" y="2176722"/>
                </a:lnTo>
                <a:cubicBezTo>
                  <a:pt x="5358679" y="2395389"/>
                  <a:pt x="5388096" y="2450055"/>
                  <a:pt x="5598912" y="2450055"/>
                </a:cubicBezTo>
                <a:lnTo>
                  <a:pt x="5598912" y="2519631"/>
                </a:lnTo>
                <a:lnTo>
                  <a:pt x="4858601" y="2519631"/>
                </a:lnTo>
                <a:lnTo>
                  <a:pt x="4858601" y="2450055"/>
                </a:lnTo>
                <a:cubicBezTo>
                  <a:pt x="5044905" y="2450055"/>
                  <a:pt x="5093932" y="2435146"/>
                  <a:pt x="5093932" y="2176722"/>
                </a:cubicBezTo>
                <a:lnTo>
                  <a:pt x="5093932" y="1376603"/>
                </a:lnTo>
                <a:cubicBezTo>
                  <a:pt x="5093932" y="1202664"/>
                  <a:pt x="5049808" y="1167876"/>
                  <a:pt x="4858601" y="1167876"/>
                </a:cubicBezTo>
                <a:lnTo>
                  <a:pt x="4858601" y="1098301"/>
                </a:lnTo>
                <a:close/>
                <a:moveTo>
                  <a:pt x="3510352" y="1053573"/>
                </a:moveTo>
                <a:lnTo>
                  <a:pt x="3578990" y="1053573"/>
                </a:lnTo>
                <a:lnTo>
                  <a:pt x="3578990" y="1341815"/>
                </a:lnTo>
                <a:cubicBezTo>
                  <a:pt x="3740780" y="1147997"/>
                  <a:pt x="3907472" y="1053573"/>
                  <a:pt x="4083971" y="1053573"/>
                </a:cubicBezTo>
                <a:cubicBezTo>
                  <a:pt x="4319302" y="1053573"/>
                  <a:pt x="4559535" y="1222543"/>
                  <a:pt x="4559535" y="1565451"/>
                </a:cubicBezTo>
                <a:lnTo>
                  <a:pt x="4559535" y="2206540"/>
                </a:lnTo>
                <a:cubicBezTo>
                  <a:pt x="4559535" y="2395389"/>
                  <a:pt x="4598757" y="2450055"/>
                  <a:pt x="4794865" y="2450055"/>
                </a:cubicBezTo>
                <a:lnTo>
                  <a:pt x="4794865" y="2519631"/>
                </a:lnTo>
                <a:lnTo>
                  <a:pt x="4049651" y="2519631"/>
                </a:lnTo>
                <a:lnTo>
                  <a:pt x="4049651" y="2450055"/>
                </a:lnTo>
                <a:cubicBezTo>
                  <a:pt x="4235955" y="2450055"/>
                  <a:pt x="4289885" y="2405328"/>
                  <a:pt x="4289885" y="2271146"/>
                </a:cubicBezTo>
                <a:lnTo>
                  <a:pt x="4289885" y="1530663"/>
                </a:lnTo>
                <a:cubicBezTo>
                  <a:pt x="4289885" y="1302058"/>
                  <a:pt x="4128095" y="1202664"/>
                  <a:pt x="3976110" y="1202664"/>
                </a:cubicBezTo>
                <a:cubicBezTo>
                  <a:pt x="3838834" y="1202664"/>
                  <a:pt x="3716267" y="1292118"/>
                  <a:pt x="3578990" y="1480966"/>
                </a:cubicBezTo>
                <a:lnTo>
                  <a:pt x="3578990" y="2176722"/>
                </a:lnTo>
                <a:cubicBezTo>
                  <a:pt x="3578990" y="2395389"/>
                  <a:pt x="3603504" y="2450055"/>
                  <a:pt x="3814321" y="2450055"/>
                </a:cubicBezTo>
                <a:lnTo>
                  <a:pt x="3814321" y="2519631"/>
                </a:lnTo>
                <a:lnTo>
                  <a:pt x="3074010" y="2519631"/>
                </a:lnTo>
                <a:lnTo>
                  <a:pt x="3074010" y="2450055"/>
                </a:lnTo>
                <a:cubicBezTo>
                  <a:pt x="3260312" y="2450055"/>
                  <a:pt x="3309340" y="2435146"/>
                  <a:pt x="3309340" y="2176722"/>
                </a:cubicBezTo>
                <a:lnTo>
                  <a:pt x="3309340" y="1376603"/>
                </a:lnTo>
                <a:cubicBezTo>
                  <a:pt x="3309340" y="1202664"/>
                  <a:pt x="3265215" y="1167876"/>
                  <a:pt x="3074010" y="1167876"/>
                </a:cubicBezTo>
                <a:lnTo>
                  <a:pt x="3074010" y="1098301"/>
                </a:lnTo>
                <a:close/>
                <a:moveTo>
                  <a:pt x="2368017" y="1053573"/>
                </a:moveTo>
                <a:cubicBezTo>
                  <a:pt x="2691596" y="1053573"/>
                  <a:pt x="2990662" y="1321936"/>
                  <a:pt x="2971052" y="1649936"/>
                </a:cubicBezTo>
                <a:lnTo>
                  <a:pt x="1941479" y="1649936"/>
                </a:lnTo>
                <a:cubicBezTo>
                  <a:pt x="1936577" y="2291025"/>
                  <a:pt x="2309184" y="2450055"/>
                  <a:pt x="2500390" y="2450055"/>
                </a:cubicBezTo>
                <a:cubicBezTo>
                  <a:pt x="2696499" y="2450055"/>
                  <a:pt x="2794554" y="2380479"/>
                  <a:pt x="2995566" y="2151874"/>
                </a:cubicBezTo>
                <a:lnTo>
                  <a:pt x="2995566" y="2256237"/>
                </a:lnTo>
                <a:cubicBezTo>
                  <a:pt x="2823970" y="2474903"/>
                  <a:pt x="2662180" y="2559388"/>
                  <a:pt x="2417044" y="2559388"/>
                </a:cubicBezTo>
                <a:cubicBezTo>
                  <a:pt x="1975799" y="2559388"/>
                  <a:pt x="1662024" y="2251268"/>
                  <a:pt x="1662024" y="1823875"/>
                </a:cubicBezTo>
                <a:cubicBezTo>
                  <a:pt x="1662024" y="1391512"/>
                  <a:pt x="1970896" y="1053573"/>
                  <a:pt x="2368017" y="1053573"/>
                </a:cubicBezTo>
                <a:close/>
                <a:moveTo>
                  <a:pt x="15909344" y="323030"/>
                </a:moveTo>
                <a:cubicBezTo>
                  <a:pt x="16007398" y="323030"/>
                  <a:pt x="16080940" y="397575"/>
                  <a:pt x="16080940" y="491999"/>
                </a:cubicBezTo>
                <a:cubicBezTo>
                  <a:pt x="16080940" y="591393"/>
                  <a:pt x="16007398" y="670908"/>
                  <a:pt x="15909344" y="670908"/>
                </a:cubicBezTo>
                <a:cubicBezTo>
                  <a:pt x="15816192" y="670908"/>
                  <a:pt x="15737748" y="591393"/>
                  <a:pt x="15737748" y="491999"/>
                </a:cubicBezTo>
                <a:cubicBezTo>
                  <a:pt x="15737748" y="397575"/>
                  <a:pt x="15816192" y="323030"/>
                  <a:pt x="15909344" y="323030"/>
                </a:cubicBezTo>
                <a:close/>
                <a:moveTo>
                  <a:pt x="13619771" y="323030"/>
                </a:moveTo>
                <a:cubicBezTo>
                  <a:pt x="13712922" y="323030"/>
                  <a:pt x="13786463" y="397575"/>
                  <a:pt x="13786463" y="491999"/>
                </a:cubicBezTo>
                <a:cubicBezTo>
                  <a:pt x="13786463" y="591393"/>
                  <a:pt x="13712922" y="670908"/>
                  <a:pt x="13619771" y="670908"/>
                </a:cubicBezTo>
                <a:cubicBezTo>
                  <a:pt x="13521716" y="670908"/>
                  <a:pt x="13443272" y="591393"/>
                  <a:pt x="13443272" y="491999"/>
                </a:cubicBezTo>
                <a:cubicBezTo>
                  <a:pt x="13443272" y="397575"/>
                  <a:pt x="13521716" y="323030"/>
                  <a:pt x="13619771" y="323030"/>
                </a:cubicBezTo>
                <a:close/>
                <a:moveTo>
                  <a:pt x="558911" y="303151"/>
                </a:moveTo>
                <a:lnTo>
                  <a:pt x="558911" y="1336845"/>
                </a:lnTo>
                <a:cubicBezTo>
                  <a:pt x="661868" y="1371633"/>
                  <a:pt x="720701" y="1376603"/>
                  <a:pt x="843269" y="1376603"/>
                </a:cubicBezTo>
                <a:cubicBezTo>
                  <a:pt x="1176655" y="1376603"/>
                  <a:pt x="1392375" y="1192725"/>
                  <a:pt x="1392375" y="879634"/>
                </a:cubicBezTo>
                <a:cubicBezTo>
                  <a:pt x="1392375" y="636120"/>
                  <a:pt x="1260001" y="303151"/>
                  <a:pt x="843269" y="303151"/>
                </a:cubicBezTo>
                <a:close/>
                <a:moveTo>
                  <a:pt x="7123660" y="218666"/>
                </a:moveTo>
                <a:lnTo>
                  <a:pt x="7697278" y="218666"/>
                </a:lnTo>
                <a:lnTo>
                  <a:pt x="8422882" y="2027632"/>
                </a:lnTo>
                <a:lnTo>
                  <a:pt x="9158291" y="218666"/>
                </a:lnTo>
                <a:lnTo>
                  <a:pt x="9692688" y="218666"/>
                </a:lnTo>
                <a:lnTo>
                  <a:pt x="9692688" y="283272"/>
                </a:lnTo>
                <a:cubicBezTo>
                  <a:pt x="9496579" y="288242"/>
                  <a:pt x="9423038" y="427393"/>
                  <a:pt x="9437746" y="641090"/>
                </a:cubicBezTo>
                <a:lnTo>
                  <a:pt x="9555411" y="2057450"/>
                </a:lnTo>
                <a:cubicBezTo>
                  <a:pt x="9579925" y="2340722"/>
                  <a:pt x="9624050" y="2430176"/>
                  <a:pt x="9834867" y="2450055"/>
                </a:cubicBezTo>
                <a:lnTo>
                  <a:pt x="9834867" y="2519631"/>
                </a:lnTo>
                <a:lnTo>
                  <a:pt x="9021014" y="2519631"/>
                </a:lnTo>
                <a:lnTo>
                  <a:pt x="9021014" y="2450055"/>
                </a:lnTo>
                <a:cubicBezTo>
                  <a:pt x="9207318" y="2415267"/>
                  <a:pt x="9266151" y="2330783"/>
                  <a:pt x="9251442" y="2102177"/>
                </a:cubicBezTo>
                <a:lnTo>
                  <a:pt x="9143582" y="616241"/>
                </a:lnTo>
                <a:lnTo>
                  <a:pt x="9133777" y="616241"/>
                </a:lnTo>
                <a:lnTo>
                  <a:pt x="8359146" y="2519631"/>
                </a:lnTo>
                <a:lnTo>
                  <a:pt x="8300314" y="2519631"/>
                </a:lnTo>
                <a:lnTo>
                  <a:pt x="7535488" y="616241"/>
                </a:lnTo>
                <a:lnTo>
                  <a:pt x="7530586" y="616241"/>
                </a:lnTo>
                <a:lnTo>
                  <a:pt x="7403115" y="2037571"/>
                </a:lnTo>
                <a:cubicBezTo>
                  <a:pt x="7383504" y="2266177"/>
                  <a:pt x="7466850" y="2405328"/>
                  <a:pt x="7697278" y="2450055"/>
                </a:cubicBezTo>
                <a:lnTo>
                  <a:pt x="7697278" y="2519631"/>
                </a:lnTo>
                <a:lnTo>
                  <a:pt x="6991287" y="2519631"/>
                </a:lnTo>
                <a:lnTo>
                  <a:pt x="6991287" y="2450055"/>
                </a:lnTo>
                <a:cubicBezTo>
                  <a:pt x="7221714" y="2415267"/>
                  <a:pt x="7256034" y="2281086"/>
                  <a:pt x="7280547" y="2027632"/>
                </a:cubicBezTo>
                <a:lnTo>
                  <a:pt x="7417823" y="447272"/>
                </a:lnTo>
                <a:cubicBezTo>
                  <a:pt x="7329574" y="347878"/>
                  <a:pt x="7251130" y="303151"/>
                  <a:pt x="7123660" y="283272"/>
                </a:cubicBezTo>
                <a:close/>
                <a:moveTo>
                  <a:pt x="0" y="218666"/>
                </a:moveTo>
                <a:lnTo>
                  <a:pt x="828561" y="218666"/>
                </a:lnTo>
                <a:cubicBezTo>
                  <a:pt x="1456110" y="218666"/>
                  <a:pt x="1711051" y="551635"/>
                  <a:pt x="1711051" y="869695"/>
                </a:cubicBezTo>
                <a:cubicBezTo>
                  <a:pt x="1711051" y="1252361"/>
                  <a:pt x="1421791" y="1466057"/>
                  <a:pt x="907005" y="1466057"/>
                </a:cubicBezTo>
                <a:cubicBezTo>
                  <a:pt x="808950" y="1466057"/>
                  <a:pt x="725604" y="1461088"/>
                  <a:pt x="558911" y="1441209"/>
                </a:cubicBezTo>
                <a:lnTo>
                  <a:pt x="558911" y="2082298"/>
                </a:lnTo>
                <a:cubicBezTo>
                  <a:pt x="558911" y="2370540"/>
                  <a:pt x="627549" y="2450055"/>
                  <a:pt x="818755" y="2450055"/>
                </a:cubicBezTo>
                <a:lnTo>
                  <a:pt x="818755" y="2519631"/>
                </a:lnTo>
                <a:lnTo>
                  <a:pt x="0" y="2519631"/>
                </a:lnTo>
                <a:lnTo>
                  <a:pt x="0" y="2450055"/>
                </a:lnTo>
                <a:cubicBezTo>
                  <a:pt x="161790" y="2450055"/>
                  <a:pt x="259845" y="2395389"/>
                  <a:pt x="259845" y="2092238"/>
                </a:cubicBezTo>
                <a:lnTo>
                  <a:pt x="259845" y="651029"/>
                </a:lnTo>
                <a:cubicBezTo>
                  <a:pt x="259845" y="367757"/>
                  <a:pt x="191207" y="283272"/>
                  <a:pt x="0" y="283272"/>
                </a:cubicBezTo>
                <a:close/>
                <a:moveTo>
                  <a:pt x="12781405" y="0"/>
                </a:moveTo>
                <a:lnTo>
                  <a:pt x="12850043" y="0"/>
                </a:lnTo>
                <a:lnTo>
                  <a:pt x="12850043" y="2241328"/>
                </a:lnTo>
                <a:cubicBezTo>
                  <a:pt x="12850043" y="2395389"/>
                  <a:pt x="12903973" y="2450055"/>
                  <a:pt x="13085373" y="2450055"/>
                </a:cubicBezTo>
                <a:lnTo>
                  <a:pt x="13085373" y="2519631"/>
                </a:lnTo>
                <a:lnTo>
                  <a:pt x="12266618" y="2519631"/>
                </a:lnTo>
                <a:cubicBezTo>
                  <a:pt x="11673389" y="2519631"/>
                  <a:pt x="11452766" y="2112116"/>
                  <a:pt x="11452766" y="1779148"/>
                </a:cubicBezTo>
                <a:cubicBezTo>
                  <a:pt x="11452766" y="1376603"/>
                  <a:pt x="11742027" y="1053573"/>
                  <a:pt x="12109731" y="1053573"/>
                </a:cubicBezTo>
                <a:cubicBezTo>
                  <a:pt x="12256813" y="1053573"/>
                  <a:pt x="12403895" y="1108240"/>
                  <a:pt x="12580393" y="1227512"/>
                </a:cubicBezTo>
                <a:lnTo>
                  <a:pt x="12580393" y="357817"/>
                </a:lnTo>
                <a:cubicBezTo>
                  <a:pt x="12580393" y="154060"/>
                  <a:pt x="12531366" y="114303"/>
                  <a:pt x="12394089" y="114303"/>
                </a:cubicBezTo>
                <a:lnTo>
                  <a:pt x="12315646" y="114303"/>
                </a:lnTo>
                <a:lnTo>
                  <a:pt x="12315646" y="44727"/>
                </a:lnTo>
                <a:close/>
              </a:path>
            </a:pathLst>
          </a:custGeom>
          <a:solidFill>
            <a:srgbClr val="011F5B"/>
          </a:solidFill>
          <a:ln w="0">
            <a:solidFill>
              <a:srgbClr val="011F5B">
                <a:alpha val="0"/>
              </a:srgbClr>
            </a:solidFill>
          </a:ln>
        </p:spPr>
        <p:txBody>
          <a:bodyPr wrap="square">
            <a:noAutofit/>
          </a:bodyPr>
          <a:lstStyle>
            <a:lvl1pPr marL="0" indent="0">
              <a:buNone/>
              <a:defRPr sz="600">
                <a:noFill/>
              </a:defRPr>
            </a:lvl1pPr>
            <a:lvl2pPr marL="0" indent="0">
              <a:buNone/>
              <a:defRPr sz="600">
                <a:noFill/>
              </a:defRPr>
            </a:lvl2pPr>
            <a:lvl3pPr marL="0" indent="0">
              <a:buNone/>
              <a:defRPr sz="600">
                <a:noFill/>
              </a:defRPr>
            </a:lvl3pPr>
            <a:lvl4pPr marL="0" indent="0">
              <a:buNone/>
              <a:defRPr sz="600">
                <a:noFill/>
              </a:defRPr>
            </a:lvl4pPr>
            <a:lvl5pPr marL="0" indent="0">
              <a:buNone/>
              <a:defRPr sz="600">
                <a:noFill/>
              </a:defRPr>
            </a:lvl5pPr>
          </a:lstStyle>
          <a:p>
            <a:pPr lvl="0"/>
            <a:r>
              <a:rPr lang="en-US" dirty="0"/>
              <a:t>.</a:t>
            </a:r>
          </a:p>
        </p:txBody>
      </p:sp>
      <p:sp>
        <p:nvSpPr>
          <p:cNvPr id="23" name="Logo icon TP 22">
            <a:extLst>
              <a:ext uri="{FF2B5EF4-FFF2-40B4-BE49-F238E27FC236}">
                <a16:creationId xmlns:a16="http://schemas.microsoft.com/office/drawing/2014/main" id="{0F4BCE63-43F3-4555-8BAF-83E42D4B4C3C}"/>
              </a:ext>
            </a:extLst>
          </p:cNvPr>
          <p:cNvSpPr>
            <a:spLocks noGrp="1"/>
          </p:cNvSpPr>
          <p:nvPr>
            <p:ph type="body" sz="quarter" idx="25" hasCustomPrompt="1"/>
          </p:nvPr>
        </p:nvSpPr>
        <p:spPr>
          <a:xfrm>
            <a:off x="728574" y="708568"/>
            <a:ext cx="381588" cy="435946"/>
          </a:xfrm>
          <a:blipFill dpi="0" rotWithShape="1">
            <a:blip r:embed="rId4"/>
            <a:srcRect/>
            <a:stretch>
              <a:fillRect/>
            </a:stretch>
          </a:blipFill>
          <a:ln w="0">
            <a:solidFill>
              <a:srgbClr val="011F5B">
                <a:alpha val="0"/>
              </a:srgbClr>
            </a:solidFill>
          </a:ln>
        </p:spPr>
        <p:txBody>
          <a:bodyPr/>
          <a:lstStyle>
            <a:lvl1pPr marL="0" indent="0">
              <a:buNone/>
              <a:defRPr sz="600">
                <a:noFill/>
              </a:defRPr>
            </a:lvl1pPr>
            <a:lvl2pPr marL="252000" indent="0">
              <a:buNone/>
              <a:defRPr sz="600">
                <a:noFill/>
              </a:defRPr>
            </a:lvl2pPr>
            <a:lvl3pPr marL="468000" indent="0">
              <a:buNone/>
              <a:defRPr sz="600">
                <a:noFill/>
              </a:defRPr>
            </a:lvl3pPr>
            <a:lvl4pPr>
              <a:buNone/>
              <a:defRPr sz="600">
                <a:noFill/>
              </a:defRPr>
            </a:lvl4pPr>
            <a:lvl5pPr>
              <a:buNone/>
              <a:defRPr sz="600">
                <a:noFill/>
              </a:defRPr>
            </a:lvl5pPr>
          </a:lstStyle>
          <a:p>
            <a:pPr lvl="0"/>
            <a:r>
              <a:rPr lang="en-US" dirty="0"/>
              <a:t>.</a:t>
            </a:r>
          </a:p>
        </p:txBody>
      </p:sp>
    </p:spTree>
    <p:extLst>
      <p:ext uri="{BB962C8B-B14F-4D97-AF65-F5344CB8AC3E}">
        <p14:creationId xmlns:p14="http://schemas.microsoft.com/office/powerpoint/2010/main" val="36492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Clr>
                <a:srgbClr val="D56283"/>
              </a:buClr>
              <a:buFont typeface="Arial" panose="020B0604020202020204"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a:defRPr baseline="0"/>
            </a:lvl1pPr>
          </a:lstStyle>
          <a:p>
            <a:r>
              <a:rPr lang="en-US"/>
              <a:t>© 2023 JHF, PRHI &amp; WHAMglobal</a:t>
            </a:r>
            <a:endParaRPr lang="en-US" dirty="0"/>
          </a:p>
        </p:txBody>
      </p:sp>
      <p:sp>
        <p:nvSpPr>
          <p:cNvPr id="6" name="Slide Number Placeholder 5"/>
          <p:cNvSpPr>
            <a:spLocks noGrp="1"/>
          </p:cNvSpPr>
          <p:nvPr>
            <p:ph type="sldNum" sz="quarter" idx="12"/>
          </p:nvPr>
        </p:nvSpPr>
        <p:spPr/>
        <p:txBody>
          <a:bodyPr/>
          <a:lstStyle/>
          <a:p>
            <a:fld id="{E7000212-68E8-4E0F-BB6F-A6238CCAF7D0}" type="slidenum">
              <a:rPr lang="en-US" smtClean="0"/>
              <a:t>‹#›</a:t>
            </a:fld>
            <a:endParaRPr lang="en-US" dirty="0"/>
          </a:p>
        </p:txBody>
      </p:sp>
    </p:spTree>
    <p:extLst>
      <p:ext uri="{BB962C8B-B14F-4D97-AF65-F5344CB8AC3E}">
        <p14:creationId xmlns:p14="http://schemas.microsoft.com/office/powerpoint/2010/main" val="552681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C with Shield">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BBEDD6C2-D972-4099-8E9D-80ACDA7572D9}"/>
              </a:ext>
            </a:extLst>
          </p:cNvPr>
          <p:cNvSpPr/>
          <p:nvPr userDrawn="1"/>
        </p:nvSpPr>
        <p:spPr>
          <a:xfrm>
            <a:off x="0" y="0"/>
            <a:ext cx="12191999" cy="6858000"/>
          </a:xfrm>
          <a:prstGeom prst="rect">
            <a:avLst/>
          </a:prstGeom>
          <a:gradFill flip="none" rotWithShape="1">
            <a:gsLst>
              <a:gs pos="86000">
                <a:srgbClr val="1F538F"/>
              </a:gs>
              <a:gs pos="6000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pic>
        <p:nvPicPr>
          <p:cNvPr id="37" name="Graphic 36">
            <a:extLst>
              <a:ext uri="{FF2B5EF4-FFF2-40B4-BE49-F238E27FC236}">
                <a16:creationId xmlns:a16="http://schemas.microsoft.com/office/drawing/2014/main" id="{B725AF02-0DC1-B542-8465-A274AA9840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5504" y="719138"/>
            <a:ext cx="4885771" cy="5605380"/>
          </a:xfrm>
          <a:prstGeom prst="rect">
            <a:avLst/>
          </a:prstGeom>
        </p:spPr>
      </p:pic>
      <p:sp>
        <p:nvSpPr>
          <p:cNvPr id="38" name="Rectangle 37">
            <a:extLst>
              <a:ext uri="{FF2B5EF4-FFF2-40B4-BE49-F238E27FC236}">
                <a16:creationId xmlns:a16="http://schemas.microsoft.com/office/drawing/2014/main" id="{D70071AC-F039-B749-AA8F-F976935E62B0}"/>
              </a:ext>
            </a:extLst>
          </p:cNvPr>
          <p:cNvSpPr/>
          <p:nvPr userDrawn="1"/>
        </p:nvSpPr>
        <p:spPr>
          <a:xfrm rot="10800000">
            <a:off x="6971" y="107997"/>
            <a:ext cx="12178055" cy="6735613"/>
          </a:xfrm>
          <a:prstGeom prst="rect">
            <a:avLst/>
          </a:prstGeom>
          <a:gradFill flip="none" rotWithShape="1">
            <a:gsLst>
              <a:gs pos="94000">
                <a:schemeClr val="accent3"/>
              </a:gs>
              <a:gs pos="0">
                <a:schemeClr val="accent1">
                  <a:alpha val="0"/>
                </a:schemeClr>
              </a:gs>
              <a:gs pos="71000">
                <a:srgbClr val="15417F"/>
              </a:gs>
              <a:gs pos="43000">
                <a:schemeClr val="accent1">
                  <a:alpha val="96549"/>
                </a:schemeClr>
              </a:gs>
              <a:gs pos="16000">
                <a:schemeClr val="accent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Subtitle 2"/>
          <p:cNvSpPr>
            <a:spLocks noGrp="1"/>
          </p:cNvSpPr>
          <p:nvPr>
            <p:ph type="subTitle" idx="1" hasCustomPrompt="1"/>
          </p:nvPr>
        </p:nvSpPr>
        <p:spPr bwMode="white">
          <a:xfrm>
            <a:off x="719999" y="2170800"/>
            <a:ext cx="10751276" cy="237600"/>
          </a:xfrm>
        </p:spPr>
        <p:txBody>
          <a:bodyPr anchor="b" anchorCtr="0"/>
          <a:lstStyle>
            <a:lvl1pPr marL="0" indent="0" algn="l">
              <a:lnSpc>
                <a:spcPct val="100000"/>
              </a:lnSpc>
              <a:spcBef>
                <a:spcPts val="0"/>
              </a:spcBef>
              <a:spcAft>
                <a:spcPts val="0"/>
              </a:spcAft>
              <a:buFont typeface="Calibri Light" panose="020F0302020204030204" pitchFamily="34" charset="0"/>
              <a:buChar char="​"/>
              <a:defRPr sz="1400" b="1" cap="all" spc="200" baseline="0">
                <a:solidFill>
                  <a:schemeClr val="accent3">
                    <a:lumMod val="60000"/>
                    <a:lumOff val="40000"/>
                  </a:schemeClr>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r>
              <a:rPr lang="en-GB" dirty="0"/>
              <a:t>Click to add subtitle</a:t>
            </a:r>
          </a:p>
        </p:txBody>
      </p:sp>
      <p:sp>
        <p:nvSpPr>
          <p:cNvPr id="2" name="Title 1"/>
          <p:cNvSpPr>
            <a:spLocks noGrp="1"/>
          </p:cNvSpPr>
          <p:nvPr>
            <p:ph type="ctrTitle" hasCustomPrompt="1"/>
          </p:nvPr>
        </p:nvSpPr>
        <p:spPr bwMode="white">
          <a:xfrm>
            <a:off x="719999" y="2549145"/>
            <a:ext cx="10751275" cy="1782000"/>
          </a:xfrm>
        </p:spPr>
        <p:txBody>
          <a:bodyPr anchor="t" anchorCtr="0"/>
          <a:lstStyle>
            <a:lvl1pPr algn="l">
              <a:lnSpc>
                <a:spcPct val="80000"/>
              </a:lnSpc>
              <a:defRPr sz="4400">
                <a:solidFill>
                  <a:schemeClr val="bg1"/>
                </a:solidFill>
              </a:defRPr>
            </a:lvl1pPr>
          </a:lstStyle>
          <a:p>
            <a:r>
              <a:rPr lang="en-GB" dirty="0"/>
              <a:t>Click to add title</a:t>
            </a:r>
          </a:p>
        </p:txBody>
      </p:sp>
      <p:sp>
        <p:nvSpPr>
          <p:cNvPr id="5" name="Name Placeholder 4">
            <a:extLst>
              <a:ext uri="{FF2B5EF4-FFF2-40B4-BE49-F238E27FC236}">
                <a16:creationId xmlns:a16="http://schemas.microsoft.com/office/drawing/2014/main" id="{0DEBAA78-247D-43D1-9468-6B42F1A7A7F3}"/>
              </a:ext>
            </a:extLst>
          </p:cNvPr>
          <p:cNvSpPr>
            <a:spLocks noGrp="1"/>
          </p:cNvSpPr>
          <p:nvPr>
            <p:ph type="body" sz="quarter" idx="18" hasCustomPrompt="1"/>
          </p:nvPr>
        </p:nvSpPr>
        <p:spPr bwMode="white">
          <a:xfrm>
            <a:off x="720000" y="5638011"/>
            <a:ext cx="5198200" cy="180000"/>
          </a:xfrm>
        </p:spPr>
        <p:txBody>
          <a:bodyPr anchor="b" anchorCtr="0"/>
          <a:lstStyle>
            <a:lvl1pPr marL="0" indent="0">
              <a:buNone/>
              <a:defRPr sz="1000" b="1">
                <a:solidFill>
                  <a:schemeClr val="bg1"/>
                </a:solidFill>
                <a:latin typeface="+mn-lt"/>
              </a:defRPr>
            </a:lvl1pPr>
            <a:lvl2pPr marL="0" indent="0">
              <a:buNone/>
              <a:defRPr sz="1000" b="1">
                <a:solidFill>
                  <a:schemeClr val="accent1"/>
                </a:solidFill>
                <a:latin typeface="+mn-lt"/>
              </a:defRPr>
            </a:lvl2pPr>
            <a:lvl3pPr marL="0" indent="0">
              <a:buNone/>
              <a:defRPr sz="1000" b="1">
                <a:solidFill>
                  <a:schemeClr val="accent1"/>
                </a:solidFill>
                <a:latin typeface="+mn-lt"/>
              </a:defRPr>
            </a:lvl3pPr>
            <a:lvl4pPr marL="0" indent="0">
              <a:buNone/>
              <a:defRPr sz="1000" b="1">
                <a:solidFill>
                  <a:schemeClr val="accent1"/>
                </a:solidFill>
                <a:latin typeface="+mn-lt"/>
              </a:defRPr>
            </a:lvl4pPr>
            <a:lvl5pPr marL="0" indent="0">
              <a:buNone/>
              <a:defRPr sz="1000" b="1">
                <a:solidFill>
                  <a:schemeClr val="accent1"/>
                </a:solidFill>
                <a:latin typeface="+mn-lt"/>
              </a:defRPr>
            </a:lvl5pPr>
          </a:lstStyle>
          <a:p>
            <a:pPr lvl="0"/>
            <a:r>
              <a:rPr lang="en-US" dirty="0"/>
              <a:t>Click to add name</a:t>
            </a:r>
          </a:p>
        </p:txBody>
      </p:sp>
      <p:sp>
        <p:nvSpPr>
          <p:cNvPr id="12" name="Title Placeholder 11">
            <a:extLst>
              <a:ext uri="{FF2B5EF4-FFF2-40B4-BE49-F238E27FC236}">
                <a16:creationId xmlns:a16="http://schemas.microsoft.com/office/drawing/2014/main" id="{A7C73A34-E9C4-4B78-943D-A76709242B66}"/>
              </a:ext>
            </a:extLst>
          </p:cNvPr>
          <p:cNvSpPr>
            <a:spLocks noGrp="1"/>
          </p:cNvSpPr>
          <p:nvPr>
            <p:ph type="body" sz="quarter" idx="19" hasCustomPrompt="1"/>
          </p:nvPr>
        </p:nvSpPr>
        <p:spPr bwMode="white">
          <a:xfrm>
            <a:off x="720000" y="5824490"/>
            <a:ext cx="5198200" cy="180000"/>
          </a:xfrm>
        </p:spPr>
        <p:txBody>
          <a:bodyPr/>
          <a:lstStyle>
            <a:lvl1pPr marL="0" indent="0">
              <a:buNone/>
              <a:defRPr sz="1000" b="0">
                <a:solidFill>
                  <a:schemeClr val="bg1"/>
                </a:solidFill>
                <a:latin typeface="+mj-lt"/>
              </a:defRPr>
            </a:lvl1pPr>
            <a:lvl2pPr marL="0" indent="0">
              <a:buNone/>
              <a:defRPr sz="1000" b="0">
                <a:latin typeface="+mj-lt"/>
              </a:defRPr>
            </a:lvl2pPr>
            <a:lvl3pPr marL="0" indent="0">
              <a:buNone/>
              <a:defRPr sz="1000" b="0">
                <a:latin typeface="+mj-lt"/>
              </a:defRPr>
            </a:lvl3pPr>
            <a:lvl4pPr marL="0" indent="0">
              <a:buNone/>
              <a:defRPr sz="1000" b="0">
                <a:latin typeface="+mj-lt"/>
              </a:defRPr>
            </a:lvl4pPr>
            <a:lvl5pPr marL="0" indent="0">
              <a:buNone/>
              <a:defRPr sz="1000" b="0">
                <a:latin typeface="+mj-lt"/>
              </a:defRPr>
            </a:lvl5pPr>
          </a:lstStyle>
          <a:p>
            <a:pPr lvl="0"/>
            <a:r>
              <a:rPr lang="en-US" dirty="0"/>
              <a:t>Click to add title</a:t>
            </a:r>
          </a:p>
        </p:txBody>
      </p:sp>
      <p:sp>
        <p:nvSpPr>
          <p:cNvPr id="15" name="Date Placeholder 14">
            <a:extLst>
              <a:ext uri="{FF2B5EF4-FFF2-40B4-BE49-F238E27FC236}">
                <a16:creationId xmlns:a16="http://schemas.microsoft.com/office/drawing/2014/main" id="{BF3EC92B-9B31-4374-9D96-FD5435D5528F}"/>
              </a:ext>
            </a:extLst>
          </p:cNvPr>
          <p:cNvSpPr>
            <a:spLocks noGrp="1"/>
          </p:cNvSpPr>
          <p:nvPr>
            <p:ph type="dt" sz="half" idx="20"/>
          </p:nvPr>
        </p:nvSpPr>
        <p:spPr bwMode="white">
          <a:xfrm>
            <a:off x="720000" y="6008211"/>
            <a:ext cx="5198200" cy="180000"/>
          </a:xfrm>
        </p:spPr>
        <p:txBody>
          <a:bodyPr anchor="t" anchorCtr="0"/>
          <a:lstStyle>
            <a:lvl1pPr>
              <a:defRPr sz="1000">
                <a:solidFill>
                  <a:schemeClr val="bg1"/>
                </a:solidFill>
              </a:defRPr>
            </a:lvl1pPr>
          </a:lstStyle>
          <a:p>
            <a:endParaRPr lang="en-GB" dirty="0"/>
          </a:p>
        </p:txBody>
      </p:sp>
      <p:sp>
        <p:nvSpPr>
          <p:cNvPr id="17" name="Slide Number Placeholder 16" hidden="1">
            <a:extLst>
              <a:ext uri="{FF2B5EF4-FFF2-40B4-BE49-F238E27FC236}">
                <a16:creationId xmlns:a16="http://schemas.microsoft.com/office/drawing/2014/main" id="{E4441515-1B99-4C7A-89E4-F77E36876606}"/>
              </a:ext>
            </a:extLst>
          </p:cNvPr>
          <p:cNvSpPr>
            <a:spLocks noGrp="1" noRot="1" noMove="1" noResize="1" noEditPoints="1" noAdjustHandles="1" noChangeArrowheads="1" noChangeShapeType="1"/>
          </p:cNvSpPr>
          <p:nvPr>
            <p:ph type="sldNum" sz="quarter" idx="22"/>
          </p:nvPr>
        </p:nvSpPr>
        <p:spPr>
          <a:xfrm>
            <a:off x="0" y="6858000"/>
            <a:ext cx="0" cy="0"/>
          </a:xfrm>
        </p:spPr>
        <p:txBody>
          <a:bodyPr/>
          <a:lstStyle>
            <a:lvl1pPr>
              <a:defRPr>
                <a:noFill/>
              </a:defRPr>
            </a:lvl1pPr>
          </a:lstStyle>
          <a:p>
            <a:fld id="{23AA811B-2EBD-4900-905E-5BE206449611}" type="slidenum">
              <a:rPr lang="en-GB" smtClean="0"/>
              <a:pPr/>
              <a:t>‹#›</a:t>
            </a:fld>
            <a:endParaRPr lang="en-GB" dirty="0"/>
          </a:p>
        </p:txBody>
      </p:sp>
      <p:sp>
        <p:nvSpPr>
          <p:cNvPr id="21" name="Line top Placeholder 20">
            <a:extLst>
              <a:ext uri="{FF2B5EF4-FFF2-40B4-BE49-F238E27FC236}">
                <a16:creationId xmlns:a16="http://schemas.microsoft.com/office/drawing/2014/main" id="{FC775527-F2F6-4719-98BF-D44E08A32955}"/>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20" name="Logo TP 19">
            <a:extLst>
              <a:ext uri="{FF2B5EF4-FFF2-40B4-BE49-F238E27FC236}">
                <a16:creationId xmlns:a16="http://schemas.microsoft.com/office/drawing/2014/main" id="{A7F36327-189B-4D14-88B6-BC7B8C056301}"/>
              </a:ext>
            </a:extLst>
          </p:cNvPr>
          <p:cNvSpPr>
            <a:spLocks noGrp="1"/>
          </p:cNvSpPr>
          <p:nvPr>
            <p:ph type="body" sz="quarter" idx="26" hasCustomPrompt="1"/>
          </p:nvPr>
        </p:nvSpPr>
        <p:spPr>
          <a:xfrm>
            <a:off x="1222376" y="709353"/>
            <a:ext cx="2249488" cy="295275"/>
          </a:xfrm>
          <a:custGeom>
            <a:avLst/>
            <a:gdLst>
              <a:gd name="connsiteX0" fmla="*/ 18836270 w 19498138"/>
              <a:gd name="connsiteY0" fmla="*/ 1138058 h 2559388"/>
              <a:gd name="connsiteX1" fmla="*/ 18444052 w 19498138"/>
              <a:gd name="connsiteY1" fmla="*/ 1580360 h 2559388"/>
              <a:gd name="connsiteX2" fmla="*/ 19208878 w 19498138"/>
              <a:gd name="connsiteY2" fmla="*/ 1580360 h 2559388"/>
              <a:gd name="connsiteX3" fmla="*/ 18836270 w 19498138"/>
              <a:gd name="connsiteY3" fmla="*/ 1138058 h 2559388"/>
              <a:gd name="connsiteX4" fmla="*/ 12173467 w 19498138"/>
              <a:gd name="connsiteY4" fmla="*/ 1138058 h 2559388"/>
              <a:gd name="connsiteX5" fmla="*/ 11742027 w 19498138"/>
              <a:gd name="connsiteY5" fmla="*/ 1719511 h 2559388"/>
              <a:gd name="connsiteX6" fmla="*/ 12359770 w 19498138"/>
              <a:gd name="connsiteY6" fmla="*/ 2455025 h 2559388"/>
              <a:gd name="connsiteX7" fmla="*/ 12580393 w 19498138"/>
              <a:gd name="connsiteY7" fmla="*/ 2236359 h 2559388"/>
              <a:gd name="connsiteX8" fmla="*/ 12580393 w 19498138"/>
              <a:gd name="connsiteY8" fmla="*/ 1381573 h 2559388"/>
              <a:gd name="connsiteX9" fmla="*/ 12173467 w 19498138"/>
              <a:gd name="connsiteY9" fmla="*/ 1138058 h 2559388"/>
              <a:gd name="connsiteX10" fmla="*/ 10584984 w 19498138"/>
              <a:gd name="connsiteY10" fmla="*/ 1138058 h 2559388"/>
              <a:gd name="connsiteX11" fmla="*/ 10197668 w 19498138"/>
              <a:gd name="connsiteY11" fmla="*/ 1580360 h 2559388"/>
              <a:gd name="connsiteX12" fmla="*/ 10962493 w 19498138"/>
              <a:gd name="connsiteY12" fmla="*/ 1580360 h 2559388"/>
              <a:gd name="connsiteX13" fmla="*/ 10584984 w 19498138"/>
              <a:gd name="connsiteY13" fmla="*/ 1138058 h 2559388"/>
              <a:gd name="connsiteX14" fmla="*/ 2328795 w 19498138"/>
              <a:gd name="connsiteY14" fmla="*/ 1138058 h 2559388"/>
              <a:gd name="connsiteX15" fmla="*/ 1941479 w 19498138"/>
              <a:gd name="connsiteY15" fmla="*/ 1580360 h 2559388"/>
              <a:gd name="connsiteX16" fmla="*/ 2706305 w 19498138"/>
              <a:gd name="connsiteY16" fmla="*/ 1580360 h 2559388"/>
              <a:gd name="connsiteX17" fmla="*/ 2328795 w 19498138"/>
              <a:gd name="connsiteY17" fmla="*/ 1138058 h 2559388"/>
              <a:gd name="connsiteX18" fmla="*/ 18870590 w 19498138"/>
              <a:gd name="connsiteY18" fmla="*/ 1053573 h 2559388"/>
              <a:gd name="connsiteX19" fmla="*/ 19478528 w 19498138"/>
              <a:gd name="connsiteY19" fmla="*/ 1649936 h 2559388"/>
              <a:gd name="connsiteX20" fmla="*/ 18444052 w 19498138"/>
              <a:gd name="connsiteY20" fmla="*/ 1649936 h 2559388"/>
              <a:gd name="connsiteX21" fmla="*/ 19002962 w 19498138"/>
              <a:gd name="connsiteY21" fmla="*/ 2450055 h 2559388"/>
              <a:gd name="connsiteX22" fmla="*/ 19498138 w 19498138"/>
              <a:gd name="connsiteY22" fmla="*/ 2151874 h 2559388"/>
              <a:gd name="connsiteX23" fmla="*/ 19498138 w 19498138"/>
              <a:gd name="connsiteY23" fmla="*/ 2256237 h 2559388"/>
              <a:gd name="connsiteX24" fmla="*/ 18919616 w 19498138"/>
              <a:gd name="connsiteY24" fmla="*/ 2559388 h 2559388"/>
              <a:gd name="connsiteX25" fmla="*/ 18164596 w 19498138"/>
              <a:gd name="connsiteY25" fmla="*/ 1823875 h 2559388"/>
              <a:gd name="connsiteX26" fmla="*/ 18870590 w 19498138"/>
              <a:gd name="connsiteY26" fmla="*/ 1053573 h 2559388"/>
              <a:gd name="connsiteX27" fmla="*/ 16796736 w 19498138"/>
              <a:gd name="connsiteY27" fmla="*/ 1053573 h 2559388"/>
              <a:gd name="connsiteX28" fmla="*/ 16860472 w 19498138"/>
              <a:gd name="connsiteY28" fmla="*/ 1053573 h 2559388"/>
              <a:gd name="connsiteX29" fmla="*/ 16860472 w 19498138"/>
              <a:gd name="connsiteY29" fmla="*/ 1341815 h 2559388"/>
              <a:gd name="connsiteX30" fmla="*/ 17370356 w 19498138"/>
              <a:gd name="connsiteY30" fmla="*/ 1053573 h 2559388"/>
              <a:gd name="connsiteX31" fmla="*/ 17845920 w 19498138"/>
              <a:gd name="connsiteY31" fmla="*/ 1565451 h 2559388"/>
              <a:gd name="connsiteX32" fmla="*/ 17845920 w 19498138"/>
              <a:gd name="connsiteY32" fmla="*/ 2206540 h 2559388"/>
              <a:gd name="connsiteX33" fmla="*/ 18081250 w 19498138"/>
              <a:gd name="connsiteY33" fmla="*/ 2450055 h 2559388"/>
              <a:gd name="connsiteX34" fmla="*/ 18081250 w 19498138"/>
              <a:gd name="connsiteY34" fmla="*/ 2519631 h 2559388"/>
              <a:gd name="connsiteX35" fmla="*/ 17336036 w 19498138"/>
              <a:gd name="connsiteY35" fmla="*/ 2519631 h 2559388"/>
              <a:gd name="connsiteX36" fmla="*/ 17336036 w 19498138"/>
              <a:gd name="connsiteY36" fmla="*/ 2450055 h 2559388"/>
              <a:gd name="connsiteX37" fmla="*/ 17576270 w 19498138"/>
              <a:gd name="connsiteY37" fmla="*/ 2271146 h 2559388"/>
              <a:gd name="connsiteX38" fmla="*/ 17576270 w 19498138"/>
              <a:gd name="connsiteY38" fmla="*/ 1530663 h 2559388"/>
              <a:gd name="connsiteX39" fmla="*/ 17262496 w 19498138"/>
              <a:gd name="connsiteY39" fmla="*/ 1202664 h 2559388"/>
              <a:gd name="connsiteX40" fmla="*/ 16860472 w 19498138"/>
              <a:gd name="connsiteY40" fmla="*/ 1480966 h 2559388"/>
              <a:gd name="connsiteX41" fmla="*/ 16860472 w 19498138"/>
              <a:gd name="connsiteY41" fmla="*/ 2176722 h 2559388"/>
              <a:gd name="connsiteX42" fmla="*/ 17100706 w 19498138"/>
              <a:gd name="connsiteY42" fmla="*/ 2450055 h 2559388"/>
              <a:gd name="connsiteX43" fmla="*/ 17100706 w 19498138"/>
              <a:gd name="connsiteY43" fmla="*/ 2519631 h 2559388"/>
              <a:gd name="connsiteX44" fmla="*/ 16360394 w 19498138"/>
              <a:gd name="connsiteY44" fmla="*/ 2519631 h 2559388"/>
              <a:gd name="connsiteX45" fmla="*/ 16360394 w 19498138"/>
              <a:gd name="connsiteY45" fmla="*/ 2450055 h 2559388"/>
              <a:gd name="connsiteX46" fmla="*/ 16595724 w 19498138"/>
              <a:gd name="connsiteY46" fmla="*/ 2176722 h 2559388"/>
              <a:gd name="connsiteX47" fmla="*/ 16595724 w 19498138"/>
              <a:gd name="connsiteY47" fmla="*/ 1376603 h 2559388"/>
              <a:gd name="connsiteX48" fmla="*/ 16360394 w 19498138"/>
              <a:gd name="connsiteY48" fmla="*/ 1167876 h 2559388"/>
              <a:gd name="connsiteX49" fmla="*/ 16360394 w 19498138"/>
              <a:gd name="connsiteY49" fmla="*/ 1098301 h 2559388"/>
              <a:gd name="connsiteX50" fmla="*/ 15973080 w 19498138"/>
              <a:gd name="connsiteY50" fmla="*/ 1053573 h 2559388"/>
              <a:gd name="connsiteX51" fmla="*/ 16041716 w 19498138"/>
              <a:gd name="connsiteY51" fmla="*/ 1053573 h 2559388"/>
              <a:gd name="connsiteX52" fmla="*/ 16041716 w 19498138"/>
              <a:gd name="connsiteY52" fmla="*/ 2251268 h 2559388"/>
              <a:gd name="connsiteX53" fmla="*/ 16277048 w 19498138"/>
              <a:gd name="connsiteY53" fmla="*/ 2450055 h 2559388"/>
              <a:gd name="connsiteX54" fmla="*/ 16277048 w 19498138"/>
              <a:gd name="connsiteY54" fmla="*/ 2519631 h 2559388"/>
              <a:gd name="connsiteX55" fmla="*/ 15507320 w 19498138"/>
              <a:gd name="connsiteY55" fmla="*/ 2519631 h 2559388"/>
              <a:gd name="connsiteX56" fmla="*/ 15507320 w 19498138"/>
              <a:gd name="connsiteY56" fmla="*/ 2450055 h 2559388"/>
              <a:gd name="connsiteX57" fmla="*/ 15772068 w 19498138"/>
              <a:gd name="connsiteY57" fmla="*/ 2251268 h 2559388"/>
              <a:gd name="connsiteX58" fmla="*/ 15772068 w 19498138"/>
              <a:gd name="connsiteY58" fmla="*/ 1381573 h 2559388"/>
              <a:gd name="connsiteX59" fmla="*/ 15507320 w 19498138"/>
              <a:gd name="connsiteY59" fmla="*/ 1167876 h 2559388"/>
              <a:gd name="connsiteX60" fmla="*/ 15507320 w 19498138"/>
              <a:gd name="connsiteY60" fmla="*/ 1098301 h 2559388"/>
              <a:gd name="connsiteX61" fmla="*/ 14811133 w 19498138"/>
              <a:gd name="connsiteY61" fmla="*/ 1053573 h 2559388"/>
              <a:gd name="connsiteX62" fmla="*/ 15208253 w 19498138"/>
              <a:gd name="connsiteY62" fmla="*/ 1138058 h 2559388"/>
              <a:gd name="connsiteX63" fmla="*/ 15301405 w 19498138"/>
              <a:gd name="connsiteY63" fmla="*/ 1053573 h 2559388"/>
              <a:gd name="connsiteX64" fmla="*/ 15370043 w 19498138"/>
              <a:gd name="connsiteY64" fmla="*/ 1053573 h 2559388"/>
              <a:gd name="connsiteX65" fmla="*/ 15370043 w 19498138"/>
              <a:gd name="connsiteY65" fmla="*/ 1555512 h 2559388"/>
              <a:gd name="connsiteX66" fmla="*/ 15301405 w 19498138"/>
              <a:gd name="connsiteY66" fmla="*/ 1555512 h 2559388"/>
              <a:gd name="connsiteX67" fmla="*/ 14830744 w 19498138"/>
              <a:gd name="connsiteY67" fmla="*/ 1138058 h 2559388"/>
              <a:gd name="connsiteX68" fmla="*/ 14360082 w 19498138"/>
              <a:gd name="connsiteY68" fmla="*/ 1724481 h 2559388"/>
              <a:gd name="connsiteX69" fmla="*/ 14884674 w 19498138"/>
              <a:gd name="connsiteY69" fmla="*/ 2440116 h 2559388"/>
              <a:gd name="connsiteX70" fmla="*/ 15409265 w 19498138"/>
              <a:gd name="connsiteY70" fmla="*/ 2141935 h 2559388"/>
              <a:gd name="connsiteX71" fmla="*/ 15409265 w 19498138"/>
              <a:gd name="connsiteY71" fmla="*/ 2246298 h 2559388"/>
              <a:gd name="connsiteX72" fmla="*/ 14791522 w 19498138"/>
              <a:gd name="connsiteY72" fmla="*/ 2559388 h 2559388"/>
              <a:gd name="connsiteX73" fmla="*/ 14085529 w 19498138"/>
              <a:gd name="connsiteY73" fmla="*/ 1843753 h 2559388"/>
              <a:gd name="connsiteX74" fmla="*/ 14811133 w 19498138"/>
              <a:gd name="connsiteY74" fmla="*/ 1053573 h 2559388"/>
              <a:gd name="connsiteX75" fmla="*/ 13678603 w 19498138"/>
              <a:gd name="connsiteY75" fmla="*/ 1053573 h 2559388"/>
              <a:gd name="connsiteX76" fmla="*/ 13747241 w 19498138"/>
              <a:gd name="connsiteY76" fmla="*/ 1053573 h 2559388"/>
              <a:gd name="connsiteX77" fmla="*/ 13747241 w 19498138"/>
              <a:gd name="connsiteY77" fmla="*/ 2251268 h 2559388"/>
              <a:gd name="connsiteX78" fmla="*/ 13982572 w 19498138"/>
              <a:gd name="connsiteY78" fmla="*/ 2450055 h 2559388"/>
              <a:gd name="connsiteX79" fmla="*/ 13982572 w 19498138"/>
              <a:gd name="connsiteY79" fmla="*/ 2519631 h 2559388"/>
              <a:gd name="connsiteX80" fmla="*/ 13212844 w 19498138"/>
              <a:gd name="connsiteY80" fmla="*/ 2519631 h 2559388"/>
              <a:gd name="connsiteX81" fmla="*/ 13212844 w 19498138"/>
              <a:gd name="connsiteY81" fmla="*/ 2450055 h 2559388"/>
              <a:gd name="connsiteX82" fmla="*/ 13477591 w 19498138"/>
              <a:gd name="connsiteY82" fmla="*/ 2251268 h 2559388"/>
              <a:gd name="connsiteX83" fmla="*/ 13477591 w 19498138"/>
              <a:gd name="connsiteY83" fmla="*/ 1381573 h 2559388"/>
              <a:gd name="connsiteX84" fmla="*/ 13212844 w 19498138"/>
              <a:gd name="connsiteY84" fmla="*/ 1167876 h 2559388"/>
              <a:gd name="connsiteX85" fmla="*/ 13212844 w 19498138"/>
              <a:gd name="connsiteY85" fmla="*/ 1098301 h 2559388"/>
              <a:gd name="connsiteX86" fmla="*/ 10624205 w 19498138"/>
              <a:gd name="connsiteY86" fmla="*/ 1053573 h 2559388"/>
              <a:gd name="connsiteX87" fmla="*/ 11227241 w 19498138"/>
              <a:gd name="connsiteY87" fmla="*/ 1649936 h 2559388"/>
              <a:gd name="connsiteX88" fmla="*/ 10197668 w 19498138"/>
              <a:gd name="connsiteY88" fmla="*/ 1649936 h 2559388"/>
              <a:gd name="connsiteX89" fmla="*/ 10756579 w 19498138"/>
              <a:gd name="connsiteY89" fmla="*/ 2450055 h 2559388"/>
              <a:gd name="connsiteX90" fmla="*/ 11251754 w 19498138"/>
              <a:gd name="connsiteY90" fmla="*/ 2151874 h 2559388"/>
              <a:gd name="connsiteX91" fmla="*/ 11251754 w 19498138"/>
              <a:gd name="connsiteY91" fmla="*/ 2256237 h 2559388"/>
              <a:gd name="connsiteX92" fmla="*/ 10673233 w 19498138"/>
              <a:gd name="connsiteY92" fmla="*/ 2559388 h 2559388"/>
              <a:gd name="connsiteX93" fmla="*/ 9918213 w 19498138"/>
              <a:gd name="connsiteY93" fmla="*/ 1823875 h 2559388"/>
              <a:gd name="connsiteX94" fmla="*/ 10624205 w 19498138"/>
              <a:gd name="connsiteY94" fmla="*/ 1053573 h 2559388"/>
              <a:gd name="connsiteX95" fmla="*/ 5294943 w 19498138"/>
              <a:gd name="connsiteY95" fmla="*/ 1053573 h 2559388"/>
              <a:gd name="connsiteX96" fmla="*/ 5358679 w 19498138"/>
              <a:gd name="connsiteY96" fmla="*/ 1053573 h 2559388"/>
              <a:gd name="connsiteX97" fmla="*/ 5358679 w 19498138"/>
              <a:gd name="connsiteY97" fmla="*/ 1341815 h 2559388"/>
              <a:gd name="connsiteX98" fmla="*/ 5868562 w 19498138"/>
              <a:gd name="connsiteY98" fmla="*/ 1053573 h 2559388"/>
              <a:gd name="connsiteX99" fmla="*/ 6344127 w 19498138"/>
              <a:gd name="connsiteY99" fmla="*/ 1565451 h 2559388"/>
              <a:gd name="connsiteX100" fmla="*/ 6344127 w 19498138"/>
              <a:gd name="connsiteY100" fmla="*/ 2206540 h 2559388"/>
              <a:gd name="connsiteX101" fmla="*/ 6579458 w 19498138"/>
              <a:gd name="connsiteY101" fmla="*/ 2450055 h 2559388"/>
              <a:gd name="connsiteX102" fmla="*/ 6579458 w 19498138"/>
              <a:gd name="connsiteY102" fmla="*/ 2519631 h 2559388"/>
              <a:gd name="connsiteX103" fmla="*/ 5834244 w 19498138"/>
              <a:gd name="connsiteY103" fmla="*/ 2519631 h 2559388"/>
              <a:gd name="connsiteX104" fmla="*/ 5834244 w 19498138"/>
              <a:gd name="connsiteY104" fmla="*/ 2450055 h 2559388"/>
              <a:gd name="connsiteX105" fmla="*/ 6074477 w 19498138"/>
              <a:gd name="connsiteY105" fmla="*/ 2271146 h 2559388"/>
              <a:gd name="connsiteX106" fmla="*/ 6074477 w 19498138"/>
              <a:gd name="connsiteY106" fmla="*/ 1530663 h 2559388"/>
              <a:gd name="connsiteX107" fmla="*/ 5760703 w 19498138"/>
              <a:gd name="connsiteY107" fmla="*/ 1202664 h 2559388"/>
              <a:gd name="connsiteX108" fmla="*/ 5358679 w 19498138"/>
              <a:gd name="connsiteY108" fmla="*/ 1480966 h 2559388"/>
              <a:gd name="connsiteX109" fmla="*/ 5358679 w 19498138"/>
              <a:gd name="connsiteY109" fmla="*/ 2176722 h 2559388"/>
              <a:gd name="connsiteX110" fmla="*/ 5598912 w 19498138"/>
              <a:gd name="connsiteY110" fmla="*/ 2450055 h 2559388"/>
              <a:gd name="connsiteX111" fmla="*/ 5598912 w 19498138"/>
              <a:gd name="connsiteY111" fmla="*/ 2519631 h 2559388"/>
              <a:gd name="connsiteX112" fmla="*/ 4858601 w 19498138"/>
              <a:gd name="connsiteY112" fmla="*/ 2519631 h 2559388"/>
              <a:gd name="connsiteX113" fmla="*/ 4858601 w 19498138"/>
              <a:gd name="connsiteY113" fmla="*/ 2450055 h 2559388"/>
              <a:gd name="connsiteX114" fmla="*/ 5093932 w 19498138"/>
              <a:gd name="connsiteY114" fmla="*/ 2176722 h 2559388"/>
              <a:gd name="connsiteX115" fmla="*/ 5093932 w 19498138"/>
              <a:gd name="connsiteY115" fmla="*/ 1376603 h 2559388"/>
              <a:gd name="connsiteX116" fmla="*/ 4858601 w 19498138"/>
              <a:gd name="connsiteY116" fmla="*/ 1167876 h 2559388"/>
              <a:gd name="connsiteX117" fmla="*/ 4858601 w 19498138"/>
              <a:gd name="connsiteY117" fmla="*/ 1098301 h 2559388"/>
              <a:gd name="connsiteX118" fmla="*/ 3510352 w 19498138"/>
              <a:gd name="connsiteY118" fmla="*/ 1053573 h 2559388"/>
              <a:gd name="connsiteX119" fmla="*/ 3578990 w 19498138"/>
              <a:gd name="connsiteY119" fmla="*/ 1053573 h 2559388"/>
              <a:gd name="connsiteX120" fmla="*/ 3578990 w 19498138"/>
              <a:gd name="connsiteY120" fmla="*/ 1341815 h 2559388"/>
              <a:gd name="connsiteX121" fmla="*/ 4083971 w 19498138"/>
              <a:gd name="connsiteY121" fmla="*/ 1053573 h 2559388"/>
              <a:gd name="connsiteX122" fmla="*/ 4559535 w 19498138"/>
              <a:gd name="connsiteY122" fmla="*/ 1565451 h 2559388"/>
              <a:gd name="connsiteX123" fmla="*/ 4559535 w 19498138"/>
              <a:gd name="connsiteY123" fmla="*/ 2206540 h 2559388"/>
              <a:gd name="connsiteX124" fmla="*/ 4794865 w 19498138"/>
              <a:gd name="connsiteY124" fmla="*/ 2450055 h 2559388"/>
              <a:gd name="connsiteX125" fmla="*/ 4794865 w 19498138"/>
              <a:gd name="connsiteY125" fmla="*/ 2519631 h 2559388"/>
              <a:gd name="connsiteX126" fmla="*/ 4049651 w 19498138"/>
              <a:gd name="connsiteY126" fmla="*/ 2519631 h 2559388"/>
              <a:gd name="connsiteX127" fmla="*/ 4049651 w 19498138"/>
              <a:gd name="connsiteY127" fmla="*/ 2450055 h 2559388"/>
              <a:gd name="connsiteX128" fmla="*/ 4289885 w 19498138"/>
              <a:gd name="connsiteY128" fmla="*/ 2271146 h 2559388"/>
              <a:gd name="connsiteX129" fmla="*/ 4289885 w 19498138"/>
              <a:gd name="connsiteY129" fmla="*/ 1530663 h 2559388"/>
              <a:gd name="connsiteX130" fmla="*/ 3976110 w 19498138"/>
              <a:gd name="connsiteY130" fmla="*/ 1202664 h 2559388"/>
              <a:gd name="connsiteX131" fmla="*/ 3578990 w 19498138"/>
              <a:gd name="connsiteY131" fmla="*/ 1480966 h 2559388"/>
              <a:gd name="connsiteX132" fmla="*/ 3578990 w 19498138"/>
              <a:gd name="connsiteY132" fmla="*/ 2176722 h 2559388"/>
              <a:gd name="connsiteX133" fmla="*/ 3814321 w 19498138"/>
              <a:gd name="connsiteY133" fmla="*/ 2450055 h 2559388"/>
              <a:gd name="connsiteX134" fmla="*/ 3814321 w 19498138"/>
              <a:gd name="connsiteY134" fmla="*/ 2519631 h 2559388"/>
              <a:gd name="connsiteX135" fmla="*/ 3074010 w 19498138"/>
              <a:gd name="connsiteY135" fmla="*/ 2519631 h 2559388"/>
              <a:gd name="connsiteX136" fmla="*/ 3074010 w 19498138"/>
              <a:gd name="connsiteY136" fmla="*/ 2450055 h 2559388"/>
              <a:gd name="connsiteX137" fmla="*/ 3309340 w 19498138"/>
              <a:gd name="connsiteY137" fmla="*/ 2176722 h 2559388"/>
              <a:gd name="connsiteX138" fmla="*/ 3309340 w 19498138"/>
              <a:gd name="connsiteY138" fmla="*/ 1376603 h 2559388"/>
              <a:gd name="connsiteX139" fmla="*/ 3074010 w 19498138"/>
              <a:gd name="connsiteY139" fmla="*/ 1167876 h 2559388"/>
              <a:gd name="connsiteX140" fmla="*/ 3074010 w 19498138"/>
              <a:gd name="connsiteY140" fmla="*/ 1098301 h 2559388"/>
              <a:gd name="connsiteX141" fmla="*/ 2368017 w 19498138"/>
              <a:gd name="connsiteY141" fmla="*/ 1053573 h 2559388"/>
              <a:gd name="connsiteX142" fmla="*/ 2971052 w 19498138"/>
              <a:gd name="connsiteY142" fmla="*/ 1649936 h 2559388"/>
              <a:gd name="connsiteX143" fmla="*/ 1941479 w 19498138"/>
              <a:gd name="connsiteY143" fmla="*/ 1649936 h 2559388"/>
              <a:gd name="connsiteX144" fmla="*/ 2500390 w 19498138"/>
              <a:gd name="connsiteY144" fmla="*/ 2450055 h 2559388"/>
              <a:gd name="connsiteX145" fmla="*/ 2995566 w 19498138"/>
              <a:gd name="connsiteY145" fmla="*/ 2151874 h 2559388"/>
              <a:gd name="connsiteX146" fmla="*/ 2995566 w 19498138"/>
              <a:gd name="connsiteY146" fmla="*/ 2256237 h 2559388"/>
              <a:gd name="connsiteX147" fmla="*/ 2417044 w 19498138"/>
              <a:gd name="connsiteY147" fmla="*/ 2559388 h 2559388"/>
              <a:gd name="connsiteX148" fmla="*/ 1662024 w 19498138"/>
              <a:gd name="connsiteY148" fmla="*/ 1823875 h 2559388"/>
              <a:gd name="connsiteX149" fmla="*/ 2368017 w 19498138"/>
              <a:gd name="connsiteY149" fmla="*/ 1053573 h 2559388"/>
              <a:gd name="connsiteX150" fmla="*/ 15909344 w 19498138"/>
              <a:gd name="connsiteY150" fmla="*/ 323030 h 2559388"/>
              <a:gd name="connsiteX151" fmla="*/ 16080940 w 19498138"/>
              <a:gd name="connsiteY151" fmla="*/ 491999 h 2559388"/>
              <a:gd name="connsiteX152" fmla="*/ 15909344 w 19498138"/>
              <a:gd name="connsiteY152" fmla="*/ 670908 h 2559388"/>
              <a:gd name="connsiteX153" fmla="*/ 15737748 w 19498138"/>
              <a:gd name="connsiteY153" fmla="*/ 491999 h 2559388"/>
              <a:gd name="connsiteX154" fmla="*/ 15909344 w 19498138"/>
              <a:gd name="connsiteY154" fmla="*/ 323030 h 2559388"/>
              <a:gd name="connsiteX155" fmla="*/ 13619771 w 19498138"/>
              <a:gd name="connsiteY155" fmla="*/ 323030 h 2559388"/>
              <a:gd name="connsiteX156" fmla="*/ 13786463 w 19498138"/>
              <a:gd name="connsiteY156" fmla="*/ 491999 h 2559388"/>
              <a:gd name="connsiteX157" fmla="*/ 13619771 w 19498138"/>
              <a:gd name="connsiteY157" fmla="*/ 670908 h 2559388"/>
              <a:gd name="connsiteX158" fmla="*/ 13443272 w 19498138"/>
              <a:gd name="connsiteY158" fmla="*/ 491999 h 2559388"/>
              <a:gd name="connsiteX159" fmla="*/ 13619771 w 19498138"/>
              <a:gd name="connsiteY159" fmla="*/ 323030 h 2559388"/>
              <a:gd name="connsiteX160" fmla="*/ 558911 w 19498138"/>
              <a:gd name="connsiteY160" fmla="*/ 303151 h 2559388"/>
              <a:gd name="connsiteX161" fmla="*/ 558911 w 19498138"/>
              <a:gd name="connsiteY161" fmla="*/ 1336845 h 2559388"/>
              <a:gd name="connsiteX162" fmla="*/ 843269 w 19498138"/>
              <a:gd name="connsiteY162" fmla="*/ 1376603 h 2559388"/>
              <a:gd name="connsiteX163" fmla="*/ 1392375 w 19498138"/>
              <a:gd name="connsiteY163" fmla="*/ 879634 h 2559388"/>
              <a:gd name="connsiteX164" fmla="*/ 843269 w 19498138"/>
              <a:gd name="connsiteY164" fmla="*/ 303151 h 2559388"/>
              <a:gd name="connsiteX165" fmla="*/ 7123660 w 19498138"/>
              <a:gd name="connsiteY165" fmla="*/ 218666 h 2559388"/>
              <a:gd name="connsiteX166" fmla="*/ 7697278 w 19498138"/>
              <a:gd name="connsiteY166" fmla="*/ 218666 h 2559388"/>
              <a:gd name="connsiteX167" fmla="*/ 8422882 w 19498138"/>
              <a:gd name="connsiteY167" fmla="*/ 2027632 h 2559388"/>
              <a:gd name="connsiteX168" fmla="*/ 9158291 w 19498138"/>
              <a:gd name="connsiteY168" fmla="*/ 218666 h 2559388"/>
              <a:gd name="connsiteX169" fmla="*/ 9692688 w 19498138"/>
              <a:gd name="connsiteY169" fmla="*/ 218666 h 2559388"/>
              <a:gd name="connsiteX170" fmla="*/ 9692688 w 19498138"/>
              <a:gd name="connsiteY170" fmla="*/ 283272 h 2559388"/>
              <a:gd name="connsiteX171" fmla="*/ 9437746 w 19498138"/>
              <a:gd name="connsiteY171" fmla="*/ 641090 h 2559388"/>
              <a:gd name="connsiteX172" fmla="*/ 9555411 w 19498138"/>
              <a:gd name="connsiteY172" fmla="*/ 2057450 h 2559388"/>
              <a:gd name="connsiteX173" fmla="*/ 9834867 w 19498138"/>
              <a:gd name="connsiteY173" fmla="*/ 2450055 h 2559388"/>
              <a:gd name="connsiteX174" fmla="*/ 9834867 w 19498138"/>
              <a:gd name="connsiteY174" fmla="*/ 2519631 h 2559388"/>
              <a:gd name="connsiteX175" fmla="*/ 9021014 w 19498138"/>
              <a:gd name="connsiteY175" fmla="*/ 2519631 h 2559388"/>
              <a:gd name="connsiteX176" fmla="*/ 9021014 w 19498138"/>
              <a:gd name="connsiteY176" fmla="*/ 2450055 h 2559388"/>
              <a:gd name="connsiteX177" fmla="*/ 9251442 w 19498138"/>
              <a:gd name="connsiteY177" fmla="*/ 2102177 h 2559388"/>
              <a:gd name="connsiteX178" fmla="*/ 9143582 w 19498138"/>
              <a:gd name="connsiteY178" fmla="*/ 616241 h 2559388"/>
              <a:gd name="connsiteX179" fmla="*/ 9133777 w 19498138"/>
              <a:gd name="connsiteY179" fmla="*/ 616241 h 2559388"/>
              <a:gd name="connsiteX180" fmla="*/ 8359146 w 19498138"/>
              <a:gd name="connsiteY180" fmla="*/ 2519631 h 2559388"/>
              <a:gd name="connsiteX181" fmla="*/ 8300314 w 19498138"/>
              <a:gd name="connsiteY181" fmla="*/ 2519631 h 2559388"/>
              <a:gd name="connsiteX182" fmla="*/ 7535488 w 19498138"/>
              <a:gd name="connsiteY182" fmla="*/ 616241 h 2559388"/>
              <a:gd name="connsiteX183" fmla="*/ 7530586 w 19498138"/>
              <a:gd name="connsiteY183" fmla="*/ 616241 h 2559388"/>
              <a:gd name="connsiteX184" fmla="*/ 7403115 w 19498138"/>
              <a:gd name="connsiteY184" fmla="*/ 2037571 h 2559388"/>
              <a:gd name="connsiteX185" fmla="*/ 7697278 w 19498138"/>
              <a:gd name="connsiteY185" fmla="*/ 2450055 h 2559388"/>
              <a:gd name="connsiteX186" fmla="*/ 7697278 w 19498138"/>
              <a:gd name="connsiteY186" fmla="*/ 2519631 h 2559388"/>
              <a:gd name="connsiteX187" fmla="*/ 6991287 w 19498138"/>
              <a:gd name="connsiteY187" fmla="*/ 2519631 h 2559388"/>
              <a:gd name="connsiteX188" fmla="*/ 6991287 w 19498138"/>
              <a:gd name="connsiteY188" fmla="*/ 2450055 h 2559388"/>
              <a:gd name="connsiteX189" fmla="*/ 7280547 w 19498138"/>
              <a:gd name="connsiteY189" fmla="*/ 2027632 h 2559388"/>
              <a:gd name="connsiteX190" fmla="*/ 7417823 w 19498138"/>
              <a:gd name="connsiteY190" fmla="*/ 447272 h 2559388"/>
              <a:gd name="connsiteX191" fmla="*/ 7123660 w 19498138"/>
              <a:gd name="connsiteY191" fmla="*/ 283272 h 2559388"/>
              <a:gd name="connsiteX192" fmla="*/ 0 w 19498138"/>
              <a:gd name="connsiteY192" fmla="*/ 218666 h 2559388"/>
              <a:gd name="connsiteX193" fmla="*/ 828561 w 19498138"/>
              <a:gd name="connsiteY193" fmla="*/ 218666 h 2559388"/>
              <a:gd name="connsiteX194" fmla="*/ 1711051 w 19498138"/>
              <a:gd name="connsiteY194" fmla="*/ 869695 h 2559388"/>
              <a:gd name="connsiteX195" fmla="*/ 907005 w 19498138"/>
              <a:gd name="connsiteY195" fmla="*/ 1466057 h 2559388"/>
              <a:gd name="connsiteX196" fmla="*/ 558911 w 19498138"/>
              <a:gd name="connsiteY196" fmla="*/ 1441209 h 2559388"/>
              <a:gd name="connsiteX197" fmla="*/ 558911 w 19498138"/>
              <a:gd name="connsiteY197" fmla="*/ 2082298 h 2559388"/>
              <a:gd name="connsiteX198" fmla="*/ 818755 w 19498138"/>
              <a:gd name="connsiteY198" fmla="*/ 2450055 h 2559388"/>
              <a:gd name="connsiteX199" fmla="*/ 818755 w 19498138"/>
              <a:gd name="connsiteY199" fmla="*/ 2519631 h 2559388"/>
              <a:gd name="connsiteX200" fmla="*/ 0 w 19498138"/>
              <a:gd name="connsiteY200" fmla="*/ 2519631 h 2559388"/>
              <a:gd name="connsiteX201" fmla="*/ 0 w 19498138"/>
              <a:gd name="connsiteY201" fmla="*/ 2450055 h 2559388"/>
              <a:gd name="connsiteX202" fmla="*/ 259845 w 19498138"/>
              <a:gd name="connsiteY202" fmla="*/ 2092238 h 2559388"/>
              <a:gd name="connsiteX203" fmla="*/ 259845 w 19498138"/>
              <a:gd name="connsiteY203" fmla="*/ 651029 h 2559388"/>
              <a:gd name="connsiteX204" fmla="*/ 0 w 19498138"/>
              <a:gd name="connsiteY204" fmla="*/ 283272 h 2559388"/>
              <a:gd name="connsiteX205" fmla="*/ 12781405 w 19498138"/>
              <a:gd name="connsiteY205" fmla="*/ 0 h 2559388"/>
              <a:gd name="connsiteX206" fmla="*/ 12850043 w 19498138"/>
              <a:gd name="connsiteY206" fmla="*/ 0 h 2559388"/>
              <a:gd name="connsiteX207" fmla="*/ 12850043 w 19498138"/>
              <a:gd name="connsiteY207" fmla="*/ 2241328 h 2559388"/>
              <a:gd name="connsiteX208" fmla="*/ 13085373 w 19498138"/>
              <a:gd name="connsiteY208" fmla="*/ 2450055 h 2559388"/>
              <a:gd name="connsiteX209" fmla="*/ 13085373 w 19498138"/>
              <a:gd name="connsiteY209" fmla="*/ 2519631 h 2559388"/>
              <a:gd name="connsiteX210" fmla="*/ 12266618 w 19498138"/>
              <a:gd name="connsiteY210" fmla="*/ 2519631 h 2559388"/>
              <a:gd name="connsiteX211" fmla="*/ 11452766 w 19498138"/>
              <a:gd name="connsiteY211" fmla="*/ 1779148 h 2559388"/>
              <a:gd name="connsiteX212" fmla="*/ 12109731 w 19498138"/>
              <a:gd name="connsiteY212" fmla="*/ 1053573 h 2559388"/>
              <a:gd name="connsiteX213" fmla="*/ 12580393 w 19498138"/>
              <a:gd name="connsiteY213" fmla="*/ 1227512 h 2559388"/>
              <a:gd name="connsiteX214" fmla="*/ 12580393 w 19498138"/>
              <a:gd name="connsiteY214" fmla="*/ 357817 h 2559388"/>
              <a:gd name="connsiteX215" fmla="*/ 12394089 w 19498138"/>
              <a:gd name="connsiteY215" fmla="*/ 114303 h 2559388"/>
              <a:gd name="connsiteX216" fmla="*/ 12315646 w 19498138"/>
              <a:gd name="connsiteY216" fmla="*/ 114303 h 2559388"/>
              <a:gd name="connsiteX217" fmla="*/ 12315646 w 19498138"/>
              <a:gd name="connsiteY217" fmla="*/ 44727 h 255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9498138" h="2559388">
                <a:moveTo>
                  <a:pt x="18836270" y="1138058"/>
                </a:moveTo>
                <a:cubicBezTo>
                  <a:pt x="18600940" y="1138058"/>
                  <a:pt x="18463662" y="1316967"/>
                  <a:pt x="18444052" y="1580360"/>
                </a:cubicBezTo>
                <a:lnTo>
                  <a:pt x="19208878" y="1580360"/>
                </a:lnTo>
                <a:cubicBezTo>
                  <a:pt x="19223586" y="1267270"/>
                  <a:pt x="19012768" y="1138058"/>
                  <a:pt x="18836270" y="1138058"/>
                </a:cubicBezTo>
                <a:close/>
                <a:moveTo>
                  <a:pt x="12173467" y="1138058"/>
                </a:moveTo>
                <a:cubicBezTo>
                  <a:pt x="11918525" y="1138058"/>
                  <a:pt x="11742027" y="1371633"/>
                  <a:pt x="11742027" y="1719511"/>
                </a:cubicBezTo>
                <a:cubicBezTo>
                  <a:pt x="11742027" y="2057450"/>
                  <a:pt x="11898914" y="2455025"/>
                  <a:pt x="12359770" y="2455025"/>
                </a:cubicBezTo>
                <a:cubicBezTo>
                  <a:pt x="12516657" y="2455025"/>
                  <a:pt x="12580393" y="2390419"/>
                  <a:pt x="12580393" y="2236359"/>
                </a:cubicBezTo>
                <a:lnTo>
                  <a:pt x="12580393" y="1381573"/>
                </a:lnTo>
                <a:cubicBezTo>
                  <a:pt x="12467630" y="1227512"/>
                  <a:pt x="12315646" y="1138058"/>
                  <a:pt x="12173467" y="1138058"/>
                </a:cubicBezTo>
                <a:close/>
                <a:moveTo>
                  <a:pt x="10584984" y="1138058"/>
                </a:moveTo>
                <a:cubicBezTo>
                  <a:pt x="10354556" y="1138058"/>
                  <a:pt x="10212377" y="1316967"/>
                  <a:pt x="10197668" y="1580360"/>
                </a:cubicBezTo>
                <a:lnTo>
                  <a:pt x="10962493" y="1580360"/>
                </a:lnTo>
                <a:cubicBezTo>
                  <a:pt x="10977202" y="1267270"/>
                  <a:pt x="10766384" y="1138058"/>
                  <a:pt x="10584984" y="1138058"/>
                </a:cubicBezTo>
                <a:close/>
                <a:moveTo>
                  <a:pt x="2328795" y="1138058"/>
                </a:moveTo>
                <a:cubicBezTo>
                  <a:pt x="2098367" y="1138058"/>
                  <a:pt x="1956188" y="1316967"/>
                  <a:pt x="1941479" y="1580360"/>
                </a:cubicBezTo>
                <a:lnTo>
                  <a:pt x="2706305" y="1580360"/>
                </a:lnTo>
                <a:cubicBezTo>
                  <a:pt x="2721013" y="1267270"/>
                  <a:pt x="2510196" y="1138058"/>
                  <a:pt x="2328795" y="1138058"/>
                </a:cubicBezTo>
                <a:close/>
                <a:moveTo>
                  <a:pt x="18870590" y="1053573"/>
                </a:moveTo>
                <a:cubicBezTo>
                  <a:pt x="19194170" y="1053573"/>
                  <a:pt x="19498138" y="1321936"/>
                  <a:pt x="19478528" y="1649936"/>
                </a:cubicBezTo>
                <a:lnTo>
                  <a:pt x="18444052" y="1649936"/>
                </a:lnTo>
                <a:cubicBezTo>
                  <a:pt x="18439150" y="2291025"/>
                  <a:pt x="18816660" y="2450055"/>
                  <a:pt x="19002962" y="2450055"/>
                </a:cubicBezTo>
                <a:cubicBezTo>
                  <a:pt x="19199072" y="2450055"/>
                  <a:pt x="19297126" y="2380479"/>
                  <a:pt x="19498138" y="2151874"/>
                </a:cubicBezTo>
                <a:lnTo>
                  <a:pt x="19498138" y="2256237"/>
                </a:lnTo>
                <a:cubicBezTo>
                  <a:pt x="19331446" y="2474903"/>
                  <a:pt x="19164752" y="2559388"/>
                  <a:pt x="18919616" y="2559388"/>
                </a:cubicBezTo>
                <a:cubicBezTo>
                  <a:pt x="18483274" y="2559388"/>
                  <a:pt x="18164596" y="2251268"/>
                  <a:pt x="18164596" y="1823875"/>
                </a:cubicBezTo>
                <a:cubicBezTo>
                  <a:pt x="18164596" y="1391512"/>
                  <a:pt x="18473468" y="1053573"/>
                  <a:pt x="18870590" y="1053573"/>
                </a:cubicBezTo>
                <a:close/>
                <a:moveTo>
                  <a:pt x="16796736" y="1053573"/>
                </a:moveTo>
                <a:lnTo>
                  <a:pt x="16860472" y="1053573"/>
                </a:lnTo>
                <a:lnTo>
                  <a:pt x="16860472" y="1341815"/>
                </a:lnTo>
                <a:cubicBezTo>
                  <a:pt x="17027164" y="1147997"/>
                  <a:pt x="17193858" y="1053573"/>
                  <a:pt x="17370356" y="1053573"/>
                </a:cubicBezTo>
                <a:cubicBezTo>
                  <a:pt x="17605686" y="1053573"/>
                  <a:pt x="17845920" y="1222543"/>
                  <a:pt x="17845920" y="1565451"/>
                </a:cubicBezTo>
                <a:lnTo>
                  <a:pt x="17845920" y="2206540"/>
                </a:lnTo>
                <a:cubicBezTo>
                  <a:pt x="17845920" y="2395389"/>
                  <a:pt x="17885142" y="2450055"/>
                  <a:pt x="18081250" y="2450055"/>
                </a:cubicBezTo>
                <a:lnTo>
                  <a:pt x="18081250" y="2519631"/>
                </a:lnTo>
                <a:lnTo>
                  <a:pt x="17336036" y="2519631"/>
                </a:lnTo>
                <a:lnTo>
                  <a:pt x="17336036" y="2450055"/>
                </a:lnTo>
                <a:cubicBezTo>
                  <a:pt x="17522340" y="2450055"/>
                  <a:pt x="17576270" y="2405328"/>
                  <a:pt x="17576270" y="2271146"/>
                </a:cubicBezTo>
                <a:lnTo>
                  <a:pt x="17576270" y="1530663"/>
                </a:lnTo>
                <a:cubicBezTo>
                  <a:pt x="17576270" y="1302058"/>
                  <a:pt x="17414480" y="1202664"/>
                  <a:pt x="17262496" y="1202664"/>
                </a:cubicBezTo>
                <a:cubicBezTo>
                  <a:pt x="17125220" y="1202664"/>
                  <a:pt x="17002650" y="1292118"/>
                  <a:pt x="16860472" y="1480966"/>
                </a:cubicBezTo>
                <a:lnTo>
                  <a:pt x="16860472" y="2176722"/>
                </a:lnTo>
                <a:cubicBezTo>
                  <a:pt x="16860472" y="2395389"/>
                  <a:pt x="16889888" y="2450055"/>
                  <a:pt x="17100706" y="2450055"/>
                </a:cubicBezTo>
                <a:lnTo>
                  <a:pt x="17100706" y="2519631"/>
                </a:lnTo>
                <a:lnTo>
                  <a:pt x="16360394" y="2519631"/>
                </a:lnTo>
                <a:lnTo>
                  <a:pt x="16360394" y="2450055"/>
                </a:lnTo>
                <a:cubicBezTo>
                  <a:pt x="16546696" y="2450055"/>
                  <a:pt x="16595724" y="2435146"/>
                  <a:pt x="16595724" y="2176722"/>
                </a:cubicBezTo>
                <a:lnTo>
                  <a:pt x="16595724" y="1376603"/>
                </a:lnTo>
                <a:cubicBezTo>
                  <a:pt x="16595724" y="1202664"/>
                  <a:pt x="16551600" y="1167876"/>
                  <a:pt x="16360394" y="1167876"/>
                </a:cubicBezTo>
                <a:lnTo>
                  <a:pt x="16360394" y="1098301"/>
                </a:lnTo>
                <a:close/>
                <a:moveTo>
                  <a:pt x="15973080" y="1053573"/>
                </a:moveTo>
                <a:lnTo>
                  <a:pt x="16041716" y="1053573"/>
                </a:lnTo>
                <a:lnTo>
                  <a:pt x="16041716" y="2251268"/>
                </a:lnTo>
                <a:cubicBezTo>
                  <a:pt x="16041716" y="2395389"/>
                  <a:pt x="16076036" y="2450055"/>
                  <a:pt x="16277048" y="2450055"/>
                </a:cubicBezTo>
                <a:lnTo>
                  <a:pt x="16277048" y="2519631"/>
                </a:lnTo>
                <a:lnTo>
                  <a:pt x="15507320" y="2519631"/>
                </a:lnTo>
                <a:lnTo>
                  <a:pt x="15507320" y="2450055"/>
                </a:lnTo>
                <a:cubicBezTo>
                  <a:pt x="15723040" y="2450055"/>
                  <a:pt x="15772068" y="2420237"/>
                  <a:pt x="15772068" y="2251268"/>
                </a:cubicBezTo>
                <a:lnTo>
                  <a:pt x="15772068" y="1381573"/>
                </a:lnTo>
                <a:cubicBezTo>
                  <a:pt x="15772068" y="1182785"/>
                  <a:pt x="15713234" y="1167876"/>
                  <a:pt x="15507320" y="1167876"/>
                </a:cubicBezTo>
                <a:lnTo>
                  <a:pt x="15507320" y="1098301"/>
                </a:lnTo>
                <a:close/>
                <a:moveTo>
                  <a:pt x="14811133" y="1053573"/>
                </a:moveTo>
                <a:cubicBezTo>
                  <a:pt x="15021950" y="1053573"/>
                  <a:pt x="15134713" y="1138058"/>
                  <a:pt x="15208253" y="1138058"/>
                </a:cubicBezTo>
                <a:cubicBezTo>
                  <a:pt x="15242573" y="1138058"/>
                  <a:pt x="15276892" y="1108240"/>
                  <a:pt x="15301405" y="1053573"/>
                </a:cubicBezTo>
                <a:lnTo>
                  <a:pt x="15370043" y="1053573"/>
                </a:lnTo>
                <a:lnTo>
                  <a:pt x="15370043" y="1555512"/>
                </a:lnTo>
                <a:lnTo>
                  <a:pt x="15301405" y="1555512"/>
                </a:lnTo>
                <a:cubicBezTo>
                  <a:pt x="15242573" y="1302058"/>
                  <a:pt x="15066074" y="1138058"/>
                  <a:pt x="14830744" y="1138058"/>
                </a:cubicBezTo>
                <a:cubicBezTo>
                  <a:pt x="14551288" y="1138058"/>
                  <a:pt x="14360082" y="1376603"/>
                  <a:pt x="14360082" y="1724481"/>
                </a:cubicBezTo>
                <a:cubicBezTo>
                  <a:pt x="14360082" y="2117086"/>
                  <a:pt x="14600316" y="2440116"/>
                  <a:pt x="14884674" y="2440116"/>
                </a:cubicBezTo>
                <a:cubicBezTo>
                  <a:pt x="15056269" y="2440116"/>
                  <a:pt x="15262183" y="2350661"/>
                  <a:pt x="15409265" y="2141935"/>
                </a:cubicBezTo>
                <a:lnTo>
                  <a:pt x="15409265" y="2246298"/>
                </a:lnTo>
                <a:cubicBezTo>
                  <a:pt x="15257281" y="2455025"/>
                  <a:pt x="15046464" y="2559388"/>
                  <a:pt x="14791522" y="2559388"/>
                </a:cubicBezTo>
                <a:cubicBezTo>
                  <a:pt x="14374790" y="2559388"/>
                  <a:pt x="14085529" y="2266177"/>
                  <a:pt x="14085529" y="1843753"/>
                </a:cubicBezTo>
                <a:cubicBezTo>
                  <a:pt x="14085529" y="1406421"/>
                  <a:pt x="14409109" y="1053573"/>
                  <a:pt x="14811133" y="1053573"/>
                </a:cubicBezTo>
                <a:close/>
                <a:moveTo>
                  <a:pt x="13678603" y="1053573"/>
                </a:moveTo>
                <a:lnTo>
                  <a:pt x="13747241" y="1053573"/>
                </a:lnTo>
                <a:lnTo>
                  <a:pt x="13747241" y="2251268"/>
                </a:lnTo>
                <a:cubicBezTo>
                  <a:pt x="13747241" y="2395389"/>
                  <a:pt x="13781560" y="2450055"/>
                  <a:pt x="13982572" y="2450055"/>
                </a:cubicBezTo>
                <a:lnTo>
                  <a:pt x="13982572" y="2519631"/>
                </a:lnTo>
                <a:lnTo>
                  <a:pt x="13212844" y="2519631"/>
                </a:lnTo>
                <a:lnTo>
                  <a:pt x="13212844" y="2450055"/>
                </a:lnTo>
                <a:cubicBezTo>
                  <a:pt x="13428564" y="2450055"/>
                  <a:pt x="13477591" y="2420237"/>
                  <a:pt x="13477591" y="2251268"/>
                </a:cubicBezTo>
                <a:lnTo>
                  <a:pt x="13477591" y="1381573"/>
                </a:lnTo>
                <a:cubicBezTo>
                  <a:pt x="13477591" y="1182785"/>
                  <a:pt x="13418759" y="1167876"/>
                  <a:pt x="13212844" y="1167876"/>
                </a:cubicBezTo>
                <a:lnTo>
                  <a:pt x="13212844" y="1098301"/>
                </a:lnTo>
                <a:close/>
                <a:moveTo>
                  <a:pt x="10624205" y="1053573"/>
                </a:moveTo>
                <a:cubicBezTo>
                  <a:pt x="10947785" y="1053573"/>
                  <a:pt x="11246852" y="1321936"/>
                  <a:pt x="11227241" y="1649936"/>
                </a:cubicBezTo>
                <a:lnTo>
                  <a:pt x="10197668" y="1649936"/>
                </a:lnTo>
                <a:cubicBezTo>
                  <a:pt x="10192766" y="2291025"/>
                  <a:pt x="10565373" y="2450055"/>
                  <a:pt x="10756579" y="2450055"/>
                </a:cubicBezTo>
                <a:cubicBezTo>
                  <a:pt x="10952688" y="2450055"/>
                  <a:pt x="11050743" y="2380479"/>
                  <a:pt x="11251754" y="2151874"/>
                </a:cubicBezTo>
                <a:lnTo>
                  <a:pt x="11251754" y="2256237"/>
                </a:lnTo>
                <a:cubicBezTo>
                  <a:pt x="11080159" y="2474903"/>
                  <a:pt x="10918369" y="2559388"/>
                  <a:pt x="10673233" y="2559388"/>
                </a:cubicBezTo>
                <a:cubicBezTo>
                  <a:pt x="10236890" y="2559388"/>
                  <a:pt x="9918213" y="2251268"/>
                  <a:pt x="9918213" y="1823875"/>
                </a:cubicBezTo>
                <a:cubicBezTo>
                  <a:pt x="9918213" y="1391512"/>
                  <a:pt x="10227085" y="1053573"/>
                  <a:pt x="10624205" y="1053573"/>
                </a:cubicBezTo>
                <a:close/>
                <a:moveTo>
                  <a:pt x="5294943" y="1053573"/>
                </a:moveTo>
                <a:lnTo>
                  <a:pt x="5358679" y="1053573"/>
                </a:lnTo>
                <a:lnTo>
                  <a:pt x="5358679" y="1341815"/>
                </a:lnTo>
                <a:cubicBezTo>
                  <a:pt x="5525372" y="1147997"/>
                  <a:pt x="5692065" y="1053573"/>
                  <a:pt x="5868562" y="1053573"/>
                </a:cubicBezTo>
                <a:cubicBezTo>
                  <a:pt x="6103894" y="1053573"/>
                  <a:pt x="6344127" y="1222543"/>
                  <a:pt x="6344127" y="1565451"/>
                </a:cubicBezTo>
                <a:lnTo>
                  <a:pt x="6344127" y="2206540"/>
                </a:lnTo>
                <a:cubicBezTo>
                  <a:pt x="6344127" y="2395389"/>
                  <a:pt x="6383348" y="2450055"/>
                  <a:pt x="6579458" y="2450055"/>
                </a:cubicBezTo>
                <a:lnTo>
                  <a:pt x="6579458" y="2519631"/>
                </a:lnTo>
                <a:lnTo>
                  <a:pt x="5834244" y="2519631"/>
                </a:lnTo>
                <a:lnTo>
                  <a:pt x="5834244" y="2450055"/>
                </a:lnTo>
                <a:cubicBezTo>
                  <a:pt x="6020547" y="2450055"/>
                  <a:pt x="6074477" y="2405328"/>
                  <a:pt x="6074477" y="2271146"/>
                </a:cubicBezTo>
                <a:lnTo>
                  <a:pt x="6074477" y="1530663"/>
                </a:lnTo>
                <a:cubicBezTo>
                  <a:pt x="6074477" y="1302058"/>
                  <a:pt x="5912687" y="1202664"/>
                  <a:pt x="5760703" y="1202664"/>
                </a:cubicBezTo>
                <a:cubicBezTo>
                  <a:pt x="5623427" y="1202664"/>
                  <a:pt x="5500858" y="1292118"/>
                  <a:pt x="5358679" y="1480966"/>
                </a:cubicBezTo>
                <a:lnTo>
                  <a:pt x="5358679" y="2176722"/>
                </a:lnTo>
                <a:cubicBezTo>
                  <a:pt x="5358679" y="2395389"/>
                  <a:pt x="5388096" y="2450055"/>
                  <a:pt x="5598912" y="2450055"/>
                </a:cubicBezTo>
                <a:lnTo>
                  <a:pt x="5598912" y="2519631"/>
                </a:lnTo>
                <a:lnTo>
                  <a:pt x="4858601" y="2519631"/>
                </a:lnTo>
                <a:lnTo>
                  <a:pt x="4858601" y="2450055"/>
                </a:lnTo>
                <a:cubicBezTo>
                  <a:pt x="5044905" y="2450055"/>
                  <a:pt x="5093932" y="2435146"/>
                  <a:pt x="5093932" y="2176722"/>
                </a:cubicBezTo>
                <a:lnTo>
                  <a:pt x="5093932" y="1376603"/>
                </a:lnTo>
                <a:cubicBezTo>
                  <a:pt x="5093932" y="1202664"/>
                  <a:pt x="5049808" y="1167876"/>
                  <a:pt x="4858601" y="1167876"/>
                </a:cubicBezTo>
                <a:lnTo>
                  <a:pt x="4858601" y="1098301"/>
                </a:lnTo>
                <a:close/>
                <a:moveTo>
                  <a:pt x="3510352" y="1053573"/>
                </a:moveTo>
                <a:lnTo>
                  <a:pt x="3578990" y="1053573"/>
                </a:lnTo>
                <a:lnTo>
                  <a:pt x="3578990" y="1341815"/>
                </a:lnTo>
                <a:cubicBezTo>
                  <a:pt x="3740780" y="1147997"/>
                  <a:pt x="3907472" y="1053573"/>
                  <a:pt x="4083971" y="1053573"/>
                </a:cubicBezTo>
                <a:cubicBezTo>
                  <a:pt x="4319302" y="1053573"/>
                  <a:pt x="4559535" y="1222543"/>
                  <a:pt x="4559535" y="1565451"/>
                </a:cubicBezTo>
                <a:lnTo>
                  <a:pt x="4559535" y="2206540"/>
                </a:lnTo>
                <a:cubicBezTo>
                  <a:pt x="4559535" y="2395389"/>
                  <a:pt x="4598757" y="2450055"/>
                  <a:pt x="4794865" y="2450055"/>
                </a:cubicBezTo>
                <a:lnTo>
                  <a:pt x="4794865" y="2519631"/>
                </a:lnTo>
                <a:lnTo>
                  <a:pt x="4049651" y="2519631"/>
                </a:lnTo>
                <a:lnTo>
                  <a:pt x="4049651" y="2450055"/>
                </a:lnTo>
                <a:cubicBezTo>
                  <a:pt x="4235955" y="2450055"/>
                  <a:pt x="4289885" y="2405328"/>
                  <a:pt x="4289885" y="2271146"/>
                </a:cubicBezTo>
                <a:lnTo>
                  <a:pt x="4289885" y="1530663"/>
                </a:lnTo>
                <a:cubicBezTo>
                  <a:pt x="4289885" y="1302058"/>
                  <a:pt x="4128095" y="1202664"/>
                  <a:pt x="3976110" y="1202664"/>
                </a:cubicBezTo>
                <a:cubicBezTo>
                  <a:pt x="3838834" y="1202664"/>
                  <a:pt x="3716267" y="1292118"/>
                  <a:pt x="3578990" y="1480966"/>
                </a:cubicBezTo>
                <a:lnTo>
                  <a:pt x="3578990" y="2176722"/>
                </a:lnTo>
                <a:cubicBezTo>
                  <a:pt x="3578990" y="2395389"/>
                  <a:pt x="3603504" y="2450055"/>
                  <a:pt x="3814321" y="2450055"/>
                </a:cubicBezTo>
                <a:lnTo>
                  <a:pt x="3814321" y="2519631"/>
                </a:lnTo>
                <a:lnTo>
                  <a:pt x="3074010" y="2519631"/>
                </a:lnTo>
                <a:lnTo>
                  <a:pt x="3074010" y="2450055"/>
                </a:lnTo>
                <a:cubicBezTo>
                  <a:pt x="3260312" y="2450055"/>
                  <a:pt x="3309340" y="2435146"/>
                  <a:pt x="3309340" y="2176722"/>
                </a:cubicBezTo>
                <a:lnTo>
                  <a:pt x="3309340" y="1376603"/>
                </a:lnTo>
                <a:cubicBezTo>
                  <a:pt x="3309340" y="1202664"/>
                  <a:pt x="3265215" y="1167876"/>
                  <a:pt x="3074010" y="1167876"/>
                </a:cubicBezTo>
                <a:lnTo>
                  <a:pt x="3074010" y="1098301"/>
                </a:lnTo>
                <a:close/>
                <a:moveTo>
                  <a:pt x="2368017" y="1053573"/>
                </a:moveTo>
                <a:cubicBezTo>
                  <a:pt x="2691596" y="1053573"/>
                  <a:pt x="2990662" y="1321936"/>
                  <a:pt x="2971052" y="1649936"/>
                </a:cubicBezTo>
                <a:lnTo>
                  <a:pt x="1941479" y="1649936"/>
                </a:lnTo>
                <a:cubicBezTo>
                  <a:pt x="1936577" y="2291025"/>
                  <a:pt x="2309184" y="2450055"/>
                  <a:pt x="2500390" y="2450055"/>
                </a:cubicBezTo>
                <a:cubicBezTo>
                  <a:pt x="2696499" y="2450055"/>
                  <a:pt x="2794554" y="2380479"/>
                  <a:pt x="2995566" y="2151874"/>
                </a:cubicBezTo>
                <a:lnTo>
                  <a:pt x="2995566" y="2256237"/>
                </a:lnTo>
                <a:cubicBezTo>
                  <a:pt x="2823970" y="2474903"/>
                  <a:pt x="2662180" y="2559388"/>
                  <a:pt x="2417044" y="2559388"/>
                </a:cubicBezTo>
                <a:cubicBezTo>
                  <a:pt x="1975799" y="2559388"/>
                  <a:pt x="1662024" y="2251268"/>
                  <a:pt x="1662024" y="1823875"/>
                </a:cubicBezTo>
                <a:cubicBezTo>
                  <a:pt x="1662024" y="1391512"/>
                  <a:pt x="1970896" y="1053573"/>
                  <a:pt x="2368017" y="1053573"/>
                </a:cubicBezTo>
                <a:close/>
                <a:moveTo>
                  <a:pt x="15909344" y="323030"/>
                </a:moveTo>
                <a:cubicBezTo>
                  <a:pt x="16007398" y="323030"/>
                  <a:pt x="16080940" y="397575"/>
                  <a:pt x="16080940" y="491999"/>
                </a:cubicBezTo>
                <a:cubicBezTo>
                  <a:pt x="16080940" y="591393"/>
                  <a:pt x="16007398" y="670908"/>
                  <a:pt x="15909344" y="670908"/>
                </a:cubicBezTo>
                <a:cubicBezTo>
                  <a:pt x="15816192" y="670908"/>
                  <a:pt x="15737748" y="591393"/>
                  <a:pt x="15737748" y="491999"/>
                </a:cubicBezTo>
                <a:cubicBezTo>
                  <a:pt x="15737748" y="397575"/>
                  <a:pt x="15816192" y="323030"/>
                  <a:pt x="15909344" y="323030"/>
                </a:cubicBezTo>
                <a:close/>
                <a:moveTo>
                  <a:pt x="13619771" y="323030"/>
                </a:moveTo>
                <a:cubicBezTo>
                  <a:pt x="13712922" y="323030"/>
                  <a:pt x="13786463" y="397575"/>
                  <a:pt x="13786463" y="491999"/>
                </a:cubicBezTo>
                <a:cubicBezTo>
                  <a:pt x="13786463" y="591393"/>
                  <a:pt x="13712922" y="670908"/>
                  <a:pt x="13619771" y="670908"/>
                </a:cubicBezTo>
                <a:cubicBezTo>
                  <a:pt x="13521716" y="670908"/>
                  <a:pt x="13443272" y="591393"/>
                  <a:pt x="13443272" y="491999"/>
                </a:cubicBezTo>
                <a:cubicBezTo>
                  <a:pt x="13443272" y="397575"/>
                  <a:pt x="13521716" y="323030"/>
                  <a:pt x="13619771" y="323030"/>
                </a:cubicBezTo>
                <a:close/>
                <a:moveTo>
                  <a:pt x="558911" y="303151"/>
                </a:moveTo>
                <a:lnTo>
                  <a:pt x="558911" y="1336845"/>
                </a:lnTo>
                <a:cubicBezTo>
                  <a:pt x="661868" y="1371633"/>
                  <a:pt x="720701" y="1376603"/>
                  <a:pt x="843269" y="1376603"/>
                </a:cubicBezTo>
                <a:cubicBezTo>
                  <a:pt x="1176655" y="1376603"/>
                  <a:pt x="1392375" y="1192725"/>
                  <a:pt x="1392375" y="879634"/>
                </a:cubicBezTo>
                <a:cubicBezTo>
                  <a:pt x="1392375" y="636120"/>
                  <a:pt x="1260001" y="303151"/>
                  <a:pt x="843269" y="303151"/>
                </a:cubicBezTo>
                <a:close/>
                <a:moveTo>
                  <a:pt x="7123660" y="218666"/>
                </a:moveTo>
                <a:lnTo>
                  <a:pt x="7697278" y="218666"/>
                </a:lnTo>
                <a:lnTo>
                  <a:pt x="8422882" y="2027632"/>
                </a:lnTo>
                <a:lnTo>
                  <a:pt x="9158291" y="218666"/>
                </a:lnTo>
                <a:lnTo>
                  <a:pt x="9692688" y="218666"/>
                </a:lnTo>
                <a:lnTo>
                  <a:pt x="9692688" y="283272"/>
                </a:lnTo>
                <a:cubicBezTo>
                  <a:pt x="9496579" y="288242"/>
                  <a:pt x="9423038" y="427393"/>
                  <a:pt x="9437746" y="641090"/>
                </a:cubicBezTo>
                <a:lnTo>
                  <a:pt x="9555411" y="2057450"/>
                </a:lnTo>
                <a:cubicBezTo>
                  <a:pt x="9579925" y="2340722"/>
                  <a:pt x="9624050" y="2430176"/>
                  <a:pt x="9834867" y="2450055"/>
                </a:cubicBezTo>
                <a:lnTo>
                  <a:pt x="9834867" y="2519631"/>
                </a:lnTo>
                <a:lnTo>
                  <a:pt x="9021014" y="2519631"/>
                </a:lnTo>
                <a:lnTo>
                  <a:pt x="9021014" y="2450055"/>
                </a:lnTo>
                <a:cubicBezTo>
                  <a:pt x="9207318" y="2415267"/>
                  <a:pt x="9266151" y="2330783"/>
                  <a:pt x="9251442" y="2102177"/>
                </a:cubicBezTo>
                <a:lnTo>
                  <a:pt x="9143582" y="616241"/>
                </a:lnTo>
                <a:lnTo>
                  <a:pt x="9133777" y="616241"/>
                </a:lnTo>
                <a:lnTo>
                  <a:pt x="8359146" y="2519631"/>
                </a:lnTo>
                <a:lnTo>
                  <a:pt x="8300314" y="2519631"/>
                </a:lnTo>
                <a:lnTo>
                  <a:pt x="7535488" y="616241"/>
                </a:lnTo>
                <a:lnTo>
                  <a:pt x="7530586" y="616241"/>
                </a:lnTo>
                <a:lnTo>
                  <a:pt x="7403115" y="2037571"/>
                </a:lnTo>
                <a:cubicBezTo>
                  <a:pt x="7383504" y="2266177"/>
                  <a:pt x="7466850" y="2405328"/>
                  <a:pt x="7697278" y="2450055"/>
                </a:cubicBezTo>
                <a:lnTo>
                  <a:pt x="7697278" y="2519631"/>
                </a:lnTo>
                <a:lnTo>
                  <a:pt x="6991287" y="2519631"/>
                </a:lnTo>
                <a:lnTo>
                  <a:pt x="6991287" y="2450055"/>
                </a:lnTo>
                <a:cubicBezTo>
                  <a:pt x="7221714" y="2415267"/>
                  <a:pt x="7256034" y="2281086"/>
                  <a:pt x="7280547" y="2027632"/>
                </a:cubicBezTo>
                <a:lnTo>
                  <a:pt x="7417823" y="447272"/>
                </a:lnTo>
                <a:cubicBezTo>
                  <a:pt x="7329574" y="347878"/>
                  <a:pt x="7251130" y="303151"/>
                  <a:pt x="7123660" y="283272"/>
                </a:cubicBezTo>
                <a:close/>
                <a:moveTo>
                  <a:pt x="0" y="218666"/>
                </a:moveTo>
                <a:lnTo>
                  <a:pt x="828561" y="218666"/>
                </a:lnTo>
                <a:cubicBezTo>
                  <a:pt x="1456110" y="218666"/>
                  <a:pt x="1711051" y="551635"/>
                  <a:pt x="1711051" y="869695"/>
                </a:cubicBezTo>
                <a:cubicBezTo>
                  <a:pt x="1711051" y="1252361"/>
                  <a:pt x="1421791" y="1466057"/>
                  <a:pt x="907005" y="1466057"/>
                </a:cubicBezTo>
                <a:cubicBezTo>
                  <a:pt x="808950" y="1466057"/>
                  <a:pt x="725604" y="1461088"/>
                  <a:pt x="558911" y="1441209"/>
                </a:cubicBezTo>
                <a:lnTo>
                  <a:pt x="558911" y="2082298"/>
                </a:lnTo>
                <a:cubicBezTo>
                  <a:pt x="558911" y="2370540"/>
                  <a:pt x="627549" y="2450055"/>
                  <a:pt x="818755" y="2450055"/>
                </a:cubicBezTo>
                <a:lnTo>
                  <a:pt x="818755" y="2519631"/>
                </a:lnTo>
                <a:lnTo>
                  <a:pt x="0" y="2519631"/>
                </a:lnTo>
                <a:lnTo>
                  <a:pt x="0" y="2450055"/>
                </a:lnTo>
                <a:cubicBezTo>
                  <a:pt x="161790" y="2450055"/>
                  <a:pt x="259845" y="2395389"/>
                  <a:pt x="259845" y="2092238"/>
                </a:cubicBezTo>
                <a:lnTo>
                  <a:pt x="259845" y="651029"/>
                </a:lnTo>
                <a:cubicBezTo>
                  <a:pt x="259845" y="367757"/>
                  <a:pt x="191207" y="283272"/>
                  <a:pt x="0" y="283272"/>
                </a:cubicBezTo>
                <a:close/>
                <a:moveTo>
                  <a:pt x="12781405" y="0"/>
                </a:moveTo>
                <a:lnTo>
                  <a:pt x="12850043" y="0"/>
                </a:lnTo>
                <a:lnTo>
                  <a:pt x="12850043" y="2241328"/>
                </a:lnTo>
                <a:cubicBezTo>
                  <a:pt x="12850043" y="2395389"/>
                  <a:pt x="12903973" y="2450055"/>
                  <a:pt x="13085373" y="2450055"/>
                </a:cubicBezTo>
                <a:lnTo>
                  <a:pt x="13085373" y="2519631"/>
                </a:lnTo>
                <a:lnTo>
                  <a:pt x="12266618" y="2519631"/>
                </a:lnTo>
                <a:cubicBezTo>
                  <a:pt x="11673389" y="2519631"/>
                  <a:pt x="11452766" y="2112116"/>
                  <a:pt x="11452766" y="1779148"/>
                </a:cubicBezTo>
                <a:cubicBezTo>
                  <a:pt x="11452766" y="1376603"/>
                  <a:pt x="11742027" y="1053573"/>
                  <a:pt x="12109731" y="1053573"/>
                </a:cubicBezTo>
                <a:cubicBezTo>
                  <a:pt x="12256813" y="1053573"/>
                  <a:pt x="12403895" y="1108240"/>
                  <a:pt x="12580393" y="1227512"/>
                </a:cubicBezTo>
                <a:lnTo>
                  <a:pt x="12580393" y="357817"/>
                </a:lnTo>
                <a:cubicBezTo>
                  <a:pt x="12580393" y="154060"/>
                  <a:pt x="12531366" y="114303"/>
                  <a:pt x="12394089" y="114303"/>
                </a:cubicBezTo>
                <a:lnTo>
                  <a:pt x="12315646" y="114303"/>
                </a:lnTo>
                <a:lnTo>
                  <a:pt x="12315646" y="44727"/>
                </a:lnTo>
                <a:close/>
              </a:path>
            </a:pathLst>
          </a:custGeom>
          <a:solidFill>
            <a:schemeClr val="bg1"/>
          </a:solidFill>
          <a:ln w="0">
            <a:solidFill>
              <a:srgbClr val="011F5B">
                <a:alpha val="0"/>
              </a:srgbClr>
            </a:solidFill>
          </a:ln>
        </p:spPr>
        <p:txBody>
          <a:bodyPr wrap="square">
            <a:noAutofit/>
          </a:bodyPr>
          <a:lstStyle>
            <a:lvl1pPr marL="0" indent="0">
              <a:buNone/>
              <a:defRPr sz="600">
                <a:noFill/>
              </a:defRPr>
            </a:lvl1pPr>
            <a:lvl2pPr marL="0" indent="0">
              <a:buNone/>
              <a:defRPr sz="600">
                <a:noFill/>
              </a:defRPr>
            </a:lvl2pPr>
            <a:lvl3pPr marL="0" indent="0">
              <a:buNone/>
              <a:defRPr sz="600">
                <a:noFill/>
              </a:defRPr>
            </a:lvl3pPr>
            <a:lvl4pPr marL="0" indent="0">
              <a:buNone/>
              <a:defRPr sz="600">
                <a:noFill/>
              </a:defRPr>
            </a:lvl4pPr>
            <a:lvl5pPr marL="0" indent="0">
              <a:buNone/>
              <a:defRPr sz="600">
                <a:noFill/>
              </a:defRPr>
            </a:lvl5pPr>
          </a:lstStyle>
          <a:p>
            <a:pPr lvl="0"/>
            <a:r>
              <a:rPr lang="en-US" dirty="0"/>
              <a:t>.</a:t>
            </a:r>
          </a:p>
        </p:txBody>
      </p:sp>
      <p:sp>
        <p:nvSpPr>
          <p:cNvPr id="23" name="Logo icon TP 22">
            <a:extLst>
              <a:ext uri="{FF2B5EF4-FFF2-40B4-BE49-F238E27FC236}">
                <a16:creationId xmlns:a16="http://schemas.microsoft.com/office/drawing/2014/main" id="{0F4BCE63-43F3-4555-8BAF-83E42D4B4C3C}"/>
              </a:ext>
            </a:extLst>
          </p:cNvPr>
          <p:cNvSpPr>
            <a:spLocks noGrp="1"/>
          </p:cNvSpPr>
          <p:nvPr>
            <p:ph type="body" sz="quarter" idx="25" hasCustomPrompt="1"/>
          </p:nvPr>
        </p:nvSpPr>
        <p:spPr>
          <a:xfrm>
            <a:off x="728574" y="708568"/>
            <a:ext cx="381588" cy="435946"/>
          </a:xfrm>
          <a:blipFill dpi="0" rotWithShape="1">
            <a:blip r:embed="rId4"/>
            <a:srcRect/>
            <a:stretch>
              <a:fillRect/>
            </a:stretch>
          </a:blipFill>
          <a:ln w="0">
            <a:solidFill>
              <a:srgbClr val="011F5B">
                <a:alpha val="0"/>
              </a:srgbClr>
            </a:solidFill>
          </a:ln>
        </p:spPr>
        <p:txBody>
          <a:bodyPr/>
          <a:lstStyle>
            <a:lvl1pPr marL="0" indent="0">
              <a:buNone/>
              <a:defRPr sz="600">
                <a:noFill/>
              </a:defRPr>
            </a:lvl1pPr>
            <a:lvl2pPr marL="252000" indent="0">
              <a:buNone/>
              <a:defRPr sz="600">
                <a:noFill/>
              </a:defRPr>
            </a:lvl2pPr>
            <a:lvl3pPr marL="468000" indent="0">
              <a:buNone/>
              <a:defRPr sz="600">
                <a:noFill/>
              </a:defRPr>
            </a:lvl3pPr>
            <a:lvl4pPr>
              <a:buNone/>
              <a:defRPr sz="600">
                <a:noFill/>
              </a:defRPr>
            </a:lvl4pPr>
            <a:lvl5pPr>
              <a:buNone/>
              <a:defRPr sz="600">
                <a:noFill/>
              </a:defRPr>
            </a:lvl5pPr>
          </a:lstStyle>
          <a:p>
            <a:pPr lvl="0"/>
            <a:r>
              <a:rPr lang="en-US" dirty="0"/>
              <a:t>.</a:t>
            </a:r>
          </a:p>
        </p:txBody>
      </p:sp>
    </p:spTree>
    <p:extLst>
      <p:ext uri="{BB962C8B-B14F-4D97-AF65-F5344CB8AC3E}">
        <p14:creationId xmlns:p14="http://schemas.microsoft.com/office/powerpoint/2010/main" val="3300813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C with Confidential Statement">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BBEDD6C2-D972-4099-8E9D-80ACDA7572D9}"/>
              </a:ext>
            </a:extLst>
          </p:cNvPr>
          <p:cNvSpPr/>
          <p:nvPr userDrawn="1"/>
        </p:nvSpPr>
        <p:spPr>
          <a:xfrm>
            <a:off x="0" y="0"/>
            <a:ext cx="12191999" cy="6858000"/>
          </a:xfrm>
          <a:prstGeom prst="rect">
            <a:avLst/>
          </a:prstGeom>
          <a:gradFill flip="none" rotWithShape="1">
            <a:gsLst>
              <a:gs pos="86000">
                <a:srgbClr val="1F538F"/>
              </a:gs>
              <a:gs pos="6000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pic>
        <p:nvPicPr>
          <p:cNvPr id="14" name="Graphic 13">
            <a:extLst>
              <a:ext uri="{FF2B5EF4-FFF2-40B4-BE49-F238E27FC236}">
                <a16:creationId xmlns:a16="http://schemas.microsoft.com/office/drawing/2014/main" id="{8ADF7F09-702A-2A47-9236-9E8EB99B35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5504" y="719138"/>
            <a:ext cx="4885771" cy="5605380"/>
          </a:xfrm>
          <a:prstGeom prst="rect">
            <a:avLst/>
          </a:prstGeom>
        </p:spPr>
      </p:pic>
      <p:sp>
        <p:nvSpPr>
          <p:cNvPr id="22" name="Rectangle 21">
            <a:extLst>
              <a:ext uri="{FF2B5EF4-FFF2-40B4-BE49-F238E27FC236}">
                <a16:creationId xmlns:a16="http://schemas.microsoft.com/office/drawing/2014/main" id="{874E8888-7F47-B842-A6CF-CDD236B1D28A}"/>
              </a:ext>
            </a:extLst>
          </p:cNvPr>
          <p:cNvSpPr/>
          <p:nvPr userDrawn="1"/>
        </p:nvSpPr>
        <p:spPr>
          <a:xfrm rot="10800000">
            <a:off x="-1201" y="21312"/>
            <a:ext cx="12178055" cy="5557138"/>
          </a:xfrm>
          <a:prstGeom prst="rect">
            <a:avLst/>
          </a:prstGeom>
          <a:gradFill flip="none" rotWithShape="1">
            <a:gsLst>
              <a:gs pos="100000">
                <a:schemeClr val="accent3"/>
              </a:gs>
              <a:gs pos="0">
                <a:schemeClr val="accent1">
                  <a:alpha val="0"/>
                </a:schemeClr>
              </a:gs>
              <a:gs pos="71000">
                <a:srgbClr val="15417F"/>
              </a:gs>
              <a:gs pos="51000">
                <a:schemeClr val="accent1">
                  <a:alpha val="90000"/>
                </a:schemeClr>
              </a:gs>
              <a:gs pos="16000">
                <a:schemeClr val="accent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Subtitle 2"/>
          <p:cNvSpPr>
            <a:spLocks noGrp="1"/>
          </p:cNvSpPr>
          <p:nvPr>
            <p:ph type="subTitle" idx="1" hasCustomPrompt="1"/>
          </p:nvPr>
        </p:nvSpPr>
        <p:spPr bwMode="white">
          <a:xfrm>
            <a:off x="720000" y="2170800"/>
            <a:ext cx="10751276" cy="237600"/>
          </a:xfrm>
        </p:spPr>
        <p:txBody>
          <a:bodyPr anchor="b" anchorCtr="0"/>
          <a:lstStyle>
            <a:lvl1pPr marL="0" indent="0" algn="l">
              <a:lnSpc>
                <a:spcPct val="100000"/>
              </a:lnSpc>
              <a:spcBef>
                <a:spcPts val="0"/>
              </a:spcBef>
              <a:spcAft>
                <a:spcPts val="0"/>
              </a:spcAft>
              <a:buFont typeface="Calibri Light" panose="020F0302020204030204" pitchFamily="34" charset="0"/>
              <a:buChar char="​"/>
              <a:defRPr sz="1400" b="1" cap="all" spc="200" baseline="0">
                <a:solidFill>
                  <a:schemeClr val="accent3">
                    <a:lumMod val="60000"/>
                    <a:lumOff val="40000"/>
                  </a:schemeClr>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r>
              <a:rPr lang="en-GB" dirty="0"/>
              <a:t>Click to add subtitle</a:t>
            </a:r>
          </a:p>
        </p:txBody>
      </p:sp>
      <p:sp>
        <p:nvSpPr>
          <p:cNvPr id="2" name="Title 1"/>
          <p:cNvSpPr>
            <a:spLocks noGrp="1"/>
          </p:cNvSpPr>
          <p:nvPr>
            <p:ph type="ctrTitle" hasCustomPrompt="1"/>
          </p:nvPr>
        </p:nvSpPr>
        <p:spPr bwMode="white">
          <a:xfrm>
            <a:off x="720000" y="2549145"/>
            <a:ext cx="10751275" cy="1782000"/>
          </a:xfrm>
        </p:spPr>
        <p:txBody>
          <a:bodyPr anchor="t" anchorCtr="0"/>
          <a:lstStyle>
            <a:lvl1pPr algn="l">
              <a:lnSpc>
                <a:spcPct val="80000"/>
              </a:lnSpc>
              <a:defRPr sz="4400">
                <a:solidFill>
                  <a:schemeClr val="bg1"/>
                </a:solidFill>
              </a:defRPr>
            </a:lvl1pPr>
          </a:lstStyle>
          <a:p>
            <a:r>
              <a:rPr lang="en-GB" dirty="0"/>
              <a:t>Click to add title</a:t>
            </a:r>
          </a:p>
        </p:txBody>
      </p:sp>
      <p:sp>
        <p:nvSpPr>
          <p:cNvPr id="5" name="Name Placeholder 4">
            <a:extLst>
              <a:ext uri="{FF2B5EF4-FFF2-40B4-BE49-F238E27FC236}">
                <a16:creationId xmlns:a16="http://schemas.microsoft.com/office/drawing/2014/main" id="{0DEBAA78-247D-43D1-9468-6B42F1A7A7F3}"/>
              </a:ext>
            </a:extLst>
          </p:cNvPr>
          <p:cNvSpPr>
            <a:spLocks noGrp="1"/>
          </p:cNvSpPr>
          <p:nvPr>
            <p:ph type="body" sz="quarter" idx="18" hasCustomPrompt="1"/>
          </p:nvPr>
        </p:nvSpPr>
        <p:spPr bwMode="white">
          <a:xfrm>
            <a:off x="720000" y="4570820"/>
            <a:ext cx="5198200" cy="180000"/>
          </a:xfrm>
        </p:spPr>
        <p:txBody>
          <a:bodyPr anchor="b" anchorCtr="0"/>
          <a:lstStyle>
            <a:lvl1pPr marL="0" indent="0">
              <a:buNone/>
              <a:defRPr sz="1000" b="1">
                <a:solidFill>
                  <a:schemeClr val="bg1"/>
                </a:solidFill>
                <a:latin typeface="+mn-lt"/>
              </a:defRPr>
            </a:lvl1pPr>
            <a:lvl2pPr marL="0" indent="0">
              <a:buNone/>
              <a:defRPr sz="1000" b="1">
                <a:solidFill>
                  <a:schemeClr val="accent1"/>
                </a:solidFill>
                <a:latin typeface="+mn-lt"/>
              </a:defRPr>
            </a:lvl2pPr>
            <a:lvl3pPr marL="0" indent="0">
              <a:buNone/>
              <a:defRPr sz="1000" b="1">
                <a:solidFill>
                  <a:schemeClr val="accent1"/>
                </a:solidFill>
                <a:latin typeface="+mn-lt"/>
              </a:defRPr>
            </a:lvl3pPr>
            <a:lvl4pPr marL="0" indent="0">
              <a:buNone/>
              <a:defRPr sz="1000" b="1">
                <a:solidFill>
                  <a:schemeClr val="accent1"/>
                </a:solidFill>
                <a:latin typeface="+mn-lt"/>
              </a:defRPr>
            </a:lvl4pPr>
            <a:lvl5pPr marL="0" indent="0">
              <a:buNone/>
              <a:defRPr sz="1000" b="1">
                <a:solidFill>
                  <a:schemeClr val="accent1"/>
                </a:solidFill>
                <a:latin typeface="+mn-lt"/>
              </a:defRPr>
            </a:lvl5pPr>
          </a:lstStyle>
          <a:p>
            <a:pPr lvl="0"/>
            <a:r>
              <a:rPr lang="en-US" dirty="0"/>
              <a:t>Click to add name</a:t>
            </a:r>
          </a:p>
        </p:txBody>
      </p:sp>
      <p:sp>
        <p:nvSpPr>
          <p:cNvPr id="12" name="Title Placeholder 11">
            <a:extLst>
              <a:ext uri="{FF2B5EF4-FFF2-40B4-BE49-F238E27FC236}">
                <a16:creationId xmlns:a16="http://schemas.microsoft.com/office/drawing/2014/main" id="{A7C73A34-E9C4-4B78-943D-A76709242B66}"/>
              </a:ext>
            </a:extLst>
          </p:cNvPr>
          <p:cNvSpPr>
            <a:spLocks noGrp="1"/>
          </p:cNvSpPr>
          <p:nvPr>
            <p:ph type="body" sz="quarter" idx="19" hasCustomPrompt="1"/>
          </p:nvPr>
        </p:nvSpPr>
        <p:spPr bwMode="white">
          <a:xfrm>
            <a:off x="720000" y="4757299"/>
            <a:ext cx="5198200" cy="180000"/>
          </a:xfrm>
        </p:spPr>
        <p:txBody>
          <a:bodyPr/>
          <a:lstStyle>
            <a:lvl1pPr marL="0" indent="0">
              <a:buNone/>
              <a:defRPr sz="1000" b="0">
                <a:solidFill>
                  <a:schemeClr val="bg1"/>
                </a:solidFill>
                <a:latin typeface="+mj-lt"/>
              </a:defRPr>
            </a:lvl1pPr>
            <a:lvl2pPr marL="0" indent="0">
              <a:buNone/>
              <a:defRPr sz="1000" b="0">
                <a:latin typeface="+mj-lt"/>
              </a:defRPr>
            </a:lvl2pPr>
            <a:lvl3pPr marL="0" indent="0">
              <a:buNone/>
              <a:defRPr sz="1000" b="0">
                <a:latin typeface="+mj-lt"/>
              </a:defRPr>
            </a:lvl3pPr>
            <a:lvl4pPr marL="0" indent="0">
              <a:buNone/>
              <a:defRPr sz="1000" b="0">
                <a:latin typeface="+mj-lt"/>
              </a:defRPr>
            </a:lvl4pPr>
            <a:lvl5pPr marL="0" indent="0">
              <a:buNone/>
              <a:defRPr sz="1000" b="0">
                <a:latin typeface="+mj-lt"/>
              </a:defRPr>
            </a:lvl5pPr>
          </a:lstStyle>
          <a:p>
            <a:pPr lvl="0"/>
            <a:r>
              <a:rPr lang="en-US" dirty="0"/>
              <a:t>Click to add title</a:t>
            </a:r>
          </a:p>
        </p:txBody>
      </p:sp>
      <p:sp>
        <p:nvSpPr>
          <p:cNvPr id="15" name="Date Placeholder 14">
            <a:extLst>
              <a:ext uri="{FF2B5EF4-FFF2-40B4-BE49-F238E27FC236}">
                <a16:creationId xmlns:a16="http://schemas.microsoft.com/office/drawing/2014/main" id="{BF3EC92B-9B31-4374-9D96-FD5435D5528F}"/>
              </a:ext>
            </a:extLst>
          </p:cNvPr>
          <p:cNvSpPr>
            <a:spLocks noGrp="1"/>
          </p:cNvSpPr>
          <p:nvPr>
            <p:ph type="dt" sz="half" idx="20"/>
          </p:nvPr>
        </p:nvSpPr>
        <p:spPr bwMode="white">
          <a:xfrm>
            <a:off x="720000" y="4941020"/>
            <a:ext cx="5198200" cy="180000"/>
          </a:xfrm>
        </p:spPr>
        <p:txBody>
          <a:bodyPr anchor="t" anchorCtr="0"/>
          <a:lstStyle>
            <a:lvl1pPr>
              <a:defRPr sz="1000">
                <a:solidFill>
                  <a:schemeClr val="bg1"/>
                </a:solidFill>
              </a:defRPr>
            </a:lvl1pPr>
          </a:lstStyle>
          <a:p>
            <a:endParaRPr lang="en-GB" dirty="0"/>
          </a:p>
        </p:txBody>
      </p:sp>
      <p:sp>
        <p:nvSpPr>
          <p:cNvPr id="17" name="Slide Number Placeholder 16" hidden="1">
            <a:extLst>
              <a:ext uri="{FF2B5EF4-FFF2-40B4-BE49-F238E27FC236}">
                <a16:creationId xmlns:a16="http://schemas.microsoft.com/office/drawing/2014/main" id="{E4441515-1B99-4C7A-89E4-F77E36876606}"/>
              </a:ext>
            </a:extLst>
          </p:cNvPr>
          <p:cNvSpPr>
            <a:spLocks noGrp="1" noRot="1" noMove="1" noResize="1" noEditPoints="1" noAdjustHandles="1" noChangeArrowheads="1" noChangeShapeType="1"/>
          </p:cNvSpPr>
          <p:nvPr>
            <p:ph type="sldNum" sz="quarter" idx="22"/>
          </p:nvPr>
        </p:nvSpPr>
        <p:spPr>
          <a:xfrm>
            <a:off x="0" y="6858000"/>
            <a:ext cx="0" cy="0"/>
          </a:xfrm>
        </p:spPr>
        <p:txBody>
          <a:bodyPr/>
          <a:lstStyle>
            <a:lvl1pPr>
              <a:defRPr>
                <a:noFill/>
              </a:defRPr>
            </a:lvl1pPr>
          </a:lstStyle>
          <a:p>
            <a:fld id="{23AA811B-2EBD-4900-905E-5BE206449611}" type="slidenum">
              <a:rPr lang="en-GB" smtClean="0"/>
              <a:pPr/>
              <a:t>‹#›</a:t>
            </a:fld>
            <a:endParaRPr lang="en-GB" dirty="0"/>
          </a:p>
        </p:txBody>
      </p:sp>
      <p:sp>
        <p:nvSpPr>
          <p:cNvPr id="20" name="Logo TP 19">
            <a:extLst>
              <a:ext uri="{FF2B5EF4-FFF2-40B4-BE49-F238E27FC236}">
                <a16:creationId xmlns:a16="http://schemas.microsoft.com/office/drawing/2014/main" id="{A7F36327-189B-4D14-88B6-BC7B8C056301}"/>
              </a:ext>
            </a:extLst>
          </p:cNvPr>
          <p:cNvSpPr>
            <a:spLocks noGrp="1"/>
          </p:cNvSpPr>
          <p:nvPr>
            <p:ph type="body" sz="quarter" idx="26" hasCustomPrompt="1"/>
          </p:nvPr>
        </p:nvSpPr>
        <p:spPr>
          <a:xfrm>
            <a:off x="1222376" y="709353"/>
            <a:ext cx="2249488" cy="295275"/>
          </a:xfrm>
          <a:custGeom>
            <a:avLst/>
            <a:gdLst>
              <a:gd name="connsiteX0" fmla="*/ 18836270 w 19498138"/>
              <a:gd name="connsiteY0" fmla="*/ 1138058 h 2559388"/>
              <a:gd name="connsiteX1" fmla="*/ 18444052 w 19498138"/>
              <a:gd name="connsiteY1" fmla="*/ 1580360 h 2559388"/>
              <a:gd name="connsiteX2" fmla="*/ 19208878 w 19498138"/>
              <a:gd name="connsiteY2" fmla="*/ 1580360 h 2559388"/>
              <a:gd name="connsiteX3" fmla="*/ 18836270 w 19498138"/>
              <a:gd name="connsiteY3" fmla="*/ 1138058 h 2559388"/>
              <a:gd name="connsiteX4" fmla="*/ 12173467 w 19498138"/>
              <a:gd name="connsiteY4" fmla="*/ 1138058 h 2559388"/>
              <a:gd name="connsiteX5" fmla="*/ 11742027 w 19498138"/>
              <a:gd name="connsiteY5" fmla="*/ 1719511 h 2559388"/>
              <a:gd name="connsiteX6" fmla="*/ 12359770 w 19498138"/>
              <a:gd name="connsiteY6" fmla="*/ 2455025 h 2559388"/>
              <a:gd name="connsiteX7" fmla="*/ 12580393 w 19498138"/>
              <a:gd name="connsiteY7" fmla="*/ 2236359 h 2559388"/>
              <a:gd name="connsiteX8" fmla="*/ 12580393 w 19498138"/>
              <a:gd name="connsiteY8" fmla="*/ 1381573 h 2559388"/>
              <a:gd name="connsiteX9" fmla="*/ 12173467 w 19498138"/>
              <a:gd name="connsiteY9" fmla="*/ 1138058 h 2559388"/>
              <a:gd name="connsiteX10" fmla="*/ 10584984 w 19498138"/>
              <a:gd name="connsiteY10" fmla="*/ 1138058 h 2559388"/>
              <a:gd name="connsiteX11" fmla="*/ 10197668 w 19498138"/>
              <a:gd name="connsiteY11" fmla="*/ 1580360 h 2559388"/>
              <a:gd name="connsiteX12" fmla="*/ 10962493 w 19498138"/>
              <a:gd name="connsiteY12" fmla="*/ 1580360 h 2559388"/>
              <a:gd name="connsiteX13" fmla="*/ 10584984 w 19498138"/>
              <a:gd name="connsiteY13" fmla="*/ 1138058 h 2559388"/>
              <a:gd name="connsiteX14" fmla="*/ 2328795 w 19498138"/>
              <a:gd name="connsiteY14" fmla="*/ 1138058 h 2559388"/>
              <a:gd name="connsiteX15" fmla="*/ 1941479 w 19498138"/>
              <a:gd name="connsiteY15" fmla="*/ 1580360 h 2559388"/>
              <a:gd name="connsiteX16" fmla="*/ 2706305 w 19498138"/>
              <a:gd name="connsiteY16" fmla="*/ 1580360 h 2559388"/>
              <a:gd name="connsiteX17" fmla="*/ 2328795 w 19498138"/>
              <a:gd name="connsiteY17" fmla="*/ 1138058 h 2559388"/>
              <a:gd name="connsiteX18" fmla="*/ 18870590 w 19498138"/>
              <a:gd name="connsiteY18" fmla="*/ 1053573 h 2559388"/>
              <a:gd name="connsiteX19" fmla="*/ 19478528 w 19498138"/>
              <a:gd name="connsiteY19" fmla="*/ 1649936 h 2559388"/>
              <a:gd name="connsiteX20" fmla="*/ 18444052 w 19498138"/>
              <a:gd name="connsiteY20" fmla="*/ 1649936 h 2559388"/>
              <a:gd name="connsiteX21" fmla="*/ 19002962 w 19498138"/>
              <a:gd name="connsiteY21" fmla="*/ 2450055 h 2559388"/>
              <a:gd name="connsiteX22" fmla="*/ 19498138 w 19498138"/>
              <a:gd name="connsiteY22" fmla="*/ 2151874 h 2559388"/>
              <a:gd name="connsiteX23" fmla="*/ 19498138 w 19498138"/>
              <a:gd name="connsiteY23" fmla="*/ 2256237 h 2559388"/>
              <a:gd name="connsiteX24" fmla="*/ 18919616 w 19498138"/>
              <a:gd name="connsiteY24" fmla="*/ 2559388 h 2559388"/>
              <a:gd name="connsiteX25" fmla="*/ 18164596 w 19498138"/>
              <a:gd name="connsiteY25" fmla="*/ 1823875 h 2559388"/>
              <a:gd name="connsiteX26" fmla="*/ 18870590 w 19498138"/>
              <a:gd name="connsiteY26" fmla="*/ 1053573 h 2559388"/>
              <a:gd name="connsiteX27" fmla="*/ 16796736 w 19498138"/>
              <a:gd name="connsiteY27" fmla="*/ 1053573 h 2559388"/>
              <a:gd name="connsiteX28" fmla="*/ 16860472 w 19498138"/>
              <a:gd name="connsiteY28" fmla="*/ 1053573 h 2559388"/>
              <a:gd name="connsiteX29" fmla="*/ 16860472 w 19498138"/>
              <a:gd name="connsiteY29" fmla="*/ 1341815 h 2559388"/>
              <a:gd name="connsiteX30" fmla="*/ 17370356 w 19498138"/>
              <a:gd name="connsiteY30" fmla="*/ 1053573 h 2559388"/>
              <a:gd name="connsiteX31" fmla="*/ 17845920 w 19498138"/>
              <a:gd name="connsiteY31" fmla="*/ 1565451 h 2559388"/>
              <a:gd name="connsiteX32" fmla="*/ 17845920 w 19498138"/>
              <a:gd name="connsiteY32" fmla="*/ 2206540 h 2559388"/>
              <a:gd name="connsiteX33" fmla="*/ 18081250 w 19498138"/>
              <a:gd name="connsiteY33" fmla="*/ 2450055 h 2559388"/>
              <a:gd name="connsiteX34" fmla="*/ 18081250 w 19498138"/>
              <a:gd name="connsiteY34" fmla="*/ 2519631 h 2559388"/>
              <a:gd name="connsiteX35" fmla="*/ 17336036 w 19498138"/>
              <a:gd name="connsiteY35" fmla="*/ 2519631 h 2559388"/>
              <a:gd name="connsiteX36" fmla="*/ 17336036 w 19498138"/>
              <a:gd name="connsiteY36" fmla="*/ 2450055 h 2559388"/>
              <a:gd name="connsiteX37" fmla="*/ 17576270 w 19498138"/>
              <a:gd name="connsiteY37" fmla="*/ 2271146 h 2559388"/>
              <a:gd name="connsiteX38" fmla="*/ 17576270 w 19498138"/>
              <a:gd name="connsiteY38" fmla="*/ 1530663 h 2559388"/>
              <a:gd name="connsiteX39" fmla="*/ 17262496 w 19498138"/>
              <a:gd name="connsiteY39" fmla="*/ 1202664 h 2559388"/>
              <a:gd name="connsiteX40" fmla="*/ 16860472 w 19498138"/>
              <a:gd name="connsiteY40" fmla="*/ 1480966 h 2559388"/>
              <a:gd name="connsiteX41" fmla="*/ 16860472 w 19498138"/>
              <a:gd name="connsiteY41" fmla="*/ 2176722 h 2559388"/>
              <a:gd name="connsiteX42" fmla="*/ 17100706 w 19498138"/>
              <a:gd name="connsiteY42" fmla="*/ 2450055 h 2559388"/>
              <a:gd name="connsiteX43" fmla="*/ 17100706 w 19498138"/>
              <a:gd name="connsiteY43" fmla="*/ 2519631 h 2559388"/>
              <a:gd name="connsiteX44" fmla="*/ 16360394 w 19498138"/>
              <a:gd name="connsiteY44" fmla="*/ 2519631 h 2559388"/>
              <a:gd name="connsiteX45" fmla="*/ 16360394 w 19498138"/>
              <a:gd name="connsiteY45" fmla="*/ 2450055 h 2559388"/>
              <a:gd name="connsiteX46" fmla="*/ 16595724 w 19498138"/>
              <a:gd name="connsiteY46" fmla="*/ 2176722 h 2559388"/>
              <a:gd name="connsiteX47" fmla="*/ 16595724 w 19498138"/>
              <a:gd name="connsiteY47" fmla="*/ 1376603 h 2559388"/>
              <a:gd name="connsiteX48" fmla="*/ 16360394 w 19498138"/>
              <a:gd name="connsiteY48" fmla="*/ 1167876 h 2559388"/>
              <a:gd name="connsiteX49" fmla="*/ 16360394 w 19498138"/>
              <a:gd name="connsiteY49" fmla="*/ 1098301 h 2559388"/>
              <a:gd name="connsiteX50" fmla="*/ 15973080 w 19498138"/>
              <a:gd name="connsiteY50" fmla="*/ 1053573 h 2559388"/>
              <a:gd name="connsiteX51" fmla="*/ 16041716 w 19498138"/>
              <a:gd name="connsiteY51" fmla="*/ 1053573 h 2559388"/>
              <a:gd name="connsiteX52" fmla="*/ 16041716 w 19498138"/>
              <a:gd name="connsiteY52" fmla="*/ 2251268 h 2559388"/>
              <a:gd name="connsiteX53" fmla="*/ 16277048 w 19498138"/>
              <a:gd name="connsiteY53" fmla="*/ 2450055 h 2559388"/>
              <a:gd name="connsiteX54" fmla="*/ 16277048 w 19498138"/>
              <a:gd name="connsiteY54" fmla="*/ 2519631 h 2559388"/>
              <a:gd name="connsiteX55" fmla="*/ 15507320 w 19498138"/>
              <a:gd name="connsiteY55" fmla="*/ 2519631 h 2559388"/>
              <a:gd name="connsiteX56" fmla="*/ 15507320 w 19498138"/>
              <a:gd name="connsiteY56" fmla="*/ 2450055 h 2559388"/>
              <a:gd name="connsiteX57" fmla="*/ 15772068 w 19498138"/>
              <a:gd name="connsiteY57" fmla="*/ 2251268 h 2559388"/>
              <a:gd name="connsiteX58" fmla="*/ 15772068 w 19498138"/>
              <a:gd name="connsiteY58" fmla="*/ 1381573 h 2559388"/>
              <a:gd name="connsiteX59" fmla="*/ 15507320 w 19498138"/>
              <a:gd name="connsiteY59" fmla="*/ 1167876 h 2559388"/>
              <a:gd name="connsiteX60" fmla="*/ 15507320 w 19498138"/>
              <a:gd name="connsiteY60" fmla="*/ 1098301 h 2559388"/>
              <a:gd name="connsiteX61" fmla="*/ 14811133 w 19498138"/>
              <a:gd name="connsiteY61" fmla="*/ 1053573 h 2559388"/>
              <a:gd name="connsiteX62" fmla="*/ 15208253 w 19498138"/>
              <a:gd name="connsiteY62" fmla="*/ 1138058 h 2559388"/>
              <a:gd name="connsiteX63" fmla="*/ 15301405 w 19498138"/>
              <a:gd name="connsiteY63" fmla="*/ 1053573 h 2559388"/>
              <a:gd name="connsiteX64" fmla="*/ 15370043 w 19498138"/>
              <a:gd name="connsiteY64" fmla="*/ 1053573 h 2559388"/>
              <a:gd name="connsiteX65" fmla="*/ 15370043 w 19498138"/>
              <a:gd name="connsiteY65" fmla="*/ 1555512 h 2559388"/>
              <a:gd name="connsiteX66" fmla="*/ 15301405 w 19498138"/>
              <a:gd name="connsiteY66" fmla="*/ 1555512 h 2559388"/>
              <a:gd name="connsiteX67" fmla="*/ 14830744 w 19498138"/>
              <a:gd name="connsiteY67" fmla="*/ 1138058 h 2559388"/>
              <a:gd name="connsiteX68" fmla="*/ 14360082 w 19498138"/>
              <a:gd name="connsiteY68" fmla="*/ 1724481 h 2559388"/>
              <a:gd name="connsiteX69" fmla="*/ 14884674 w 19498138"/>
              <a:gd name="connsiteY69" fmla="*/ 2440116 h 2559388"/>
              <a:gd name="connsiteX70" fmla="*/ 15409265 w 19498138"/>
              <a:gd name="connsiteY70" fmla="*/ 2141935 h 2559388"/>
              <a:gd name="connsiteX71" fmla="*/ 15409265 w 19498138"/>
              <a:gd name="connsiteY71" fmla="*/ 2246298 h 2559388"/>
              <a:gd name="connsiteX72" fmla="*/ 14791522 w 19498138"/>
              <a:gd name="connsiteY72" fmla="*/ 2559388 h 2559388"/>
              <a:gd name="connsiteX73" fmla="*/ 14085529 w 19498138"/>
              <a:gd name="connsiteY73" fmla="*/ 1843753 h 2559388"/>
              <a:gd name="connsiteX74" fmla="*/ 14811133 w 19498138"/>
              <a:gd name="connsiteY74" fmla="*/ 1053573 h 2559388"/>
              <a:gd name="connsiteX75" fmla="*/ 13678603 w 19498138"/>
              <a:gd name="connsiteY75" fmla="*/ 1053573 h 2559388"/>
              <a:gd name="connsiteX76" fmla="*/ 13747241 w 19498138"/>
              <a:gd name="connsiteY76" fmla="*/ 1053573 h 2559388"/>
              <a:gd name="connsiteX77" fmla="*/ 13747241 w 19498138"/>
              <a:gd name="connsiteY77" fmla="*/ 2251268 h 2559388"/>
              <a:gd name="connsiteX78" fmla="*/ 13982572 w 19498138"/>
              <a:gd name="connsiteY78" fmla="*/ 2450055 h 2559388"/>
              <a:gd name="connsiteX79" fmla="*/ 13982572 w 19498138"/>
              <a:gd name="connsiteY79" fmla="*/ 2519631 h 2559388"/>
              <a:gd name="connsiteX80" fmla="*/ 13212844 w 19498138"/>
              <a:gd name="connsiteY80" fmla="*/ 2519631 h 2559388"/>
              <a:gd name="connsiteX81" fmla="*/ 13212844 w 19498138"/>
              <a:gd name="connsiteY81" fmla="*/ 2450055 h 2559388"/>
              <a:gd name="connsiteX82" fmla="*/ 13477591 w 19498138"/>
              <a:gd name="connsiteY82" fmla="*/ 2251268 h 2559388"/>
              <a:gd name="connsiteX83" fmla="*/ 13477591 w 19498138"/>
              <a:gd name="connsiteY83" fmla="*/ 1381573 h 2559388"/>
              <a:gd name="connsiteX84" fmla="*/ 13212844 w 19498138"/>
              <a:gd name="connsiteY84" fmla="*/ 1167876 h 2559388"/>
              <a:gd name="connsiteX85" fmla="*/ 13212844 w 19498138"/>
              <a:gd name="connsiteY85" fmla="*/ 1098301 h 2559388"/>
              <a:gd name="connsiteX86" fmla="*/ 10624205 w 19498138"/>
              <a:gd name="connsiteY86" fmla="*/ 1053573 h 2559388"/>
              <a:gd name="connsiteX87" fmla="*/ 11227241 w 19498138"/>
              <a:gd name="connsiteY87" fmla="*/ 1649936 h 2559388"/>
              <a:gd name="connsiteX88" fmla="*/ 10197668 w 19498138"/>
              <a:gd name="connsiteY88" fmla="*/ 1649936 h 2559388"/>
              <a:gd name="connsiteX89" fmla="*/ 10756579 w 19498138"/>
              <a:gd name="connsiteY89" fmla="*/ 2450055 h 2559388"/>
              <a:gd name="connsiteX90" fmla="*/ 11251754 w 19498138"/>
              <a:gd name="connsiteY90" fmla="*/ 2151874 h 2559388"/>
              <a:gd name="connsiteX91" fmla="*/ 11251754 w 19498138"/>
              <a:gd name="connsiteY91" fmla="*/ 2256237 h 2559388"/>
              <a:gd name="connsiteX92" fmla="*/ 10673233 w 19498138"/>
              <a:gd name="connsiteY92" fmla="*/ 2559388 h 2559388"/>
              <a:gd name="connsiteX93" fmla="*/ 9918213 w 19498138"/>
              <a:gd name="connsiteY93" fmla="*/ 1823875 h 2559388"/>
              <a:gd name="connsiteX94" fmla="*/ 10624205 w 19498138"/>
              <a:gd name="connsiteY94" fmla="*/ 1053573 h 2559388"/>
              <a:gd name="connsiteX95" fmla="*/ 5294943 w 19498138"/>
              <a:gd name="connsiteY95" fmla="*/ 1053573 h 2559388"/>
              <a:gd name="connsiteX96" fmla="*/ 5358679 w 19498138"/>
              <a:gd name="connsiteY96" fmla="*/ 1053573 h 2559388"/>
              <a:gd name="connsiteX97" fmla="*/ 5358679 w 19498138"/>
              <a:gd name="connsiteY97" fmla="*/ 1341815 h 2559388"/>
              <a:gd name="connsiteX98" fmla="*/ 5868562 w 19498138"/>
              <a:gd name="connsiteY98" fmla="*/ 1053573 h 2559388"/>
              <a:gd name="connsiteX99" fmla="*/ 6344127 w 19498138"/>
              <a:gd name="connsiteY99" fmla="*/ 1565451 h 2559388"/>
              <a:gd name="connsiteX100" fmla="*/ 6344127 w 19498138"/>
              <a:gd name="connsiteY100" fmla="*/ 2206540 h 2559388"/>
              <a:gd name="connsiteX101" fmla="*/ 6579458 w 19498138"/>
              <a:gd name="connsiteY101" fmla="*/ 2450055 h 2559388"/>
              <a:gd name="connsiteX102" fmla="*/ 6579458 w 19498138"/>
              <a:gd name="connsiteY102" fmla="*/ 2519631 h 2559388"/>
              <a:gd name="connsiteX103" fmla="*/ 5834244 w 19498138"/>
              <a:gd name="connsiteY103" fmla="*/ 2519631 h 2559388"/>
              <a:gd name="connsiteX104" fmla="*/ 5834244 w 19498138"/>
              <a:gd name="connsiteY104" fmla="*/ 2450055 h 2559388"/>
              <a:gd name="connsiteX105" fmla="*/ 6074477 w 19498138"/>
              <a:gd name="connsiteY105" fmla="*/ 2271146 h 2559388"/>
              <a:gd name="connsiteX106" fmla="*/ 6074477 w 19498138"/>
              <a:gd name="connsiteY106" fmla="*/ 1530663 h 2559388"/>
              <a:gd name="connsiteX107" fmla="*/ 5760703 w 19498138"/>
              <a:gd name="connsiteY107" fmla="*/ 1202664 h 2559388"/>
              <a:gd name="connsiteX108" fmla="*/ 5358679 w 19498138"/>
              <a:gd name="connsiteY108" fmla="*/ 1480966 h 2559388"/>
              <a:gd name="connsiteX109" fmla="*/ 5358679 w 19498138"/>
              <a:gd name="connsiteY109" fmla="*/ 2176722 h 2559388"/>
              <a:gd name="connsiteX110" fmla="*/ 5598912 w 19498138"/>
              <a:gd name="connsiteY110" fmla="*/ 2450055 h 2559388"/>
              <a:gd name="connsiteX111" fmla="*/ 5598912 w 19498138"/>
              <a:gd name="connsiteY111" fmla="*/ 2519631 h 2559388"/>
              <a:gd name="connsiteX112" fmla="*/ 4858601 w 19498138"/>
              <a:gd name="connsiteY112" fmla="*/ 2519631 h 2559388"/>
              <a:gd name="connsiteX113" fmla="*/ 4858601 w 19498138"/>
              <a:gd name="connsiteY113" fmla="*/ 2450055 h 2559388"/>
              <a:gd name="connsiteX114" fmla="*/ 5093932 w 19498138"/>
              <a:gd name="connsiteY114" fmla="*/ 2176722 h 2559388"/>
              <a:gd name="connsiteX115" fmla="*/ 5093932 w 19498138"/>
              <a:gd name="connsiteY115" fmla="*/ 1376603 h 2559388"/>
              <a:gd name="connsiteX116" fmla="*/ 4858601 w 19498138"/>
              <a:gd name="connsiteY116" fmla="*/ 1167876 h 2559388"/>
              <a:gd name="connsiteX117" fmla="*/ 4858601 w 19498138"/>
              <a:gd name="connsiteY117" fmla="*/ 1098301 h 2559388"/>
              <a:gd name="connsiteX118" fmla="*/ 3510352 w 19498138"/>
              <a:gd name="connsiteY118" fmla="*/ 1053573 h 2559388"/>
              <a:gd name="connsiteX119" fmla="*/ 3578990 w 19498138"/>
              <a:gd name="connsiteY119" fmla="*/ 1053573 h 2559388"/>
              <a:gd name="connsiteX120" fmla="*/ 3578990 w 19498138"/>
              <a:gd name="connsiteY120" fmla="*/ 1341815 h 2559388"/>
              <a:gd name="connsiteX121" fmla="*/ 4083971 w 19498138"/>
              <a:gd name="connsiteY121" fmla="*/ 1053573 h 2559388"/>
              <a:gd name="connsiteX122" fmla="*/ 4559535 w 19498138"/>
              <a:gd name="connsiteY122" fmla="*/ 1565451 h 2559388"/>
              <a:gd name="connsiteX123" fmla="*/ 4559535 w 19498138"/>
              <a:gd name="connsiteY123" fmla="*/ 2206540 h 2559388"/>
              <a:gd name="connsiteX124" fmla="*/ 4794865 w 19498138"/>
              <a:gd name="connsiteY124" fmla="*/ 2450055 h 2559388"/>
              <a:gd name="connsiteX125" fmla="*/ 4794865 w 19498138"/>
              <a:gd name="connsiteY125" fmla="*/ 2519631 h 2559388"/>
              <a:gd name="connsiteX126" fmla="*/ 4049651 w 19498138"/>
              <a:gd name="connsiteY126" fmla="*/ 2519631 h 2559388"/>
              <a:gd name="connsiteX127" fmla="*/ 4049651 w 19498138"/>
              <a:gd name="connsiteY127" fmla="*/ 2450055 h 2559388"/>
              <a:gd name="connsiteX128" fmla="*/ 4289885 w 19498138"/>
              <a:gd name="connsiteY128" fmla="*/ 2271146 h 2559388"/>
              <a:gd name="connsiteX129" fmla="*/ 4289885 w 19498138"/>
              <a:gd name="connsiteY129" fmla="*/ 1530663 h 2559388"/>
              <a:gd name="connsiteX130" fmla="*/ 3976110 w 19498138"/>
              <a:gd name="connsiteY130" fmla="*/ 1202664 h 2559388"/>
              <a:gd name="connsiteX131" fmla="*/ 3578990 w 19498138"/>
              <a:gd name="connsiteY131" fmla="*/ 1480966 h 2559388"/>
              <a:gd name="connsiteX132" fmla="*/ 3578990 w 19498138"/>
              <a:gd name="connsiteY132" fmla="*/ 2176722 h 2559388"/>
              <a:gd name="connsiteX133" fmla="*/ 3814321 w 19498138"/>
              <a:gd name="connsiteY133" fmla="*/ 2450055 h 2559388"/>
              <a:gd name="connsiteX134" fmla="*/ 3814321 w 19498138"/>
              <a:gd name="connsiteY134" fmla="*/ 2519631 h 2559388"/>
              <a:gd name="connsiteX135" fmla="*/ 3074010 w 19498138"/>
              <a:gd name="connsiteY135" fmla="*/ 2519631 h 2559388"/>
              <a:gd name="connsiteX136" fmla="*/ 3074010 w 19498138"/>
              <a:gd name="connsiteY136" fmla="*/ 2450055 h 2559388"/>
              <a:gd name="connsiteX137" fmla="*/ 3309340 w 19498138"/>
              <a:gd name="connsiteY137" fmla="*/ 2176722 h 2559388"/>
              <a:gd name="connsiteX138" fmla="*/ 3309340 w 19498138"/>
              <a:gd name="connsiteY138" fmla="*/ 1376603 h 2559388"/>
              <a:gd name="connsiteX139" fmla="*/ 3074010 w 19498138"/>
              <a:gd name="connsiteY139" fmla="*/ 1167876 h 2559388"/>
              <a:gd name="connsiteX140" fmla="*/ 3074010 w 19498138"/>
              <a:gd name="connsiteY140" fmla="*/ 1098301 h 2559388"/>
              <a:gd name="connsiteX141" fmla="*/ 2368017 w 19498138"/>
              <a:gd name="connsiteY141" fmla="*/ 1053573 h 2559388"/>
              <a:gd name="connsiteX142" fmla="*/ 2971052 w 19498138"/>
              <a:gd name="connsiteY142" fmla="*/ 1649936 h 2559388"/>
              <a:gd name="connsiteX143" fmla="*/ 1941479 w 19498138"/>
              <a:gd name="connsiteY143" fmla="*/ 1649936 h 2559388"/>
              <a:gd name="connsiteX144" fmla="*/ 2500390 w 19498138"/>
              <a:gd name="connsiteY144" fmla="*/ 2450055 h 2559388"/>
              <a:gd name="connsiteX145" fmla="*/ 2995566 w 19498138"/>
              <a:gd name="connsiteY145" fmla="*/ 2151874 h 2559388"/>
              <a:gd name="connsiteX146" fmla="*/ 2995566 w 19498138"/>
              <a:gd name="connsiteY146" fmla="*/ 2256237 h 2559388"/>
              <a:gd name="connsiteX147" fmla="*/ 2417044 w 19498138"/>
              <a:gd name="connsiteY147" fmla="*/ 2559388 h 2559388"/>
              <a:gd name="connsiteX148" fmla="*/ 1662024 w 19498138"/>
              <a:gd name="connsiteY148" fmla="*/ 1823875 h 2559388"/>
              <a:gd name="connsiteX149" fmla="*/ 2368017 w 19498138"/>
              <a:gd name="connsiteY149" fmla="*/ 1053573 h 2559388"/>
              <a:gd name="connsiteX150" fmla="*/ 15909344 w 19498138"/>
              <a:gd name="connsiteY150" fmla="*/ 323030 h 2559388"/>
              <a:gd name="connsiteX151" fmla="*/ 16080940 w 19498138"/>
              <a:gd name="connsiteY151" fmla="*/ 491999 h 2559388"/>
              <a:gd name="connsiteX152" fmla="*/ 15909344 w 19498138"/>
              <a:gd name="connsiteY152" fmla="*/ 670908 h 2559388"/>
              <a:gd name="connsiteX153" fmla="*/ 15737748 w 19498138"/>
              <a:gd name="connsiteY153" fmla="*/ 491999 h 2559388"/>
              <a:gd name="connsiteX154" fmla="*/ 15909344 w 19498138"/>
              <a:gd name="connsiteY154" fmla="*/ 323030 h 2559388"/>
              <a:gd name="connsiteX155" fmla="*/ 13619771 w 19498138"/>
              <a:gd name="connsiteY155" fmla="*/ 323030 h 2559388"/>
              <a:gd name="connsiteX156" fmla="*/ 13786463 w 19498138"/>
              <a:gd name="connsiteY156" fmla="*/ 491999 h 2559388"/>
              <a:gd name="connsiteX157" fmla="*/ 13619771 w 19498138"/>
              <a:gd name="connsiteY157" fmla="*/ 670908 h 2559388"/>
              <a:gd name="connsiteX158" fmla="*/ 13443272 w 19498138"/>
              <a:gd name="connsiteY158" fmla="*/ 491999 h 2559388"/>
              <a:gd name="connsiteX159" fmla="*/ 13619771 w 19498138"/>
              <a:gd name="connsiteY159" fmla="*/ 323030 h 2559388"/>
              <a:gd name="connsiteX160" fmla="*/ 558911 w 19498138"/>
              <a:gd name="connsiteY160" fmla="*/ 303151 h 2559388"/>
              <a:gd name="connsiteX161" fmla="*/ 558911 w 19498138"/>
              <a:gd name="connsiteY161" fmla="*/ 1336845 h 2559388"/>
              <a:gd name="connsiteX162" fmla="*/ 843269 w 19498138"/>
              <a:gd name="connsiteY162" fmla="*/ 1376603 h 2559388"/>
              <a:gd name="connsiteX163" fmla="*/ 1392375 w 19498138"/>
              <a:gd name="connsiteY163" fmla="*/ 879634 h 2559388"/>
              <a:gd name="connsiteX164" fmla="*/ 843269 w 19498138"/>
              <a:gd name="connsiteY164" fmla="*/ 303151 h 2559388"/>
              <a:gd name="connsiteX165" fmla="*/ 7123660 w 19498138"/>
              <a:gd name="connsiteY165" fmla="*/ 218666 h 2559388"/>
              <a:gd name="connsiteX166" fmla="*/ 7697278 w 19498138"/>
              <a:gd name="connsiteY166" fmla="*/ 218666 h 2559388"/>
              <a:gd name="connsiteX167" fmla="*/ 8422882 w 19498138"/>
              <a:gd name="connsiteY167" fmla="*/ 2027632 h 2559388"/>
              <a:gd name="connsiteX168" fmla="*/ 9158291 w 19498138"/>
              <a:gd name="connsiteY168" fmla="*/ 218666 h 2559388"/>
              <a:gd name="connsiteX169" fmla="*/ 9692688 w 19498138"/>
              <a:gd name="connsiteY169" fmla="*/ 218666 h 2559388"/>
              <a:gd name="connsiteX170" fmla="*/ 9692688 w 19498138"/>
              <a:gd name="connsiteY170" fmla="*/ 283272 h 2559388"/>
              <a:gd name="connsiteX171" fmla="*/ 9437746 w 19498138"/>
              <a:gd name="connsiteY171" fmla="*/ 641090 h 2559388"/>
              <a:gd name="connsiteX172" fmla="*/ 9555411 w 19498138"/>
              <a:gd name="connsiteY172" fmla="*/ 2057450 h 2559388"/>
              <a:gd name="connsiteX173" fmla="*/ 9834867 w 19498138"/>
              <a:gd name="connsiteY173" fmla="*/ 2450055 h 2559388"/>
              <a:gd name="connsiteX174" fmla="*/ 9834867 w 19498138"/>
              <a:gd name="connsiteY174" fmla="*/ 2519631 h 2559388"/>
              <a:gd name="connsiteX175" fmla="*/ 9021014 w 19498138"/>
              <a:gd name="connsiteY175" fmla="*/ 2519631 h 2559388"/>
              <a:gd name="connsiteX176" fmla="*/ 9021014 w 19498138"/>
              <a:gd name="connsiteY176" fmla="*/ 2450055 h 2559388"/>
              <a:gd name="connsiteX177" fmla="*/ 9251442 w 19498138"/>
              <a:gd name="connsiteY177" fmla="*/ 2102177 h 2559388"/>
              <a:gd name="connsiteX178" fmla="*/ 9143582 w 19498138"/>
              <a:gd name="connsiteY178" fmla="*/ 616241 h 2559388"/>
              <a:gd name="connsiteX179" fmla="*/ 9133777 w 19498138"/>
              <a:gd name="connsiteY179" fmla="*/ 616241 h 2559388"/>
              <a:gd name="connsiteX180" fmla="*/ 8359146 w 19498138"/>
              <a:gd name="connsiteY180" fmla="*/ 2519631 h 2559388"/>
              <a:gd name="connsiteX181" fmla="*/ 8300314 w 19498138"/>
              <a:gd name="connsiteY181" fmla="*/ 2519631 h 2559388"/>
              <a:gd name="connsiteX182" fmla="*/ 7535488 w 19498138"/>
              <a:gd name="connsiteY182" fmla="*/ 616241 h 2559388"/>
              <a:gd name="connsiteX183" fmla="*/ 7530586 w 19498138"/>
              <a:gd name="connsiteY183" fmla="*/ 616241 h 2559388"/>
              <a:gd name="connsiteX184" fmla="*/ 7403115 w 19498138"/>
              <a:gd name="connsiteY184" fmla="*/ 2037571 h 2559388"/>
              <a:gd name="connsiteX185" fmla="*/ 7697278 w 19498138"/>
              <a:gd name="connsiteY185" fmla="*/ 2450055 h 2559388"/>
              <a:gd name="connsiteX186" fmla="*/ 7697278 w 19498138"/>
              <a:gd name="connsiteY186" fmla="*/ 2519631 h 2559388"/>
              <a:gd name="connsiteX187" fmla="*/ 6991287 w 19498138"/>
              <a:gd name="connsiteY187" fmla="*/ 2519631 h 2559388"/>
              <a:gd name="connsiteX188" fmla="*/ 6991287 w 19498138"/>
              <a:gd name="connsiteY188" fmla="*/ 2450055 h 2559388"/>
              <a:gd name="connsiteX189" fmla="*/ 7280547 w 19498138"/>
              <a:gd name="connsiteY189" fmla="*/ 2027632 h 2559388"/>
              <a:gd name="connsiteX190" fmla="*/ 7417823 w 19498138"/>
              <a:gd name="connsiteY190" fmla="*/ 447272 h 2559388"/>
              <a:gd name="connsiteX191" fmla="*/ 7123660 w 19498138"/>
              <a:gd name="connsiteY191" fmla="*/ 283272 h 2559388"/>
              <a:gd name="connsiteX192" fmla="*/ 0 w 19498138"/>
              <a:gd name="connsiteY192" fmla="*/ 218666 h 2559388"/>
              <a:gd name="connsiteX193" fmla="*/ 828561 w 19498138"/>
              <a:gd name="connsiteY193" fmla="*/ 218666 h 2559388"/>
              <a:gd name="connsiteX194" fmla="*/ 1711051 w 19498138"/>
              <a:gd name="connsiteY194" fmla="*/ 869695 h 2559388"/>
              <a:gd name="connsiteX195" fmla="*/ 907005 w 19498138"/>
              <a:gd name="connsiteY195" fmla="*/ 1466057 h 2559388"/>
              <a:gd name="connsiteX196" fmla="*/ 558911 w 19498138"/>
              <a:gd name="connsiteY196" fmla="*/ 1441209 h 2559388"/>
              <a:gd name="connsiteX197" fmla="*/ 558911 w 19498138"/>
              <a:gd name="connsiteY197" fmla="*/ 2082298 h 2559388"/>
              <a:gd name="connsiteX198" fmla="*/ 818755 w 19498138"/>
              <a:gd name="connsiteY198" fmla="*/ 2450055 h 2559388"/>
              <a:gd name="connsiteX199" fmla="*/ 818755 w 19498138"/>
              <a:gd name="connsiteY199" fmla="*/ 2519631 h 2559388"/>
              <a:gd name="connsiteX200" fmla="*/ 0 w 19498138"/>
              <a:gd name="connsiteY200" fmla="*/ 2519631 h 2559388"/>
              <a:gd name="connsiteX201" fmla="*/ 0 w 19498138"/>
              <a:gd name="connsiteY201" fmla="*/ 2450055 h 2559388"/>
              <a:gd name="connsiteX202" fmla="*/ 259845 w 19498138"/>
              <a:gd name="connsiteY202" fmla="*/ 2092238 h 2559388"/>
              <a:gd name="connsiteX203" fmla="*/ 259845 w 19498138"/>
              <a:gd name="connsiteY203" fmla="*/ 651029 h 2559388"/>
              <a:gd name="connsiteX204" fmla="*/ 0 w 19498138"/>
              <a:gd name="connsiteY204" fmla="*/ 283272 h 2559388"/>
              <a:gd name="connsiteX205" fmla="*/ 12781405 w 19498138"/>
              <a:gd name="connsiteY205" fmla="*/ 0 h 2559388"/>
              <a:gd name="connsiteX206" fmla="*/ 12850043 w 19498138"/>
              <a:gd name="connsiteY206" fmla="*/ 0 h 2559388"/>
              <a:gd name="connsiteX207" fmla="*/ 12850043 w 19498138"/>
              <a:gd name="connsiteY207" fmla="*/ 2241328 h 2559388"/>
              <a:gd name="connsiteX208" fmla="*/ 13085373 w 19498138"/>
              <a:gd name="connsiteY208" fmla="*/ 2450055 h 2559388"/>
              <a:gd name="connsiteX209" fmla="*/ 13085373 w 19498138"/>
              <a:gd name="connsiteY209" fmla="*/ 2519631 h 2559388"/>
              <a:gd name="connsiteX210" fmla="*/ 12266618 w 19498138"/>
              <a:gd name="connsiteY210" fmla="*/ 2519631 h 2559388"/>
              <a:gd name="connsiteX211" fmla="*/ 11452766 w 19498138"/>
              <a:gd name="connsiteY211" fmla="*/ 1779148 h 2559388"/>
              <a:gd name="connsiteX212" fmla="*/ 12109731 w 19498138"/>
              <a:gd name="connsiteY212" fmla="*/ 1053573 h 2559388"/>
              <a:gd name="connsiteX213" fmla="*/ 12580393 w 19498138"/>
              <a:gd name="connsiteY213" fmla="*/ 1227512 h 2559388"/>
              <a:gd name="connsiteX214" fmla="*/ 12580393 w 19498138"/>
              <a:gd name="connsiteY214" fmla="*/ 357817 h 2559388"/>
              <a:gd name="connsiteX215" fmla="*/ 12394089 w 19498138"/>
              <a:gd name="connsiteY215" fmla="*/ 114303 h 2559388"/>
              <a:gd name="connsiteX216" fmla="*/ 12315646 w 19498138"/>
              <a:gd name="connsiteY216" fmla="*/ 114303 h 2559388"/>
              <a:gd name="connsiteX217" fmla="*/ 12315646 w 19498138"/>
              <a:gd name="connsiteY217" fmla="*/ 44727 h 255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9498138" h="2559388">
                <a:moveTo>
                  <a:pt x="18836270" y="1138058"/>
                </a:moveTo>
                <a:cubicBezTo>
                  <a:pt x="18600940" y="1138058"/>
                  <a:pt x="18463662" y="1316967"/>
                  <a:pt x="18444052" y="1580360"/>
                </a:cubicBezTo>
                <a:lnTo>
                  <a:pt x="19208878" y="1580360"/>
                </a:lnTo>
                <a:cubicBezTo>
                  <a:pt x="19223586" y="1267270"/>
                  <a:pt x="19012768" y="1138058"/>
                  <a:pt x="18836270" y="1138058"/>
                </a:cubicBezTo>
                <a:close/>
                <a:moveTo>
                  <a:pt x="12173467" y="1138058"/>
                </a:moveTo>
                <a:cubicBezTo>
                  <a:pt x="11918525" y="1138058"/>
                  <a:pt x="11742027" y="1371633"/>
                  <a:pt x="11742027" y="1719511"/>
                </a:cubicBezTo>
                <a:cubicBezTo>
                  <a:pt x="11742027" y="2057450"/>
                  <a:pt x="11898914" y="2455025"/>
                  <a:pt x="12359770" y="2455025"/>
                </a:cubicBezTo>
                <a:cubicBezTo>
                  <a:pt x="12516657" y="2455025"/>
                  <a:pt x="12580393" y="2390419"/>
                  <a:pt x="12580393" y="2236359"/>
                </a:cubicBezTo>
                <a:lnTo>
                  <a:pt x="12580393" y="1381573"/>
                </a:lnTo>
                <a:cubicBezTo>
                  <a:pt x="12467630" y="1227512"/>
                  <a:pt x="12315646" y="1138058"/>
                  <a:pt x="12173467" y="1138058"/>
                </a:cubicBezTo>
                <a:close/>
                <a:moveTo>
                  <a:pt x="10584984" y="1138058"/>
                </a:moveTo>
                <a:cubicBezTo>
                  <a:pt x="10354556" y="1138058"/>
                  <a:pt x="10212377" y="1316967"/>
                  <a:pt x="10197668" y="1580360"/>
                </a:cubicBezTo>
                <a:lnTo>
                  <a:pt x="10962493" y="1580360"/>
                </a:lnTo>
                <a:cubicBezTo>
                  <a:pt x="10977202" y="1267270"/>
                  <a:pt x="10766384" y="1138058"/>
                  <a:pt x="10584984" y="1138058"/>
                </a:cubicBezTo>
                <a:close/>
                <a:moveTo>
                  <a:pt x="2328795" y="1138058"/>
                </a:moveTo>
                <a:cubicBezTo>
                  <a:pt x="2098367" y="1138058"/>
                  <a:pt x="1956188" y="1316967"/>
                  <a:pt x="1941479" y="1580360"/>
                </a:cubicBezTo>
                <a:lnTo>
                  <a:pt x="2706305" y="1580360"/>
                </a:lnTo>
                <a:cubicBezTo>
                  <a:pt x="2721013" y="1267270"/>
                  <a:pt x="2510196" y="1138058"/>
                  <a:pt x="2328795" y="1138058"/>
                </a:cubicBezTo>
                <a:close/>
                <a:moveTo>
                  <a:pt x="18870590" y="1053573"/>
                </a:moveTo>
                <a:cubicBezTo>
                  <a:pt x="19194170" y="1053573"/>
                  <a:pt x="19498138" y="1321936"/>
                  <a:pt x="19478528" y="1649936"/>
                </a:cubicBezTo>
                <a:lnTo>
                  <a:pt x="18444052" y="1649936"/>
                </a:lnTo>
                <a:cubicBezTo>
                  <a:pt x="18439150" y="2291025"/>
                  <a:pt x="18816660" y="2450055"/>
                  <a:pt x="19002962" y="2450055"/>
                </a:cubicBezTo>
                <a:cubicBezTo>
                  <a:pt x="19199072" y="2450055"/>
                  <a:pt x="19297126" y="2380479"/>
                  <a:pt x="19498138" y="2151874"/>
                </a:cubicBezTo>
                <a:lnTo>
                  <a:pt x="19498138" y="2256237"/>
                </a:lnTo>
                <a:cubicBezTo>
                  <a:pt x="19331446" y="2474903"/>
                  <a:pt x="19164752" y="2559388"/>
                  <a:pt x="18919616" y="2559388"/>
                </a:cubicBezTo>
                <a:cubicBezTo>
                  <a:pt x="18483274" y="2559388"/>
                  <a:pt x="18164596" y="2251268"/>
                  <a:pt x="18164596" y="1823875"/>
                </a:cubicBezTo>
                <a:cubicBezTo>
                  <a:pt x="18164596" y="1391512"/>
                  <a:pt x="18473468" y="1053573"/>
                  <a:pt x="18870590" y="1053573"/>
                </a:cubicBezTo>
                <a:close/>
                <a:moveTo>
                  <a:pt x="16796736" y="1053573"/>
                </a:moveTo>
                <a:lnTo>
                  <a:pt x="16860472" y="1053573"/>
                </a:lnTo>
                <a:lnTo>
                  <a:pt x="16860472" y="1341815"/>
                </a:lnTo>
                <a:cubicBezTo>
                  <a:pt x="17027164" y="1147997"/>
                  <a:pt x="17193858" y="1053573"/>
                  <a:pt x="17370356" y="1053573"/>
                </a:cubicBezTo>
                <a:cubicBezTo>
                  <a:pt x="17605686" y="1053573"/>
                  <a:pt x="17845920" y="1222543"/>
                  <a:pt x="17845920" y="1565451"/>
                </a:cubicBezTo>
                <a:lnTo>
                  <a:pt x="17845920" y="2206540"/>
                </a:lnTo>
                <a:cubicBezTo>
                  <a:pt x="17845920" y="2395389"/>
                  <a:pt x="17885142" y="2450055"/>
                  <a:pt x="18081250" y="2450055"/>
                </a:cubicBezTo>
                <a:lnTo>
                  <a:pt x="18081250" y="2519631"/>
                </a:lnTo>
                <a:lnTo>
                  <a:pt x="17336036" y="2519631"/>
                </a:lnTo>
                <a:lnTo>
                  <a:pt x="17336036" y="2450055"/>
                </a:lnTo>
                <a:cubicBezTo>
                  <a:pt x="17522340" y="2450055"/>
                  <a:pt x="17576270" y="2405328"/>
                  <a:pt x="17576270" y="2271146"/>
                </a:cubicBezTo>
                <a:lnTo>
                  <a:pt x="17576270" y="1530663"/>
                </a:lnTo>
                <a:cubicBezTo>
                  <a:pt x="17576270" y="1302058"/>
                  <a:pt x="17414480" y="1202664"/>
                  <a:pt x="17262496" y="1202664"/>
                </a:cubicBezTo>
                <a:cubicBezTo>
                  <a:pt x="17125220" y="1202664"/>
                  <a:pt x="17002650" y="1292118"/>
                  <a:pt x="16860472" y="1480966"/>
                </a:cubicBezTo>
                <a:lnTo>
                  <a:pt x="16860472" y="2176722"/>
                </a:lnTo>
                <a:cubicBezTo>
                  <a:pt x="16860472" y="2395389"/>
                  <a:pt x="16889888" y="2450055"/>
                  <a:pt x="17100706" y="2450055"/>
                </a:cubicBezTo>
                <a:lnTo>
                  <a:pt x="17100706" y="2519631"/>
                </a:lnTo>
                <a:lnTo>
                  <a:pt x="16360394" y="2519631"/>
                </a:lnTo>
                <a:lnTo>
                  <a:pt x="16360394" y="2450055"/>
                </a:lnTo>
                <a:cubicBezTo>
                  <a:pt x="16546696" y="2450055"/>
                  <a:pt x="16595724" y="2435146"/>
                  <a:pt x="16595724" y="2176722"/>
                </a:cubicBezTo>
                <a:lnTo>
                  <a:pt x="16595724" y="1376603"/>
                </a:lnTo>
                <a:cubicBezTo>
                  <a:pt x="16595724" y="1202664"/>
                  <a:pt x="16551600" y="1167876"/>
                  <a:pt x="16360394" y="1167876"/>
                </a:cubicBezTo>
                <a:lnTo>
                  <a:pt x="16360394" y="1098301"/>
                </a:lnTo>
                <a:close/>
                <a:moveTo>
                  <a:pt x="15973080" y="1053573"/>
                </a:moveTo>
                <a:lnTo>
                  <a:pt x="16041716" y="1053573"/>
                </a:lnTo>
                <a:lnTo>
                  <a:pt x="16041716" y="2251268"/>
                </a:lnTo>
                <a:cubicBezTo>
                  <a:pt x="16041716" y="2395389"/>
                  <a:pt x="16076036" y="2450055"/>
                  <a:pt x="16277048" y="2450055"/>
                </a:cubicBezTo>
                <a:lnTo>
                  <a:pt x="16277048" y="2519631"/>
                </a:lnTo>
                <a:lnTo>
                  <a:pt x="15507320" y="2519631"/>
                </a:lnTo>
                <a:lnTo>
                  <a:pt x="15507320" y="2450055"/>
                </a:lnTo>
                <a:cubicBezTo>
                  <a:pt x="15723040" y="2450055"/>
                  <a:pt x="15772068" y="2420237"/>
                  <a:pt x="15772068" y="2251268"/>
                </a:cubicBezTo>
                <a:lnTo>
                  <a:pt x="15772068" y="1381573"/>
                </a:lnTo>
                <a:cubicBezTo>
                  <a:pt x="15772068" y="1182785"/>
                  <a:pt x="15713234" y="1167876"/>
                  <a:pt x="15507320" y="1167876"/>
                </a:cubicBezTo>
                <a:lnTo>
                  <a:pt x="15507320" y="1098301"/>
                </a:lnTo>
                <a:close/>
                <a:moveTo>
                  <a:pt x="14811133" y="1053573"/>
                </a:moveTo>
                <a:cubicBezTo>
                  <a:pt x="15021950" y="1053573"/>
                  <a:pt x="15134713" y="1138058"/>
                  <a:pt x="15208253" y="1138058"/>
                </a:cubicBezTo>
                <a:cubicBezTo>
                  <a:pt x="15242573" y="1138058"/>
                  <a:pt x="15276892" y="1108240"/>
                  <a:pt x="15301405" y="1053573"/>
                </a:cubicBezTo>
                <a:lnTo>
                  <a:pt x="15370043" y="1053573"/>
                </a:lnTo>
                <a:lnTo>
                  <a:pt x="15370043" y="1555512"/>
                </a:lnTo>
                <a:lnTo>
                  <a:pt x="15301405" y="1555512"/>
                </a:lnTo>
                <a:cubicBezTo>
                  <a:pt x="15242573" y="1302058"/>
                  <a:pt x="15066074" y="1138058"/>
                  <a:pt x="14830744" y="1138058"/>
                </a:cubicBezTo>
                <a:cubicBezTo>
                  <a:pt x="14551288" y="1138058"/>
                  <a:pt x="14360082" y="1376603"/>
                  <a:pt x="14360082" y="1724481"/>
                </a:cubicBezTo>
                <a:cubicBezTo>
                  <a:pt x="14360082" y="2117086"/>
                  <a:pt x="14600316" y="2440116"/>
                  <a:pt x="14884674" y="2440116"/>
                </a:cubicBezTo>
                <a:cubicBezTo>
                  <a:pt x="15056269" y="2440116"/>
                  <a:pt x="15262183" y="2350661"/>
                  <a:pt x="15409265" y="2141935"/>
                </a:cubicBezTo>
                <a:lnTo>
                  <a:pt x="15409265" y="2246298"/>
                </a:lnTo>
                <a:cubicBezTo>
                  <a:pt x="15257281" y="2455025"/>
                  <a:pt x="15046464" y="2559388"/>
                  <a:pt x="14791522" y="2559388"/>
                </a:cubicBezTo>
                <a:cubicBezTo>
                  <a:pt x="14374790" y="2559388"/>
                  <a:pt x="14085529" y="2266177"/>
                  <a:pt x="14085529" y="1843753"/>
                </a:cubicBezTo>
                <a:cubicBezTo>
                  <a:pt x="14085529" y="1406421"/>
                  <a:pt x="14409109" y="1053573"/>
                  <a:pt x="14811133" y="1053573"/>
                </a:cubicBezTo>
                <a:close/>
                <a:moveTo>
                  <a:pt x="13678603" y="1053573"/>
                </a:moveTo>
                <a:lnTo>
                  <a:pt x="13747241" y="1053573"/>
                </a:lnTo>
                <a:lnTo>
                  <a:pt x="13747241" y="2251268"/>
                </a:lnTo>
                <a:cubicBezTo>
                  <a:pt x="13747241" y="2395389"/>
                  <a:pt x="13781560" y="2450055"/>
                  <a:pt x="13982572" y="2450055"/>
                </a:cubicBezTo>
                <a:lnTo>
                  <a:pt x="13982572" y="2519631"/>
                </a:lnTo>
                <a:lnTo>
                  <a:pt x="13212844" y="2519631"/>
                </a:lnTo>
                <a:lnTo>
                  <a:pt x="13212844" y="2450055"/>
                </a:lnTo>
                <a:cubicBezTo>
                  <a:pt x="13428564" y="2450055"/>
                  <a:pt x="13477591" y="2420237"/>
                  <a:pt x="13477591" y="2251268"/>
                </a:cubicBezTo>
                <a:lnTo>
                  <a:pt x="13477591" y="1381573"/>
                </a:lnTo>
                <a:cubicBezTo>
                  <a:pt x="13477591" y="1182785"/>
                  <a:pt x="13418759" y="1167876"/>
                  <a:pt x="13212844" y="1167876"/>
                </a:cubicBezTo>
                <a:lnTo>
                  <a:pt x="13212844" y="1098301"/>
                </a:lnTo>
                <a:close/>
                <a:moveTo>
                  <a:pt x="10624205" y="1053573"/>
                </a:moveTo>
                <a:cubicBezTo>
                  <a:pt x="10947785" y="1053573"/>
                  <a:pt x="11246852" y="1321936"/>
                  <a:pt x="11227241" y="1649936"/>
                </a:cubicBezTo>
                <a:lnTo>
                  <a:pt x="10197668" y="1649936"/>
                </a:lnTo>
                <a:cubicBezTo>
                  <a:pt x="10192766" y="2291025"/>
                  <a:pt x="10565373" y="2450055"/>
                  <a:pt x="10756579" y="2450055"/>
                </a:cubicBezTo>
                <a:cubicBezTo>
                  <a:pt x="10952688" y="2450055"/>
                  <a:pt x="11050743" y="2380479"/>
                  <a:pt x="11251754" y="2151874"/>
                </a:cubicBezTo>
                <a:lnTo>
                  <a:pt x="11251754" y="2256237"/>
                </a:lnTo>
                <a:cubicBezTo>
                  <a:pt x="11080159" y="2474903"/>
                  <a:pt x="10918369" y="2559388"/>
                  <a:pt x="10673233" y="2559388"/>
                </a:cubicBezTo>
                <a:cubicBezTo>
                  <a:pt x="10236890" y="2559388"/>
                  <a:pt x="9918213" y="2251268"/>
                  <a:pt x="9918213" y="1823875"/>
                </a:cubicBezTo>
                <a:cubicBezTo>
                  <a:pt x="9918213" y="1391512"/>
                  <a:pt x="10227085" y="1053573"/>
                  <a:pt x="10624205" y="1053573"/>
                </a:cubicBezTo>
                <a:close/>
                <a:moveTo>
                  <a:pt x="5294943" y="1053573"/>
                </a:moveTo>
                <a:lnTo>
                  <a:pt x="5358679" y="1053573"/>
                </a:lnTo>
                <a:lnTo>
                  <a:pt x="5358679" y="1341815"/>
                </a:lnTo>
                <a:cubicBezTo>
                  <a:pt x="5525372" y="1147997"/>
                  <a:pt x="5692065" y="1053573"/>
                  <a:pt x="5868562" y="1053573"/>
                </a:cubicBezTo>
                <a:cubicBezTo>
                  <a:pt x="6103894" y="1053573"/>
                  <a:pt x="6344127" y="1222543"/>
                  <a:pt x="6344127" y="1565451"/>
                </a:cubicBezTo>
                <a:lnTo>
                  <a:pt x="6344127" y="2206540"/>
                </a:lnTo>
                <a:cubicBezTo>
                  <a:pt x="6344127" y="2395389"/>
                  <a:pt x="6383348" y="2450055"/>
                  <a:pt x="6579458" y="2450055"/>
                </a:cubicBezTo>
                <a:lnTo>
                  <a:pt x="6579458" y="2519631"/>
                </a:lnTo>
                <a:lnTo>
                  <a:pt x="5834244" y="2519631"/>
                </a:lnTo>
                <a:lnTo>
                  <a:pt x="5834244" y="2450055"/>
                </a:lnTo>
                <a:cubicBezTo>
                  <a:pt x="6020547" y="2450055"/>
                  <a:pt x="6074477" y="2405328"/>
                  <a:pt x="6074477" y="2271146"/>
                </a:cubicBezTo>
                <a:lnTo>
                  <a:pt x="6074477" y="1530663"/>
                </a:lnTo>
                <a:cubicBezTo>
                  <a:pt x="6074477" y="1302058"/>
                  <a:pt x="5912687" y="1202664"/>
                  <a:pt x="5760703" y="1202664"/>
                </a:cubicBezTo>
                <a:cubicBezTo>
                  <a:pt x="5623427" y="1202664"/>
                  <a:pt x="5500858" y="1292118"/>
                  <a:pt x="5358679" y="1480966"/>
                </a:cubicBezTo>
                <a:lnTo>
                  <a:pt x="5358679" y="2176722"/>
                </a:lnTo>
                <a:cubicBezTo>
                  <a:pt x="5358679" y="2395389"/>
                  <a:pt x="5388096" y="2450055"/>
                  <a:pt x="5598912" y="2450055"/>
                </a:cubicBezTo>
                <a:lnTo>
                  <a:pt x="5598912" y="2519631"/>
                </a:lnTo>
                <a:lnTo>
                  <a:pt x="4858601" y="2519631"/>
                </a:lnTo>
                <a:lnTo>
                  <a:pt x="4858601" y="2450055"/>
                </a:lnTo>
                <a:cubicBezTo>
                  <a:pt x="5044905" y="2450055"/>
                  <a:pt x="5093932" y="2435146"/>
                  <a:pt x="5093932" y="2176722"/>
                </a:cubicBezTo>
                <a:lnTo>
                  <a:pt x="5093932" y="1376603"/>
                </a:lnTo>
                <a:cubicBezTo>
                  <a:pt x="5093932" y="1202664"/>
                  <a:pt x="5049808" y="1167876"/>
                  <a:pt x="4858601" y="1167876"/>
                </a:cubicBezTo>
                <a:lnTo>
                  <a:pt x="4858601" y="1098301"/>
                </a:lnTo>
                <a:close/>
                <a:moveTo>
                  <a:pt x="3510352" y="1053573"/>
                </a:moveTo>
                <a:lnTo>
                  <a:pt x="3578990" y="1053573"/>
                </a:lnTo>
                <a:lnTo>
                  <a:pt x="3578990" y="1341815"/>
                </a:lnTo>
                <a:cubicBezTo>
                  <a:pt x="3740780" y="1147997"/>
                  <a:pt x="3907472" y="1053573"/>
                  <a:pt x="4083971" y="1053573"/>
                </a:cubicBezTo>
                <a:cubicBezTo>
                  <a:pt x="4319302" y="1053573"/>
                  <a:pt x="4559535" y="1222543"/>
                  <a:pt x="4559535" y="1565451"/>
                </a:cubicBezTo>
                <a:lnTo>
                  <a:pt x="4559535" y="2206540"/>
                </a:lnTo>
                <a:cubicBezTo>
                  <a:pt x="4559535" y="2395389"/>
                  <a:pt x="4598757" y="2450055"/>
                  <a:pt x="4794865" y="2450055"/>
                </a:cubicBezTo>
                <a:lnTo>
                  <a:pt x="4794865" y="2519631"/>
                </a:lnTo>
                <a:lnTo>
                  <a:pt x="4049651" y="2519631"/>
                </a:lnTo>
                <a:lnTo>
                  <a:pt x="4049651" y="2450055"/>
                </a:lnTo>
                <a:cubicBezTo>
                  <a:pt x="4235955" y="2450055"/>
                  <a:pt x="4289885" y="2405328"/>
                  <a:pt x="4289885" y="2271146"/>
                </a:cubicBezTo>
                <a:lnTo>
                  <a:pt x="4289885" y="1530663"/>
                </a:lnTo>
                <a:cubicBezTo>
                  <a:pt x="4289885" y="1302058"/>
                  <a:pt x="4128095" y="1202664"/>
                  <a:pt x="3976110" y="1202664"/>
                </a:cubicBezTo>
                <a:cubicBezTo>
                  <a:pt x="3838834" y="1202664"/>
                  <a:pt x="3716267" y="1292118"/>
                  <a:pt x="3578990" y="1480966"/>
                </a:cubicBezTo>
                <a:lnTo>
                  <a:pt x="3578990" y="2176722"/>
                </a:lnTo>
                <a:cubicBezTo>
                  <a:pt x="3578990" y="2395389"/>
                  <a:pt x="3603504" y="2450055"/>
                  <a:pt x="3814321" y="2450055"/>
                </a:cubicBezTo>
                <a:lnTo>
                  <a:pt x="3814321" y="2519631"/>
                </a:lnTo>
                <a:lnTo>
                  <a:pt x="3074010" y="2519631"/>
                </a:lnTo>
                <a:lnTo>
                  <a:pt x="3074010" y="2450055"/>
                </a:lnTo>
                <a:cubicBezTo>
                  <a:pt x="3260312" y="2450055"/>
                  <a:pt x="3309340" y="2435146"/>
                  <a:pt x="3309340" y="2176722"/>
                </a:cubicBezTo>
                <a:lnTo>
                  <a:pt x="3309340" y="1376603"/>
                </a:lnTo>
                <a:cubicBezTo>
                  <a:pt x="3309340" y="1202664"/>
                  <a:pt x="3265215" y="1167876"/>
                  <a:pt x="3074010" y="1167876"/>
                </a:cubicBezTo>
                <a:lnTo>
                  <a:pt x="3074010" y="1098301"/>
                </a:lnTo>
                <a:close/>
                <a:moveTo>
                  <a:pt x="2368017" y="1053573"/>
                </a:moveTo>
                <a:cubicBezTo>
                  <a:pt x="2691596" y="1053573"/>
                  <a:pt x="2990662" y="1321936"/>
                  <a:pt x="2971052" y="1649936"/>
                </a:cubicBezTo>
                <a:lnTo>
                  <a:pt x="1941479" y="1649936"/>
                </a:lnTo>
                <a:cubicBezTo>
                  <a:pt x="1936577" y="2291025"/>
                  <a:pt x="2309184" y="2450055"/>
                  <a:pt x="2500390" y="2450055"/>
                </a:cubicBezTo>
                <a:cubicBezTo>
                  <a:pt x="2696499" y="2450055"/>
                  <a:pt x="2794554" y="2380479"/>
                  <a:pt x="2995566" y="2151874"/>
                </a:cubicBezTo>
                <a:lnTo>
                  <a:pt x="2995566" y="2256237"/>
                </a:lnTo>
                <a:cubicBezTo>
                  <a:pt x="2823970" y="2474903"/>
                  <a:pt x="2662180" y="2559388"/>
                  <a:pt x="2417044" y="2559388"/>
                </a:cubicBezTo>
                <a:cubicBezTo>
                  <a:pt x="1975799" y="2559388"/>
                  <a:pt x="1662024" y="2251268"/>
                  <a:pt x="1662024" y="1823875"/>
                </a:cubicBezTo>
                <a:cubicBezTo>
                  <a:pt x="1662024" y="1391512"/>
                  <a:pt x="1970896" y="1053573"/>
                  <a:pt x="2368017" y="1053573"/>
                </a:cubicBezTo>
                <a:close/>
                <a:moveTo>
                  <a:pt x="15909344" y="323030"/>
                </a:moveTo>
                <a:cubicBezTo>
                  <a:pt x="16007398" y="323030"/>
                  <a:pt x="16080940" y="397575"/>
                  <a:pt x="16080940" y="491999"/>
                </a:cubicBezTo>
                <a:cubicBezTo>
                  <a:pt x="16080940" y="591393"/>
                  <a:pt x="16007398" y="670908"/>
                  <a:pt x="15909344" y="670908"/>
                </a:cubicBezTo>
                <a:cubicBezTo>
                  <a:pt x="15816192" y="670908"/>
                  <a:pt x="15737748" y="591393"/>
                  <a:pt x="15737748" y="491999"/>
                </a:cubicBezTo>
                <a:cubicBezTo>
                  <a:pt x="15737748" y="397575"/>
                  <a:pt x="15816192" y="323030"/>
                  <a:pt x="15909344" y="323030"/>
                </a:cubicBezTo>
                <a:close/>
                <a:moveTo>
                  <a:pt x="13619771" y="323030"/>
                </a:moveTo>
                <a:cubicBezTo>
                  <a:pt x="13712922" y="323030"/>
                  <a:pt x="13786463" y="397575"/>
                  <a:pt x="13786463" y="491999"/>
                </a:cubicBezTo>
                <a:cubicBezTo>
                  <a:pt x="13786463" y="591393"/>
                  <a:pt x="13712922" y="670908"/>
                  <a:pt x="13619771" y="670908"/>
                </a:cubicBezTo>
                <a:cubicBezTo>
                  <a:pt x="13521716" y="670908"/>
                  <a:pt x="13443272" y="591393"/>
                  <a:pt x="13443272" y="491999"/>
                </a:cubicBezTo>
                <a:cubicBezTo>
                  <a:pt x="13443272" y="397575"/>
                  <a:pt x="13521716" y="323030"/>
                  <a:pt x="13619771" y="323030"/>
                </a:cubicBezTo>
                <a:close/>
                <a:moveTo>
                  <a:pt x="558911" y="303151"/>
                </a:moveTo>
                <a:lnTo>
                  <a:pt x="558911" y="1336845"/>
                </a:lnTo>
                <a:cubicBezTo>
                  <a:pt x="661868" y="1371633"/>
                  <a:pt x="720701" y="1376603"/>
                  <a:pt x="843269" y="1376603"/>
                </a:cubicBezTo>
                <a:cubicBezTo>
                  <a:pt x="1176655" y="1376603"/>
                  <a:pt x="1392375" y="1192725"/>
                  <a:pt x="1392375" y="879634"/>
                </a:cubicBezTo>
                <a:cubicBezTo>
                  <a:pt x="1392375" y="636120"/>
                  <a:pt x="1260001" y="303151"/>
                  <a:pt x="843269" y="303151"/>
                </a:cubicBezTo>
                <a:close/>
                <a:moveTo>
                  <a:pt x="7123660" y="218666"/>
                </a:moveTo>
                <a:lnTo>
                  <a:pt x="7697278" y="218666"/>
                </a:lnTo>
                <a:lnTo>
                  <a:pt x="8422882" y="2027632"/>
                </a:lnTo>
                <a:lnTo>
                  <a:pt x="9158291" y="218666"/>
                </a:lnTo>
                <a:lnTo>
                  <a:pt x="9692688" y="218666"/>
                </a:lnTo>
                <a:lnTo>
                  <a:pt x="9692688" y="283272"/>
                </a:lnTo>
                <a:cubicBezTo>
                  <a:pt x="9496579" y="288242"/>
                  <a:pt x="9423038" y="427393"/>
                  <a:pt x="9437746" y="641090"/>
                </a:cubicBezTo>
                <a:lnTo>
                  <a:pt x="9555411" y="2057450"/>
                </a:lnTo>
                <a:cubicBezTo>
                  <a:pt x="9579925" y="2340722"/>
                  <a:pt x="9624050" y="2430176"/>
                  <a:pt x="9834867" y="2450055"/>
                </a:cubicBezTo>
                <a:lnTo>
                  <a:pt x="9834867" y="2519631"/>
                </a:lnTo>
                <a:lnTo>
                  <a:pt x="9021014" y="2519631"/>
                </a:lnTo>
                <a:lnTo>
                  <a:pt x="9021014" y="2450055"/>
                </a:lnTo>
                <a:cubicBezTo>
                  <a:pt x="9207318" y="2415267"/>
                  <a:pt x="9266151" y="2330783"/>
                  <a:pt x="9251442" y="2102177"/>
                </a:cubicBezTo>
                <a:lnTo>
                  <a:pt x="9143582" y="616241"/>
                </a:lnTo>
                <a:lnTo>
                  <a:pt x="9133777" y="616241"/>
                </a:lnTo>
                <a:lnTo>
                  <a:pt x="8359146" y="2519631"/>
                </a:lnTo>
                <a:lnTo>
                  <a:pt x="8300314" y="2519631"/>
                </a:lnTo>
                <a:lnTo>
                  <a:pt x="7535488" y="616241"/>
                </a:lnTo>
                <a:lnTo>
                  <a:pt x="7530586" y="616241"/>
                </a:lnTo>
                <a:lnTo>
                  <a:pt x="7403115" y="2037571"/>
                </a:lnTo>
                <a:cubicBezTo>
                  <a:pt x="7383504" y="2266177"/>
                  <a:pt x="7466850" y="2405328"/>
                  <a:pt x="7697278" y="2450055"/>
                </a:cubicBezTo>
                <a:lnTo>
                  <a:pt x="7697278" y="2519631"/>
                </a:lnTo>
                <a:lnTo>
                  <a:pt x="6991287" y="2519631"/>
                </a:lnTo>
                <a:lnTo>
                  <a:pt x="6991287" y="2450055"/>
                </a:lnTo>
                <a:cubicBezTo>
                  <a:pt x="7221714" y="2415267"/>
                  <a:pt x="7256034" y="2281086"/>
                  <a:pt x="7280547" y="2027632"/>
                </a:cubicBezTo>
                <a:lnTo>
                  <a:pt x="7417823" y="447272"/>
                </a:lnTo>
                <a:cubicBezTo>
                  <a:pt x="7329574" y="347878"/>
                  <a:pt x="7251130" y="303151"/>
                  <a:pt x="7123660" y="283272"/>
                </a:cubicBezTo>
                <a:close/>
                <a:moveTo>
                  <a:pt x="0" y="218666"/>
                </a:moveTo>
                <a:lnTo>
                  <a:pt x="828561" y="218666"/>
                </a:lnTo>
                <a:cubicBezTo>
                  <a:pt x="1456110" y="218666"/>
                  <a:pt x="1711051" y="551635"/>
                  <a:pt x="1711051" y="869695"/>
                </a:cubicBezTo>
                <a:cubicBezTo>
                  <a:pt x="1711051" y="1252361"/>
                  <a:pt x="1421791" y="1466057"/>
                  <a:pt x="907005" y="1466057"/>
                </a:cubicBezTo>
                <a:cubicBezTo>
                  <a:pt x="808950" y="1466057"/>
                  <a:pt x="725604" y="1461088"/>
                  <a:pt x="558911" y="1441209"/>
                </a:cubicBezTo>
                <a:lnTo>
                  <a:pt x="558911" y="2082298"/>
                </a:lnTo>
                <a:cubicBezTo>
                  <a:pt x="558911" y="2370540"/>
                  <a:pt x="627549" y="2450055"/>
                  <a:pt x="818755" y="2450055"/>
                </a:cubicBezTo>
                <a:lnTo>
                  <a:pt x="818755" y="2519631"/>
                </a:lnTo>
                <a:lnTo>
                  <a:pt x="0" y="2519631"/>
                </a:lnTo>
                <a:lnTo>
                  <a:pt x="0" y="2450055"/>
                </a:lnTo>
                <a:cubicBezTo>
                  <a:pt x="161790" y="2450055"/>
                  <a:pt x="259845" y="2395389"/>
                  <a:pt x="259845" y="2092238"/>
                </a:cubicBezTo>
                <a:lnTo>
                  <a:pt x="259845" y="651029"/>
                </a:lnTo>
                <a:cubicBezTo>
                  <a:pt x="259845" y="367757"/>
                  <a:pt x="191207" y="283272"/>
                  <a:pt x="0" y="283272"/>
                </a:cubicBezTo>
                <a:close/>
                <a:moveTo>
                  <a:pt x="12781405" y="0"/>
                </a:moveTo>
                <a:lnTo>
                  <a:pt x="12850043" y="0"/>
                </a:lnTo>
                <a:lnTo>
                  <a:pt x="12850043" y="2241328"/>
                </a:lnTo>
                <a:cubicBezTo>
                  <a:pt x="12850043" y="2395389"/>
                  <a:pt x="12903973" y="2450055"/>
                  <a:pt x="13085373" y="2450055"/>
                </a:cubicBezTo>
                <a:lnTo>
                  <a:pt x="13085373" y="2519631"/>
                </a:lnTo>
                <a:lnTo>
                  <a:pt x="12266618" y="2519631"/>
                </a:lnTo>
                <a:cubicBezTo>
                  <a:pt x="11673389" y="2519631"/>
                  <a:pt x="11452766" y="2112116"/>
                  <a:pt x="11452766" y="1779148"/>
                </a:cubicBezTo>
                <a:cubicBezTo>
                  <a:pt x="11452766" y="1376603"/>
                  <a:pt x="11742027" y="1053573"/>
                  <a:pt x="12109731" y="1053573"/>
                </a:cubicBezTo>
                <a:cubicBezTo>
                  <a:pt x="12256813" y="1053573"/>
                  <a:pt x="12403895" y="1108240"/>
                  <a:pt x="12580393" y="1227512"/>
                </a:cubicBezTo>
                <a:lnTo>
                  <a:pt x="12580393" y="357817"/>
                </a:lnTo>
                <a:cubicBezTo>
                  <a:pt x="12580393" y="154060"/>
                  <a:pt x="12531366" y="114303"/>
                  <a:pt x="12394089" y="114303"/>
                </a:cubicBezTo>
                <a:lnTo>
                  <a:pt x="12315646" y="114303"/>
                </a:lnTo>
                <a:lnTo>
                  <a:pt x="12315646" y="44727"/>
                </a:lnTo>
                <a:close/>
              </a:path>
            </a:pathLst>
          </a:custGeom>
          <a:solidFill>
            <a:schemeClr val="bg1"/>
          </a:solidFill>
          <a:ln w="0">
            <a:solidFill>
              <a:srgbClr val="011F5B">
                <a:alpha val="0"/>
              </a:srgbClr>
            </a:solidFill>
          </a:ln>
        </p:spPr>
        <p:txBody>
          <a:bodyPr wrap="square">
            <a:noAutofit/>
          </a:bodyPr>
          <a:lstStyle>
            <a:lvl1pPr marL="0" indent="0">
              <a:buNone/>
              <a:defRPr sz="600">
                <a:noFill/>
              </a:defRPr>
            </a:lvl1pPr>
            <a:lvl2pPr marL="0" indent="0">
              <a:buNone/>
              <a:defRPr sz="600">
                <a:noFill/>
              </a:defRPr>
            </a:lvl2pPr>
            <a:lvl3pPr marL="0" indent="0">
              <a:buNone/>
              <a:defRPr sz="600">
                <a:noFill/>
              </a:defRPr>
            </a:lvl3pPr>
            <a:lvl4pPr marL="0" indent="0">
              <a:buNone/>
              <a:defRPr sz="600">
                <a:noFill/>
              </a:defRPr>
            </a:lvl4pPr>
            <a:lvl5pPr marL="0" indent="0">
              <a:buNone/>
              <a:defRPr sz="600">
                <a:noFill/>
              </a:defRPr>
            </a:lvl5pPr>
          </a:lstStyle>
          <a:p>
            <a:pPr lvl="0"/>
            <a:r>
              <a:rPr lang="en-US" dirty="0"/>
              <a:t>.</a:t>
            </a:r>
          </a:p>
        </p:txBody>
      </p:sp>
      <p:sp>
        <p:nvSpPr>
          <p:cNvPr id="23" name="Logo icon TP 22">
            <a:extLst>
              <a:ext uri="{FF2B5EF4-FFF2-40B4-BE49-F238E27FC236}">
                <a16:creationId xmlns:a16="http://schemas.microsoft.com/office/drawing/2014/main" id="{0F4BCE63-43F3-4555-8BAF-83E42D4B4C3C}"/>
              </a:ext>
            </a:extLst>
          </p:cNvPr>
          <p:cNvSpPr>
            <a:spLocks noGrp="1"/>
          </p:cNvSpPr>
          <p:nvPr>
            <p:ph type="body" sz="quarter" idx="25" hasCustomPrompt="1"/>
          </p:nvPr>
        </p:nvSpPr>
        <p:spPr>
          <a:xfrm>
            <a:off x="728574" y="708568"/>
            <a:ext cx="381588" cy="435946"/>
          </a:xfrm>
          <a:blipFill dpi="0" rotWithShape="1">
            <a:blip r:embed="rId4"/>
            <a:srcRect/>
            <a:stretch>
              <a:fillRect/>
            </a:stretch>
          </a:blipFill>
          <a:ln w="0">
            <a:solidFill>
              <a:srgbClr val="011F5B">
                <a:alpha val="0"/>
              </a:srgbClr>
            </a:solidFill>
          </a:ln>
        </p:spPr>
        <p:txBody>
          <a:bodyPr/>
          <a:lstStyle>
            <a:lvl1pPr marL="0" indent="0">
              <a:buNone/>
              <a:defRPr sz="600">
                <a:noFill/>
              </a:defRPr>
            </a:lvl1pPr>
            <a:lvl2pPr marL="252000" indent="0">
              <a:buNone/>
              <a:defRPr sz="600">
                <a:noFill/>
              </a:defRPr>
            </a:lvl2pPr>
            <a:lvl3pPr marL="468000" indent="0">
              <a:buNone/>
              <a:defRPr sz="600">
                <a:noFill/>
              </a:defRPr>
            </a:lvl3pPr>
            <a:lvl4pPr>
              <a:buNone/>
              <a:defRPr sz="600">
                <a:noFill/>
              </a:defRPr>
            </a:lvl4pPr>
            <a:lvl5pPr>
              <a:buNone/>
              <a:defRPr sz="600">
                <a:noFill/>
              </a:defRPr>
            </a:lvl5pPr>
          </a:lstStyle>
          <a:p>
            <a:pPr lvl="0"/>
            <a:r>
              <a:rPr lang="en-US" dirty="0"/>
              <a:t>.</a:t>
            </a:r>
          </a:p>
        </p:txBody>
      </p:sp>
      <p:sp>
        <p:nvSpPr>
          <p:cNvPr id="18" name="Rectangle 17">
            <a:extLst>
              <a:ext uri="{FF2B5EF4-FFF2-40B4-BE49-F238E27FC236}">
                <a16:creationId xmlns:a16="http://schemas.microsoft.com/office/drawing/2014/main" id="{589CA005-943D-734F-BFB2-F3EEF6F54E5C}"/>
              </a:ext>
            </a:extLst>
          </p:cNvPr>
          <p:cNvSpPr/>
          <p:nvPr userDrawn="1"/>
        </p:nvSpPr>
        <p:spPr bwMode="auto">
          <a:xfrm>
            <a:off x="0" y="5566321"/>
            <a:ext cx="12192000" cy="129540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1" name="Line top Placeholder 20">
            <a:extLst>
              <a:ext uri="{FF2B5EF4-FFF2-40B4-BE49-F238E27FC236}">
                <a16:creationId xmlns:a16="http://schemas.microsoft.com/office/drawing/2014/main" id="{FC775527-F2F6-4719-98BF-D44E08A32955}"/>
              </a:ext>
            </a:extLst>
          </p:cNvPr>
          <p:cNvSpPr>
            <a:spLocks noGrp="1"/>
          </p:cNvSpPr>
          <p:nvPr>
            <p:ph type="body" sz="quarter" idx="24" hasCustomPrompt="1"/>
          </p:nvPr>
        </p:nvSpPr>
        <p:spPr>
          <a:xfrm>
            <a:off x="0" y="5530321"/>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25" name="Content Placeholder 2">
            <a:extLst>
              <a:ext uri="{FF2B5EF4-FFF2-40B4-BE49-F238E27FC236}">
                <a16:creationId xmlns:a16="http://schemas.microsoft.com/office/drawing/2014/main" id="{D577C1EF-B1E7-0345-BBCE-2A7EBB77B074}"/>
              </a:ext>
            </a:extLst>
          </p:cNvPr>
          <p:cNvSpPr txBox="1">
            <a:spLocks/>
          </p:cNvSpPr>
          <p:nvPr userDrawn="1"/>
        </p:nvSpPr>
        <p:spPr>
          <a:xfrm>
            <a:off x="635001" y="6139752"/>
            <a:ext cx="10827546" cy="271145"/>
          </a:xfrm>
          <a:prstGeom prst="rect">
            <a:avLst/>
          </a:prstGeom>
        </p:spPr>
        <p:txBody>
          <a:bodyPr/>
          <a:lstStyle>
            <a:lvl1pPr marL="136800" indent="-136800" algn="l" defTabSz="914400" rtl="0" eaLnBrk="1" latinLnBrk="0" hangingPunct="1">
              <a:lnSpc>
                <a:spcPct val="100000"/>
              </a:lnSpc>
              <a:spcBef>
                <a:spcPts val="600"/>
              </a:spcBef>
              <a:spcAft>
                <a:spcPts val="0"/>
              </a:spcAft>
              <a:buClr>
                <a:schemeClr val="accent3"/>
              </a:buClr>
              <a:buFont typeface="Calibri Light" panose="020F0302020204030204" pitchFamily="34" charset="0"/>
              <a:buChar char="•"/>
              <a:defRPr sz="1800" kern="1200">
                <a:solidFill>
                  <a:schemeClr val="accent1"/>
                </a:solidFill>
                <a:latin typeface="+mj-lt"/>
                <a:ea typeface="+mn-ea"/>
                <a:cs typeface="+mn-cs"/>
              </a:defRPr>
            </a:lvl1pPr>
            <a:lvl2pPr marL="273600" indent="-136800" algn="l" defTabSz="914400" rtl="0" eaLnBrk="1" latinLnBrk="0" hangingPunct="1">
              <a:lnSpc>
                <a:spcPct val="100000"/>
              </a:lnSpc>
              <a:spcBef>
                <a:spcPts val="400"/>
              </a:spcBef>
              <a:spcAft>
                <a:spcPts val="100"/>
              </a:spcAft>
              <a:buClr>
                <a:srgbClr val="9EC3E1"/>
              </a:buClr>
              <a:buFont typeface="Calibri Light" panose="020F0302020204030204" pitchFamily="34" charset="0"/>
              <a:buChar char="•"/>
              <a:defRPr sz="1600" kern="1200">
                <a:solidFill>
                  <a:schemeClr val="accent1"/>
                </a:solidFill>
                <a:latin typeface="+mj-lt"/>
                <a:ea typeface="+mn-ea"/>
                <a:cs typeface="+mn-cs"/>
              </a:defRPr>
            </a:lvl2pPr>
            <a:lvl3pPr marL="410400" indent="-136800" algn="l" defTabSz="914400" rtl="0" eaLnBrk="1" latinLnBrk="0" hangingPunct="1">
              <a:lnSpc>
                <a:spcPct val="90000"/>
              </a:lnSpc>
              <a:spcBef>
                <a:spcPts val="400"/>
              </a:spcBef>
              <a:spcAft>
                <a:spcPts val="200"/>
              </a:spcAft>
              <a:buFont typeface="Calibri Light" panose="020F0302020204030204" pitchFamily="34" charset="0"/>
              <a:buChar char="•"/>
              <a:defRPr sz="1600" kern="1200">
                <a:solidFill>
                  <a:schemeClr val="accent1"/>
                </a:solidFill>
                <a:latin typeface="+mj-lt"/>
                <a:ea typeface="+mn-ea"/>
                <a:cs typeface="+mn-cs"/>
              </a:defRPr>
            </a:lvl3pPr>
            <a:lvl4pPr marL="0" indent="0" algn="l" defTabSz="914400" rtl="0" eaLnBrk="1" latinLnBrk="0" hangingPunct="1">
              <a:lnSpc>
                <a:spcPct val="100000"/>
              </a:lnSpc>
              <a:spcBef>
                <a:spcPts val="1200"/>
              </a:spcBef>
              <a:spcAft>
                <a:spcPts val="300"/>
              </a:spcAft>
              <a:buFont typeface="Calibri Light" panose="020F0302020204030204" pitchFamily="34" charset="0"/>
              <a:buChar char="​"/>
              <a:defRPr sz="2800" b="1" kern="1200" cap="all" spc="200" baseline="0">
                <a:solidFill>
                  <a:schemeClr val="accent3"/>
                </a:solidFill>
                <a:latin typeface="+mn-lt"/>
                <a:ea typeface="+mn-ea"/>
                <a:cs typeface="+mn-cs"/>
              </a:defRPr>
            </a:lvl4pPr>
            <a:lvl5pPr marL="0" indent="0" algn="l" defTabSz="914400" rtl="0" eaLnBrk="1" latinLnBrk="0" hangingPunct="1">
              <a:lnSpc>
                <a:spcPct val="100000"/>
              </a:lnSpc>
              <a:spcBef>
                <a:spcPts val="0"/>
              </a:spcBef>
              <a:spcAft>
                <a:spcPts val="1200"/>
              </a:spcAft>
              <a:buFont typeface="Calibri Light" panose="020F0302020204030204" pitchFamily="34" charset="0"/>
              <a:buChar char="​"/>
              <a:tabLst/>
              <a:defRPr sz="1800" kern="1200">
                <a:solidFill>
                  <a:schemeClr val="accent1"/>
                </a:solidFill>
                <a:latin typeface="+mj-lt"/>
                <a:ea typeface="+mn-ea"/>
                <a:cs typeface="+mn-cs"/>
              </a:defRPr>
            </a:lvl5pPr>
            <a:lvl6pPr marL="0" indent="0" algn="l" defTabSz="914400" rtl="0" eaLnBrk="1" latinLnBrk="0" hangingPunct="1">
              <a:lnSpc>
                <a:spcPct val="100000"/>
              </a:lnSpc>
              <a:spcBef>
                <a:spcPts val="1200"/>
              </a:spcBef>
              <a:spcAft>
                <a:spcPts val="200"/>
              </a:spcAft>
              <a:buFont typeface="Berlingske Serif Text Office"/>
              <a:buNone/>
              <a:defRPr sz="1600" b="1" kern="1200" cap="all" spc="180" baseline="0">
                <a:solidFill>
                  <a:schemeClr val="accent1"/>
                </a:solidFill>
                <a:latin typeface="+mn-lt"/>
                <a:ea typeface="+mn-ea"/>
                <a:cs typeface="+mn-cs"/>
              </a:defRPr>
            </a:lvl6pPr>
            <a:lvl7pPr marL="0" marR="0" indent="0" algn="l" defTabSz="914400" rtl="0" eaLnBrk="1" fontAlgn="auto" latinLnBrk="0" hangingPunct="1">
              <a:lnSpc>
                <a:spcPct val="90000"/>
              </a:lnSpc>
              <a:spcBef>
                <a:spcPts val="200"/>
              </a:spcBef>
              <a:spcAft>
                <a:spcPts val="400"/>
              </a:spcAft>
              <a:buClrTx/>
              <a:buSzTx/>
              <a:buFont typeface="Calibri Light" panose="020F0302020204030204" pitchFamily="34" charset="0"/>
              <a:buChar char="​"/>
              <a:tabLst/>
              <a:defRPr sz="1200" b="0" kern="1200" cap="none" spc="0" baseline="0">
                <a:solidFill>
                  <a:schemeClr val="accent1"/>
                </a:solidFill>
                <a:latin typeface="+mn-lt"/>
                <a:ea typeface="+mn-ea"/>
                <a:cs typeface="+mn-cs"/>
              </a:defRPr>
            </a:lvl7pPr>
            <a:lvl8pPr marL="136800" marR="0" indent="-136800" algn="l" defTabSz="914400" rtl="0" eaLnBrk="1" fontAlgn="auto" latinLnBrk="0" hangingPunct="1">
              <a:lnSpc>
                <a:spcPct val="90000"/>
              </a:lnSpc>
              <a:spcBef>
                <a:spcPts val="400"/>
              </a:spcBef>
              <a:spcAft>
                <a:spcPts val="100"/>
              </a:spcAft>
              <a:buClrTx/>
              <a:buSzTx/>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74000"/>
              </a:lnSpc>
              <a:spcBef>
                <a:spcPts val="1200"/>
              </a:spcBef>
              <a:spcAft>
                <a:spcPts val="1200"/>
              </a:spcAft>
              <a:buFont typeface="Calibri Light" panose="020F0302020204030204" pitchFamily="34" charset="0"/>
              <a:buChar char="​"/>
              <a:defRPr sz="7500" kern="1200" cap="all" baseline="0">
                <a:solidFill>
                  <a:srgbClr val="D8E7F3"/>
                </a:solidFill>
                <a:latin typeface="+mj-lt"/>
                <a:ea typeface="+mn-ea"/>
                <a:cs typeface="+mn-cs"/>
              </a:defRPr>
            </a:lvl9pPr>
          </a:lstStyle>
          <a:p>
            <a:pPr lvl="6"/>
            <a:r>
              <a:rPr lang="en-GB" sz="1000" b="1" dirty="0"/>
              <a:t>CONFIDENTIAL – DO NOT DISTRIBUTE: </a:t>
            </a:r>
            <a:r>
              <a:rPr lang="en-GB" sz="1000" dirty="0"/>
              <a:t>This presentation contains confidential information and is presented only with the understanding that it’s contents and ideas with not be shared with external groups.</a:t>
            </a:r>
          </a:p>
        </p:txBody>
      </p:sp>
    </p:spTree>
    <p:extLst>
      <p:ext uri="{BB962C8B-B14F-4D97-AF65-F5344CB8AC3E}">
        <p14:creationId xmlns:p14="http://schemas.microsoft.com/office/powerpoint/2010/main" val="2289913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a:xfrm>
            <a:off x="720000" y="720000"/>
            <a:ext cx="3344000" cy="5414100"/>
          </a:xfrm>
        </p:spPr>
        <p:txBody>
          <a:bodyPr anchor="ctr" anchorCtr="0"/>
          <a:lstStyle>
            <a:lvl1pPr>
              <a:defRPr sz="6000"/>
            </a:lvl1pPr>
          </a:lstStyle>
          <a:p>
            <a:r>
              <a:rPr lang="en-GB" dirty="0"/>
              <a:t>Click to add Agenda title</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4994274" y="720000"/>
            <a:ext cx="504000" cy="5414100"/>
          </a:xfrm>
        </p:spPr>
        <p:txBody>
          <a:bodyPr anchor="ctr" anchorCtr="0"/>
          <a:lstStyle>
            <a:lvl1pPr marL="0" indent="0">
              <a:lnSpc>
                <a:spcPct val="180000"/>
              </a:lnSpc>
              <a:spcAft>
                <a:spcPts val="0"/>
              </a:spcAft>
              <a:buFont typeface="Calibri Light" panose="020F0302020204030204" pitchFamily="34" charset="0"/>
              <a:buChar char="​"/>
              <a:defRPr sz="1800" b="1" spc="0">
                <a:solidFill>
                  <a:schemeClr val="accent3"/>
                </a:solidFill>
                <a:latin typeface="+mn-lt"/>
              </a:defRPr>
            </a:lvl1pPr>
            <a:lvl2pPr marL="0" indent="0">
              <a:lnSpc>
                <a:spcPct val="180000"/>
              </a:lnSpc>
              <a:spcAft>
                <a:spcPts val="0"/>
              </a:spcAft>
              <a:buFont typeface="Calibri Light" panose="020F0302020204030204" pitchFamily="34" charset="0"/>
              <a:buChar char="​"/>
              <a:defRPr sz="1800" b="1" spc="0">
                <a:solidFill>
                  <a:schemeClr val="accent3"/>
                </a:solidFill>
                <a:latin typeface="+mn-lt"/>
              </a:defRPr>
            </a:lvl2pPr>
            <a:lvl3pPr marL="0" indent="0">
              <a:lnSpc>
                <a:spcPct val="180000"/>
              </a:lnSpc>
              <a:spcAft>
                <a:spcPts val="0"/>
              </a:spcAft>
              <a:buFont typeface="Calibri Light" panose="020F0302020204030204" pitchFamily="34" charset="0"/>
              <a:buChar char="​"/>
              <a:defRPr sz="1800" b="1" spc="0">
                <a:solidFill>
                  <a:schemeClr val="accent3"/>
                </a:solidFill>
                <a:latin typeface="+mn-lt"/>
              </a:defRPr>
            </a:lvl3pPr>
            <a:lvl4pPr marL="0" indent="0">
              <a:lnSpc>
                <a:spcPct val="180000"/>
              </a:lnSpc>
              <a:spcBef>
                <a:spcPts val="0"/>
              </a:spcBef>
              <a:spcAft>
                <a:spcPts val="0"/>
              </a:spcAft>
              <a:buFont typeface="Calibri Light" panose="020F0302020204030204" pitchFamily="34" charset="0"/>
              <a:buChar char="​"/>
              <a:defRPr sz="1800" b="1" spc="0">
                <a:solidFill>
                  <a:schemeClr val="accent3"/>
                </a:solidFill>
                <a:latin typeface="+mn-lt"/>
              </a:defRPr>
            </a:lvl4pPr>
            <a:lvl5pPr marL="0" indent="0">
              <a:lnSpc>
                <a:spcPct val="180000"/>
              </a:lnSpc>
              <a:spcAft>
                <a:spcPts val="0"/>
              </a:spcAft>
              <a:buFont typeface="Calibri Light" panose="020F0302020204030204" pitchFamily="34" charset="0"/>
              <a:buChar char="​"/>
              <a:defRPr sz="1800" b="1" spc="0">
                <a:solidFill>
                  <a:schemeClr val="accent3"/>
                </a:solidFill>
                <a:latin typeface="+mn-lt"/>
              </a:defRPr>
            </a:lvl5pPr>
            <a:lvl6pPr marL="0" indent="0">
              <a:lnSpc>
                <a:spcPct val="180000"/>
              </a:lnSpc>
              <a:spcAft>
                <a:spcPts val="0"/>
              </a:spcAft>
              <a:buFont typeface="Calibri Light" panose="020F0302020204030204" pitchFamily="34" charset="0"/>
              <a:buChar char="​"/>
              <a:defRPr sz="1800" b="1" spc="0">
                <a:solidFill>
                  <a:schemeClr val="accent3"/>
                </a:solidFill>
                <a:latin typeface="+mn-lt"/>
              </a:defRPr>
            </a:lvl6pPr>
            <a:lvl7pPr marL="0" indent="0">
              <a:lnSpc>
                <a:spcPct val="180000"/>
              </a:lnSpc>
              <a:spcBef>
                <a:spcPts val="0"/>
              </a:spcBef>
              <a:spcAft>
                <a:spcPts val="0"/>
              </a:spcAft>
              <a:defRPr sz="1800" b="1" spc="0">
                <a:solidFill>
                  <a:schemeClr val="accent3"/>
                </a:solidFill>
                <a:latin typeface="+mn-lt"/>
              </a:defRPr>
            </a:lvl7pPr>
            <a:lvl8pPr marL="0" indent="0">
              <a:lnSpc>
                <a:spcPct val="180000"/>
              </a:lnSpc>
              <a:spcAft>
                <a:spcPts val="0"/>
              </a:spcAft>
              <a:defRPr sz="1800" b="1" spc="0">
                <a:solidFill>
                  <a:schemeClr val="accent3"/>
                </a:solidFill>
                <a:latin typeface="+mn-lt"/>
              </a:defRPr>
            </a:lvl8pPr>
            <a:lvl9pPr marL="0" indent="0">
              <a:lnSpc>
                <a:spcPct val="180000"/>
              </a:lnSpc>
              <a:spcBef>
                <a:spcPts val="0"/>
              </a:spcBef>
              <a:spcAft>
                <a:spcPts val="0"/>
              </a:spcAft>
              <a:defRPr sz="1800" b="1" spc="0">
                <a:solidFill>
                  <a:schemeClr val="accent3"/>
                </a:solidFill>
                <a:latin typeface="+mn-lt"/>
              </a:defRPr>
            </a:lvl9pPr>
          </a:lstStyle>
          <a:p>
            <a:pPr lvl="0"/>
            <a:r>
              <a:rPr lang="en-GB" dirty="0"/>
              <a:t>01</a:t>
            </a:r>
          </a:p>
        </p:txBody>
      </p:sp>
      <p:sp>
        <p:nvSpPr>
          <p:cNvPr id="7" name="Text Placeholder 2"/>
          <p:cNvSpPr>
            <a:spLocks noGrp="1"/>
          </p:cNvSpPr>
          <p:nvPr>
            <p:ph type="body" sz="quarter" idx="13" hasCustomPrompt="1"/>
          </p:nvPr>
        </p:nvSpPr>
        <p:spPr>
          <a:xfrm>
            <a:off x="5502174" y="720001"/>
            <a:ext cx="5969826" cy="5414100"/>
          </a:xfrm>
        </p:spPr>
        <p:txBody>
          <a:bodyPr anchor="ctr" anchorCtr="0"/>
          <a:lstStyle>
            <a:lvl1pPr marL="0" indent="0">
              <a:lnSpc>
                <a:spcPct val="180000"/>
              </a:lnSpc>
              <a:spcAft>
                <a:spcPts val="0"/>
              </a:spcAft>
              <a:buFont typeface="Calibri Light" panose="020F0302020204030204" pitchFamily="34" charset="0"/>
              <a:buChar char="​"/>
              <a:defRPr sz="1800" b="0" cap="all" spc="0">
                <a:solidFill>
                  <a:schemeClr val="accent1"/>
                </a:solidFill>
                <a:latin typeface="+mj-lt"/>
              </a:defRPr>
            </a:lvl1pPr>
            <a:lvl2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2pPr>
            <a:lvl3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3pPr>
            <a:lvl4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4pPr>
            <a:lvl5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5pPr>
            <a:lvl6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6pPr>
            <a:lvl7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7pPr>
            <a:lvl8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8pPr>
            <a:lvl9pPr marL="0" indent="0">
              <a:lnSpc>
                <a:spcPct val="180000"/>
              </a:lnSpc>
              <a:spcBef>
                <a:spcPts val="0"/>
              </a:spcBef>
              <a:buFont typeface="Calibri Light" panose="020F0302020204030204" pitchFamily="34" charset="0"/>
              <a:buChar char="​"/>
              <a:defRPr sz="1800" b="0" cap="all" spc="0">
                <a:solidFill>
                  <a:schemeClr val="accent1"/>
                </a:solidFill>
                <a:latin typeface="+mj-lt"/>
              </a:defRPr>
            </a:lvl9pPr>
          </a:lstStyle>
          <a:p>
            <a:pPr lvl="0"/>
            <a:r>
              <a:rPr lang="en-GB" noProof="0" dirty="0"/>
              <a:t>Click to add agenda point, one line</a:t>
            </a:r>
          </a:p>
        </p:txBody>
      </p:sp>
      <p:cxnSp>
        <p:nvCxnSpPr>
          <p:cNvPr id="13" name="Straight Connector 12">
            <a:extLst>
              <a:ext uri="{FF2B5EF4-FFF2-40B4-BE49-F238E27FC236}">
                <a16:creationId xmlns:a16="http://schemas.microsoft.com/office/drawing/2014/main" id="{6179F212-179C-418D-8C5E-E170DB03D5B5}"/>
              </a:ext>
            </a:extLst>
          </p:cNvPr>
          <p:cNvCxnSpPr>
            <a:cxnSpLocks/>
          </p:cNvCxnSpPr>
          <p:nvPr userDrawn="1"/>
        </p:nvCxnSpPr>
        <p:spPr>
          <a:xfrm>
            <a:off x="4254919" y="719138"/>
            <a:ext cx="0" cy="5418137"/>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CC05B756-B8EC-4405-A684-6C7063F3BC7D}"/>
              </a:ext>
            </a:extLst>
          </p:cNvPr>
          <p:cNvSpPr>
            <a:spLocks noGrp="1"/>
          </p:cNvSpPr>
          <p:nvPr>
            <p:ph type="dt" sz="half" idx="18"/>
          </p:nvPr>
        </p:nvSpPr>
        <p:spPr/>
        <p:txBody>
          <a:bodyPr/>
          <a:lstStyle/>
          <a:p>
            <a:endParaRPr lang="en-GB" dirty="0"/>
          </a:p>
        </p:txBody>
      </p:sp>
      <p:sp>
        <p:nvSpPr>
          <p:cNvPr id="8" name="Footer Placeholder 7">
            <a:extLst>
              <a:ext uri="{FF2B5EF4-FFF2-40B4-BE49-F238E27FC236}">
                <a16:creationId xmlns:a16="http://schemas.microsoft.com/office/drawing/2014/main" id="{3EF6079A-D82D-4647-8490-BBA0DF29F46D}"/>
              </a:ext>
            </a:extLst>
          </p:cNvPr>
          <p:cNvSpPr>
            <a:spLocks noGrp="1"/>
          </p:cNvSpPr>
          <p:nvPr>
            <p:ph type="ftr" sz="quarter" idx="19"/>
          </p:nvPr>
        </p:nvSpPr>
        <p:spPr/>
        <p:txBody>
          <a:bodyPr/>
          <a:lstStyle/>
          <a:p>
            <a:r>
              <a:rPr lang="en-GB"/>
              <a:t>© 2023 JHF, PRHI &amp; WHAMglobal</a:t>
            </a:r>
            <a:endParaRPr lang="en-GB" dirty="0"/>
          </a:p>
        </p:txBody>
      </p:sp>
      <p:sp>
        <p:nvSpPr>
          <p:cNvPr id="9" name="Slide Number Placeholder 8">
            <a:extLst>
              <a:ext uri="{FF2B5EF4-FFF2-40B4-BE49-F238E27FC236}">
                <a16:creationId xmlns:a16="http://schemas.microsoft.com/office/drawing/2014/main" id="{1D682B90-1ABA-428B-8991-747BEFA94252}"/>
              </a:ext>
            </a:extLst>
          </p:cNvPr>
          <p:cNvSpPr>
            <a:spLocks noGrp="1"/>
          </p:cNvSpPr>
          <p:nvPr>
            <p:ph type="sldNum" sz="quarter" idx="20"/>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370766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000D7E-FCC5-4F9F-A6C5-76C23C14E2F6}"/>
              </a:ext>
            </a:extLst>
          </p:cNvPr>
          <p:cNvSpPr/>
          <p:nvPr userDrawn="1"/>
        </p:nvSpPr>
        <p:spPr>
          <a:xfrm>
            <a:off x="0" y="1"/>
            <a:ext cx="12192000" cy="6858000"/>
          </a:xfrm>
          <a:prstGeom prst="rect">
            <a:avLst/>
          </a:prstGeom>
          <a:gradFill flip="none" rotWithShape="1">
            <a:gsLst>
              <a:gs pos="57000">
                <a:srgbClr val="D8E7F3"/>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a:xfrm>
            <a:off x="720000" y="720000"/>
            <a:ext cx="3344000" cy="5414100"/>
          </a:xfrm>
        </p:spPr>
        <p:txBody>
          <a:bodyPr anchor="ctr" anchorCtr="0"/>
          <a:lstStyle>
            <a:lvl1pPr>
              <a:defRPr sz="6000"/>
            </a:lvl1pPr>
          </a:lstStyle>
          <a:p>
            <a:r>
              <a:rPr lang="en-GB" dirty="0"/>
              <a:t>Click to add Agenda title</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4994274" y="720000"/>
            <a:ext cx="504000" cy="5414100"/>
          </a:xfrm>
        </p:spPr>
        <p:txBody>
          <a:bodyPr anchor="ctr" anchorCtr="0"/>
          <a:lstStyle>
            <a:lvl1pPr marL="0" indent="0">
              <a:lnSpc>
                <a:spcPct val="180000"/>
              </a:lnSpc>
              <a:spcAft>
                <a:spcPts val="0"/>
              </a:spcAft>
              <a:buFont typeface="Calibri Light" panose="020F0302020204030204" pitchFamily="34" charset="0"/>
              <a:buChar char="​"/>
              <a:defRPr sz="1800" b="1" spc="0">
                <a:solidFill>
                  <a:schemeClr val="accent3"/>
                </a:solidFill>
                <a:latin typeface="+mn-lt"/>
              </a:defRPr>
            </a:lvl1pPr>
            <a:lvl2pPr marL="0" indent="0">
              <a:lnSpc>
                <a:spcPct val="180000"/>
              </a:lnSpc>
              <a:spcAft>
                <a:spcPts val="0"/>
              </a:spcAft>
              <a:buFont typeface="Calibri Light" panose="020F0302020204030204" pitchFamily="34" charset="0"/>
              <a:buChar char="​"/>
              <a:defRPr sz="1800" b="1" spc="0">
                <a:solidFill>
                  <a:schemeClr val="accent3"/>
                </a:solidFill>
                <a:latin typeface="+mn-lt"/>
              </a:defRPr>
            </a:lvl2pPr>
            <a:lvl3pPr marL="0" indent="0">
              <a:lnSpc>
                <a:spcPct val="180000"/>
              </a:lnSpc>
              <a:spcAft>
                <a:spcPts val="0"/>
              </a:spcAft>
              <a:buFont typeface="Calibri Light" panose="020F0302020204030204" pitchFamily="34" charset="0"/>
              <a:buChar char="​"/>
              <a:defRPr sz="1800" b="1" spc="0">
                <a:solidFill>
                  <a:schemeClr val="accent3"/>
                </a:solidFill>
                <a:latin typeface="+mn-lt"/>
              </a:defRPr>
            </a:lvl3pPr>
            <a:lvl4pPr marL="0" indent="0">
              <a:lnSpc>
                <a:spcPct val="180000"/>
              </a:lnSpc>
              <a:spcBef>
                <a:spcPts val="0"/>
              </a:spcBef>
              <a:spcAft>
                <a:spcPts val="0"/>
              </a:spcAft>
              <a:buFont typeface="Calibri Light" panose="020F0302020204030204" pitchFamily="34" charset="0"/>
              <a:buChar char="​"/>
              <a:defRPr sz="1800" b="1" spc="0">
                <a:solidFill>
                  <a:schemeClr val="accent3"/>
                </a:solidFill>
                <a:latin typeface="+mn-lt"/>
              </a:defRPr>
            </a:lvl4pPr>
            <a:lvl5pPr marL="0" indent="0">
              <a:lnSpc>
                <a:spcPct val="180000"/>
              </a:lnSpc>
              <a:spcAft>
                <a:spcPts val="0"/>
              </a:spcAft>
              <a:buFont typeface="Calibri Light" panose="020F0302020204030204" pitchFamily="34" charset="0"/>
              <a:buChar char="​"/>
              <a:defRPr sz="1800" b="1" spc="0">
                <a:solidFill>
                  <a:schemeClr val="accent3"/>
                </a:solidFill>
                <a:latin typeface="+mn-lt"/>
              </a:defRPr>
            </a:lvl5pPr>
            <a:lvl6pPr marL="0" indent="0">
              <a:lnSpc>
                <a:spcPct val="180000"/>
              </a:lnSpc>
              <a:spcAft>
                <a:spcPts val="0"/>
              </a:spcAft>
              <a:buFont typeface="Calibri Light" panose="020F0302020204030204" pitchFamily="34" charset="0"/>
              <a:buChar char="​"/>
              <a:defRPr sz="1800" b="1" spc="0">
                <a:solidFill>
                  <a:schemeClr val="accent3"/>
                </a:solidFill>
                <a:latin typeface="+mn-lt"/>
              </a:defRPr>
            </a:lvl6pPr>
            <a:lvl7pPr marL="0" indent="0">
              <a:lnSpc>
                <a:spcPct val="180000"/>
              </a:lnSpc>
              <a:spcBef>
                <a:spcPts val="0"/>
              </a:spcBef>
              <a:spcAft>
                <a:spcPts val="0"/>
              </a:spcAft>
              <a:defRPr sz="1800" b="1" spc="0">
                <a:solidFill>
                  <a:schemeClr val="accent3"/>
                </a:solidFill>
                <a:latin typeface="+mn-lt"/>
              </a:defRPr>
            </a:lvl7pPr>
            <a:lvl8pPr marL="0" indent="0">
              <a:lnSpc>
                <a:spcPct val="180000"/>
              </a:lnSpc>
              <a:spcAft>
                <a:spcPts val="0"/>
              </a:spcAft>
              <a:defRPr sz="1800" b="1" spc="0">
                <a:solidFill>
                  <a:schemeClr val="accent3"/>
                </a:solidFill>
                <a:latin typeface="+mn-lt"/>
              </a:defRPr>
            </a:lvl8pPr>
            <a:lvl9pPr marL="0" indent="0">
              <a:lnSpc>
                <a:spcPct val="180000"/>
              </a:lnSpc>
              <a:spcBef>
                <a:spcPts val="0"/>
              </a:spcBef>
              <a:spcAft>
                <a:spcPts val="0"/>
              </a:spcAft>
              <a:defRPr sz="1800" b="1" spc="0">
                <a:solidFill>
                  <a:schemeClr val="accent3"/>
                </a:solidFill>
                <a:latin typeface="+mn-lt"/>
              </a:defRPr>
            </a:lvl9pPr>
          </a:lstStyle>
          <a:p>
            <a:pPr lvl="0"/>
            <a:r>
              <a:rPr lang="en-GB" dirty="0"/>
              <a:t>01</a:t>
            </a:r>
          </a:p>
        </p:txBody>
      </p:sp>
      <p:sp>
        <p:nvSpPr>
          <p:cNvPr id="7" name="Text Placeholder 2"/>
          <p:cNvSpPr>
            <a:spLocks noGrp="1"/>
          </p:cNvSpPr>
          <p:nvPr>
            <p:ph type="body" sz="quarter" idx="13" hasCustomPrompt="1"/>
          </p:nvPr>
        </p:nvSpPr>
        <p:spPr>
          <a:xfrm>
            <a:off x="5502174" y="720001"/>
            <a:ext cx="5969826" cy="5414100"/>
          </a:xfrm>
        </p:spPr>
        <p:txBody>
          <a:bodyPr anchor="ctr" anchorCtr="0"/>
          <a:lstStyle>
            <a:lvl1pPr marL="0" indent="0">
              <a:lnSpc>
                <a:spcPct val="180000"/>
              </a:lnSpc>
              <a:spcAft>
                <a:spcPts val="0"/>
              </a:spcAft>
              <a:buFont typeface="Calibri Light" panose="020F0302020204030204" pitchFamily="34" charset="0"/>
              <a:buChar char="​"/>
              <a:defRPr sz="1800" b="0" cap="all" spc="0">
                <a:solidFill>
                  <a:schemeClr val="accent1"/>
                </a:solidFill>
                <a:latin typeface="+mj-lt"/>
              </a:defRPr>
            </a:lvl1pPr>
            <a:lvl2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2pPr>
            <a:lvl3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3pPr>
            <a:lvl4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4pPr>
            <a:lvl5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5pPr>
            <a:lvl6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6pPr>
            <a:lvl7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7pPr>
            <a:lvl8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8pPr>
            <a:lvl9pPr marL="0" indent="0">
              <a:lnSpc>
                <a:spcPct val="180000"/>
              </a:lnSpc>
              <a:spcBef>
                <a:spcPts val="0"/>
              </a:spcBef>
              <a:buFont typeface="Calibri Light" panose="020F0302020204030204" pitchFamily="34" charset="0"/>
              <a:buChar char="​"/>
              <a:defRPr sz="1800" b="0" cap="all" spc="0">
                <a:solidFill>
                  <a:schemeClr val="accent1"/>
                </a:solidFill>
                <a:latin typeface="+mj-lt"/>
              </a:defRPr>
            </a:lvl9pPr>
          </a:lstStyle>
          <a:p>
            <a:pPr lvl="0"/>
            <a:r>
              <a:rPr lang="en-GB" noProof="0" dirty="0"/>
              <a:t>Click to add agenda point, one line</a:t>
            </a:r>
          </a:p>
        </p:txBody>
      </p:sp>
      <p:cxnSp>
        <p:nvCxnSpPr>
          <p:cNvPr id="13" name="Straight Connector 12">
            <a:extLst>
              <a:ext uri="{FF2B5EF4-FFF2-40B4-BE49-F238E27FC236}">
                <a16:creationId xmlns:a16="http://schemas.microsoft.com/office/drawing/2014/main" id="{6179F212-179C-418D-8C5E-E170DB03D5B5}"/>
              </a:ext>
            </a:extLst>
          </p:cNvPr>
          <p:cNvCxnSpPr>
            <a:cxnSpLocks/>
          </p:cNvCxnSpPr>
          <p:nvPr userDrawn="1"/>
        </p:nvCxnSpPr>
        <p:spPr>
          <a:xfrm>
            <a:off x="4254919" y="719138"/>
            <a:ext cx="0" cy="5418137"/>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CC05B756-B8EC-4405-A684-6C7063F3BC7D}"/>
              </a:ext>
            </a:extLst>
          </p:cNvPr>
          <p:cNvSpPr>
            <a:spLocks noGrp="1"/>
          </p:cNvSpPr>
          <p:nvPr>
            <p:ph type="dt" sz="half" idx="18"/>
          </p:nvPr>
        </p:nvSpPr>
        <p:spPr/>
        <p:txBody>
          <a:bodyPr/>
          <a:lstStyle/>
          <a:p>
            <a:endParaRPr lang="en-GB" dirty="0"/>
          </a:p>
        </p:txBody>
      </p:sp>
      <p:sp>
        <p:nvSpPr>
          <p:cNvPr id="8" name="Footer Placeholder 7">
            <a:extLst>
              <a:ext uri="{FF2B5EF4-FFF2-40B4-BE49-F238E27FC236}">
                <a16:creationId xmlns:a16="http://schemas.microsoft.com/office/drawing/2014/main" id="{3EF6079A-D82D-4647-8490-BBA0DF29F46D}"/>
              </a:ext>
            </a:extLst>
          </p:cNvPr>
          <p:cNvSpPr>
            <a:spLocks noGrp="1"/>
          </p:cNvSpPr>
          <p:nvPr>
            <p:ph type="ftr" sz="quarter" idx="19"/>
          </p:nvPr>
        </p:nvSpPr>
        <p:spPr/>
        <p:txBody>
          <a:bodyPr/>
          <a:lstStyle/>
          <a:p>
            <a:r>
              <a:rPr lang="en-GB"/>
              <a:t>© 2023 JHF, PRHI &amp; WHAMglobal</a:t>
            </a:r>
            <a:endParaRPr lang="en-GB" dirty="0"/>
          </a:p>
        </p:txBody>
      </p:sp>
      <p:sp>
        <p:nvSpPr>
          <p:cNvPr id="9" name="Slide Number Placeholder 8">
            <a:extLst>
              <a:ext uri="{FF2B5EF4-FFF2-40B4-BE49-F238E27FC236}">
                <a16:creationId xmlns:a16="http://schemas.microsoft.com/office/drawing/2014/main" id="{1D682B90-1ABA-428B-8991-747BEFA94252}"/>
              </a:ext>
            </a:extLst>
          </p:cNvPr>
          <p:cNvSpPr>
            <a:spLocks noGrp="1"/>
          </p:cNvSpPr>
          <p:nvPr>
            <p:ph type="sldNum" sz="quarter" idx="20"/>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222876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4D3499-6199-4A1D-9741-B0AB5FA54D3D}"/>
              </a:ext>
            </a:extLst>
          </p:cNvPr>
          <p:cNvSpPr/>
          <p:nvPr userDrawn="1"/>
        </p:nvSpPr>
        <p:spPr>
          <a:xfrm>
            <a:off x="-1" y="1"/>
            <a:ext cx="12191999" cy="6858000"/>
          </a:xfrm>
          <a:prstGeom prst="rect">
            <a:avLst/>
          </a:prstGeom>
          <a:gradFill flip="none" rotWithShape="1">
            <a:gsLst>
              <a:gs pos="86000">
                <a:srgbClr val="1F538F"/>
              </a:gs>
              <a:gs pos="6000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bwMode="white">
          <a:xfrm>
            <a:off x="720000" y="720000"/>
            <a:ext cx="3344000" cy="5414100"/>
          </a:xfrm>
        </p:spPr>
        <p:txBody>
          <a:bodyPr anchor="ctr" anchorCtr="0"/>
          <a:lstStyle>
            <a:lvl1pPr>
              <a:defRPr sz="6000">
                <a:solidFill>
                  <a:srgbClr val="9EC3E1"/>
                </a:solidFill>
              </a:defRPr>
            </a:lvl1pPr>
          </a:lstStyle>
          <a:p>
            <a:r>
              <a:rPr lang="en-GB" dirty="0"/>
              <a:t>Click to add Agenda title</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bwMode="white">
          <a:xfrm>
            <a:off x="4994274" y="720000"/>
            <a:ext cx="504000" cy="5414100"/>
          </a:xfrm>
        </p:spPr>
        <p:txBody>
          <a:bodyPr anchor="ctr" anchorCtr="0"/>
          <a:lstStyle>
            <a:lvl1pPr marL="0" indent="0">
              <a:lnSpc>
                <a:spcPct val="180000"/>
              </a:lnSpc>
              <a:spcAft>
                <a:spcPts val="0"/>
              </a:spcAft>
              <a:buFont typeface="Calibri Light" panose="020F0302020204030204" pitchFamily="34" charset="0"/>
              <a:buChar char="​"/>
              <a:defRPr sz="1800" b="1" spc="0">
                <a:solidFill>
                  <a:srgbClr val="9EC3E1"/>
                </a:solidFill>
                <a:latin typeface="+mn-lt"/>
              </a:defRPr>
            </a:lvl1pPr>
            <a:lvl2pPr marL="0" indent="0">
              <a:lnSpc>
                <a:spcPct val="180000"/>
              </a:lnSpc>
              <a:spcAft>
                <a:spcPts val="0"/>
              </a:spcAft>
              <a:buFont typeface="Calibri Light" panose="020F0302020204030204" pitchFamily="34" charset="0"/>
              <a:buChar char="​"/>
              <a:defRPr sz="1800" b="1" spc="0">
                <a:solidFill>
                  <a:schemeClr val="accent3"/>
                </a:solidFill>
                <a:latin typeface="+mn-lt"/>
              </a:defRPr>
            </a:lvl2pPr>
            <a:lvl3pPr marL="0" indent="0">
              <a:lnSpc>
                <a:spcPct val="180000"/>
              </a:lnSpc>
              <a:spcAft>
                <a:spcPts val="0"/>
              </a:spcAft>
              <a:buFont typeface="Calibri Light" panose="020F0302020204030204" pitchFamily="34" charset="0"/>
              <a:buChar char="​"/>
              <a:defRPr sz="1800" b="1" spc="0">
                <a:solidFill>
                  <a:schemeClr val="accent3"/>
                </a:solidFill>
                <a:latin typeface="+mn-lt"/>
              </a:defRPr>
            </a:lvl3pPr>
            <a:lvl4pPr marL="0" indent="0">
              <a:lnSpc>
                <a:spcPct val="180000"/>
              </a:lnSpc>
              <a:spcBef>
                <a:spcPts val="0"/>
              </a:spcBef>
              <a:spcAft>
                <a:spcPts val="0"/>
              </a:spcAft>
              <a:buFont typeface="Calibri Light" panose="020F0302020204030204" pitchFamily="34" charset="0"/>
              <a:buChar char="​"/>
              <a:defRPr sz="1800" b="1" spc="0">
                <a:solidFill>
                  <a:schemeClr val="accent3"/>
                </a:solidFill>
                <a:latin typeface="+mn-lt"/>
              </a:defRPr>
            </a:lvl4pPr>
            <a:lvl5pPr marL="0" indent="0">
              <a:lnSpc>
                <a:spcPct val="180000"/>
              </a:lnSpc>
              <a:spcAft>
                <a:spcPts val="0"/>
              </a:spcAft>
              <a:buFont typeface="Calibri Light" panose="020F0302020204030204" pitchFamily="34" charset="0"/>
              <a:buChar char="​"/>
              <a:defRPr sz="1800" b="1" spc="0">
                <a:solidFill>
                  <a:schemeClr val="accent3"/>
                </a:solidFill>
                <a:latin typeface="+mn-lt"/>
              </a:defRPr>
            </a:lvl5pPr>
            <a:lvl6pPr marL="0" indent="0">
              <a:lnSpc>
                <a:spcPct val="180000"/>
              </a:lnSpc>
              <a:spcAft>
                <a:spcPts val="0"/>
              </a:spcAft>
              <a:buFont typeface="Calibri Light" panose="020F0302020204030204" pitchFamily="34" charset="0"/>
              <a:buChar char="​"/>
              <a:defRPr sz="1800" b="1" spc="0">
                <a:solidFill>
                  <a:schemeClr val="accent3"/>
                </a:solidFill>
                <a:latin typeface="+mn-lt"/>
              </a:defRPr>
            </a:lvl6pPr>
            <a:lvl7pPr marL="0" indent="0">
              <a:lnSpc>
                <a:spcPct val="180000"/>
              </a:lnSpc>
              <a:spcBef>
                <a:spcPts val="0"/>
              </a:spcBef>
              <a:spcAft>
                <a:spcPts val="0"/>
              </a:spcAft>
              <a:defRPr sz="1800" b="1" spc="0">
                <a:solidFill>
                  <a:schemeClr val="accent3"/>
                </a:solidFill>
                <a:latin typeface="+mn-lt"/>
              </a:defRPr>
            </a:lvl7pPr>
            <a:lvl8pPr marL="0" indent="0">
              <a:lnSpc>
                <a:spcPct val="180000"/>
              </a:lnSpc>
              <a:spcAft>
                <a:spcPts val="0"/>
              </a:spcAft>
              <a:defRPr sz="1800" b="1" spc="0">
                <a:solidFill>
                  <a:schemeClr val="accent3"/>
                </a:solidFill>
                <a:latin typeface="+mn-lt"/>
              </a:defRPr>
            </a:lvl8pPr>
            <a:lvl9pPr marL="0" indent="0">
              <a:lnSpc>
                <a:spcPct val="180000"/>
              </a:lnSpc>
              <a:spcBef>
                <a:spcPts val="0"/>
              </a:spcBef>
              <a:spcAft>
                <a:spcPts val="0"/>
              </a:spcAft>
              <a:defRPr sz="1800" b="1" spc="0">
                <a:solidFill>
                  <a:schemeClr val="accent3"/>
                </a:solidFill>
                <a:latin typeface="+mn-lt"/>
              </a:defRPr>
            </a:lvl9pPr>
          </a:lstStyle>
          <a:p>
            <a:pPr lvl="0"/>
            <a:r>
              <a:rPr lang="en-GB" dirty="0"/>
              <a:t>01</a:t>
            </a:r>
          </a:p>
        </p:txBody>
      </p:sp>
      <p:sp>
        <p:nvSpPr>
          <p:cNvPr id="7" name="Text Placeholder 2"/>
          <p:cNvSpPr>
            <a:spLocks noGrp="1"/>
          </p:cNvSpPr>
          <p:nvPr>
            <p:ph type="body" sz="quarter" idx="13" hasCustomPrompt="1"/>
          </p:nvPr>
        </p:nvSpPr>
        <p:spPr bwMode="white">
          <a:xfrm>
            <a:off x="5502174" y="720001"/>
            <a:ext cx="5969826" cy="5414100"/>
          </a:xfrm>
        </p:spPr>
        <p:txBody>
          <a:bodyPr anchor="ctr" anchorCtr="0"/>
          <a:lstStyle>
            <a:lvl1pPr marL="0" indent="0">
              <a:lnSpc>
                <a:spcPct val="180000"/>
              </a:lnSpc>
              <a:spcAft>
                <a:spcPts val="0"/>
              </a:spcAft>
              <a:buFont typeface="Calibri Light" panose="020F0302020204030204" pitchFamily="34" charset="0"/>
              <a:buChar char="​"/>
              <a:defRPr sz="1800" b="0" cap="all" spc="0">
                <a:solidFill>
                  <a:schemeClr val="bg1"/>
                </a:solidFill>
                <a:latin typeface="+mj-lt"/>
              </a:defRPr>
            </a:lvl1pPr>
            <a:lvl2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2pPr>
            <a:lvl3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3pPr>
            <a:lvl4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4pPr>
            <a:lvl5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5pPr>
            <a:lvl6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6pPr>
            <a:lvl7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7pPr>
            <a:lvl8pPr marL="0" indent="0">
              <a:lnSpc>
                <a:spcPct val="180000"/>
              </a:lnSpc>
              <a:spcBef>
                <a:spcPts val="0"/>
              </a:spcBef>
              <a:spcAft>
                <a:spcPts val="0"/>
              </a:spcAft>
              <a:buFont typeface="Calibri Light" panose="020F0302020204030204" pitchFamily="34" charset="0"/>
              <a:buChar char="​"/>
              <a:defRPr sz="1800" b="0" cap="all" spc="0">
                <a:solidFill>
                  <a:schemeClr val="accent1"/>
                </a:solidFill>
                <a:latin typeface="+mj-lt"/>
              </a:defRPr>
            </a:lvl8pPr>
            <a:lvl9pPr marL="0" indent="0">
              <a:lnSpc>
                <a:spcPct val="180000"/>
              </a:lnSpc>
              <a:spcBef>
                <a:spcPts val="0"/>
              </a:spcBef>
              <a:buFont typeface="Calibri Light" panose="020F0302020204030204" pitchFamily="34" charset="0"/>
              <a:buChar char="​"/>
              <a:defRPr sz="1800" b="0" cap="all" spc="0">
                <a:solidFill>
                  <a:schemeClr val="accent1"/>
                </a:solidFill>
                <a:latin typeface="+mj-lt"/>
              </a:defRPr>
            </a:lvl9pPr>
          </a:lstStyle>
          <a:p>
            <a:pPr lvl="0"/>
            <a:r>
              <a:rPr lang="en-GB" noProof="0" dirty="0"/>
              <a:t>Click to add agenda point, one line</a:t>
            </a:r>
          </a:p>
        </p:txBody>
      </p:sp>
      <p:cxnSp>
        <p:nvCxnSpPr>
          <p:cNvPr id="13" name="Straight Connector 12">
            <a:extLst>
              <a:ext uri="{FF2B5EF4-FFF2-40B4-BE49-F238E27FC236}">
                <a16:creationId xmlns:a16="http://schemas.microsoft.com/office/drawing/2014/main" id="{6179F212-179C-418D-8C5E-E170DB03D5B5}"/>
              </a:ext>
            </a:extLst>
          </p:cNvPr>
          <p:cNvCxnSpPr>
            <a:cxnSpLocks/>
          </p:cNvCxnSpPr>
          <p:nvPr userDrawn="1"/>
        </p:nvCxnSpPr>
        <p:spPr>
          <a:xfrm>
            <a:off x="4254919" y="719138"/>
            <a:ext cx="0" cy="5418137"/>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CC05B756-B8EC-4405-A684-6C7063F3BC7D}"/>
              </a:ext>
            </a:extLst>
          </p:cNvPr>
          <p:cNvSpPr>
            <a:spLocks noGrp="1"/>
          </p:cNvSpPr>
          <p:nvPr>
            <p:ph type="dt" sz="half" idx="18"/>
          </p:nvPr>
        </p:nvSpPr>
        <p:spPr bwMode="white"/>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3EF6079A-D82D-4647-8490-BBA0DF29F46D}"/>
              </a:ext>
            </a:extLst>
          </p:cNvPr>
          <p:cNvSpPr>
            <a:spLocks noGrp="1"/>
          </p:cNvSpPr>
          <p:nvPr>
            <p:ph type="ftr" sz="quarter" idx="19"/>
          </p:nvPr>
        </p:nvSpPr>
        <p:spPr bwMode="white"/>
        <p:txBody>
          <a:bodyPr/>
          <a:lstStyle>
            <a:lvl1pPr>
              <a:defRPr>
                <a:solidFill>
                  <a:schemeClr val="bg1"/>
                </a:solidFill>
              </a:defRPr>
            </a:lvl1pPr>
          </a:lstStyle>
          <a:p>
            <a:r>
              <a:rPr lang="en-GB"/>
              <a:t>© 2023 JHF, PRHI &amp; WHAMglobal</a:t>
            </a:r>
            <a:endParaRPr lang="en-GB" dirty="0"/>
          </a:p>
        </p:txBody>
      </p:sp>
      <p:sp>
        <p:nvSpPr>
          <p:cNvPr id="9" name="Slide Number Placeholder 8">
            <a:extLst>
              <a:ext uri="{FF2B5EF4-FFF2-40B4-BE49-F238E27FC236}">
                <a16:creationId xmlns:a16="http://schemas.microsoft.com/office/drawing/2014/main" id="{1D682B90-1ABA-428B-8991-747BEFA94252}"/>
              </a:ext>
            </a:extLst>
          </p:cNvPr>
          <p:cNvSpPr>
            <a:spLocks noGrp="1"/>
          </p:cNvSpPr>
          <p:nvPr>
            <p:ph type="sldNum" sz="quarter" idx="20"/>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645997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er A">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0001" y="720000"/>
            <a:ext cx="7407999" cy="990000"/>
          </a:xfrm>
        </p:spPr>
        <p:txBody>
          <a:bodyPr/>
          <a:lstStyle>
            <a:lvl1pPr marL="0" indent="0" algn="l">
              <a:lnSpc>
                <a:spcPct val="70000"/>
              </a:lnSpc>
              <a:spcBef>
                <a:spcPts val="0"/>
              </a:spcBef>
              <a:spcAft>
                <a:spcPts val="0"/>
              </a:spcAft>
              <a:buFontTx/>
              <a:buNone/>
              <a:defRPr sz="8800" b="1" i="0" spc="200" baseline="0">
                <a:solidFill>
                  <a:schemeClr val="accent3"/>
                </a:solidFill>
                <a:latin typeface="+mj-lt"/>
              </a:defRPr>
            </a:lvl1pPr>
            <a:lvl2pPr marL="0" indent="0" algn="l">
              <a:buFontTx/>
              <a:buNone/>
              <a:defRPr sz="2000" b="0" i="0">
                <a:solidFill>
                  <a:schemeClr val="accent3"/>
                </a:solidFill>
                <a:latin typeface="+mj-lt"/>
              </a:defRPr>
            </a:lvl2pPr>
            <a:lvl3pPr marL="0" indent="0" algn="l">
              <a:buFontTx/>
              <a:buNone/>
              <a:defRPr sz="2000" b="0" i="0">
                <a:solidFill>
                  <a:schemeClr val="accent3"/>
                </a:solidFill>
                <a:latin typeface="+mj-lt"/>
              </a:defRPr>
            </a:lvl3pPr>
            <a:lvl4pPr marL="0" indent="0" algn="l">
              <a:buFontTx/>
              <a:buNone/>
              <a:defRPr sz="2000" b="0" i="0">
                <a:solidFill>
                  <a:schemeClr val="accent3"/>
                </a:solidFill>
                <a:latin typeface="+mj-lt"/>
              </a:defRPr>
            </a:lvl4pPr>
            <a:lvl5pPr marL="0" indent="0" algn="l">
              <a:buFontTx/>
              <a:buNone/>
              <a:defRPr sz="2000" b="0" i="0">
                <a:solidFill>
                  <a:schemeClr val="accent3"/>
                </a:solidFill>
                <a:latin typeface="+mj-lt"/>
              </a:defRPr>
            </a:lvl5pPr>
            <a:lvl6pPr marL="0" indent="0" algn="l">
              <a:buFontTx/>
              <a:buNone/>
              <a:defRPr sz="2000" b="0" i="0">
                <a:solidFill>
                  <a:schemeClr val="accent3"/>
                </a:solidFill>
                <a:latin typeface="+mj-lt"/>
              </a:defRPr>
            </a:lvl6pPr>
            <a:lvl7pPr marL="0" indent="0" algn="l">
              <a:buFontTx/>
              <a:buNone/>
              <a:defRPr sz="2000" b="0" i="0">
                <a:solidFill>
                  <a:schemeClr val="accent3"/>
                </a:solidFill>
                <a:latin typeface="+mj-lt"/>
              </a:defRPr>
            </a:lvl7pPr>
            <a:lvl8pPr marL="0" indent="0" algn="l">
              <a:buFontTx/>
              <a:buNone/>
              <a:defRPr sz="2000" b="0" i="0">
                <a:solidFill>
                  <a:schemeClr val="accent3"/>
                </a:solidFill>
                <a:latin typeface="+mj-lt"/>
              </a:defRPr>
            </a:lvl8pPr>
            <a:lvl9pPr marL="0" indent="0" algn="l">
              <a:buFontTx/>
              <a:buNone/>
              <a:tabLst/>
              <a:defRPr sz="2000" b="0" i="0">
                <a:solidFill>
                  <a:schemeClr val="accent3"/>
                </a:solidFill>
                <a:latin typeface="+mj-lt"/>
              </a:defRPr>
            </a:lvl9pPr>
          </a:lstStyle>
          <a:p>
            <a:r>
              <a:rPr lang="en-GB" dirty="0"/>
              <a:t>01</a:t>
            </a:r>
          </a:p>
        </p:txBody>
      </p:sp>
      <p:sp>
        <p:nvSpPr>
          <p:cNvPr id="2" name="Title 1"/>
          <p:cNvSpPr>
            <a:spLocks noGrp="1"/>
          </p:cNvSpPr>
          <p:nvPr>
            <p:ph type="ctrTitle" hasCustomPrompt="1"/>
          </p:nvPr>
        </p:nvSpPr>
        <p:spPr>
          <a:xfrm>
            <a:off x="720001" y="2070000"/>
            <a:ext cx="7407999" cy="4068000"/>
          </a:xfrm>
        </p:spPr>
        <p:txBody>
          <a:bodyPr anchor="t" anchorCtr="0"/>
          <a:lstStyle>
            <a:lvl1pPr algn="l">
              <a:lnSpc>
                <a:spcPct val="70000"/>
              </a:lnSpc>
              <a:defRPr sz="8800" spc="200" baseline="0">
                <a:solidFill>
                  <a:schemeClr val="accent1"/>
                </a:solidFill>
              </a:defRPr>
            </a:lvl1pPr>
          </a:lstStyle>
          <a:p>
            <a:r>
              <a:rPr lang="en-GB" noProof="0" dirty="0"/>
              <a:t>Click to add title</a:t>
            </a:r>
            <a:endParaRPr lang="en-GB" dirty="0"/>
          </a:p>
        </p:txBody>
      </p:sp>
      <p:sp>
        <p:nvSpPr>
          <p:cNvPr id="8" name="Line top Placeholder 20">
            <a:extLst>
              <a:ext uri="{FF2B5EF4-FFF2-40B4-BE49-F238E27FC236}">
                <a16:creationId xmlns:a16="http://schemas.microsoft.com/office/drawing/2014/main" id="{17D7D54B-6527-4825-8FAD-96E4FC82CBA3}"/>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4" name="Date Placeholder 3">
            <a:extLst>
              <a:ext uri="{FF2B5EF4-FFF2-40B4-BE49-F238E27FC236}">
                <a16:creationId xmlns:a16="http://schemas.microsoft.com/office/drawing/2014/main" id="{9DD49B7C-35D2-4BFC-B626-23B04DABA913}"/>
              </a:ext>
            </a:extLst>
          </p:cNvPr>
          <p:cNvSpPr>
            <a:spLocks noGrp="1"/>
          </p:cNvSpPr>
          <p:nvPr>
            <p:ph type="dt" sz="half" idx="25"/>
          </p:nvPr>
        </p:nvSpPr>
        <p:spPr/>
        <p:txBody>
          <a:bodyPr/>
          <a:lstStyle/>
          <a:p>
            <a:endParaRPr lang="en-GB" dirty="0"/>
          </a:p>
        </p:txBody>
      </p:sp>
      <p:sp>
        <p:nvSpPr>
          <p:cNvPr id="5"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p:txBody>
          <a:body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87622414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er B">
    <p:bg>
      <p:bgRef idx="1001">
        <a:schemeClr val="bg1"/>
      </p:bgRef>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E0C563F6-8703-41DE-B60C-BA1FA176A35A}"/>
              </a:ext>
            </a:extLst>
          </p:cNvPr>
          <p:cNvSpPr/>
          <p:nvPr userDrawn="1"/>
        </p:nvSpPr>
        <p:spPr>
          <a:xfrm>
            <a:off x="0" y="1"/>
            <a:ext cx="12192000" cy="6858000"/>
          </a:xfrm>
          <a:prstGeom prst="rect">
            <a:avLst/>
          </a:prstGeom>
          <a:gradFill flip="none" rotWithShape="1">
            <a:gsLst>
              <a:gs pos="38000">
                <a:srgbClr val="D8E7F3"/>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Subtitle 2"/>
          <p:cNvSpPr>
            <a:spLocks noGrp="1"/>
          </p:cNvSpPr>
          <p:nvPr>
            <p:ph type="subTitle" idx="1" hasCustomPrompt="1"/>
          </p:nvPr>
        </p:nvSpPr>
        <p:spPr>
          <a:xfrm>
            <a:off x="720001" y="720000"/>
            <a:ext cx="7407999" cy="990000"/>
          </a:xfrm>
        </p:spPr>
        <p:txBody>
          <a:bodyPr/>
          <a:lstStyle>
            <a:lvl1pPr marL="0" indent="0" algn="l">
              <a:lnSpc>
                <a:spcPct val="70000"/>
              </a:lnSpc>
              <a:spcBef>
                <a:spcPts val="0"/>
              </a:spcBef>
              <a:spcAft>
                <a:spcPts val="0"/>
              </a:spcAft>
              <a:buFontTx/>
              <a:buNone/>
              <a:defRPr sz="8800" b="1" i="0" spc="200" baseline="0">
                <a:solidFill>
                  <a:schemeClr val="accent3"/>
                </a:solidFill>
                <a:latin typeface="+mj-lt"/>
              </a:defRPr>
            </a:lvl1pPr>
            <a:lvl2pPr marL="0" indent="0" algn="l">
              <a:buFontTx/>
              <a:buNone/>
              <a:defRPr sz="2000" b="0" i="0">
                <a:solidFill>
                  <a:schemeClr val="accent3"/>
                </a:solidFill>
                <a:latin typeface="+mj-lt"/>
              </a:defRPr>
            </a:lvl2pPr>
            <a:lvl3pPr marL="0" indent="0" algn="l">
              <a:buFontTx/>
              <a:buNone/>
              <a:defRPr sz="2000" b="0" i="0">
                <a:solidFill>
                  <a:schemeClr val="accent3"/>
                </a:solidFill>
                <a:latin typeface="+mj-lt"/>
              </a:defRPr>
            </a:lvl3pPr>
            <a:lvl4pPr marL="0" indent="0" algn="l">
              <a:buFontTx/>
              <a:buNone/>
              <a:defRPr sz="2000" b="0" i="0">
                <a:solidFill>
                  <a:schemeClr val="accent3"/>
                </a:solidFill>
                <a:latin typeface="+mj-lt"/>
              </a:defRPr>
            </a:lvl4pPr>
            <a:lvl5pPr marL="0" indent="0" algn="l">
              <a:buFontTx/>
              <a:buNone/>
              <a:defRPr sz="2000" b="0" i="0">
                <a:solidFill>
                  <a:schemeClr val="accent3"/>
                </a:solidFill>
                <a:latin typeface="+mj-lt"/>
              </a:defRPr>
            </a:lvl5pPr>
            <a:lvl6pPr marL="0" indent="0" algn="l">
              <a:buFontTx/>
              <a:buNone/>
              <a:defRPr sz="2000" b="0" i="0">
                <a:solidFill>
                  <a:schemeClr val="accent3"/>
                </a:solidFill>
                <a:latin typeface="+mj-lt"/>
              </a:defRPr>
            </a:lvl6pPr>
            <a:lvl7pPr marL="0" indent="0" algn="l">
              <a:buFontTx/>
              <a:buNone/>
              <a:defRPr sz="2000" b="0" i="0">
                <a:solidFill>
                  <a:schemeClr val="accent3"/>
                </a:solidFill>
                <a:latin typeface="+mj-lt"/>
              </a:defRPr>
            </a:lvl7pPr>
            <a:lvl8pPr marL="0" indent="0" algn="l">
              <a:buFontTx/>
              <a:buNone/>
              <a:defRPr sz="2000" b="0" i="0">
                <a:solidFill>
                  <a:schemeClr val="accent3"/>
                </a:solidFill>
                <a:latin typeface="+mj-lt"/>
              </a:defRPr>
            </a:lvl8pPr>
            <a:lvl9pPr marL="0" indent="0" algn="l">
              <a:buFontTx/>
              <a:buNone/>
              <a:tabLst/>
              <a:defRPr sz="2000" b="0" i="0">
                <a:solidFill>
                  <a:schemeClr val="accent3"/>
                </a:solidFill>
                <a:latin typeface="+mj-lt"/>
              </a:defRPr>
            </a:lvl9pPr>
          </a:lstStyle>
          <a:p>
            <a:r>
              <a:rPr lang="en-GB" dirty="0"/>
              <a:t>01</a:t>
            </a:r>
          </a:p>
        </p:txBody>
      </p:sp>
      <p:sp>
        <p:nvSpPr>
          <p:cNvPr id="2" name="Title 1"/>
          <p:cNvSpPr>
            <a:spLocks noGrp="1"/>
          </p:cNvSpPr>
          <p:nvPr>
            <p:ph type="ctrTitle" hasCustomPrompt="1"/>
          </p:nvPr>
        </p:nvSpPr>
        <p:spPr>
          <a:xfrm>
            <a:off x="720001" y="2070000"/>
            <a:ext cx="7407999" cy="4068000"/>
          </a:xfrm>
        </p:spPr>
        <p:txBody>
          <a:bodyPr anchor="t" anchorCtr="0"/>
          <a:lstStyle>
            <a:lvl1pPr algn="l">
              <a:lnSpc>
                <a:spcPct val="70000"/>
              </a:lnSpc>
              <a:defRPr sz="8800" spc="200" baseline="0">
                <a:solidFill>
                  <a:schemeClr val="accent1"/>
                </a:solidFill>
              </a:defRPr>
            </a:lvl1pPr>
          </a:lstStyle>
          <a:p>
            <a:r>
              <a:rPr lang="en-GB" noProof="0" dirty="0"/>
              <a:t>Click to add title</a:t>
            </a:r>
            <a:endParaRPr lang="en-GB" dirty="0"/>
          </a:p>
        </p:txBody>
      </p:sp>
      <p:sp>
        <p:nvSpPr>
          <p:cNvPr id="8" name="Line top Placeholder 20">
            <a:extLst>
              <a:ext uri="{FF2B5EF4-FFF2-40B4-BE49-F238E27FC236}">
                <a16:creationId xmlns:a16="http://schemas.microsoft.com/office/drawing/2014/main" id="{17D7D54B-6527-4825-8FAD-96E4FC82CBA3}"/>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4" name="Date Placeholder 3">
            <a:extLst>
              <a:ext uri="{FF2B5EF4-FFF2-40B4-BE49-F238E27FC236}">
                <a16:creationId xmlns:a16="http://schemas.microsoft.com/office/drawing/2014/main" id="{9DD49B7C-35D2-4BFC-B626-23B04DABA913}"/>
              </a:ext>
            </a:extLst>
          </p:cNvPr>
          <p:cNvSpPr>
            <a:spLocks noGrp="1"/>
          </p:cNvSpPr>
          <p:nvPr>
            <p:ph type="dt" sz="half" idx="25"/>
          </p:nvPr>
        </p:nvSpPr>
        <p:spPr/>
        <p:txBody>
          <a:bodyPr/>
          <a:lstStyle/>
          <a:p>
            <a:endParaRPr lang="en-GB" dirty="0"/>
          </a:p>
        </p:txBody>
      </p:sp>
      <p:sp>
        <p:nvSpPr>
          <p:cNvPr id="5"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p:txBody>
          <a:body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58666812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er C">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824EA17E-DC7C-4D02-AAE1-305C779963D7}"/>
              </a:ext>
            </a:extLst>
          </p:cNvPr>
          <p:cNvSpPr/>
          <p:nvPr userDrawn="1"/>
        </p:nvSpPr>
        <p:spPr>
          <a:xfrm>
            <a:off x="-1" y="1"/>
            <a:ext cx="12191999" cy="6858000"/>
          </a:xfrm>
          <a:prstGeom prst="rect">
            <a:avLst/>
          </a:prstGeom>
          <a:gradFill flip="none" rotWithShape="1">
            <a:gsLst>
              <a:gs pos="86000">
                <a:srgbClr val="1F538F"/>
              </a:gs>
              <a:gs pos="6000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Subtitle 2"/>
          <p:cNvSpPr>
            <a:spLocks noGrp="1"/>
          </p:cNvSpPr>
          <p:nvPr>
            <p:ph type="subTitle" idx="1" hasCustomPrompt="1"/>
          </p:nvPr>
        </p:nvSpPr>
        <p:spPr bwMode="white">
          <a:xfrm>
            <a:off x="720001" y="720000"/>
            <a:ext cx="7407999" cy="990000"/>
          </a:xfrm>
        </p:spPr>
        <p:txBody>
          <a:bodyPr/>
          <a:lstStyle>
            <a:lvl1pPr marL="0" indent="0" algn="l">
              <a:lnSpc>
                <a:spcPct val="70000"/>
              </a:lnSpc>
              <a:spcBef>
                <a:spcPts val="0"/>
              </a:spcBef>
              <a:spcAft>
                <a:spcPts val="0"/>
              </a:spcAft>
              <a:buFontTx/>
              <a:buNone/>
              <a:defRPr sz="8800" b="1" i="0" spc="200" baseline="0">
                <a:solidFill>
                  <a:schemeClr val="accent3"/>
                </a:solidFill>
                <a:latin typeface="+mj-lt"/>
              </a:defRPr>
            </a:lvl1pPr>
            <a:lvl2pPr marL="0" indent="0" algn="l">
              <a:buFontTx/>
              <a:buNone/>
              <a:defRPr sz="2000" b="0" i="0">
                <a:solidFill>
                  <a:schemeClr val="accent3"/>
                </a:solidFill>
                <a:latin typeface="+mj-lt"/>
              </a:defRPr>
            </a:lvl2pPr>
            <a:lvl3pPr marL="0" indent="0" algn="l">
              <a:buFontTx/>
              <a:buNone/>
              <a:defRPr sz="2000" b="0" i="0">
                <a:solidFill>
                  <a:schemeClr val="accent3"/>
                </a:solidFill>
                <a:latin typeface="+mj-lt"/>
              </a:defRPr>
            </a:lvl3pPr>
            <a:lvl4pPr marL="0" indent="0" algn="l">
              <a:buFontTx/>
              <a:buNone/>
              <a:defRPr sz="2000" b="0" i="0">
                <a:solidFill>
                  <a:schemeClr val="accent3"/>
                </a:solidFill>
                <a:latin typeface="+mj-lt"/>
              </a:defRPr>
            </a:lvl4pPr>
            <a:lvl5pPr marL="0" indent="0" algn="l">
              <a:buFontTx/>
              <a:buNone/>
              <a:defRPr sz="2000" b="0" i="0">
                <a:solidFill>
                  <a:schemeClr val="accent3"/>
                </a:solidFill>
                <a:latin typeface="+mj-lt"/>
              </a:defRPr>
            </a:lvl5pPr>
            <a:lvl6pPr marL="0" indent="0" algn="l">
              <a:buFontTx/>
              <a:buNone/>
              <a:defRPr sz="2000" b="0" i="0">
                <a:solidFill>
                  <a:schemeClr val="accent3"/>
                </a:solidFill>
                <a:latin typeface="+mj-lt"/>
              </a:defRPr>
            </a:lvl6pPr>
            <a:lvl7pPr marL="0" indent="0" algn="l">
              <a:buFontTx/>
              <a:buNone/>
              <a:defRPr sz="2000" b="0" i="0">
                <a:solidFill>
                  <a:schemeClr val="accent3"/>
                </a:solidFill>
                <a:latin typeface="+mj-lt"/>
              </a:defRPr>
            </a:lvl7pPr>
            <a:lvl8pPr marL="0" indent="0" algn="l">
              <a:buFontTx/>
              <a:buNone/>
              <a:defRPr sz="2000" b="0" i="0">
                <a:solidFill>
                  <a:schemeClr val="accent3"/>
                </a:solidFill>
                <a:latin typeface="+mj-lt"/>
              </a:defRPr>
            </a:lvl8pPr>
            <a:lvl9pPr marL="0" indent="0" algn="l">
              <a:buFontTx/>
              <a:buNone/>
              <a:tabLst/>
              <a:defRPr sz="2000" b="0" i="0">
                <a:solidFill>
                  <a:schemeClr val="accent3"/>
                </a:solidFill>
                <a:latin typeface="+mj-lt"/>
              </a:defRPr>
            </a:lvl9pPr>
          </a:lstStyle>
          <a:p>
            <a:r>
              <a:rPr lang="en-GB" dirty="0"/>
              <a:t>01</a:t>
            </a:r>
          </a:p>
        </p:txBody>
      </p:sp>
      <p:sp>
        <p:nvSpPr>
          <p:cNvPr id="2" name="Title 1"/>
          <p:cNvSpPr>
            <a:spLocks noGrp="1"/>
          </p:cNvSpPr>
          <p:nvPr>
            <p:ph type="ctrTitle" hasCustomPrompt="1"/>
          </p:nvPr>
        </p:nvSpPr>
        <p:spPr bwMode="white">
          <a:xfrm>
            <a:off x="720001" y="2070000"/>
            <a:ext cx="7407999" cy="4068000"/>
          </a:xfrm>
        </p:spPr>
        <p:txBody>
          <a:bodyPr anchor="t" anchorCtr="0"/>
          <a:lstStyle>
            <a:lvl1pPr algn="l">
              <a:lnSpc>
                <a:spcPct val="70000"/>
              </a:lnSpc>
              <a:defRPr sz="8800" spc="200" baseline="0">
                <a:solidFill>
                  <a:schemeClr val="bg1"/>
                </a:solidFill>
              </a:defRPr>
            </a:lvl1pPr>
          </a:lstStyle>
          <a:p>
            <a:r>
              <a:rPr lang="en-GB" noProof="0" dirty="0"/>
              <a:t>Click to add title</a:t>
            </a:r>
            <a:endParaRPr lang="en-GB" dirty="0"/>
          </a:p>
        </p:txBody>
      </p:sp>
      <p:sp>
        <p:nvSpPr>
          <p:cNvPr id="8" name="Line top Placeholder 20">
            <a:extLst>
              <a:ext uri="{FF2B5EF4-FFF2-40B4-BE49-F238E27FC236}">
                <a16:creationId xmlns:a16="http://schemas.microsoft.com/office/drawing/2014/main" id="{17D7D54B-6527-4825-8FAD-96E4FC82CBA3}"/>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4" name="Date Placeholder 3">
            <a:extLst>
              <a:ext uri="{FF2B5EF4-FFF2-40B4-BE49-F238E27FC236}">
                <a16:creationId xmlns:a16="http://schemas.microsoft.com/office/drawing/2014/main" id="{9DD49B7C-35D2-4BFC-B626-23B04DABA913}"/>
              </a:ext>
            </a:extLst>
          </p:cNvPr>
          <p:cNvSpPr>
            <a:spLocks noGrp="1"/>
          </p:cNvSpPr>
          <p:nvPr>
            <p:ph type="dt" sz="half" idx="25"/>
          </p:nvPr>
        </p:nvSpPr>
        <p:spPr bwMode="white"/>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bwMode="white"/>
        <p:txBody>
          <a:bodyPr/>
          <a:lstStyle>
            <a:lvl1pPr>
              <a:defRPr>
                <a:solidFill>
                  <a:schemeClr val="bg1"/>
                </a:solidFill>
              </a:defRPr>
            </a:lvl1p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10251337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eaker D">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824EA17E-DC7C-4D02-AAE1-305C779963D7}"/>
              </a:ext>
            </a:extLst>
          </p:cNvPr>
          <p:cNvSpPr/>
          <p:nvPr userDrawn="1"/>
        </p:nvSpPr>
        <p:spPr>
          <a:xfrm>
            <a:off x="-1" y="1"/>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Date Placeholder 3">
            <a:extLst>
              <a:ext uri="{FF2B5EF4-FFF2-40B4-BE49-F238E27FC236}">
                <a16:creationId xmlns:a16="http://schemas.microsoft.com/office/drawing/2014/main" id="{9DD49B7C-35D2-4BFC-B626-23B04DABA913}"/>
              </a:ext>
            </a:extLst>
          </p:cNvPr>
          <p:cNvSpPr>
            <a:spLocks noGrp="1"/>
          </p:cNvSpPr>
          <p:nvPr>
            <p:ph type="dt" sz="half" idx="25"/>
          </p:nvPr>
        </p:nvSpPr>
        <p:spPr bwMode="white"/>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bwMode="white"/>
        <p:txBody>
          <a:bodyPr/>
          <a:lstStyle>
            <a:lvl1pPr>
              <a:defRPr>
                <a:solidFill>
                  <a:schemeClr val="bg1"/>
                </a:solidFill>
              </a:defRPr>
            </a:lvl1p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
        <p:nvSpPr>
          <p:cNvPr id="13" name="Subtitle 2">
            <a:extLst>
              <a:ext uri="{FF2B5EF4-FFF2-40B4-BE49-F238E27FC236}">
                <a16:creationId xmlns:a16="http://schemas.microsoft.com/office/drawing/2014/main" id="{027A15A9-232F-E54B-8125-1547426CCD53}"/>
              </a:ext>
            </a:extLst>
          </p:cNvPr>
          <p:cNvSpPr>
            <a:spLocks noGrp="1"/>
          </p:cNvSpPr>
          <p:nvPr>
            <p:ph type="subTitle" idx="1"/>
          </p:nvPr>
        </p:nvSpPr>
        <p:spPr>
          <a:xfrm>
            <a:off x="719999" y="4025153"/>
            <a:ext cx="10748101" cy="237600"/>
          </a:xfrm>
        </p:spPr>
        <p:txBody>
          <a:bodyPr anchor="b" anchorCtr="0"/>
          <a:lstStyle>
            <a:lvl1pPr marL="0" indent="0" algn="ctr">
              <a:lnSpc>
                <a:spcPct val="100000"/>
              </a:lnSpc>
              <a:spcBef>
                <a:spcPts val="0"/>
              </a:spcBef>
              <a:spcAft>
                <a:spcPts val="0"/>
              </a:spcAft>
              <a:buFont typeface="Calibri Light" panose="020F0302020204030204" pitchFamily="34" charset="0"/>
              <a:buChar char="​"/>
              <a:defRPr sz="1400" b="1" cap="all" spc="200" baseline="0">
                <a:solidFill>
                  <a:schemeClr val="accent2">
                    <a:lumMod val="40000"/>
                    <a:lumOff val="60000"/>
                  </a:schemeClr>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endParaRPr lang="en-GB" dirty="0"/>
          </a:p>
        </p:txBody>
      </p:sp>
      <p:sp>
        <p:nvSpPr>
          <p:cNvPr id="14" name="Title 1">
            <a:extLst>
              <a:ext uri="{FF2B5EF4-FFF2-40B4-BE49-F238E27FC236}">
                <a16:creationId xmlns:a16="http://schemas.microsoft.com/office/drawing/2014/main" id="{5A66EABD-2902-E14D-8B4D-782A5A1CAE34}"/>
              </a:ext>
            </a:extLst>
          </p:cNvPr>
          <p:cNvSpPr>
            <a:spLocks noGrp="1"/>
          </p:cNvSpPr>
          <p:nvPr>
            <p:ph type="ctrTitle" hasCustomPrompt="1"/>
          </p:nvPr>
        </p:nvSpPr>
        <p:spPr>
          <a:xfrm>
            <a:off x="720000" y="3186751"/>
            <a:ext cx="10748100" cy="807847"/>
          </a:xfrm>
        </p:spPr>
        <p:txBody>
          <a:bodyPr anchor="t" anchorCtr="0"/>
          <a:lstStyle>
            <a:lvl1pPr algn="ctr">
              <a:lnSpc>
                <a:spcPct val="80000"/>
              </a:lnSpc>
              <a:defRPr sz="7200">
                <a:solidFill>
                  <a:schemeClr val="bg1"/>
                </a:solidFill>
              </a:defRPr>
            </a:lvl1pPr>
          </a:lstStyle>
          <a:p>
            <a:r>
              <a:rPr lang="en-GB" dirty="0"/>
              <a:t>Click to add Divider title</a:t>
            </a:r>
          </a:p>
        </p:txBody>
      </p:sp>
    </p:spTree>
    <p:extLst>
      <p:ext uri="{BB962C8B-B14F-4D97-AF65-F5344CB8AC3E}">
        <p14:creationId xmlns:p14="http://schemas.microsoft.com/office/powerpoint/2010/main" val="341957911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er 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5651E5-97B9-0441-9AEE-52165D8830C1}"/>
              </a:ext>
            </a:extLst>
          </p:cNvPr>
          <p:cNvSpPr/>
          <p:nvPr userDrawn="1"/>
        </p:nvSpPr>
        <p:spPr bwMode="auto">
          <a:xfrm>
            <a:off x="0" y="1"/>
            <a:ext cx="12192000" cy="6857999"/>
          </a:xfrm>
          <a:prstGeom prst="rect">
            <a:avLst/>
          </a:prstGeom>
          <a:solidFill>
            <a:schemeClr val="accent2"/>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8" name="Rectangle 7">
            <a:extLst>
              <a:ext uri="{FF2B5EF4-FFF2-40B4-BE49-F238E27FC236}">
                <a16:creationId xmlns:a16="http://schemas.microsoft.com/office/drawing/2014/main" id="{C0B88D29-FDF9-AC4E-B505-389A519EC83C}"/>
              </a:ext>
            </a:extLst>
          </p:cNvPr>
          <p:cNvSpPr/>
          <p:nvPr userDrawn="1"/>
        </p:nvSpPr>
        <p:spPr>
          <a:xfrm rot="10800000">
            <a:off x="0" y="15368"/>
            <a:ext cx="12178055" cy="6842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Date Placeholder 3">
            <a:extLst>
              <a:ext uri="{FF2B5EF4-FFF2-40B4-BE49-F238E27FC236}">
                <a16:creationId xmlns:a16="http://schemas.microsoft.com/office/drawing/2014/main" id="{9DD49B7C-35D2-4BFC-B626-23B04DABA913}"/>
              </a:ext>
            </a:extLst>
          </p:cNvPr>
          <p:cNvSpPr>
            <a:spLocks noGrp="1"/>
          </p:cNvSpPr>
          <p:nvPr>
            <p:ph type="dt" sz="half" idx="25"/>
          </p:nvPr>
        </p:nvSpPr>
        <p:spPr bwMode="white"/>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bwMode="white"/>
        <p:txBody>
          <a:bodyPr/>
          <a:lstStyle>
            <a:lvl1pPr>
              <a:defRPr>
                <a:solidFill>
                  <a:schemeClr val="bg1"/>
                </a:solidFill>
              </a:defRPr>
            </a:lvl1p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
        <p:nvSpPr>
          <p:cNvPr id="12" name="Subtitle 2">
            <a:extLst>
              <a:ext uri="{FF2B5EF4-FFF2-40B4-BE49-F238E27FC236}">
                <a16:creationId xmlns:a16="http://schemas.microsoft.com/office/drawing/2014/main" id="{CD3985FA-5372-DB45-82B6-272C2BA82CAC}"/>
              </a:ext>
            </a:extLst>
          </p:cNvPr>
          <p:cNvSpPr>
            <a:spLocks noGrp="1"/>
          </p:cNvSpPr>
          <p:nvPr>
            <p:ph type="subTitle" idx="1"/>
          </p:nvPr>
        </p:nvSpPr>
        <p:spPr>
          <a:xfrm>
            <a:off x="719999" y="4025153"/>
            <a:ext cx="10748101" cy="237600"/>
          </a:xfrm>
        </p:spPr>
        <p:txBody>
          <a:bodyPr anchor="b" anchorCtr="0"/>
          <a:lstStyle>
            <a:lvl1pPr marL="0" indent="0" algn="ctr">
              <a:lnSpc>
                <a:spcPct val="100000"/>
              </a:lnSpc>
              <a:spcBef>
                <a:spcPts val="0"/>
              </a:spcBef>
              <a:spcAft>
                <a:spcPts val="0"/>
              </a:spcAft>
              <a:buFont typeface="Calibri Light" panose="020F0302020204030204" pitchFamily="34" charset="0"/>
              <a:buChar char="​"/>
              <a:defRPr sz="1400" b="1" cap="all" spc="200" baseline="0">
                <a:solidFill>
                  <a:schemeClr val="accent2">
                    <a:lumMod val="40000"/>
                    <a:lumOff val="60000"/>
                  </a:schemeClr>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endParaRPr lang="en-GB" dirty="0"/>
          </a:p>
        </p:txBody>
      </p:sp>
      <p:sp>
        <p:nvSpPr>
          <p:cNvPr id="13" name="Title 1">
            <a:extLst>
              <a:ext uri="{FF2B5EF4-FFF2-40B4-BE49-F238E27FC236}">
                <a16:creationId xmlns:a16="http://schemas.microsoft.com/office/drawing/2014/main" id="{B11008D1-C58A-C547-944C-A7B3A105868E}"/>
              </a:ext>
            </a:extLst>
          </p:cNvPr>
          <p:cNvSpPr>
            <a:spLocks noGrp="1"/>
          </p:cNvSpPr>
          <p:nvPr>
            <p:ph type="ctrTitle" hasCustomPrompt="1"/>
          </p:nvPr>
        </p:nvSpPr>
        <p:spPr>
          <a:xfrm>
            <a:off x="720000" y="3186751"/>
            <a:ext cx="10748100" cy="807847"/>
          </a:xfrm>
        </p:spPr>
        <p:txBody>
          <a:bodyPr anchor="t" anchorCtr="0"/>
          <a:lstStyle>
            <a:lvl1pPr algn="ctr">
              <a:lnSpc>
                <a:spcPct val="80000"/>
              </a:lnSpc>
              <a:defRPr sz="7200">
                <a:solidFill>
                  <a:schemeClr val="bg1"/>
                </a:solidFill>
              </a:defRPr>
            </a:lvl1pPr>
          </a:lstStyle>
          <a:p>
            <a:r>
              <a:rPr lang="en-GB" dirty="0"/>
              <a:t>Click to add Divider title</a:t>
            </a:r>
          </a:p>
        </p:txBody>
      </p:sp>
    </p:spTree>
    <p:extLst>
      <p:ext uri="{BB962C8B-B14F-4D97-AF65-F5344CB8AC3E}">
        <p14:creationId xmlns:p14="http://schemas.microsoft.com/office/powerpoint/2010/main" val="19009493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rgbClr val="1B75BC"/>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rgbClr val="D56283"/>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a:defRPr baseline="0"/>
            </a:lvl1pPr>
          </a:lstStyle>
          <a:p>
            <a:r>
              <a:rPr lang="en-US"/>
              <a:t>© 2023 JHF, PRHI &amp; WHAMglobal</a:t>
            </a:r>
            <a:endParaRPr lang="en-US" dirty="0"/>
          </a:p>
        </p:txBody>
      </p:sp>
      <p:sp>
        <p:nvSpPr>
          <p:cNvPr id="6" name="Slide Number Placeholder 5"/>
          <p:cNvSpPr>
            <a:spLocks noGrp="1"/>
          </p:cNvSpPr>
          <p:nvPr>
            <p:ph type="sldNum" sz="quarter" idx="12"/>
          </p:nvPr>
        </p:nvSpPr>
        <p:spPr/>
        <p:txBody>
          <a:bodyPr/>
          <a:lstStyle/>
          <a:p>
            <a:fld id="{E7000212-68E8-4E0F-BB6F-A6238CCAF7D0}"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562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eaker F">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B05940-6D46-F341-8BFE-3FA085C00375}"/>
              </a:ext>
            </a:extLst>
          </p:cNvPr>
          <p:cNvSpPr/>
          <p:nvPr userDrawn="1"/>
        </p:nvSpPr>
        <p:spPr bwMode="auto">
          <a:xfrm>
            <a:off x="0" y="0"/>
            <a:ext cx="12192000" cy="7092045"/>
          </a:xfrm>
          <a:prstGeom prst="rect">
            <a:avLst/>
          </a:prstGeom>
          <a:solidFill>
            <a:schemeClr val="accent3"/>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4" name="Date Placeholder 3">
            <a:extLst>
              <a:ext uri="{FF2B5EF4-FFF2-40B4-BE49-F238E27FC236}">
                <a16:creationId xmlns:a16="http://schemas.microsoft.com/office/drawing/2014/main" id="{9DD49B7C-35D2-4BFC-B626-23B04DABA913}"/>
              </a:ext>
            </a:extLst>
          </p:cNvPr>
          <p:cNvSpPr>
            <a:spLocks noGrp="1"/>
          </p:cNvSpPr>
          <p:nvPr>
            <p:ph type="dt" sz="half" idx="25"/>
          </p:nvPr>
        </p:nvSpPr>
        <p:spPr bwMode="white"/>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bwMode="white"/>
        <p:txBody>
          <a:bodyPr/>
          <a:lstStyle>
            <a:lvl1pPr>
              <a:defRPr>
                <a:solidFill>
                  <a:schemeClr val="bg1"/>
                </a:solidFill>
              </a:defRPr>
            </a:lvl1p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
        <p:nvSpPr>
          <p:cNvPr id="10" name="Subtitle 2">
            <a:extLst>
              <a:ext uri="{FF2B5EF4-FFF2-40B4-BE49-F238E27FC236}">
                <a16:creationId xmlns:a16="http://schemas.microsoft.com/office/drawing/2014/main" id="{04BDA94B-96E9-BA49-AF3E-DBEE0F812ADD}"/>
              </a:ext>
            </a:extLst>
          </p:cNvPr>
          <p:cNvSpPr>
            <a:spLocks noGrp="1"/>
          </p:cNvSpPr>
          <p:nvPr>
            <p:ph type="subTitle" idx="1"/>
          </p:nvPr>
        </p:nvSpPr>
        <p:spPr>
          <a:xfrm>
            <a:off x="719999" y="4025153"/>
            <a:ext cx="10748101" cy="237600"/>
          </a:xfrm>
        </p:spPr>
        <p:txBody>
          <a:bodyPr anchor="b" anchorCtr="0"/>
          <a:lstStyle>
            <a:lvl1pPr marL="0" indent="0" algn="ctr">
              <a:lnSpc>
                <a:spcPct val="100000"/>
              </a:lnSpc>
              <a:spcBef>
                <a:spcPts val="0"/>
              </a:spcBef>
              <a:spcAft>
                <a:spcPts val="0"/>
              </a:spcAft>
              <a:buFont typeface="Calibri Light" panose="020F0302020204030204" pitchFamily="34" charset="0"/>
              <a:buChar char="​"/>
              <a:defRPr sz="1400" b="1" cap="all" spc="200" baseline="0">
                <a:solidFill>
                  <a:schemeClr val="tx2"/>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endParaRPr lang="en-GB" dirty="0"/>
          </a:p>
        </p:txBody>
      </p:sp>
      <p:sp>
        <p:nvSpPr>
          <p:cNvPr id="11" name="Title 1">
            <a:extLst>
              <a:ext uri="{FF2B5EF4-FFF2-40B4-BE49-F238E27FC236}">
                <a16:creationId xmlns:a16="http://schemas.microsoft.com/office/drawing/2014/main" id="{2CFA1417-18D1-E844-9256-D8770A139433}"/>
              </a:ext>
            </a:extLst>
          </p:cNvPr>
          <p:cNvSpPr>
            <a:spLocks noGrp="1"/>
          </p:cNvSpPr>
          <p:nvPr>
            <p:ph type="ctrTitle" hasCustomPrompt="1"/>
          </p:nvPr>
        </p:nvSpPr>
        <p:spPr>
          <a:xfrm>
            <a:off x="720000" y="3186751"/>
            <a:ext cx="10748100" cy="807847"/>
          </a:xfrm>
        </p:spPr>
        <p:txBody>
          <a:bodyPr anchor="t" anchorCtr="0"/>
          <a:lstStyle>
            <a:lvl1pPr algn="ctr">
              <a:lnSpc>
                <a:spcPct val="80000"/>
              </a:lnSpc>
              <a:defRPr sz="7200">
                <a:solidFill>
                  <a:schemeClr val="bg1"/>
                </a:solidFill>
              </a:defRPr>
            </a:lvl1pPr>
          </a:lstStyle>
          <a:p>
            <a:r>
              <a:rPr lang="en-GB" dirty="0"/>
              <a:t>Click to add Divider title</a:t>
            </a:r>
          </a:p>
        </p:txBody>
      </p:sp>
    </p:spTree>
    <p:extLst>
      <p:ext uri="{BB962C8B-B14F-4D97-AF65-F5344CB8AC3E}">
        <p14:creationId xmlns:p14="http://schemas.microsoft.com/office/powerpoint/2010/main" val="339771942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er G">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B05940-6D46-F341-8BFE-3FA085C00375}"/>
              </a:ext>
            </a:extLst>
          </p:cNvPr>
          <p:cNvSpPr/>
          <p:nvPr userDrawn="1"/>
        </p:nvSpPr>
        <p:spPr bwMode="auto">
          <a:xfrm>
            <a:off x="0" y="0"/>
            <a:ext cx="12192000" cy="7092045"/>
          </a:xfrm>
          <a:prstGeom prst="rect">
            <a:avLst/>
          </a:prstGeom>
          <a:solidFill>
            <a:schemeClr val="accent4"/>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4" name="Date Placeholder 3">
            <a:extLst>
              <a:ext uri="{FF2B5EF4-FFF2-40B4-BE49-F238E27FC236}">
                <a16:creationId xmlns:a16="http://schemas.microsoft.com/office/drawing/2014/main" id="{9DD49B7C-35D2-4BFC-B626-23B04DABA913}"/>
              </a:ext>
            </a:extLst>
          </p:cNvPr>
          <p:cNvSpPr>
            <a:spLocks noGrp="1"/>
          </p:cNvSpPr>
          <p:nvPr>
            <p:ph type="dt" sz="half" idx="25"/>
          </p:nvPr>
        </p:nvSpPr>
        <p:spPr bwMode="white"/>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bwMode="white"/>
        <p:txBody>
          <a:bodyPr/>
          <a:lstStyle>
            <a:lvl1pPr>
              <a:defRPr>
                <a:solidFill>
                  <a:schemeClr val="bg1"/>
                </a:solidFill>
              </a:defRPr>
            </a:lvl1p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
        <p:nvSpPr>
          <p:cNvPr id="10" name="Subtitle 2">
            <a:extLst>
              <a:ext uri="{FF2B5EF4-FFF2-40B4-BE49-F238E27FC236}">
                <a16:creationId xmlns:a16="http://schemas.microsoft.com/office/drawing/2014/main" id="{04BDA94B-96E9-BA49-AF3E-DBEE0F812ADD}"/>
              </a:ext>
            </a:extLst>
          </p:cNvPr>
          <p:cNvSpPr>
            <a:spLocks noGrp="1"/>
          </p:cNvSpPr>
          <p:nvPr>
            <p:ph type="subTitle" idx="1"/>
          </p:nvPr>
        </p:nvSpPr>
        <p:spPr>
          <a:xfrm>
            <a:off x="719999" y="4025153"/>
            <a:ext cx="10748101" cy="237600"/>
          </a:xfrm>
        </p:spPr>
        <p:txBody>
          <a:bodyPr anchor="b" anchorCtr="0"/>
          <a:lstStyle>
            <a:lvl1pPr marL="0" indent="0" algn="ctr">
              <a:lnSpc>
                <a:spcPct val="100000"/>
              </a:lnSpc>
              <a:spcBef>
                <a:spcPts val="0"/>
              </a:spcBef>
              <a:spcAft>
                <a:spcPts val="0"/>
              </a:spcAft>
              <a:buFont typeface="Calibri Light" panose="020F0302020204030204" pitchFamily="34" charset="0"/>
              <a:buChar char="​"/>
              <a:defRPr sz="1400" b="1" cap="all" spc="200" baseline="0">
                <a:solidFill>
                  <a:schemeClr val="accent5"/>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endParaRPr lang="en-GB" dirty="0"/>
          </a:p>
        </p:txBody>
      </p:sp>
      <p:sp>
        <p:nvSpPr>
          <p:cNvPr id="11" name="Title 1">
            <a:extLst>
              <a:ext uri="{FF2B5EF4-FFF2-40B4-BE49-F238E27FC236}">
                <a16:creationId xmlns:a16="http://schemas.microsoft.com/office/drawing/2014/main" id="{2CFA1417-18D1-E844-9256-D8770A139433}"/>
              </a:ext>
            </a:extLst>
          </p:cNvPr>
          <p:cNvSpPr>
            <a:spLocks noGrp="1"/>
          </p:cNvSpPr>
          <p:nvPr>
            <p:ph type="ctrTitle" hasCustomPrompt="1"/>
          </p:nvPr>
        </p:nvSpPr>
        <p:spPr>
          <a:xfrm>
            <a:off x="720000" y="3186751"/>
            <a:ext cx="10748100" cy="807847"/>
          </a:xfrm>
        </p:spPr>
        <p:txBody>
          <a:bodyPr anchor="t" anchorCtr="0"/>
          <a:lstStyle>
            <a:lvl1pPr algn="ctr">
              <a:lnSpc>
                <a:spcPct val="80000"/>
              </a:lnSpc>
              <a:defRPr sz="7200">
                <a:solidFill>
                  <a:schemeClr val="bg1"/>
                </a:solidFill>
              </a:defRPr>
            </a:lvl1pPr>
          </a:lstStyle>
          <a:p>
            <a:r>
              <a:rPr lang="en-GB" dirty="0"/>
              <a:t>Click to add Divider title</a:t>
            </a:r>
          </a:p>
        </p:txBody>
      </p:sp>
    </p:spTree>
    <p:extLst>
      <p:ext uri="{BB962C8B-B14F-4D97-AF65-F5344CB8AC3E}">
        <p14:creationId xmlns:p14="http://schemas.microsoft.com/office/powerpoint/2010/main" val="137138698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er 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B05940-6D46-F341-8BFE-3FA085C00375}"/>
              </a:ext>
            </a:extLst>
          </p:cNvPr>
          <p:cNvSpPr/>
          <p:nvPr userDrawn="1"/>
        </p:nvSpPr>
        <p:spPr bwMode="auto">
          <a:xfrm>
            <a:off x="0" y="0"/>
            <a:ext cx="12192000" cy="7092045"/>
          </a:xfrm>
          <a:prstGeom prst="rect">
            <a:avLst/>
          </a:prstGeom>
          <a:solidFill>
            <a:schemeClr val="accent4">
              <a:lumMod val="40000"/>
              <a:lumOff val="60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4" name="Date Placeholder 3">
            <a:extLst>
              <a:ext uri="{FF2B5EF4-FFF2-40B4-BE49-F238E27FC236}">
                <a16:creationId xmlns:a16="http://schemas.microsoft.com/office/drawing/2014/main" id="{9DD49B7C-35D2-4BFC-B626-23B04DABA913}"/>
              </a:ext>
            </a:extLst>
          </p:cNvPr>
          <p:cNvSpPr>
            <a:spLocks noGrp="1"/>
          </p:cNvSpPr>
          <p:nvPr>
            <p:ph type="dt" sz="half" idx="25"/>
          </p:nvPr>
        </p:nvSpPr>
        <p:spPr bwMode="white"/>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bwMode="white"/>
        <p:txBody>
          <a:bodyPr/>
          <a:lstStyle>
            <a:lvl1pPr>
              <a:defRPr>
                <a:solidFill>
                  <a:schemeClr val="bg1"/>
                </a:solidFill>
              </a:defRPr>
            </a:lvl1p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
        <p:nvSpPr>
          <p:cNvPr id="10" name="Subtitle 2">
            <a:extLst>
              <a:ext uri="{FF2B5EF4-FFF2-40B4-BE49-F238E27FC236}">
                <a16:creationId xmlns:a16="http://schemas.microsoft.com/office/drawing/2014/main" id="{04BDA94B-96E9-BA49-AF3E-DBEE0F812ADD}"/>
              </a:ext>
            </a:extLst>
          </p:cNvPr>
          <p:cNvSpPr>
            <a:spLocks noGrp="1"/>
          </p:cNvSpPr>
          <p:nvPr>
            <p:ph type="subTitle" idx="1"/>
          </p:nvPr>
        </p:nvSpPr>
        <p:spPr>
          <a:xfrm>
            <a:off x="719999" y="4025153"/>
            <a:ext cx="10748101" cy="237600"/>
          </a:xfrm>
        </p:spPr>
        <p:txBody>
          <a:bodyPr anchor="b" anchorCtr="0"/>
          <a:lstStyle>
            <a:lvl1pPr marL="0" indent="0" algn="ctr">
              <a:lnSpc>
                <a:spcPct val="100000"/>
              </a:lnSpc>
              <a:spcBef>
                <a:spcPts val="0"/>
              </a:spcBef>
              <a:spcAft>
                <a:spcPts val="0"/>
              </a:spcAft>
              <a:buFont typeface="Calibri Light" panose="020F0302020204030204" pitchFamily="34" charset="0"/>
              <a:buChar char="​"/>
              <a:defRPr sz="1400" b="1" cap="all" spc="200" baseline="0">
                <a:solidFill>
                  <a:schemeClr val="accent4"/>
                </a:solidFill>
                <a:latin typeface="+mn-lt"/>
              </a:defRPr>
            </a:lvl1pPr>
            <a:lvl2pPr marL="0" indent="0" algn="l">
              <a:buFont typeface="Calibri Light" panose="020F0302020204030204" pitchFamily="34" charset="0"/>
              <a:buChar char="​"/>
              <a:defRPr sz="2000"/>
            </a:lvl2pPr>
            <a:lvl3pPr marL="0" indent="0" algn="l">
              <a:buFont typeface="Calibri Light" panose="020F0302020204030204" pitchFamily="34" charset="0"/>
              <a:buChar char="​"/>
              <a:defRPr sz="2000"/>
            </a:lvl3pPr>
            <a:lvl4pPr marL="0" indent="0" algn="l">
              <a:buFont typeface="Calibri Light" panose="020F0302020204030204" pitchFamily="34" charset="0"/>
              <a:buChar char="​"/>
              <a:defRPr sz="2000"/>
            </a:lvl4pPr>
            <a:lvl5pPr marL="0" indent="0" algn="l">
              <a:buFont typeface="Calibri Light" panose="020F0302020204030204" pitchFamily="34" charset="0"/>
              <a:buChar char="​"/>
              <a:defRPr sz="2000"/>
            </a:lvl5pPr>
            <a:lvl6pPr marL="0" indent="0" algn="l">
              <a:buFont typeface="Calibri Light" panose="020F0302020204030204" pitchFamily="34" charset="0"/>
              <a:buChar char="​"/>
              <a:defRPr sz="2000"/>
            </a:lvl6pPr>
            <a:lvl7pPr marL="0" indent="0" algn="l">
              <a:buFont typeface="Calibri Light" panose="020F0302020204030204" pitchFamily="34" charset="0"/>
              <a:buChar char="​"/>
              <a:defRPr sz="2000"/>
            </a:lvl7pPr>
            <a:lvl8pPr marL="0" indent="0" algn="l">
              <a:buFont typeface="Calibri Light" panose="020F0302020204030204" pitchFamily="34" charset="0"/>
              <a:buChar char="​"/>
              <a:defRPr sz="2000"/>
            </a:lvl8pPr>
            <a:lvl9pPr marL="0" indent="0" algn="l">
              <a:buFont typeface="Calibri Light" panose="020F0302020204030204" pitchFamily="34" charset="0"/>
              <a:buChar char="​"/>
              <a:defRPr sz="2000"/>
            </a:lvl9pPr>
          </a:lstStyle>
          <a:p>
            <a:endParaRPr lang="en-GB" dirty="0"/>
          </a:p>
        </p:txBody>
      </p:sp>
      <p:sp>
        <p:nvSpPr>
          <p:cNvPr id="11" name="Title 1">
            <a:extLst>
              <a:ext uri="{FF2B5EF4-FFF2-40B4-BE49-F238E27FC236}">
                <a16:creationId xmlns:a16="http://schemas.microsoft.com/office/drawing/2014/main" id="{2CFA1417-18D1-E844-9256-D8770A139433}"/>
              </a:ext>
            </a:extLst>
          </p:cNvPr>
          <p:cNvSpPr>
            <a:spLocks noGrp="1"/>
          </p:cNvSpPr>
          <p:nvPr>
            <p:ph type="ctrTitle" hasCustomPrompt="1"/>
          </p:nvPr>
        </p:nvSpPr>
        <p:spPr>
          <a:xfrm>
            <a:off x="720000" y="3186751"/>
            <a:ext cx="10748100" cy="807847"/>
          </a:xfrm>
        </p:spPr>
        <p:txBody>
          <a:bodyPr anchor="t" anchorCtr="0"/>
          <a:lstStyle>
            <a:lvl1pPr algn="ctr">
              <a:lnSpc>
                <a:spcPct val="80000"/>
              </a:lnSpc>
              <a:defRPr sz="7200">
                <a:solidFill>
                  <a:schemeClr val="bg1"/>
                </a:solidFill>
              </a:defRPr>
            </a:lvl1pPr>
          </a:lstStyle>
          <a:p>
            <a:r>
              <a:rPr lang="en-GB" dirty="0"/>
              <a:t>Click to add Divider title</a:t>
            </a:r>
          </a:p>
        </p:txBody>
      </p:sp>
    </p:spTree>
    <p:extLst>
      <p:ext uri="{BB962C8B-B14F-4D97-AF65-F5344CB8AC3E}">
        <p14:creationId xmlns:p14="http://schemas.microsoft.com/office/powerpoint/2010/main" val="428406997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C4BAA903-C13B-4AFA-99B6-BE9168B5090A}"/>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E597B696-6AA7-4E5D-B60B-41572D08001B}"/>
              </a:ext>
            </a:extLst>
          </p:cNvPr>
          <p:cNvSpPr>
            <a:spLocks noGrp="1"/>
          </p:cNvSpPr>
          <p:nvPr>
            <p:ph type="ftr" sz="quarter" idx="11"/>
          </p:nvPr>
        </p:nvSpPr>
        <p:spPr/>
        <p:txBody>
          <a:bodyPr/>
          <a:lstStyle>
            <a:lvl1pPr>
              <a:defRPr>
                <a:solidFill>
                  <a:schemeClr val="tx2"/>
                </a:solidFill>
              </a:defRPr>
            </a:lvl1p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AD019847-20E5-4B7E-B872-4144EE846D88}"/>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692323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head and 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a:xfrm>
            <a:off x="720000" y="720000"/>
            <a:ext cx="10748100" cy="561780"/>
          </a:xfrm>
        </p:spPr>
        <p:txBody>
          <a:bodyPr/>
          <a:lstStyle/>
          <a:p>
            <a:r>
              <a:rPr lang="en-GB" dirty="0"/>
              <a:t>Click to add title</a:t>
            </a:r>
          </a:p>
        </p:txBody>
      </p:sp>
      <p:sp>
        <p:nvSpPr>
          <p:cNvPr id="3" name="Date Placeholder 14">
            <a:extLst>
              <a:ext uri="{FF2B5EF4-FFF2-40B4-BE49-F238E27FC236}">
                <a16:creationId xmlns:a16="http://schemas.microsoft.com/office/drawing/2014/main" id="{07D39694-6C32-4344-B61F-5C9CAD0FA4E4}"/>
              </a:ext>
            </a:extLst>
          </p:cNvPr>
          <p:cNvSpPr>
            <a:spLocks noGrp="1"/>
          </p:cNvSpPr>
          <p:nvPr>
            <p:ph type="dt" sz="half" idx="29"/>
          </p:nvPr>
        </p:nvSpPr>
        <p:spPr>
          <a:xfrm>
            <a:off x="1116000" y="6433200"/>
            <a:ext cx="2020900" cy="180000"/>
          </a:xfrm>
        </p:spPr>
        <p:txBody>
          <a:bodyPr/>
          <a:lstStyle/>
          <a:p>
            <a:endParaRPr lang="en-GB" dirty="0"/>
          </a:p>
        </p:txBody>
      </p:sp>
      <p:sp>
        <p:nvSpPr>
          <p:cNvPr id="4" name="Footer Placeholder 15">
            <a:extLst>
              <a:ext uri="{FF2B5EF4-FFF2-40B4-BE49-F238E27FC236}">
                <a16:creationId xmlns:a16="http://schemas.microsoft.com/office/drawing/2014/main" id="{E5DC9A62-1B6C-1841-AA80-25F054886605}"/>
              </a:ext>
            </a:extLst>
          </p:cNvPr>
          <p:cNvSpPr>
            <a:spLocks noGrp="1"/>
          </p:cNvSpPr>
          <p:nvPr>
            <p:ph type="ftr" sz="quarter" idx="30"/>
          </p:nvPr>
        </p:nvSpPr>
        <p:spPr>
          <a:xfrm>
            <a:off x="9055102" y="6433200"/>
            <a:ext cx="2412998" cy="180000"/>
          </a:xfrm>
        </p:spPr>
        <p:txBody>
          <a:bodyPr/>
          <a:lstStyle/>
          <a:p>
            <a:r>
              <a:rPr lang="en-GB"/>
              <a:t>© 2023 JHF, PRHI &amp; WHAMglobal</a:t>
            </a:r>
            <a:endParaRPr lang="en-GB" dirty="0"/>
          </a:p>
        </p:txBody>
      </p:sp>
      <p:sp>
        <p:nvSpPr>
          <p:cNvPr id="5" name="Slide Number Placeholder 16">
            <a:extLst>
              <a:ext uri="{FF2B5EF4-FFF2-40B4-BE49-F238E27FC236}">
                <a16:creationId xmlns:a16="http://schemas.microsoft.com/office/drawing/2014/main" id="{CA62C4E2-4C96-3B47-A95B-143F38D45AB7}"/>
              </a:ext>
            </a:extLst>
          </p:cNvPr>
          <p:cNvSpPr>
            <a:spLocks noGrp="1"/>
          </p:cNvSpPr>
          <p:nvPr>
            <p:ph type="sldNum" sz="quarter" idx="31"/>
          </p:nvPr>
        </p:nvSpPr>
        <p:spPr>
          <a:xfrm>
            <a:off x="720000" y="6437759"/>
            <a:ext cx="396000" cy="180000"/>
          </a:xfrm>
        </p:spPr>
        <p:txBody>
          <a:bodyPr/>
          <a:lstStyle/>
          <a:p>
            <a:fld id="{23AA811B-2EBD-4900-905E-5BE206449611}" type="slidenum">
              <a:rPr lang="en-GB" smtClean="0"/>
              <a:pPr/>
              <a:t>‹#›</a:t>
            </a:fld>
            <a:endParaRPr lang="en-GB" dirty="0"/>
          </a:p>
        </p:txBody>
      </p:sp>
      <p:sp>
        <p:nvSpPr>
          <p:cNvPr id="8" name="Content Placeholder 3">
            <a:extLst>
              <a:ext uri="{FF2B5EF4-FFF2-40B4-BE49-F238E27FC236}">
                <a16:creationId xmlns:a16="http://schemas.microsoft.com/office/drawing/2014/main" id="{C10BFD1E-15AC-344D-87FC-2979D4D055C2}"/>
              </a:ext>
            </a:extLst>
          </p:cNvPr>
          <p:cNvSpPr>
            <a:spLocks noGrp="1"/>
          </p:cNvSpPr>
          <p:nvPr>
            <p:ph sz="half" idx="25" hasCustomPrompt="1"/>
          </p:nvPr>
        </p:nvSpPr>
        <p:spPr>
          <a:xfrm>
            <a:off x="727263" y="1281780"/>
            <a:ext cx="10740837" cy="271146"/>
          </a:xfrm>
        </p:spPr>
        <p:txBody>
          <a:bodyPr/>
          <a:lstStyle>
            <a:lvl1pPr>
              <a:defRPr/>
            </a:lvl1pPr>
            <a:lvl5pPr>
              <a:defRPr/>
            </a:lvl5pPr>
          </a:lstStyle>
          <a:p>
            <a:pPr lvl="4"/>
            <a:r>
              <a:rPr lang="en-GB" noProof="0" dirty="0"/>
              <a:t>Click to add</a:t>
            </a:r>
            <a:endParaRPr lang="en-GB" dirty="0"/>
          </a:p>
        </p:txBody>
      </p:sp>
      <p:sp>
        <p:nvSpPr>
          <p:cNvPr id="9" name="Content Placeholder 2">
            <a:extLst>
              <a:ext uri="{FF2B5EF4-FFF2-40B4-BE49-F238E27FC236}">
                <a16:creationId xmlns:a16="http://schemas.microsoft.com/office/drawing/2014/main" id="{DACF2008-D0A9-8C49-9C5B-BB260A6520A1}"/>
              </a:ext>
            </a:extLst>
          </p:cNvPr>
          <p:cNvSpPr>
            <a:spLocks noGrp="1"/>
          </p:cNvSpPr>
          <p:nvPr>
            <p:ph idx="1" hasCustomPrompt="1"/>
          </p:nvPr>
        </p:nvSpPr>
        <p:spPr>
          <a:xfrm>
            <a:off x="720000" y="1713600"/>
            <a:ext cx="10748100" cy="4420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2757707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a:xfrm>
            <a:off x="720000" y="720000"/>
            <a:ext cx="10748100" cy="561780"/>
          </a:xfrm>
        </p:spPr>
        <p:txBody>
          <a:bodyPr/>
          <a:lstStyle/>
          <a:p>
            <a:r>
              <a:rPr lang="en-GB" dirty="0"/>
              <a:t>Click to add title</a:t>
            </a:r>
          </a:p>
        </p:txBody>
      </p:sp>
      <p:sp>
        <p:nvSpPr>
          <p:cNvPr id="3" name="Date Placeholder 14">
            <a:extLst>
              <a:ext uri="{FF2B5EF4-FFF2-40B4-BE49-F238E27FC236}">
                <a16:creationId xmlns:a16="http://schemas.microsoft.com/office/drawing/2014/main" id="{07D39694-6C32-4344-B61F-5C9CAD0FA4E4}"/>
              </a:ext>
            </a:extLst>
          </p:cNvPr>
          <p:cNvSpPr>
            <a:spLocks noGrp="1"/>
          </p:cNvSpPr>
          <p:nvPr>
            <p:ph type="dt" sz="half" idx="29"/>
          </p:nvPr>
        </p:nvSpPr>
        <p:spPr>
          <a:xfrm>
            <a:off x="1116000" y="6433200"/>
            <a:ext cx="2020900" cy="180000"/>
          </a:xfrm>
        </p:spPr>
        <p:txBody>
          <a:bodyPr/>
          <a:lstStyle/>
          <a:p>
            <a:endParaRPr lang="en-GB" dirty="0"/>
          </a:p>
        </p:txBody>
      </p:sp>
      <p:sp>
        <p:nvSpPr>
          <p:cNvPr id="4" name="Footer Placeholder 15">
            <a:extLst>
              <a:ext uri="{FF2B5EF4-FFF2-40B4-BE49-F238E27FC236}">
                <a16:creationId xmlns:a16="http://schemas.microsoft.com/office/drawing/2014/main" id="{E5DC9A62-1B6C-1841-AA80-25F054886605}"/>
              </a:ext>
            </a:extLst>
          </p:cNvPr>
          <p:cNvSpPr>
            <a:spLocks noGrp="1"/>
          </p:cNvSpPr>
          <p:nvPr>
            <p:ph type="ftr" sz="quarter" idx="30"/>
          </p:nvPr>
        </p:nvSpPr>
        <p:spPr>
          <a:xfrm>
            <a:off x="9055102" y="6433200"/>
            <a:ext cx="2412998" cy="180000"/>
          </a:xfrm>
        </p:spPr>
        <p:txBody>
          <a:bodyPr/>
          <a:lstStyle/>
          <a:p>
            <a:r>
              <a:rPr lang="en-GB"/>
              <a:t>© 2023 JHF, PRHI &amp; WHAMglobal</a:t>
            </a:r>
            <a:endParaRPr lang="en-GB" dirty="0"/>
          </a:p>
        </p:txBody>
      </p:sp>
      <p:sp>
        <p:nvSpPr>
          <p:cNvPr id="5" name="Slide Number Placeholder 16">
            <a:extLst>
              <a:ext uri="{FF2B5EF4-FFF2-40B4-BE49-F238E27FC236}">
                <a16:creationId xmlns:a16="http://schemas.microsoft.com/office/drawing/2014/main" id="{CA62C4E2-4C96-3B47-A95B-143F38D45AB7}"/>
              </a:ext>
            </a:extLst>
          </p:cNvPr>
          <p:cNvSpPr>
            <a:spLocks noGrp="1"/>
          </p:cNvSpPr>
          <p:nvPr>
            <p:ph type="sldNum" sz="quarter" idx="31"/>
          </p:nvPr>
        </p:nvSpPr>
        <p:spPr>
          <a:xfrm>
            <a:off x="720000" y="6437759"/>
            <a:ext cx="396000" cy="180000"/>
          </a:xfrm>
        </p:spPr>
        <p:txBody>
          <a:bodyPr/>
          <a:lstStyle/>
          <a:p>
            <a:fld id="{23AA811B-2EBD-4900-905E-5BE206449611}" type="slidenum">
              <a:rPr lang="en-GB" smtClean="0"/>
              <a:pPr/>
              <a:t>‹#›</a:t>
            </a:fld>
            <a:endParaRPr lang="en-GB" dirty="0"/>
          </a:p>
        </p:txBody>
      </p:sp>
      <p:sp>
        <p:nvSpPr>
          <p:cNvPr id="8" name="Content Placeholder 3">
            <a:extLst>
              <a:ext uri="{FF2B5EF4-FFF2-40B4-BE49-F238E27FC236}">
                <a16:creationId xmlns:a16="http://schemas.microsoft.com/office/drawing/2014/main" id="{C10BFD1E-15AC-344D-87FC-2979D4D055C2}"/>
              </a:ext>
            </a:extLst>
          </p:cNvPr>
          <p:cNvSpPr>
            <a:spLocks noGrp="1"/>
          </p:cNvSpPr>
          <p:nvPr>
            <p:ph sz="half" idx="25" hasCustomPrompt="1"/>
          </p:nvPr>
        </p:nvSpPr>
        <p:spPr>
          <a:xfrm>
            <a:off x="727263" y="1281780"/>
            <a:ext cx="10740837" cy="271146"/>
          </a:xfrm>
        </p:spPr>
        <p:txBody>
          <a:bodyPr/>
          <a:lstStyle>
            <a:lvl1pPr>
              <a:defRPr/>
            </a:lvl1pPr>
            <a:lvl5pPr>
              <a:defRPr/>
            </a:lvl5pPr>
          </a:lstStyle>
          <a:p>
            <a:pPr lvl="4"/>
            <a:r>
              <a:rPr lang="en-GB" noProof="0" dirty="0"/>
              <a:t>Click to add</a:t>
            </a:r>
            <a:endParaRPr lang="en-GB" dirty="0"/>
          </a:p>
        </p:txBody>
      </p:sp>
    </p:spTree>
    <p:extLst>
      <p:ext uri="{BB962C8B-B14F-4D97-AF65-F5344CB8AC3E}">
        <p14:creationId xmlns:p14="http://schemas.microsoft.com/office/powerpoint/2010/main" val="1429202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p:txBody>
          <a:bodyPr/>
          <a:lstStyle/>
          <a:p>
            <a:r>
              <a:rPr lang="en-GB" dirty="0"/>
              <a:t>Click to add title</a:t>
            </a:r>
          </a:p>
        </p:txBody>
      </p:sp>
      <p:sp>
        <p:nvSpPr>
          <p:cNvPr id="3" name="Date Placeholder 14">
            <a:extLst>
              <a:ext uri="{FF2B5EF4-FFF2-40B4-BE49-F238E27FC236}">
                <a16:creationId xmlns:a16="http://schemas.microsoft.com/office/drawing/2014/main" id="{07D39694-6C32-4344-B61F-5C9CAD0FA4E4}"/>
              </a:ext>
            </a:extLst>
          </p:cNvPr>
          <p:cNvSpPr>
            <a:spLocks noGrp="1"/>
          </p:cNvSpPr>
          <p:nvPr>
            <p:ph type="dt" sz="half" idx="29"/>
          </p:nvPr>
        </p:nvSpPr>
        <p:spPr>
          <a:xfrm>
            <a:off x="1116000" y="6433200"/>
            <a:ext cx="2020900" cy="180000"/>
          </a:xfrm>
        </p:spPr>
        <p:txBody>
          <a:bodyPr/>
          <a:lstStyle/>
          <a:p>
            <a:endParaRPr lang="en-GB" dirty="0"/>
          </a:p>
        </p:txBody>
      </p:sp>
      <p:sp>
        <p:nvSpPr>
          <p:cNvPr id="4" name="Footer Placeholder 15">
            <a:extLst>
              <a:ext uri="{FF2B5EF4-FFF2-40B4-BE49-F238E27FC236}">
                <a16:creationId xmlns:a16="http://schemas.microsoft.com/office/drawing/2014/main" id="{E5DC9A62-1B6C-1841-AA80-25F054886605}"/>
              </a:ext>
            </a:extLst>
          </p:cNvPr>
          <p:cNvSpPr>
            <a:spLocks noGrp="1"/>
          </p:cNvSpPr>
          <p:nvPr>
            <p:ph type="ftr" sz="quarter" idx="30"/>
          </p:nvPr>
        </p:nvSpPr>
        <p:spPr>
          <a:xfrm>
            <a:off x="9055102" y="6433200"/>
            <a:ext cx="2412998" cy="180000"/>
          </a:xfrm>
        </p:spPr>
        <p:txBody>
          <a:bodyPr/>
          <a:lstStyle/>
          <a:p>
            <a:r>
              <a:rPr lang="en-GB"/>
              <a:t>© 2023 JHF, PRHI &amp; WHAMglobal</a:t>
            </a:r>
            <a:endParaRPr lang="en-GB" dirty="0"/>
          </a:p>
        </p:txBody>
      </p:sp>
      <p:sp>
        <p:nvSpPr>
          <p:cNvPr id="5" name="Slide Number Placeholder 16">
            <a:extLst>
              <a:ext uri="{FF2B5EF4-FFF2-40B4-BE49-F238E27FC236}">
                <a16:creationId xmlns:a16="http://schemas.microsoft.com/office/drawing/2014/main" id="{CA62C4E2-4C96-3B47-A95B-143F38D45AB7}"/>
              </a:ext>
            </a:extLst>
          </p:cNvPr>
          <p:cNvSpPr>
            <a:spLocks noGrp="1"/>
          </p:cNvSpPr>
          <p:nvPr>
            <p:ph type="sldNum" sz="quarter" idx="31"/>
          </p:nvPr>
        </p:nvSpPr>
        <p:spPr>
          <a:xfrm>
            <a:off x="720000" y="6437759"/>
            <a:ext cx="396000" cy="180000"/>
          </a:xfrm>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20570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720000" y="1713600"/>
            <a:ext cx="5194300" cy="4420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6975" y="1713600"/>
            <a:ext cx="5194300" cy="4420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DF057FA7-00B8-44B3-BD40-9620D4586994}"/>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D52FF88D-9B85-4FA5-AD9E-F00BDE273CFC}"/>
              </a:ext>
            </a:extLst>
          </p:cNvPr>
          <p:cNvSpPr>
            <a:spLocks noGrp="1"/>
          </p:cNvSpPr>
          <p:nvPr>
            <p:ph type="ftr" sz="quarter" idx="11"/>
          </p:nvPr>
        </p:nvSpPr>
        <p:spPr/>
        <p:txBody>
          <a:bodyPr/>
          <a:lstStyle/>
          <a:p>
            <a:r>
              <a:rPr lang="en-GB"/>
              <a:t>© 2023 JHF, PRHI &amp; WHAMglobal</a:t>
            </a:r>
            <a:endParaRPr lang="en-GB" dirty="0"/>
          </a:p>
        </p:txBody>
      </p:sp>
      <p:sp>
        <p:nvSpPr>
          <p:cNvPr id="6" name="Slide Number Placeholder 5">
            <a:extLst>
              <a:ext uri="{FF2B5EF4-FFF2-40B4-BE49-F238E27FC236}">
                <a16:creationId xmlns:a16="http://schemas.microsoft.com/office/drawing/2014/main" id="{D6437DD5-16E1-437E-B075-CD029604704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21238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B21C0-0E03-457B-B7EC-164B08ECC7BD}"/>
              </a:ext>
            </a:extLst>
          </p:cNvPr>
          <p:cNvSpPr>
            <a:spLocks noGrp="1"/>
          </p:cNvSpPr>
          <p:nvPr>
            <p:ph type="dt" sz="half" idx="15"/>
          </p:nvPr>
        </p:nvSpPr>
        <p:spPr/>
        <p:txBody>
          <a:bodyPr/>
          <a:lstStyle/>
          <a:p>
            <a:endParaRPr lang="en-GB" dirty="0"/>
          </a:p>
        </p:txBody>
      </p:sp>
      <p:sp>
        <p:nvSpPr>
          <p:cNvPr id="6" name="Footer Placeholder 5">
            <a:extLst>
              <a:ext uri="{FF2B5EF4-FFF2-40B4-BE49-F238E27FC236}">
                <a16:creationId xmlns:a16="http://schemas.microsoft.com/office/drawing/2014/main" id="{87FBD72F-3F31-4785-8C35-2D984D920985}"/>
              </a:ext>
            </a:extLst>
          </p:cNvPr>
          <p:cNvSpPr>
            <a:spLocks noGrp="1"/>
          </p:cNvSpPr>
          <p:nvPr>
            <p:ph type="ftr" sz="quarter" idx="16"/>
          </p:nvPr>
        </p:nvSpPr>
        <p:spPr/>
        <p:txBody>
          <a:bodyPr/>
          <a:lstStyle/>
          <a:p>
            <a:r>
              <a:rPr lang="en-GB"/>
              <a:t>© 2023 JHF, PRHI &amp; WHAMglobal</a:t>
            </a:r>
            <a:endParaRPr lang="en-GB" dirty="0"/>
          </a:p>
        </p:txBody>
      </p:sp>
      <p:sp>
        <p:nvSpPr>
          <p:cNvPr id="8" name="Slide Number Placeholder 7">
            <a:extLst>
              <a:ext uri="{FF2B5EF4-FFF2-40B4-BE49-F238E27FC236}">
                <a16:creationId xmlns:a16="http://schemas.microsoft.com/office/drawing/2014/main" id="{56E234DA-2ED9-487C-B345-5FCC08AAE241}"/>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10" name="Content Placeholder 3">
            <a:extLst>
              <a:ext uri="{FF2B5EF4-FFF2-40B4-BE49-F238E27FC236}">
                <a16:creationId xmlns:a16="http://schemas.microsoft.com/office/drawing/2014/main" id="{059CC919-7F6C-8241-A6BB-3F27E8B05020}"/>
              </a:ext>
            </a:extLst>
          </p:cNvPr>
          <p:cNvSpPr>
            <a:spLocks noGrp="1"/>
          </p:cNvSpPr>
          <p:nvPr>
            <p:ph sz="half" idx="25" hasCustomPrompt="1"/>
          </p:nvPr>
        </p:nvSpPr>
        <p:spPr>
          <a:xfrm>
            <a:off x="727262" y="1947333"/>
            <a:ext cx="3336737" cy="4189942"/>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Content Placeholder 3">
            <a:extLst>
              <a:ext uri="{FF2B5EF4-FFF2-40B4-BE49-F238E27FC236}">
                <a16:creationId xmlns:a16="http://schemas.microsoft.com/office/drawing/2014/main" id="{930668A3-9A74-2941-A194-8687CB814BCC}"/>
              </a:ext>
            </a:extLst>
          </p:cNvPr>
          <p:cNvSpPr>
            <a:spLocks noGrp="1"/>
          </p:cNvSpPr>
          <p:nvPr>
            <p:ph sz="half" idx="26" hasCustomPrompt="1"/>
          </p:nvPr>
        </p:nvSpPr>
        <p:spPr>
          <a:xfrm>
            <a:off x="4434540" y="1947333"/>
            <a:ext cx="3333098" cy="4189942"/>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3" name="Content Placeholder 3">
            <a:extLst>
              <a:ext uri="{FF2B5EF4-FFF2-40B4-BE49-F238E27FC236}">
                <a16:creationId xmlns:a16="http://schemas.microsoft.com/office/drawing/2014/main" id="{B0D78C4B-632E-8547-8312-C1F27740116E}"/>
              </a:ext>
            </a:extLst>
          </p:cNvPr>
          <p:cNvSpPr>
            <a:spLocks noGrp="1"/>
          </p:cNvSpPr>
          <p:nvPr>
            <p:ph sz="half" idx="27" hasCustomPrompt="1"/>
          </p:nvPr>
        </p:nvSpPr>
        <p:spPr>
          <a:xfrm>
            <a:off x="8128000" y="1947333"/>
            <a:ext cx="3336737" cy="4189942"/>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5" name="Title 1">
            <a:extLst>
              <a:ext uri="{FF2B5EF4-FFF2-40B4-BE49-F238E27FC236}">
                <a16:creationId xmlns:a16="http://schemas.microsoft.com/office/drawing/2014/main" id="{3A722F8D-C8CB-4941-B541-8CF3C5193526}"/>
              </a:ext>
            </a:extLst>
          </p:cNvPr>
          <p:cNvSpPr>
            <a:spLocks noGrp="1"/>
          </p:cNvSpPr>
          <p:nvPr>
            <p:ph type="title" hasCustomPrompt="1"/>
          </p:nvPr>
        </p:nvSpPr>
        <p:spPr>
          <a:xfrm>
            <a:off x="720000" y="720000"/>
            <a:ext cx="10748100" cy="561780"/>
          </a:xfrm>
        </p:spPr>
        <p:txBody>
          <a:bodyPr/>
          <a:lstStyle/>
          <a:p>
            <a:r>
              <a:rPr lang="en-GB" dirty="0"/>
              <a:t>Click to add title</a:t>
            </a:r>
          </a:p>
        </p:txBody>
      </p:sp>
      <p:sp>
        <p:nvSpPr>
          <p:cNvPr id="16" name="Content Placeholder 3">
            <a:extLst>
              <a:ext uri="{FF2B5EF4-FFF2-40B4-BE49-F238E27FC236}">
                <a16:creationId xmlns:a16="http://schemas.microsoft.com/office/drawing/2014/main" id="{54989695-0AEB-9E43-BBD0-94F84F0D1D56}"/>
              </a:ext>
            </a:extLst>
          </p:cNvPr>
          <p:cNvSpPr>
            <a:spLocks noGrp="1"/>
          </p:cNvSpPr>
          <p:nvPr>
            <p:ph sz="half" idx="29" hasCustomPrompt="1"/>
          </p:nvPr>
        </p:nvSpPr>
        <p:spPr>
          <a:xfrm>
            <a:off x="727263" y="1281780"/>
            <a:ext cx="10740837" cy="271146"/>
          </a:xfrm>
        </p:spPr>
        <p:txBody>
          <a:bodyPr/>
          <a:lstStyle>
            <a:lvl1pPr>
              <a:defRPr/>
            </a:lvl1pPr>
            <a:lvl5pPr>
              <a:defRPr/>
            </a:lvl5pPr>
          </a:lstStyle>
          <a:p>
            <a:pPr lvl="4"/>
            <a:r>
              <a:rPr lang="en-GB" noProof="0" dirty="0"/>
              <a:t>Click to add</a:t>
            </a:r>
            <a:endParaRPr lang="en-GB" dirty="0"/>
          </a:p>
        </p:txBody>
      </p:sp>
    </p:spTree>
    <p:extLst>
      <p:ext uri="{BB962C8B-B14F-4D97-AF65-F5344CB8AC3E}">
        <p14:creationId xmlns:p14="http://schemas.microsoft.com/office/powerpoint/2010/main" val="766931031"/>
      </p:ext>
    </p:extLst>
  </p:cSld>
  <p:clrMapOvr>
    <a:masterClrMapping/>
  </p:clrMapOvr>
  <p:extLst>
    <p:ext uri="{DCECCB84-F9BA-43D5-87BE-67443E8EF086}">
      <p15:sldGuideLst xmlns:p15="http://schemas.microsoft.com/office/powerpoint/2012/main">
        <p15:guide id="1" orient="horz" pos="2047">
          <p15:clr>
            <a:srgbClr val="F26B43"/>
          </p15:clr>
        </p15:guide>
        <p15:guide id="2" orient="horz" pos="2274">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B21C0-0E03-457B-B7EC-164B08ECC7BD}"/>
              </a:ext>
            </a:extLst>
          </p:cNvPr>
          <p:cNvSpPr>
            <a:spLocks noGrp="1"/>
          </p:cNvSpPr>
          <p:nvPr>
            <p:ph type="dt" sz="half" idx="15"/>
          </p:nvPr>
        </p:nvSpPr>
        <p:spPr/>
        <p:txBody>
          <a:bodyPr/>
          <a:lstStyle/>
          <a:p>
            <a:endParaRPr lang="en-GB" dirty="0"/>
          </a:p>
        </p:txBody>
      </p:sp>
      <p:sp>
        <p:nvSpPr>
          <p:cNvPr id="6" name="Footer Placeholder 5">
            <a:extLst>
              <a:ext uri="{FF2B5EF4-FFF2-40B4-BE49-F238E27FC236}">
                <a16:creationId xmlns:a16="http://schemas.microsoft.com/office/drawing/2014/main" id="{87FBD72F-3F31-4785-8C35-2D984D920985}"/>
              </a:ext>
            </a:extLst>
          </p:cNvPr>
          <p:cNvSpPr>
            <a:spLocks noGrp="1"/>
          </p:cNvSpPr>
          <p:nvPr>
            <p:ph type="ftr" sz="quarter" idx="16"/>
          </p:nvPr>
        </p:nvSpPr>
        <p:spPr/>
        <p:txBody>
          <a:bodyPr/>
          <a:lstStyle/>
          <a:p>
            <a:r>
              <a:rPr lang="en-GB"/>
              <a:t>© 2023 JHF, PRHI &amp; WHAMglobal</a:t>
            </a:r>
            <a:endParaRPr lang="en-GB" dirty="0"/>
          </a:p>
        </p:txBody>
      </p:sp>
      <p:sp>
        <p:nvSpPr>
          <p:cNvPr id="8" name="Slide Number Placeholder 7">
            <a:extLst>
              <a:ext uri="{FF2B5EF4-FFF2-40B4-BE49-F238E27FC236}">
                <a16:creationId xmlns:a16="http://schemas.microsoft.com/office/drawing/2014/main" id="{56E234DA-2ED9-487C-B345-5FCC08AAE241}"/>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10" name="Content Placeholder 3">
            <a:extLst>
              <a:ext uri="{FF2B5EF4-FFF2-40B4-BE49-F238E27FC236}">
                <a16:creationId xmlns:a16="http://schemas.microsoft.com/office/drawing/2014/main" id="{059CC919-7F6C-8241-A6BB-3F27E8B05020}"/>
              </a:ext>
            </a:extLst>
          </p:cNvPr>
          <p:cNvSpPr>
            <a:spLocks noGrp="1"/>
          </p:cNvSpPr>
          <p:nvPr>
            <p:ph sz="half" idx="25" hasCustomPrompt="1"/>
          </p:nvPr>
        </p:nvSpPr>
        <p:spPr>
          <a:xfrm>
            <a:off x="719427" y="1947333"/>
            <a:ext cx="2417473" cy="4189942"/>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Content Placeholder 3">
            <a:extLst>
              <a:ext uri="{FF2B5EF4-FFF2-40B4-BE49-F238E27FC236}">
                <a16:creationId xmlns:a16="http://schemas.microsoft.com/office/drawing/2014/main" id="{930668A3-9A74-2941-A194-8687CB814BCC}"/>
              </a:ext>
            </a:extLst>
          </p:cNvPr>
          <p:cNvSpPr>
            <a:spLocks noGrp="1"/>
          </p:cNvSpPr>
          <p:nvPr>
            <p:ph sz="half" idx="26" hasCustomPrompt="1"/>
          </p:nvPr>
        </p:nvSpPr>
        <p:spPr>
          <a:xfrm>
            <a:off x="3507451" y="1947333"/>
            <a:ext cx="2417473" cy="4189942"/>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3" name="Content Placeholder 3">
            <a:extLst>
              <a:ext uri="{FF2B5EF4-FFF2-40B4-BE49-F238E27FC236}">
                <a16:creationId xmlns:a16="http://schemas.microsoft.com/office/drawing/2014/main" id="{B0D78C4B-632E-8547-8312-C1F27740116E}"/>
              </a:ext>
            </a:extLst>
          </p:cNvPr>
          <p:cNvSpPr>
            <a:spLocks noGrp="1"/>
          </p:cNvSpPr>
          <p:nvPr>
            <p:ph sz="half" idx="27" hasCustomPrompt="1"/>
          </p:nvPr>
        </p:nvSpPr>
        <p:spPr>
          <a:xfrm>
            <a:off x="6286510" y="1947333"/>
            <a:ext cx="2417473" cy="4189942"/>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4" name="Content Placeholder 3">
            <a:extLst>
              <a:ext uri="{FF2B5EF4-FFF2-40B4-BE49-F238E27FC236}">
                <a16:creationId xmlns:a16="http://schemas.microsoft.com/office/drawing/2014/main" id="{14850CC6-14AE-4344-BD4D-520B630A7169}"/>
              </a:ext>
            </a:extLst>
          </p:cNvPr>
          <p:cNvSpPr>
            <a:spLocks noGrp="1"/>
          </p:cNvSpPr>
          <p:nvPr>
            <p:ph sz="half" idx="28" hasCustomPrompt="1"/>
          </p:nvPr>
        </p:nvSpPr>
        <p:spPr>
          <a:xfrm>
            <a:off x="9056604" y="1947333"/>
            <a:ext cx="2417473" cy="4189942"/>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5" name="Title 1">
            <a:extLst>
              <a:ext uri="{FF2B5EF4-FFF2-40B4-BE49-F238E27FC236}">
                <a16:creationId xmlns:a16="http://schemas.microsoft.com/office/drawing/2014/main" id="{3A722F8D-C8CB-4941-B541-8CF3C5193526}"/>
              </a:ext>
            </a:extLst>
          </p:cNvPr>
          <p:cNvSpPr>
            <a:spLocks noGrp="1"/>
          </p:cNvSpPr>
          <p:nvPr>
            <p:ph type="title" hasCustomPrompt="1"/>
          </p:nvPr>
        </p:nvSpPr>
        <p:spPr>
          <a:xfrm>
            <a:off x="720000" y="720000"/>
            <a:ext cx="10748100" cy="561780"/>
          </a:xfrm>
        </p:spPr>
        <p:txBody>
          <a:bodyPr/>
          <a:lstStyle/>
          <a:p>
            <a:r>
              <a:rPr lang="en-GB" dirty="0"/>
              <a:t>Click to add title</a:t>
            </a:r>
          </a:p>
        </p:txBody>
      </p:sp>
      <p:sp>
        <p:nvSpPr>
          <p:cNvPr id="16" name="Content Placeholder 3">
            <a:extLst>
              <a:ext uri="{FF2B5EF4-FFF2-40B4-BE49-F238E27FC236}">
                <a16:creationId xmlns:a16="http://schemas.microsoft.com/office/drawing/2014/main" id="{54989695-0AEB-9E43-BBD0-94F84F0D1D56}"/>
              </a:ext>
            </a:extLst>
          </p:cNvPr>
          <p:cNvSpPr>
            <a:spLocks noGrp="1"/>
          </p:cNvSpPr>
          <p:nvPr>
            <p:ph sz="half" idx="29" hasCustomPrompt="1"/>
          </p:nvPr>
        </p:nvSpPr>
        <p:spPr>
          <a:xfrm>
            <a:off x="727263" y="1281780"/>
            <a:ext cx="10740837" cy="271146"/>
          </a:xfrm>
        </p:spPr>
        <p:txBody>
          <a:bodyPr/>
          <a:lstStyle>
            <a:lvl1pPr>
              <a:defRPr/>
            </a:lvl1pPr>
            <a:lvl5pPr>
              <a:defRPr/>
            </a:lvl5pPr>
          </a:lstStyle>
          <a:p>
            <a:pPr lvl="4"/>
            <a:r>
              <a:rPr lang="en-GB" noProof="0" dirty="0"/>
              <a:t>Click to add</a:t>
            </a:r>
            <a:endParaRPr lang="en-GB" dirty="0"/>
          </a:p>
        </p:txBody>
      </p:sp>
    </p:spTree>
    <p:extLst>
      <p:ext uri="{BB962C8B-B14F-4D97-AF65-F5344CB8AC3E}">
        <p14:creationId xmlns:p14="http://schemas.microsoft.com/office/powerpoint/2010/main" val="1271181225"/>
      </p:ext>
    </p:extLst>
  </p:cSld>
  <p:clrMapOvr>
    <a:masterClrMapping/>
  </p:clrMapOvr>
  <p:extLst>
    <p:ext uri="{DCECCB84-F9BA-43D5-87BE-67443E8EF086}">
      <p15:sldGuideLst xmlns:p15="http://schemas.microsoft.com/office/powerpoint/2012/main">
        <p15:guide id="1" orient="horz" pos="2047">
          <p15:clr>
            <a:srgbClr val="F26B43"/>
          </p15:clr>
        </p15:guide>
        <p15:guide id="2" orient="horz" pos="2274">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lvl1pPr>
              <a:defRPr baseline="0"/>
            </a:lvl1pPr>
          </a:lstStyle>
          <a:p>
            <a:r>
              <a:rPr lang="en-US"/>
              <a:t>© 2023 JHF, PRHI &amp; WHAMglobal</a:t>
            </a:r>
            <a:endParaRPr lang="en-US" dirty="0"/>
          </a:p>
        </p:txBody>
      </p:sp>
      <p:sp>
        <p:nvSpPr>
          <p:cNvPr id="7" name="Slide Number Placeholder 6"/>
          <p:cNvSpPr>
            <a:spLocks noGrp="1"/>
          </p:cNvSpPr>
          <p:nvPr>
            <p:ph type="sldNum" sz="quarter" idx="12"/>
          </p:nvPr>
        </p:nvSpPr>
        <p:spPr/>
        <p:txBody>
          <a:bodyPr/>
          <a:lstStyle/>
          <a:p>
            <a:fld id="{E7000212-68E8-4E0F-BB6F-A6238CCAF7D0}" type="slidenum">
              <a:rPr lang="en-US" smtClean="0"/>
              <a:t>‹#›</a:t>
            </a:fld>
            <a:endParaRPr lang="en-US" dirty="0"/>
          </a:p>
        </p:txBody>
      </p:sp>
    </p:spTree>
    <p:extLst>
      <p:ext uri="{BB962C8B-B14F-4D97-AF65-F5344CB8AC3E}">
        <p14:creationId xmlns:p14="http://schemas.microsoft.com/office/powerpoint/2010/main" val="3808899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6840538" y="0"/>
            <a:ext cx="5351462" cy="6858000"/>
          </a:xfrm>
          <a:prstGeom prst="rect">
            <a:avLst/>
          </a:prstGeom>
          <a:solidFill>
            <a:schemeClr val="bg1">
              <a:lumMod val="95000"/>
            </a:schemeClr>
          </a:solidFill>
          <a:ln>
            <a:noFill/>
          </a:ln>
          <a:effectLst/>
        </p:spPr>
        <p:txBody>
          <a:bodyPr bIns="457200" anchor="b"/>
          <a:lstStyle>
            <a:lvl1pPr algn="ctr">
              <a:buNone/>
              <a:defRPr sz="1600">
                <a:solidFill>
                  <a:schemeClr val="tx1">
                    <a:lumMod val="50000"/>
                    <a:lumOff val="50000"/>
                  </a:schemeClr>
                </a:solidFill>
              </a:defRPr>
            </a:lvl1pPr>
          </a:lstStyle>
          <a:p>
            <a:r>
              <a:rPr lang="en-US" dirty="0"/>
              <a:t>Image Holder</a:t>
            </a:r>
          </a:p>
        </p:txBody>
      </p:sp>
      <p:sp>
        <p:nvSpPr>
          <p:cNvPr id="5" name="Date Placeholder 14">
            <a:extLst>
              <a:ext uri="{FF2B5EF4-FFF2-40B4-BE49-F238E27FC236}">
                <a16:creationId xmlns:a16="http://schemas.microsoft.com/office/drawing/2014/main" id="{8B3DD9D2-618D-EE45-B89E-9AFA319CA09D}"/>
              </a:ext>
            </a:extLst>
          </p:cNvPr>
          <p:cNvSpPr>
            <a:spLocks noGrp="1"/>
          </p:cNvSpPr>
          <p:nvPr>
            <p:ph type="dt" sz="half" idx="29"/>
          </p:nvPr>
        </p:nvSpPr>
        <p:spPr>
          <a:xfrm>
            <a:off x="1116000" y="6433200"/>
            <a:ext cx="2020900" cy="180000"/>
          </a:xfrm>
        </p:spPr>
        <p:txBody>
          <a:bodyPr/>
          <a:lstStyle>
            <a:lvl1pPr>
              <a:defRPr>
                <a:solidFill>
                  <a:schemeClr val="tx2"/>
                </a:solidFill>
              </a:defRPr>
            </a:lvl1pPr>
          </a:lstStyle>
          <a:p>
            <a:endParaRPr lang="en-GB" dirty="0"/>
          </a:p>
        </p:txBody>
      </p:sp>
      <p:sp>
        <p:nvSpPr>
          <p:cNvPr id="9" name="Slide Number Placeholder 16">
            <a:extLst>
              <a:ext uri="{FF2B5EF4-FFF2-40B4-BE49-F238E27FC236}">
                <a16:creationId xmlns:a16="http://schemas.microsoft.com/office/drawing/2014/main" id="{BD494118-E624-354F-9C03-DA64F3FC774A}"/>
              </a:ext>
            </a:extLst>
          </p:cNvPr>
          <p:cNvSpPr>
            <a:spLocks noGrp="1"/>
          </p:cNvSpPr>
          <p:nvPr>
            <p:ph type="sldNum" sz="quarter" idx="31"/>
          </p:nvPr>
        </p:nvSpPr>
        <p:spPr>
          <a:xfrm>
            <a:off x="720000" y="6437759"/>
            <a:ext cx="396000" cy="180000"/>
          </a:xfrm>
        </p:spPr>
        <p:txBody>
          <a:bodyPr/>
          <a:lstStyle>
            <a:lvl1pPr>
              <a:defRPr>
                <a:solidFill>
                  <a:schemeClr val="tx2"/>
                </a:solidFill>
              </a:defRPr>
            </a:lvl1pPr>
          </a:lstStyle>
          <a:p>
            <a:fld id="{23AA811B-2EBD-4900-905E-5BE206449611}" type="slidenum">
              <a:rPr lang="en-GB" smtClean="0"/>
              <a:pPr/>
              <a:t>‹#›</a:t>
            </a:fld>
            <a:endParaRPr lang="en-GB" dirty="0"/>
          </a:p>
        </p:txBody>
      </p:sp>
      <p:sp>
        <p:nvSpPr>
          <p:cNvPr id="10" name="Footer Placeholder 4">
            <a:extLst>
              <a:ext uri="{FF2B5EF4-FFF2-40B4-BE49-F238E27FC236}">
                <a16:creationId xmlns:a16="http://schemas.microsoft.com/office/drawing/2014/main" id="{69336929-E6AF-8045-BC40-1D5318BBDB25}"/>
              </a:ext>
            </a:extLst>
          </p:cNvPr>
          <p:cNvSpPr>
            <a:spLocks noGrp="1"/>
          </p:cNvSpPr>
          <p:nvPr>
            <p:ph type="ftr" sz="quarter" idx="26"/>
          </p:nvPr>
        </p:nvSpPr>
        <p:spPr bwMode="white">
          <a:xfrm>
            <a:off x="9055102" y="6433200"/>
            <a:ext cx="2412998" cy="180000"/>
          </a:xfrm>
        </p:spPr>
        <p:txBody>
          <a:bodyPr/>
          <a:lstStyle>
            <a:lvl1pPr>
              <a:defRPr>
                <a:solidFill>
                  <a:schemeClr val="bg1"/>
                </a:solidFill>
              </a:defRPr>
            </a:lvl1pPr>
          </a:lstStyle>
          <a:p>
            <a:r>
              <a:rPr lang="en-GB"/>
              <a:t>© 2023 JHF, PRHI &amp; WHAMglobal</a:t>
            </a:r>
            <a:endParaRPr lang="en-GB" dirty="0"/>
          </a:p>
        </p:txBody>
      </p:sp>
      <p:sp>
        <p:nvSpPr>
          <p:cNvPr id="11" name="Title 1">
            <a:extLst>
              <a:ext uri="{FF2B5EF4-FFF2-40B4-BE49-F238E27FC236}">
                <a16:creationId xmlns:a16="http://schemas.microsoft.com/office/drawing/2014/main" id="{63903CCD-1753-4744-A89C-5C1A2FDEB3AD}"/>
              </a:ext>
            </a:extLst>
          </p:cNvPr>
          <p:cNvSpPr>
            <a:spLocks noGrp="1"/>
          </p:cNvSpPr>
          <p:nvPr>
            <p:ph type="title" hasCustomPrompt="1"/>
          </p:nvPr>
        </p:nvSpPr>
        <p:spPr>
          <a:xfrm>
            <a:off x="719138" y="720000"/>
            <a:ext cx="5555388" cy="561780"/>
          </a:xfrm>
        </p:spPr>
        <p:txBody>
          <a:bodyPr/>
          <a:lstStyle/>
          <a:p>
            <a:r>
              <a:rPr lang="en-GB" dirty="0"/>
              <a:t>Click to add title</a:t>
            </a:r>
          </a:p>
        </p:txBody>
      </p:sp>
      <p:sp>
        <p:nvSpPr>
          <p:cNvPr id="15" name="Content Placeholder 2">
            <a:extLst>
              <a:ext uri="{FF2B5EF4-FFF2-40B4-BE49-F238E27FC236}">
                <a16:creationId xmlns:a16="http://schemas.microsoft.com/office/drawing/2014/main" id="{6947DEC1-A50D-EB41-86BA-8950F8D4150B}"/>
              </a:ext>
            </a:extLst>
          </p:cNvPr>
          <p:cNvSpPr>
            <a:spLocks noGrp="1"/>
          </p:cNvSpPr>
          <p:nvPr>
            <p:ph idx="32" hasCustomPrompt="1"/>
          </p:nvPr>
        </p:nvSpPr>
        <p:spPr>
          <a:xfrm>
            <a:off x="719138" y="1286339"/>
            <a:ext cx="5556250" cy="4847761"/>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4232301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PORT 2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720000" y="720000"/>
            <a:ext cx="2416900" cy="2530800"/>
          </a:xfrm>
        </p:spPr>
        <p:txBody>
          <a:bodyPr/>
          <a:lstStyle>
            <a:lvl1pPr>
              <a:defRPr sz="2800"/>
            </a:lvl1pPr>
          </a:lstStyle>
          <a:p>
            <a:r>
              <a:rPr lang="en-GB" dirty="0"/>
              <a:t>Click to add title</a:t>
            </a:r>
          </a:p>
        </p:txBody>
      </p:sp>
      <p:sp>
        <p:nvSpPr>
          <p:cNvPr id="3" name="Content Placeholder 2"/>
          <p:cNvSpPr>
            <a:spLocks noGrp="1"/>
          </p:cNvSpPr>
          <p:nvPr>
            <p:ph idx="1" hasCustomPrompt="1"/>
          </p:nvPr>
        </p:nvSpPr>
        <p:spPr>
          <a:xfrm>
            <a:off x="720000" y="3609975"/>
            <a:ext cx="2415600" cy="2530800"/>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497899" y="719999"/>
            <a:ext cx="7973375" cy="5420776"/>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Date Placeholder 8">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p>
            <a:endParaRPr lang="en-GB" dirty="0"/>
          </a:p>
        </p:txBody>
      </p:sp>
      <p:sp>
        <p:nvSpPr>
          <p:cNvPr id="10" name="Footer Placeholder 9">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p>
            <a:r>
              <a:rPr lang="en-GB"/>
              <a:t>© 2023 JHF, PRHI &amp; WHAMglobal</a:t>
            </a:r>
            <a:endParaRPr lang="en-GB" dirty="0"/>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28079623"/>
      </p:ext>
    </p:extLst>
  </p:cSld>
  <p:clrMapOvr>
    <a:masterClrMapping/>
  </p:clrMapOvr>
  <p:extLst>
    <p:ext uri="{DCECCB84-F9BA-43D5-87BE-67443E8EF086}">
      <p15:sldGuideLst xmlns:p15="http://schemas.microsoft.com/office/powerpoint/2012/main">
        <p15:guide id="1" orient="horz" pos="2047">
          <p15:clr>
            <a:srgbClr val="F26B43"/>
          </p15:clr>
        </p15:guide>
        <p15:guide id="2" orient="horz" pos="2274">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PORT 3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AAB774-711B-4884-9C6E-B5747BF8F7A7}"/>
              </a:ext>
            </a:extLst>
          </p:cNvPr>
          <p:cNvSpPr/>
          <p:nvPr userDrawn="1"/>
        </p:nvSpPr>
        <p:spPr>
          <a:xfrm>
            <a:off x="0" y="1"/>
            <a:ext cx="6094800" cy="6858000"/>
          </a:xfrm>
          <a:prstGeom prst="rect">
            <a:avLst/>
          </a:prstGeom>
          <a:gradFill flip="none" rotWithShape="1">
            <a:gsLst>
              <a:gs pos="86000">
                <a:srgbClr val="1F538F"/>
              </a:gs>
              <a:gs pos="6000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719999" y="720000"/>
            <a:ext cx="5018400" cy="2530800"/>
          </a:xfrm>
        </p:spPr>
        <p:txBody>
          <a:bodyPr/>
          <a:lstStyle>
            <a:lvl1pPr>
              <a:defRPr sz="2800">
                <a:solidFill>
                  <a:schemeClr val="bg1"/>
                </a:solidFill>
              </a:defRPr>
            </a:lvl1pPr>
          </a:lstStyle>
          <a:p>
            <a:r>
              <a:rPr lang="en-GB" dirty="0"/>
              <a:t>Click to add title</a:t>
            </a:r>
          </a:p>
        </p:txBody>
      </p:sp>
      <p:sp>
        <p:nvSpPr>
          <p:cNvPr id="3" name="Content Placeholder 2"/>
          <p:cNvSpPr>
            <a:spLocks noGrp="1"/>
          </p:cNvSpPr>
          <p:nvPr>
            <p:ph idx="1" hasCustomPrompt="1"/>
          </p:nvPr>
        </p:nvSpPr>
        <p:spPr bwMode="white">
          <a:xfrm>
            <a:off x="719999" y="3609973"/>
            <a:ext cx="5018399" cy="2530800"/>
          </a:xfrm>
        </p:spPr>
        <p:txBody>
          <a:bodyPr/>
          <a:lstStyle>
            <a:lvl1pPr>
              <a:buClr>
                <a:schemeClr val="accent2">
                  <a:lumMod val="20000"/>
                  <a:lumOff val="80000"/>
                </a:schemeClr>
              </a:buClr>
              <a:defRPr sz="1600">
                <a:solidFill>
                  <a:schemeClr val="bg1"/>
                </a:solidFill>
              </a:defRPr>
            </a:lvl1pPr>
            <a:lvl2pPr>
              <a:buClr>
                <a:schemeClr val="accent2">
                  <a:lumMod val="20000"/>
                  <a:lumOff val="80000"/>
                </a:schemeClr>
              </a:buClr>
              <a:defRPr sz="1400">
                <a:solidFill>
                  <a:schemeClr val="bg1"/>
                </a:solidFill>
              </a:defRPr>
            </a:lvl2pPr>
            <a:lvl3pPr>
              <a:buClr>
                <a:schemeClr val="accent2">
                  <a:lumMod val="20000"/>
                  <a:lumOff val="80000"/>
                </a:schemeClr>
              </a:buClr>
              <a:defRPr sz="1400">
                <a:solidFill>
                  <a:schemeClr val="bg1"/>
                </a:solidFill>
              </a:defRPr>
            </a:lvl3pPr>
            <a:lvl4pPr>
              <a:defRPr sz="2400">
                <a:solidFill>
                  <a:schemeClr val="accent2">
                    <a:lumMod val="20000"/>
                    <a:lumOff val="80000"/>
                  </a:schemeClr>
                </a:solidFill>
              </a:defRPr>
            </a:lvl4pPr>
            <a:lvl5pPr>
              <a:defRPr sz="1600">
                <a:solidFill>
                  <a:schemeClr val="bg1"/>
                </a:solidFill>
              </a:defRPr>
            </a:lvl5pPr>
            <a:lvl6pPr>
              <a:defRPr sz="1400">
                <a:solidFill>
                  <a:schemeClr val="bg1"/>
                </a:solidFill>
              </a:defRPr>
            </a:lvl6pPr>
            <a:lvl7pPr>
              <a:defRPr sz="1000">
                <a:solidFill>
                  <a:schemeClr val="bg1"/>
                </a:solidFill>
              </a:defRPr>
            </a:lvl7pPr>
            <a:lvl8pPr>
              <a:defRPr sz="1000">
                <a:solidFill>
                  <a:schemeClr val="bg1"/>
                </a:solidFill>
              </a:defRPr>
            </a:lvl8pPr>
            <a:lvl9pPr>
              <a:defRPr>
                <a:solidFill>
                  <a:schemeClr val="accent2">
                    <a:lumMod val="20000"/>
                    <a:lumOff val="80000"/>
                  </a:schemeClr>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 name="Date Placeholder 1">
            <a:extLst>
              <a:ext uri="{FF2B5EF4-FFF2-40B4-BE49-F238E27FC236}">
                <a16:creationId xmlns:a16="http://schemas.microsoft.com/office/drawing/2014/main" id="{286B21C0-0E03-457B-B7EC-164B08ECC7BD}"/>
              </a:ext>
            </a:extLst>
          </p:cNvPr>
          <p:cNvSpPr>
            <a:spLocks noGrp="1"/>
          </p:cNvSpPr>
          <p:nvPr>
            <p:ph type="dt" sz="half" idx="15"/>
          </p:nvPr>
        </p:nvSpPr>
        <p:spPr bwMode="white"/>
        <p:txBody>
          <a:bodyPr/>
          <a:lstStyle>
            <a:lvl1pPr>
              <a:defRPr>
                <a:solidFill>
                  <a:schemeClr val="bg1"/>
                </a:solidFill>
              </a:defRPr>
            </a:lvl1pPr>
          </a:lstStyle>
          <a:p>
            <a:endParaRPr lang="en-GB" dirty="0"/>
          </a:p>
        </p:txBody>
      </p:sp>
      <p:sp>
        <p:nvSpPr>
          <p:cNvPr id="6" name="Footer Placeholder 5">
            <a:extLst>
              <a:ext uri="{FF2B5EF4-FFF2-40B4-BE49-F238E27FC236}">
                <a16:creationId xmlns:a16="http://schemas.microsoft.com/office/drawing/2014/main" id="{87FBD72F-3F31-4785-8C35-2D984D920985}"/>
              </a:ext>
            </a:extLst>
          </p:cNvPr>
          <p:cNvSpPr>
            <a:spLocks noGrp="1"/>
          </p:cNvSpPr>
          <p:nvPr>
            <p:ph type="ftr" sz="quarter" idx="16"/>
          </p:nvPr>
        </p:nvSpPr>
        <p:spPr/>
        <p:txBody>
          <a:bodyPr/>
          <a:lstStyle/>
          <a:p>
            <a:r>
              <a:rPr lang="en-GB"/>
              <a:t>© 2023 JHF, PRHI &amp; WHAMglobal</a:t>
            </a:r>
            <a:endParaRPr lang="en-GB" dirty="0"/>
          </a:p>
        </p:txBody>
      </p:sp>
      <p:sp>
        <p:nvSpPr>
          <p:cNvPr id="8" name="Slide Number Placeholder 7">
            <a:extLst>
              <a:ext uri="{FF2B5EF4-FFF2-40B4-BE49-F238E27FC236}">
                <a16:creationId xmlns:a16="http://schemas.microsoft.com/office/drawing/2014/main" id="{56E234DA-2ED9-487C-B345-5FCC08AAE241}"/>
              </a:ext>
            </a:extLst>
          </p:cNvPr>
          <p:cNvSpPr>
            <a:spLocks noGrp="1"/>
          </p:cNvSpPr>
          <p:nvPr>
            <p:ph type="sldNum" sz="quarter" idx="17"/>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
        <p:nvSpPr>
          <p:cNvPr id="13" name="Line top Placeholder 20">
            <a:extLst>
              <a:ext uri="{FF2B5EF4-FFF2-40B4-BE49-F238E27FC236}">
                <a16:creationId xmlns:a16="http://schemas.microsoft.com/office/drawing/2014/main" id="{A4DB2221-6DB0-4BBA-B609-7220336DDCAD}"/>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12" name="Content Placeholder 3">
            <a:extLst>
              <a:ext uri="{FF2B5EF4-FFF2-40B4-BE49-F238E27FC236}">
                <a16:creationId xmlns:a16="http://schemas.microsoft.com/office/drawing/2014/main" id="{C3CAB769-DC71-724A-9ED4-C6101C67DDBE}"/>
              </a:ext>
            </a:extLst>
          </p:cNvPr>
          <p:cNvSpPr>
            <a:spLocks noGrp="1"/>
          </p:cNvSpPr>
          <p:nvPr>
            <p:ph sz="half" idx="25" hasCustomPrompt="1"/>
          </p:nvPr>
        </p:nvSpPr>
        <p:spPr>
          <a:xfrm>
            <a:off x="9053802" y="719138"/>
            <a:ext cx="2417473" cy="2530475"/>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4" name="Content Placeholder 3">
            <a:extLst>
              <a:ext uri="{FF2B5EF4-FFF2-40B4-BE49-F238E27FC236}">
                <a16:creationId xmlns:a16="http://schemas.microsoft.com/office/drawing/2014/main" id="{DF4B2C77-B92B-A942-9E15-6255EA95D018}"/>
              </a:ext>
            </a:extLst>
          </p:cNvPr>
          <p:cNvSpPr>
            <a:spLocks noGrp="1"/>
          </p:cNvSpPr>
          <p:nvPr>
            <p:ph sz="half" idx="26" hasCustomPrompt="1"/>
          </p:nvPr>
        </p:nvSpPr>
        <p:spPr>
          <a:xfrm>
            <a:off x="9053802" y="3623703"/>
            <a:ext cx="2417473" cy="2530475"/>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Tree>
    <p:extLst>
      <p:ext uri="{BB962C8B-B14F-4D97-AF65-F5344CB8AC3E}">
        <p14:creationId xmlns:p14="http://schemas.microsoft.com/office/powerpoint/2010/main" val="3304840532"/>
      </p:ext>
    </p:extLst>
  </p:cSld>
  <p:clrMapOvr>
    <a:masterClrMapping/>
  </p:clrMapOvr>
  <p:extLst>
    <p:ext uri="{DCECCB84-F9BA-43D5-87BE-67443E8EF086}">
      <p15:sldGuideLst xmlns:p15="http://schemas.microsoft.com/office/powerpoint/2012/main">
        <p15:guide id="1" orient="horz" pos="2047">
          <p15:clr>
            <a:srgbClr val="F26B43"/>
          </p15:clr>
        </p15:guide>
        <p15:guide id="2" orient="horz" pos="2274">
          <p15:clr>
            <a:srgbClr val="F26B43"/>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PORT 5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720000" y="720000"/>
            <a:ext cx="2416900" cy="2530800"/>
          </a:xfrm>
        </p:spPr>
        <p:txBody>
          <a:bodyPr/>
          <a:lstStyle>
            <a:lvl1pPr>
              <a:defRPr sz="2800"/>
            </a:lvl1pPr>
          </a:lstStyle>
          <a:p>
            <a:r>
              <a:rPr lang="en-GB" dirty="0"/>
              <a:t>Click to add title</a:t>
            </a:r>
          </a:p>
        </p:txBody>
      </p:sp>
      <p:sp>
        <p:nvSpPr>
          <p:cNvPr id="12" name="Date Placeholder 11">
            <a:extLst>
              <a:ext uri="{FF2B5EF4-FFF2-40B4-BE49-F238E27FC236}">
                <a16:creationId xmlns:a16="http://schemas.microsoft.com/office/drawing/2014/main" id="{A26D4F04-2789-4AE8-AD21-DF6B422B5B09}"/>
              </a:ext>
            </a:extLst>
          </p:cNvPr>
          <p:cNvSpPr>
            <a:spLocks noGrp="1"/>
          </p:cNvSpPr>
          <p:nvPr>
            <p:ph type="dt" sz="half" idx="16"/>
          </p:nvPr>
        </p:nvSpPr>
        <p:spPr/>
        <p:txBody>
          <a:bodyPr/>
          <a:lstStyle/>
          <a:p>
            <a:endParaRPr lang="en-GB" dirty="0"/>
          </a:p>
        </p:txBody>
      </p:sp>
      <p:sp>
        <p:nvSpPr>
          <p:cNvPr id="14" name="Footer Placeholder 13">
            <a:extLst>
              <a:ext uri="{FF2B5EF4-FFF2-40B4-BE49-F238E27FC236}">
                <a16:creationId xmlns:a16="http://schemas.microsoft.com/office/drawing/2014/main" id="{6EF469FF-C1CB-412A-8798-8DE253527040}"/>
              </a:ext>
            </a:extLst>
          </p:cNvPr>
          <p:cNvSpPr>
            <a:spLocks noGrp="1"/>
          </p:cNvSpPr>
          <p:nvPr>
            <p:ph type="ftr" sz="quarter" idx="17"/>
          </p:nvPr>
        </p:nvSpPr>
        <p:spPr/>
        <p:txBody>
          <a:bodyPr/>
          <a:lstStyle/>
          <a:p>
            <a:r>
              <a:rPr lang="en-GB"/>
              <a:t>© 2023 JHF, PRHI &amp; WHAMglobal</a:t>
            </a:r>
            <a:endParaRPr lang="en-GB" dirty="0"/>
          </a:p>
        </p:txBody>
      </p:sp>
      <p:sp>
        <p:nvSpPr>
          <p:cNvPr id="19" name="Slide Number Placeholder 18">
            <a:extLst>
              <a:ext uri="{FF2B5EF4-FFF2-40B4-BE49-F238E27FC236}">
                <a16:creationId xmlns:a16="http://schemas.microsoft.com/office/drawing/2014/main" id="{7C463D03-95C9-4023-9944-79DA96A7E5EC}"/>
              </a:ext>
            </a:extLst>
          </p:cNvPr>
          <p:cNvSpPr>
            <a:spLocks noGrp="1"/>
          </p:cNvSpPr>
          <p:nvPr>
            <p:ph type="sldNum" sz="quarter" idx="18"/>
          </p:nvPr>
        </p:nvSpPr>
        <p:spPr/>
        <p:txBody>
          <a:bodyPr/>
          <a:lstStyle/>
          <a:p>
            <a:fld id="{23AA811B-2EBD-4900-905E-5BE206449611}" type="slidenum">
              <a:rPr lang="en-GB" smtClean="0"/>
              <a:pPr/>
              <a:t>‹#›</a:t>
            </a:fld>
            <a:endParaRPr lang="en-GB" dirty="0"/>
          </a:p>
        </p:txBody>
      </p:sp>
      <p:sp>
        <p:nvSpPr>
          <p:cNvPr id="17" name="Content Placeholder 3">
            <a:extLst>
              <a:ext uri="{FF2B5EF4-FFF2-40B4-BE49-F238E27FC236}">
                <a16:creationId xmlns:a16="http://schemas.microsoft.com/office/drawing/2014/main" id="{55A155E5-35BF-0E42-9DDC-EFCC774F85D3}"/>
              </a:ext>
            </a:extLst>
          </p:cNvPr>
          <p:cNvSpPr>
            <a:spLocks noGrp="1"/>
          </p:cNvSpPr>
          <p:nvPr>
            <p:ph sz="half" idx="20" hasCustomPrompt="1"/>
          </p:nvPr>
        </p:nvSpPr>
        <p:spPr>
          <a:xfrm>
            <a:off x="3497899" y="719999"/>
            <a:ext cx="2416901"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8" name="Content Placeholder 3">
            <a:extLst>
              <a:ext uri="{FF2B5EF4-FFF2-40B4-BE49-F238E27FC236}">
                <a16:creationId xmlns:a16="http://schemas.microsoft.com/office/drawing/2014/main" id="{3E6B426E-0A98-B949-BA35-A0A3F90F7C14}"/>
              </a:ext>
            </a:extLst>
          </p:cNvPr>
          <p:cNvSpPr>
            <a:spLocks noGrp="1"/>
          </p:cNvSpPr>
          <p:nvPr>
            <p:ph sz="half" idx="21" hasCustomPrompt="1"/>
          </p:nvPr>
        </p:nvSpPr>
        <p:spPr>
          <a:xfrm>
            <a:off x="6276958" y="719999"/>
            <a:ext cx="2416901"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20" name="Content Placeholder 3">
            <a:extLst>
              <a:ext uri="{FF2B5EF4-FFF2-40B4-BE49-F238E27FC236}">
                <a16:creationId xmlns:a16="http://schemas.microsoft.com/office/drawing/2014/main" id="{1E704C35-CD4D-E043-AADE-441547C043CC}"/>
              </a:ext>
            </a:extLst>
          </p:cNvPr>
          <p:cNvSpPr>
            <a:spLocks noGrp="1"/>
          </p:cNvSpPr>
          <p:nvPr>
            <p:ph sz="half" idx="22" hasCustomPrompt="1"/>
          </p:nvPr>
        </p:nvSpPr>
        <p:spPr>
          <a:xfrm>
            <a:off x="9056016" y="719999"/>
            <a:ext cx="2416901"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21" name="Content Placeholder 3">
            <a:extLst>
              <a:ext uri="{FF2B5EF4-FFF2-40B4-BE49-F238E27FC236}">
                <a16:creationId xmlns:a16="http://schemas.microsoft.com/office/drawing/2014/main" id="{B2C07AD2-A573-3640-A9AF-E81AA5B9F159}"/>
              </a:ext>
            </a:extLst>
          </p:cNvPr>
          <p:cNvSpPr>
            <a:spLocks noGrp="1"/>
          </p:cNvSpPr>
          <p:nvPr>
            <p:ph sz="half" idx="23" hasCustomPrompt="1"/>
          </p:nvPr>
        </p:nvSpPr>
        <p:spPr>
          <a:xfrm>
            <a:off x="6276958" y="3615599"/>
            <a:ext cx="2416901"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22" name="Content Placeholder 3">
            <a:extLst>
              <a:ext uri="{FF2B5EF4-FFF2-40B4-BE49-F238E27FC236}">
                <a16:creationId xmlns:a16="http://schemas.microsoft.com/office/drawing/2014/main" id="{F0FF3D95-BC1F-A948-907D-26CA11FBBB8E}"/>
              </a:ext>
            </a:extLst>
          </p:cNvPr>
          <p:cNvSpPr>
            <a:spLocks noGrp="1"/>
          </p:cNvSpPr>
          <p:nvPr>
            <p:ph sz="half" idx="24" hasCustomPrompt="1"/>
          </p:nvPr>
        </p:nvSpPr>
        <p:spPr>
          <a:xfrm>
            <a:off x="718841" y="3615599"/>
            <a:ext cx="5196184"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2626531553"/>
      </p:ext>
    </p:extLst>
  </p:cSld>
  <p:clrMapOvr>
    <a:masterClrMapping/>
  </p:clrMapOvr>
  <p:extLst>
    <p:ext uri="{DCECCB84-F9BA-43D5-87BE-67443E8EF086}">
      <p15:sldGuideLst xmlns:p15="http://schemas.microsoft.com/office/powerpoint/2012/main">
        <p15:guide id="1" orient="horz" pos="2047">
          <p15:clr>
            <a:srgbClr val="F26B43"/>
          </p15:clr>
        </p15:guide>
        <p15:guide id="2" orient="horz" pos="2274">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PORT 5 Content B">
    <p:spTree>
      <p:nvGrpSpPr>
        <p:cNvPr id="1" name=""/>
        <p:cNvGrpSpPr/>
        <p:nvPr/>
      </p:nvGrpSpPr>
      <p:grpSpPr>
        <a:xfrm>
          <a:off x="0" y="0"/>
          <a:ext cx="0" cy="0"/>
          <a:chOff x="0" y="0"/>
          <a:chExt cx="0" cy="0"/>
        </a:xfrm>
      </p:grpSpPr>
      <p:sp>
        <p:nvSpPr>
          <p:cNvPr id="14" name="Colored box">
            <a:extLst>
              <a:ext uri="{FF2B5EF4-FFF2-40B4-BE49-F238E27FC236}">
                <a16:creationId xmlns:a16="http://schemas.microsoft.com/office/drawing/2014/main" id="{35E083DC-03F1-40FB-A99D-ADAB61420270}"/>
              </a:ext>
            </a:extLst>
          </p:cNvPr>
          <p:cNvSpPr/>
          <p:nvPr userDrawn="1"/>
        </p:nvSpPr>
        <p:spPr>
          <a:xfrm>
            <a:off x="0" y="1"/>
            <a:ext cx="3136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720000" y="720000"/>
            <a:ext cx="2224800" cy="2530800"/>
          </a:xfrm>
        </p:spPr>
        <p:txBody>
          <a:bodyPr/>
          <a:lstStyle>
            <a:lvl1pPr>
              <a:defRPr sz="2800">
                <a:solidFill>
                  <a:schemeClr val="bg1"/>
                </a:solidFill>
              </a:defRPr>
            </a:lvl1pPr>
          </a:lstStyle>
          <a:p>
            <a:r>
              <a:rPr lang="en-GB" dirty="0"/>
              <a:t>Click to add title</a:t>
            </a:r>
          </a:p>
        </p:txBody>
      </p:sp>
      <p:sp>
        <p:nvSpPr>
          <p:cNvPr id="3" name="Content Placeholder 2"/>
          <p:cNvSpPr>
            <a:spLocks noGrp="1"/>
          </p:cNvSpPr>
          <p:nvPr>
            <p:ph idx="1" hasCustomPrompt="1"/>
          </p:nvPr>
        </p:nvSpPr>
        <p:spPr bwMode="white">
          <a:xfrm>
            <a:off x="720000" y="3610800"/>
            <a:ext cx="2224800" cy="2530800"/>
          </a:xfrm>
        </p:spPr>
        <p:txBody>
          <a:bodyPr/>
          <a:lstStyle>
            <a:lvl1pPr>
              <a:buClr>
                <a:schemeClr val="accent2">
                  <a:lumMod val="20000"/>
                  <a:lumOff val="80000"/>
                </a:schemeClr>
              </a:buClr>
              <a:defRPr sz="1600">
                <a:solidFill>
                  <a:schemeClr val="bg1"/>
                </a:solidFill>
              </a:defRPr>
            </a:lvl1pPr>
            <a:lvl2pPr>
              <a:buClr>
                <a:schemeClr val="accent2">
                  <a:lumMod val="20000"/>
                  <a:lumOff val="80000"/>
                </a:schemeClr>
              </a:buClr>
              <a:defRPr sz="1400">
                <a:solidFill>
                  <a:schemeClr val="bg1"/>
                </a:solidFill>
              </a:defRPr>
            </a:lvl2pPr>
            <a:lvl3pPr>
              <a:buClr>
                <a:schemeClr val="accent2">
                  <a:lumMod val="20000"/>
                  <a:lumOff val="80000"/>
                </a:schemeClr>
              </a:buClr>
              <a:defRPr sz="1400">
                <a:solidFill>
                  <a:schemeClr val="bg1"/>
                </a:solidFill>
              </a:defRPr>
            </a:lvl3pPr>
            <a:lvl4pPr>
              <a:defRPr sz="1400">
                <a:solidFill>
                  <a:schemeClr val="accent2">
                    <a:lumMod val="20000"/>
                    <a:lumOff val="80000"/>
                  </a:schemeClr>
                </a:solidFill>
              </a:defRPr>
            </a:lvl4pPr>
            <a:lvl5pPr>
              <a:defRPr sz="1800">
                <a:solidFill>
                  <a:schemeClr val="bg1"/>
                </a:solidFill>
              </a:defRPr>
            </a:lvl5pPr>
            <a:lvl6pPr>
              <a:defRPr sz="1400">
                <a:solidFill>
                  <a:schemeClr val="bg1"/>
                </a:solidFill>
              </a:defRPr>
            </a:lvl6pPr>
            <a:lvl7pPr>
              <a:defRPr sz="1000">
                <a:solidFill>
                  <a:schemeClr val="bg1"/>
                </a:solidFill>
              </a:defRPr>
            </a:lvl7pPr>
            <a:lvl8pPr>
              <a:defRPr sz="1000">
                <a:solidFill>
                  <a:schemeClr val="bg1"/>
                </a:solidFill>
              </a:defRPr>
            </a:lvl8pPr>
            <a:lvl9pPr>
              <a:defRPr>
                <a:solidFill>
                  <a:schemeClr val="accent2">
                    <a:lumMod val="20000"/>
                    <a:lumOff val="80000"/>
                  </a:schemeClr>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 name="Date Placeholder 1">
            <a:extLst>
              <a:ext uri="{FF2B5EF4-FFF2-40B4-BE49-F238E27FC236}">
                <a16:creationId xmlns:a16="http://schemas.microsoft.com/office/drawing/2014/main" id="{8BFE582C-0FF2-49EE-A170-46ADAE93DC24}"/>
              </a:ext>
            </a:extLst>
          </p:cNvPr>
          <p:cNvSpPr>
            <a:spLocks noGrp="1"/>
          </p:cNvSpPr>
          <p:nvPr>
            <p:ph type="dt" sz="half" idx="16"/>
          </p:nvPr>
        </p:nvSpPr>
        <p:spPr bwMode="white"/>
        <p:txBody>
          <a:bodyPr/>
          <a:lstStyle>
            <a:lvl1pPr>
              <a:defRPr>
                <a:solidFill>
                  <a:schemeClr val="bg1"/>
                </a:solidFill>
              </a:defRPr>
            </a:lvl1pPr>
          </a:lstStyle>
          <a:p>
            <a:endParaRPr lang="en-GB" dirty="0"/>
          </a:p>
        </p:txBody>
      </p:sp>
      <p:sp>
        <p:nvSpPr>
          <p:cNvPr id="6" name="Footer Placeholder 5">
            <a:extLst>
              <a:ext uri="{FF2B5EF4-FFF2-40B4-BE49-F238E27FC236}">
                <a16:creationId xmlns:a16="http://schemas.microsoft.com/office/drawing/2014/main" id="{FAAFD619-B073-4A61-9B65-6C68653CB974}"/>
              </a:ext>
            </a:extLst>
          </p:cNvPr>
          <p:cNvSpPr>
            <a:spLocks noGrp="1"/>
          </p:cNvSpPr>
          <p:nvPr>
            <p:ph type="ftr" sz="quarter" idx="17"/>
          </p:nvPr>
        </p:nvSpPr>
        <p:spPr/>
        <p:txBody>
          <a:bodyPr/>
          <a:lstStyle/>
          <a:p>
            <a:r>
              <a:rPr lang="en-GB"/>
              <a:t>© 2023 JHF, PRHI &amp; WHAMglobal</a:t>
            </a:r>
            <a:endParaRPr lang="en-GB" dirty="0"/>
          </a:p>
        </p:txBody>
      </p:sp>
      <p:sp>
        <p:nvSpPr>
          <p:cNvPr id="12" name="Slide Number Placeholder 11">
            <a:extLst>
              <a:ext uri="{FF2B5EF4-FFF2-40B4-BE49-F238E27FC236}">
                <a16:creationId xmlns:a16="http://schemas.microsoft.com/office/drawing/2014/main" id="{BDC0BF06-900D-4EF1-999B-81C8C5A9F884}"/>
              </a:ext>
            </a:extLst>
          </p:cNvPr>
          <p:cNvSpPr>
            <a:spLocks noGrp="1"/>
          </p:cNvSpPr>
          <p:nvPr>
            <p:ph type="sldNum" sz="quarter" idx="18"/>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
        <p:nvSpPr>
          <p:cNvPr id="15" name="Content Placeholder 3">
            <a:extLst>
              <a:ext uri="{FF2B5EF4-FFF2-40B4-BE49-F238E27FC236}">
                <a16:creationId xmlns:a16="http://schemas.microsoft.com/office/drawing/2014/main" id="{923176B7-29FD-5C43-81FD-E4E79F8BCF8F}"/>
              </a:ext>
            </a:extLst>
          </p:cNvPr>
          <p:cNvSpPr>
            <a:spLocks noGrp="1"/>
          </p:cNvSpPr>
          <p:nvPr>
            <p:ph sz="half" idx="20" hasCustomPrompt="1"/>
          </p:nvPr>
        </p:nvSpPr>
        <p:spPr>
          <a:xfrm>
            <a:off x="3497899" y="719999"/>
            <a:ext cx="5194800"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6" name="Content Placeholder 3">
            <a:extLst>
              <a:ext uri="{FF2B5EF4-FFF2-40B4-BE49-F238E27FC236}">
                <a16:creationId xmlns:a16="http://schemas.microsoft.com/office/drawing/2014/main" id="{610B1306-2ED8-374C-92EA-C5030AF9900A}"/>
              </a:ext>
            </a:extLst>
          </p:cNvPr>
          <p:cNvSpPr>
            <a:spLocks noGrp="1"/>
          </p:cNvSpPr>
          <p:nvPr>
            <p:ph sz="half" idx="21" hasCustomPrompt="1"/>
          </p:nvPr>
        </p:nvSpPr>
        <p:spPr>
          <a:xfrm>
            <a:off x="9054374" y="719999"/>
            <a:ext cx="2416901"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7" name="Content Placeholder 3">
            <a:extLst>
              <a:ext uri="{FF2B5EF4-FFF2-40B4-BE49-F238E27FC236}">
                <a16:creationId xmlns:a16="http://schemas.microsoft.com/office/drawing/2014/main" id="{C55B1C68-D031-364C-8054-1D5811395E42}"/>
              </a:ext>
            </a:extLst>
          </p:cNvPr>
          <p:cNvSpPr>
            <a:spLocks noGrp="1"/>
          </p:cNvSpPr>
          <p:nvPr>
            <p:ph sz="half" idx="22" hasCustomPrompt="1"/>
          </p:nvPr>
        </p:nvSpPr>
        <p:spPr>
          <a:xfrm>
            <a:off x="3497899" y="3615599"/>
            <a:ext cx="5194800"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8" name="Content Placeholder 3">
            <a:extLst>
              <a:ext uri="{FF2B5EF4-FFF2-40B4-BE49-F238E27FC236}">
                <a16:creationId xmlns:a16="http://schemas.microsoft.com/office/drawing/2014/main" id="{BD2D1CA2-0D41-CB4A-B1E8-24916A7A4851}"/>
              </a:ext>
            </a:extLst>
          </p:cNvPr>
          <p:cNvSpPr>
            <a:spLocks noGrp="1"/>
          </p:cNvSpPr>
          <p:nvPr>
            <p:ph sz="half" idx="23" hasCustomPrompt="1"/>
          </p:nvPr>
        </p:nvSpPr>
        <p:spPr>
          <a:xfrm>
            <a:off x="9054374" y="3615599"/>
            <a:ext cx="2416901"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3390693732"/>
      </p:ext>
    </p:extLst>
  </p:cSld>
  <p:clrMapOvr>
    <a:masterClrMapping/>
  </p:clrMapOvr>
  <p:extLst>
    <p:ext uri="{DCECCB84-F9BA-43D5-87BE-67443E8EF086}">
      <p15:sldGuideLst xmlns:p15="http://schemas.microsoft.com/office/powerpoint/2012/main">
        <p15:guide id="1" orient="horz" pos="2047">
          <p15:clr>
            <a:srgbClr val="F26B43"/>
          </p15:clr>
        </p15:guide>
        <p15:guide id="2" orient="horz" pos="2274">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PORT 5 Content C">
    <p:spTree>
      <p:nvGrpSpPr>
        <p:cNvPr id="1" name=""/>
        <p:cNvGrpSpPr/>
        <p:nvPr/>
      </p:nvGrpSpPr>
      <p:grpSpPr>
        <a:xfrm>
          <a:off x="0" y="0"/>
          <a:ext cx="0" cy="0"/>
          <a:chOff x="0" y="0"/>
          <a:chExt cx="0" cy="0"/>
        </a:xfrm>
      </p:grpSpPr>
      <p:sp>
        <p:nvSpPr>
          <p:cNvPr id="12" name="Colored box">
            <a:extLst>
              <a:ext uri="{FF2B5EF4-FFF2-40B4-BE49-F238E27FC236}">
                <a16:creationId xmlns:a16="http://schemas.microsoft.com/office/drawing/2014/main" id="{F9248D62-CB8F-494B-94CE-7F93C221CC57}"/>
              </a:ext>
            </a:extLst>
          </p:cNvPr>
          <p:cNvSpPr/>
          <p:nvPr userDrawn="1"/>
        </p:nvSpPr>
        <p:spPr>
          <a:xfrm>
            <a:off x="9054000" y="1"/>
            <a:ext cx="3138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720000" y="719999"/>
            <a:ext cx="2416900" cy="2530800"/>
          </a:xfrm>
        </p:spPr>
        <p:txBody>
          <a:bodyPr/>
          <a:lstStyle>
            <a:lvl1pPr>
              <a:defRPr sz="2800">
                <a:solidFill>
                  <a:schemeClr val="accent1"/>
                </a:solidFill>
              </a:defRPr>
            </a:lvl1pPr>
          </a:lstStyle>
          <a:p>
            <a:r>
              <a:rPr lang="en-GB" dirty="0"/>
              <a:t>Click to add title</a:t>
            </a:r>
          </a:p>
        </p:txBody>
      </p:sp>
      <p:sp>
        <p:nvSpPr>
          <p:cNvPr id="2" name="Date Placeholder 1">
            <a:extLst>
              <a:ext uri="{FF2B5EF4-FFF2-40B4-BE49-F238E27FC236}">
                <a16:creationId xmlns:a16="http://schemas.microsoft.com/office/drawing/2014/main" id="{38BE7AF4-6863-4A1B-8E18-ABBFCF726687}"/>
              </a:ext>
            </a:extLst>
          </p:cNvPr>
          <p:cNvSpPr>
            <a:spLocks noGrp="1"/>
          </p:cNvSpPr>
          <p:nvPr>
            <p:ph type="dt" sz="half" idx="16"/>
          </p:nvPr>
        </p:nvSpPr>
        <p:spPr/>
        <p:txBody>
          <a:bodyPr/>
          <a:lstStyle/>
          <a:p>
            <a:endParaRPr lang="en-GB" dirty="0"/>
          </a:p>
        </p:txBody>
      </p:sp>
      <p:sp>
        <p:nvSpPr>
          <p:cNvPr id="6" name="Footer Placeholder 5">
            <a:extLst>
              <a:ext uri="{FF2B5EF4-FFF2-40B4-BE49-F238E27FC236}">
                <a16:creationId xmlns:a16="http://schemas.microsoft.com/office/drawing/2014/main" id="{9251F9A3-5260-4EC9-9BD5-3D07A11AC493}"/>
              </a:ext>
            </a:extLst>
          </p:cNvPr>
          <p:cNvSpPr>
            <a:spLocks noGrp="1"/>
          </p:cNvSpPr>
          <p:nvPr>
            <p:ph type="ftr" sz="quarter" idx="17"/>
          </p:nvPr>
        </p:nvSpPr>
        <p:spPr/>
        <p:txBody>
          <a:bodyPr/>
          <a:lstStyle/>
          <a:p>
            <a:r>
              <a:rPr lang="en-GB"/>
              <a:t>© 2023 JHF, PRHI &amp; WHAMglobal</a:t>
            </a:r>
            <a:endParaRPr lang="en-GB" dirty="0"/>
          </a:p>
        </p:txBody>
      </p:sp>
      <p:sp>
        <p:nvSpPr>
          <p:cNvPr id="8" name="Slide Number Placeholder 7">
            <a:extLst>
              <a:ext uri="{FF2B5EF4-FFF2-40B4-BE49-F238E27FC236}">
                <a16:creationId xmlns:a16="http://schemas.microsoft.com/office/drawing/2014/main" id="{75BF74F1-5BB2-416F-A9D3-6EC575737A43}"/>
              </a:ext>
            </a:extLst>
          </p:cNvPr>
          <p:cNvSpPr>
            <a:spLocks noGrp="1"/>
          </p:cNvSpPr>
          <p:nvPr>
            <p:ph type="sldNum" sz="quarter" idx="18"/>
          </p:nvPr>
        </p:nvSpPr>
        <p:spPr/>
        <p:txBody>
          <a:bodyPr/>
          <a:lstStyle/>
          <a:p>
            <a:fld id="{23AA811B-2EBD-4900-905E-5BE206449611}" type="slidenum">
              <a:rPr lang="en-GB" smtClean="0"/>
              <a:pPr/>
              <a:t>‹#›</a:t>
            </a:fld>
            <a:endParaRPr lang="en-GB" dirty="0"/>
          </a:p>
        </p:txBody>
      </p:sp>
      <p:sp>
        <p:nvSpPr>
          <p:cNvPr id="14" name="Content Placeholder 3">
            <a:extLst>
              <a:ext uri="{FF2B5EF4-FFF2-40B4-BE49-F238E27FC236}">
                <a16:creationId xmlns:a16="http://schemas.microsoft.com/office/drawing/2014/main" id="{231F9278-ECE3-264C-B774-30E6381BEBE9}"/>
              </a:ext>
            </a:extLst>
          </p:cNvPr>
          <p:cNvSpPr>
            <a:spLocks noGrp="1"/>
          </p:cNvSpPr>
          <p:nvPr>
            <p:ph sz="half" idx="20" hasCustomPrompt="1"/>
          </p:nvPr>
        </p:nvSpPr>
        <p:spPr>
          <a:xfrm>
            <a:off x="3497899" y="719999"/>
            <a:ext cx="5195251"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6" name="Content Placeholder 3">
            <a:extLst>
              <a:ext uri="{FF2B5EF4-FFF2-40B4-BE49-F238E27FC236}">
                <a16:creationId xmlns:a16="http://schemas.microsoft.com/office/drawing/2014/main" id="{0EB92EB2-AE65-1E47-A025-E4A354117C2B}"/>
              </a:ext>
            </a:extLst>
          </p:cNvPr>
          <p:cNvSpPr>
            <a:spLocks noGrp="1"/>
          </p:cNvSpPr>
          <p:nvPr>
            <p:ph sz="half" idx="21" hasCustomPrompt="1"/>
          </p:nvPr>
        </p:nvSpPr>
        <p:spPr>
          <a:xfrm>
            <a:off x="9206753" y="719999"/>
            <a:ext cx="2266165"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7" name="Content Placeholder 3">
            <a:extLst>
              <a:ext uri="{FF2B5EF4-FFF2-40B4-BE49-F238E27FC236}">
                <a16:creationId xmlns:a16="http://schemas.microsoft.com/office/drawing/2014/main" id="{5DDFB83C-755F-3C42-AF41-BB534F48C372}"/>
              </a:ext>
            </a:extLst>
          </p:cNvPr>
          <p:cNvSpPr>
            <a:spLocks noGrp="1"/>
          </p:cNvSpPr>
          <p:nvPr>
            <p:ph sz="half" idx="22" hasCustomPrompt="1"/>
          </p:nvPr>
        </p:nvSpPr>
        <p:spPr>
          <a:xfrm>
            <a:off x="3497899" y="3615599"/>
            <a:ext cx="5195251"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8" name="Content Placeholder 3">
            <a:extLst>
              <a:ext uri="{FF2B5EF4-FFF2-40B4-BE49-F238E27FC236}">
                <a16:creationId xmlns:a16="http://schemas.microsoft.com/office/drawing/2014/main" id="{B7072A77-16E8-6A4F-92A5-75B77181D334}"/>
              </a:ext>
            </a:extLst>
          </p:cNvPr>
          <p:cNvSpPr>
            <a:spLocks noGrp="1"/>
          </p:cNvSpPr>
          <p:nvPr>
            <p:ph sz="half" idx="23" hasCustomPrompt="1"/>
          </p:nvPr>
        </p:nvSpPr>
        <p:spPr>
          <a:xfrm>
            <a:off x="9206753" y="3615599"/>
            <a:ext cx="2266165"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9" name="Content Placeholder 3">
            <a:extLst>
              <a:ext uri="{FF2B5EF4-FFF2-40B4-BE49-F238E27FC236}">
                <a16:creationId xmlns:a16="http://schemas.microsoft.com/office/drawing/2014/main" id="{1781CD55-F3F0-2A4D-AEF1-00A8793F4AEF}"/>
              </a:ext>
            </a:extLst>
          </p:cNvPr>
          <p:cNvSpPr>
            <a:spLocks noGrp="1"/>
          </p:cNvSpPr>
          <p:nvPr>
            <p:ph sz="half" idx="24" hasCustomPrompt="1"/>
          </p:nvPr>
        </p:nvSpPr>
        <p:spPr>
          <a:xfrm>
            <a:off x="717177" y="3615599"/>
            <a:ext cx="2416900" cy="2529614"/>
          </a:xfrm>
        </p:spPr>
        <p:txBody>
          <a:bodyPr/>
          <a:lstStyle>
            <a:lvl1pPr>
              <a:defRPr sz="1600"/>
            </a:lvl1pPr>
            <a:lvl2pPr>
              <a:defRPr sz="1400"/>
            </a:lvl2pPr>
            <a:lvl3pPr>
              <a:defRPr sz="1400"/>
            </a:lvl3pPr>
            <a:lvl4pPr>
              <a:defRPr sz="2400"/>
            </a:lvl4pPr>
            <a:lvl5pPr>
              <a:defRPr sz="1600"/>
            </a:lvl5pPr>
            <a:lvl6pPr>
              <a:defRPr sz="1400"/>
            </a:lvl6pPr>
            <a:lvl7pPr>
              <a:defRPr sz="1000"/>
            </a:lvl7pPr>
            <a:lvl8pPr>
              <a:defRPr sz="1000"/>
            </a:lvl8pPr>
          </a:lstStyle>
          <a:p>
            <a:pPr lvl="0"/>
            <a:r>
              <a:rPr lang="en-GB" noProof="0" dirty="0"/>
              <a:t>Click to add text                                                                                                                                  </a:t>
            </a:r>
            <a:br>
              <a:rPr lang="en-GB" noProof="0" dirty="0"/>
            </a:br>
            <a:r>
              <a:rPr lang="en-GB" noProof="0" dirty="0"/>
              <a:t>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3781645125"/>
      </p:ext>
    </p:extLst>
  </p:cSld>
  <p:clrMapOvr>
    <a:masterClrMapping/>
  </p:clrMapOvr>
  <p:extLst>
    <p:ext uri="{DCECCB84-F9BA-43D5-87BE-67443E8EF086}">
      <p15:sldGuideLst xmlns:p15="http://schemas.microsoft.com/office/powerpoint/2012/main">
        <p15:guide id="1" orient="horz" pos="2047">
          <p15:clr>
            <a:srgbClr val="F26B43"/>
          </p15:clr>
        </p15:guide>
        <p15:guide id="2" orient="horz" pos="2274">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HETORICAL Two text">
    <p:bg>
      <p:bgRef idx="1001">
        <a:schemeClr val="bg1"/>
      </p:bgRef>
    </p:bg>
    <p:spTree>
      <p:nvGrpSpPr>
        <p:cNvPr id="1" name=""/>
        <p:cNvGrpSpPr/>
        <p:nvPr/>
      </p:nvGrpSpPr>
      <p:grpSpPr>
        <a:xfrm>
          <a:off x="0" y="0"/>
          <a:ext cx="0" cy="0"/>
          <a:chOff x="0" y="0"/>
          <a:chExt cx="0" cy="0"/>
        </a:xfrm>
      </p:grpSpPr>
      <p:sp>
        <p:nvSpPr>
          <p:cNvPr id="18" name="Background">
            <a:extLst>
              <a:ext uri="{FF2B5EF4-FFF2-40B4-BE49-F238E27FC236}">
                <a16:creationId xmlns:a16="http://schemas.microsoft.com/office/drawing/2014/main" id="{46130525-2F7E-40AB-A1A7-FD167D87892B}"/>
              </a:ext>
            </a:extLst>
          </p:cNvPr>
          <p:cNvSpPr/>
          <p:nvPr userDrawn="1"/>
        </p:nvSpPr>
        <p:spPr>
          <a:xfrm>
            <a:off x="0" y="1"/>
            <a:ext cx="12191999" cy="6858000"/>
          </a:xfrm>
          <a:prstGeom prst="rect">
            <a:avLst/>
          </a:prstGeom>
          <a:gradFill flip="none" rotWithShape="1">
            <a:gsLst>
              <a:gs pos="86000">
                <a:srgbClr val="1F538F"/>
              </a:gs>
              <a:gs pos="4500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Box">
            <a:extLst>
              <a:ext uri="{FF2B5EF4-FFF2-40B4-BE49-F238E27FC236}">
                <a16:creationId xmlns:a16="http://schemas.microsoft.com/office/drawing/2014/main" id="{C811CEEF-AACC-44B6-BACB-BB91686526B7}"/>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Text Placeholder 11">
            <a:extLst>
              <a:ext uri="{FF2B5EF4-FFF2-40B4-BE49-F238E27FC236}">
                <a16:creationId xmlns:a16="http://schemas.microsoft.com/office/drawing/2014/main" id="{F06BF518-B866-4451-A6C0-75AA2696E922}"/>
              </a:ext>
            </a:extLst>
          </p:cNvPr>
          <p:cNvSpPr>
            <a:spLocks noGrp="1"/>
          </p:cNvSpPr>
          <p:nvPr>
            <p:ph type="body" sz="quarter" idx="25" hasCustomPrompt="1"/>
          </p:nvPr>
        </p:nvSpPr>
        <p:spPr bwMode="white">
          <a:xfrm>
            <a:off x="720000" y="720000"/>
            <a:ext cx="5018400" cy="5418137"/>
          </a:xfrm>
        </p:spPr>
        <p:txBody>
          <a:bodyPr/>
          <a:lstStyle>
            <a:lvl1pPr marL="0" indent="0">
              <a:lnSpc>
                <a:spcPct val="74000"/>
              </a:lnSpc>
              <a:spcBef>
                <a:spcPts val="1200"/>
              </a:spcBef>
              <a:spcAft>
                <a:spcPts val="1200"/>
              </a:spcAft>
              <a:buFont typeface="Calibri Light" panose="020F0302020204030204" pitchFamily="34" charset="0"/>
              <a:buChar char="​"/>
              <a:defRPr sz="8000" cap="all" baseline="0">
                <a:solidFill>
                  <a:schemeClr val="bg1"/>
                </a:solidFill>
              </a:defRPr>
            </a:lvl1pPr>
            <a:lvl2pPr marL="136800" indent="-136800">
              <a:spcBef>
                <a:spcPts val="600"/>
              </a:spcBef>
              <a:spcAft>
                <a:spcPts val="0"/>
              </a:spcAft>
              <a:buClr>
                <a:schemeClr val="accent2">
                  <a:lumMod val="20000"/>
                  <a:lumOff val="80000"/>
                </a:schemeClr>
              </a:buClr>
              <a:defRPr sz="1600">
                <a:solidFill>
                  <a:schemeClr val="bg1"/>
                </a:solidFill>
              </a:defRPr>
            </a:lvl2pPr>
            <a:lvl3pPr marL="273600" indent="-136800">
              <a:lnSpc>
                <a:spcPct val="100000"/>
              </a:lnSpc>
              <a:spcAft>
                <a:spcPts val="100"/>
              </a:spcAft>
              <a:buClr>
                <a:schemeClr val="accent2">
                  <a:lumMod val="20000"/>
                  <a:lumOff val="80000"/>
                </a:schemeClr>
              </a:buClr>
              <a:defRPr sz="1400">
                <a:solidFill>
                  <a:schemeClr val="bg1"/>
                </a:solidFill>
              </a:defRPr>
            </a:lvl3pPr>
            <a:lvl4pPr marL="410400" indent="-136800">
              <a:lnSpc>
                <a:spcPct val="90000"/>
              </a:lnSpc>
              <a:spcBef>
                <a:spcPts val="400"/>
              </a:spcBef>
              <a:spcAft>
                <a:spcPts val="200"/>
              </a:spcAft>
              <a:buClr>
                <a:schemeClr val="accent2">
                  <a:lumMod val="20000"/>
                  <a:lumOff val="80000"/>
                </a:schemeClr>
              </a:buClr>
              <a:buFont typeface="Calibri Light" panose="020F0302020204030204" pitchFamily="34" charset="0"/>
              <a:buChar char="•"/>
              <a:defRPr sz="1400" b="0" cap="none" spc="0" baseline="0">
                <a:solidFill>
                  <a:schemeClr val="bg1"/>
                </a:solidFill>
                <a:latin typeface="+mj-lt"/>
              </a:defRPr>
            </a:lvl4pPr>
            <a:lvl5pPr>
              <a:spcBef>
                <a:spcPts val="1200"/>
              </a:spcBef>
              <a:spcAft>
                <a:spcPts val="300"/>
              </a:spcAft>
              <a:defRPr sz="2400" b="1" cap="all" spc="200" baseline="0">
                <a:solidFill>
                  <a:schemeClr val="accent2">
                    <a:lumMod val="20000"/>
                    <a:lumOff val="80000"/>
                  </a:schemeClr>
                </a:solidFill>
                <a:latin typeface="+mn-lt"/>
              </a:defRPr>
            </a:lvl5pPr>
            <a:lvl6pPr marL="0" indent="0">
              <a:spcBef>
                <a:spcPts val="0"/>
              </a:spcBef>
              <a:spcAft>
                <a:spcPts val="1200"/>
              </a:spcAft>
              <a:buFont typeface="Calibri Light" panose="020F0302020204030204" pitchFamily="34" charset="0"/>
              <a:buChar char="​"/>
              <a:defRPr sz="1600" b="0">
                <a:solidFill>
                  <a:schemeClr val="bg1"/>
                </a:solidFill>
                <a:latin typeface="+mj-lt"/>
              </a:defRPr>
            </a:lvl6pPr>
            <a:lvl7pPr marL="0" indent="0">
              <a:lnSpc>
                <a:spcPct val="100000"/>
              </a:lnSpc>
              <a:spcBef>
                <a:spcPts val="1200"/>
              </a:spcBef>
              <a:spcAft>
                <a:spcPts val="200"/>
              </a:spcAft>
              <a:buFont typeface="Berlingske Serif Text Office"/>
              <a:buChar char="​"/>
              <a:defRPr sz="1600" b="1" cap="all" spc="200" baseline="0">
                <a:solidFill>
                  <a:schemeClr val="bg1"/>
                </a:solidFill>
                <a:latin typeface="+mn-lt"/>
              </a:defRPr>
            </a:lvl7pPr>
            <a:lvl8pPr marL="0" indent="0">
              <a:spcBef>
                <a:spcPts val="200"/>
              </a:spcBef>
              <a:spcAft>
                <a:spcPts val="600"/>
              </a:spcAft>
              <a:buFont typeface="Berlingske Serif Text Office"/>
              <a:buChar char="​"/>
              <a:defRPr sz="1000" b="0" cap="all" spc="200" baseline="0">
                <a:solidFill>
                  <a:schemeClr val="bg1"/>
                </a:solidFill>
                <a:latin typeface="+mn-lt"/>
              </a:defRPr>
            </a:lvl8pPr>
            <a:lvl9pPr marL="136800" indent="-136800">
              <a:lnSpc>
                <a:spcPct val="90000"/>
              </a:lnSpc>
              <a:spcBef>
                <a:spcPts val="400"/>
              </a:spcBef>
              <a:spcAft>
                <a:spcPts val="100"/>
              </a:spcAft>
              <a:buFont typeface="Arial" panose="020B0604020202020204" pitchFamily="34" charset="0"/>
              <a:buChar char="•"/>
              <a:defRPr sz="1000" cap="none" baseline="0">
                <a:solidFill>
                  <a:schemeClr val="bg1"/>
                </a:solidFill>
                <a:latin typeface="+mn-l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0" name="Line top Placeholder 20">
            <a:extLst>
              <a:ext uri="{FF2B5EF4-FFF2-40B4-BE49-F238E27FC236}">
                <a16:creationId xmlns:a16="http://schemas.microsoft.com/office/drawing/2014/main" id="{BBA1324E-2F27-4D93-8326-ACCAEE826D74}"/>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15" name="Date Placeholder 14">
            <a:extLst>
              <a:ext uri="{FF2B5EF4-FFF2-40B4-BE49-F238E27FC236}">
                <a16:creationId xmlns:a16="http://schemas.microsoft.com/office/drawing/2014/main" id="{D3CB728D-562C-4881-8CA7-557180D6C225}"/>
              </a:ext>
            </a:extLst>
          </p:cNvPr>
          <p:cNvSpPr>
            <a:spLocks noGrp="1"/>
          </p:cNvSpPr>
          <p:nvPr>
            <p:ph type="dt" sz="half" idx="27"/>
          </p:nvPr>
        </p:nvSpPr>
        <p:spPr bwMode="white"/>
        <p:txBody>
          <a:bodyPr/>
          <a:lstStyle>
            <a:lvl1pPr>
              <a:defRPr>
                <a:solidFill>
                  <a:schemeClr val="bg1"/>
                </a:solidFill>
              </a:defRPr>
            </a:lvl1pPr>
          </a:lstStyle>
          <a:p>
            <a:endParaRPr lang="en-GB" dirty="0"/>
          </a:p>
        </p:txBody>
      </p:sp>
      <p:sp>
        <p:nvSpPr>
          <p:cNvPr id="16" name="Footer Placeholder 15">
            <a:extLst>
              <a:ext uri="{FF2B5EF4-FFF2-40B4-BE49-F238E27FC236}">
                <a16:creationId xmlns:a16="http://schemas.microsoft.com/office/drawing/2014/main" id="{3F5350DD-62F8-4345-978E-AE4BEDD2E9FC}"/>
              </a:ext>
            </a:extLst>
          </p:cNvPr>
          <p:cNvSpPr>
            <a:spLocks noGrp="1"/>
          </p:cNvSpPr>
          <p:nvPr>
            <p:ph type="ftr" sz="quarter" idx="28"/>
          </p:nvPr>
        </p:nvSpPr>
        <p:spPr/>
        <p:txBody>
          <a:bodyPr/>
          <a:lstStyle/>
          <a:p>
            <a:r>
              <a:rPr lang="en-GB"/>
              <a:t>© 2023 JHF, PRHI &amp; WHAMglobal</a:t>
            </a:r>
            <a:endParaRPr lang="en-GB" dirty="0"/>
          </a:p>
        </p:txBody>
      </p:sp>
      <p:sp>
        <p:nvSpPr>
          <p:cNvPr id="17" name="Slide Number Placeholder 16">
            <a:extLst>
              <a:ext uri="{FF2B5EF4-FFF2-40B4-BE49-F238E27FC236}">
                <a16:creationId xmlns:a16="http://schemas.microsoft.com/office/drawing/2014/main" id="{99300970-3830-455C-BC25-9B37A427FE1F}"/>
              </a:ext>
            </a:extLst>
          </p:cNvPr>
          <p:cNvSpPr>
            <a:spLocks noGrp="1"/>
          </p:cNvSpPr>
          <p:nvPr>
            <p:ph type="sldNum" sz="quarter" idx="29"/>
          </p:nvPr>
        </p:nvSpPr>
        <p:spPr bwMode="white"/>
        <p:txBody>
          <a:bodyPr/>
          <a:lstStyle>
            <a:lvl1pPr>
              <a:defRPr>
                <a:solidFill>
                  <a:schemeClr val="bg1"/>
                </a:solidFill>
              </a:defRPr>
            </a:lvl1pPr>
          </a:lstStyle>
          <a:p>
            <a:fld id="{23AA811B-2EBD-4900-905E-5BE206449611}" type="slidenum">
              <a:rPr lang="en-GB" smtClean="0"/>
              <a:pPr/>
              <a:t>‹#›</a:t>
            </a:fld>
            <a:endParaRPr lang="en-GB" dirty="0"/>
          </a:p>
        </p:txBody>
      </p:sp>
      <p:sp>
        <p:nvSpPr>
          <p:cNvPr id="19" name="Text Placeholder 11">
            <a:extLst>
              <a:ext uri="{FF2B5EF4-FFF2-40B4-BE49-F238E27FC236}">
                <a16:creationId xmlns:a16="http://schemas.microsoft.com/office/drawing/2014/main" id="{62ED1F9D-1902-4563-B21A-C3B6694D7628}"/>
              </a:ext>
            </a:extLst>
          </p:cNvPr>
          <p:cNvSpPr>
            <a:spLocks noGrp="1"/>
          </p:cNvSpPr>
          <p:nvPr>
            <p:ph type="body" sz="quarter" idx="30" hasCustomPrompt="1"/>
          </p:nvPr>
        </p:nvSpPr>
        <p:spPr>
          <a:xfrm>
            <a:off x="6454800" y="720000"/>
            <a:ext cx="5018400" cy="5418137"/>
          </a:xfrm>
        </p:spPr>
        <p:txBody>
          <a:bodyPr/>
          <a:lstStyle>
            <a:lvl1pPr marL="0" indent="0">
              <a:lnSpc>
                <a:spcPct val="74000"/>
              </a:lnSpc>
              <a:spcBef>
                <a:spcPts val="1200"/>
              </a:spcBef>
              <a:spcAft>
                <a:spcPts val="1200"/>
              </a:spcAft>
              <a:buFont typeface="Calibri Light" panose="020F0302020204030204" pitchFamily="34" charset="0"/>
              <a:buChar char="​"/>
              <a:defRPr sz="8000" cap="all" baseline="0">
                <a:solidFill>
                  <a:schemeClr val="accent1"/>
                </a:solidFill>
              </a:defRPr>
            </a:lvl1pPr>
            <a:lvl2pPr marL="136800" indent="-136800">
              <a:spcBef>
                <a:spcPts val="600"/>
              </a:spcBef>
              <a:spcAft>
                <a:spcPts val="0"/>
              </a:spcAft>
              <a:buClr>
                <a:schemeClr val="accent3"/>
              </a:buClr>
              <a:defRPr sz="1600">
                <a:solidFill>
                  <a:schemeClr val="accent1"/>
                </a:solidFill>
              </a:defRPr>
            </a:lvl2pPr>
            <a:lvl3pPr marL="273600" indent="-136800">
              <a:lnSpc>
                <a:spcPct val="100000"/>
              </a:lnSpc>
              <a:spcAft>
                <a:spcPts val="100"/>
              </a:spcAft>
              <a:buClr>
                <a:srgbClr val="9EC3E1"/>
              </a:buClr>
              <a:defRPr sz="1400">
                <a:solidFill>
                  <a:schemeClr val="accent1"/>
                </a:solidFill>
              </a:defRPr>
            </a:lvl3pPr>
            <a:lvl4pPr marL="410400" indent="-136800">
              <a:lnSpc>
                <a:spcPct val="90000"/>
              </a:lnSpc>
              <a:spcBef>
                <a:spcPts val="400"/>
              </a:spcBef>
              <a:spcAft>
                <a:spcPts val="200"/>
              </a:spcAft>
              <a:buFont typeface="Calibri Light" panose="020F0302020204030204" pitchFamily="34" charset="0"/>
              <a:buChar char="•"/>
              <a:defRPr sz="1400" b="0" cap="none" spc="0" baseline="0">
                <a:solidFill>
                  <a:schemeClr val="accent1"/>
                </a:solidFill>
                <a:latin typeface="+mj-lt"/>
              </a:defRPr>
            </a:lvl4pPr>
            <a:lvl5pPr>
              <a:spcBef>
                <a:spcPts val="1200"/>
              </a:spcBef>
              <a:spcAft>
                <a:spcPts val="300"/>
              </a:spcAft>
              <a:defRPr sz="2400" b="1" cap="all" spc="200" baseline="0">
                <a:solidFill>
                  <a:schemeClr val="accent3"/>
                </a:solidFill>
                <a:latin typeface="+mn-lt"/>
              </a:defRPr>
            </a:lvl5pPr>
            <a:lvl6pPr marL="0" indent="0">
              <a:spcBef>
                <a:spcPts val="0"/>
              </a:spcBef>
              <a:spcAft>
                <a:spcPts val="1200"/>
              </a:spcAft>
              <a:buFont typeface="Calibri Light" panose="020F0302020204030204" pitchFamily="34" charset="0"/>
              <a:buChar char="​"/>
              <a:defRPr sz="1600" b="0">
                <a:solidFill>
                  <a:schemeClr val="accent1"/>
                </a:solidFill>
                <a:latin typeface="+mj-lt"/>
              </a:defRPr>
            </a:lvl6pPr>
            <a:lvl7pPr marL="0" indent="0">
              <a:lnSpc>
                <a:spcPct val="100000"/>
              </a:lnSpc>
              <a:spcBef>
                <a:spcPts val="1200"/>
              </a:spcBef>
              <a:spcAft>
                <a:spcPts val="200"/>
              </a:spcAft>
              <a:buFont typeface="Berlingske Serif Text Office"/>
              <a:buChar char="​"/>
              <a:defRPr sz="1600" b="1" cap="all" spc="200" normalizeH="0" baseline="0">
                <a:solidFill>
                  <a:schemeClr val="accent1"/>
                </a:solidFill>
                <a:latin typeface="+mn-lt"/>
              </a:defRPr>
            </a:lvl7pPr>
            <a:lvl8pPr marL="0" indent="0">
              <a:spcBef>
                <a:spcPts val="200"/>
              </a:spcBef>
              <a:spcAft>
                <a:spcPts val="600"/>
              </a:spcAft>
              <a:buFont typeface="Berlingske Serif Text Office"/>
              <a:buChar char="​"/>
              <a:defRPr sz="1000" b="0" cap="all" spc="200" baseline="0">
                <a:solidFill>
                  <a:schemeClr val="accent1"/>
                </a:solidFill>
                <a:latin typeface="+mn-lt"/>
              </a:defRPr>
            </a:lvl8pPr>
            <a:lvl9pPr marL="136800" indent="-136800">
              <a:lnSpc>
                <a:spcPct val="90000"/>
              </a:lnSpc>
              <a:spcBef>
                <a:spcPts val="400"/>
              </a:spcBef>
              <a:spcAft>
                <a:spcPts val="100"/>
              </a:spcAft>
              <a:buFont typeface="Arial" panose="020B0604020202020204" pitchFamily="34" charset="0"/>
              <a:buChar char="•"/>
              <a:defRPr sz="1000" cap="none" baseline="0">
                <a:solidFill>
                  <a:schemeClr val="accent1"/>
                </a:solidFill>
                <a:latin typeface="+mn-l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Tree>
    <p:extLst>
      <p:ext uri="{BB962C8B-B14F-4D97-AF65-F5344CB8AC3E}">
        <p14:creationId xmlns:p14="http://schemas.microsoft.com/office/powerpoint/2010/main" val="115708248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Colored box">
            <a:extLst>
              <a:ext uri="{FF2B5EF4-FFF2-40B4-BE49-F238E27FC236}">
                <a16:creationId xmlns:a16="http://schemas.microsoft.com/office/drawing/2014/main" id="{99CB2C93-B273-4D6B-BEA0-9A43927C6C04}"/>
              </a:ext>
            </a:extLst>
          </p:cNvPr>
          <p:cNvSpPr/>
          <p:nvPr userDrawn="1"/>
        </p:nvSpPr>
        <p:spPr>
          <a:xfrm>
            <a:off x="0" y="4560"/>
            <a:ext cx="6095997" cy="6858000"/>
          </a:xfrm>
          <a:prstGeom prst="rect">
            <a:avLst/>
          </a:prstGeom>
          <a:gradFill flip="none" rotWithShape="1">
            <a:gsLst>
              <a:gs pos="38000">
                <a:srgbClr val="D8E7F3"/>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719137" y="1713600"/>
            <a:ext cx="5018400" cy="4420800"/>
          </a:xfrm>
        </p:spPr>
        <p:txBody>
          <a:bodyPr/>
          <a:lstStyle>
            <a:lvl1pPr marL="0" indent="0">
              <a:lnSpc>
                <a:spcPct val="150000"/>
              </a:lnSpc>
              <a:spcAft>
                <a:spcPts val="0"/>
              </a:spcAft>
              <a:buFont typeface="Calibri Light" panose="020F0302020204030204" pitchFamily="34" charset="0"/>
              <a:buChar char="​"/>
              <a:defRPr sz="2000" kern="200" cap="all" spc="200" baseline="0"/>
            </a:lvl1pPr>
            <a:lvl2pPr marL="0" indent="0">
              <a:lnSpc>
                <a:spcPct val="150000"/>
              </a:lnSpc>
              <a:spcBef>
                <a:spcPts val="0"/>
              </a:spcBef>
              <a:spcAft>
                <a:spcPts val="0"/>
              </a:spcAft>
              <a:buFont typeface="Calibri Light" panose="020F0302020204030204" pitchFamily="34" charset="0"/>
              <a:buChar char="​"/>
              <a:defRPr sz="2000" cap="all" spc="200" baseline="0"/>
            </a:lvl2pPr>
            <a:lvl3pPr marL="0" indent="0">
              <a:lnSpc>
                <a:spcPct val="150000"/>
              </a:lnSpc>
              <a:spcAft>
                <a:spcPts val="0"/>
              </a:spcAft>
              <a:buFont typeface="Calibri Light" panose="020F0302020204030204" pitchFamily="34" charset="0"/>
              <a:buChar char="​"/>
              <a:defRPr sz="2000" b="0" cap="all" spc="200">
                <a:solidFill>
                  <a:schemeClr val="accent1"/>
                </a:solidFill>
                <a:latin typeface="+mj-lt"/>
              </a:defRPr>
            </a:lvl3pPr>
            <a:lvl4pPr>
              <a:lnSpc>
                <a:spcPct val="150000"/>
              </a:lnSpc>
              <a:spcBef>
                <a:spcPts val="0"/>
              </a:spcBef>
              <a:spcAft>
                <a:spcPts val="0"/>
              </a:spcAft>
              <a:defRPr sz="2000" b="0" cap="all" spc="200">
                <a:solidFill>
                  <a:schemeClr val="accent1"/>
                </a:solidFill>
                <a:latin typeface="+mj-lt"/>
              </a:defRPr>
            </a:lvl4pPr>
            <a:lvl5pPr>
              <a:lnSpc>
                <a:spcPct val="150000"/>
              </a:lnSpc>
              <a:spcAft>
                <a:spcPts val="0"/>
              </a:spcAft>
              <a:defRPr sz="2000" b="0" cap="all" spc="200">
                <a:solidFill>
                  <a:schemeClr val="accent1"/>
                </a:solidFill>
                <a:latin typeface="+mj-lt"/>
              </a:defRPr>
            </a:lvl5pPr>
            <a:lvl6pPr marL="0" indent="0">
              <a:lnSpc>
                <a:spcPct val="150000"/>
              </a:lnSpc>
              <a:spcAft>
                <a:spcPts val="0"/>
              </a:spcAft>
              <a:buFont typeface="Calibri Light" panose="020F0302020204030204" pitchFamily="34" charset="0"/>
              <a:buChar char="​"/>
              <a:defRPr sz="2000" b="0" cap="all" spc="200">
                <a:solidFill>
                  <a:schemeClr val="accent1"/>
                </a:solidFill>
                <a:latin typeface="+mj-lt"/>
              </a:defRPr>
            </a:lvl6pPr>
            <a:lvl7pPr>
              <a:lnSpc>
                <a:spcPct val="150000"/>
              </a:lnSpc>
              <a:spcBef>
                <a:spcPts val="0"/>
              </a:spcBef>
              <a:spcAft>
                <a:spcPts val="0"/>
              </a:spcAft>
              <a:defRPr sz="2000" b="0" cap="all" spc="200">
                <a:solidFill>
                  <a:schemeClr val="accent1"/>
                </a:solidFill>
                <a:latin typeface="+mj-lt"/>
              </a:defRPr>
            </a:lvl7pPr>
            <a:lvl8pPr>
              <a:lnSpc>
                <a:spcPct val="150000"/>
              </a:lnSpc>
              <a:spcAft>
                <a:spcPts val="0"/>
              </a:spcAft>
              <a:defRPr sz="2000" b="0" cap="all" spc="200">
                <a:solidFill>
                  <a:schemeClr val="accent1"/>
                </a:solidFill>
                <a:latin typeface="+mj-lt"/>
              </a:defRPr>
            </a:lvl8pPr>
            <a:lvl9pPr>
              <a:lnSpc>
                <a:spcPct val="150000"/>
              </a:lnSpc>
              <a:spcBef>
                <a:spcPts val="0"/>
              </a:spcBef>
              <a:defRPr sz="2000" b="0" cap="all" spc="200">
                <a:solidFill>
                  <a:schemeClr val="accent1"/>
                </a:solidFill>
                <a:latin typeface="+mj-lt"/>
              </a:defRPr>
            </a:lvl9pPr>
          </a:lstStyle>
          <a:p>
            <a:pPr lvl="0"/>
            <a:r>
              <a:rPr lang="en-GB" dirty="0"/>
              <a:t>Click to add quote</a:t>
            </a:r>
          </a:p>
        </p:txBody>
      </p:sp>
      <p:sp>
        <p:nvSpPr>
          <p:cNvPr id="7" name="Picture Placeholder 3">
            <a:extLst>
              <a:ext uri="{FF2B5EF4-FFF2-40B4-BE49-F238E27FC236}">
                <a16:creationId xmlns:a16="http://schemas.microsoft.com/office/drawing/2014/main" id="{138040B8-3E29-48DF-BA61-A5D69ACA17E5}"/>
              </a:ext>
            </a:extLst>
          </p:cNvPr>
          <p:cNvSpPr>
            <a:spLocks noGrp="1"/>
          </p:cNvSpPr>
          <p:nvPr>
            <p:ph type="pic" sz="quarter" idx="17"/>
          </p:nvPr>
        </p:nvSpPr>
        <p:spPr>
          <a:xfrm>
            <a:off x="6095997" y="0"/>
            <a:ext cx="6092828" cy="6858000"/>
          </a:xfrm>
          <a:solidFill>
            <a:schemeClr val="accent6"/>
          </a:solidFill>
        </p:spPr>
        <p:txBody>
          <a:bodyPr tIns="648000" anchor="ctr" anchorCtr="0"/>
          <a:lstStyle>
            <a:lvl1pPr marL="0" indent="0" algn="ctr">
              <a:buNone/>
              <a:defRPr sz="1600"/>
            </a:lvl1pPr>
          </a:lstStyle>
          <a:p>
            <a:r>
              <a:rPr lang="en-US" noProof="0" dirty="0"/>
              <a:t>Click icon to add picture</a:t>
            </a:r>
            <a:endParaRPr lang="en-GB" noProof="0" dirty="0"/>
          </a:p>
        </p:txBody>
      </p:sp>
      <p:sp>
        <p:nvSpPr>
          <p:cNvPr id="8" name="Line top Placeholder 20">
            <a:extLst>
              <a:ext uri="{FF2B5EF4-FFF2-40B4-BE49-F238E27FC236}">
                <a16:creationId xmlns:a16="http://schemas.microsoft.com/office/drawing/2014/main" id="{224DECCD-1742-4930-9137-114CF8B09F9C}"/>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
        <p:nvSpPr>
          <p:cNvPr id="10" name="Freeform: Shape 9">
            <a:extLst>
              <a:ext uri="{FF2B5EF4-FFF2-40B4-BE49-F238E27FC236}">
                <a16:creationId xmlns:a16="http://schemas.microsoft.com/office/drawing/2014/main" id="{8C646D0B-89B2-4D20-ADC2-6AE1D3ADEBF7}"/>
              </a:ext>
            </a:extLst>
          </p:cNvPr>
          <p:cNvSpPr/>
          <p:nvPr userDrawn="1"/>
        </p:nvSpPr>
        <p:spPr>
          <a:xfrm>
            <a:off x="719138" y="1150830"/>
            <a:ext cx="698644" cy="535303"/>
          </a:xfrm>
          <a:custGeom>
            <a:avLst/>
            <a:gdLst>
              <a:gd name="connsiteX0" fmla="*/ 772947 w 828408"/>
              <a:gd name="connsiteY0" fmla="*/ 0 h 634729"/>
              <a:gd name="connsiteX1" fmla="*/ 772947 w 828408"/>
              <a:gd name="connsiteY1" fmla="*/ 50532 h 634729"/>
              <a:gd name="connsiteX2" fmla="*/ 617654 w 828408"/>
              <a:gd name="connsiteY2" fmla="*/ 168850 h 634729"/>
              <a:gd name="connsiteX3" fmla="*/ 570819 w 828408"/>
              <a:gd name="connsiteY3" fmla="*/ 303191 h 634729"/>
              <a:gd name="connsiteX4" fmla="*/ 583144 w 828408"/>
              <a:gd name="connsiteY4" fmla="*/ 362350 h 634729"/>
              <a:gd name="connsiteX5" fmla="*/ 610259 w 828408"/>
              <a:gd name="connsiteY5" fmla="*/ 379605 h 634729"/>
              <a:gd name="connsiteX6" fmla="*/ 653396 w 828408"/>
              <a:gd name="connsiteY6" fmla="*/ 370361 h 634729"/>
              <a:gd name="connsiteX7" fmla="*/ 702695 w 828408"/>
              <a:gd name="connsiteY7" fmla="*/ 361118 h 634729"/>
              <a:gd name="connsiteX8" fmla="*/ 790818 w 828408"/>
              <a:gd name="connsiteY8" fmla="*/ 398709 h 634729"/>
              <a:gd name="connsiteX9" fmla="*/ 828408 w 828408"/>
              <a:gd name="connsiteY9" fmla="*/ 490529 h 634729"/>
              <a:gd name="connsiteX10" fmla="*/ 782806 w 828408"/>
              <a:gd name="connsiteY10" fmla="*/ 592208 h 634729"/>
              <a:gd name="connsiteX11" fmla="*/ 669418 w 828408"/>
              <a:gd name="connsiteY11" fmla="*/ 634729 h 634729"/>
              <a:gd name="connsiteX12" fmla="*/ 520288 w 828408"/>
              <a:gd name="connsiteY12" fmla="*/ 563245 h 634729"/>
              <a:gd name="connsiteX13" fmla="*/ 453733 w 828408"/>
              <a:gd name="connsiteY13" fmla="*/ 387000 h 634729"/>
              <a:gd name="connsiteX14" fmla="*/ 535694 w 828408"/>
              <a:gd name="connsiteY14" fmla="*/ 157142 h 634729"/>
              <a:gd name="connsiteX15" fmla="*/ 772947 w 828408"/>
              <a:gd name="connsiteY15" fmla="*/ 0 h 634729"/>
              <a:gd name="connsiteX16" fmla="*/ 319214 w 828408"/>
              <a:gd name="connsiteY16" fmla="*/ 0 h 634729"/>
              <a:gd name="connsiteX17" fmla="*/ 319214 w 828408"/>
              <a:gd name="connsiteY17" fmla="*/ 50532 h 634729"/>
              <a:gd name="connsiteX18" fmla="*/ 163921 w 828408"/>
              <a:gd name="connsiteY18" fmla="*/ 168850 h 634729"/>
              <a:gd name="connsiteX19" fmla="*/ 117086 w 828408"/>
              <a:gd name="connsiteY19" fmla="*/ 303191 h 634729"/>
              <a:gd name="connsiteX20" fmla="*/ 129411 w 828408"/>
              <a:gd name="connsiteY20" fmla="*/ 362350 h 634729"/>
              <a:gd name="connsiteX21" fmla="*/ 156526 w 828408"/>
              <a:gd name="connsiteY21" fmla="*/ 379605 h 634729"/>
              <a:gd name="connsiteX22" fmla="*/ 199663 w 828408"/>
              <a:gd name="connsiteY22" fmla="*/ 370361 h 634729"/>
              <a:gd name="connsiteX23" fmla="*/ 248962 w 828408"/>
              <a:gd name="connsiteY23" fmla="*/ 361118 h 634729"/>
              <a:gd name="connsiteX24" fmla="*/ 337085 w 828408"/>
              <a:gd name="connsiteY24" fmla="*/ 398709 h 634729"/>
              <a:gd name="connsiteX25" fmla="*/ 374675 w 828408"/>
              <a:gd name="connsiteY25" fmla="*/ 490529 h 634729"/>
              <a:gd name="connsiteX26" fmla="*/ 329073 w 828408"/>
              <a:gd name="connsiteY26" fmla="*/ 592208 h 634729"/>
              <a:gd name="connsiteX27" fmla="*/ 215685 w 828408"/>
              <a:gd name="connsiteY27" fmla="*/ 634729 h 634729"/>
              <a:gd name="connsiteX28" fmla="*/ 66555 w 828408"/>
              <a:gd name="connsiteY28" fmla="*/ 563245 h 634729"/>
              <a:gd name="connsiteX29" fmla="*/ 0 w 828408"/>
              <a:gd name="connsiteY29" fmla="*/ 387000 h 634729"/>
              <a:gd name="connsiteX30" fmla="*/ 81961 w 828408"/>
              <a:gd name="connsiteY30" fmla="*/ 157142 h 634729"/>
              <a:gd name="connsiteX31" fmla="*/ 319214 w 828408"/>
              <a:gd name="connsiteY31" fmla="*/ 0 h 63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8408" h="634729">
                <a:moveTo>
                  <a:pt x="772947" y="0"/>
                </a:moveTo>
                <a:lnTo>
                  <a:pt x="772947" y="50532"/>
                </a:lnTo>
                <a:cubicBezTo>
                  <a:pt x="700641" y="88328"/>
                  <a:pt x="648877" y="127768"/>
                  <a:pt x="617654" y="168850"/>
                </a:cubicBezTo>
                <a:cubicBezTo>
                  <a:pt x="586431" y="209933"/>
                  <a:pt x="570819" y="254713"/>
                  <a:pt x="570819" y="303191"/>
                </a:cubicBezTo>
                <a:cubicBezTo>
                  <a:pt x="570819" y="331949"/>
                  <a:pt x="574928" y="351669"/>
                  <a:pt x="583144" y="362350"/>
                </a:cubicBezTo>
                <a:cubicBezTo>
                  <a:pt x="590539" y="373854"/>
                  <a:pt x="599577" y="379605"/>
                  <a:pt x="610259" y="379605"/>
                </a:cubicBezTo>
                <a:cubicBezTo>
                  <a:pt x="620940" y="379605"/>
                  <a:pt x="635319" y="376524"/>
                  <a:pt x="653396" y="370361"/>
                </a:cubicBezTo>
                <a:cubicBezTo>
                  <a:pt x="671472" y="364199"/>
                  <a:pt x="687905" y="361118"/>
                  <a:pt x="702695" y="361118"/>
                </a:cubicBezTo>
                <a:cubicBezTo>
                  <a:pt x="736383" y="361118"/>
                  <a:pt x="765757" y="373648"/>
                  <a:pt x="790818" y="398709"/>
                </a:cubicBezTo>
                <a:cubicBezTo>
                  <a:pt x="815878" y="423769"/>
                  <a:pt x="828408" y="454376"/>
                  <a:pt x="828408" y="490529"/>
                </a:cubicBezTo>
                <a:cubicBezTo>
                  <a:pt x="828408" y="529968"/>
                  <a:pt x="813208" y="563861"/>
                  <a:pt x="782806" y="592208"/>
                </a:cubicBezTo>
                <a:cubicBezTo>
                  <a:pt x="752405" y="620555"/>
                  <a:pt x="714609" y="634729"/>
                  <a:pt x="669418" y="634729"/>
                </a:cubicBezTo>
                <a:cubicBezTo>
                  <a:pt x="614367" y="634729"/>
                  <a:pt x="564657" y="610901"/>
                  <a:pt x="520288" y="563245"/>
                </a:cubicBezTo>
                <a:cubicBezTo>
                  <a:pt x="475918" y="515589"/>
                  <a:pt x="453733" y="456841"/>
                  <a:pt x="453733" y="387000"/>
                </a:cubicBezTo>
                <a:cubicBezTo>
                  <a:pt x="453733" y="304834"/>
                  <a:pt x="481053" y="228215"/>
                  <a:pt x="535694" y="157142"/>
                </a:cubicBezTo>
                <a:cubicBezTo>
                  <a:pt x="590334" y="86069"/>
                  <a:pt x="669418" y="33688"/>
                  <a:pt x="772947" y="0"/>
                </a:cubicBezTo>
                <a:close/>
                <a:moveTo>
                  <a:pt x="319214" y="0"/>
                </a:moveTo>
                <a:lnTo>
                  <a:pt x="319214" y="50532"/>
                </a:lnTo>
                <a:cubicBezTo>
                  <a:pt x="246908" y="88328"/>
                  <a:pt x="195144" y="127768"/>
                  <a:pt x="163921" y="168850"/>
                </a:cubicBezTo>
                <a:cubicBezTo>
                  <a:pt x="132698" y="209933"/>
                  <a:pt x="117086" y="254713"/>
                  <a:pt x="117086" y="303191"/>
                </a:cubicBezTo>
                <a:cubicBezTo>
                  <a:pt x="117086" y="331949"/>
                  <a:pt x="121195" y="351669"/>
                  <a:pt x="129411" y="362350"/>
                </a:cubicBezTo>
                <a:cubicBezTo>
                  <a:pt x="136806" y="373854"/>
                  <a:pt x="145844" y="379605"/>
                  <a:pt x="156526" y="379605"/>
                </a:cubicBezTo>
                <a:cubicBezTo>
                  <a:pt x="167207" y="379605"/>
                  <a:pt x="181586" y="376524"/>
                  <a:pt x="199663" y="370361"/>
                </a:cubicBezTo>
                <a:cubicBezTo>
                  <a:pt x="217739" y="364199"/>
                  <a:pt x="234172" y="361118"/>
                  <a:pt x="248962" y="361118"/>
                </a:cubicBezTo>
                <a:cubicBezTo>
                  <a:pt x="282650" y="361118"/>
                  <a:pt x="312024" y="373648"/>
                  <a:pt x="337085" y="398709"/>
                </a:cubicBezTo>
                <a:cubicBezTo>
                  <a:pt x="362145" y="423769"/>
                  <a:pt x="374675" y="454376"/>
                  <a:pt x="374675" y="490529"/>
                </a:cubicBezTo>
                <a:cubicBezTo>
                  <a:pt x="374675" y="529968"/>
                  <a:pt x="359475" y="563861"/>
                  <a:pt x="329073" y="592208"/>
                </a:cubicBezTo>
                <a:cubicBezTo>
                  <a:pt x="298672" y="620555"/>
                  <a:pt x="260876" y="634729"/>
                  <a:pt x="215685" y="634729"/>
                </a:cubicBezTo>
                <a:cubicBezTo>
                  <a:pt x="160634" y="634729"/>
                  <a:pt x="110924" y="610901"/>
                  <a:pt x="66555" y="563245"/>
                </a:cubicBezTo>
                <a:cubicBezTo>
                  <a:pt x="22185" y="515589"/>
                  <a:pt x="0" y="456841"/>
                  <a:pt x="0" y="387000"/>
                </a:cubicBezTo>
                <a:cubicBezTo>
                  <a:pt x="0" y="304834"/>
                  <a:pt x="27320" y="228215"/>
                  <a:pt x="81961" y="157142"/>
                </a:cubicBezTo>
                <a:cubicBezTo>
                  <a:pt x="136601" y="86069"/>
                  <a:pt x="215685" y="33688"/>
                  <a:pt x="319214" y="0"/>
                </a:cubicBezTo>
                <a:close/>
              </a:path>
            </a:pathLst>
          </a:custGeom>
          <a:solidFill>
            <a:schemeClr val="bg1">
              <a:alpha val="92631"/>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70000"/>
              </a:lnSpc>
              <a:spcBef>
                <a:spcPct val="0"/>
              </a:spcBef>
            </a:pPr>
            <a:endParaRPr lang="en-US" sz="19900" cap="all" spc="200" dirty="0">
              <a:solidFill>
                <a:schemeClr val="accent3">
                  <a:lumMod val="60000"/>
                  <a:lumOff val="40000"/>
                  <a:alpha val="51000"/>
                </a:schemeClr>
              </a:solidFill>
              <a:latin typeface="Calibri Light" panose="020F0302020204030204" pitchFamily="34" charset="0"/>
              <a:ea typeface="+mj-ea"/>
              <a:cs typeface="Calibri Light" panose="020F0302020204030204" pitchFamily="34" charset="0"/>
            </a:endParaRPr>
          </a:p>
        </p:txBody>
      </p:sp>
      <p:sp>
        <p:nvSpPr>
          <p:cNvPr id="14" name="Text Placeholder 13">
            <a:extLst>
              <a:ext uri="{FF2B5EF4-FFF2-40B4-BE49-F238E27FC236}">
                <a16:creationId xmlns:a16="http://schemas.microsoft.com/office/drawing/2014/main" id="{368729BC-4685-47E9-9E0A-7CA3D02F947D}"/>
              </a:ext>
            </a:extLst>
          </p:cNvPr>
          <p:cNvSpPr>
            <a:spLocks noGrp="1"/>
          </p:cNvSpPr>
          <p:nvPr>
            <p:ph type="body" sz="quarter" idx="28" hasCustomPrompt="1"/>
          </p:nvPr>
        </p:nvSpPr>
        <p:spPr>
          <a:xfrm>
            <a:off x="6091622" y="4615200"/>
            <a:ext cx="6092828" cy="1519200"/>
          </a:xfrm>
          <a:solidFill>
            <a:schemeClr val="bg1">
              <a:alpha val="66000"/>
            </a:schemeClr>
          </a:solidFill>
        </p:spPr>
        <p:txBody>
          <a:bodyPr lIns="360000" tIns="180000" rIns="360000" bIns="180000"/>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3525FAD7-6FA2-4721-8E86-1CCB856DCB01}"/>
              </a:ext>
            </a:extLst>
          </p:cNvPr>
          <p:cNvSpPr>
            <a:spLocks noGrp="1"/>
          </p:cNvSpPr>
          <p:nvPr>
            <p:ph type="dt" sz="half" idx="29"/>
          </p:nvPr>
        </p:nvSpPr>
        <p:spPr/>
        <p:txBody>
          <a:bodyPr/>
          <a:lstStyle/>
          <a:p>
            <a:endParaRPr lang="en-GB" dirty="0"/>
          </a:p>
        </p:txBody>
      </p:sp>
      <p:sp>
        <p:nvSpPr>
          <p:cNvPr id="17" name="Slide Number Placeholder 16">
            <a:extLst>
              <a:ext uri="{FF2B5EF4-FFF2-40B4-BE49-F238E27FC236}">
                <a16:creationId xmlns:a16="http://schemas.microsoft.com/office/drawing/2014/main" id="{D6BB08CF-4F2C-4E87-A228-CA2A5A22E244}"/>
              </a:ext>
            </a:extLst>
          </p:cNvPr>
          <p:cNvSpPr>
            <a:spLocks noGrp="1"/>
          </p:cNvSpPr>
          <p:nvPr>
            <p:ph type="sldNum" sz="quarter" idx="31"/>
          </p:nvPr>
        </p:nvSpPr>
        <p:spPr>
          <a:xfrm>
            <a:off x="720000" y="6437759"/>
            <a:ext cx="396000" cy="180000"/>
          </a:xfrm>
        </p:spPr>
        <p:txBody>
          <a:bodyPr/>
          <a:lstStyle/>
          <a:p>
            <a:fld id="{23AA811B-2EBD-4900-905E-5BE206449611}" type="slidenum">
              <a:rPr lang="en-GB" smtClean="0"/>
              <a:pPr/>
              <a:t>‹#›</a:t>
            </a:fld>
            <a:endParaRPr lang="en-GB" dirty="0"/>
          </a:p>
        </p:txBody>
      </p:sp>
      <p:sp>
        <p:nvSpPr>
          <p:cNvPr id="11" name="Footer Placeholder 4">
            <a:extLst>
              <a:ext uri="{FF2B5EF4-FFF2-40B4-BE49-F238E27FC236}">
                <a16:creationId xmlns:a16="http://schemas.microsoft.com/office/drawing/2014/main" id="{0CF1D2B2-C140-B444-A0DA-4682806C0C0E}"/>
              </a:ext>
            </a:extLst>
          </p:cNvPr>
          <p:cNvSpPr>
            <a:spLocks noGrp="1"/>
          </p:cNvSpPr>
          <p:nvPr>
            <p:ph type="ftr" sz="quarter" idx="26"/>
          </p:nvPr>
        </p:nvSpPr>
        <p:spPr bwMode="white">
          <a:xfrm>
            <a:off x="9055102" y="6433200"/>
            <a:ext cx="2412998" cy="180000"/>
          </a:xfrm>
        </p:spPr>
        <p:txBody>
          <a:bodyPr/>
          <a:lstStyle>
            <a:lvl1pPr>
              <a:defRPr>
                <a:solidFill>
                  <a:schemeClr val="bg1"/>
                </a:solidFill>
              </a:defRPr>
            </a:lvl1pPr>
          </a:lstStyle>
          <a:p>
            <a:r>
              <a:rPr lang="en-GB"/>
              <a:t>© 2023 JHF, PRHI &amp; WHAMglobal</a:t>
            </a:r>
            <a:endParaRPr lang="en-GB" dirty="0"/>
          </a:p>
        </p:txBody>
      </p:sp>
    </p:spTree>
    <p:extLst>
      <p:ext uri="{BB962C8B-B14F-4D97-AF65-F5344CB8AC3E}">
        <p14:creationId xmlns:p14="http://schemas.microsoft.com/office/powerpoint/2010/main" val="2438279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with Footer in Blue">
    <p:spTree>
      <p:nvGrpSpPr>
        <p:cNvPr id="1" name=""/>
        <p:cNvGrpSpPr/>
        <p:nvPr/>
      </p:nvGrpSpPr>
      <p:grpSpPr>
        <a:xfrm>
          <a:off x="0" y="0"/>
          <a:ext cx="0" cy="0"/>
          <a:chOff x="0" y="0"/>
          <a:chExt cx="0" cy="0"/>
        </a:xfrm>
      </p:grpSpPr>
      <p:sp>
        <p:nvSpPr>
          <p:cNvPr id="2" name="Date Placeholder 14">
            <a:extLst>
              <a:ext uri="{FF2B5EF4-FFF2-40B4-BE49-F238E27FC236}">
                <a16:creationId xmlns:a16="http://schemas.microsoft.com/office/drawing/2014/main" id="{B03ACCB5-6188-AA48-900D-D82FE2FB42A5}"/>
              </a:ext>
            </a:extLst>
          </p:cNvPr>
          <p:cNvSpPr>
            <a:spLocks noGrp="1"/>
          </p:cNvSpPr>
          <p:nvPr>
            <p:ph type="dt" sz="half" idx="29"/>
          </p:nvPr>
        </p:nvSpPr>
        <p:spPr>
          <a:xfrm>
            <a:off x="1116000" y="6433200"/>
            <a:ext cx="2020900" cy="180000"/>
          </a:xfrm>
        </p:spPr>
        <p:txBody>
          <a:bodyPr/>
          <a:lstStyle/>
          <a:p>
            <a:endParaRPr lang="en-GB" dirty="0"/>
          </a:p>
        </p:txBody>
      </p:sp>
      <p:sp>
        <p:nvSpPr>
          <p:cNvPr id="3" name="Footer Placeholder 15">
            <a:extLst>
              <a:ext uri="{FF2B5EF4-FFF2-40B4-BE49-F238E27FC236}">
                <a16:creationId xmlns:a16="http://schemas.microsoft.com/office/drawing/2014/main" id="{E54B639F-0C15-1446-9D68-9D53BE1B0CEB}"/>
              </a:ext>
            </a:extLst>
          </p:cNvPr>
          <p:cNvSpPr>
            <a:spLocks noGrp="1"/>
          </p:cNvSpPr>
          <p:nvPr>
            <p:ph type="ftr" sz="quarter" idx="30"/>
          </p:nvPr>
        </p:nvSpPr>
        <p:spPr>
          <a:xfrm>
            <a:off x="9055102" y="6433200"/>
            <a:ext cx="2412998" cy="180000"/>
          </a:xfrm>
        </p:spPr>
        <p:txBody>
          <a:bodyPr/>
          <a:lstStyle/>
          <a:p>
            <a:r>
              <a:rPr lang="en-GB"/>
              <a:t>© 2023 JHF, PRHI &amp; WHAMglobal</a:t>
            </a:r>
            <a:endParaRPr lang="en-GB" dirty="0"/>
          </a:p>
        </p:txBody>
      </p:sp>
      <p:sp>
        <p:nvSpPr>
          <p:cNvPr id="4" name="Slide Number Placeholder 16">
            <a:extLst>
              <a:ext uri="{FF2B5EF4-FFF2-40B4-BE49-F238E27FC236}">
                <a16:creationId xmlns:a16="http://schemas.microsoft.com/office/drawing/2014/main" id="{5BAFD0F0-0D5A-9448-9A4A-AE9EF63AF97D}"/>
              </a:ext>
            </a:extLst>
          </p:cNvPr>
          <p:cNvSpPr>
            <a:spLocks noGrp="1"/>
          </p:cNvSpPr>
          <p:nvPr>
            <p:ph type="sldNum" sz="quarter" idx="31"/>
          </p:nvPr>
        </p:nvSpPr>
        <p:spPr>
          <a:xfrm>
            <a:off x="720000" y="6437759"/>
            <a:ext cx="396000" cy="180000"/>
          </a:xfrm>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17722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with Footer in White">
    <p:spTree>
      <p:nvGrpSpPr>
        <p:cNvPr id="1" name=""/>
        <p:cNvGrpSpPr/>
        <p:nvPr/>
      </p:nvGrpSpPr>
      <p:grpSpPr>
        <a:xfrm>
          <a:off x="0" y="0"/>
          <a:ext cx="0" cy="0"/>
          <a:chOff x="0" y="0"/>
          <a:chExt cx="0" cy="0"/>
        </a:xfrm>
      </p:grpSpPr>
      <p:sp>
        <p:nvSpPr>
          <p:cNvPr id="2" name="Date Placeholder 14">
            <a:extLst>
              <a:ext uri="{FF2B5EF4-FFF2-40B4-BE49-F238E27FC236}">
                <a16:creationId xmlns:a16="http://schemas.microsoft.com/office/drawing/2014/main" id="{B03ACCB5-6188-AA48-900D-D82FE2FB42A5}"/>
              </a:ext>
            </a:extLst>
          </p:cNvPr>
          <p:cNvSpPr>
            <a:spLocks noGrp="1"/>
          </p:cNvSpPr>
          <p:nvPr>
            <p:ph type="dt" sz="half" idx="29"/>
          </p:nvPr>
        </p:nvSpPr>
        <p:spPr>
          <a:xfrm>
            <a:off x="1116000" y="6433200"/>
            <a:ext cx="2020900" cy="180000"/>
          </a:xfrm>
        </p:spPr>
        <p:txBody>
          <a:bodyPr/>
          <a:lstStyle>
            <a:lvl1pPr>
              <a:defRPr>
                <a:solidFill>
                  <a:schemeClr val="bg1"/>
                </a:solidFill>
              </a:defRPr>
            </a:lvl1pPr>
          </a:lstStyle>
          <a:p>
            <a:endParaRPr lang="en-GB" dirty="0"/>
          </a:p>
        </p:txBody>
      </p:sp>
      <p:sp>
        <p:nvSpPr>
          <p:cNvPr id="3" name="Footer Placeholder 15">
            <a:extLst>
              <a:ext uri="{FF2B5EF4-FFF2-40B4-BE49-F238E27FC236}">
                <a16:creationId xmlns:a16="http://schemas.microsoft.com/office/drawing/2014/main" id="{E54B639F-0C15-1446-9D68-9D53BE1B0CEB}"/>
              </a:ext>
            </a:extLst>
          </p:cNvPr>
          <p:cNvSpPr>
            <a:spLocks noGrp="1"/>
          </p:cNvSpPr>
          <p:nvPr>
            <p:ph type="ftr" sz="quarter" idx="30"/>
          </p:nvPr>
        </p:nvSpPr>
        <p:spPr>
          <a:xfrm>
            <a:off x="9055102" y="6433200"/>
            <a:ext cx="2412998" cy="180000"/>
          </a:xfrm>
        </p:spPr>
        <p:txBody>
          <a:bodyPr/>
          <a:lstStyle>
            <a:lvl1pPr>
              <a:defRPr>
                <a:solidFill>
                  <a:schemeClr val="bg1"/>
                </a:solidFill>
              </a:defRPr>
            </a:lvl1pPr>
          </a:lstStyle>
          <a:p>
            <a:r>
              <a:rPr lang="en-GB"/>
              <a:t>© 2023 JHF, PRHI &amp; WHAMglobal</a:t>
            </a:r>
            <a:endParaRPr lang="en-GB" dirty="0"/>
          </a:p>
        </p:txBody>
      </p:sp>
      <p:sp>
        <p:nvSpPr>
          <p:cNvPr id="4" name="Slide Number Placeholder 16">
            <a:extLst>
              <a:ext uri="{FF2B5EF4-FFF2-40B4-BE49-F238E27FC236}">
                <a16:creationId xmlns:a16="http://schemas.microsoft.com/office/drawing/2014/main" id="{5BAFD0F0-0D5A-9448-9A4A-AE9EF63AF97D}"/>
              </a:ext>
            </a:extLst>
          </p:cNvPr>
          <p:cNvSpPr>
            <a:spLocks noGrp="1"/>
          </p:cNvSpPr>
          <p:nvPr>
            <p:ph type="sldNum" sz="quarter" idx="31"/>
          </p:nvPr>
        </p:nvSpPr>
        <p:spPr>
          <a:xfrm>
            <a:off x="720000" y="6437759"/>
            <a:ext cx="396000" cy="180000"/>
          </a:xfrm>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46228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rgbClr val="D562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rgbClr val="D562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baseline="0"/>
            </a:lvl1pPr>
          </a:lstStyle>
          <a:p>
            <a:r>
              <a:rPr lang="en-US"/>
              <a:t>© 2023 JHF, PRHI &amp; WHAMglobal</a:t>
            </a:r>
            <a:endParaRPr lang="en-US" dirty="0"/>
          </a:p>
        </p:txBody>
      </p:sp>
      <p:sp>
        <p:nvSpPr>
          <p:cNvPr id="9" name="Slide Number Placeholder 8"/>
          <p:cNvSpPr>
            <a:spLocks noGrp="1"/>
          </p:cNvSpPr>
          <p:nvPr>
            <p:ph type="sldNum" sz="quarter" idx="12"/>
          </p:nvPr>
        </p:nvSpPr>
        <p:spPr/>
        <p:txBody>
          <a:bodyPr/>
          <a:lstStyle/>
          <a:p>
            <a:fld id="{E7000212-68E8-4E0F-BB6F-A6238CCAF7D0}" type="slidenum">
              <a:rPr lang="en-US" smtClean="0"/>
              <a:t>‹#›</a:t>
            </a:fld>
            <a:endParaRPr lang="en-US" dirty="0"/>
          </a:p>
        </p:txBody>
      </p:sp>
    </p:spTree>
    <p:extLst>
      <p:ext uri="{BB962C8B-B14F-4D97-AF65-F5344CB8AC3E}">
        <p14:creationId xmlns:p14="http://schemas.microsoft.com/office/powerpoint/2010/main" val="22838438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961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A">
    <p:spTree>
      <p:nvGrpSpPr>
        <p:cNvPr id="1" name=""/>
        <p:cNvGrpSpPr/>
        <p:nvPr/>
      </p:nvGrpSpPr>
      <p:grpSpPr>
        <a:xfrm>
          <a:off x="0" y="0"/>
          <a:ext cx="0" cy="0"/>
          <a:chOff x="0" y="0"/>
          <a:chExt cx="0" cy="0"/>
        </a:xfrm>
      </p:grpSpPr>
      <p:sp>
        <p:nvSpPr>
          <p:cNvPr id="10" name="Date Placeholder 2" hidden="1">
            <a:extLst>
              <a:ext uri="{FF2B5EF4-FFF2-40B4-BE49-F238E27FC236}">
                <a16:creationId xmlns:a16="http://schemas.microsoft.com/office/drawing/2014/main" id="{C1EBC983-5CDD-42A3-AE20-3D395C9B5551}"/>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a:noFill/>
              </a:defRPr>
            </a:lvl1pPr>
          </a:lstStyle>
          <a:p>
            <a:endParaRPr lang="en-GB" dirty="0"/>
          </a:p>
        </p:txBody>
      </p:sp>
      <p:sp>
        <p:nvSpPr>
          <p:cNvPr id="11" name="Footer Placeholder 3" hidden="1">
            <a:extLst>
              <a:ext uri="{FF2B5EF4-FFF2-40B4-BE49-F238E27FC236}">
                <a16:creationId xmlns:a16="http://schemas.microsoft.com/office/drawing/2014/main" id="{CB2CD8D3-72AA-412D-9416-24920D4E92F6}"/>
              </a:ext>
            </a:extLst>
          </p:cNvPr>
          <p:cNvSpPr>
            <a:spLocks noGrp="1" noRot="1" noMove="1" noResize="1" noEditPoints="1" noAdjustHandles="1" noChangeArrowheads="1" noChangeShapeType="1"/>
          </p:cNvSpPr>
          <p:nvPr>
            <p:ph type="ftr" sz="quarter" idx="11"/>
          </p:nvPr>
        </p:nvSpPr>
        <p:spPr>
          <a:xfrm>
            <a:off x="0" y="6858000"/>
            <a:ext cx="0" cy="0"/>
          </a:xfrm>
        </p:spPr>
        <p:txBody>
          <a:bodyPr/>
          <a:lstStyle>
            <a:lvl1pPr>
              <a:defRPr>
                <a:noFill/>
              </a:defRPr>
            </a:lvl1pPr>
          </a:lstStyle>
          <a:p>
            <a:r>
              <a:rPr lang="en-GB"/>
              <a:t>© 2023 JHF, PRHI &amp; WHAMglobal</a:t>
            </a:r>
            <a:endParaRPr lang="en-GB" dirty="0"/>
          </a:p>
        </p:txBody>
      </p:sp>
      <p:sp>
        <p:nvSpPr>
          <p:cNvPr id="12" name="Slide Number Placeholder 4" hidden="1">
            <a:extLst>
              <a:ext uri="{FF2B5EF4-FFF2-40B4-BE49-F238E27FC236}">
                <a16:creationId xmlns:a16="http://schemas.microsoft.com/office/drawing/2014/main" id="{831B32E6-37D5-4DA2-A31A-0D6367C11B9F}"/>
              </a:ext>
            </a:extLst>
          </p:cNvPr>
          <p:cNvSpPr>
            <a:spLocks noGrp="1" noRot="1" noMove="1" noResize="1" noEditPoints="1" noAdjustHandles="1" noChangeArrowheads="1" noChangeShapeType="1"/>
          </p:cNvSpPr>
          <p:nvPr>
            <p:ph type="sldNum" sz="quarter" idx="12"/>
          </p:nvPr>
        </p:nvSpPr>
        <p:spPr>
          <a:xfrm flipV="1">
            <a:off x="0" y="6858000"/>
            <a:ext cx="0" cy="0"/>
          </a:xfrm>
        </p:spPr>
        <p:txBody>
          <a:bodyPr/>
          <a:lstStyle>
            <a:lvl1pPr>
              <a:defRPr>
                <a:noFill/>
              </a:defRPr>
            </a:lvl1pPr>
          </a:lstStyle>
          <a:p>
            <a:fld id="{24C8C45C-947F-4981-8B3F-4F32E973C901}" type="slidenum">
              <a:rPr lang="en-GB" smtClean="0"/>
              <a:pPr/>
              <a:t>‹#›</a:t>
            </a:fld>
            <a:endParaRPr lang="en-GB" dirty="0"/>
          </a:p>
        </p:txBody>
      </p:sp>
      <p:sp>
        <p:nvSpPr>
          <p:cNvPr id="13" name="Rectangle 12">
            <a:extLst>
              <a:ext uri="{FF2B5EF4-FFF2-40B4-BE49-F238E27FC236}">
                <a16:creationId xmlns:a16="http://schemas.microsoft.com/office/drawing/2014/main" id="{7E59FE01-081C-45FF-8D66-23851DC3CD0E}"/>
              </a:ext>
            </a:extLst>
          </p:cNvPr>
          <p:cNvSpPr/>
          <p:nvPr userDrawn="1"/>
        </p:nvSpPr>
        <p:spPr>
          <a:xfrm>
            <a:off x="-1" y="-1"/>
            <a:ext cx="12191999" cy="6857995"/>
          </a:xfrm>
          <a:prstGeom prst="rect">
            <a:avLst/>
          </a:prstGeom>
          <a:gradFill>
            <a:gsLst>
              <a:gs pos="22000">
                <a:schemeClr val="bg1"/>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297D61CB-1EC2-4D7B-80A9-65560EE94154}"/>
              </a:ext>
            </a:extLst>
          </p:cNvPr>
          <p:cNvGrpSpPr/>
          <p:nvPr userDrawn="1"/>
        </p:nvGrpSpPr>
        <p:grpSpPr>
          <a:xfrm>
            <a:off x="4724397" y="3211027"/>
            <a:ext cx="2743202" cy="435946"/>
            <a:chOff x="728662" y="709353"/>
            <a:chExt cx="2743202" cy="435946"/>
          </a:xfrm>
        </p:grpSpPr>
        <p:pic>
          <p:nvPicPr>
            <p:cNvPr id="15" name="Picture 14">
              <a:extLst>
                <a:ext uri="{FF2B5EF4-FFF2-40B4-BE49-F238E27FC236}">
                  <a16:creationId xmlns:a16="http://schemas.microsoft.com/office/drawing/2014/main" id="{F7BAE0E6-665E-4E3F-8E08-299F7060DFAF}"/>
                </a:ext>
              </a:extLst>
            </p:cNvPr>
            <p:cNvPicPr>
              <a:picLocks noChangeAspect="1"/>
            </p:cNvPicPr>
            <p:nvPr/>
          </p:nvPicPr>
          <p:blipFill rotWithShape="1">
            <a:blip r:embed="rId2">
              <a:extLst>
                <a:ext uri="{28A0092B-C50C-407E-A947-70E740481C1C}">
                  <a14:useLocalDpi xmlns:a14="http://schemas.microsoft.com/office/drawing/2010/main" val="0"/>
                </a:ext>
              </a:extLst>
            </a:blip>
            <a:srcRect r="86053"/>
            <a:stretch/>
          </p:blipFill>
          <p:spPr>
            <a:xfrm>
              <a:off x="728662" y="709353"/>
              <a:ext cx="381588" cy="435946"/>
            </a:xfrm>
            <a:prstGeom prst="rect">
              <a:avLst/>
            </a:prstGeom>
          </p:spPr>
        </p:pic>
        <p:sp>
          <p:nvSpPr>
            <p:cNvPr id="16" name="Freeform 33">
              <a:extLst>
                <a:ext uri="{FF2B5EF4-FFF2-40B4-BE49-F238E27FC236}">
                  <a16:creationId xmlns:a16="http://schemas.microsoft.com/office/drawing/2014/main" id="{9304E8DD-5454-4EEE-96EF-F26F00EA33EE}"/>
                </a:ext>
              </a:extLst>
            </p:cNvPr>
            <p:cNvSpPr>
              <a:spLocks noEditPoints="1"/>
            </p:cNvSpPr>
            <p:nvPr/>
          </p:nvSpPr>
          <p:spPr bwMode="auto">
            <a:xfrm>
              <a:off x="1222376" y="709353"/>
              <a:ext cx="2249488" cy="295275"/>
            </a:xfrm>
            <a:custGeom>
              <a:avLst/>
              <a:gdLst>
                <a:gd name="T0" fmla="*/ 3918 w 3977"/>
                <a:gd name="T1" fmla="*/ 318 h 515"/>
                <a:gd name="T2" fmla="*/ 3977 w 3977"/>
                <a:gd name="T3" fmla="*/ 433 h 515"/>
                <a:gd name="T4" fmla="*/ 3973 w 3977"/>
                <a:gd name="T5" fmla="*/ 332 h 515"/>
                <a:gd name="T6" fmla="*/ 3688 w 3977"/>
                <a:gd name="T7" fmla="*/ 493 h 515"/>
                <a:gd name="T8" fmla="*/ 3585 w 3977"/>
                <a:gd name="T9" fmla="*/ 308 h 515"/>
                <a:gd name="T10" fmla="*/ 3488 w 3977"/>
                <a:gd name="T11" fmla="*/ 507 h 515"/>
                <a:gd name="T12" fmla="*/ 3337 w 3977"/>
                <a:gd name="T13" fmla="*/ 235 h 515"/>
                <a:gd name="T14" fmla="*/ 3543 w 3977"/>
                <a:gd name="T15" fmla="*/ 212 h 515"/>
                <a:gd name="T16" fmla="*/ 3280 w 3977"/>
                <a:gd name="T17" fmla="*/ 99 h 515"/>
                <a:gd name="T18" fmla="*/ 3280 w 3977"/>
                <a:gd name="T19" fmla="*/ 99 h 515"/>
                <a:gd name="T20" fmla="*/ 3163 w 3977"/>
                <a:gd name="T21" fmla="*/ 507 h 515"/>
                <a:gd name="T22" fmla="*/ 3163 w 3977"/>
                <a:gd name="T23" fmla="*/ 221 h 515"/>
                <a:gd name="T24" fmla="*/ 2812 w 3977"/>
                <a:gd name="T25" fmla="*/ 99 h 515"/>
                <a:gd name="T26" fmla="*/ 2812 w 3977"/>
                <a:gd name="T27" fmla="*/ 99 h 515"/>
                <a:gd name="T28" fmla="*/ 2852 w 3977"/>
                <a:gd name="T29" fmla="*/ 507 h 515"/>
                <a:gd name="T30" fmla="*/ 2695 w 3977"/>
                <a:gd name="T31" fmla="*/ 235 h 515"/>
                <a:gd name="T32" fmla="*/ 2804 w 3977"/>
                <a:gd name="T33" fmla="*/ 453 h 515"/>
                <a:gd name="T34" fmla="*/ 2521 w 3977"/>
                <a:gd name="T35" fmla="*/ 494 h 515"/>
                <a:gd name="T36" fmla="*/ 2621 w 3977"/>
                <a:gd name="T37" fmla="*/ 451 h 515"/>
                <a:gd name="T38" fmla="*/ 2470 w 3977"/>
                <a:gd name="T39" fmla="*/ 212 h 515"/>
                <a:gd name="T40" fmla="*/ 2512 w 3977"/>
                <a:gd name="T41" fmla="*/ 9 h 515"/>
                <a:gd name="T42" fmla="*/ 2236 w 3977"/>
                <a:gd name="T43" fmla="*/ 318 h 515"/>
                <a:gd name="T44" fmla="*/ 2236 w 3977"/>
                <a:gd name="T45" fmla="*/ 318 h 515"/>
                <a:gd name="T46" fmla="*/ 2295 w 3977"/>
                <a:gd name="T47" fmla="*/ 454 h 515"/>
                <a:gd name="T48" fmla="*/ 2080 w 3977"/>
                <a:gd name="T49" fmla="*/ 332 h 515"/>
                <a:gd name="T50" fmla="*/ 1949 w 3977"/>
                <a:gd name="T51" fmla="*/ 414 h 515"/>
                <a:gd name="T52" fmla="*/ 1887 w 3977"/>
                <a:gd name="T53" fmla="*/ 423 h 515"/>
                <a:gd name="T54" fmla="*/ 1537 w 3977"/>
                <a:gd name="T55" fmla="*/ 124 h 515"/>
                <a:gd name="T56" fmla="*/ 1426 w 3977"/>
                <a:gd name="T57" fmla="*/ 507 h 515"/>
                <a:gd name="T58" fmla="*/ 1453 w 3977"/>
                <a:gd name="T59" fmla="*/ 44 h 515"/>
                <a:gd name="T60" fmla="*/ 1977 w 3977"/>
                <a:gd name="T61" fmla="*/ 57 h 515"/>
                <a:gd name="T62" fmla="*/ 1342 w 3977"/>
                <a:gd name="T63" fmla="*/ 507 h 515"/>
                <a:gd name="T64" fmla="*/ 1175 w 3977"/>
                <a:gd name="T65" fmla="*/ 242 h 515"/>
                <a:gd name="T66" fmla="*/ 991 w 3977"/>
                <a:gd name="T67" fmla="*/ 507 h 515"/>
                <a:gd name="T68" fmla="*/ 991 w 3977"/>
                <a:gd name="T69" fmla="*/ 221 h 515"/>
                <a:gd name="T70" fmla="*/ 1294 w 3977"/>
                <a:gd name="T71" fmla="*/ 315 h 515"/>
                <a:gd name="T72" fmla="*/ 978 w 3977"/>
                <a:gd name="T73" fmla="*/ 493 h 515"/>
                <a:gd name="T74" fmla="*/ 875 w 3977"/>
                <a:gd name="T75" fmla="*/ 308 h 515"/>
                <a:gd name="T76" fmla="*/ 778 w 3977"/>
                <a:gd name="T77" fmla="*/ 507 h 515"/>
                <a:gd name="T78" fmla="*/ 627 w 3977"/>
                <a:gd name="T79" fmla="*/ 235 h 515"/>
                <a:gd name="T80" fmla="*/ 833 w 3977"/>
                <a:gd name="T81" fmla="*/ 212 h 515"/>
                <a:gd name="T82" fmla="*/ 552 w 3977"/>
                <a:gd name="T83" fmla="*/ 318 h 515"/>
                <a:gd name="T84" fmla="*/ 396 w 3977"/>
                <a:gd name="T85" fmla="*/ 332 h 515"/>
                <a:gd name="T86" fmla="*/ 493 w 3977"/>
                <a:gd name="T87" fmla="*/ 515 h 515"/>
                <a:gd name="T88" fmla="*/ 396 w 3977"/>
                <a:gd name="T89" fmla="*/ 332 h 515"/>
                <a:gd name="T90" fmla="*/ 172 w 3977"/>
                <a:gd name="T91" fmla="*/ 61 h 515"/>
                <a:gd name="T92" fmla="*/ 114 w 3977"/>
                <a:gd name="T93" fmla="*/ 419 h 515"/>
                <a:gd name="T94" fmla="*/ 53 w 3977"/>
                <a:gd name="T95" fmla="*/ 421 h 515"/>
                <a:gd name="T96" fmla="*/ 349 w 3977"/>
                <a:gd name="T97" fmla="*/ 175 h 515"/>
                <a:gd name="T98" fmla="*/ 3135 w 3977"/>
                <a:gd name="T99" fmla="*/ 313 h 515"/>
                <a:gd name="T100" fmla="*/ 3036 w 3977"/>
                <a:gd name="T101" fmla="*/ 491 h 515"/>
                <a:gd name="T102" fmla="*/ 3021 w 3977"/>
                <a:gd name="T103" fmla="*/ 21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77" h="515">
                  <a:moveTo>
                    <a:pt x="3918" y="318"/>
                  </a:moveTo>
                  <a:lnTo>
                    <a:pt x="3918" y="318"/>
                  </a:lnTo>
                  <a:cubicBezTo>
                    <a:pt x="3921" y="255"/>
                    <a:pt x="3878" y="229"/>
                    <a:pt x="3842" y="229"/>
                  </a:cubicBezTo>
                  <a:cubicBezTo>
                    <a:pt x="3794" y="229"/>
                    <a:pt x="3766" y="265"/>
                    <a:pt x="3762" y="318"/>
                  </a:cubicBezTo>
                  <a:lnTo>
                    <a:pt x="3918" y="318"/>
                  </a:lnTo>
                  <a:lnTo>
                    <a:pt x="3918" y="318"/>
                  </a:lnTo>
                  <a:close/>
                  <a:moveTo>
                    <a:pt x="3762" y="332"/>
                  </a:moveTo>
                  <a:lnTo>
                    <a:pt x="3762" y="332"/>
                  </a:lnTo>
                  <a:cubicBezTo>
                    <a:pt x="3761" y="461"/>
                    <a:pt x="3838" y="493"/>
                    <a:pt x="3876" y="493"/>
                  </a:cubicBezTo>
                  <a:cubicBezTo>
                    <a:pt x="3916" y="493"/>
                    <a:pt x="3936" y="479"/>
                    <a:pt x="3977" y="433"/>
                  </a:cubicBezTo>
                  <a:lnTo>
                    <a:pt x="3977" y="454"/>
                  </a:lnTo>
                  <a:cubicBezTo>
                    <a:pt x="3943" y="498"/>
                    <a:pt x="3909" y="515"/>
                    <a:pt x="3859" y="515"/>
                  </a:cubicBezTo>
                  <a:cubicBezTo>
                    <a:pt x="3770" y="515"/>
                    <a:pt x="3705" y="453"/>
                    <a:pt x="3705" y="367"/>
                  </a:cubicBezTo>
                  <a:cubicBezTo>
                    <a:pt x="3705" y="280"/>
                    <a:pt x="3768" y="212"/>
                    <a:pt x="3849" y="212"/>
                  </a:cubicBezTo>
                  <a:cubicBezTo>
                    <a:pt x="3915" y="212"/>
                    <a:pt x="3977" y="266"/>
                    <a:pt x="3973" y="332"/>
                  </a:cubicBezTo>
                  <a:lnTo>
                    <a:pt x="3762" y="332"/>
                  </a:lnTo>
                  <a:lnTo>
                    <a:pt x="3762" y="332"/>
                  </a:lnTo>
                  <a:close/>
                  <a:moveTo>
                    <a:pt x="3640" y="444"/>
                  </a:moveTo>
                  <a:lnTo>
                    <a:pt x="3640" y="444"/>
                  </a:lnTo>
                  <a:cubicBezTo>
                    <a:pt x="3640" y="482"/>
                    <a:pt x="3648" y="493"/>
                    <a:pt x="3688" y="493"/>
                  </a:cubicBezTo>
                  <a:lnTo>
                    <a:pt x="3688" y="507"/>
                  </a:lnTo>
                  <a:lnTo>
                    <a:pt x="3536" y="507"/>
                  </a:lnTo>
                  <a:lnTo>
                    <a:pt x="3536" y="493"/>
                  </a:lnTo>
                  <a:cubicBezTo>
                    <a:pt x="3574" y="493"/>
                    <a:pt x="3585" y="484"/>
                    <a:pt x="3585" y="457"/>
                  </a:cubicBezTo>
                  <a:lnTo>
                    <a:pt x="3585" y="308"/>
                  </a:lnTo>
                  <a:cubicBezTo>
                    <a:pt x="3585" y="262"/>
                    <a:pt x="3552" y="242"/>
                    <a:pt x="3521" y="242"/>
                  </a:cubicBezTo>
                  <a:cubicBezTo>
                    <a:pt x="3493" y="242"/>
                    <a:pt x="3468" y="260"/>
                    <a:pt x="3439" y="298"/>
                  </a:cubicBezTo>
                  <a:lnTo>
                    <a:pt x="3439" y="438"/>
                  </a:lnTo>
                  <a:cubicBezTo>
                    <a:pt x="3439" y="482"/>
                    <a:pt x="3445" y="493"/>
                    <a:pt x="3488" y="493"/>
                  </a:cubicBezTo>
                  <a:lnTo>
                    <a:pt x="3488" y="507"/>
                  </a:lnTo>
                  <a:lnTo>
                    <a:pt x="3337" y="507"/>
                  </a:lnTo>
                  <a:lnTo>
                    <a:pt x="3337" y="493"/>
                  </a:lnTo>
                  <a:cubicBezTo>
                    <a:pt x="3375" y="493"/>
                    <a:pt x="3385" y="490"/>
                    <a:pt x="3385" y="438"/>
                  </a:cubicBezTo>
                  <a:lnTo>
                    <a:pt x="3385" y="277"/>
                  </a:lnTo>
                  <a:cubicBezTo>
                    <a:pt x="3385" y="242"/>
                    <a:pt x="3376" y="235"/>
                    <a:pt x="3337" y="235"/>
                  </a:cubicBezTo>
                  <a:lnTo>
                    <a:pt x="3337" y="221"/>
                  </a:lnTo>
                  <a:lnTo>
                    <a:pt x="3426" y="212"/>
                  </a:lnTo>
                  <a:lnTo>
                    <a:pt x="3439" y="212"/>
                  </a:lnTo>
                  <a:lnTo>
                    <a:pt x="3439" y="270"/>
                  </a:lnTo>
                  <a:cubicBezTo>
                    <a:pt x="3473" y="231"/>
                    <a:pt x="3507" y="212"/>
                    <a:pt x="3543" y="212"/>
                  </a:cubicBezTo>
                  <a:cubicBezTo>
                    <a:pt x="3591" y="212"/>
                    <a:pt x="3640" y="246"/>
                    <a:pt x="3640" y="315"/>
                  </a:cubicBezTo>
                  <a:lnTo>
                    <a:pt x="3640" y="444"/>
                  </a:lnTo>
                  <a:lnTo>
                    <a:pt x="3640" y="444"/>
                  </a:lnTo>
                  <a:close/>
                  <a:moveTo>
                    <a:pt x="3280" y="99"/>
                  </a:moveTo>
                  <a:lnTo>
                    <a:pt x="3280" y="99"/>
                  </a:lnTo>
                  <a:cubicBezTo>
                    <a:pt x="3280" y="119"/>
                    <a:pt x="3265" y="135"/>
                    <a:pt x="3245" y="135"/>
                  </a:cubicBezTo>
                  <a:cubicBezTo>
                    <a:pt x="3226" y="135"/>
                    <a:pt x="3210" y="119"/>
                    <a:pt x="3210" y="99"/>
                  </a:cubicBezTo>
                  <a:cubicBezTo>
                    <a:pt x="3210" y="80"/>
                    <a:pt x="3226" y="65"/>
                    <a:pt x="3245" y="65"/>
                  </a:cubicBezTo>
                  <a:cubicBezTo>
                    <a:pt x="3265" y="65"/>
                    <a:pt x="3280" y="80"/>
                    <a:pt x="3280" y="99"/>
                  </a:cubicBezTo>
                  <a:lnTo>
                    <a:pt x="3280" y="99"/>
                  </a:lnTo>
                  <a:close/>
                  <a:moveTo>
                    <a:pt x="3272" y="453"/>
                  </a:moveTo>
                  <a:lnTo>
                    <a:pt x="3272" y="453"/>
                  </a:lnTo>
                  <a:cubicBezTo>
                    <a:pt x="3272" y="482"/>
                    <a:pt x="3279" y="493"/>
                    <a:pt x="3320" y="493"/>
                  </a:cubicBezTo>
                  <a:lnTo>
                    <a:pt x="3320" y="507"/>
                  </a:lnTo>
                  <a:lnTo>
                    <a:pt x="3163" y="507"/>
                  </a:lnTo>
                  <a:lnTo>
                    <a:pt x="3163" y="493"/>
                  </a:lnTo>
                  <a:cubicBezTo>
                    <a:pt x="3207" y="493"/>
                    <a:pt x="3217" y="487"/>
                    <a:pt x="3217" y="453"/>
                  </a:cubicBezTo>
                  <a:lnTo>
                    <a:pt x="3217" y="278"/>
                  </a:lnTo>
                  <a:cubicBezTo>
                    <a:pt x="3217" y="238"/>
                    <a:pt x="3205" y="235"/>
                    <a:pt x="3163" y="235"/>
                  </a:cubicBezTo>
                  <a:lnTo>
                    <a:pt x="3163" y="221"/>
                  </a:lnTo>
                  <a:lnTo>
                    <a:pt x="3258" y="212"/>
                  </a:lnTo>
                  <a:lnTo>
                    <a:pt x="3272" y="212"/>
                  </a:lnTo>
                  <a:lnTo>
                    <a:pt x="3272" y="453"/>
                  </a:lnTo>
                  <a:lnTo>
                    <a:pt x="3272" y="453"/>
                  </a:lnTo>
                  <a:close/>
                  <a:moveTo>
                    <a:pt x="2812" y="99"/>
                  </a:moveTo>
                  <a:lnTo>
                    <a:pt x="2812" y="99"/>
                  </a:lnTo>
                  <a:cubicBezTo>
                    <a:pt x="2812" y="119"/>
                    <a:pt x="2797" y="135"/>
                    <a:pt x="2778" y="135"/>
                  </a:cubicBezTo>
                  <a:cubicBezTo>
                    <a:pt x="2758" y="135"/>
                    <a:pt x="2742" y="119"/>
                    <a:pt x="2742" y="99"/>
                  </a:cubicBezTo>
                  <a:cubicBezTo>
                    <a:pt x="2742" y="80"/>
                    <a:pt x="2758" y="65"/>
                    <a:pt x="2778" y="65"/>
                  </a:cubicBezTo>
                  <a:cubicBezTo>
                    <a:pt x="2797" y="65"/>
                    <a:pt x="2812" y="80"/>
                    <a:pt x="2812" y="99"/>
                  </a:cubicBezTo>
                  <a:lnTo>
                    <a:pt x="2812" y="99"/>
                  </a:lnTo>
                  <a:close/>
                  <a:moveTo>
                    <a:pt x="2804" y="453"/>
                  </a:moveTo>
                  <a:lnTo>
                    <a:pt x="2804" y="453"/>
                  </a:lnTo>
                  <a:cubicBezTo>
                    <a:pt x="2804" y="482"/>
                    <a:pt x="2811" y="493"/>
                    <a:pt x="2852" y="493"/>
                  </a:cubicBezTo>
                  <a:lnTo>
                    <a:pt x="2852" y="507"/>
                  </a:lnTo>
                  <a:lnTo>
                    <a:pt x="2695" y="507"/>
                  </a:lnTo>
                  <a:lnTo>
                    <a:pt x="2695" y="493"/>
                  </a:lnTo>
                  <a:cubicBezTo>
                    <a:pt x="2739" y="493"/>
                    <a:pt x="2749" y="487"/>
                    <a:pt x="2749" y="453"/>
                  </a:cubicBezTo>
                  <a:lnTo>
                    <a:pt x="2749" y="278"/>
                  </a:lnTo>
                  <a:cubicBezTo>
                    <a:pt x="2749" y="238"/>
                    <a:pt x="2737" y="235"/>
                    <a:pt x="2695" y="235"/>
                  </a:cubicBezTo>
                  <a:lnTo>
                    <a:pt x="2695" y="221"/>
                  </a:lnTo>
                  <a:lnTo>
                    <a:pt x="2790" y="212"/>
                  </a:lnTo>
                  <a:lnTo>
                    <a:pt x="2804" y="212"/>
                  </a:lnTo>
                  <a:lnTo>
                    <a:pt x="2804" y="453"/>
                  </a:lnTo>
                  <a:lnTo>
                    <a:pt x="2804" y="453"/>
                  </a:lnTo>
                  <a:close/>
                  <a:moveTo>
                    <a:pt x="2566" y="278"/>
                  </a:moveTo>
                  <a:lnTo>
                    <a:pt x="2566" y="278"/>
                  </a:lnTo>
                  <a:cubicBezTo>
                    <a:pt x="2543" y="247"/>
                    <a:pt x="2512" y="229"/>
                    <a:pt x="2483" y="229"/>
                  </a:cubicBezTo>
                  <a:cubicBezTo>
                    <a:pt x="2431" y="229"/>
                    <a:pt x="2395" y="276"/>
                    <a:pt x="2395" y="346"/>
                  </a:cubicBezTo>
                  <a:cubicBezTo>
                    <a:pt x="2395" y="414"/>
                    <a:pt x="2427" y="494"/>
                    <a:pt x="2521" y="494"/>
                  </a:cubicBezTo>
                  <a:cubicBezTo>
                    <a:pt x="2553" y="494"/>
                    <a:pt x="2566" y="481"/>
                    <a:pt x="2566" y="450"/>
                  </a:cubicBezTo>
                  <a:lnTo>
                    <a:pt x="2566" y="278"/>
                  </a:lnTo>
                  <a:lnTo>
                    <a:pt x="2566" y="278"/>
                  </a:lnTo>
                  <a:close/>
                  <a:moveTo>
                    <a:pt x="2621" y="451"/>
                  </a:moveTo>
                  <a:lnTo>
                    <a:pt x="2621" y="451"/>
                  </a:lnTo>
                  <a:cubicBezTo>
                    <a:pt x="2621" y="482"/>
                    <a:pt x="2632" y="493"/>
                    <a:pt x="2669" y="493"/>
                  </a:cubicBezTo>
                  <a:lnTo>
                    <a:pt x="2669" y="507"/>
                  </a:lnTo>
                  <a:lnTo>
                    <a:pt x="2502" y="507"/>
                  </a:lnTo>
                  <a:cubicBezTo>
                    <a:pt x="2381" y="507"/>
                    <a:pt x="2336" y="425"/>
                    <a:pt x="2336" y="358"/>
                  </a:cubicBezTo>
                  <a:cubicBezTo>
                    <a:pt x="2336" y="277"/>
                    <a:pt x="2395" y="212"/>
                    <a:pt x="2470" y="212"/>
                  </a:cubicBezTo>
                  <a:cubicBezTo>
                    <a:pt x="2500" y="212"/>
                    <a:pt x="2530" y="223"/>
                    <a:pt x="2566" y="247"/>
                  </a:cubicBezTo>
                  <a:lnTo>
                    <a:pt x="2566" y="72"/>
                  </a:lnTo>
                  <a:cubicBezTo>
                    <a:pt x="2566" y="31"/>
                    <a:pt x="2556" y="23"/>
                    <a:pt x="2528" y="23"/>
                  </a:cubicBezTo>
                  <a:lnTo>
                    <a:pt x="2512" y="23"/>
                  </a:lnTo>
                  <a:lnTo>
                    <a:pt x="2512" y="9"/>
                  </a:lnTo>
                  <a:lnTo>
                    <a:pt x="2607" y="0"/>
                  </a:lnTo>
                  <a:lnTo>
                    <a:pt x="2621" y="0"/>
                  </a:lnTo>
                  <a:lnTo>
                    <a:pt x="2621" y="451"/>
                  </a:lnTo>
                  <a:lnTo>
                    <a:pt x="2621" y="451"/>
                  </a:lnTo>
                  <a:close/>
                  <a:moveTo>
                    <a:pt x="2236" y="318"/>
                  </a:moveTo>
                  <a:lnTo>
                    <a:pt x="2236" y="318"/>
                  </a:lnTo>
                  <a:cubicBezTo>
                    <a:pt x="2239" y="255"/>
                    <a:pt x="2196" y="229"/>
                    <a:pt x="2159" y="229"/>
                  </a:cubicBezTo>
                  <a:cubicBezTo>
                    <a:pt x="2112" y="229"/>
                    <a:pt x="2083" y="265"/>
                    <a:pt x="2080" y="318"/>
                  </a:cubicBezTo>
                  <a:lnTo>
                    <a:pt x="2236" y="318"/>
                  </a:lnTo>
                  <a:lnTo>
                    <a:pt x="2236" y="318"/>
                  </a:lnTo>
                  <a:close/>
                  <a:moveTo>
                    <a:pt x="2080" y="332"/>
                  </a:moveTo>
                  <a:lnTo>
                    <a:pt x="2080" y="332"/>
                  </a:lnTo>
                  <a:cubicBezTo>
                    <a:pt x="2079" y="461"/>
                    <a:pt x="2155" y="493"/>
                    <a:pt x="2194" y="493"/>
                  </a:cubicBezTo>
                  <a:cubicBezTo>
                    <a:pt x="2234" y="493"/>
                    <a:pt x="2254" y="479"/>
                    <a:pt x="2295" y="433"/>
                  </a:cubicBezTo>
                  <a:lnTo>
                    <a:pt x="2295" y="454"/>
                  </a:lnTo>
                  <a:cubicBezTo>
                    <a:pt x="2260" y="498"/>
                    <a:pt x="2227" y="515"/>
                    <a:pt x="2177" y="515"/>
                  </a:cubicBezTo>
                  <a:cubicBezTo>
                    <a:pt x="2088" y="515"/>
                    <a:pt x="2023" y="453"/>
                    <a:pt x="2023" y="367"/>
                  </a:cubicBezTo>
                  <a:cubicBezTo>
                    <a:pt x="2023" y="280"/>
                    <a:pt x="2086" y="212"/>
                    <a:pt x="2167" y="212"/>
                  </a:cubicBezTo>
                  <a:cubicBezTo>
                    <a:pt x="2233" y="212"/>
                    <a:pt x="2294" y="266"/>
                    <a:pt x="2290" y="332"/>
                  </a:cubicBezTo>
                  <a:lnTo>
                    <a:pt x="2080" y="332"/>
                  </a:lnTo>
                  <a:lnTo>
                    <a:pt x="2080" y="332"/>
                  </a:lnTo>
                  <a:close/>
                  <a:moveTo>
                    <a:pt x="1977" y="57"/>
                  </a:moveTo>
                  <a:lnTo>
                    <a:pt x="1977" y="57"/>
                  </a:lnTo>
                  <a:cubicBezTo>
                    <a:pt x="1937" y="58"/>
                    <a:pt x="1922" y="86"/>
                    <a:pt x="1925" y="129"/>
                  </a:cubicBezTo>
                  <a:lnTo>
                    <a:pt x="1949" y="414"/>
                  </a:lnTo>
                  <a:cubicBezTo>
                    <a:pt x="1954" y="471"/>
                    <a:pt x="1963" y="489"/>
                    <a:pt x="2006" y="493"/>
                  </a:cubicBezTo>
                  <a:lnTo>
                    <a:pt x="2006" y="507"/>
                  </a:lnTo>
                  <a:lnTo>
                    <a:pt x="1840" y="507"/>
                  </a:lnTo>
                  <a:lnTo>
                    <a:pt x="1840" y="493"/>
                  </a:lnTo>
                  <a:cubicBezTo>
                    <a:pt x="1878" y="486"/>
                    <a:pt x="1890" y="469"/>
                    <a:pt x="1887" y="423"/>
                  </a:cubicBezTo>
                  <a:lnTo>
                    <a:pt x="1865" y="124"/>
                  </a:lnTo>
                  <a:lnTo>
                    <a:pt x="1863" y="124"/>
                  </a:lnTo>
                  <a:lnTo>
                    <a:pt x="1705" y="507"/>
                  </a:lnTo>
                  <a:lnTo>
                    <a:pt x="1693" y="507"/>
                  </a:lnTo>
                  <a:lnTo>
                    <a:pt x="1537" y="124"/>
                  </a:lnTo>
                  <a:lnTo>
                    <a:pt x="1536" y="124"/>
                  </a:lnTo>
                  <a:lnTo>
                    <a:pt x="1510" y="410"/>
                  </a:lnTo>
                  <a:cubicBezTo>
                    <a:pt x="1506" y="456"/>
                    <a:pt x="1523" y="484"/>
                    <a:pt x="1570" y="493"/>
                  </a:cubicBezTo>
                  <a:lnTo>
                    <a:pt x="1570" y="507"/>
                  </a:lnTo>
                  <a:lnTo>
                    <a:pt x="1426" y="507"/>
                  </a:lnTo>
                  <a:lnTo>
                    <a:pt x="1426" y="493"/>
                  </a:lnTo>
                  <a:cubicBezTo>
                    <a:pt x="1473" y="486"/>
                    <a:pt x="1480" y="459"/>
                    <a:pt x="1485" y="408"/>
                  </a:cubicBezTo>
                  <a:lnTo>
                    <a:pt x="1513" y="90"/>
                  </a:lnTo>
                  <a:cubicBezTo>
                    <a:pt x="1495" y="70"/>
                    <a:pt x="1479" y="61"/>
                    <a:pt x="1453" y="57"/>
                  </a:cubicBezTo>
                  <a:lnTo>
                    <a:pt x="1453" y="44"/>
                  </a:lnTo>
                  <a:lnTo>
                    <a:pt x="1570" y="44"/>
                  </a:lnTo>
                  <a:lnTo>
                    <a:pt x="1718" y="408"/>
                  </a:lnTo>
                  <a:lnTo>
                    <a:pt x="1868" y="44"/>
                  </a:lnTo>
                  <a:lnTo>
                    <a:pt x="1977" y="44"/>
                  </a:lnTo>
                  <a:lnTo>
                    <a:pt x="1977" y="57"/>
                  </a:lnTo>
                  <a:lnTo>
                    <a:pt x="1977" y="57"/>
                  </a:lnTo>
                  <a:close/>
                  <a:moveTo>
                    <a:pt x="1294" y="444"/>
                  </a:moveTo>
                  <a:lnTo>
                    <a:pt x="1294" y="444"/>
                  </a:lnTo>
                  <a:cubicBezTo>
                    <a:pt x="1294" y="482"/>
                    <a:pt x="1302" y="493"/>
                    <a:pt x="1342" y="493"/>
                  </a:cubicBezTo>
                  <a:lnTo>
                    <a:pt x="1342" y="507"/>
                  </a:lnTo>
                  <a:lnTo>
                    <a:pt x="1190" y="507"/>
                  </a:lnTo>
                  <a:lnTo>
                    <a:pt x="1190" y="493"/>
                  </a:lnTo>
                  <a:cubicBezTo>
                    <a:pt x="1228" y="493"/>
                    <a:pt x="1239" y="484"/>
                    <a:pt x="1239" y="457"/>
                  </a:cubicBezTo>
                  <a:lnTo>
                    <a:pt x="1239" y="308"/>
                  </a:lnTo>
                  <a:cubicBezTo>
                    <a:pt x="1239" y="262"/>
                    <a:pt x="1206" y="242"/>
                    <a:pt x="1175" y="242"/>
                  </a:cubicBezTo>
                  <a:cubicBezTo>
                    <a:pt x="1147" y="242"/>
                    <a:pt x="1122" y="260"/>
                    <a:pt x="1093" y="298"/>
                  </a:cubicBezTo>
                  <a:lnTo>
                    <a:pt x="1093" y="438"/>
                  </a:lnTo>
                  <a:cubicBezTo>
                    <a:pt x="1093" y="482"/>
                    <a:pt x="1099" y="493"/>
                    <a:pt x="1142" y="493"/>
                  </a:cubicBezTo>
                  <a:lnTo>
                    <a:pt x="1142" y="507"/>
                  </a:lnTo>
                  <a:lnTo>
                    <a:pt x="991" y="507"/>
                  </a:lnTo>
                  <a:lnTo>
                    <a:pt x="991" y="493"/>
                  </a:lnTo>
                  <a:cubicBezTo>
                    <a:pt x="1029" y="493"/>
                    <a:pt x="1039" y="490"/>
                    <a:pt x="1039" y="438"/>
                  </a:cubicBezTo>
                  <a:lnTo>
                    <a:pt x="1039" y="277"/>
                  </a:lnTo>
                  <a:cubicBezTo>
                    <a:pt x="1039" y="242"/>
                    <a:pt x="1030" y="235"/>
                    <a:pt x="991" y="235"/>
                  </a:cubicBezTo>
                  <a:lnTo>
                    <a:pt x="991" y="221"/>
                  </a:lnTo>
                  <a:lnTo>
                    <a:pt x="1080" y="212"/>
                  </a:lnTo>
                  <a:lnTo>
                    <a:pt x="1093" y="212"/>
                  </a:lnTo>
                  <a:lnTo>
                    <a:pt x="1093" y="270"/>
                  </a:lnTo>
                  <a:cubicBezTo>
                    <a:pt x="1127" y="231"/>
                    <a:pt x="1161" y="212"/>
                    <a:pt x="1197" y="212"/>
                  </a:cubicBezTo>
                  <a:cubicBezTo>
                    <a:pt x="1245" y="212"/>
                    <a:pt x="1294" y="246"/>
                    <a:pt x="1294" y="315"/>
                  </a:cubicBezTo>
                  <a:lnTo>
                    <a:pt x="1294" y="444"/>
                  </a:lnTo>
                  <a:lnTo>
                    <a:pt x="1294" y="444"/>
                  </a:lnTo>
                  <a:close/>
                  <a:moveTo>
                    <a:pt x="930" y="444"/>
                  </a:moveTo>
                  <a:lnTo>
                    <a:pt x="930" y="444"/>
                  </a:lnTo>
                  <a:cubicBezTo>
                    <a:pt x="930" y="482"/>
                    <a:pt x="938" y="493"/>
                    <a:pt x="978" y="493"/>
                  </a:cubicBezTo>
                  <a:lnTo>
                    <a:pt x="978" y="507"/>
                  </a:lnTo>
                  <a:lnTo>
                    <a:pt x="826" y="507"/>
                  </a:lnTo>
                  <a:lnTo>
                    <a:pt x="826" y="493"/>
                  </a:lnTo>
                  <a:cubicBezTo>
                    <a:pt x="864" y="493"/>
                    <a:pt x="875" y="484"/>
                    <a:pt x="875" y="457"/>
                  </a:cubicBezTo>
                  <a:lnTo>
                    <a:pt x="875" y="308"/>
                  </a:lnTo>
                  <a:cubicBezTo>
                    <a:pt x="875" y="262"/>
                    <a:pt x="842" y="242"/>
                    <a:pt x="811" y="242"/>
                  </a:cubicBezTo>
                  <a:cubicBezTo>
                    <a:pt x="783" y="242"/>
                    <a:pt x="758" y="260"/>
                    <a:pt x="730" y="298"/>
                  </a:cubicBezTo>
                  <a:lnTo>
                    <a:pt x="730" y="438"/>
                  </a:lnTo>
                  <a:cubicBezTo>
                    <a:pt x="730" y="482"/>
                    <a:pt x="735" y="493"/>
                    <a:pt x="778" y="493"/>
                  </a:cubicBezTo>
                  <a:lnTo>
                    <a:pt x="778" y="507"/>
                  </a:lnTo>
                  <a:lnTo>
                    <a:pt x="627" y="507"/>
                  </a:lnTo>
                  <a:lnTo>
                    <a:pt x="627" y="493"/>
                  </a:lnTo>
                  <a:cubicBezTo>
                    <a:pt x="665" y="493"/>
                    <a:pt x="675" y="490"/>
                    <a:pt x="675" y="438"/>
                  </a:cubicBezTo>
                  <a:lnTo>
                    <a:pt x="675" y="277"/>
                  </a:lnTo>
                  <a:cubicBezTo>
                    <a:pt x="675" y="242"/>
                    <a:pt x="666" y="235"/>
                    <a:pt x="627" y="235"/>
                  </a:cubicBezTo>
                  <a:lnTo>
                    <a:pt x="627" y="221"/>
                  </a:lnTo>
                  <a:lnTo>
                    <a:pt x="716" y="212"/>
                  </a:lnTo>
                  <a:lnTo>
                    <a:pt x="730" y="212"/>
                  </a:lnTo>
                  <a:lnTo>
                    <a:pt x="730" y="270"/>
                  </a:lnTo>
                  <a:cubicBezTo>
                    <a:pt x="763" y="231"/>
                    <a:pt x="797" y="212"/>
                    <a:pt x="833" y="212"/>
                  </a:cubicBezTo>
                  <a:cubicBezTo>
                    <a:pt x="881" y="212"/>
                    <a:pt x="930" y="246"/>
                    <a:pt x="930" y="315"/>
                  </a:cubicBezTo>
                  <a:lnTo>
                    <a:pt x="930" y="444"/>
                  </a:lnTo>
                  <a:lnTo>
                    <a:pt x="930" y="444"/>
                  </a:lnTo>
                  <a:close/>
                  <a:moveTo>
                    <a:pt x="552" y="318"/>
                  </a:moveTo>
                  <a:lnTo>
                    <a:pt x="552" y="318"/>
                  </a:lnTo>
                  <a:cubicBezTo>
                    <a:pt x="555" y="255"/>
                    <a:pt x="512" y="229"/>
                    <a:pt x="475" y="229"/>
                  </a:cubicBezTo>
                  <a:cubicBezTo>
                    <a:pt x="428" y="229"/>
                    <a:pt x="399" y="265"/>
                    <a:pt x="396" y="318"/>
                  </a:cubicBezTo>
                  <a:lnTo>
                    <a:pt x="552" y="318"/>
                  </a:lnTo>
                  <a:lnTo>
                    <a:pt x="552" y="318"/>
                  </a:lnTo>
                  <a:close/>
                  <a:moveTo>
                    <a:pt x="396" y="332"/>
                  </a:moveTo>
                  <a:lnTo>
                    <a:pt x="396" y="332"/>
                  </a:lnTo>
                  <a:cubicBezTo>
                    <a:pt x="395" y="461"/>
                    <a:pt x="471" y="493"/>
                    <a:pt x="510" y="493"/>
                  </a:cubicBezTo>
                  <a:cubicBezTo>
                    <a:pt x="550" y="493"/>
                    <a:pt x="570" y="479"/>
                    <a:pt x="611" y="433"/>
                  </a:cubicBezTo>
                  <a:lnTo>
                    <a:pt x="611" y="454"/>
                  </a:lnTo>
                  <a:cubicBezTo>
                    <a:pt x="576" y="498"/>
                    <a:pt x="543" y="515"/>
                    <a:pt x="493" y="515"/>
                  </a:cubicBezTo>
                  <a:cubicBezTo>
                    <a:pt x="403" y="515"/>
                    <a:pt x="339" y="453"/>
                    <a:pt x="339" y="367"/>
                  </a:cubicBezTo>
                  <a:cubicBezTo>
                    <a:pt x="339" y="280"/>
                    <a:pt x="402" y="212"/>
                    <a:pt x="483" y="212"/>
                  </a:cubicBezTo>
                  <a:cubicBezTo>
                    <a:pt x="549" y="212"/>
                    <a:pt x="610" y="266"/>
                    <a:pt x="606" y="332"/>
                  </a:cubicBezTo>
                  <a:lnTo>
                    <a:pt x="396" y="332"/>
                  </a:lnTo>
                  <a:lnTo>
                    <a:pt x="396" y="332"/>
                  </a:lnTo>
                  <a:close/>
                  <a:moveTo>
                    <a:pt x="114" y="269"/>
                  </a:moveTo>
                  <a:lnTo>
                    <a:pt x="114" y="269"/>
                  </a:lnTo>
                  <a:cubicBezTo>
                    <a:pt x="135" y="276"/>
                    <a:pt x="147" y="277"/>
                    <a:pt x="172" y="277"/>
                  </a:cubicBezTo>
                  <a:cubicBezTo>
                    <a:pt x="240" y="277"/>
                    <a:pt x="284" y="240"/>
                    <a:pt x="284" y="177"/>
                  </a:cubicBezTo>
                  <a:cubicBezTo>
                    <a:pt x="284" y="128"/>
                    <a:pt x="257" y="61"/>
                    <a:pt x="172" y="61"/>
                  </a:cubicBezTo>
                  <a:lnTo>
                    <a:pt x="114" y="61"/>
                  </a:lnTo>
                  <a:lnTo>
                    <a:pt x="114" y="269"/>
                  </a:lnTo>
                  <a:lnTo>
                    <a:pt x="114" y="269"/>
                  </a:lnTo>
                  <a:close/>
                  <a:moveTo>
                    <a:pt x="114" y="419"/>
                  </a:moveTo>
                  <a:lnTo>
                    <a:pt x="114" y="419"/>
                  </a:lnTo>
                  <a:cubicBezTo>
                    <a:pt x="114" y="477"/>
                    <a:pt x="128" y="493"/>
                    <a:pt x="167" y="493"/>
                  </a:cubicBezTo>
                  <a:lnTo>
                    <a:pt x="167" y="507"/>
                  </a:lnTo>
                  <a:lnTo>
                    <a:pt x="0" y="507"/>
                  </a:lnTo>
                  <a:lnTo>
                    <a:pt x="0" y="493"/>
                  </a:lnTo>
                  <a:cubicBezTo>
                    <a:pt x="33" y="493"/>
                    <a:pt x="53" y="482"/>
                    <a:pt x="53" y="421"/>
                  </a:cubicBezTo>
                  <a:lnTo>
                    <a:pt x="53" y="131"/>
                  </a:lnTo>
                  <a:cubicBezTo>
                    <a:pt x="53" y="74"/>
                    <a:pt x="39" y="57"/>
                    <a:pt x="0" y="57"/>
                  </a:cubicBezTo>
                  <a:lnTo>
                    <a:pt x="0" y="44"/>
                  </a:lnTo>
                  <a:lnTo>
                    <a:pt x="169" y="44"/>
                  </a:lnTo>
                  <a:cubicBezTo>
                    <a:pt x="297" y="44"/>
                    <a:pt x="349" y="111"/>
                    <a:pt x="349" y="175"/>
                  </a:cubicBezTo>
                  <a:cubicBezTo>
                    <a:pt x="349" y="252"/>
                    <a:pt x="290" y="295"/>
                    <a:pt x="185" y="295"/>
                  </a:cubicBezTo>
                  <a:cubicBezTo>
                    <a:pt x="165" y="295"/>
                    <a:pt x="148" y="294"/>
                    <a:pt x="114" y="290"/>
                  </a:cubicBezTo>
                  <a:lnTo>
                    <a:pt x="114" y="419"/>
                  </a:lnTo>
                  <a:lnTo>
                    <a:pt x="114" y="419"/>
                  </a:lnTo>
                  <a:close/>
                  <a:moveTo>
                    <a:pt x="3135" y="313"/>
                  </a:moveTo>
                  <a:lnTo>
                    <a:pt x="3135" y="313"/>
                  </a:lnTo>
                  <a:lnTo>
                    <a:pt x="3121" y="313"/>
                  </a:lnTo>
                  <a:cubicBezTo>
                    <a:pt x="3109" y="262"/>
                    <a:pt x="3073" y="229"/>
                    <a:pt x="3025" y="229"/>
                  </a:cubicBezTo>
                  <a:cubicBezTo>
                    <a:pt x="2968" y="229"/>
                    <a:pt x="2929" y="277"/>
                    <a:pt x="2929" y="347"/>
                  </a:cubicBezTo>
                  <a:cubicBezTo>
                    <a:pt x="2929" y="426"/>
                    <a:pt x="2978" y="491"/>
                    <a:pt x="3036" y="491"/>
                  </a:cubicBezTo>
                  <a:cubicBezTo>
                    <a:pt x="3071" y="491"/>
                    <a:pt x="3113" y="473"/>
                    <a:pt x="3143" y="431"/>
                  </a:cubicBezTo>
                  <a:lnTo>
                    <a:pt x="3143" y="452"/>
                  </a:lnTo>
                  <a:cubicBezTo>
                    <a:pt x="3112" y="494"/>
                    <a:pt x="3069" y="515"/>
                    <a:pt x="3017" y="515"/>
                  </a:cubicBezTo>
                  <a:cubicBezTo>
                    <a:pt x="2932" y="515"/>
                    <a:pt x="2873" y="456"/>
                    <a:pt x="2873" y="371"/>
                  </a:cubicBezTo>
                  <a:cubicBezTo>
                    <a:pt x="2873" y="283"/>
                    <a:pt x="2939" y="212"/>
                    <a:pt x="3021" y="212"/>
                  </a:cubicBezTo>
                  <a:cubicBezTo>
                    <a:pt x="3064" y="212"/>
                    <a:pt x="3087" y="229"/>
                    <a:pt x="3102" y="229"/>
                  </a:cubicBezTo>
                  <a:cubicBezTo>
                    <a:pt x="3109" y="229"/>
                    <a:pt x="3116" y="223"/>
                    <a:pt x="3121" y="212"/>
                  </a:cubicBezTo>
                  <a:lnTo>
                    <a:pt x="3135" y="212"/>
                  </a:lnTo>
                  <a:lnTo>
                    <a:pt x="3135" y="31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8" name="Line top Placeholder 20">
            <a:extLst>
              <a:ext uri="{FF2B5EF4-FFF2-40B4-BE49-F238E27FC236}">
                <a16:creationId xmlns:a16="http://schemas.microsoft.com/office/drawing/2014/main" id="{B6EE23CB-03B1-4F49-90DF-FA7EEA839100}"/>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Tree>
    <p:extLst>
      <p:ext uri="{BB962C8B-B14F-4D97-AF65-F5344CB8AC3E}">
        <p14:creationId xmlns:p14="http://schemas.microsoft.com/office/powerpoint/2010/main" val="3786443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1527C-00B7-4DEE-A14A-9B4F6FA05FB4}"/>
              </a:ext>
            </a:extLst>
          </p:cNvPr>
          <p:cNvSpPr/>
          <p:nvPr userDrawn="1"/>
        </p:nvSpPr>
        <p:spPr>
          <a:xfrm>
            <a:off x="0" y="1"/>
            <a:ext cx="12192000" cy="6858000"/>
          </a:xfrm>
          <a:prstGeom prst="rect">
            <a:avLst/>
          </a:prstGeom>
          <a:gradFill flip="none" rotWithShape="1">
            <a:gsLst>
              <a:gs pos="37000">
                <a:srgbClr val="D8E7F3"/>
              </a:gs>
              <a:gs pos="99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80826FBC-5991-416A-BFD1-2A6A7F4D1295}"/>
              </a:ext>
            </a:extLst>
          </p:cNvPr>
          <p:cNvGrpSpPr/>
          <p:nvPr userDrawn="1"/>
        </p:nvGrpSpPr>
        <p:grpSpPr>
          <a:xfrm>
            <a:off x="4724397" y="3211027"/>
            <a:ext cx="2743202" cy="435946"/>
            <a:chOff x="728662" y="709353"/>
            <a:chExt cx="2743202" cy="435946"/>
          </a:xfrm>
        </p:grpSpPr>
        <p:pic>
          <p:nvPicPr>
            <p:cNvPr id="16" name="Picture 15">
              <a:extLst>
                <a:ext uri="{FF2B5EF4-FFF2-40B4-BE49-F238E27FC236}">
                  <a16:creationId xmlns:a16="http://schemas.microsoft.com/office/drawing/2014/main" id="{AD437143-DE5A-4750-BF72-E11364E78D7A}"/>
                </a:ext>
              </a:extLst>
            </p:cNvPr>
            <p:cNvPicPr>
              <a:picLocks noChangeAspect="1"/>
            </p:cNvPicPr>
            <p:nvPr/>
          </p:nvPicPr>
          <p:blipFill rotWithShape="1">
            <a:blip r:embed="rId2">
              <a:extLst>
                <a:ext uri="{28A0092B-C50C-407E-A947-70E740481C1C}">
                  <a14:useLocalDpi xmlns:a14="http://schemas.microsoft.com/office/drawing/2010/main" val="0"/>
                </a:ext>
              </a:extLst>
            </a:blip>
            <a:srcRect r="86053"/>
            <a:stretch/>
          </p:blipFill>
          <p:spPr>
            <a:xfrm>
              <a:off x="728662" y="709353"/>
              <a:ext cx="381588" cy="435946"/>
            </a:xfrm>
            <a:prstGeom prst="rect">
              <a:avLst/>
            </a:prstGeom>
          </p:spPr>
        </p:pic>
        <p:sp>
          <p:nvSpPr>
            <p:cNvPr id="17" name="Freeform 33">
              <a:extLst>
                <a:ext uri="{FF2B5EF4-FFF2-40B4-BE49-F238E27FC236}">
                  <a16:creationId xmlns:a16="http://schemas.microsoft.com/office/drawing/2014/main" id="{3CDEE76E-9A9C-4D8A-8494-1F8508C70A10}"/>
                </a:ext>
              </a:extLst>
            </p:cNvPr>
            <p:cNvSpPr>
              <a:spLocks noEditPoints="1"/>
            </p:cNvSpPr>
            <p:nvPr/>
          </p:nvSpPr>
          <p:spPr bwMode="auto">
            <a:xfrm>
              <a:off x="1222376" y="709353"/>
              <a:ext cx="2249488" cy="295275"/>
            </a:xfrm>
            <a:custGeom>
              <a:avLst/>
              <a:gdLst>
                <a:gd name="T0" fmla="*/ 3918 w 3977"/>
                <a:gd name="T1" fmla="*/ 318 h 515"/>
                <a:gd name="T2" fmla="*/ 3977 w 3977"/>
                <a:gd name="T3" fmla="*/ 433 h 515"/>
                <a:gd name="T4" fmla="*/ 3973 w 3977"/>
                <a:gd name="T5" fmla="*/ 332 h 515"/>
                <a:gd name="T6" fmla="*/ 3688 w 3977"/>
                <a:gd name="T7" fmla="*/ 493 h 515"/>
                <a:gd name="T8" fmla="*/ 3585 w 3977"/>
                <a:gd name="T9" fmla="*/ 308 h 515"/>
                <a:gd name="T10" fmla="*/ 3488 w 3977"/>
                <a:gd name="T11" fmla="*/ 507 h 515"/>
                <a:gd name="T12" fmla="*/ 3337 w 3977"/>
                <a:gd name="T13" fmla="*/ 235 h 515"/>
                <a:gd name="T14" fmla="*/ 3543 w 3977"/>
                <a:gd name="T15" fmla="*/ 212 h 515"/>
                <a:gd name="T16" fmla="*/ 3280 w 3977"/>
                <a:gd name="T17" fmla="*/ 99 h 515"/>
                <a:gd name="T18" fmla="*/ 3280 w 3977"/>
                <a:gd name="T19" fmla="*/ 99 h 515"/>
                <a:gd name="T20" fmla="*/ 3163 w 3977"/>
                <a:gd name="T21" fmla="*/ 507 h 515"/>
                <a:gd name="T22" fmla="*/ 3163 w 3977"/>
                <a:gd name="T23" fmla="*/ 221 h 515"/>
                <a:gd name="T24" fmla="*/ 2812 w 3977"/>
                <a:gd name="T25" fmla="*/ 99 h 515"/>
                <a:gd name="T26" fmla="*/ 2812 w 3977"/>
                <a:gd name="T27" fmla="*/ 99 h 515"/>
                <a:gd name="T28" fmla="*/ 2852 w 3977"/>
                <a:gd name="T29" fmla="*/ 507 h 515"/>
                <a:gd name="T30" fmla="*/ 2695 w 3977"/>
                <a:gd name="T31" fmla="*/ 235 h 515"/>
                <a:gd name="T32" fmla="*/ 2804 w 3977"/>
                <a:gd name="T33" fmla="*/ 453 h 515"/>
                <a:gd name="T34" fmla="*/ 2521 w 3977"/>
                <a:gd name="T35" fmla="*/ 494 h 515"/>
                <a:gd name="T36" fmla="*/ 2621 w 3977"/>
                <a:gd name="T37" fmla="*/ 451 h 515"/>
                <a:gd name="T38" fmla="*/ 2470 w 3977"/>
                <a:gd name="T39" fmla="*/ 212 h 515"/>
                <a:gd name="T40" fmla="*/ 2512 w 3977"/>
                <a:gd name="T41" fmla="*/ 9 h 515"/>
                <a:gd name="T42" fmla="*/ 2236 w 3977"/>
                <a:gd name="T43" fmla="*/ 318 h 515"/>
                <a:gd name="T44" fmla="*/ 2236 w 3977"/>
                <a:gd name="T45" fmla="*/ 318 h 515"/>
                <a:gd name="T46" fmla="*/ 2295 w 3977"/>
                <a:gd name="T47" fmla="*/ 454 h 515"/>
                <a:gd name="T48" fmla="*/ 2080 w 3977"/>
                <a:gd name="T49" fmla="*/ 332 h 515"/>
                <a:gd name="T50" fmla="*/ 1949 w 3977"/>
                <a:gd name="T51" fmla="*/ 414 h 515"/>
                <a:gd name="T52" fmla="*/ 1887 w 3977"/>
                <a:gd name="T53" fmla="*/ 423 h 515"/>
                <a:gd name="T54" fmla="*/ 1537 w 3977"/>
                <a:gd name="T55" fmla="*/ 124 h 515"/>
                <a:gd name="T56" fmla="*/ 1426 w 3977"/>
                <a:gd name="T57" fmla="*/ 507 h 515"/>
                <a:gd name="T58" fmla="*/ 1453 w 3977"/>
                <a:gd name="T59" fmla="*/ 44 h 515"/>
                <a:gd name="T60" fmla="*/ 1977 w 3977"/>
                <a:gd name="T61" fmla="*/ 57 h 515"/>
                <a:gd name="T62" fmla="*/ 1342 w 3977"/>
                <a:gd name="T63" fmla="*/ 507 h 515"/>
                <a:gd name="T64" fmla="*/ 1175 w 3977"/>
                <a:gd name="T65" fmla="*/ 242 h 515"/>
                <a:gd name="T66" fmla="*/ 991 w 3977"/>
                <a:gd name="T67" fmla="*/ 507 h 515"/>
                <a:gd name="T68" fmla="*/ 991 w 3977"/>
                <a:gd name="T69" fmla="*/ 221 h 515"/>
                <a:gd name="T70" fmla="*/ 1294 w 3977"/>
                <a:gd name="T71" fmla="*/ 315 h 515"/>
                <a:gd name="T72" fmla="*/ 978 w 3977"/>
                <a:gd name="T73" fmla="*/ 493 h 515"/>
                <a:gd name="T74" fmla="*/ 875 w 3977"/>
                <a:gd name="T75" fmla="*/ 308 h 515"/>
                <a:gd name="T76" fmla="*/ 778 w 3977"/>
                <a:gd name="T77" fmla="*/ 507 h 515"/>
                <a:gd name="T78" fmla="*/ 627 w 3977"/>
                <a:gd name="T79" fmla="*/ 235 h 515"/>
                <a:gd name="T80" fmla="*/ 833 w 3977"/>
                <a:gd name="T81" fmla="*/ 212 h 515"/>
                <a:gd name="T82" fmla="*/ 552 w 3977"/>
                <a:gd name="T83" fmla="*/ 318 h 515"/>
                <a:gd name="T84" fmla="*/ 396 w 3977"/>
                <a:gd name="T85" fmla="*/ 332 h 515"/>
                <a:gd name="T86" fmla="*/ 493 w 3977"/>
                <a:gd name="T87" fmla="*/ 515 h 515"/>
                <a:gd name="T88" fmla="*/ 396 w 3977"/>
                <a:gd name="T89" fmla="*/ 332 h 515"/>
                <a:gd name="T90" fmla="*/ 172 w 3977"/>
                <a:gd name="T91" fmla="*/ 61 h 515"/>
                <a:gd name="T92" fmla="*/ 114 w 3977"/>
                <a:gd name="T93" fmla="*/ 419 h 515"/>
                <a:gd name="T94" fmla="*/ 53 w 3977"/>
                <a:gd name="T95" fmla="*/ 421 h 515"/>
                <a:gd name="T96" fmla="*/ 349 w 3977"/>
                <a:gd name="T97" fmla="*/ 175 h 515"/>
                <a:gd name="T98" fmla="*/ 3135 w 3977"/>
                <a:gd name="T99" fmla="*/ 313 h 515"/>
                <a:gd name="T100" fmla="*/ 3036 w 3977"/>
                <a:gd name="T101" fmla="*/ 491 h 515"/>
                <a:gd name="T102" fmla="*/ 3021 w 3977"/>
                <a:gd name="T103" fmla="*/ 21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77" h="515">
                  <a:moveTo>
                    <a:pt x="3918" y="318"/>
                  </a:moveTo>
                  <a:lnTo>
                    <a:pt x="3918" y="318"/>
                  </a:lnTo>
                  <a:cubicBezTo>
                    <a:pt x="3921" y="255"/>
                    <a:pt x="3878" y="229"/>
                    <a:pt x="3842" y="229"/>
                  </a:cubicBezTo>
                  <a:cubicBezTo>
                    <a:pt x="3794" y="229"/>
                    <a:pt x="3766" y="265"/>
                    <a:pt x="3762" y="318"/>
                  </a:cubicBezTo>
                  <a:lnTo>
                    <a:pt x="3918" y="318"/>
                  </a:lnTo>
                  <a:lnTo>
                    <a:pt x="3918" y="318"/>
                  </a:lnTo>
                  <a:close/>
                  <a:moveTo>
                    <a:pt x="3762" y="332"/>
                  </a:moveTo>
                  <a:lnTo>
                    <a:pt x="3762" y="332"/>
                  </a:lnTo>
                  <a:cubicBezTo>
                    <a:pt x="3761" y="461"/>
                    <a:pt x="3838" y="493"/>
                    <a:pt x="3876" y="493"/>
                  </a:cubicBezTo>
                  <a:cubicBezTo>
                    <a:pt x="3916" y="493"/>
                    <a:pt x="3936" y="479"/>
                    <a:pt x="3977" y="433"/>
                  </a:cubicBezTo>
                  <a:lnTo>
                    <a:pt x="3977" y="454"/>
                  </a:lnTo>
                  <a:cubicBezTo>
                    <a:pt x="3943" y="498"/>
                    <a:pt x="3909" y="515"/>
                    <a:pt x="3859" y="515"/>
                  </a:cubicBezTo>
                  <a:cubicBezTo>
                    <a:pt x="3770" y="515"/>
                    <a:pt x="3705" y="453"/>
                    <a:pt x="3705" y="367"/>
                  </a:cubicBezTo>
                  <a:cubicBezTo>
                    <a:pt x="3705" y="280"/>
                    <a:pt x="3768" y="212"/>
                    <a:pt x="3849" y="212"/>
                  </a:cubicBezTo>
                  <a:cubicBezTo>
                    <a:pt x="3915" y="212"/>
                    <a:pt x="3977" y="266"/>
                    <a:pt x="3973" y="332"/>
                  </a:cubicBezTo>
                  <a:lnTo>
                    <a:pt x="3762" y="332"/>
                  </a:lnTo>
                  <a:lnTo>
                    <a:pt x="3762" y="332"/>
                  </a:lnTo>
                  <a:close/>
                  <a:moveTo>
                    <a:pt x="3640" y="444"/>
                  </a:moveTo>
                  <a:lnTo>
                    <a:pt x="3640" y="444"/>
                  </a:lnTo>
                  <a:cubicBezTo>
                    <a:pt x="3640" y="482"/>
                    <a:pt x="3648" y="493"/>
                    <a:pt x="3688" y="493"/>
                  </a:cubicBezTo>
                  <a:lnTo>
                    <a:pt x="3688" y="507"/>
                  </a:lnTo>
                  <a:lnTo>
                    <a:pt x="3536" y="507"/>
                  </a:lnTo>
                  <a:lnTo>
                    <a:pt x="3536" y="493"/>
                  </a:lnTo>
                  <a:cubicBezTo>
                    <a:pt x="3574" y="493"/>
                    <a:pt x="3585" y="484"/>
                    <a:pt x="3585" y="457"/>
                  </a:cubicBezTo>
                  <a:lnTo>
                    <a:pt x="3585" y="308"/>
                  </a:lnTo>
                  <a:cubicBezTo>
                    <a:pt x="3585" y="262"/>
                    <a:pt x="3552" y="242"/>
                    <a:pt x="3521" y="242"/>
                  </a:cubicBezTo>
                  <a:cubicBezTo>
                    <a:pt x="3493" y="242"/>
                    <a:pt x="3468" y="260"/>
                    <a:pt x="3439" y="298"/>
                  </a:cubicBezTo>
                  <a:lnTo>
                    <a:pt x="3439" y="438"/>
                  </a:lnTo>
                  <a:cubicBezTo>
                    <a:pt x="3439" y="482"/>
                    <a:pt x="3445" y="493"/>
                    <a:pt x="3488" y="493"/>
                  </a:cubicBezTo>
                  <a:lnTo>
                    <a:pt x="3488" y="507"/>
                  </a:lnTo>
                  <a:lnTo>
                    <a:pt x="3337" y="507"/>
                  </a:lnTo>
                  <a:lnTo>
                    <a:pt x="3337" y="493"/>
                  </a:lnTo>
                  <a:cubicBezTo>
                    <a:pt x="3375" y="493"/>
                    <a:pt x="3385" y="490"/>
                    <a:pt x="3385" y="438"/>
                  </a:cubicBezTo>
                  <a:lnTo>
                    <a:pt x="3385" y="277"/>
                  </a:lnTo>
                  <a:cubicBezTo>
                    <a:pt x="3385" y="242"/>
                    <a:pt x="3376" y="235"/>
                    <a:pt x="3337" y="235"/>
                  </a:cubicBezTo>
                  <a:lnTo>
                    <a:pt x="3337" y="221"/>
                  </a:lnTo>
                  <a:lnTo>
                    <a:pt x="3426" y="212"/>
                  </a:lnTo>
                  <a:lnTo>
                    <a:pt x="3439" y="212"/>
                  </a:lnTo>
                  <a:lnTo>
                    <a:pt x="3439" y="270"/>
                  </a:lnTo>
                  <a:cubicBezTo>
                    <a:pt x="3473" y="231"/>
                    <a:pt x="3507" y="212"/>
                    <a:pt x="3543" y="212"/>
                  </a:cubicBezTo>
                  <a:cubicBezTo>
                    <a:pt x="3591" y="212"/>
                    <a:pt x="3640" y="246"/>
                    <a:pt x="3640" y="315"/>
                  </a:cubicBezTo>
                  <a:lnTo>
                    <a:pt x="3640" y="444"/>
                  </a:lnTo>
                  <a:lnTo>
                    <a:pt x="3640" y="444"/>
                  </a:lnTo>
                  <a:close/>
                  <a:moveTo>
                    <a:pt x="3280" y="99"/>
                  </a:moveTo>
                  <a:lnTo>
                    <a:pt x="3280" y="99"/>
                  </a:lnTo>
                  <a:cubicBezTo>
                    <a:pt x="3280" y="119"/>
                    <a:pt x="3265" y="135"/>
                    <a:pt x="3245" y="135"/>
                  </a:cubicBezTo>
                  <a:cubicBezTo>
                    <a:pt x="3226" y="135"/>
                    <a:pt x="3210" y="119"/>
                    <a:pt x="3210" y="99"/>
                  </a:cubicBezTo>
                  <a:cubicBezTo>
                    <a:pt x="3210" y="80"/>
                    <a:pt x="3226" y="65"/>
                    <a:pt x="3245" y="65"/>
                  </a:cubicBezTo>
                  <a:cubicBezTo>
                    <a:pt x="3265" y="65"/>
                    <a:pt x="3280" y="80"/>
                    <a:pt x="3280" y="99"/>
                  </a:cubicBezTo>
                  <a:lnTo>
                    <a:pt x="3280" y="99"/>
                  </a:lnTo>
                  <a:close/>
                  <a:moveTo>
                    <a:pt x="3272" y="453"/>
                  </a:moveTo>
                  <a:lnTo>
                    <a:pt x="3272" y="453"/>
                  </a:lnTo>
                  <a:cubicBezTo>
                    <a:pt x="3272" y="482"/>
                    <a:pt x="3279" y="493"/>
                    <a:pt x="3320" y="493"/>
                  </a:cubicBezTo>
                  <a:lnTo>
                    <a:pt x="3320" y="507"/>
                  </a:lnTo>
                  <a:lnTo>
                    <a:pt x="3163" y="507"/>
                  </a:lnTo>
                  <a:lnTo>
                    <a:pt x="3163" y="493"/>
                  </a:lnTo>
                  <a:cubicBezTo>
                    <a:pt x="3207" y="493"/>
                    <a:pt x="3217" y="487"/>
                    <a:pt x="3217" y="453"/>
                  </a:cubicBezTo>
                  <a:lnTo>
                    <a:pt x="3217" y="278"/>
                  </a:lnTo>
                  <a:cubicBezTo>
                    <a:pt x="3217" y="238"/>
                    <a:pt x="3205" y="235"/>
                    <a:pt x="3163" y="235"/>
                  </a:cubicBezTo>
                  <a:lnTo>
                    <a:pt x="3163" y="221"/>
                  </a:lnTo>
                  <a:lnTo>
                    <a:pt x="3258" y="212"/>
                  </a:lnTo>
                  <a:lnTo>
                    <a:pt x="3272" y="212"/>
                  </a:lnTo>
                  <a:lnTo>
                    <a:pt x="3272" y="453"/>
                  </a:lnTo>
                  <a:lnTo>
                    <a:pt x="3272" y="453"/>
                  </a:lnTo>
                  <a:close/>
                  <a:moveTo>
                    <a:pt x="2812" y="99"/>
                  </a:moveTo>
                  <a:lnTo>
                    <a:pt x="2812" y="99"/>
                  </a:lnTo>
                  <a:cubicBezTo>
                    <a:pt x="2812" y="119"/>
                    <a:pt x="2797" y="135"/>
                    <a:pt x="2778" y="135"/>
                  </a:cubicBezTo>
                  <a:cubicBezTo>
                    <a:pt x="2758" y="135"/>
                    <a:pt x="2742" y="119"/>
                    <a:pt x="2742" y="99"/>
                  </a:cubicBezTo>
                  <a:cubicBezTo>
                    <a:pt x="2742" y="80"/>
                    <a:pt x="2758" y="65"/>
                    <a:pt x="2778" y="65"/>
                  </a:cubicBezTo>
                  <a:cubicBezTo>
                    <a:pt x="2797" y="65"/>
                    <a:pt x="2812" y="80"/>
                    <a:pt x="2812" y="99"/>
                  </a:cubicBezTo>
                  <a:lnTo>
                    <a:pt x="2812" y="99"/>
                  </a:lnTo>
                  <a:close/>
                  <a:moveTo>
                    <a:pt x="2804" y="453"/>
                  </a:moveTo>
                  <a:lnTo>
                    <a:pt x="2804" y="453"/>
                  </a:lnTo>
                  <a:cubicBezTo>
                    <a:pt x="2804" y="482"/>
                    <a:pt x="2811" y="493"/>
                    <a:pt x="2852" y="493"/>
                  </a:cubicBezTo>
                  <a:lnTo>
                    <a:pt x="2852" y="507"/>
                  </a:lnTo>
                  <a:lnTo>
                    <a:pt x="2695" y="507"/>
                  </a:lnTo>
                  <a:lnTo>
                    <a:pt x="2695" y="493"/>
                  </a:lnTo>
                  <a:cubicBezTo>
                    <a:pt x="2739" y="493"/>
                    <a:pt x="2749" y="487"/>
                    <a:pt x="2749" y="453"/>
                  </a:cubicBezTo>
                  <a:lnTo>
                    <a:pt x="2749" y="278"/>
                  </a:lnTo>
                  <a:cubicBezTo>
                    <a:pt x="2749" y="238"/>
                    <a:pt x="2737" y="235"/>
                    <a:pt x="2695" y="235"/>
                  </a:cubicBezTo>
                  <a:lnTo>
                    <a:pt x="2695" y="221"/>
                  </a:lnTo>
                  <a:lnTo>
                    <a:pt x="2790" y="212"/>
                  </a:lnTo>
                  <a:lnTo>
                    <a:pt x="2804" y="212"/>
                  </a:lnTo>
                  <a:lnTo>
                    <a:pt x="2804" y="453"/>
                  </a:lnTo>
                  <a:lnTo>
                    <a:pt x="2804" y="453"/>
                  </a:lnTo>
                  <a:close/>
                  <a:moveTo>
                    <a:pt x="2566" y="278"/>
                  </a:moveTo>
                  <a:lnTo>
                    <a:pt x="2566" y="278"/>
                  </a:lnTo>
                  <a:cubicBezTo>
                    <a:pt x="2543" y="247"/>
                    <a:pt x="2512" y="229"/>
                    <a:pt x="2483" y="229"/>
                  </a:cubicBezTo>
                  <a:cubicBezTo>
                    <a:pt x="2431" y="229"/>
                    <a:pt x="2395" y="276"/>
                    <a:pt x="2395" y="346"/>
                  </a:cubicBezTo>
                  <a:cubicBezTo>
                    <a:pt x="2395" y="414"/>
                    <a:pt x="2427" y="494"/>
                    <a:pt x="2521" y="494"/>
                  </a:cubicBezTo>
                  <a:cubicBezTo>
                    <a:pt x="2553" y="494"/>
                    <a:pt x="2566" y="481"/>
                    <a:pt x="2566" y="450"/>
                  </a:cubicBezTo>
                  <a:lnTo>
                    <a:pt x="2566" y="278"/>
                  </a:lnTo>
                  <a:lnTo>
                    <a:pt x="2566" y="278"/>
                  </a:lnTo>
                  <a:close/>
                  <a:moveTo>
                    <a:pt x="2621" y="451"/>
                  </a:moveTo>
                  <a:lnTo>
                    <a:pt x="2621" y="451"/>
                  </a:lnTo>
                  <a:cubicBezTo>
                    <a:pt x="2621" y="482"/>
                    <a:pt x="2632" y="493"/>
                    <a:pt x="2669" y="493"/>
                  </a:cubicBezTo>
                  <a:lnTo>
                    <a:pt x="2669" y="507"/>
                  </a:lnTo>
                  <a:lnTo>
                    <a:pt x="2502" y="507"/>
                  </a:lnTo>
                  <a:cubicBezTo>
                    <a:pt x="2381" y="507"/>
                    <a:pt x="2336" y="425"/>
                    <a:pt x="2336" y="358"/>
                  </a:cubicBezTo>
                  <a:cubicBezTo>
                    <a:pt x="2336" y="277"/>
                    <a:pt x="2395" y="212"/>
                    <a:pt x="2470" y="212"/>
                  </a:cubicBezTo>
                  <a:cubicBezTo>
                    <a:pt x="2500" y="212"/>
                    <a:pt x="2530" y="223"/>
                    <a:pt x="2566" y="247"/>
                  </a:cubicBezTo>
                  <a:lnTo>
                    <a:pt x="2566" y="72"/>
                  </a:lnTo>
                  <a:cubicBezTo>
                    <a:pt x="2566" y="31"/>
                    <a:pt x="2556" y="23"/>
                    <a:pt x="2528" y="23"/>
                  </a:cubicBezTo>
                  <a:lnTo>
                    <a:pt x="2512" y="23"/>
                  </a:lnTo>
                  <a:lnTo>
                    <a:pt x="2512" y="9"/>
                  </a:lnTo>
                  <a:lnTo>
                    <a:pt x="2607" y="0"/>
                  </a:lnTo>
                  <a:lnTo>
                    <a:pt x="2621" y="0"/>
                  </a:lnTo>
                  <a:lnTo>
                    <a:pt x="2621" y="451"/>
                  </a:lnTo>
                  <a:lnTo>
                    <a:pt x="2621" y="451"/>
                  </a:lnTo>
                  <a:close/>
                  <a:moveTo>
                    <a:pt x="2236" y="318"/>
                  </a:moveTo>
                  <a:lnTo>
                    <a:pt x="2236" y="318"/>
                  </a:lnTo>
                  <a:cubicBezTo>
                    <a:pt x="2239" y="255"/>
                    <a:pt x="2196" y="229"/>
                    <a:pt x="2159" y="229"/>
                  </a:cubicBezTo>
                  <a:cubicBezTo>
                    <a:pt x="2112" y="229"/>
                    <a:pt x="2083" y="265"/>
                    <a:pt x="2080" y="318"/>
                  </a:cubicBezTo>
                  <a:lnTo>
                    <a:pt x="2236" y="318"/>
                  </a:lnTo>
                  <a:lnTo>
                    <a:pt x="2236" y="318"/>
                  </a:lnTo>
                  <a:close/>
                  <a:moveTo>
                    <a:pt x="2080" y="332"/>
                  </a:moveTo>
                  <a:lnTo>
                    <a:pt x="2080" y="332"/>
                  </a:lnTo>
                  <a:cubicBezTo>
                    <a:pt x="2079" y="461"/>
                    <a:pt x="2155" y="493"/>
                    <a:pt x="2194" y="493"/>
                  </a:cubicBezTo>
                  <a:cubicBezTo>
                    <a:pt x="2234" y="493"/>
                    <a:pt x="2254" y="479"/>
                    <a:pt x="2295" y="433"/>
                  </a:cubicBezTo>
                  <a:lnTo>
                    <a:pt x="2295" y="454"/>
                  </a:lnTo>
                  <a:cubicBezTo>
                    <a:pt x="2260" y="498"/>
                    <a:pt x="2227" y="515"/>
                    <a:pt x="2177" y="515"/>
                  </a:cubicBezTo>
                  <a:cubicBezTo>
                    <a:pt x="2088" y="515"/>
                    <a:pt x="2023" y="453"/>
                    <a:pt x="2023" y="367"/>
                  </a:cubicBezTo>
                  <a:cubicBezTo>
                    <a:pt x="2023" y="280"/>
                    <a:pt x="2086" y="212"/>
                    <a:pt x="2167" y="212"/>
                  </a:cubicBezTo>
                  <a:cubicBezTo>
                    <a:pt x="2233" y="212"/>
                    <a:pt x="2294" y="266"/>
                    <a:pt x="2290" y="332"/>
                  </a:cubicBezTo>
                  <a:lnTo>
                    <a:pt x="2080" y="332"/>
                  </a:lnTo>
                  <a:lnTo>
                    <a:pt x="2080" y="332"/>
                  </a:lnTo>
                  <a:close/>
                  <a:moveTo>
                    <a:pt x="1977" y="57"/>
                  </a:moveTo>
                  <a:lnTo>
                    <a:pt x="1977" y="57"/>
                  </a:lnTo>
                  <a:cubicBezTo>
                    <a:pt x="1937" y="58"/>
                    <a:pt x="1922" y="86"/>
                    <a:pt x="1925" y="129"/>
                  </a:cubicBezTo>
                  <a:lnTo>
                    <a:pt x="1949" y="414"/>
                  </a:lnTo>
                  <a:cubicBezTo>
                    <a:pt x="1954" y="471"/>
                    <a:pt x="1963" y="489"/>
                    <a:pt x="2006" y="493"/>
                  </a:cubicBezTo>
                  <a:lnTo>
                    <a:pt x="2006" y="507"/>
                  </a:lnTo>
                  <a:lnTo>
                    <a:pt x="1840" y="507"/>
                  </a:lnTo>
                  <a:lnTo>
                    <a:pt x="1840" y="493"/>
                  </a:lnTo>
                  <a:cubicBezTo>
                    <a:pt x="1878" y="486"/>
                    <a:pt x="1890" y="469"/>
                    <a:pt x="1887" y="423"/>
                  </a:cubicBezTo>
                  <a:lnTo>
                    <a:pt x="1865" y="124"/>
                  </a:lnTo>
                  <a:lnTo>
                    <a:pt x="1863" y="124"/>
                  </a:lnTo>
                  <a:lnTo>
                    <a:pt x="1705" y="507"/>
                  </a:lnTo>
                  <a:lnTo>
                    <a:pt x="1693" y="507"/>
                  </a:lnTo>
                  <a:lnTo>
                    <a:pt x="1537" y="124"/>
                  </a:lnTo>
                  <a:lnTo>
                    <a:pt x="1536" y="124"/>
                  </a:lnTo>
                  <a:lnTo>
                    <a:pt x="1510" y="410"/>
                  </a:lnTo>
                  <a:cubicBezTo>
                    <a:pt x="1506" y="456"/>
                    <a:pt x="1523" y="484"/>
                    <a:pt x="1570" y="493"/>
                  </a:cubicBezTo>
                  <a:lnTo>
                    <a:pt x="1570" y="507"/>
                  </a:lnTo>
                  <a:lnTo>
                    <a:pt x="1426" y="507"/>
                  </a:lnTo>
                  <a:lnTo>
                    <a:pt x="1426" y="493"/>
                  </a:lnTo>
                  <a:cubicBezTo>
                    <a:pt x="1473" y="486"/>
                    <a:pt x="1480" y="459"/>
                    <a:pt x="1485" y="408"/>
                  </a:cubicBezTo>
                  <a:lnTo>
                    <a:pt x="1513" y="90"/>
                  </a:lnTo>
                  <a:cubicBezTo>
                    <a:pt x="1495" y="70"/>
                    <a:pt x="1479" y="61"/>
                    <a:pt x="1453" y="57"/>
                  </a:cubicBezTo>
                  <a:lnTo>
                    <a:pt x="1453" y="44"/>
                  </a:lnTo>
                  <a:lnTo>
                    <a:pt x="1570" y="44"/>
                  </a:lnTo>
                  <a:lnTo>
                    <a:pt x="1718" y="408"/>
                  </a:lnTo>
                  <a:lnTo>
                    <a:pt x="1868" y="44"/>
                  </a:lnTo>
                  <a:lnTo>
                    <a:pt x="1977" y="44"/>
                  </a:lnTo>
                  <a:lnTo>
                    <a:pt x="1977" y="57"/>
                  </a:lnTo>
                  <a:lnTo>
                    <a:pt x="1977" y="57"/>
                  </a:lnTo>
                  <a:close/>
                  <a:moveTo>
                    <a:pt x="1294" y="444"/>
                  </a:moveTo>
                  <a:lnTo>
                    <a:pt x="1294" y="444"/>
                  </a:lnTo>
                  <a:cubicBezTo>
                    <a:pt x="1294" y="482"/>
                    <a:pt x="1302" y="493"/>
                    <a:pt x="1342" y="493"/>
                  </a:cubicBezTo>
                  <a:lnTo>
                    <a:pt x="1342" y="507"/>
                  </a:lnTo>
                  <a:lnTo>
                    <a:pt x="1190" y="507"/>
                  </a:lnTo>
                  <a:lnTo>
                    <a:pt x="1190" y="493"/>
                  </a:lnTo>
                  <a:cubicBezTo>
                    <a:pt x="1228" y="493"/>
                    <a:pt x="1239" y="484"/>
                    <a:pt x="1239" y="457"/>
                  </a:cubicBezTo>
                  <a:lnTo>
                    <a:pt x="1239" y="308"/>
                  </a:lnTo>
                  <a:cubicBezTo>
                    <a:pt x="1239" y="262"/>
                    <a:pt x="1206" y="242"/>
                    <a:pt x="1175" y="242"/>
                  </a:cubicBezTo>
                  <a:cubicBezTo>
                    <a:pt x="1147" y="242"/>
                    <a:pt x="1122" y="260"/>
                    <a:pt x="1093" y="298"/>
                  </a:cubicBezTo>
                  <a:lnTo>
                    <a:pt x="1093" y="438"/>
                  </a:lnTo>
                  <a:cubicBezTo>
                    <a:pt x="1093" y="482"/>
                    <a:pt x="1099" y="493"/>
                    <a:pt x="1142" y="493"/>
                  </a:cubicBezTo>
                  <a:lnTo>
                    <a:pt x="1142" y="507"/>
                  </a:lnTo>
                  <a:lnTo>
                    <a:pt x="991" y="507"/>
                  </a:lnTo>
                  <a:lnTo>
                    <a:pt x="991" y="493"/>
                  </a:lnTo>
                  <a:cubicBezTo>
                    <a:pt x="1029" y="493"/>
                    <a:pt x="1039" y="490"/>
                    <a:pt x="1039" y="438"/>
                  </a:cubicBezTo>
                  <a:lnTo>
                    <a:pt x="1039" y="277"/>
                  </a:lnTo>
                  <a:cubicBezTo>
                    <a:pt x="1039" y="242"/>
                    <a:pt x="1030" y="235"/>
                    <a:pt x="991" y="235"/>
                  </a:cubicBezTo>
                  <a:lnTo>
                    <a:pt x="991" y="221"/>
                  </a:lnTo>
                  <a:lnTo>
                    <a:pt x="1080" y="212"/>
                  </a:lnTo>
                  <a:lnTo>
                    <a:pt x="1093" y="212"/>
                  </a:lnTo>
                  <a:lnTo>
                    <a:pt x="1093" y="270"/>
                  </a:lnTo>
                  <a:cubicBezTo>
                    <a:pt x="1127" y="231"/>
                    <a:pt x="1161" y="212"/>
                    <a:pt x="1197" y="212"/>
                  </a:cubicBezTo>
                  <a:cubicBezTo>
                    <a:pt x="1245" y="212"/>
                    <a:pt x="1294" y="246"/>
                    <a:pt x="1294" y="315"/>
                  </a:cubicBezTo>
                  <a:lnTo>
                    <a:pt x="1294" y="444"/>
                  </a:lnTo>
                  <a:lnTo>
                    <a:pt x="1294" y="444"/>
                  </a:lnTo>
                  <a:close/>
                  <a:moveTo>
                    <a:pt x="930" y="444"/>
                  </a:moveTo>
                  <a:lnTo>
                    <a:pt x="930" y="444"/>
                  </a:lnTo>
                  <a:cubicBezTo>
                    <a:pt x="930" y="482"/>
                    <a:pt x="938" y="493"/>
                    <a:pt x="978" y="493"/>
                  </a:cubicBezTo>
                  <a:lnTo>
                    <a:pt x="978" y="507"/>
                  </a:lnTo>
                  <a:lnTo>
                    <a:pt x="826" y="507"/>
                  </a:lnTo>
                  <a:lnTo>
                    <a:pt x="826" y="493"/>
                  </a:lnTo>
                  <a:cubicBezTo>
                    <a:pt x="864" y="493"/>
                    <a:pt x="875" y="484"/>
                    <a:pt x="875" y="457"/>
                  </a:cubicBezTo>
                  <a:lnTo>
                    <a:pt x="875" y="308"/>
                  </a:lnTo>
                  <a:cubicBezTo>
                    <a:pt x="875" y="262"/>
                    <a:pt x="842" y="242"/>
                    <a:pt x="811" y="242"/>
                  </a:cubicBezTo>
                  <a:cubicBezTo>
                    <a:pt x="783" y="242"/>
                    <a:pt x="758" y="260"/>
                    <a:pt x="730" y="298"/>
                  </a:cubicBezTo>
                  <a:lnTo>
                    <a:pt x="730" y="438"/>
                  </a:lnTo>
                  <a:cubicBezTo>
                    <a:pt x="730" y="482"/>
                    <a:pt x="735" y="493"/>
                    <a:pt x="778" y="493"/>
                  </a:cubicBezTo>
                  <a:lnTo>
                    <a:pt x="778" y="507"/>
                  </a:lnTo>
                  <a:lnTo>
                    <a:pt x="627" y="507"/>
                  </a:lnTo>
                  <a:lnTo>
                    <a:pt x="627" y="493"/>
                  </a:lnTo>
                  <a:cubicBezTo>
                    <a:pt x="665" y="493"/>
                    <a:pt x="675" y="490"/>
                    <a:pt x="675" y="438"/>
                  </a:cubicBezTo>
                  <a:lnTo>
                    <a:pt x="675" y="277"/>
                  </a:lnTo>
                  <a:cubicBezTo>
                    <a:pt x="675" y="242"/>
                    <a:pt x="666" y="235"/>
                    <a:pt x="627" y="235"/>
                  </a:cubicBezTo>
                  <a:lnTo>
                    <a:pt x="627" y="221"/>
                  </a:lnTo>
                  <a:lnTo>
                    <a:pt x="716" y="212"/>
                  </a:lnTo>
                  <a:lnTo>
                    <a:pt x="730" y="212"/>
                  </a:lnTo>
                  <a:lnTo>
                    <a:pt x="730" y="270"/>
                  </a:lnTo>
                  <a:cubicBezTo>
                    <a:pt x="763" y="231"/>
                    <a:pt x="797" y="212"/>
                    <a:pt x="833" y="212"/>
                  </a:cubicBezTo>
                  <a:cubicBezTo>
                    <a:pt x="881" y="212"/>
                    <a:pt x="930" y="246"/>
                    <a:pt x="930" y="315"/>
                  </a:cubicBezTo>
                  <a:lnTo>
                    <a:pt x="930" y="444"/>
                  </a:lnTo>
                  <a:lnTo>
                    <a:pt x="930" y="444"/>
                  </a:lnTo>
                  <a:close/>
                  <a:moveTo>
                    <a:pt x="552" y="318"/>
                  </a:moveTo>
                  <a:lnTo>
                    <a:pt x="552" y="318"/>
                  </a:lnTo>
                  <a:cubicBezTo>
                    <a:pt x="555" y="255"/>
                    <a:pt x="512" y="229"/>
                    <a:pt x="475" y="229"/>
                  </a:cubicBezTo>
                  <a:cubicBezTo>
                    <a:pt x="428" y="229"/>
                    <a:pt x="399" y="265"/>
                    <a:pt x="396" y="318"/>
                  </a:cubicBezTo>
                  <a:lnTo>
                    <a:pt x="552" y="318"/>
                  </a:lnTo>
                  <a:lnTo>
                    <a:pt x="552" y="318"/>
                  </a:lnTo>
                  <a:close/>
                  <a:moveTo>
                    <a:pt x="396" y="332"/>
                  </a:moveTo>
                  <a:lnTo>
                    <a:pt x="396" y="332"/>
                  </a:lnTo>
                  <a:cubicBezTo>
                    <a:pt x="395" y="461"/>
                    <a:pt x="471" y="493"/>
                    <a:pt x="510" y="493"/>
                  </a:cubicBezTo>
                  <a:cubicBezTo>
                    <a:pt x="550" y="493"/>
                    <a:pt x="570" y="479"/>
                    <a:pt x="611" y="433"/>
                  </a:cubicBezTo>
                  <a:lnTo>
                    <a:pt x="611" y="454"/>
                  </a:lnTo>
                  <a:cubicBezTo>
                    <a:pt x="576" y="498"/>
                    <a:pt x="543" y="515"/>
                    <a:pt x="493" y="515"/>
                  </a:cubicBezTo>
                  <a:cubicBezTo>
                    <a:pt x="403" y="515"/>
                    <a:pt x="339" y="453"/>
                    <a:pt x="339" y="367"/>
                  </a:cubicBezTo>
                  <a:cubicBezTo>
                    <a:pt x="339" y="280"/>
                    <a:pt x="402" y="212"/>
                    <a:pt x="483" y="212"/>
                  </a:cubicBezTo>
                  <a:cubicBezTo>
                    <a:pt x="549" y="212"/>
                    <a:pt x="610" y="266"/>
                    <a:pt x="606" y="332"/>
                  </a:cubicBezTo>
                  <a:lnTo>
                    <a:pt x="396" y="332"/>
                  </a:lnTo>
                  <a:lnTo>
                    <a:pt x="396" y="332"/>
                  </a:lnTo>
                  <a:close/>
                  <a:moveTo>
                    <a:pt x="114" y="269"/>
                  </a:moveTo>
                  <a:lnTo>
                    <a:pt x="114" y="269"/>
                  </a:lnTo>
                  <a:cubicBezTo>
                    <a:pt x="135" y="276"/>
                    <a:pt x="147" y="277"/>
                    <a:pt x="172" y="277"/>
                  </a:cubicBezTo>
                  <a:cubicBezTo>
                    <a:pt x="240" y="277"/>
                    <a:pt x="284" y="240"/>
                    <a:pt x="284" y="177"/>
                  </a:cubicBezTo>
                  <a:cubicBezTo>
                    <a:pt x="284" y="128"/>
                    <a:pt x="257" y="61"/>
                    <a:pt x="172" y="61"/>
                  </a:cubicBezTo>
                  <a:lnTo>
                    <a:pt x="114" y="61"/>
                  </a:lnTo>
                  <a:lnTo>
                    <a:pt x="114" y="269"/>
                  </a:lnTo>
                  <a:lnTo>
                    <a:pt x="114" y="269"/>
                  </a:lnTo>
                  <a:close/>
                  <a:moveTo>
                    <a:pt x="114" y="419"/>
                  </a:moveTo>
                  <a:lnTo>
                    <a:pt x="114" y="419"/>
                  </a:lnTo>
                  <a:cubicBezTo>
                    <a:pt x="114" y="477"/>
                    <a:pt x="128" y="493"/>
                    <a:pt x="167" y="493"/>
                  </a:cubicBezTo>
                  <a:lnTo>
                    <a:pt x="167" y="507"/>
                  </a:lnTo>
                  <a:lnTo>
                    <a:pt x="0" y="507"/>
                  </a:lnTo>
                  <a:lnTo>
                    <a:pt x="0" y="493"/>
                  </a:lnTo>
                  <a:cubicBezTo>
                    <a:pt x="33" y="493"/>
                    <a:pt x="53" y="482"/>
                    <a:pt x="53" y="421"/>
                  </a:cubicBezTo>
                  <a:lnTo>
                    <a:pt x="53" y="131"/>
                  </a:lnTo>
                  <a:cubicBezTo>
                    <a:pt x="53" y="74"/>
                    <a:pt x="39" y="57"/>
                    <a:pt x="0" y="57"/>
                  </a:cubicBezTo>
                  <a:lnTo>
                    <a:pt x="0" y="44"/>
                  </a:lnTo>
                  <a:lnTo>
                    <a:pt x="169" y="44"/>
                  </a:lnTo>
                  <a:cubicBezTo>
                    <a:pt x="297" y="44"/>
                    <a:pt x="349" y="111"/>
                    <a:pt x="349" y="175"/>
                  </a:cubicBezTo>
                  <a:cubicBezTo>
                    <a:pt x="349" y="252"/>
                    <a:pt x="290" y="295"/>
                    <a:pt x="185" y="295"/>
                  </a:cubicBezTo>
                  <a:cubicBezTo>
                    <a:pt x="165" y="295"/>
                    <a:pt x="148" y="294"/>
                    <a:pt x="114" y="290"/>
                  </a:cubicBezTo>
                  <a:lnTo>
                    <a:pt x="114" y="419"/>
                  </a:lnTo>
                  <a:lnTo>
                    <a:pt x="114" y="419"/>
                  </a:lnTo>
                  <a:close/>
                  <a:moveTo>
                    <a:pt x="3135" y="313"/>
                  </a:moveTo>
                  <a:lnTo>
                    <a:pt x="3135" y="313"/>
                  </a:lnTo>
                  <a:lnTo>
                    <a:pt x="3121" y="313"/>
                  </a:lnTo>
                  <a:cubicBezTo>
                    <a:pt x="3109" y="262"/>
                    <a:pt x="3073" y="229"/>
                    <a:pt x="3025" y="229"/>
                  </a:cubicBezTo>
                  <a:cubicBezTo>
                    <a:pt x="2968" y="229"/>
                    <a:pt x="2929" y="277"/>
                    <a:pt x="2929" y="347"/>
                  </a:cubicBezTo>
                  <a:cubicBezTo>
                    <a:pt x="2929" y="426"/>
                    <a:pt x="2978" y="491"/>
                    <a:pt x="3036" y="491"/>
                  </a:cubicBezTo>
                  <a:cubicBezTo>
                    <a:pt x="3071" y="491"/>
                    <a:pt x="3113" y="473"/>
                    <a:pt x="3143" y="431"/>
                  </a:cubicBezTo>
                  <a:lnTo>
                    <a:pt x="3143" y="452"/>
                  </a:lnTo>
                  <a:cubicBezTo>
                    <a:pt x="3112" y="494"/>
                    <a:pt x="3069" y="515"/>
                    <a:pt x="3017" y="515"/>
                  </a:cubicBezTo>
                  <a:cubicBezTo>
                    <a:pt x="2932" y="515"/>
                    <a:pt x="2873" y="456"/>
                    <a:pt x="2873" y="371"/>
                  </a:cubicBezTo>
                  <a:cubicBezTo>
                    <a:pt x="2873" y="283"/>
                    <a:pt x="2939" y="212"/>
                    <a:pt x="3021" y="212"/>
                  </a:cubicBezTo>
                  <a:cubicBezTo>
                    <a:pt x="3064" y="212"/>
                    <a:pt x="3087" y="229"/>
                    <a:pt x="3102" y="229"/>
                  </a:cubicBezTo>
                  <a:cubicBezTo>
                    <a:pt x="3109" y="229"/>
                    <a:pt x="3116" y="223"/>
                    <a:pt x="3121" y="212"/>
                  </a:cubicBezTo>
                  <a:lnTo>
                    <a:pt x="3135" y="212"/>
                  </a:lnTo>
                  <a:lnTo>
                    <a:pt x="3135" y="31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0" name="Date Placeholder 2" hidden="1">
            <a:extLst>
              <a:ext uri="{FF2B5EF4-FFF2-40B4-BE49-F238E27FC236}">
                <a16:creationId xmlns:a16="http://schemas.microsoft.com/office/drawing/2014/main" id="{C1EBC983-5CDD-42A3-AE20-3D395C9B5551}"/>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a:noFill/>
              </a:defRPr>
            </a:lvl1pPr>
          </a:lstStyle>
          <a:p>
            <a:endParaRPr lang="en-GB" dirty="0"/>
          </a:p>
        </p:txBody>
      </p:sp>
      <p:sp>
        <p:nvSpPr>
          <p:cNvPr id="11" name="Footer Placeholder 3" hidden="1">
            <a:extLst>
              <a:ext uri="{FF2B5EF4-FFF2-40B4-BE49-F238E27FC236}">
                <a16:creationId xmlns:a16="http://schemas.microsoft.com/office/drawing/2014/main" id="{CB2CD8D3-72AA-412D-9416-24920D4E92F6}"/>
              </a:ext>
            </a:extLst>
          </p:cNvPr>
          <p:cNvSpPr>
            <a:spLocks noGrp="1" noRot="1" noMove="1" noResize="1" noEditPoints="1" noAdjustHandles="1" noChangeArrowheads="1" noChangeShapeType="1"/>
          </p:cNvSpPr>
          <p:nvPr>
            <p:ph type="ftr" sz="quarter" idx="11"/>
          </p:nvPr>
        </p:nvSpPr>
        <p:spPr>
          <a:xfrm>
            <a:off x="0" y="6858000"/>
            <a:ext cx="0" cy="0"/>
          </a:xfrm>
        </p:spPr>
        <p:txBody>
          <a:bodyPr/>
          <a:lstStyle>
            <a:lvl1pPr>
              <a:defRPr>
                <a:noFill/>
              </a:defRPr>
            </a:lvl1pPr>
          </a:lstStyle>
          <a:p>
            <a:r>
              <a:rPr lang="en-GB"/>
              <a:t>© 2023 JHF, PRHI &amp; WHAMglobal</a:t>
            </a:r>
            <a:endParaRPr lang="en-GB" dirty="0"/>
          </a:p>
        </p:txBody>
      </p:sp>
      <p:sp>
        <p:nvSpPr>
          <p:cNvPr id="12" name="Slide Number Placeholder 4" hidden="1">
            <a:extLst>
              <a:ext uri="{FF2B5EF4-FFF2-40B4-BE49-F238E27FC236}">
                <a16:creationId xmlns:a16="http://schemas.microsoft.com/office/drawing/2014/main" id="{831B32E6-37D5-4DA2-A31A-0D6367C11B9F}"/>
              </a:ext>
            </a:extLst>
          </p:cNvPr>
          <p:cNvSpPr>
            <a:spLocks noGrp="1" noRot="1" noMove="1" noResize="1" noEditPoints="1" noAdjustHandles="1" noChangeArrowheads="1" noChangeShapeType="1"/>
          </p:cNvSpPr>
          <p:nvPr>
            <p:ph type="sldNum" sz="quarter" idx="12"/>
          </p:nvPr>
        </p:nvSpPr>
        <p:spPr>
          <a:xfrm flipV="1">
            <a:off x="0" y="6858000"/>
            <a:ext cx="0" cy="0"/>
          </a:xfrm>
        </p:spPr>
        <p:txBody>
          <a:bodyPr/>
          <a:lstStyle>
            <a:lvl1pPr>
              <a:defRPr>
                <a:noFill/>
              </a:defRPr>
            </a:lvl1pPr>
          </a:lstStyle>
          <a:p>
            <a:fld id="{24C8C45C-947F-4981-8B3F-4F32E973C901}" type="slidenum">
              <a:rPr lang="en-GB" smtClean="0"/>
              <a:pPr/>
              <a:t>‹#›</a:t>
            </a:fld>
            <a:endParaRPr lang="en-GB" dirty="0"/>
          </a:p>
        </p:txBody>
      </p:sp>
      <p:sp>
        <p:nvSpPr>
          <p:cNvPr id="18" name="Line top Placeholder 20">
            <a:extLst>
              <a:ext uri="{FF2B5EF4-FFF2-40B4-BE49-F238E27FC236}">
                <a16:creationId xmlns:a16="http://schemas.microsoft.com/office/drawing/2014/main" id="{416672E5-6A99-44E9-ABCD-A6C8A0A8E7D0}"/>
              </a:ext>
            </a:extLst>
          </p:cNvPr>
          <p:cNvSpPr>
            <a:spLocks noGrp="1"/>
          </p:cNvSpPr>
          <p:nvPr>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Tree>
    <p:extLst>
      <p:ext uri="{BB962C8B-B14F-4D97-AF65-F5344CB8AC3E}">
        <p14:creationId xmlns:p14="http://schemas.microsoft.com/office/powerpoint/2010/main" val="355176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E43A6A-88BD-472C-A1E4-9BBE281A5844}"/>
              </a:ext>
            </a:extLst>
          </p:cNvPr>
          <p:cNvSpPr/>
          <p:nvPr userDrawn="1"/>
        </p:nvSpPr>
        <p:spPr>
          <a:xfrm>
            <a:off x="-1" y="1"/>
            <a:ext cx="12191999" cy="6858000"/>
          </a:xfrm>
          <a:prstGeom prst="rect">
            <a:avLst/>
          </a:prstGeom>
          <a:gradFill flip="none" rotWithShape="1">
            <a:gsLst>
              <a:gs pos="87000">
                <a:srgbClr val="1F538F"/>
              </a:gs>
              <a:gs pos="5200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A04BD28E-B558-4FEF-A4C4-280AB1EFF000}"/>
              </a:ext>
            </a:extLst>
          </p:cNvPr>
          <p:cNvGrpSpPr/>
          <p:nvPr userDrawn="1"/>
        </p:nvGrpSpPr>
        <p:grpSpPr>
          <a:xfrm>
            <a:off x="4724397" y="3211027"/>
            <a:ext cx="2743202" cy="435946"/>
            <a:chOff x="4724397" y="3211027"/>
            <a:chExt cx="2743202" cy="435946"/>
          </a:xfrm>
        </p:grpSpPr>
        <p:pic>
          <p:nvPicPr>
            <p:cNvPr id="8" name="Picture 7">
              <a:extLst>
                <a:ext uri="{FF2B5EF4-FFF2-40B4-BE49-F238E27FC236}">
                  <a16:creationId xmlns:a16="http://schemas.microsoft.com/office/drawing/2014/main" id="{4D7AFC05-241D-4A0D-85ED-193344074031}"/>
                </a:ext>
              </a:extLst>
            </p:cNvPr>
            <p:cNvPicPr>
              <a:picLocks noChangeAspect="1"/>
            </p:cNvPicPr>
            <p:nvPr/>
          </p:nvPicPr>
          <p:blipFill rotWithShape="1">
            <a:blip r:embed="rId2">
              <a:extLst>
                <a:ext uri="{28A0092B-C50C-407E-A947-70E740481C1C}">
                  <a14:useLocalDpi xmlns:a14="http://schemas.microsoft.com/office/drawing/2010/main" val="0"/>
                </a:ext>
              </a:extLst>
            </a:blip>
            <a:srcRect r="86053"/>
            <a:stretch/>
          </p:blipFill>
          <p:spPr>
            <a:xfrm>
              <a:off x="4724397" y="3211027"/>
              <a:ext cx="381588" cy="435946"/>
            </a:xfrm>
            <a:prstGeom prst="rect">
              <a:avLst/>
            </a:prstGeom>
          </p:spPr>
        </p:pic>
        <p:sp>
          <p:nvSpPr>
            <p:cNvPr id="9" name="Freeform 33">
              <a:extLst>
                <a:ext uri="{FF2B5EF4-FFF2-40B4-BE49-F238E27FC236}">
                  <a16:creationId xmlns:a16="http://schemas.microsoft.com/office/drawing/2014/main" id="{D4819F8C-D698-4469-B1D7-04F1E6002731}"/>
                </a:ext>
              </a:extLst>
            </p:cNvPr>
            <p:cNvSpPr>
              <a:spLocks noEditPoints="1"/>
            </p:cNvSpPr>
            <p:nvPr/>
          </p:nvSpPr>
          <p:spPr bwMode="white">
            <a:xfrm>
              <a:off x="5218111" y="3211027"/>
              <a:ext cx="2249488" cy="295275"/>
            </a:xfrm>
            <a:custGeom>
              <a:avLst/>
              <a:gdLst>
                <a:gd name="T0" fmla="*/ 3918 w 3977"/>
                <a:gd name="T1" fmla="*/ 318 h 515"/>
                <a:gd name="T2" fmla="*/ 3977 w 3977"/>
                <a:gd name="T3" fmla="*/ 433 h 515"/>
                <a:gd name="T4" fmla="*/ 3973 w 3977"/>
                <a:gd name="T5" fmla="*/ 332 h 515"/>
                <a:gd name="T6" fmla="*/ 3688 w 3977"/>
                <a:gd name="T7" fmla="*/ 493 h 515"/>
                <a:gd name="T8" fmla="*/ 3585 w 3977"/>
                <a:gd name="T9" fmla="*/ 308 h 515"/>
                <a:gd name="T10" fmla="*/ 3488 w 3977"/>
                <a:gd name="T11" fmla="*/ 507 h 515"/>
                <a:gd name="T12" fmla="*/ 3337 w 3977"/>
                <a:gd name="T13" fmla="*/ 235 h 515"/>
                <a:gd name="T14" fmla="*/ 3543 w 3977"/>
                <a:gd name="T15" fmla="*/ 212 h 515"/>
                <a:gd name="T16" fmla="*/ 3280 w 3977"/>
                <a:gd name="T17" fmla="*/ 99 h 515"/>
                <a:gd name="T18" fmla="*/ 3280 w 3977"/>
                <a:gd name="T19" fmla="*/ 99 h 515"/>
                <a:gd name="T20" fmla="*/ 3163 w 3977"/>
                <a:gd name="T21" fmla="*/ 507 h 515"/>
                <a:gd name="T22" fmla="*/ 3163 w 3977"/>
                <a:gd name="T23" fmla="*/ 221 h 515"/>
                <a:gd name="T24" fmla="*/ 2812 w 3977"/>
                <a:gd name="T25" fmla="*/ 99 h 515"/>
                <a:gd name="T26" fmla="*/ 2812 w 3977"/>
                <a:gd name="T27" fmla="*/ 99 h 515"/>
                <a:gd name="T28" fmla="*/ 2852 w 3977"/>
                <a:gd name="T29" fmla="*/ 507 h 515"/>
                <a:gd name="T30" fmla="*/ 2695 w 3977"/>
                <a:gd name="T31" fmla="*/ 235 h 515"/>
                <a:gd name="T32" fmla="*/ 2804 w 3977"/>
                <a:gd name="T33" fmla="*/ 453 h 515"/>
                <a:gd name="T34" fmla="*/ 2521 w 3977"/>
                <a:gd name="T35" fmla="*/ 494 h 515"/>
                <a:gd name="T36" fmla="*/ 2621 w 3977"/>
                <a:gd name="T37" fmla="*/ 451 h 515"/>
                <a:gd name="T38" fmla="*/ 2470 w 3977"/>
                <a:gd name="T39" fmla="*/ 212 h 515"/>
                <a:gd name="T40" fmla="*/ 2512 w 3977"/>
                <a:gd name="T41" fmla="*/ 9 h 515"/>
                <a:gd name="T42" fmla="*/ 2236 w 3977"/>
                <a:gd name="T43" fmla="*/ 318 h 515"/>
                <a:gd name="T44" fmla="*/ 2236 w 3977"/>
                <a:gd name="T45" fmla="*/ 318 h 515"/>
                <a:gd name="T46" fmla="*/ 2295 w 3977"/>
                <a:gd name="T47" fmla="*/ 454 h 515"/>
                <a:gd name="T48" fmla="*/ 2080 w 3977"/>
                <a:gd name="T49" fmla="*/ 332 h 515"/>
                <a:gd name="T50" fmla="*/ 1949 w 3977"/>
                <a:gd name="T51" fmla="*/ 414 h 515"/>
                <a:gd name="T52" fmla="*/ 1887 w 3977"/>
                <a:gd name="T53" fmla="*/ 423 h 515"/>
                <a:gd name="T54" fmla="*/ 1537 w 3977"/>
                <a:gd name="T55" fmla="*/ 124 h 515"/>
                <a:gd name="T56" fmla="*/ 1426 w 3977"/>
                <a:gd name="T57" fmla="*/ 507 h 515"/>
                <a:gd name="T58" fmla="*/ 1453 w 3977"/>
                <a:gd name="T59" fmla="*/ 44 h 515"/>
                <a:gd name="T60" fmla="*/ 1977 w 3977"/>
                <a:gd name="T61" fmla="*/ 57 h 515"/>
                <a:gd name="T62" fmla="*/ 1342 w 3977"/>
                <a:gd name="T63" fmla="*/ 507 h 515"/>
                <a:gd name="T64" fmla="*/ 1175 w 3977"/>
                <a:gd name="T65" fmla="*/ 242 h 515"/>
                <a:gd name="T66" fmla="*/ 991 w 3977"/>
                <a:gd name="T67" fmla="*/ 507 h 515"/>
                <a:gd name="T68" fmla="*/ 991 w 3977"/>
                <a:gd name="T69" fmla="*/ 221 h 515"/>
                <a:gd name="T70" fmla="*/ 1294 w 3977"/>
                <a:gd name="T71" fmla="*/ 315 h 515"/>
                <a:gd name="T72" fmla="*/ 978 w 3977"/>
                <a:gd name="T73" fmla="*/ 493 h 515"/>
                <a:gd name="T74" fmla="*/ 875 w 3977"/>
                <a:gd name="T75" fmla="*/ 308 h 515"/>
                <a:gd name="T76" fmla="*/ 778 w 3977"/>
                <a:gd name="T77" fmla="*/ 507 h 515"/>
                <a:gd name="T78" fmla="*/ 627 w 3977"/>
                <a:gd name="T79" fmla="*/ 235 h 515"/>
                <a:gd name="T80" fmla="*/ 833 w 3977"/>
                <a:gd name="T81" fmla="*/ 212 h 515"/>
                <a:gd name="T82" fmla="*/ 552 w 3977"/>
                <a:gd name="T83" fmla="*/ 318 h 515"/>
                <a:gd name="T84" fmla="*/ 396 w 3977"/>
                <a:gd name="T85" fmla="*/ 332 h 515"/>
                <a:gd name="T86" fmla="*/ 493 w 3977"/>
                <a:gd name="T87" fmla="*/ 515 h 515"/>
                <a:gd name="T88" fmla="*/ 396 w 3977"/>
                <a:gd name="T89" fmla="*/ 332 h 515"/>
                <a:gd name="T90" fmla="*/ 172 w 3977"/>
                <a:gd name="T91" fmla="*/ 61 h 515"/>
                <a:gd name="T92" fmla="*/ 114 w 3977"/>
                <a:gd name="T93" fmla="*/ 419 h 515"/>
                <a:gd name="T94" fmla="*/ 53 w 3977"/>
                <a:gd name="T95" fmla="*/ 421 h 515"/>
                <a:gd name="T96" fmla="*/ 349 w 3977"/>
                <a:gd name="T97" fmla="*/ 175 h 515"/>
                <a:gd name="T98" fmla="*/ 3135 w 3977"/>
                <a:gd name="T99" fmla="*/ 313 h 515"/>
                <a:gd name="T100" fmla="*/ 3036 w 3977"/>
                <a:gd name="T101" fmla="*/ 491 h 515"/>
                <a:gd name="T102" fmla="*/ 3021 w 3977"/>
                <a:gd name="T103" fmla="*/ 21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77" h="515">
                  <a:moveTo>
                    <a:pt x="3918" y="318"/>
                  </a:moveTo>
                  <a:lnTo>
                    <a:pt x="3918" y="318"/>
                  </a:lnTo>
                  <a:cubicBezTo>
                    <a:pt x="3921" y="255"/>
                    <a:pt x="3878" y="229"/>
                    <a:pt x="3842" y="229"/>
                  </a:cubicBezTo>
                  <a:cubicBezTo>
                    <a:pt x="3794" y="229"/>
                    <a:pt x="3766" y="265"/>
                    <a:pt x="3762" y="318"/>
                  </a:cubicBezTo>
                  <a:lnTo>
                    <a:pt x="3918" y="318"/>
                  </a:lnTo>
                  <a:lnTo>
                    <a:pt x="3918" y="318"/>
                  </a:lnTo>
                  <a:close/>
                  <a:moveTo>
                    <a:pt x="3762" y="332"/>
                  </a:moveTo>
                  <a:lnTo>
                    <a:pt x="3762" y="332"/>
                  </a:lnTo>
                  <a:cubicBezTo>
                    <a:pt x="3761" y="461"/>
                    <a:pt x="3838" y="493"/>
                    <a:pt x="3876" y="493"/>
                  </a:cubicBezTo>
                  <a:cubicBezTo>
                    <a:pt x="3916" y="493"/>
                    <a:pt x="3936" y="479"/>
                    <a:pt x="3977" y="433"/>
                  </a:cubicBezTo>
                  <a:lnTo>
                    <a:pt x="3977" y="454"/>
                  </a:lnTo>
                  <a:cubicBezTo>
                    <a:pt x="3943" y="498"/>
                    <a:pt x="3909" y="515"/>
                    <a:pt x="3859" y="515"/>
                  </a:cubicBezTo>
                  <a:cubicBezTo>
                    <a:pt x="3770" y="515"/>
                    <a:pt x="3705" y="453"/>
                    <a:pt x="3705" y="367"/>
                  </a:cubicBezTo>
                  <a:cubicBezTo>
                    <a:pt x="3705" y="280"/>
                    <a:pt x="3768" y="212"/>
                    <a:pt x="3849" y="212"/>
                  </a:cubicBezTo>
                  <a:cubicBezTo>
                    <a:pt x="3915" y="212"/>
                    <a:pt x="3977" y="266"/>
                    <a:pt x="3973" y="332"/>
                  </a:cubicBezTo>
                  <a:lnTo>
                    <a:pt x="3762" y="332"/>
                  </a:lnTo>
                  <a:lnTo>
                    <a:pt x="3762" y="332"/>
                  </a:lnTo>
                  <a:close/>
                  <a:moveTo>
                    <a:pt x="3640" y="444"/>
                  </a:moveTo>
                  <a:lnTo>
                    <a:pt x="3640" y="444"/>
                  </a:lnTo>
                  <a:cubicBezTo>
                    <a:pt x="3640" y="482"/>
                    <a:pt x="3648" y="493"/>
                    <a:pt x="3688" y="493"/>
                  </a:cubicBezTo>
                  <a:lnTo>
                    <a:pt x="3688" y="507"/>
                  </a:lnTo>
                  <a:lnTo>
                    <a:pt x="3536" y="507"/>
                  </a:lnTo>
                  <a:lnTo>
                    <a:pt x="3536" y="493"/>
                  </a:lnTo>
                  <a:cubicBezTo>
                    <a:pt x="3574" y="493"/>
                    <a:pt x="3585" y="484"/>
                    <a:pt x="3585" y="457"/>
                  </a:cubicBezTo>
                  <a:lnTo>
                    <a:pt x="3585" y="308"/>
                  </a:lnTo>
                  <a:cubicBezTo>
                    <a:pt x="3585" y="262"/>
                    <a:pt x="3552" y="242"/>
                    <a:pt x="3521" y="242"/>
                  </a:cubicBezTo>
                  <a:cubicBezTo>
                    <a:pt x="3493" y="242"/>
                    <a:pt x="3468" y="260"/>
                    <a:pt x="3439" y="298"/>
                  </a:cubicBezTo>
                  <a:lnTo>
                    <a:pt x="3439" y="438"/>
                  </a:lnTo>
                  <a:cubicBezTo>
                    <a:pt x="3439" y="482"/>
                    <a:pt x="3445" y="493"/>
                    <a:pt x="3488" y="493"/>
                  </a:cubicBezTo>
                  <a:lnTo>
                    <a:pt x="3488" y="507"/>
                  </a:lnTo>
                  <a:lnTo>
                    <a:pt x="3337" y="507"/>
                  </a:lnTo>
                  <a:lnTo>
                    <a:pt x="3337" y="493"/>
                  </a:lnTo>
                  <a:cubicBezTo>
                    <a:pt x="3375" y="493"/>
                    <a:pt x="3385" y="490"/>
                    <a:pt x="3385" y="438"/>
                  </a:cubicBezTo>
                  <a:lnTo>
                    <a:pt x="3385" y="277"/>
                  </a:lnTo>
                  <a:cubicBezTo>
                    <a:pt x="3385" y="242"/>
                    <a:pt x="3376" y="235"/>
                    <a:pt x="3337" y="235"/>
                  </a:cubicBezTo>
                  <a:lnTo>
                    <a:pt x="3337" y="221"/>
                  </a:lnTo>
                  <a:lnTo>
                    <a:pt x="3426" y="212"/>
                  </a:lnTo>
                  <a:lnTo>
                    <a:pt x="3439" y="212"/>
                  </a:lnTo>
                  <a:lnTo>
                    <a:pt x="3439" y="270"/>
                  </a:lnTo>
                  <a:cubicBezTo>
                    <a:pt x="3473" y="231"/>
                    <a:pt x="3507" y="212"/>
                    <a:pt x="3543" y="212"/>
                  </a:cubicBezTo>
                  <a:cubicBezTo>
                    <a:pt x="3591" y="212"/>
                    <a:pt x="3640" y="246"/>
                    <a:pt x="3640" y="315"/>
                  </a:cubicBezTo>
                  <a:lnTo>
                    <a:pt x="3640" y="444"/>
                  </a:lnTo>
                  <a:lnTo>
                    <a:pt x="3640" y="444"/>
                  </a:lnTo>
                  <a:close/>
                  <a:moveTo>
                    <a:pt x="3280" y="99"/>
                  </a:moveTo>
                  <a:lnTo>
                    <a:pt x="3280" y="99"/>
                  </a:lnTo>
                  <a:cubicBezTo>
                    <a:pt x="3280" y="119"/>
                    <a:pt x="3265" y="135"/>
                    <a:pt x="3245" y="135"/>
                  </a:cubicBezTo>
                  <a:cubicBezTo>
                    <a:pt x="3226" y="135"/>
                    <a:pt x="3210" y="119"/>
                    <a:pt x="3210" y="99"/>
                  </a:cubicBezTo>
                  <a:cubicBezTo>
                    <a:pt x="3210" y="80"/>
                    <a:pt x="3226" y="65"/>
                    <a:pt x="3245" y="65"/>
                  </a:cubicBezTo>
                  <a:cubicBezTo>
                    <a:pt x="3265" y="65"/>
                    <a:pt x="3280" y="80"/>
                    <a:pt x="3280" y="99"/>
                  </a:cubicBezTo>
                  <a:lnTo>
                    <a:pt x="3280" y="99"/>
                  </a:lnTo>
                  <a:close/>
                  <a:moveTo>
                    <a:pt x="3272" y="453"/>
                  </a:moveTo>
                  <a:lnTo>
                    <a:pt x="3272" y="453"/>
                  </a:lnTo>
                  <a:cubicBezTo>
                    <a:pt x="3272" y="482"/>
                    <a:pt x="3279" y="493"/>
                    <a:pt x="3320" y="493"/>
                  </a:cubicBezTo>
                  <a:lnTo>
                    <a:pt x="3320" y="507"/>
                  </a:lnTo>
                  <a:lnTo>
                    <a:pt x="3163" y="507"/>
                  </a:lnTo>
                  <a:lnTo>
                    <a:pt x="3163" y="493"/>
                  </a:lnTo>
                  <a:cubicBezTo>
                    <a:pt x="3207" y="493"/>
                    <a:pt x="3217" y="487"/>
                    <a:pt x="3217" y="453"/>
                  </a:cubicBezTo>
                  <a:lnTo>
                    <a:pt x="3217" y="278"/>
                  </a:lnTo>
                  <a:cubicBezTo>
                    <a:pt x="3217" y="238"/>
                    <a:pt x="3205" y="235"/>
                    <a:pt x="3163" y="235"/>
                  </a:cubicBezTo>
                  <a:lnTo>
                    <a:pt x="3163" y="221"/>
                  </a:lnTo>
                  <a:lnTo>
                    <a:pt x="3258" y="212"/>
                  </a:lnTo>
                  <a:lnTo>
                    <a:pt x="3272" y="212"/>
                  </a:lnTo>
                  <a:lnTo>
                    <a:pt x="3272" y="453"/>
                  </a:lnTo>
                  <a:lnTo>
                    <a:pt x="3272" y="453"/>
                  </a:lnTo>
                  <a:close/>
                  <a:moveTo>
                    <a:pt x="2812" y="99"/>
                  </a:moveTo>
                  <a:lnTo>
                    <a:pt x="2812" y="99"/>
                  </a:lnTo>
                  <a:cubicBezTo>
                    <a:pt x="2812" y="119"/>
                    <a:pt x="2797" y="135"/>
                    <a:pt x="2778" y="135"/>
                  </a:cubicBezTo>
                  <a:cubicBezTo>
                    <a:pt x="2758" y="135"/>
                    <a:pt x="2742" y="119"/>
                    <a:pt x="2742" y="99"/>
                  </a:cubicBezTo>
                  <a:cubicBezTo>
                    <a:pt x="2742" y="80"/>
                    <a:pt x="2758" y="65"/>
                    <a:pt x="2778" y="65"/>
                  </a:cubicBezTo>
                  <a:cubicBezTo>
                    <a:pt x="2797" y="65"/>
                    <a:pt x="2812" y="80"/>
                    <a:pt x="2812" y="99"/>
                  </a:cubicBezTo>
                  <a:lnTo>
                    <a:pt x="2812" y="99"/>
                  </a:lnTo>
                  <a:close/>
                  <a:moveTo>
                    <a:pt x="2804" y="453"/>
                  </a:moveTo>
                  <a:lnTo>
                    <a:pt x="2804" y="453"/>
                  </a:lnTo>
                  <a:cubicBezTo>
                    <a:pt x="2804" y="482"/>
                    <a:pt x="2811" y="493"/>
                    <a:pt x="2852" y="493"/>
                  </a:cubicBezTo>
                  <a:lnTo>
                    <a:pt x="2852" y="507"/>
                  </a:lnTo>
                  <a:lnTo>
                    <a:pt x="2695" y="507"/>
                  </a:lnTo>
                  <a:lnTo>
                    <a:pt x="2695" y="493"/>
                  </a:lnTo>
                  <a:cubicBezTo>
                    <a:pt x="2739" y="493"/>
                    <a:pt x="2749" y="487"/>
                    <a:pt x="2749" y="453"/>
                  </a:cubicBezTo>
                  <a:lnTo>
                    <a:pt x="2749" y="278"/>
                  </a:lnTo>
                  <a:cubicBezTo>
                    <a:pt x="2749" y="238"/>
                    <a:pt x="2737" y="235"/>
                    <a:pt x="2695" y="235"/>
                  </a:cubicBezTo>
                  <a:lnTo>
                    <a:pt x="2695" y="221"/>
                  </a:lnTo>
                  <a:lnTo>
                    <a:pt x="2790" y="212"/>
                  </a:lnTo>
                  <a:lnTo>
                    <a:pt x="2804" y="212"/>
                  </a:lnTo>
                  <a:lnTo>
                    <a:pt x="2804" y="453"/>
                  </a:lnTo>
                  <a:lnTo>
                    <a:pt x="2804" y="453"/>
                  </a:lnTo>
                  <a:close/>
                  <a:moveTo>
                    <a:pt x="2566" y="278"/>
                  </a:moveTo>
                  <a:lnTo>
                    <a:pt x="2566" y="278"/>
                  </a:lnTo>
                  <a:cubicBezTo>
                    <a:pt x="2543" y="247"/>
                    <a:pt x="2512" y="229"/>
                    <a:pt x="2483" y="229"/>
                  </a:cubicBezTo>
                  <a:cubicBezTo>
                    <a:pt x="2431" y="229"/>
                    <a:pt x="2395" y="276"/>
                    <a:pt x="2395" y="346"/>
                  </a:cubicBezTo>
                  <a:cubicBezTo>
                    <a:pt x="2395" y="414"/>
                    <a:pt x="2427" y="494"/>
                    <a:pt x="2521" y="494"/>
                  </a:cubicBezTo>
                  <a:cubicBezTo>
                    <a:pt x="2553" y="494"/>
                    <a:pt x="2566" y="481"/>
                    <a:pt x="2566" y="450"/>
                  </a:cubicBezTo>
                  <a:lnTo>
                    <a:pt x="2566" y="278"/>
                  </a:lnTo>
                  <a:lnTo>
                    <a:pt x="2566" y="278"/>
                  </a:lnTo>
                  <a:close/>
                  <a:moveTo>
                    <a:pt x="2621" y="451"/>
                  </a:moveTo>
                  <a:lnTo>
                    <a:pt x="2621" y="451"/>
                  </a:lnTo>
                  <a:cubicBezTo>
                    <a:pt x="2621" y="482"/>
                    <a:pt x="2632" y="493"/>
                    <a:pt x="2669" y="493"/>
                  </a:cubicBezTo>
                  <a:lnTo>
                    <a:pt x="2669" y="507"/>
                  </a:lnTo>
                  <a:lnTo>
                    <a:pt x="2502" y="507"/>
                  </a:lnTo>
                  <a:cubicBezTo>
                    <a:pt x="2381" y="507"/>
                    <a:pt x="2336" y="425"/>
                    <a:pt x="2336" y="358"/>
                  </a:cubicBezTo>
                  <a:cubicBezTo>
                    <a:pt x="2336" y="277"/>
                    <a:pt x="2395" y="212"/>
                    <a:pt x="2470" y="212"/>
                  </a:cubicBezTo>
                  <a:cubicBezTo>
                    <a:pt x="2500" y="212"/>
                    <a:pt x="2530" y="223"/>
                    <a:pt x="2566" y="247"/>
                  </a:cubicBezTo>
                  <a:lnTo>
                    <a:pt x="2566" y="72"/>
                  </a:lnTo>
                  <a:cubicBezTo>
                    <a:pt x="2566" y="31"/>
                    <a:pt x="2556" y="23"/>
                    <a:pt x="2528" y="23"/>
                  </a:cubicBezTo>
                  <a:lnTo>
                    <a:pt x="2512" y="23"/>
                  </a:lnTo>
                  <a:lnTo>
                    <a:pt x="2512" y="9"/>
                  </a:lnTo>
                  <a:lnTo>
                    <a:pt x="2607" y="0"/>
                  </a:lnTo>
                  <a:lnTo>
                    <a:pt x="2621" y="0"/>
                  </a:lnTo>
                  <a:lnTo>
                    <a:pt x="2621" y="451"/>
                  </a:lnTo>
                  <a:lnTo>
                    <a:pt x="2621" y="451"/>
                  </a:lnTo>
                  <a:close/>
                  <a:moveTo>
                    <a:pt x="2236" y="318"/>
                  </a:moveTo>
                  <a:lnTo>
                    <a:pt x="2236" y="318"/>
                  </a:lnTo>
                  <a:cubicBezTo>
                    <a:pt x="2239" y="255"/>
                    <a:pt x="2196" y="229"/>
                    <a:pt x="2159" y="229"/>
                  </a:cubicBezTo>
                  <a:cubicBezTo>
                    <a:pt x="2112" y="229"/>
                    <a:pt x="2083" y="265"/>
                    <a:pt x="2080" y="318"/>
                  </a:cubicBezTo>
                  <a:lnTo>
                    <a:pt x="2236" y="318"/>
                  </a:lnTo>
                  <a:lnTo>
                    <a:pt x="2236" y="318"/>
                  </a:lnTo>
                  <a:close/>
                  <a:moveTo>
                    <a:pt x="2080" y="332"/>
                  </a:moveTo>
                  <a:lnTo>
                    <a:pt x="2080" y="332"/>
                  </a:lnTo>
                  <a:cubicBezTo>
                    <a:pt x="2079" y="461"/>
                    <a:pt x="2155" y="493"/>
                    <a:pt x="2194" y="493"/>
                  </a:cubicBezTo>
                  <a:cubicBezTo>
                    <a:pt x="2234" y="493"/>
                    <a:pt x="2254" y="479"/>
                    <a:pt x="2295" y="433"/>
                  </a:cubicBezTo>
                  <a:lnTo>
                    <a:pt x="2295" y="454"/>
                  </a:lnTo>
                  <a:cubicBezTo>
                    <a:pt x="2260" y="498"/>
                    <a:pt x="2227" y="515"/>
                    <a:pt x="2177" y="515"/>
                  </a:cubicBezTo>
                  <a:cubicBezTo>
                    <a:pt x="2088" y="515"/>
                    <a:pt x="2023" y="453"/>
                    <a:pt x="2023" y="367"/>
                  </a:cubicBezTo>
                  <a:cubicBezTo>
                    <a:pt x="2023" y="280"/>
                    <a:pt x="2086" y="212"/>
                    <a:pt x="2167" y="212"/>
                  </a:cubicBezTo>
                  <a:cubicBezTo>
                    <a:pt x="2233" y="212"/>
                    <a:pt x="2294" y="266"/>
                    <a:pt x="2290" y="332"/>
                  </a:cubicBezTo>
                  <a:lnTo>
                    <a:pt x="2080" y="332"/>
                  </a:lnTo>
                  <a:lnTo>
                    <a:pt x="2080" y="332"/>
                  </a:lnTo>
                  <a:close/>
                  <a:moveTo>
                    <a:pt x="1977" y="57"/>
                  </a:moveTo>
                  <a:lnTo>
                    <a:pt x="1977" y="57"/>
                  </a:lnTo>
                  <a:cubicBezTo>
                    <a:pt x="1937" y="58"/>
                    <a:pt x="1922" y="86"/>
                    <a:pt x="1925" y="129"/>
                  </a:cubicBezTo>
                  <a:lnTo>
                    <a:pt x="1949" y="414"/>
                  </a:lnTo>
                  <a:cubicBezTo>
                    <a:pt x="1954" y="471"/>
                    <a:pt x="1963" y="489"/>
                    <a:pt x="2006" y="493"/>
                  </a:cubicBezTo>
                  <a:lnTo>
                    <a:pt x="2006" y="507"/>
                  </a:lnTo>
                  <a:lnTo>
                    <a:pt x="1840" y="507"/>
                  </a:lnTo>
                  <a:lnTo>
                    <a:pt x="1840" y="493"/>
                  </a:lnTo>
                  <a:cubicBezTo>
                    <a:pt x="1878" y="486"/>
                    <a:pt x="1890" y="469"/>
                    <a:pt x="1887" y="423"/>
                  </a:cubicBezTo>
                  <a:lnTo>
                    <a:pt x="1865" y="124"/>
                  </a:lnTo>
                  <a:lnTo>
                    <a:pt x="1863" y="124"/>
                  </a:lnTo>
                  <a:lnTo>
                    <a:pt x="1705" y="507"/>
                  </a:lnTo>
                  <a:lnTo>
                    <a:pt x="1693" y="507"/>
                  </a:lnTo>
                  <a:lnTo>
                    <a:pt x="1537" y="124"/>
                  </a:lnTo>
                  <a:lnTo>
                    <a:pt x="1536" y="124"/>
                  </a:lnTo>
                  <a:lnTo>
                    <a:pt x="1510" y="410"/>
                  </a:lnTo>
                  <a:cubicBezTo>
                    <a:pt x="1506" y="456"/>
                    <a:pt x="1523" y="484"/>
                    <a:pt x="1570" y="493"/>
                  </a:cubicBezTo>
                  <a:lnTo>
                    <a:pt x="1570" y="507"/>
                  </a:lnTo>
                  <a:lnTo>
                    <a:pt x="1426" y="507"/>
                  </a:lnTo>
                  <a:lnTo>
                    <a:pt x="1426" y="493"/>
                  </a:lnTo>
                  <a:cubicBezTo>
                    <a:pt x="1473" y="486"/>
                    <a:pt x="1480" y="459"/>
                    <a:pt x="1485" y="408"/>
                  </a:cubicBezTo>
                  <a:lnTo>
                    <a:pt x="1513" y="90"/>
                  </a:lnTo>
                  <a:cubicBezTo>
                    <a:pt x="1495" y="70"/>
                    <a:pt x="1479" y="61"/>
                    <a:pt x="1453" y="57"/>
                  </a:cubicBezTo>
                  <a:lnTo>
                    <a:pt x="1453" y="44"/>
                  </a:lnTo>
                  <a:lnTo>
                    <a:pt x="1570" y="44"/>
                  </a:lnTo>
                  <a:lnTo>
                    <a:pt x="1718" y="408"/>
                  </a:lnTo>
                  <a:lnTo>
                    <a:pt x="1868" y="44"/>
                  </a:lnTo>
                  <a:lnTo>
                    <a:pt x="1977" y="44"/>
                  </a:lnTo>
                  <a:lnTo>
                    <a:pt x="1977" y="57"/>
                  </a:lnTo>
                  <a:lnTo>
                    <a:pt x="1977" y="57"/>
                  </a:lnTo>
                  <a:close/>
                  <a:moveTo>
                    <a:pt x="1294" y="444"/>
                  </a:moveTo>
                  <a:lnTo>
                    <a:pt x="1294" y="444"/>
                  </a:lnTo>
                  <a:cubicBezTo>
                    <a:pt x="1294" y="482"/>
                    <a:pt x="1302" y="493"/>
                    <a:pt x="1342" y="493"/>
                  </a:cubicBezTo>
                  <a:lnTo>
                    <a:pt x="1342" y="507"/>
                  </a:lnTo>
                  <a:lnTo>
                    <a:pt x="1190" y="507"/>
                  </a:lnTo>
                  <a:lnTo>
                    <a:pt x="1190" y="493"/>
                  </a:lnTo>
                  <a:cubicBezTo>
                    <a:pt x="1228" y="493"/>
                    <a:pt x="1239" y="484"/>
                    <a:pt x="1239" y="457"/>
                  </a:cubicBezTo>
                  <a:lnTo>
                    <a:pt x="1239" y="308"/>
                  </a:lnTo>
                  <a:cubicBezTo>
                    <a:pt x="1239" y="262"/>
                    <a:pt x="1206" y="242"/>
                    <a:pt x="1175" y="242"/>
                  </a:cubicBezTo>
                  <a:cubicBezTo>
                    <a:pt x="1147" y="242"/>
                    <a:pt x="1122" y="260"/>
                    <a:pt x="1093" y="298"/>
                  </a:cubicBezTo>
                  <a:lnTo>
                    <a:pt x="1093" y="438"/>
                  </a:lnTo>
                  <a:cubicBezTo>
                    <a:pt x="1093" y="482"/>
                    <a:pt x="1099" y="493"/>
                    <a:pt x="1142" y="493"/>
                  </a:cubicBezTo>
                  <a:lnTo>
                    <a:pt x="1142" y="507"/>
                  </a:lnTo>
                  <a:lnTo>
                    <a:pt x="991" y="507"/>
                  </a:lnTo>
                  <a:lnTo>
                    <a:pt x="991" y="493"/>
                  </a:lnTo>
                  <a:cubicBezTo>
                    <a:pt x="1029" y="493"/>
                    <a:pt x="1039" y="490"/>
                    <a:pt x="1039" y="438"/>
                  </a:cubicBezTo>
                  <a:lnTo>
                    <a:pt x="1039" y="277"/>
                  </a:lnTo>
                  <a:cubicBezTo>
                    <a:pt x="1039" y="242"/>
                    <a:pt x="1030" y="235"/>
                    <a:pt x="991" y="235"/>
                  </a:cubicBezTo>
                  <a:lnTo>
                    <a:pt x="991" y="221"/>
                  </a:lnTo>
                  <a:lnTo>
                    <a:pt x="1080" y="212"/>
                  </a:lnTo>
                  <a:lnTo>
                    <a:pt x="1093" y="212"/>
                  </a:lnTo>
                  <a:lnTo>
                    <a:pt x="1093" y="270"/>
                  </a:lnTo>
                  <a:cubicBezTo>
                    <a:pt x="1127" y="231"/>
                    <a:pt x="1161" y="212"/>
                    <a:pt x="1197" y="212"/>
                  </a:cubicBezTo>
                  <a:cubicBezTo>
                    <a:pt x="1245" y="212"/>
                    <a:pt x="1294" y="246"/>
                    <a:pt x="1294" y="315"/>
                  </a:cubicBezTo>
                  <a:lnTo>
                    <a:pt x="1294" y="444"/>
                  </a:lnTo>
                  <a:lnTo>
                    <a:pt x="1294" y="444"/>
                  </a:lnTo>
                  <a:close/>
                  <a:moveTo>
                    <a:pt x="930" y="444"/>
                  </a:moveTo>
                  <a:lnTo>
                    <a:pt x="930" y="444"/>
                  </a:lnTo>
                  <a:cubicBezTo>
                    <a:pt x="930" y="482"/>
                    <a:pt x="938" y="493"/>
                    <a:pt x="978" y="493"/>
                  </a:cubicBezTo>
                  <a:lnTo>
                    <a:pt x="978" y="507"/>
                  </a:lnTo>
                  <a:lnTo>
                    <a:pt x="826" y="507"/>
                  </a:lnTo>
                  <a:lnTo>
                    <a:pt x="826" y="493"/>
                  </a:lnTo>
                  <a:cubicBezTo>
                    <a:pt x="864" y="493"/>
                    <a:pt x="875" y="484"/>
                    <a:pt x="875" y="457"/>
                  </a:cubicBezTo>
                  <a:lnTo>
                    <a:pt x="875" y="308"/>
                  </a:lnTo>
                  <a:cubicBezTo>
                    <a:pt x="875" y="262"/>
                    <a:pt x="842" y="242"/>
                    <a:pt x="811" y="242"/>
                  </a:cubicBezTo>
                  <a:cubicBezTo>
                    <a:pt x="783" y="242"/>
                    <a:pt x="758" y="260"/>
                    <a:pt x="730" y="298"/>
                  </a:cubicBezTo>
                  <a:lnTo>
                    <a:pt x="730" y="438"/>
                  </a:lnTo>
                  <a:cubicBezTo>
                    <a:pt x="730" y="482"/>
                    <a:pt x="735" y="493"/>
                    <a:pt x="778" y="493"/>
                  </a:cubicBezTo>
                  <a:lnTo>
                    <a:pt x="778" y="507"/>
                  </a:lnTo>
                  <a:lnTo>
                    <a:pt x="627" y="507"/>
                  </a:lnTo>
                  <a:lnTo>
                    <a:pt x="627" y="493"/>
                  </a:lnTo>
                  <a:cubicBezTo>
                    <a:pt x="665" y="493"/>
                    <a:pt x="675" y="490"/>
                    <a:pt x="675" y="438"/>
                  </a:cubicBezTo>
                  <a:lnTo>
                    <a:pt x="675" y="277"/>
                  </a:lnTo>
                  <a:cubicBezTo>
                    <a:pt x="675" y="242"/>
                    <a:pt x="666" y="235"/>
                    <a:pt x="627" y="235"/>
                  </a:cubicBezTo>
                  <a:lnTo>
                    <a:pt x="627" y="221"/>
                  </a:lnTo>
                  <a:lnTo>
                    <a:pt x="716" y="212"/>
                  </a:lnTo>
                  <a:lnTo>
                    <a:pt x="730" y="212"/>
                  </a:lnTo>
                  <a:lnTo>
                    <a:pt x="730" y="270"/>
                  </a:lnTo>
                  <a:cubicBezTo>
                    <a:pt x="763" y="231"/>
                    <a:pt x="797" y="212"/>
                    <a:pt x="833" y="212"/>
                  </a:cubicBezTo>
                  <a:cubicBezTo>
                    <a:pt x="881" y="212"/>
                    <a:pt x="930" y="246"/>
                    <a:pt x="930" y="315"/>
                  </a:cubicBezTo>
                  <a:lnTo>
                    <a:pt x="930" y="444"/>
                  </a:lnTo>
                  <a:lnTo>
                    <a:pt x="930" y="444"/>
                  </a:lnTo>
                  <a:close/>
                  <a:moveTo>
                    <a:pt x="552" y="318"/>
                  </a:moveTo>
                  <a:lnTo>
                    <a:pt x="552" y="318"/>
                  </a:lnTo>
                  <a:cubicBezTo>
                    <a:pt x="555" y="255"/>
                    <a:pt x="512" y="229"/>
                    <a:pt x="475" y="229"/>
                  </a:cubicBezTo>
                  <a:cubicBezTo>
                    <a:pt x="428" y="229"/>
                    <a:pt x="399" y="265"/>
                    <a:pt x="396" y="318"/>
                  </a:cubicBezTo>
                  <a:lnTo>
                    <a:pt x="552" y="318"/>
                  </a:lnTo>
                  <a:lnTo>
                    <a:pt x="552" y="318"/>
                  </a:lnTo>
                  <a:close/>
                  <a:moveTo>
                    <a:pt x="396" y="332"/>
                  </a:moveTo>
                  <a:lnTo>
                    <a:pt x="396" y="332"/>
                  </a:lnTo>
                  <a:cubicBezTo>
                    <a:pt x="395" y="461"/>
                    <a:pt x="471" y="493"/>
                    <a:pt x="510" y="493"/>
                  </a:cubicBezTo>
                  <a:cubicBezTo>
                    <a:pt x="550" y="493"/>
                    <a:pt x="570" y="479"/>
                    <a:pt x="611" y="433"/>
                  </a:cubicBezTo>
                  <a:lnTo>
                    <a:pt x="611" y="454"/>
                  </a:lnTo>
                  <a:cubicBezTo>
                    <a:pt x="576" y="498"/>
                    <a:pt x="543" y="515"/>
                    <a:pt x="493" y="515"/>
                  </a:cubicBezTo>
                  <a:cubicBezTo>
                    <a:pt x="403" y="515"/>
                    <a:pt x="339" y="453"/>
                    <a:pt x="339" y="367"/>
                  </a:cubicBezTo>
                  <a:cubicBezTo>
                    <a:pt x="339" y="280"/>
                    <a:pt x="402" y="212"/>
                    <a:pt x="483" y="212"/>
                  </a:cubicBezTo>
                  <a:cubicBezTo>
                    <a:pt x="549" y="212"/>
                    <a:pt x="610" y="266"/>
                    <a:pt x="606" y="332"/>
                  </a:cubicBezTo>
                  <a:lnTo>
                    <a:pt x="396" y="332"/>
                  </a:lnTo>
                  <a:lnTo>
                    <a:pt x="396" y="332"/>
                  </a:lnTo>
                  <a:close/>
                  <a:moveTo>
                    <a:pt x="114" y="269"/>
                  </a:moveTo>
                  <a:lnTo>
                    <a:pt x="114" y="269"/>
                  </a:lnTo>
                  <a:cubicBezTo>
                    <a:pt x="135" y="276"/>
                    <a:pt x="147" y="277"/>
                    <a:pt x="172" y="277"/>
                  </a:cubicBezTo>
                  <a:cubicBezTo>
                    <a:pt x="240" y="277"/>
                    <a:pt x="284" y="240"/>
                    <a:pt x="284" y="177"/>
                  </a:cubicBezTo>
                  <a:cubicBezTo>
                    <a:pt x="284" y="128"/>
                    <a:pt x="257" y="61"/>
                    <a:pt x="172" y="61"/>
                  </a:cubicBezTo>
                  <a:lnTo>
                    <a:pt x="114" y="61"/>
                  </a:lnTo>
                  <a:lnTo>
                    <a:pt x="114" y="269"/>
                  </a:lnTo>
                  <a:lnTo>
                    <a:pt x="114" y="269"/>
                  </a:lnTo>
                  <a:close/>
                  <a:moveTo>
                    <a:pt x="114" y="419"/>
                  </a:moveTo>
                  <a:lnTo>
                    <a:pt x="114" y="419"/>
                  </a:lnTo>
                  <a:cubicBezTo>
                    <a:pt x="114" y="477"/>
                    <a:pt x="128" y="493"/>
                    <a:pt x="167" y="493"/>
                  </a:cubicBezTo>
                  <a:lnTo>
                    <a:pt x="167" y="507"/>
                  </a:lnTo>
                  <a:lnTo>
                    <a:pt x="0" y="507"/>
                  </a:lnTo>
                  <a:lnTo>
                    <a:pt x="0" y="493"/>
                  </a:lnTo>
                  <a:cubicBezTo>
                    <a:pt x="33" y="493"/>
                    <a:pt x="53" y="482"/>
                    <a:pt x="53" y="421"/>
                  </a:cubicBezTo>
                  <a:lnTo>
                    <a:pt x="53" y="131"/>
                  </a:lnTo>
                  <a:cubicBezTo>
                    <a:pt x="53" y="74"/>
                    <a:pt x="39" y="57"/>
                    <a:pt x="0" y="57"/>
                  </a:cubicBezTo>
                  <a:lnTo>
                    <a:pt x="0" y="44"/>
                  </a:lnTo>
                  <a:lnTo>
                    <a:pt x="169" y="44"/>
                  </a:lnTo>
                  <a:cubicBezTo>
                    <a:pt x="297" y="44"/>
                    <a:pt x="349" y="111"/>
                    <a:pt x="349" y="175"/>
                  </a:cubicBezTo>
                  <a:cubicBezTo>
                    <a:pt x="349" y="252"/>
                    <a:pt x="290" y="295"/>
                    <a:pt x="185" y="295"/>
                  </a:cubicBezTo>
                  <a:cubicBezTo>
                    <a:pt x="165" y="295"/>
                    <a:pt x="148" y="294"/>
                    <a:pt x="114" y="290"/>
                  </a:cubicBezTo>
                  <a:lnTo>
                    <a:pt x="114" y="419"/>
                  </a:lnTo>
                  <a:lnTo>
                    <a:pt x="114" y="419"/>
                  </a:lnTo>
                  <a:close/>
                  <a:moveTo>
                    <a:pt x="3135" y="313"/>
                  </a:moveTo>
                  <a:lnTo>
                    <a:pt x="3135" y="313"/>
                  </a:lnTo>
                  <a:lnTo>
                    <a:pt x="3121" y="313"/>
                  </a:lnTo>
                  <a:cubicBezTo>
                    <a:pt x="3109" y="262"/>
                    <a:pt x="3073" y="229"/>
                    <a:pt x="3025" y="229"/>
                  </a:cubicBezTo>
                  <a:cubicBezTo>
                    <a:pt x="2968" y="229"/>
                    <a:pt x="2929" y="277"/>
                    <a:pt x="2929" y="347"/>
                  </a:cubicBezTo>
                  <a:cubicBezTo>
                    <a:pt x="2929" y="426"/>
                    <a:pt x="2978" y="491"/>
                    <a:pt x="3036" y="491"/>
                  </a:cubicBezTo>
                  <a:cubicBezTo>
                    <a:pt x="3071" y="491"/>
                    <a:pt x="3113" y="473"/>
                    <a:pt x="3143" y="431"/>
                  </a:cubicBezTo>
                  <a:lnTo>
                    <a:pt x="3143" y="452"/>
                  </a:lnTo>
                  <a:cubicBezTo>
                    <a:pt x="3112" y="494"/>
                    <a:pt x="3069" y="515"/>
                    <a:pt x="3017" y="515"/>
                  </a:cubicBezTo>
                  <a:cubicBezTo>
                    <a:pt x="2932" y="515"/>
                    <a:pt x="2873" y="456"/>
                    <a:pt x="2873" y="371"/>
                  </a:cubicBezTo>
                  <a:cubicBezTo>
                    <a:pt x="2873" y="283"/>
                    <a:pt x="2939" y="212"/>
                    <a:pt x="3021" y="212"/>
                  </a:cubicBezTo>
                  <a:cubicBezTo>
                    <a:pt x="3064" y="212"/>
                    <a:pt x="3087" y="229"/>
                    <a:pt x="3102" y="229"/>
                  </a:cubicBezTo>
                  <a:cubicBezTo>
                    <a:pt x="3109" y="229"/>
                    <a:pt x="3116" y="223"/>
                    <a:pt x="3121" y="212"/>
                  </a:cubicBezTo>
                  <a:lnTo>
                    <a:pt x="3135" y="212"/>
                  </a:lnTo>
                  <a:lnTo>
                    <a:pt x="3135" y="3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0" name="Date Placeholder 2" hidden="1">
            <a:extLst>
              <a:ext uri="{FF2B5EF4-FFF2-40B4-BE49-F238E27FC236}">
                <a16:creationId xmlns:a16="http://schemas.microsoft.com/office/drawing/2014/main" id="{C1EBC983-5CDD-42A3-AE20-3D395C9B5551}"/>
              </a:ext>
            </a:extLst>
          </p:cNvPr>
          <p:cNvSpPr>
            <a:spLocks noGrp="1" noRot="1" noMove="1" noResize="1" noEditPoints="1" noAdjustHandles="1" noChangeArrowheads="1" noChangeShapeType="1"/>
          </p:cNvSpPr>
          <p:nvPr userDrawn="1">
            <p:ph type="dt" sz="half" idx="10"/>
          </p:nvPr>
        </p:nvSpPr>
        <p:spPr>
          <a:xfrm>
            <a:off x="0" y="6858000"/>
            <a:ext cx="0" cy="0"/>
          </a:xfrm>
        </p:spPr>
        <p:txBody>
          <a:bodyPr/>
          <a:lstStyle>
            <a:lvl1pPr>
              <a:defRPr>
                <a:noFill/>
              </a:defRPr>
            </a:lvl1pPr>
          </a:lstStyle>
          <a:p>
            <a:endParaRPr lang="en-GB" dirty="0"/>
          </a:p>
        </p:txBody>
      </p:sp>
      <p:sp>
        <p:nvSpPr>
          <p:cNvPr id="11" name="Footer Placeholder 3" hidden="1">
            <a:extLst>
              <a:ext uri="{FF2B5EF4-FFF2-40B4-BE49-F238E27FC236}">
                <a16:creationId xmlns:a16="http://schemas.microsoft.com/office/drawing/2014/main" id="{CB2CD8D3-72AA-412D-9416-24920D4E92F6}"/>
              </a:ext>
            </a:extLst>
          </p:cNvPr>
          <p:cNvSpPr>
            <a:spLocks noGrp="1" noRot="1" noMove="1" noResize="1" noEditPoints="1" noAdjustHandles="1" noChangeArrowheads="1" noChangeShapeType="1"/>
          </p:cNvSpPr>
          <p:nvPr userDrawn="1">
            <p:ph type="ftr" sz="quarter" idx="11"/>
          </p:nvPr>
        </p:nvSpPr>
        <p:spPr>
          <a:xfrm>
            <a:off x="0" y="6858000"/>
            <a:ext cx="0" cy="0"/>
          </a:xfrm>
        </p:spPr>
        <p:txBody>
          <a:bodyPr/>
          <a:lstStyle>
            <a:lvl1pPr>
              <a:defRPr>
                <a:noFill/>
              </a:defRPr>
            </a:lvl1pPr>
          </a:lstStyle>
          <a:p>
            <a:r>
              <a:rPr lang="en-GB"/>
              <a:t>© 2023 JHF, PRHI &amp; WHAMglobal</a:t>
            </a:r>
            <a:endParaRPr lang="en-GB" dirty="0"/>
          </a:p>
        </p:txBody>
      </p:sp>
      <p:sp>
        <p:nvSpPr>
          <p:cNvPr id="12" name="Slide Number Placeholder 4" hidden="1">
            <a:extLst>
              <a:ext uri="{FF2B5EF4-FFF2-40B4-BE49-F238E27FC236}">
                <a16:creationId xmlns:a16="http://schemas.microsoft.com/office/drawing/2014/main" id="{831B32E6-37D5-4DA2-A31A-0D6367C11B9F}"/>
              </a:ext>
            </a:extLst>
          </p:cNvPr>
          <p:cNvSpPr>
            <a:spLocks noGrp="1" noRot="1" noMove="1" noResize="1" noEditPoints="1" noAdjustHandles="1" noChangeArrowheads="1" noChangeShapeType="1"/>
          </p:cNvSpPr>
          <p:nvPr userDrawn="1">
            <p:ph type="sldNum" sz="quarter" idx="12"/>
          </p:nvPr>
        </p:nvSpPr>
        <p:spPr>
          <a:xfrm flipV="1">
            <a:off x="0" y="6858000"/>
            <a:ext cx="0" cy="0"/>
          </a:xfrm>
        </p:spPr>
        <p:txBody>
          <a:bodyPr/>
          <a:lstStyle>
            <a:lvl1pPr>
              <a:defRPr>
                <a:noFill/>
              </a:defRPr>
            </a:lvl1pPr>
          </a:lstStyle>
          <a:p>
            <a:fld id="{24C8C45C-947F-4981-8B3F-4F32E973C901}" type="slidenum">
              <a:rPr lang="en-GB" smtClean="0"/>
              <a:pPr/>
              <a:t>‹#›</a:t>
            </a:fld>
            <a:endParaRPr lang="en-GB" dirty="0"/>
          </a:p>
        </p:txBody>
      </p:sp>
      <p:sp>
        <p:nvSpPr>
          <p:cNvPr id="14" name="Line top Placeholder 20">
            <a:extLst>
              <a:ext uri="{FF2B5EF4-FFF2-40B4-BE49-F238E27FC236}">
                <a16:creationId xmlns:a16="http://schemas.microsoft.com/office/drawing/2014/main" id="{C1376683-DF33-4CE1-B756-1C9B2B1005CA}"/>
              </a:ext>
            </a:extLst>
          </p:cNvPr>
          <p:cNvSpPr>
            <a:spLocks noGrp="1"/>
          </p:cNvSpPr>
          <p:nvPr userDrawn="1">
            <p:ph type="body" sz="quarter" idx="24" hasCustomPrompt="1"/>
          </p:nvPr>
        </p:nvSpPr>
        <p:spPr>
          <a:xfrm>
            <a:off x="0" y="0"/>
            <a:ext cx="12193200" cy="36000"/>
          </a:xfrm>
          <a:solidFill>
            <a:srgbClr val="990000"/>
          </a:solidFill>
          <a:ln>
            <a:solidFill>
              <a:srgbClr val="990000">
                <a:alpha val="0"/>
              </a:srgbClr>
            </a:solidFill>
          </a:ln>
        </p:spPr>
        <p:txBody>
          <a:bodyPr/>
          <a:lstStyle>
            <a:lvl1pPr marL="0" indent="0">
              <a:buNone/>
              <a:defRPr sz="600">
                <a:noFill/>
              </a:defRPr>
            </a:lvl1pPr>
            <a:lvl2pPr marL="0" indent="0">
              <a:defRPr sz="600">
                <a:noFill/>
              </a:defRPr>
            </a:lvl2pPr>
            <a:lvl3pPr marL="0" indent="0">
              <a:defRPr sz="600">
                <a:noFill/>
              </a:defRPr>
            </a:lvl3pPr>
            <a:lvl4pPr marL="0" indent="0">
              <a:defRPr sz="600">
                <a:noFill/>
              </a:defRPr>
            </a:lvl4pPr>
            <a:lvl5pPr marL="0" indent="0">
              <a:defRPr sz="600">
                <a:noFill/>
              </a:defRPr>
            </a:lvl5pPr>
          </a:lstStyle>
          <a:p>
            <a:pPr lvl="0"/>
            <a:r>
              <a:rPr lang="en-US" dirty="0"/>
              <a:t>.</a:t>
            </a:r>
          </a:p>
        </p:txBody>
      </p:sp>
    </p:spTree>
    <p:extLst>
      <p:ext uri="{BB962C8B-B14F-4D97-AF65-F5344CB8AC3E}">
        <p14:creationId xmlns:p14="http://schemas.microsoft.com/office/powerpoint/2010/main" val="2973514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385174"/>
            <a:ext cx="10152346" cy="2646878"/>
          </a:xfrm>
          <a:prstGeom prst="rect">
            <a:avLst/>
          </a:prstGeom>
        </p:spPr>
        <p:txBody>
          <a:bodyPr wrap="square">
            <a:spAutoFit/>
          </a:bodyPr>
          <a:lstStyle/>
          <a:p>
            <a:pPr algn="ctr"/>
            <a:r>
              <a:rPr lang="en-GB" sz="16600" b="1" i="1" noProof="0" dirty="0">
                <a:solidFill>
                  <a:schemeClr val="bg1"/>
                </a:solidFill>
              </a:rPr>
              <a:t>Do not use </a:t>
            </a:r>
            <a:endParaRPr lang="en-GB" sz="28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r>
              <a:rPr lang="en-GB"/>
              <a:t>© 2023 JHF, PRHI &amp; WHAMglobal</a:t>
            </a:r>
            <a:endParaRPr lang="en-GB"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85134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2" name="Title 1"/>
          <p:cNvSpPr>
            <a:spLocks noGrp="1"/>
          </p:cNvSpPr>
          <p:nvPr>
            <p:ph type="title" idx="10" hasCustomPrompt="1"/>
          </p:nvPr>
        </p:nvSpPr>
        <p:spPr>
          <a:xfrm>
            <a:off x="720000" y="719999"/>
            <a:ext cx="3344000" cy="5417275"/>
          </a:xfrm>
        </p:spPr>
        <p:txBody>
          <a:bodyPr anchor="ctr"/>
          <a:lstStyle>
            <a:lvl1pPr>
              <a:defRPr sz="6000"/>
            </a:lvl1pPr>
          </a:lstStyle>
          <a:p>
            <a:r>
              <a:rPr lang="en-US" dirty="0"/>
              <a:t>Agenda</a:t>
            </a:r>
          </a:p>
        </p:txBody>
      </p:sp>
      <p:cxnSp>
        <p:nvCxnSpPr>
          <p:cNvPr id="31" name="Straight Connector 30">
            <a:extLst>
              <a:ext uri="{FF2B5EF4-FFF2-40B4-BE49-F238E27FC236}">
                <a16:creationId xmlns:a16="http://schemas.microsoft.com/office/drawing/2014/main" id="{6179F212-179C-418D-8C5E-E170DB03D5B5}"/>
              </a:ext>
            </a:extLst>
          </p:cNvPr>
          <p:cNvCxnSpPr>
            <a:cxnSpLocks/>
          </p:cNvCxnSpPr>
          <p:nvPr userDrawn="1"/>
        </p:nvCxnSpPr>
        <p:spPr>
          <a:xfrm>
            <a:off x="4254919" y="719138"/>
            <a:ext cx="0" cy="5418137"/>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38" name="SP Agenda Section" hidden="1"/>
          <p:cNvGrpSpPr/>
          <p:nvPr userDrawn="1"/>
        </p:nvGrpSpPr>
        <p:grpSpPr>
          <a:xfrm>
            <a:off x="4741548" y="1245492"/>
            <a:ext cx="6729728" cy="699410"/>
            <a:chOff x="4741547" y="2057667"/>
            <a:chExt cx="6729727" cy="314956"/>
          </a:xfrm>
        </p:grpSpPr>
        <p:sp>
          <p:nvSpPr>
            <p:cNvPr id="45" name="Section Title" hidden="1"/>
            <p:cNvSpPr txBox="1">
              <a:spLocks/>
            </p:cNvSpPr>
            <p:nvPr userDrawn="1"/>
          </p:nvSpPr>
          <p:spPr>
            <a:xfrm>
              <a:off x="5074464" y="2126643"/>
              <a:ext cx="3987906" cy="190471"/>
            </a:xfrm>
            <a:prstGeom prst="rect">
              <a:avLst/>
            </a:prstGeom>
            <a:noFill/>
          </p:spPr>
          <p:txBody>
            <a:bodyPr wrap="square" rtlCol="0" anchor="ctr">
              <a:normAutofit/>
            </a:bodyPr>
            <a:lstStyle/>
            <a:p>
              <a:pPr defTabSz="9334267">
                <a:tabLst>
                  <a:tab pos="9512062" algn="l"/>
                </a:tabLst>
              </a:pPr>
              <a:r>
                <a:rPr lang="en-US" sz="1400" dirty="0">
                  <a:solidFill>
                    <a:schemeClr val="accent1"/>
                  </a:solidFill>
                </a:rPr>
                <a:t>&lt;TEXT&gt;</a:t>
              </a:r>
            </a:p>
          </p:txBody>
        </p:sp>
        <p:sp>
          <p:nvSpPr>
            <p:cNvPr id="52" name="Section Number" hidden="1"/>
            <p:cNvSpPr txBox="1">
              <a:spLocks/>
            </p:cNvSpPr>
            <p:nvPr userDrawn="1"/>
          </p:nvSpPr>
          <p:spPr>
            <a:xfrm>
              <a:off x="4741547" y="2057667"/>
              <a:ext cx="247965" cy="314956"/>
            </a:xfrm>
            <a:prstGeom prst="rect">
              <a:avLst/>
            </a:prstGeom>
            <a:noFill/>
          </p:spPr>
          <p:txBody>
            <a:bodyPr wrap="none" rtlCol="0" anchor="ctr">
              <a:noAutofit/>
            </a:bodyPr>
            <a:lstStyle/>
            <a:p>
              <a:pPr algn="ctr"/>
              <a:r>
                <a:rPr lang="en-US" sz="1400" b="1" dirty="0">
                  <a:solidFill>
                    <a:schemeClr val="accent3"/>
                  </a:solidFill>
                </a:rPr>
                <a:t>&lt;N&gt;</a:t>
              </a:r>
            </a:p>
          </p:txBody>
        </p:sp>
        <p:sp>
          <p:nvSpPr>
            <p:cNvPr id="53" name="Slide Number" hidden="1"/>
            <p:cNvSpPr txBox="1">
              <a:spLocks/>
            </p:cNvSpPr>
            <p:nvPr userDrawn="1"/>
          </p:nvSpPr>
          <p:spPr>
            <a:xfrm>
              <a:off x="10940086" y="2100570"/>
              <a:ext cx="531188" cy="256060"/>
            </a:xfrm>
            <a:prstGeom prst="rect">
              <a:avLst/>
            </a:prstGeom>
            <a:noFill/>
          </p:spPr>
          <p:txBody>
            <a:bodyPr wrap="none" rtlCol="0" anchor="ctr">
              <a:noAutofit/>
            </a:bodyPr>
            <a:lstStyle/>
            <a:p>
              <a:pPr algn="r"/>
              <a:r>
                <a:rPr lang="en-US" sz="1400" dirty="0">
                  <a:solidFill>
                    <a:schemeClr val="accent3">
                      <a:lumMod val="40000"/>
                      <a:lumOff val="60000"/>
                    </a:schemeClr>
                  </a:solidFill>
                </a:rPr>
                <a:t>&lt;P&gt;</a:t>
              </a:r>
            </a:p>
          </p:txBody>
        </p:sp>
        <p:sp>
          <p:nvSpPr>
            <p:cNvPr id="54" name="Timeslot" hidden="1"/>
            <p:cNvSpPr txBox="1">
              <a:spLocks/>
            </p:cNvSpPr>
            <p:nvPr userDrawn="1"/>
          </p:nvSpPr>
          <p:spPr>
            <a:xfrm>
              <a:off x="9588639" y="2100570"/>
              <a:ext cx="709622" cy="256060"/>
            </a:xfrm>
            <a:prstGeom prst="rect">
              <a:avLst/>
            </a:prstGeom>
            <a:noFill/>
          </p:spPr>
          <p:txBody>
            <a:bodyPr wrap="none" rtlCol="0" anchor="ctr">
              <a:noAutofit/>
            </a:bodyPr>
            <a:lstStyle/>
            <a:p>
              <a:pPr algn="l"/>
              <a:r>
                <a:rPr lang="en-US" sz="1400" dirty="0">
                  <a:solidFill>
                    <a:schemeClr val="accent4"/>
                  </a:solidFill>
                </a:rPr>
                <a:t>&lt;TIMESLOT&gt;</a:t>
              </a:r>
            </a:p>
          </p:txBody>
        </p:sp>
        <p:sp>
          <p:nvSpPr>
            <p:cNvPr id="55" name="Responsible" hidden="1"/>
            <p:cNvSpPr txBox="1">
              <a:spLocks/>
            </p:cNvSpPr>
            <p:nvPr userDrawn="1"/>
          </p:nvSpPr>
          <p:spPr>
            <a:xfrm>
              <a:off x="5080347" y="2255339"/>
              <a:ext cx="3973164" cy="117283"/>
            </a:xfrm>
            <a:prstGeom prst="rect">
              <a:avLst/>
            </a:prstGeom>
            <a:noFill/>
          </p:spPr>
          <p:txBody>
            <a:bodyPr wrap="none" rtlCol="0" anchor="ctr">
              <a:noAutofit/>
            </a:bodyPr>
            <a:lstStyle/>
            <a:p>
              <a:pPr algn="l"/>
              <a:r>
                <a:rPr lang="en-US" sz="1400" dirty="0">
                  <a:solidFill>
                    <a:schemeClr val="accent4">
                      <a:lumMod val="60000"/>
                      <a:lumOff val="40000"/>
                    </a:schemeClr>
                  </a:solidFill>
                </a:rPr>
                <a:t>&lt;RESPONSIBLE&gt;</a:t>
              </a:r>
            </a:p>
          </p:txBody>
        </p:sp>
        <p:sp>
          <p:nvSpPr>
            <p:cNvPr id="56" name="Duration" hidden="1"/>
            <p:cNvSpPr txBox="1">
              <a:spLocks/>
            </p:cNvSpPr>
            <p:nvPr userDrawn="1"/>
          </p:nvSpPr>
          <p:spPr>
            <a:xfrm>
              <a:off x="10368029" y="2100570"/>
              <a:ext cx="530809" cy="257200"/>
            </a:xfrm>
            <a:prstGeom prst="rect">
              <a:avLst/>
            </a:prstGeom>
            <a:noFill/>
          </p:spPr>
          <p:txBody>
            <a:bodyPr wrap="none" rtlCol="0" anchor="ctr">
              <a:noAutofit/>
            </a:bodyPr>
            <a:lstStyle/>
            <a:p>
              <a:pPr algn="l"/>
              <a:r>
                <a:rPr lang="en-US" sz="1400" dirty="0">
                  <a:solidFill>
                    <a:schemeClr val="accent4">
                      <a:lumMod val="40000"/>
                      <a:lumOff val="60000"/>
                    </a:schemeClr>
                  </a:solidFill>
                </a:rPr>
                <a:t>&lt;DURATION&gt;</a:t>
              </a:r>
            </a:p>
          </p:txBody>
        </p:sp>
      </p:grpSp>
      <p:grpSp>
        <p:nvGrpSpPr>
          <p:cNvPr id="57" name="SP Agenda Section Highlight" hidden="1"/>
          <p:cNvGrpSpPr>
            <a:grpSpLocks/>
          </p:cNvGrpSpPr>
          <p:nvPr userDrawn="1"/>
        </p:nvGrpSpPr>
        <p:grpSpPr>
          <a:xfrm>
            <a:off x="4720712" y="1909389"/>
            <a:ext cx="6729726" cy="696336"/>
            <a:chOff x="1797664" y="2616963"/>
            <a:chExt cx="8657274" cy="800431"/>
          </a:xfrm>
          <a:solidFill>
            <a:schemeClr val="accent1">
              <a:lumMod val="60000"/>
              <a:lumOff val="40000"/>
            </a:schemeClr>
          </a:solidFill>
        </p:grpSpPr>
        <p:sp>
          <p:nvSpPr>
            <p:cNvPr id="58" name="Section Title" hidden="1"/>
            <p:cNvSpPr txBox="1">
              <a:spLocks/>
            </p:cNvSpPr>
            <p:nvPr userDrawn="1"/>
          </p:nvSpPr>
          <p:spPr>
            <a:xfrm>
              <a:off x="2267220" y="2616963"/>
              <a:ext cx="5064215" cy="369332"/>
            </a:xfrm>
            <a:prstGeom prst="rect">
              <a:avLst/>
            </a:prstGeom>
            <a:grpFill/>
          </p:spPr>
          <p:txBody>
            <a:bodyPr wrap="square" rtlCol="0" anchor="ctr">
              <a:normAutofit/>
            </a:bodyPr>
            <a:lstStyle/>
            <a:p>
              <a:pPr defTabSz="9334267">
                <a:tabLst>
                  <a:tab pos="9512062" algn="l"/>
                </a:tabLst>
              </a:pPr>
              <a:r>
                <a:rPr lang="en-US" sz="1400" b="1" dirty="0"/>
                <a:t>&lt;TEXT&gt;</a:t>
              </a:r>
            </a:p>
          </p:txBody>
        </p:sp>
        <p:sp>
          <p:nvSpPr>
            <p:cNvPr id="59"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dirty="0"/>
                <a:t>&lt;N&gt;</a:t>
              </a:r>
            </a:p>
          </p:txBody>
        </p:sp>
        <p:sp>
          <p:nvSpPr>
            <p:cNvPr id="60"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dirty="0"/>
                <a:t>&lt;P&gt;</a:t>
              </a:r>
            </a:p>
          </p:txBody>
        </p:sp>
        <p:sp>
          <p:nvSpPr>
            <p:cNvPr id="61" name="Timeslot" hidden="1"/>
            <p:cNvSpPr txBox="1">
              <a:spLocks/>
            </p:cNvSpPr>
            <p:nvPr userDrawn="1"/>
          </p:nvSpPr>
          <p:spPr>
            <a:xfrm>
              <a:off x="8059878" y="2616963"/>
              <a:ext cx="893342" cy="369332"/>
            </a:xfrm>
            <a:prstGeom prst="rect">
              <a:avLst/>
            </a:prstGeom>
            <a:grpFill/>
          </p:spPr>
          <p:txBody>
            <a:bodyPr wrap="none" rtlCol="0" anchor="ctr">
              <a:noAutofit/>
            </a:bodyPr>
            <a:lstStyle/>
            <a:p>
              <a:pPr algn="l"/>
              <a:r>
                <a:rPr lang="en-US" sz="1400" b="1" dirty="0"/>
                <a:t>&lt;TIMESLOT&gt;</a:t>
              </a:r>
            </a:p>
          </p:txBody>
        </p:sp>
        <p:sp>
          <p:nvSpPr>
            <p:cNvPr id="62" name="Responsible" hidden="1"/>
            <p:cNvSpPr txBox="1">
              <a:spLocks/>
            </p:cNvSpPr>
            <p:nvPr userDrawn="1"/>
          </p:nvSpPr>
          <p:spPr>
            <a:xfrm>
              <a:off x="2259159" y="3058099"/>
              <a:ext cx="5072276" cy="359295"/>
            </a:xfrm>
            <a:prstGeom prst="rect">
              <a:avLst/>
            </a:prstGeom>
            <a:grpFill/>
          </p:spPr>
          <p:txBody>
            <a:bodyPr wrap="none" rtlCol="0" anchor="ctr">
              <a:noAutofit/>
            </a:bodyPr>
            <a:lstStyle/>
            <a:p>
              <a:pPr algn="l"/>
              <a:r>
                <a:rPr lang="en-US" sz="1400" b="1" dirty="0"/>
                <a:t>&lt;RESPONSIBLE&gt;</a:t>
              </a:r>
            </a:p>
          </p:txBody>
        </p:sp>
        <p:sp>
          <p:nvSpPr>
            <p:cNvPr id="63"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dirty="0"/>
                <a:t>&lt;DURATION&gt;</a:t>
              </a:r>
            </a:p>
          </p:txBody>
        </p:sp>
      </p:grpSp>
      <p:grpSp>
        <p:nvGrpSpPr>
          <p:cNvPr id="64" name="SP Agenda Subsection" hidden="1"/>
          <p:cNvGrpSpPr>
            <a:grpSpLocks/>
          </p:cNvGrpSpPr>
          <p:nvPr userDrawn="1"/>
        </p:nvGrpSpPr>
        <p:grpSpPr>
          <a:xfrm>
            <a:off x="5111147" y="2558993"/>
            <a:ext cx="6345657" cy="518253"/>
            <a:chOff x="5080912" y="3139691"/>
            <a:chExt cx="6345656" cy="518253"/>
          </a:xfrm>
        </p:grpSpPr>
        <p:sp>
          <p:nvSpPr>
            <p:cNvPr id="65" name="Section Title" hidden="1"/>
            <p:cNvSpPr txBox="1">
              <a:spLocks/>
            </p:cNvSpPr>
            <p:nvPr userDrawn="1"/>
          </p:nvSpPr>
          <p:spPr>
            <a:xfrm>
              <a:off x="5469193" y="3145603"/>
              <a:ext cx="3543794" cy="255802"/>
            </a:xfrm>
            <a:prstGeom prst="rect">
              <a:avLst/>
            </a:prstGeom>
            <a:noFill/>
          </p:spPr>
          <p:txBody>
            <a:bodyPr wrap="square" rtlCol="0" anchor="ctr">
              <a:normAutofit fontScale="85000" lnSpcReduction="20000"/>
            </a:bodyPr>
            <a:lstStyle/>
            <a:p>
              <a:pPr defTabSz="9334267">
                <a:tabLst>
                  <a:tab pos="9512062" algn="l"/>
                </a:tabLst>
              </a:pPr>
              <a:r>
                <a:rPr lang="en-US" sz="1400" dirty="0">
                  <a:solidFill>
                    <a:schemeClr val="accent1"/>
                  </a:solidFill>
                </a:rPr>
                <a:t>&lt;TEXT&gt;</a:t>
              </a:r>
            </a:p>
          </p:txBody>
        </p:sp>
        <p:sp>
          <p:nvSpPr>
            <p:cNvPr id="66" name="Section Number" hidden="1"/>
            <p:cNvSpPr txBox="1">
              <a:spLocks/>
            </p:cNvSpPr>
            <p:nvPr userDrawn="1"/>
          </p:nvSpPr>
          <p:spPr>
            <a:xfrm>
              <a:off x="5080912" y="3139691"/>
              <a:ext cx="303946" cy="245718"/>
            </a:xfrm>
            <a:prstGeom prst="rect">
              <a:avLst/>
            </a:prstGeom>
            <a:noFill/>
          </p:spPr>
          <p:txBody>
            <a:bodyPr wrap="none" rtlCol="0" anchor="ctr">
              <a:noAutofit/>
            </a:bodyPr>
            <a:lstStyle/>
            <a:p>
              <a:pPr algn="ctr"/>
              <a:r>
                <a:rPr lang="en-US" sz="1200" b="1" dirty="0">
                  <a:solidFill>
                    <a:srgbClr val="990000"/>
                  </a:solidFill>
                </a:rPr>
                <a:t>&lt;N&gt;</a:t>
              </a:r>
            </a:p>
          </p:txBody>
        </p:sp>
        <p:sp>
          <p:nvSpPr>
            <p:cNvPr id="67" name="Slide Number" hidden="1"/>
            <p:cNvSpPr txBox="1">
              <a:spLocks/>
            </p:cNvSpPr>
            <p:nvPr userDrawn="1"/>
          </p:nvSpPr>
          <p:spPr>
            <a:xfrm>
              <a:off x="10954753" y="3156481"/>
              <a:ext cx="471815" cy="244923"/>
            </a:xfrm>
            <a:prstGeom prst="rect">
              <a:avLst/>
            </a:prstGeom>
            <a:noFill/>
          </p:spPr>
          <p:txBody>
            <a:bodyPr wrap="none" rtlCol="0" anchor="ctr">
              <a:noAutofit/>
            </a:bodyPr>
            <a:lstStyle/>
            <a:p>
              <a:pPr algn="r"/>
              <a:r>
                <a:rPr lang="en-US" sz="1400" dirty="0">
                  <a:solidFill>
                    <a:schemeClr val="accent3">
                      <a:lumMod val="40000"/>
                      <a:lumOff val="60000"/>
                    </a:schemeClr>
                  </a:solidFill>
                </a:rPr>
                <a:t>&lt;P&gt;</a:t>
              </a:r>
            </a:p>
          </p:txBody>
        </p:sp>
        <p:sp>
          <p:nvSpPr>
            <p:cNvPr id="68" name="Timeslot" hidden="1"/>
            <p:cNvSpPr txBox="1">
              <a:spLocks/>
            </p:cNvSpPr>
            <p:nvPr userDrawn="1"/>
          </p:nvSpPr>
          <p:spPr>
            <a:xfrm>
              <a:off x="9610429" y="3145603"/>
              <a:ext cx="647063" cy="255801"/>
            </a:xfrm>
            <a:prstGeom prst="rect">
              <a:avLst/>
            </a:prstGeom>
            <a:noFill/>
          </p:spPr>
          <p:txBody>
            <a:bodyPr wrap="none" rtlCol="0" anchor="ctr">
              <a:noAutofit/>
            </a:bodyPr>
            <a:lstStyle/>
            <a:p>
              <a:pPr algn="l"/>
              <a:r>
                <a:rPr lang="en-US" sz="1400" dirty="0">
                  <a:solidFill>
                    <a:schemeClr val="accent4"/>
                  </a:solidFill>
                </a:rPr>
                <a:t>&lt;TIMESLOT&gt;</a:t>
              </a:r>
            </a:p>
          </p:txBody>
        </p:sp>
        <p:sp>
          <p:nvSpPr>
            <p:cNvPr id="69" name="Responsible" hidden="1"/>
            <p:cNvSpPr txBox="1">
              <a:spLocks/>
            </p:cNvSpPr>
            <p:nvPr userDrawn="1"/>
          </p:nvSpPr>
          <p:spPr>
            <a:xfrm>
              <a:off x="5469193" y="3217610"/>
              <a:ext cx="3622420" cy="440334"/>
            </a:xfrm>
            <a:prstGeom prst="rect">
              <a:avLst/>
            </a:prstGeom>
            <a:noFill/>
          </p:spPr>
          <p:txBody>
            <a:bodyPr wrap="none" rtlCol="0" anchor="ctr">
              <a:noAutofit/>
            </a:bodyPr>
            <a:lstStyle/>
            <a:p>
              <a:pPr algn="l"/>
              <a:r>
                <a:rPr lang="en-US" sz="1200" dirty="0">
                  <a:solidFill>
                    <a:schemeClr val="accent4">
                      <a:lumMod val="60000"/>
                      <a:lumOff val="40000"/>
                    </a:schemeClr>
                  </a:solidFill>
                </a:rPr>
                <a:t>&lt;RESPONSIBLE&gt;</a:t>
              </a:r>
            </a:p>
          </p:txBody>
        </p:sp>
        <p:sp>
          <p:nvSpPr>
            <p:cNvPr id="70" name="Duration" hidden="1"/>
            <p:cNvSpPr txBox="1">
              <a:spLocks/>
            </p:cNvSpPr>
            <p:nvPr userDrawn="1"/>
          </p:nvSpPr>
          <p:spPr>
            <a:xfrm>
              <a:off x="10343642" y="3145602"/>
              <a:ext cx="524961" cy="255802"/>
            </a:xfrm>
            <a:prstGeom prst="rect">
              <a:avLst/>
            </a:prstGeom>
            <a:noFill/>
          </p:spPr>
          <p:txBody>
            <a:bodyPr wrap="none" rtlCol="0" anchor="ctr">
              <a:noAutofit/>
            </a:bodyPr>
            <a:lstStyle/>
            <a:p>
              <a:pPr algn="l"/>
              <a:r>
                <a:rPr lang="en-US" sz="1400" dirty="0">
                  <a:solidFill>
                    <a:schemeClr val="accent4">
                      <a:lumMod val="40000"/>
                      <a:lumOff val="60000"/>
                    </a:schemeClr>
                  </a:solidFill>
                </a:rPr>
                <a:t>&lt;DURATION&gt;</a:t>
              </a:r>
            </a:p>
          </p:txBody>
        </p:sp>
      </p:grpSp>
      <p:grpSp>
        <p:nvGrpSpPr>
          <p:cNvPr id="71" name="SP Agenda Subsection Highlight" hidden="1"/>
          <p:cNvGrpSpPr>
            <a:grpSpLocks/>
          </p:cNvGrpSpPr>
          <p:nvPr userDrawn="1"/>
        </p:nvGrpSpPr>
        <p:grpSpPr>
          <a:xfrm>
            <a:off x="5122921" y="2908459"/>
            <a:ext cx="6348355" cy="719125"/>
            <a:chOff x="2265804" y="3694411"/>
            <a:chExt cx="8189134" cy="816121"/>
          </a:xfrm>
          <a:solidFill>
            <a:schemeClr val="accent1">
              <a:lumMod val="60000"/>
              <a:lumOff val="40000"/>
            </a:schemeClr>
          </a:solidFill>
        </p:grpSpPr>
        <p:sp>
          <p:nvSpPr>
            <p:cNvPr id="72" name="Section Title" hidden="1"/>
            <p:cNvSpPr txBox="1">
              <a:spLocks/>
            </p:cNvSpPr>
            <p:nvPr userDrawn="1"/>
          </p:nvSpPr>
          <p:spPr>
            <a:xfrm>
              <a:off x="2744122" y="3694412"/>
              <a:ext cx="4590146" cy="369332"/>
            </a:xfrm>
            <a:prstGeom prst="rect">
              <a:avLst/>
            </a:prstGeom>
            <a:grpFill/>
          </p:spPr>
          <p:txBody>
            <a:bodyPr wrap="square" rtlCol="0" anchor="ctr">
              <a:normAutofit/>
            </a:bodyPr>
            <a:lstStyle/>
            <a:p>
              <a:pPr defTabSz="9334267">
                <a:tabLst>
                  <a:tab pos="9512062" algn="l"/>
                </a:tabLst>
              </a:pPr>
              <a:r>
                <a:rPr lang="en-US" sz="1400" b="1" dirty="0"/>
                <a:t>&lt;TEXT&gt;</a:t>
              </a:r>
            </a:p>
          </p:txBody>
        </p:sp>
        <p:sp>
          <p:nvSpPr>
            <p:cNvPr id="73"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dirty="0"/>
                <a:t>&lt;N&gt;</a:t>
              </a:r>
            </a:p>
          </p:txBody>
        </p:sp>
        <p:sp>
          <p:nvSpPr>
            <p:cNvPr id="74"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dirty="0"/>
                <a:t>&lt;P&gt;</a:t>
              </a:r>
            </a:p>
          </p:txBody>
        </p:sp>
        <p:sp>
          <p:nvSpPr>
            <p:cNvPr id="75" name="Timeslot" hidden="1"/>
            <p:cNvSpPr txBox="1">
              <a:spLocks/>
            </p:cNvSpPr>
            <p:nvPr userDrawn="1"/>
          </p:nvSpPr>
          <p:spPr>
            <a:xfrm>
              <a:off x="8093521" y="3694411"/>
              <a:ext cx="859700" cy="369332"/>
            </a:xfrm>
            <a:prstGeom prst="rect">
              <a:avLst/>
            </a:prstGeom>
            <a:grpFill/>
          </p:spPr>
          <p:txBody>
            <a:bodyPr wrap="none" rtlCol="0" anchor="ctr">
              <a:noAutofit/>
            </a:bodyPr>
            <a:lstStyle/>
            <a:p>
              <a:pPr algn="l"/>
              <a:r>
                <a:rPr lang="en-US" sz="1400" b="1" dirty="0"/>
                <a:t>&lt;TIMESLOT&gt;</a:t>
              </a:r>
            </a:p>
          </p:txBody>
        </p:sp>
        <p:sp>
          <p:nvSpPr>
            <p:cNvPr id="76" name="Responsible" hidden="1"/>
            <p:cNvSpPr txBox="1">
              <a:spLocks/>
            </p:cNvSpPr>
            <p:nvPr userDrawn="1"/>
          </p:nvSpPr>
          <p:spPr>
            <a:xfrm>
              <a:off x="2754601" y="4113559"/>
              <a:ext cx="4592943" cy="396973"/>
            </a:xfrm>
            <a:prstGeom prst="rect">
              <a:avLst/>
            </a:prstGeom>
            <a:grpFill/>
          </p:spPr>
          <p:txBody>
            <a:bodyPr wrap="none" rtlCol="0" anchor="ctr">
              <a:noAutofit/>
            </a:bodyPr>
            <a:lstStyle/>
            <a:p>
              <a:pPr algn="l"/>
              <a:r>
                <a:rPr lang="en-US" sz="1400" b="1" dirty="0"/>
                <a:t>&lt;RESPONSIBLE&gt;</a:t>
              </a:r>
            </a:p>
          </p:txBody>
        </p:sp>
        <p:sp>
          <p:nvSpPr>
            <p:cNvPr id="77"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dirty="0"/>
                <a:t>&lt;DURATION&gt;</a:t>
              </a:r>
            </a:p>
          </p:txBody>
        </p:sp>
      </p:grpSp>
    </p:spTree>
    <p:extLst>
      <p:ext uri="{BB962C8B-B14F-4D97-AF65-F5344CB8AC3E}">
        <p14:creationId xmlns:p14="http://schemas.microsoft.com/office/powerpoint/2010/main" val="1485586529"/>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accent2"/>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719135" y="719138"/>
            <a:ext cx="10752140" cy="3573958"/>
            <a:chOff x="1464307" y="-1291323"/>
            <a:chExt cx="6336877" cy="3573958"/>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1464308" y="266411"/>
              <a:ext cx="6336876" cy="2016224"/>
            </a:xfrm>
            <a:prstGeom prst="rect">
              <a:avLst/>
            </a:prstGeom>
            <a:noFill/>
          </p:spPr>
          <p:txBody>
            <a:bodyPr wrap="square" rtlCol="0" anchor="t">
              <a:noAutofit/>
            </a:bodyPr>
            <a:lstStyle/>
            <a:p>
              <a:pPr defTabSz="9334267">
                <a:tabLst>
                  <a:tab pos="9512062" algn="l"/>
                </a:tabLst>
              </a:pPr>
              <a:r>
                <a:rPr lang="en-US" sz="8800" b="0" dirty="0">
                  <a:solidFill>
                    <a:schemeClr val="bg1"/>
                  </a:solidFill>
                  <a:latin typeface="+mj-lt"/>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464307" y="-1291323"/>
              <a:ext cx="879475" cy="837654"/>
            </a:xfrm>
            <a:prstGeom prst="rect">
              <a:avLst/>
            </a:prstGeom>
            <a:noFill/>
          </p:spPr>
          <p:txBody>
            <a:bodyPr wrap="none" rtlCol="0" anchor="ctr">
              <a:noAutofit/>
            </a:bodyPr>
            <a:lstStyle/>
            <a:p>
              <a:pPr algn="l"/>
              <a:r>
                <a:rPr lang="en-US" sz="8800" b="1" dirty="0">
                  <a:solidFill>
                    <a:schemeClr val="accent3"/>
                  </a:solidFill>
                  <a:latin typeface="+mj-lt"/>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dirty="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710875" y="719932"/>
            <a:ext cx="10760400" cy="5154056"/>
            <a:chOff x="1463184" y="1896049"/>
            <a:chExt cx="6341745" cy="5154056"/>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463653" y="5969985"/>
              <a:ext cx="6341276" cy="1080120"/>
            </a:xfrm>
            <a:prstGeom prst="rect">
              <a:avLst/>
            </a:prstGeom>
            <a:noFill/>
          </p:spPr>
          <p:txBody>
            <a:bodyPr wrap="square" rtlCol="0" anchor="t">
              <a:noAutofit/>
            </a:bodyPr>
            <a:lstStyle/>
            <a:p>
              <a:pPr defTabSz="9334267">
                <a:tabLst>
                  <a:tab pos="9512062" algn="l"/>
                </a:tabLst>
              </a:pPr>
              <a:r>
                <a:rPr lang="en-US" sz="6000" b="1" dirty="0">
                  <a:solidFill>
                    <a:schemeClr val="accent3"/>
                  </a:solidFill>
                  <a:latin typeface="+mj-lt"/>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463184" y="1896049"/>
              <a:ext cx="879941" cy="837654"/>
            </a:xfrm>
            <a:prstGeom prst="rect">
              <a:avLst/>
            </a:prstGeom>
            <a:noFill/>
          </p:spPr>
          <p:txBody>
            <a:bodyPr wrap="none" rtlCol="0" anchor="ctr">
              <a:noAutofit/>
            </a:bodyPr>
            <a:lstStyle/>
            <a:p>
              <a:pPr algn="l"/>
              <a:r>
                <a:rPr lang="en-US" sz="8800" b="1" dirty="0">
                  <a:solidFill>
                    <a:schemeClr val="accent3"/>
                  </a:solidFill>
                  <a:latin typeface="+mj-lt"/>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dirty="0">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rgbClr val="000000">
                      <a:alpha val="0"/>
                    </a:srgbClr>
                  </a:solidFill>
                </a:rPr>
                <a:t>&lt;DURATION&gt;</a:t>
              </a:r>
            </a:p>
          </p:txBody>
        </p:sp>
      </p:grpSp>
      <p:sp>
        <p:nvSpPr>
          <p:cNvPr id="16" name="Date Placeholder 3">
            <a:extLst>
              <a:ext uri="{FF2B5EF4-FFF2-40B4-BE49-F238E27FC236}">
                <a16:creationId xmlns:a16="http://schemas.microsoft.com/office/drawing/2014/main" id="{9DD49B7C-35D2-4BFC-B626-23B04DABA913}"/>
              </a:ext>
            </a:extLst>
          </p:cNvPr>
          <p:cNvSpPr>
            <a:spLocks noGrp="1"/>
          </p:cNvSpPr>
          <p:nvPr>
            <p:ph type="dt" sz="half" idx="25"/>
          </p:nvPr>
        </p:nvSpPr>
        <p:spPr bwMode="white">
          <a:xfrm>
            <a:off x="1116000" y="6433200"/>
            <a:ext cx="2020900" cy="180000"/>
          </a:xfrm>
        </p:spPr>
        <p:txBody>
          <a:bodyPr/>
          <a:lstStyle>
            <a:lvl1pPr>
              <a:defRPr>
                <a:solidFill>
                  <a:schemeClr val="bg1"/>
                </a:solidFill>
              </a:defRPr>
            </a:lvl1pPr>
          </a:lstStyle>
          <a:p>
            <a:endParaRPr lang="en-GB" dirty="0"/>
          </a:p>
        </p:txBody>
      </p:sp>
      <p:sp>
        <p:nvSpPr>
          <p:cNvPr id="17" name="Footer Placeholder 4">
            <a:extLst>
              <a:ext uri="{FF2B5EF4-FFF2-40B4-BE49-F238E27FC236}">
                <a16:creationId xmlns:a16="http://schemas.microsoft.com/office/drawing/2014/main" id="{874C242A-3B8C-4E5E-80D7-99C840820E96}"/>
              </a:ext>
            </a:extLst>
          </p:cNvPr>
          <p:cNvSpPr>
            <a:spLocks noGrp="1"/>
          </p:cNvSpPr>
          <p:nvPr>
            <p:ph type="ftr" sz="quarter" idx="26"/>
          </p:nvPr>
        </p:nvSpPr>
        <p:spPr bwMode="white">
          <a:xfrm>
            <a:off x="9055102" y="6433200"/>
            <a:ext cx="2412998" cy="180000"/>
          </a:xfrm>
        </p:spPr>
        <p:txBody>
          <a:bodyPr/>
          <a:lstStyle>
            <a:lvl1pPr>
              <a:defRPr>
                <a:solidFill>
                  <a:schemeClr val="bg1"/>
                </a:solidFill>
              </a:defRPr>
            </a:lvl1pPr>
          </a:lstStyle>
          <a:p>
            <a:r>
              <a:rPr lang="en-GB"/>
              <a:t>© 2023 JHF, PRHI &amp; WHAMglobal</a:t>
            </a:r>
            <a:endParaRPr lang="en-GB" dirty="0"/>
          </a:p>
        </p:txBody>
      </p:sp>
      <p:sp>
        <p:nvSpPr>
          <p:cNvPr id="18" name="Slide Number Placeholder 5">
            <a:extLst>
              <a:ext uri="{FF2B5EF4-FFF2-40B4-BE49-F238E27FC236}">
                <a16:creationId xmlns:a16="http://schemas.microsoft.com/office/drawing/2014/main" id="{37DE3AC3-07AB-4849-A3F6-1AEDD07016F0}"/>
              </a:ext>
            </a:extLst>
          </p:cNvPr>
          <p:cNvSpPr>
            <a:spLocks noGrp="1"/>
          </p:cNvSpPr>
          <p:nvPr>
            <p:ph type="sldNum" sz="quarter" idx="27"/>
          </p:nvPr>
        </p:nvSpPr>
        <p:spPr bwMode="white">
          <a:xfrm>
            <a:off x="720000" y="6433200"/>
            <a:ext cx="396000" cy="180000"/>
          </a:xfrm>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204257411"/>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1B75BC"/>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cap="none" baseline="0"/>
            </a:lvl1pPr>
          </a:lstStyle>
          <a:p>
            <a:r>
              <a:rPr lang="en-US"/>
              <a:t>© 2022 JHF, PRHI &amp; WHAMglobal</a:t>
            </a:r>
            <a:endParaRPr lang="en-US" dirty="0"/>
          </a:p>
        </p:txBody>
      </p:sp>
      <p:sp>
        <p:nvSpPr>
          <p:cNvPr id="6" name="Slide Number Placeholder 5"/>
          <p:cNvSpPr>
            <a:spLocks noGrp="1"/>
          </p:cNvSpPr>
          <p:nvPr>
            <p:ph type="sldNum" sz="quarter" idx="12"/>
          </p:nvPr>
        </p:nvSpPr>
        <p:spPr/>
        <p:txBody>
          <a:bodyPr/>
          <a:lstStyle/>
          <a:p>
            <a:fld id="{E7000212-68E8-4E0F-BB6F-A6238CCAF7D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208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Clr>
                <a:srgbClr val="D56283"/>
              </a:buClr>
              <a:buFont typeface="Arial" panose="020B0604020202020204"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baseline="0"/>
            </a:lvl1pPr>
          </a:lstStyle>
          <a:p>
            <a:r>
              <a:rPr lang="en-US"/>
              <a:t>© 2022 JHF, PRHI &amp; WHAMglobal</a:t>
            </a:r>
            <a:endParaRPr lang="en-US" dirty="0"/>
          </a:p>
        </p:txBody>
      </p:sp>
      <p:sp>
        <p:nvSpPr>
          <p:cNvPr id="6" name="Slide Number Placeholder 5"/>
          <p:cNvSpPr>
            <a:spLocks noGrp="1"/>
          </p:cNvSpPr>
          <p:nvPr>
            <p:ph type="sldNum" sz="quarter" idx="12"/>
          </p:nvPr>
        </p:nvSpPr>
        <p:spPr/>
        <p:txBody>
          <a:bodyPr/>
          <a:lstStyle/>
          <a:p>
            <a:fld id="{E7000212-68E8-4E0F-BB6F-A6238CCAF7D0}" type="slidenum">
              <a:rPr lang="en-US" smtClean="0"/>
              <a:t>‹#›</a:t>
            </a:fld>
            <a:endParaRPr lang="en-US"/>
          </a:p>
        </p:txBody>
      </p:sp>
    </p:spTree>
    <p:extLst>
      <p:ext uri="{BB962C8B-B14F-4D97-AF65-F5344CB8AC3E}">
        <p14:creationId xmlns:p14="http://schemas.microsoft.com/office/powerpoint/2010/main" val="4087187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rgbClr val="1B75BC"/>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rgbClr val="D56283"/>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baseline="0"/>
            </a:lvl1pPr>
          </a:lstStyle>
          <a:p>
            <a:r>
              <a:rPr lang="en-US"/>
              <a:t>© 2022 JHF, PRHI &amp; WHAMglobal</a:t>
            </a:r>
            <a:endParaRPr lang="en-US" dirty="0"/>
          </a:p>
        </p:txBody>
      </p:sp>
      <p:sp>
        <p:nvSpPr>
          <p:cNvPr id="6" name="Slide Number Placeholder 5"/>
          <p:cNvSpPr>
            <a:spLocks noGrp="1"/>
          </p:cNvSpPr>
          <p:nvPr>
            <p:ph type="sldNum" sz="quarter" idx="12"/>
          </p:nvPr>
        </p:nvSpPr>
        <p:spPr/>
        <p:txBody>
          <a:bodyPr/>
          <a:lstStyle/>
          <a:p>
            <a:fld id="{E7000212-68E8-4E0F-BB6F-A6238CCAF7D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43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lvl1pPr>
              <a:defRPr baseline="0"/>
            </a:lvl1pPr>
          </a:lstStyle>
          <a:p>
            <a:r>
              <a:rPr lang="en-US"/>
              <a:t>© 2023 JHF, PRHI &amp; WHAMglobal</a:t>
            </a:r>
            <a:endParaRPr lang="en-US" dirty="0"/>
          </a:p>
        </p:txBody>
      </p:sp>
      <p:sp>
        <p:nvSpPr>
          <p:cNvPr id="5" name="Slide Number Placeholder 4"/>
          <p:cNvSpPr>
            <a:spLocks noGrp="1"/>
          </p:cNvSpPr>
          <p:nvPr>
            <p:ph type="sldNum" sz="quarter" idx="12"/>
          </p:nvPr>
        </p:nvSpPr>
        <p:spPr/>
        <p:txBody>
          <a:bodyPr/>
          <a:lstStyle/>
          <a:p>
            <a:fld id="{E7000212-68E8-4E0F-BB6F-A6238CCAF7D0}" type="slidenum">
              <a:rPr lang="en-US" smtClean="0"/>
              <a:t>‹#›</a:t>
            </a:fld>
            <a:endParaRPr lang="en-US" dirty="0"/>
          </a:p>
        </p:txBody>
      </p:sp>
    </p:spTree>
    <p:extLst>
      <p:ext uri="{BB962C8B-B14F-4D97-AF65-F5344CB8AC3E}">
        <p14:creationId xmlns:p14="http://schemas.microsoft.com/office/powerpoint/2010/main" val="505787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baseline="0"/>
            </a:lvl1pPr>
          </a:lstStyle>
          <a:p>
            <a:r>
              <a:rPr lang="en-US"/>
              <a:t>© 2022 JHF, PRHI &amp; WHAMglobal</a:t>
            </a:r>
            <a:endParaRPr lang="en-US" dirty="0"/>
          </a:p>
        </p:txBody>
      </p:sp>
      <p:sp>
        <p:nvSpPr>
          <p:cNvPr id="7" name="Slide Number Placeholder 6"/>
          <p:cNvSpPr>
            <a:spLocks noGrp="1"/>
          </p:cNvSpPr>
          <p:nvPr>
            <p:ph type="sldNum" sz="quarter" idx="12"/>
          </p:nvPr>
        </p:nvSpPr>
        <p:spPr/>
        <p:txBody>
          <a:bodyPr/>
          <a:lstStyle/>
          <a:p>
            <a:fld id="{E7000212-68E8-4E0F-BB6F-A6238CCAF7D0}" type="slidenum">
              <a:rPr lang="en-US" smtClean="0"/>
              <a:t>‹#›</a:t>
            </a:fld>
            <a:endParaRPr lang="en-US"/>
          </a:p>
        </p:txBody>
      </p:sp>
    </p:spTree>
    <p:extLst>
      <p:ext uri="{BB962C8B-B14F-4D97-AF65-F5344CB8AC3E}">
        <p14:creationId xmlns:p14="http://schemas.microsoft.com/office/powerpoint/2010/main" val="2823878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rgbClr val="D562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rgbClr val="D562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baseline="0"/>
            </a:lvl1pPr>
          </a:lstStyle>
          <a:p>
            <a:r>
              <a:rPr lang="en-US"/>
              <a:t>© 2022 JHF, PRHI &amp; WHAMglobal</a:t>
            </a:r>
            <a:endParaRPr lang="en-US" dirty="0"/>
          </a:p>
        </p:txBody>
      </p:sp>
      <p:sp>
        <p:nvSpPr>
          <p:cNvPr id="9" name="Slide Number Placeholder 8"/>
          <p:cNvSpPr>
            <a:spLocks noGrp="1"/>
          </p:cNvSpPr>
          <p:nvPr>
            <p:ph type="sldNum" sz="quarter" idx="12"/>
          </p:nvPr>
        </p:nvSpPr>
        <p:spPr/>
        <p:txBody>
          <a:bodyPr/>
          <a:lstStyle/>
          <a:p>
            <a:fld id="{E7000212-68E8-4E0F-BB6F-A6238CCAF7D0}" type="slidenum">
              <a:rPr lang="en-US" smtClean="0"/>
              <a:t>‹#›</a:t>
            </a:fld>
            <a:endParaRPr lang="en-US"/>
          </a:p>
        </p:txBody>
      </p:sp>
    </p:spTree>
    <p:extLst>
      <p:ext uri="{BB962C8B-B14F-4D97-AF65-F5344CB8AC3E}">
        <p14:creationId xmlns:p14="http://schemas.microsoft.com/office/powerpoint/2010/main" val="2650892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baseline="0"/>
            </a:lvl1pPr>
          </a:lstStyle>
          <a:p>
            <a:r>
              <a:rPr lang="en-US"/>
              <a:t>© 2022 JHF, PRHI &amp; WHAMglobal</a:t>
            </a:r>
            <a:endParaRPr lang="en-US" dirty="0"/>
          </a:p>
        </p:txBody>
      </p:sp>
      <p:sp>
        <p:nvSpPr>
          <p:cNvPr id="5" name="Slide Number Placeholder 4"/>
          <p:cNvSpPr>
            <a:spLocks noGrp="1"/>
          </p:cNvSpPr>
          <p:nvPr>
            <p:ph type="sldNum" sz="quarter" idx="12"/>
          </p:nvPr>
        </p:nvSpPr>
        <p:spPr/>
        <p:txBody>
          <a:bodyPr/>
          <a:lstStyle/>
          <a:p>
            <a:fld id="{E7000212-68E8-4E0F-BB6F-A6238CCAF7D0}" type="slidenum">
              <a:rPr lang="en-US" smtClean="0"/>
              <a:t>‹#›</a:t>
            </a:fld>
            <a:endParaRPr lang="en-US"/>
          </a:p>
        </p:txBody>
      </p:sp>
    </p:spTree>
    <p:extLst>
      <p:ext uri="{BB962C8B-B14F-4D97-AF65-F5344CB8AC3E}">
        <p14:creationId xmlns:p14="http://schemas.microsoft.com/office/powerpoint/2010/main" val="2911979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baseline="0">
                <a:solidFill>
                  <a:srgbClr val="FFFFFF"/>
                </a:solidFill>
              </a:defRPr>
            </a:lvl1pPr>
          </a:lstStyle>
          <a:p>
            <a:r>
              <a:rPr lang="en-US"/>
              <a:t>© 2022 JHF, PRHI &amp; WHAMglobal</a:t>
            </a:r>
            <a:endParaRPr lang="en-US" dirty="0"/>
          </a:p>
        </p:txBody>
      </p:sp>
      <p:sp>
        <p:nvSpPr>
          <p:cNvPr id="9" name="Slide Number Placeholder 8"/>
          <p:cNvSpPr>
            <a:spLocks noGrp="1"/>
          </p:cNvSpPr>
          <p:nvPr>
            <p:ph type="sldNum" sz="quarter" idx="12"/>
          </p:nvPr>
        </p:nvSpPr>
        <p:spPr/>
        <p:txBody>
          <a:bodyPr/>
          <a:lstStyle/>
          <a:p>
            <a:fld id="{E7000212-68E8-4E0F-BB6F-A6238CCAF7D0}" type="slidenum">
              <a:rPr lang="en-US" smtClean="0"/>
              <a:t>‹#›</a:t>
            </a:fld>
            <a:endParaRPr lang="en-US"/>
          </a:p>
        </p:txBody>
      </p:sp>
    </p:spTree>
    <p:extLst>
      <p:ext uri="{BB962C8B-B14F-4D97-AF65-F5344CB8AC3E}">
        <p14:creationId xmlns:p14="http://schemas.microsoft.com/office/powerpoint/2010/main" val="207307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11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cap="none" baseline="0">
                <a:solidFill>
                  <a:schemeClr val="tx1"/>
                </a:solidFill>
              </a:defRPr>
            </a:lvl1pPr>
          </a:lstStyle>
          <a:p>
            <a:r>
              <a:rPr lang="en-US"/>
              <a:t>© 2022 JHF, PRHI &amp; WHAMglobal</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7000212-68E8-4E0F-BB6F-A6238CCAF7D0}" type="slidenum">
              <a:rPr lang="en-US" smtClean="0"/>
              <a:pPr/>
              <a:t>‹#›</a:t>
            </a:fld>
            <a:endParaRPr lang="en-US"/>
          </a:p>
        </p:txBody>
      </p:sp>
    </p:spTree>
    <p:extLst>
      <p:ext uri="{BB962C8B-B14F-4D97-AF65-F5344CB8AC3E}">
        <p14:creationId xmlns:p14="http://schemas.microsoft.com/office/powerpoint/2010/main" val="856610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cap="none" baseline="0"/>
            </a:lvl1pPr>
          </a:lstStyle>
          <a:p>
            <a:r>
              <a:rPr lang="en-US"/>
              <a:t>© 2022 JHF, PRHI &amp; WHAMglobal</a:t>
            </a:r>
          </a:p>
        </p:txBody>
      </p:sp>
      <p:sp>
        <p:nvSpPr>
          <p:cNvPr id="7" name="Slide Number Placeholder 6"/>
          <p:cNvSpPr>
            <a:spLocks noGrp="1"/>
          </p:cNvSpPr>
          <p:nvPr>
            <p:ph type="sldNum" sz="quarter" idx="12"/>
          </p:nvPr>
        </p:nvSpPr>
        <p:spPr/>
        <p:txBody>
          <a:bodyPr/>
          <a:lstStyle/>
          <a:p>
            <a:fld id="{E7000212-68E8-4E0F-BB6F-A6238CCAF7D0}" type="slidenum">
              <a:rPr lang="en-US" smtClean="0"/>
              <a:t>‹#›</a:t>
            </a:fld>
            <a:endParaRPr lang="en-US"/>
          </a:p>
        </p:txBody>
      </p:sp>
    </p:spTree>
    <p:extLst>
      <p:ext uri="{BB962C8B-B14F-4D97-AF65-F5344CB8AC3E}">
        <p14:creationId xmlns:p14="http://schemas.microsoft.com/office/powerpoint/2010/main" val="15197903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cap="none" baseline="0"/>
            </a:lvl1pPr>
          </a:lstStyle>
          <a:p>
            <a:r>
              <a:rPr lang="en-US"/>
              <a:t>© 2022 JHF, PRHI &amp; WHAMglobal</a:t>
            </a:r>
          </a:p>
        </p:txBody>
      </p:sp>
      <p:sp>
        <p:nvSpPr>
          <p:cNvPr id="6" name="Slide Number Placeholder 5"/>
          <p:cNvSpPr>
            <a:spLocks noGrp="1"/>
          </p:cNvSpPr>
          <p:nvPr>
            <p:ph type="sldNum" sz="quarter" idx="12"/>
          </p:nvPr>
        </p:nvSpPr>
        <p:spPr/>
        <p:txBody>
          <a:bodyPr/>
          <a:lstStyle/>
          <a:p>
            <a:fld id="{E7000212-68E8-4E0F-BB6F-A6238CCAF7D0}" type="slidenum">
              <a:rPr lang="en-US" smtClean="0"/>
              <a:t>‹#›</a:t>
            </a:fld>
            <a:endParaRPr lang="en-US"/>
          </a:p>
        </p:txBody>
      </p:sp>
    </p:spTree>
    <p:extLst>
      <p:ext uri="{BB962C8B-B14F-4D97-AF65-F5344CB8AC3E}">
        <p14:creationId xmlns:p14="http://schemas.microsoft.com/office/powerpoint/2010/main" val="31365499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117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Graph an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3200" y="152400"/>
            <a:ext cx="11684000" cy="685800"/>
          </a:xfrm>
          <a:prstGeom prst="rect">
            <a:avLst/>
          </a:prstGeom>
        </p:spPr>
        <p:txBody>
          <a:bodyPr>
            <a:normAutofit/>
          </a:bodyPr>
          <a:lstStyle>
            <a:lvl1pPr algn="l">
              <a:defRPr b="0">
                <a:solidFill>
                  <a:srgbClr val="006CA3"/>
                </a:solidFill>
                <a:latin typeface="Arial" panose="020B0604020202020204" pitchFamily="34" charset="0"/>
                <a:cs typeface="Arial" panose="020B0604020202020204" pitchFamily="34" charset="0"/>
              </a:defRPr>
            </a:lvl1pPr>
          </a:lstStyle>
          <a:p>
            <a:r>
              <a:rPr lang="en-US" dirty="0"/>
              <a:t>Title</a:t>
            </a:r>
          </a:p>
        </p:txBody>
      </p:sp>
      <p:sp>
        <p:nvSpPr>
          <p:cNvPr id="5" name="Content Placeholder 2"/>
          <p:cNvSpPr>
            <a:spLocks noGrp="1"/>
          </p:cNvSpPr>
          <p:nvPr>
            <p:ph idx="1" hasCustomPrompt="1"/>
          </p:nvPr>
        </p:nvSpPr>
        <p:spPr>
          <a:xfrm>
            <a:off x="203200" y="1219201"/>
            <a:ext cx="11684000" cy="4038600"/>
          </a:xfrm>
          <a:prstGeom prst="rect">
            <a:avLst/>
          </a:prstGeom>
        </p:spPr>
        <p:txBody>
          <a:bodyPr/>
          <a:lstStyle>
            <a:lvl1pPr marL="0" indent="0">
              <a:buClr>
                <a:srgbClr val="508CA4"/>
              </a:buClr>
              <a:buSzPct val="80000"/>
              <a:buFont typeface="Wingdings" panose="05000000000000000000" pitchFamily="2" charset="2"/>
              <a:buNone/>
              <a:defRPr sz="2400" baseline="0">
                <a:solidFill>
                  <a:srgbClr val="373737"/>
                </a:solidFill>
                <a:latin typeface="Arial" panose="020B0604020202020204" pitchFamily="34" charset="0"/>
                <a:cs typeface="Arial" panose="020B0604020202020204" pitchFamily="34" charset="0"/>
              </a:defRPr>
            </a:lvl1pPr>
            <a:lvl2pPr marL="742950" indent="-285750">
              <a:buClr>
                <a:srgbClr val="508CA4"/>
              </a:buClr>
              <a:buSzPct val="100000"/>
              <a:buFont typeface="Wingdings" panose="05000000000000000000" pitchFamily="2" charset="2"/>
              <a:buChar char="§"/>
              <a:defRPr sz="2000">
                <a:solidFill>
                  <a:srgbClr val="373737"/>
                </a:solidFill>
                <a:latin typeface="Arial" panose="020B0604020202020204" pitchFamily="34" charset="0"/>
                <a:cs typeface="Arial" panose="020B0604020202020204" pitchFamily="34" charset="0"/>
              </a:defRPr>
            </a:lvl2pPr>
            <a:lvl3pPr marL="1143000" indent="-228600">
              <a:buClr>
                <a:srgbClr val="008551"/>
              </a:buClr>
              <a:buFont typeface="Wingdings" panose="05000000000000000000" pitchFamily="2" charset="2"/>
              <a:buChar char="§"/>
              <a:defRPr sz="1700" baseline="0">
                <a:solidFill>
                  <a:srgbClr val="373737"/>
                </a:solidFill>
                <a:latin typeface="Arial" panose="020B0604020202020204" pitchFamily="34" charset="0"/>
                <a:cs typeface="Arial" panose="020B0604020202020204" pitchFamily="34" charset="0"/>
              </a:defRPr>
            </a:lvl3pPr>
            <a:lvl4pPr marL="1600200" indent="-228600">
              <a:buClr>
                <a:srgbClr val="508CA4"/>
              </a:buClr>
              <a:buSzPct val="100000"/>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4pPr>
            <a:lvl5pPr marL="2057400" indent="-228600">
              <a:buClr>
                <a:srgbClr val="008559"/>
              </a:buClr>
              <a:buSzPct val="100000"/>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5pPr>
          </a:lstStyle>
          <a:p>
            <a:pPr lvl="0"/>
            <a:r>
              <a:rPr lang="en-US" dirty="0"/>
              <a:t>Insert Graph or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hasCustomPrompt="1"/>
          </p:nvPr>
        </p:nvSpPr>
        <p:spPr>
          <a:xfrm>
            <a:off x="203200" y="5334000"/>
            <a:ext cx="11684000" cy="990600"/>
          </a:xfrm>
          <a:prstGeom prst="rect">
            <a:avLst/>
          </a:prstGeom>
        </p:spPr>
        <p:txBody>
          <a:bodyPr/>
          <a:lstStyle>
            <a:lvl1pPr marL="0" indent="0">
              <a:buClr>
                <a:srgbClr val="508CA4"/>
              </a:buClr>
              <a:buSzPct val="80000"/>
              <a:buFont typeface="Wingdings" panose="05000000000000000000" pitchFamily="2" charset="2"/>
              <a:buNone/>
              <a:defRPr sz="2000" baseline="0">
                <a:solidFill>
                  <a:srgbClr val="373737"/>
                </a:solidFill>
                <a:latin typeface="Arial" panose="020B0604020202020204" pitchFamily="34" charset="0"/>
                <a:cs typeface="Arial" panose="020B0604020202020204" pitchFamily="34" charset="0"/>
              </a:defRPr>
            </a:lvl1pPr>
            <a:lvl2pPr marL="742950" indent="-285750">
              <a:buClr>
                <a:srgbClr val="508CA4"/>
              </a:buClr>
              <a:buSzPct val="100000"/>
              <a:buFont typeface="Wingdings" panose="05000000000000000000" pitchFamily="2" charset="2"/>
              <a:buChar char="§"/>
              <a:defRPr sz="1700">
                <a:solidFill>
                  <a:srgbClr val="373737"/>
                </a:solidFill>
                <a:latin typeface="Arial" panose="020B0604020202020204" pitchFamily="34" charset="0"/>
                <a:cs typeface="Arial" panose="020B0604020202020204" pitchFamily="34" charset="0"/>
              </a:defRPr>
            </a:lvl2pPr>
            <a:lvl3pPr marL="1143000" indent="-228600">
              <a:buClr>
                <a:srgbClr val="008551"/>
              </a:buClr>
              <a:buFont typeface="Wingdings" panose="05000000000000000000" pitchFamily="2" charset="2"/>
              <a:buChar char="§"/>
              <a:defRPr sz="1700" baseline="0">
                <a:solidFill>
                  <a:srgbClr val="373737"/>
                </a:solidFill>
                <a:latin typeface="Arial" panose="020B0604020202020204" pitchFamily="34" charset="0"/>
                <a:cs typeface="Arial" panose="020B0604020202020204" pitchFamily="34" charset="0"/>
              </a:defRPr>
            </a:lvl3pPr>
            <a:lvl4pPr marL="1600200" indent="-228600">
              <a:buClr>
                <a:srgbClr val="508CA4"/>
              </a:buClr>
              <a:buSzPct val="100000"/>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4pPr>
            <a:lvl5pPr marL="2057400" indent="-228600">
              <a:buClr>
                <a:srgbClr val="008559"/>
              </a:buClr>
              <a:buSzPct val="100000"/>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5pPr>
          </a:lstStyle>
          <a:p>
            <a:pPr lvl="0"/>
            <a:r>
              <a:rPr lang="en-US" dirty="0"/>
              <a:t>Insert Text</a:t>
            </a:r>
          </a:p>
          <a:p>
            <a:pPr lvl="1"/>
            <a:r>
              <a:rPr lang="en-US" dirty="0"/>
              <a:t>Second level</a:t>
            </a:r>
          </a:p>
        </p:txBody>
      </p:sp>
      <p:sp>
        <p:nvSpPr>
          <p:cNvPr id="8" name="Text Placeholder 4"/>
          <p:cNvSpPr>
            <a:spLocks noGrp="1"/>
          </p:cNvSpPr>
          <p:nvPr>
            <p:ph type="body" sz="quarter" idx="11" hasCustomPrompt="1"/>
          </p:nvPr>
        </p:nvSpPr>
        <p:spPr>
          <a:xfrm>
            <a:off x="203200" y="6324600"/>
            <a:ext cx="8331200" cy="304800"/>
          </a:xfrm>
          <a:prstGeom prst="rect">
            <a:avLst/>
          </a:prstGeom>
        </p:spPr>
        <p:txBody>
          <a:bodyPr>
            <a:normAutofit/>
          </a:bodyPr>
          <a:lstStyle>
            <a:lvl1pPr marL="0" indent="0">
              <a:buFontTx/>
              <a:buNone/>
              <a:defRPr sz="1000">
                <a:solidFill>
                  <a:srgbClr val="373737"/>
                </a:solidFill>
                <a:latin typeface="Arial" panose="020B0604020202020204" pitchFamily="34" charset="0"/>
                <a:cs typeface="Arial" panose="020B0604020202020204" pitchFamily="34" charset="0"/>
              </a:defRPr>
            </a:lvl1pPr>
          </a:lstStyle>
          <a:p>
            <a:pPr lvl="0"/>
            <a:r>
              <a:rPr lang="en-US" dirty="0"/>
              <a:t>Add References</a:t>
            </a:r>
          </a:p>
        </p:txBody>
      </p:sp>
    </p:spTree>
    <p:extLst>
      <p:ext uri="{BB962C8B-B14F-4D97-AF65-F5344CB8AC3E}">
        <p14:creationId xmlns:p14="http://schemas.microsoft.com/office/powerpoint/2010/main" val="237898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baseline="0">
                <a:solidFill>
                  <a:srgbClr val="FFFFFF"/>
                </a:solidFill>
              </a:defRPr>
            </a:lvl1pPr>
          </a:lstStyle>
          <a:p>
            <a:r>
              <a:rPr lang="en-US"/>
              <a:t>© 2023 JHF, PRHI &amp; WHAMglobal</a:t>
            </a:r>
            <a:endParaRPr lang="en-US" dirty="0"/>
          </a:p>
        </p:txBody>
      </p:sp>
      <p:sp>
        <p:nvSpPr>
          <p:cNvPr id="9" name="Slide Number Placeholder 8"/>
          <p:cNvSpPr>
            <a:spLocks noGrp="1"/>
          </p:cNvSpPr>
          <p:nvPr>
            <p:ph type="sldNum" sz="quarter" idx="12"/>
          </p:nvPr>
        </p:nvSpPr>
        <p:spPr/>
        <p:txBody>
          <a:bodyPr/>
          <a:lstStyle/>
          <a:p>
            <a:fld id="{E7000212-68E8-4E0F-BB6F-A6238CCAF7D0}" type="slidenum">
              <a:rPr lang="en-US" smtClean="0"/>
              <a:t>‹#›</a:t>
            </a:fld>
            <a:endParaRPr lang="en-US" dirty="0"/>
          </a:p>
        </p:txBody>
      </p:sp>
    </p:spTree>
    <p:extLst>
      <p:ext uri="{BB962C8B-B14F-4D97-AF65-F5344CB8AC3E}">
        <p14:creationId xmlns:p14="http://schemas.microsoft.com/office/powerpoint/2010/main" val="3073565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07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cap="none" baseline="0">
                <a:solidFill>
                  <a:schemeClr val="tx1"/>
                </a:solidFill>
              </a:defRPr>
            </a:lvl1pPr>
          </a:lstStyle>
          <a:p>
            <a:r>
              <a:rPr lang="en-US"/>
              <a:t>© 2023 JHF, PRHI &amp; WHAMglobal</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7000212-68E8-4E0F-BB6F-A6238CCAF7D0}" type="slidenum">
              <a:rPr lang="en-US" smtClean="0"/>
              <a:pPr/>
              <a:t>‹#›</a:t>
            </a:fld>
            <a:endParaRPr lang="en-US" dirty="0"/>
          </a:p>
        </p:txBody>
      </p:sp>
    </p:spTree>
    <p:extLst>
      <p:ext uri="{BB962C8B-B14F-4D97-AF65-F5344CB8AC3E}">
        <p14:creationId xmlns:p14="http://schemas.microsoft.com/office/powerpoint/2010/main" val="1139391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tags" Target="../tags/tag5.xml"/><Relationship Id="rId50" Type="http://schemas.openxmlformats.org/officeDocument/2006/relationships/tags" Target="../tags/tag8.xml"/><Relationship Id="rId55" Type="http://schemas.openxmlformats.org/officeDocument/2006/relationships/tags" Target="../tags/tag13.xml"/><Relationship Id="rId63" Type="http://schemas.openxmlformats.org/officeDocument/2006/relationships/tags" Target="../tags/tag21.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tags" Target="../tags/tag3.xml"/><Relationship Id="rId53" Type="http://schemas.openxmlformats.org/officeDocument/2006/relationships/tags" Target="../tags/tag11.xml"/><Relationship Id="rId58" Type="http://schemas.openxmlformats.org/officeDocument/2006/relationships/tags" Target="../tags/tag16.xml"/><Relationship Id="rId66" Type="http://schemas.openxmlformats.org/officeDocument/2006/relationships/tags" Target="../tags/tag24.xml"/><Relationship Id="rId5" Type="http://schemas.openxmlformats.org/officeDocument/2006/relationships/slideLayout" Target="../slideLayouts/slideLayout19.xml"/><Relationship Id="rId61" Type="http://schemas.openxmlformats.org/officeDocument/2006/relationships/tags" Target="../tags/tag19.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theme" Target="../theme/theme2.xml"/><Relationship Id="rId48" Type="http://schemas.openxmlformats.org/officeDocument/2006/relationships/tags" Target="../tags/tag6.xml"/><Relationship Id="rId56" Type="http://schemas.openxmlformats.org/officeDocument/2006/relationships/tags" Target="../tags/tag14.xml"/><Relationship Id="rId64" Type="http://schemas.openxmlformats.org/officeDocument/2006/relationships/tags" Target="../tags/tag22.xml"/><Relationship Id="rId8" Type="http://schemas.openxmlformats.org/officeDocument/2006/relationships/slideLayout" Target="../slideLayouts/slideLayout22.xml"/><Relationship Id="rId51" Type="http://schemas.openxmlformats.org/officeDocument/2006/relationships/tags" Target="../tags/tag9.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tags" Target="../tags/tag4.xml"/><Relationship Id="rId59" Type="http://schemas.openxmlformats.org/officeDocument/2006/relationships/tags" Target="../tags/tag17.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tags" Target="../tags/tag12.xml"/><Relationship Id="rId62" Type="http://schemas.openxmlformats.org/officeDocument/2006/relationships/tags" Target="../tags/tag2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tags" Target="../tags/tag7.xml"/><Relationship Id="rId57" Type="http://schemas.openxmlformats.org/officeDocument/2006/relationships/tags" Target="../tags/tag15.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tags" Target="../tags/tag2.xml"/><Relationship Id="rId52" Type="http://schemas.openxmlformats.org/officeDocument/2006/relationships/tags" Target="../tags/tag10.xml"/><Relationship Id="rId60" Type="http://schemas.openxmlformats.org/officeDocument/2006/relationships/tags" Target="../tags/tag18.xml"/><Relationship Id="rId65" Type="http://schemas.openxmlformats.org/officeDocument/2006/relationships/tags" Target="../tags/tag2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none" baseline="0">
                <a:solidFill>
                  <a:srgbClr val="FFFFFF"/>
                </a:solidFill>
              </a:defRPr>
            </a:lvl1pPr>
          </a:lstStyle>
          <a:p>
            <a:r>
              <a:rPr lang="en-US"/>
              <a:t>© 2023 JHF, PRHI &amp; WHAMglobal</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000212-68E8-4E0F-BB6F-A6238CCAF7D0}"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7319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58" r:id="rId14"/>
  </p:sldLayoutIdLst>
  <p:hf hdr="0" dt="0"/>
  <p:txStyles>
    <p:titleStyle>
      <a:lvl1pPr algn="l" defTabSz="914400" rtl="0" eaLnBrk="1" latinLnBrk="0" hangingPunct="1">
        <a:lnSpc>
          <a:spcPct val="85000"/>
        </a:lnSpc>
        <a:spcBef>
          <a:spcPct val="0"/>
        </a:spcBef>
        <a:buNone/>
        <a:defRPr sz="4800" kern="1200" spc="-50" baseline="0">
          <a:solidFill>
            <a:srgbClr val="1B75BC"/>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D5628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20000" y="720000"/>
            <a:ext cx="10748100" cy="993600"/>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720000" y="1713600"/>
            <a:ext cx="10748100" cy="4420500"/>
          </a:xfrm>
          <a:prstGeom prst="rect">
            <a:avLst/>
          </a:prstGeom>
        </p:spPr>
        <p:txBody>
          <a:bodyPr vert="horz" lIns="0" tIns="0" rIns="0" bIns="0" rtlCol="0">
            <a:noAutofit/>
          </a:bodyPr>
          <a:lstStyle/>
          <a:p>
            <a:pPr lvl="0"/>
            <a:r>
              <a:rPr lang="en-GB" noProof="0" dirty="0"/>
              <a:t>Level 1 Bullet, 16 pt</a:t>
            </a:r>
          </a:p>
          <a:p>
            <a:pPr lvl="1"/>
            <a:r>
              <a:rPr lang="en-GB" noProof="0" dirty="0"/>
              <a:t>Level 2 Bullet, 14 pt</a:t>
            </a:r>
          </a:p>
          <a:p>
            <a:pPr lvl="2"/>
            <a:r>
              <a:rPr lang="en-GB" noProof="0" dirty="0"/>
              <a:t>Level 3 Bullet, 14 pt</a:t>
            </a:r>
          </a:p>
          <a:p>
            <a:pPr lvl="3"/>
            <a:r>
              <a:rPr lang="en-GB" noProof="0" dirty="0"/>
              <a:t>Level 4 Header, 24 pt</a:t>
            </a:r>
          </a:p>
          <a:p>
            <a:pPr lvl="4"/>
            <a:r>
              <a:rPr lang="en-GB" noProof="0" dirty="0"/>
              <a:t>Level 5 Body text, 16 pt</a:t>
            </a:r>
          </a:p>
          <a:p>
            <a:pPr lvl="5"/>
            <a:r>
              <a:rPr lang="en-GB" noProof="0" dirty="0"/>
              <a:t>Level 6 Sub header, 16 pt</a:t>
            </a:r>
          </a:p>
          <a:p>
            <a:pPr lvl="6"/>
            <a:r>
              <a:rPr lang="en-GB" noProof="0" dirty="0"/>
              <a:t>Level 7 Smaller Body text, 12 </a:t>
            </a:r>
            <a:r>
              <a:rPr lang="en-GB" noProof="0" dirty="0" err="1"/>
              <a:t>pt</a:t>
            </a:r>
            <a:endParaRPr lang="en-GB" noProof="0" dirty="0"/>
          </a:p>
          <a:p>
            <a:pPr marL="136800" marR="0" lvl="7" indent="-136800" algn="l" defTabSz="914400" rtl="0" eaLnBrk="1" fontAlgn="auto" latinLnBrk="0" hangingPunct="1">
              <a:lnSpc>
                <a:spcPct val="90000"/>
              </a:lnSpc>
              <a:spcBef>
                <a:spcPts val="400"/>
              </a:spcBef>
              <a:spcAft>
                <a:spcPts val="100"/>
              </a:spcAft>
              <a:buClrTx/>
              <a:buSzTx/>
              <a:buFont typeface="Arial" panose="020B0604020202020204" pitchFamily="34" charset="0"/>
              <a:buChar char="•"/>
              <a:tabLst/>
              <a:defRPr/>
            </a:pPr>
            <a:r>
              <a:rPr lang="en-GB" noProof="0" dirty="0"/>
              <a:t>Level 8 Smaller Bullet, 12 </a:t>
            </a:r>
            <a:r>
              <a:rPr lang="en-GB" noProof="0" dirty="0" err="1"/>
              <a:t>pt</a:t>
            </a:r>
            <a:endParaRPr lang="en-GB" noProof="0" dirty="0"/>
          </a:p>
          <a:p>
            <a:pPr lvl="7"/>
            <a:endParaRPr lang="en-GB" noProof="0" dirty="0"/>
          </a:p>
          <a:p>
            <a:pPr lvl="8"/>
            <a:r>
              <a:rPr lang="en-GB" noProof="0" dirty="0"/>
              <a:t>Level 9 call out, 75 pt</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1116000" y="6433200"/>
            <a:ext cx="2020900" cy="180000"/>
          </a:xfrm>
          <a:prstGeom prst="rect">
            <a:avLst/>
          </a:prstGeom>
        </p:spPr>
        <p:txBody>
          <a:bodyPr vert="horz" lIns="0" tIns="0" rIns="0" bIns="0" rtlCol="0" anchor="b" anchorCtr="0"/>
          <a:lstStyle>
            <a:lvl1pPr algn="l">
              <a:defRPr sz="800">
                <a:solidFill>
                  <a:schemeClr val="accent1"/>
                </a:solidFill>
                <a:latin typeface="+mj-lt"/>
              </a:defRPr>
            </a:lvl1pPr>
          </a:lstStyle>
          <a:p>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9055102" y="6433200"/>
            <a:ext cx="2412998" cy="180000"/>
          </a:xfrm>
          <a:prstGeom prst="rect">
            <a:avLst/>
          </a:prstGeom>
        </p:spPr>
        <p:txBody>
          <a:bodyPr vert="horz" lIns="0" tIns="0" rIns="0" bIns="0" rtlCol="0" anchor="b" anchorCtr="0"/>
          <a:lstStyle>
            <a:lvl1pPr algn="r">
              <a:defRPr sz="800">
                <a:solidFill>
                  <a:schemeClr val="accent1"/>
                </a:solidFill>
                <a:latin typeface="+mj-lt"/>
              </a:defRPr>
            </a:lvl1pPr>
          </a:lstStyle>
          <a:p>
            <a:r>
              <a:rPr lang="en-GB"/>
              <a:t>© 2023 JHF, PRHI &amp; WHAMglobal</a:t>
            </a:r>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720000" y="6433200"/>
            <a:ext cx="396000" cy="180000"/>
          </a:xfrm>
          <a:prstGeom prst="rect">
            <a:avLst/>
          </a:prstGeom>
        </p:spPr>
        <p:txBody>
          <a:bodyPr vert="horz" lIns="0" tIns="0" rIns="0" bIns="0" rtlCol="0" anchor="b" anchorCtr="0"/>
          <a:lstStyle>
            <a:lvl1pPr algn="l">
              <a:defRPr sz="800">
                <a:solidFill>
                  <a:schemeClr val="accent1"/>
                </a:solidFill>
                <a:latin typeface="+mj-lt"/>
              </a:defRPr>
            </a:lvl1pPr>
          </a:lstStyle>
          <a:p>
            <a:fld id="{23AA811B-2EBD-4900-905E-5BE206449611}" type="slidenum">
              <a:rPr lang="en-GB" smtClean="0"/>
              <a:pPr/>
              <a:t>‹#›</a:t>
            </a:fld>
            <a:endParaRPr lang="en-GB" dirty="0"/>
          </a:p>
        </p:txBody>
      </p:sp>
      <p:sp>
        <p:nvSpPr>
          <p:cNvPr id="10" name="[WorkArea]" descr="&lt;?xml version=&quot;1.0&quot; encoding=&quot;utf-16&quot;?&gt;&#10;&lt;GridTheme xmlns:xsi=&quot;http://www.w3.org/2001/XMLSchema-instance&quot; xmlns:xsd=&quot;http://www.w3.org/2001/XMLSchema&quot;&gt;&#10;  &lt;GuideLines /&gt;&#10;  &lt;SubGrids&gt;&#10;    &lt;SubGrid&gt;&#10;      &lt;Left&gt;56.6929131&lt;/Left&gt;&#10;      &lt;Top&gt;56.6929131&lt;/Top&gt;&#10;      &lt;Width&gt;44.56693&lt;/Width&gt;&#10;      &lt;Height&gt;426.614166&lt;/Height&gt;&#10;    &lt;/SubGrid&gt;&#10;    &lt;SubGrid&gt;&#10;      &lt;Left&gt;101.259842&lt;/Left&gt;&#10;      &lt;Top&gt;56.6929131&lt;/Top&gt;&#10;      &lt;Width&gt;28.3464565&lt;/Width&gt;&#10;      &lt;Height&gt;426.614166&lt;/Height&gt;&#10;    &lt;/SubGrid&gt;&#10;    &lt;SubGrid&gt;&#10;      &lt;Left&gt;129.6063&lt;/Left&gt;&#10;      &lt;Top&gt;56.6929131&lt;/Top&gt;&#10;      &lt;Width&gt;44.56693&lt;/Width&gt;&#10;      &lt;Height&gt;426.614166&lt;/Height&gt;&#10;    &lt;/SubGrid&gt;&#10;    &lt;SubGrid&gt;&#10;      &lt;Left&gt;174.173233&lt;/Left&gt;&#10;      &lt;Top&gt;56.6929131&lt;/Top&gt;&#10;      &lt;Width&gt;28.3464565&lt;/Width&gt;&#10;      &lt;Height&gt;426.614166&lt;/Height&gt;&#10;    &lt;/SubGrid&gt;&#10;    &lt;SubGrid&gt;&#10;      &lt;Left&gt;202.519684&lt;/Left&gt;&#10;      &lt;Top&gt;56.6929131&lt;/Top&gt;&#10;      &lt;Width&gt;44.56693&lt;/Width&gt;&#10;      &lt;Height&gt;426.614166&lt;/Height&gt;&#10;    &lt;/SubGrid&gt;&#10;    &lt;SubGrid&gt;&#10;      &lt;Left&gt;247.086609&lt;/Left&gt;&#10;      &lt;Top&gt;56.6929131&lt;/Top&gt;&#10;      &lt;Width&gt;28.3464565&lt;/Width&gt;&#10;      &lt;Height&gt;426.614166&lt;/Height&gt;&#10;    &lt;/SubGrid&gt;&#10;    &lt;SubGrid&gt;&#10;      &lt;Left&gt;275.433075&lt;/Left&gt;&#10;      &lt;Top&gt;56.6929131&lt;/Top&gt;&#10;      &lt;Width&gt;44.56693&lt;/Width&gt;&#10;      &lt;Height&gt;426.614166&lt;/Height&gt;&#10;    &lt;/SubGrid&gt;&#10;    &lt;SubGrid&gt;&#10;      &lt;Left&gt;320&lt;/Left&gt;&#10;      &lt;Top&gt;56.6929131&lt;/Top&gt;&#10;      &lt;Width&gt;28.3464565&lt;/Width&gt;&#10;      &lt;Height&gt;426.614166&lt;/Height&gt;&#10;    &lt;/SubGrid&gt;&#10;    &lt;SubGrid&gt;&#10;      &lt;Left&gt;348.346466&lt;/Left&gt;&#10;      &lt;Top&gt;56.6929131&lt;/Top&gt;&#10;      &lt;Width&gt;44.56693&lt;/Width&gt;&#10;      &lt;Height&gt;426.614166&lt;/Height&gt;&#10;    &lt;/SubGrid&gt;&#10;    &lt;SubGrid&gt;&#10;      &lt;Left&gt;392.9134&lt;/Left&gt;&#10;      &lt;Top&gt;56.6929131&lt;/Top&gt;&#10;      &lt;Width&gt;28.3464565&lt;/Width&gt;&#10;      &lt;Height&gt;426.614166&lt;/Height&gt;&#10;    &lt;/SubGrid&gt;&#10;    &lt;SubGrid&gt;&#10;      &lt;Left&gt;421.259857&lt;/Left&gt;&#10;      &lt;Top&gt;56.6929131&lt;/Top&gt;&#10;      &lt;Width&gt;44.56693&lt;/Width&gt;&#10;      &lt;Height&gt;426.614166&lt;/Height&gt;&#10;    &lt;/SubGrid&gt;&#10;    &lt;SubGrid&gt;&#10;      &lt;Left&gt;465.826782&lt;/Left&gt;&#10;      &lt;Top&gt;56.6929131&lt;/Top&gt;&#10;      &lt;Width&gt;28.3464565&lt;/Width&gt;&#10;      &lt;Height&gt;426.614166&lt;/Height&gt;&#10;    &lt;/SubGrid&gt;&#10;    &lt;SubGrid&gt;&#10;      &lt;Left&gt;494.173218&lt;/Left&gt;&#10;      &lt;Top&gt;56.6929131&lt;/Top&gt;&#10;      &lt;Width&gt;44.56693&lt;/Width&gt;&#10;      &lt;Height&gt;426.614166&lt;/Height&gt;&#10;    &lt;/SubGrid&gt;&#10;    &lt;SubGrid&gt;&#10;      &lt;Left&gt;538.7402&lt;/Left&gt;&#10;      &lt;Top&gt;56.6929131&lt;/Top&gt;&#10;      &lt;Width&gt;28.3464565&lt;/Width&gt;&#10;      &lt;Height&gt;426.614166&lt;/Height&gt;&#10;    &lt;/SubGrid&gt;&#10;    &lt;SubGrid&gt;&#10;      &lt;Left&gt;567.0866&lt;/Left&gt;&#10;      &lt;Top&gt;56.6929131&lt;/Top&gt;&#10;      &lt;Width&gt;44.56693&lt;/Width&gt;&#10;      &lt;Height&gt;426.614166&lt;/Height&gt;&#10;    &lt;/SubGrid&gt;&#10;    &lt;SubGrid&gt;&#10;      &lt;Left&gt;611.653564&lt;/Left&gt;&#10;      &lt;Top&gt;56.6929131&lt;/Top&gt;&#10;      &lt;Width&gt;28.3464565&lt;/Width&gt;&#10;      &lt;Height&gt;426.614166&lt;/Height&gt;&#10;    &lt;/SubGrid&gt;&#10;    &lt;SubGrid&gt;&#10;      &lt;Left&gt;640&lt;/Left&gt;&#10;      &lt;Top&gt;56.6929131&lt;/Top&gt;&#10;      &lt;Width&gt;44.56693&lt;/Width&gt;&#10;      &lt;Height&gt;426.614166&lt;/Height&gt;&#10;    &lt;/SubGrid&gt;&#10;    &lt;SubGrid&gt;&#10;      &lt;Left&gt;684.566956&lt;/Left&gt;&#10;      &lt;Top&gt;56.6929131&lt;/Top&gt;&#10;      &lt;Width&gt;28.3464565&lt;/Width&gt;&#10;      &lt;Height&gt;426.614166&lt;/Height&gt;&#10;    &lt;/SubGrid&gt;&#10;    &lt;SubGrid&gt;&#10;      &lt;Left&gt;712.9134&lt;/Left&gt;&#10;      &lt;Top&gt;56.6929131&lt;/Top&gt;&#10;      &lt;Width&gt;44.56693&lt;/Width&gt;&#10;      &lt;Height&gt;426.614166&lt;/Height&gt;&#10;    &lt;/SubGrid&gt;&#10;    &lt;SubGrid&gt;&#10;      &lt;Left&gt;757.4803&lt;/Left&gt;&#10;      &lt;Top&gt;56.6929131&lt;/Top&gt;&#10;      &lt;Width&gt;28.3464565&lt;/Width&gt;&#10;      &lt;Height&gt;426.614166&lt;/Height&gt;&#10;    &lt;/SubGrid&gt;&#10;    &lt;SubGrid&gt;&#10;      &lt;Left&gt;785.8268&lt;/Left&gt;&#10;      &lt;Top&gt;56.6929131&lt;/Top&gt;&#10;      &lt;Width&gt;44.56693&lt;/Width&gt;&#10;      &lt;Height&gt;426.614166&lt;/Height&gt;&#10;    &lt;/SubGrid&gt;&#10;    &lt;SubGrid&gt;&#10;      &lt;Left&gt;830.3937&lt;/Left&gt;&#10;      &lt;Top&gt;56.6929131&lt;/Top&gt;&#10;      &lt;Width&gt;28.3464565&lt;/Width&gt;&#10;      &lt;Height&gt;426.614166&lt;/Height&gt;&#10;    &lt;/SubGrid&gt;&#10;    &lt;SubGrid&gt;&#10;      &lt;Left&gt;858.7402&lt;/Left&gt;&#10;      &lt;Top&gt;56.6929131&lt;/Top&gt;&#10;      &lt;Width&gt;44.56693&lt;/Width&gt;&#10;      &lt;Height&gt;426.614166&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8E5572FF-2C70-411A-AD4B-9572A3F33431}"/>
              </a:ext>
            </a:extLst>
          </p:cNvPr>
          <p:cNvSpPr/>
          <p:nvPr userDrawn="1"/>
        </p:nvSpPr>
        <p:spPr>
          <a:xfrm>
            <a:off x="720000" y="720000"/>
            <a:ext cx="10752001"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1" name="Rectangle 10" hidden="1">
            <a:extLst>
              <a:ext uri="{FF2B5EF4-FFF2-40B4-BE49-F238E27FC236}">
                <a16:creationId xmlns:a16="http://schemas.microsoft.com/office/drawing/2014/main" id="{FDB4F4AD-2CD8-4B33-9EA6-ADF657DD4B24}"/>
              </a:ext>
            </a:extLst>
          </p:cNvPr>
          <p:cNvSpPr/>
          <p:nvPr userDrawn="1">
            <p:custDataLst>
              <p:tags r:id="rId44"/>
            </p:custDataLst>
          </p:nvPr>
        </p:nvSpPr>
        <p:spPr>
          <a:xfrm>
            <a:off x="720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2" name="Rectangle 11" hidden="1">
            <a:extLst>
              <a:ext uri="{FF2B5EF4-FFF2-40B4-BE49-F238E27FC236}">
                <a16:creationId xmlns:a16="http://schemas.microsoft.com/office/drawing/2014/main" id="{D475F550-8F23-4A93-9532-99735733F8ED}"/>
              </a:ext>
            </a:extLst>
          </p:cNvPr>
          <p:cNvSpPr/>
          <p:nvPr userDrawn="1">
            <p:custDataLst>
              <p:tags r:id="rId45"/>
            </p:custDataLst>
          </p:nvPr>
        </p:nvSpPr>
        <p:spPr>
          <a:xfrm>
            <a:off x="1286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3" name="Rectangle 12" hidden="1">
            <a:extLst>
              <a:ext uri="{FF2B5EF4-FFF2-40B4-BE49-F238E27FC236}">
                <a16:creationId xmlns:a16="http://schemas.microsoft.com/office/drawing/2014/main" id="{ED4FFCD9-480E-4D9F-A3C8-D75A737E42F3}"/>
              </a:ext>
            </a:extLst>
          </p:cNvPr>
          <p:cNvSpPr/>
          <p:nvPr userDrawn="1">
            <p:custDataLst>
              <p:tags r:id="rId46"/>
            </p:custDataLst>
          </p:nvPr>
        </p:nvSpPr>
        <p:spPr>
          <a:xfrm>
            <a:off x="1646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4" name="Rectangle 13" hidden="1">
            <a:extLst>
              <a:ext uri="{FF2B5EF4-FFF2-40B4-BE49-F238E27FC236}">
                <a16:creationId xmlns:a16="http://schemas.microsoft.com/office/drawing/2014/main" id="{CF9382D4-01F5-40EB-93EA-1D70C369A19F}"/>
              </a:ext>
            </a:extLst>
          </p:cNvPr>
          <p:cNvSpPr/>
          <p:nvPr userDrawn="1">
            <p:custDataLst>
              <p:tags r:id="rId47"/>
            </p:custDataLst>
          </p:nvPr>
        </p:nvSpPr>
        <p:spPr>
          <a:xfrm>
            <a:off x="2212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5" name="Rectangle 14" hidden="1">
            <a:extLst>
              <a:ext uri="{FF2B5EF4-FFF2-40B4-BE49-F238E27FC236}">
                <a16:creationId xmlns:a16="http://schemas.microsoft.com/office/drawing/2014/main" id="{41276441-87BF-4AA2-9129-985088BA30C8}"/>
              </a:ext>
            </a:extLst>
          </p:cNvPr>
          <p:cNvSpPr/>
          <p:nvPr userDrawn="1">
            <p:custDataLst>
              <p:tags r:id="rId48"/>
            </p:custDataLst>
          </p:nvPr>
        </p:nvSpPr>
        <p:spPr>
          <a:xfrm>
            <a:off x="2572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6" name="Rectangle 15" hidden="1">
            <a:extLst>
              <a:ext uri="{FF2B5EF4-FFF2-40B4-BE49-F238E27FC236}">
                <a16:creationId xmlns:a16="http://schemas.microsoft.com/office/drawing/2014/main" id="{EA2EAA0C-955B-4682-A89D-0FF35E3428AF}"/>
              </a:ext>
            </a:extLst>
          </p:cNvPr>
          <p:cNvSpPr/>
          <p:nvPr userDrawn="1">
            <p:custDataLst>
              <p:tags r:id="rId49"/>
            </p:custDataLst>
          </p:nvPr>
        </p:nvSpPr>
        <p:spPr>
          <a:xfrm>
            <a:off x="3138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7" name="Rectangle 16" hidden="1">
            <a:extLst>
              <a:ext uri="{FF2B5EF4-FFF2-40B4-BE49-F238E27FC236}">
                <a16:creationId xmlns:a16="http://schemas.microsoft.com/office/drawing/2014/main" id="{F9A6AFA1-7D81-41C1-8120-8396A6E4BD20}"/>
              </a:ext>
            </a:extLst>
          </p:cNvPr>
          <p:cNvSpPr/>
          <p:nvPr userDrawn="1">
            <p:custDataLst>
              <p:tags r:id="rId50"/>
            </p:custDataLst>
          </p:nvPr>
        </p:nvSpPr>
        <p:spPr>
          <a:xfrm>
            <a:off x="3498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8" name="Rectangle 17" hidden="1">
            <a:extLst>
              <a:ext uri="{FF2B5EF4-FFF2-40B4-BE49-F238E27FC236}">
                <a16:creationId xmlns:a16="http://schemas.microsoft.com/office/drawing/2014/main" id="{15BAE213-2542-4E9C-B3CF-E51CCF98F7FA}"/>
              </a:ext>
            </a:extLst>
          </p:cNvPr>
          <p:cNvSpPr/>
          <p:nvPr userDrawn="1">
            <p:custDataLst>
              <p:tags r:id="rId51"/>
            </p:custDataLst>
          </p:nvPr>
        </p:nvSpPr>
        <p:spPr>
          <a:xfrm>
            <a:off x="4064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9" name="Rectangle 18" hidden="1">
            <a:extLst>
              <a:ext uri="{FF2B5EF4-FFF2-40B4-BE49-F238E27FC236}">
                <a16:creationId xmlns:a16="http://schemas.microsoft.com/office/drawing/2014/main" id="{1FF211D7-057C-483F-B5FC-454C42251A2D}"/>
              </a:ext>
            </a:extLst>
          </p:cNvPr>
          <p:cNvSpPr/>
          <p:nvPr userDrawn="1">
            <p:custDataLst>
              <p:tags r:id="rId52"/>
            </p:custDataLst>
          </p:nvPr>
        </p:nvSpPr>
        <p:spPr>
          <a:xfrm>
            <a:off x="4424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0" name="Rectangle 19" hidden="1">
            <a:extLst>
              <a:ext uri="{FF2B5EF4-FFF2-40B4-BE49-F238E27FC236}">
                <a16:creationId xmlns:a16="http://schemas.microsoft.com/office/drawing/2014/main" id="{21D75C74-C1F7-4944-92D0-4AC36260B948}"/>
              </a:ext>
            </a:extLst>
          </p:cNvPr>
          <p:cNvSpPr/>
          <p:nvPr userDrawn="1">
            <p:custDataLst>
              <p:tags r:id="rId53"/>
            </p:custDataLst>
          </p:nvPr>
        </p:nvSpPr>
        <p:spPr>
          <a:xfrm>
            <a:off x="4990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1" name="Rectangle 20" hidden="1">
            <a:extLst>
              <a:ext uri="{FF2B5EF4-FFF2-40B4-BE49-F238E27FC236}">
                <a16:creationId xmlns:a16="http://schemas.microsoft.com/office/drawing/2014/main" id="{5DF50897-040F-48D8-A00F-4A5B08B99501}"/>
              </a:ext>
            </a:extLst>
          </p:cNvPr>
          <p:cNvSpPr/>
          <p:nvPr userDrawn="1">
            <p:custDataLst>
              <p:tags r:id="rId54"/>
            </p:custDataLst>
          </p:nvPr>
        </p:nvSpPr>
        <p:spPr>
          <a:xfrm>
            <a:off x="5350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2" name="Rectangle 21" hidden="1">
            <a:extLst>
              <a:ext uri="{FF2B5EF4-FFF2-40B4-BE49-F238E27FC236}">
                <a16:creationId xmlns:a16="http://schemas.microsoft.com/office/drawing/2014/main" id="{6E56E480-A17B-41EA-A327-8A09E8496F39}"/>
              </a:ext>
            </a:extLst>
          </p:cNvPr>
          <p:cNvSpPr/>
          <p:nvPr userDrawn="1">
            <p:custDataLst>
              <p:tags r:id="rId55"/>
            </p:custDataLst>
          </p:nvPr>
        </p:nvSpPr>
        <p:spPr>
          <a:xfrm>
            <a:off x="5916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3" name="Rectangle 22" hidden="1">
            <a:extLst>
              <a:ext uri="{FF2B5EF4-FFF2-40B4-BE49-F238E27FC236}">
                <a16:creationId xmlns:a16="http://schemas.microsoft.com/office/drawing/2014/main" id="{D4357C43-3D09-43CB-B049-8E86DDF1D105}"/>
              </a:ext>
            </a:extLst>
          </p:cNvPr>
          <p:cNvSpPr/>
          <p:nvPr userDrawn="1">
            <p:custDataLst>
              <p:tags r:id="rId56"/>
            </p:custDataLst>
          </p:nvPr>
        </p:nvSpPr>
        <p:spPr>
          <a:xfrm>
            <a:off x="6276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4" name="Rectangle 23" hidden="1">
            <a:extLst>
              <a:ext uri="{FF2B5EF4-FFF2-40B4-BE49-F238E27FC236}">
                <a16:creationId xmlns:a16="http://schemas.microsoft.com/office/drawing/2014/main" id="{EDEAF566-5C4D-40DC-8B36-8857C0878E69}"/>
              </a:ext>
            </a:extLst>
          </p:cNvPr>
          <p:cNvSpPr/>
          <p:nvPr userDrawn="1">
            <p:custDataLst>
              <p:tags r:id="rId57"/>
            </p:custDataLst>
          </p:nvPr>
        </p:nvSpPr>
        <p:spPr>
          <a:xfrm>
            <a:off x="6842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5" name="Rectangle 24" hidden="1">
            <a:extLst>
              <a:ext uri="{FF2B5EF4-FFF2-40B4-BE49-F238E27FC236}">
                <a16:creationId xmlns:a16="http://schemas.microsoft.com/office/drawing/2014/main" id="{D592E08C-C46E-4DFE-ACED-BB838DDAA87F}"/>
              </a:ext>
            </a:extLst>
          </p:cNvPr>
          <p:cNvSpPr/>
          <p:nvPr userDrawn="1">
            <p:custDataLst>
              <p:tags r:id="rId58"/>
            </p:custDataLst>
          </p:nvPr>
        </p:nvSpPr>
        <p:spPr>
          <a:xfrm>
            <a:off x="7202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6" name="Rectangle 25" hidden="1">
            <a:extLst>
              <a:ext uri="{FF2B5EF4-FFF2-40B4-BE49-F238E27FC236}">
                <a16:creationId xmlns:a16="http://schemas.microsoft.com/office/drawing/2014/main" id="{0902E934-610F-4840-8EF2-9774D4BCA050}"/>
              </a:ext>
            </a:extLst>
          </p:cNvPr>
          <p:cNvSpPr/>
          <p:nvPr userDrawn="1">
            <p:custDataLst>
              <p:tags r:id="rId59"/>
            </p:custDataLst>
          </p:nvPr>
        </p:nvSpPr>
        <p:spPr>
          <a:xfrm>
            <a:off x="7768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7" name="Rectangle 26" hidden="1">
            <a:extLst>
              <a:ext uri="{FF2B5EF4-FFF2-40B4-BE49-F238E27FC236}">
                <a16:creationId xmlns:a16="http://schemas.microsoft.com/office/drawing/2014/main" id="{6A5B6054-3338-4E10-9A4B-E55E60010326}"/>
              </a:ext>
            </a:extLst>
          </p:cNvPr>
          <p:cNvSpPr/>
          <p:nvPr userDrawn="1">
            <p:custDataLst>
              <p:tags r:id="rId60"/>
            </p:custDataLst>
          </p:nvPr>
        </p:nvSpPr>
        <p:spPr>
          <a:xfrm>
            <a:off x="8128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8" name="Rectangle 27" hidden="1">
            <a:extLst>
              <a:ext uri="{FF2B5EF4-FFF2-40B4-BE49-F238E27FC236}">
                <a16:creationId xmlns:a16="http://schemas.microsoft.com/office/drawing/2014/main" id="{D1FC8E69-CCDB-4AB9-B356-FE0729F70237}"/>
              </a:ext>
            </a:extLst>
          </p:cNvPr>
          <p:cNvSpPr/>
          <p:nvPr userDrawn="1">
            <p:custDataLst>
              <p:tags r:id="rId61"/>
            </p:custDataLst>
          </p:nvPr>
        </p:nvSpPr>
        <p:spPr>
          <a:xfrm>
            <a:off x="8694000" y="720000"/>
            <a:ext cx="360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9" name="Rectangle 28" hidden="1">
            <a:extLst>
              <a:ext uri="{FF2B5EF4-FFF2-40B4-BE49-F238E27FC236}">
                <a16:creationId xmlns:a16="http://schemas.microsoft.com/office/drawing/2014/main" id="{2D346E1A-3541-494F-AE8C-065327B06204}"/>
              </a:ext>
            </a:extLst>
          </p:cNvPr>
          <p:cNvSpPr/>
          <p:nvPr userDrawn="1">
            <p:custDataLst>
              <p:tags r:id="rId62"/>
            </p:custDataLst>
          </p:nvPr>
        </p:nvSpPr>
        <p:spPr>
          <a:xfrm>
            <a:off x="9054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0" name="Rectangle 29" hidden="1">
            <a:extLst>
              <a:ext uri="{FF2B5EF4-FFF2-40B4-BE49-F238E27FC236}">
                <a16:creationId xmlns:a16="http://schemas.microsoft.com/office/drawing/2014/main" id="{FF385DA4-464A-41FF-81C1-9A9A653838B9}"/>
              </a:ext>
            </a:extLst>
          </p:cNvPr>
          <p:cNvSpPr/>
          <p:nvPr userDrawn="1">
            <p:custDataLst>
              <p:tags r:id="rId63"/>
            </p:custDataLst>
          </p:nvPr>
        </p:nvSpPr>
        <p:spPr>
          <a:xfrm>
            <a:off x="9620000" y="720000"/>
            <a:ext cx="359999"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1" name="Rectangle 30" hidden="1">
            <a:extLst>
              <a:ext uri="{FF2B5EF4-FFF2-40B4-BE49-F238E27FC236}">
                <a16:creationId xmlns:a16="http://schemas.microsoft.com/office/drawing/2014/main" id="{E8EB4AD6-1EFC-4D43-987B-C9F80995F08F}"/>
              </a:ext>
            </a:extLst>
          </p:cNvPr>
          <p:cNvSpPr/>
          <p:nvPr userDrawn="1">
            <p:custDataLst>
              <p:tags r:id="rId64"/>
            </p:custDataLst>
          </p:nvPr>
        </p:nvSpPr>
        <p:spPr>
          <a:xfrm>
            <a:off x="9980000" y="720000"/>
            <a:ext cx="566000"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2" name="Rectangle 31" hidden="1">
            <a:extLst>
              <a:ext uri="{FF2B5EF4-FFF2-40B4-BE49-F238E27FC236}">
                <a16:creationId xmlns:a16="http://schemas.microsoft.com/office/drawing/2014/main" id="{90D423FE-89C8-4FA0-931A-BD8A476D776F}"/>
              </a:ext>
            </a:extLst>
          </p:cNvPr>
          <p:cNvSpPr/>
          <p:nvPr userDrawn="1">
            <p:custDataLst>
              <p:tags r:id="rId65"/>
            </p:custDataLst>
          </p:nvPr>
        </p:nvSpPr>
        <p:spPr>
          <a:xfrm>
            <a:off x="10546000" y="720000"/>
            <a:ext cx="359999"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3" name="Rectangle 32" hidden="1">
            <a:extLst>
              <a:ext uri="{FF2B5EF4-FFF2-40B4-BE49-F238E27FC236}">
                <a16:creationId xmlns:a16="http://schemas.microsoft.com/office/drawing/2014/main" id="{03DBB86B-BD10-488E-B753-C8F44402F95C}"/>
              </a:ext>
            </a:extLst>
          </p:cNvPr>
          <p:cNvSpPr/>
          <p:nvPr userDrawn="1">
            <p:custDataLst>
              <p:tags r:id="rId66"/>
            </p:custDataLst>
          </p:nvPr>
        </p:nvSpPr>
        <p:spPr>
          <a:xfrm>
            <a:off x="10906000" y="720000"/>
            <a:ext cx="566001" cy="5418000"/>
          </a:xfrm>
          <a:prstGeom prst="rect">
            <a:avLst/>
          </a:prstGeom>
          <a:solidFill>
            <a:srgbClr val="EAEAEA">
              <a:alpha val="9000"/>
            </a:srgbClr>
          </a:solidFill>
          <a:ln w="12700" cap="flat" cmpd="sng" algn="ctr">
            <a:solidFill>
              <a:schemeClr val="accent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140998055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Lst>
  <p:hf hdr="0" dt="0"/>
  <p:txStyles>
    <p:titleStyle>
      <a:lvl1pPr algn="l" defTabSz="914400" rtl="0" eaLnBrk="1" latinLnBrk="0" hangingPunct="1">
        <a:lnSpc>
          <a:spcPct val="80000"/>
        </a:lnSpc>
        <a:spcBef>
          <a:spcPct val="0"/>
        </a:spcBef>
        <a:buNone/>
        <a:defRPr sz="4400" kern="1200" cap="all" baseline="0">
          <a:solidFill>
            <a:schemeClr val="accent1"/>
          </a:solidFill>
          <a:latin typeface="+mj-lt"/>
          <a:ea typeface="+mj-ea"/>
          <a:cs typeface="+mj-cs"/>
        </a:defRPr>
      </a:lvl1pPr>
    </p:titleStyle>
    <p:bodyStyle>
      <a:lvl1pPr marL="136800" indent="-136800" algn="l" defTabSz="914400" rtl="0" eaLnBrk="1" latinLnBrk="0" hangingPunct="1">
        <a:lnSpc>
          <a:spcPct val="100000"/>
        </a:lnSpc>
        <a:spcBef>
          <a:spcPts val="600"/>
        </a:spcBef>
        <a:spcAft>
          <a:spcPts val="0"/>
        </a:spcAft>
        <a:buClr>
          <a:schemeClr val="accent3"/>
        </a:buClr>
        <a:buFont typeface="Calibri Light" panose="020F0302020204030204" pitchFamily="34" charset="0"/>
        <a:buChar char="•"/>
        <a:defRPr sz="1600" kern="1200">
          <a:solidFill>
            <a:schemeClr val="accent1"/>
          </a:solidFill>
          <a:latin typeface="+mj-lt"/>
          <a:ea typeface="+mn-ea"/>
          <a:cs typeface="+mn-cs"/>
        </a:defRPr>
      </a:lvl1pPr>
      <a:lvl2pPr marL="273600" indent="-136800" algn="l" defTabSz="914400" rtl="0" eaLnBrk="1" latinLnBrk="0" hangingPunct="1">
        <a:lnSpc>
          <a:spcPct val="100000"/>
        </a:lnSpc>
        <a:spcBef>
          <a:spcPts val="400"/>
        </a:spcBef>
        <a:spcAft>
          <a:spcPts val="100"/>
        </a:spcAft>
        <a:buClr>
          <a:srgbClr val="9EC3E1"/>
        </a:buClr>
        <a:buFont typeface="Calibri Light" panose="020F0302020204030204" pitchFamily="34" charset="0"/>
        <a:buChar char="•"/>
        <a:defRPr sz="1400" kern="1200">
          <a:solidFill>
            <a:schemeClr val="accent1"/>
          </a:solidFill>
          <a:latin typeface="+mj-lt"/>
          <a:ea typeface="+mn-ea"/>
          <a:cs typeface="+mn-cs"/>
        </a:defRPr>
      </a:lvl2pPr>
      <a:lvl3pPr marL="410400" indent="-136800" algn="l" defTabSz="914400" rtl="0" eaLnBrk="1" latinLnBrk="0" hangingPunct="1">
        <a:lnSpc>
          <a:spcPct val="90000"/>
        </a:lnSpc>
        <a:spcBef>
          <a:spcPts val="400"/>
        </a:spcBef>
        <a:spcAft>
          <a:spcPts val="200"/>
        </a:spcAft>
        <a:buFont typeface="Calibri Light" panose="020F0302020204030204" pitchFamily="34" charset="0"/>
        <a:buChar char="•"/>
        <a:defRPr sz="1400" kern="1200">
          <a:solidFill>
            <a:schemeClr val="accent1"/>
          </a:solidFill>
          <a:latin typeface="+mj-lt"/>
          <a:ea typeface="+mn-ea"/>
          <a:cs typeface="+mn-cs"/>
        </a:defRPr>
      </a:lvl3pPr>
      <a:lvl4pPr marL="0" indent="0" algn="l" defTabSz="914400" rtl="0" eaLnBrk="1" latinLnBrk="0" hangingPunct="1">
        <a:lnSpc>
          <a:spcPct val="100000"/>
        </a:lnSpc>
        <a:spcBef>
          <a:spcPts val="1200"/>
        </a:spcBef>
        <a:spcAft>
          <a:spcPts val="300"/>
        </a:spcAft>
        <a:buFont typeface="Calibri Light" panose="020F0302020204030204" pitchFamily="34" charset="0"/>
        <a:buChar char="​"/>
        <a:defRPr sz="2400" b="1" kern="1200" cap="all" spc="200" baseline="0">
          <a:solidFill>
            <a:schemeClr val="accent3"/>
          </a:solidFill>
          <a:latin typeface="+mn-lt"/>
          <a:ea typeface="+mn-ea"/>
          <a:cs typeface="+mn-cs"/>
        </a:defRPr>
      </a:lvl4pPr>
      <a:lvl5pPr marL="0" indent="0" algn="l" defTabSz="914400" rtl="0" eaLnBrk="1" latinLnBrk="0" hangingPunct="1">
        <a:lnSpc>
          <a:spcPct val="100000"/>
        </a:lnSpc>
        <a:spcBef>
          <a:spcPts val="0"/>
        </a:spcBef>
        <a:spcAft>
          <a:spcPts val="1200"/>
        </a:spcAft>
        <a:buFont typeface="Calibri Light" panose="020F0302020204030204" pitchFamily="34" charset="0"/>
        <a:buChar char="​"/>
        <a:tabLst/>
        <a:defRPr sz="1600" kern="1200">
          <a:solidFill>
            <a:schemeClr val="accent1"/>
          </a:solidFill>
          <a:latin typeface="+mj-lt"/>
          <a:ea typeface="+mn-ea"/>
          <a:cs typeface="+mn-cs"/>
        </a:defRPr>
      </a:lvl5pPr>
      <a:lvl6pPr marL="0" indent="0" algn="l" defTabSz="914400" rtl="0" eaLnBrk="1" latinLnBrk="0" hangingPunct="1">
        <a:lnSpc>
          <a:spcPct val="100000"/>
        </a:lnSpc>
        <a:spcBef>
          <a:spcPts val="1200"/>
        </a:spcBef>
        <a:spcAft>
          <a:spcPts val="200"/>
        </a:spcAft>
        <a:buFont typeface="Berlingske Serif Text Office"/>
        <a:buNone/>
        <a:defRPr sz="1600" b="1" kern="1200" cap="all" spc="180" baseline="0">
          <a:solidFill>
            <a:schemeClr val="accent1"/>
          </a:solidFill>
          <a:latin typeface="+mn-lt"/>
          <a:ea typeface="+mn-ea"/>
          <a:cs typeface="+mn-cs"/>
        </a:defRPr>
      </a:lvl6pPr>
      <a:lvl7pPr marL="0" marR="0" indent="0" algn="l" defTabSz="914400" rtl="0" eaLnBrk="1" fontAlgn="auto" latinLnBrk="0" hangingPunct="1">
        <a:lnSpc>
          <a:spcPct val="90000"/>
        </a:lnSpc>
        <a:spcBef>
          <a:spcPts val="200"/>
        </a:spcBef>
        <a:spcAft>
          <a:spcPts val="400"/>
        </a:spcAft>
        <a:buClrTx/>
        <a:buSzTx/>
        <a:buFont typeface="Calibri Light" panose="020F0302020204030204" pitchFamily="34" charset="0"/>
        <a:buChar char="​"/>
        <a:tabLst/>
        <a:defRPr sz="1200" b="0" kern="1200" cap="none" spc="0" baseline="0">
          <a:solidFill>
            <a:schemeClr val="accent1"/>
          </a:solidFill>
          <a:latin typeface="+mn-lt"/>
          <a:ea typeface="+mn-ea"/>
          <a:cs typeface="+mn-cs"/>
        </a:defRPr>
      </a:lvl7pPr>
      <a:lvl8pPr marL="136800" marR="0" indent="-136800" algn="l" defTabSz="914400" rtl="0" eaLnBrk="1" fontAlgn="auto" latinLnBrk="0" hangingPunct="1">
        <a:lnSpc>
          <a:spcPct val="90000"/>
        </a:lnSpc>
        <a:spcBef>
          <a:spcPts val="400"/>
        </a:spcBef>
        <a:spcAft>
          <a:spcPts val="100"/>
        </a:spcAft>
        <a:buClrTx/>
        <a:buSzTx/>
        <a:buFont typeface="Arial" panose="020B0604020202020204" pitchFamily="34" charset="0"/>
        <a:buChar char="•"/>
        <a:tabLst/>
        <a:defRPr sz="1200" kern="1200">
          <a:solidFill>
            <a:schemeClr val="accent1"/>
          </a:solidFill>
          <a:latin typeface="+mn-lt"/>
          <a:ea typeface="+mn-ea"/>
          <a:cs typeface="+mn-cs"/>
        </a:defRPr>
      </a:lvl8pPr>
      <a:lvl9pPr marL="0" indent="0" algn="l" defTabSz="914400" rtl="0" eaLnBrk="1" latinLnBrk="0" hangingPunct="1">
        <a:lnSpc>
          <a:spcPct val="74000"/>
        </a:lnSpc>
        <a:spcBef>
          <a:spcPts val="1200"/>
        </a:spcBef>
        <a:spcAft>
          <a:spcPts val="1200"/>
        </a:spcAft>
        <a:buFont typeface="Calibri Light" panose="020F0302020204030204" pitchFamily="34" charset="0"/>
        <a:buChar char="​"/>
        <a:defRPr sz="7500" kern="1200" cap="all" baseline="0">
          <a:solidFill>
            <a:srgbClr val="D8E7F3"/>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pos="810">
          <p15:clr>
            <a:srgbClr val="F26B43"/>
          </p15:clr>
        </p15:guide>
        <p15:guide id="3" orient="horz" pos="453">
          <p15:clr>
            <a:srgbClr val="F26B43"/>
          </p15:clr>
        </p15:guide>
        <p15:guide id="4" orient="horz" pos="3866">
          <p15:clr>
            <a:srgbClr val="F26B43"/>
          </p15:clr>
        </p15:guide>
        <p15:guide id="5" pos="1036">
          <p15:clr>
            <a:srgbClr val="F26B43"/>
          </p15:clr>
        </p15:guide>
        <p15:guide id="6" pos="1393">
          <p15:clr>
            <a:srgbClr val="F26B43"/>
          </p15:clr>
        </p15:guide>
        <p15:guide id="7" pos="1620">
          <p15:clr>
            <a:srgbClr val="F26B43"/>
          </p15:clr>
        </p15:guide>
        <p15:guide id="8" pos="1976">
          <p15:clr>
            <a:srgbClr val="F26B43"/>
          </p15:clr>
        </p15:guide>
        <p15:guide id="9" pos="2203">
          <p15:clr>
            <a:srgbClr val="F26B43"/>
          </p15:clr>
        </p15:guide>
        <p15:guide id="10" pos="2560">
          <p15:clr>
            <a:srgbClr val="F26B43"/>
          </p15:clr>
        </p15:guide>
        <p15:guide id="11" pos="2786">
          <p15:clr>
            <a:srgbClr val="F26B43"/>
          </p15:clr>
        </p15:guide>
        <p15:guide id="12" pos="3143">
          <p15:clr>
            <a:srgbClr val="F26B43"/>
          </p15:clr>
        </p15:guide>
        <p15:guide id="13" pos="3370">
          <p15:clr>
            <a:srgbClr val="F26B43"/>
          </p15:clr>
        </p15:guide>
        <p15:guide id="14" pos="3726">
          <p15:clr>
            <a:srgbClr val="F26B43"/>
          </p15:clr>
        </p15:guide>
        <p15:guide id="15" pos="3953">
          <p15:clr>
            <a:srgbClr val="F26B43"/>
          </p15:clr>
        </p15:guide>
        <p15:guide id="16" pos="4309">
          <p15:clr>
            <a:srgbClr val="F26B43"/>
          </p15:clr>
        </p15:guide>
        <p15:guide id="17" pos="4536">
          <p15:clr>
            <a:srgbClr val="F26B43"/>
          </p15:clr>
        </p15:guide>
        <p15:guide id="18" pos="4893">
          <p15:clr>
            <a:srgbClr val="F26B43"/>
          </p15:clr>
        </p15:guide>
        <p15:guide id="19" pos="5120">
          <p15:clr>
            <a:srgbClr val="F26B43"/>
          </p15:clr>
        </p15:guide>
        <p15:guide id="20" pos="5476">
          <p15:clr>
            <a:srgbClr val="F26B43"/>
          </p15:clr>
        </p15:guide>
        <p15:guide id="21" pos="5703">
          <p15:clr>
            <a:srgbClr val="F26B43"/>
          </p15:clr>
        </p15:guide>
        <p15:guide id="22" pos="6059">
          <p15:clr>
            <a:srgbClr val="F26B43"/>
          </p15:clr>
        </p15:guide>
        <p15:guide id="23" pos="6286">
          <p15:clr>
            <a:srgbClr val="F26B43"/>
          </p15:clr>
        </p15:guide>
        <p15:guide id="24" pos="6643">
          <p15:clr>
            <a:srgbClr val="F26B43"/>
          </p15:clr>
        </p15:guide>
        <p15:guide id="25" pos="6869">
          <p15:clr>
            <a:srgbClr val="F26B43"/>
          </p15:clr>
        </p15:guide>
        <p15:guide id="26" pos="72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1B75B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D56283"/>
          </a:solidFill>
          <a:ln>
            <a:solidFill>
              <a:srgbClr val="D5628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none" baseline="0">
                <a:solidFill>
                  <a:srgbClr val="FFFFFF"/>
                </a:solidFill>
              </a:defRPr>
            </a:lvl1pPr>
          </a:lstStyle>
          <a:p>
            <a:r>
              <a:rPr lang="en-US"/>
              <a:t>© 2022 JHF, PRHI &amp; WHAMglobal</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000212-68E8-4E0F-BB6F-A6238CCAF7D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80965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hf hdr="0" dt="0"/>
  <p:txStyles>
    <p:titleStyle>
      <a:lvl1pPr algn="l" defTabSz="914400" rtl="0" eaLnBrk="1" latinLnBrk="0" hangingPunct="1">
        <a:lnSpc>
          <a:spcPct val="85000"/>
        </a:lnSpc>
        <a:spcBef>
          <a:spcPct val="0"/>
        </a:spcBef>
        <a:buNone/>
        <a:defRPr sz="4800" kern="1200" spc="-50" baseline="0">
          <a:solidFill>
            <a:srgbClr val="1B75BC"/>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D5628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whamglobal.org/pa-pqc-initiativ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21.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1.svg"/><Relationship Id="rId5" Type="http://schemas.openxmlformats.org/officeDocument/2006/relationships/diagramQuickStyle" Target="../diagrams/quickStyle2.xml"/><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diagramLayout" Target="../diagrams/layout2.xml"/><Relationship Id="rId9" Type="http://schemas.openxmlformats.org/officeDocument/2006/relationships/image" Target="../media/image19.svg"/><Relationship Id="rId1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29.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1.svg"/><Relationship Id="rId5" Type="http://schemas.openxmlformats.org/officeDocument/2006/relationships/diagramQuickStyle" Target="../diagrams/quickStyle4.xml"/><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diagramLayout" Target="../diagrams/layout4.xml"/><Relationship Id="rId9" Type="http://schemas.openxmlformats.org/officeDocument/2006/relationships/image" Target="../media/image21.sv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3.pn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99.sv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98.png"/><Relationship Id="rId5" Type="http://schemas.openxmlformats.org/officeDocument/2006/relationships/diagramQuickStyle" Target="../diagrams/quickStyle8.xml"/><Relationship Id="rId10" Type="http://schemas.openxmlformats.org/officeDocument/2006/relationships/image" Target="../media/image97.svg"/><Relationship Id="rId4" Type="http://schemas.openxmlformats.org/officeDocument/2006/relationships/diagramLayout" Target="../diagrams/layout8.xml"/><Relationship Id="rId9" Type="http://schemas.openxmlformats.org/officeDocument/2006/relationships/image" Target="../media/image96.png"/><Relationship Id="rId14" Type="http://schemas.openxmlformats.org/officeDocument/2006/relationships/image" Target="../media/image101.sv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whamglobal.org/pa-pqc-initiativ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whamglobal.org/pa-pqc-initiativ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163" y="1376550"/>
            <a:ext cx="6312485" cy="2471370"/>
          </a:xfrm>
          <a:prstGeom prst="rect">
            <a:avLst/>
          </a:prstGeom>
        </p:spPr>
      </p:pic>
      <p:sp>
        <p:nvSpPr>
          <p:cNvPr id="7" name="TextBox 6"/>
          <p:cNvSpPr txBox="1"/>
          <p:nvPr/>
        </p:nvSpPr>
        <p:spPr>
          <a:xfrm>
            <a:off x="1147822" y="4851259"/>
            <a:ext cx="98963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D76989"/>
                </a:solidFill>
                <a:latin typeface="Calibri" panose="020F0502020204030204"/>
              </a:rPr>
              <a:t>Virtual Meeting</a:t>
            </a:r>
            <a:endParaRPr kumimoji="0" lang="en-US" sz="2400" b="1" i="0" u="none" strike="noStrike" kern="1200" cap="none" spc="0" normalizeH="0" baseline="0" noProof="0" dirty="0">
              <a:ln>
                <a:noFill/>
              </a:ln>
              <a:solidFill>
                <a:srgbClr val="D7698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B75BC"/>
                </a:solidFill>
                <a:effectLst/>
                <a:uLnTx/>
                <a:uFillTx/>
                <a:latin typeface="Calibri" panose="020F0502020204030204"/>
                <a:ea typeface="+mn-ea"/>
                <a:cs typeface="+mn-cs"/>
              </a:rPr>
              <a:t>March 16, 2023</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3484" y="1376550"/>
            <a:ext cx="1463009" cy="146300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74200" y="2514699"/>
            <a:ext cx="1463009" cy="1466911"/>
          </a:xfrm>
          <a:prstGeom prst="rect">
            <a:avLst/>
          </a:prstGeom>
        </p:spPr>
      </p:pic>
      <p:sp>
        <p:nvSpPr>
          <p:cNvPr id="14" name="TextBox 13"/>
          <p:cNvSpPr txBox="1"/>
          <p:nvPr/>
        </p:nvSpPr>
        <p:spPr>
          <a:xfrm>
            <a:off x="1558663" y="1919537"/>
            <a:ext cx="1021433" cy="415498"/>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6A58A6"/>
                </a:solidFill>
                <a:effectLst/>
                <a:uLnTx/>
                <a:uFillTx/>
                <a:latin typeface="Arial" pitchFamily="34" charset="0"/>
                <a:ea typeface="ＭＳ Ｐゴシック" charset="-128"/>
                <a:cs typeface="Arial" panose="020B0604020202020204" pitchFamily="34" charset="0"/>
              </a:rPr>
              <a:t>MMRC</a:t>
            </a:r>
          </a:p>
        </p:txBody>
      </p:sp>
      <p:sp>
        <p:nvSpPr>
          <p:cNvPr id="15" name="TextBox 14"/>
          <p:cNvSpPr txBox="1"/>
          <p:nvPr/>
        </p:nvSpPr>
        <p:spPr>
          <a:xfrm>
            <a:off x="2223176" y="3051946"/>
            <a:ext cx="768159" cy="415498"/>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252162"/>
                </a:solidFill>
                <a:effectLst/>
                <a:uLnTx/>
                <a:uFillTx/>
                <a:latin typeface="Arial" pitchFamily="34" charset="0"/>
                <a:ea typeface="ＭＳ Ｐゴシック" charset="-128"/>
                <a:cs typeface="Arial" panose="020B0604020202020204" pitchFamily="34" charset="0"/>
              </a:rPr>
              <a:t>PQC</a:t>
            </a:r>
          </a:p>
        </p:txBody>
      </p:sp>
      <p:sp>
        <p:nvSpPr>
          <p:cNvPr id="10" name="Footer Placeholder 2">
            <a:extLst>
              <a:ext uri="{FF2B5EF4-FFF2-40B4-BE49-F238E27FC236}">
                <a16:creationId xmlns:a16="http://schemas.microsoft.com/office/drawing/2014/main" id="{F7A97CF5-27D2-40A7-B3D5-64E2BE966E05}"/>
              </a:ext>
            </a:extLst>
          </p:cNvPr>
          <p:cNvSpPr>
            <a:spLocks noGrp="1"/>
          </p:cNvSpPr>
          <p:nvPr>
            <p:ph type="ftr" sz="quarter" idx="11"/>
          </p:nvPr>
        </p:nvSpPr>
        <p:spPr>
          <a:xfrm>
            <a:off x="3686185" y="6459785"/>
            <a:ext cx="482280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2023 JHF, PRHI &amp; WHAMglobal</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84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12"/>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C14C-EF74-D3F2-D54E-2ECC9E3E40B2}"/>
              </a:ext>
            </a:extLst>
          </p:cNvPr>
          <p:cNvSpPr>
            <a:spLocks noGrp="1"/>
          </p:cNvSpPr>
          <p:nvPr>
            <p:ph type="title"/>
          </p:nvPr>
        </p:nvSpPr>
        <p:spPr/>
        <p:txBody>
          <a:bodyPr/>
          <a:lstStyle/>
          <a:p>
            <a:r>
              <a:rPr lang="en-US" sz="4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Substance Exposed Newborn (SEN):</a:t>
            </a:r>
            <a:endParaRPr lang="en-US" dirty="0"/>
          </a:p>
        </p:txBody>
      </p:sp>
      <p:sp>
        <p:nvSpPr>
          <p:cNvPr id="3" name="Content Placeholder 2">
            <a:extLst>
              <a:ext uri="{FF2B5EF4-FFF2-40B4-BE49-F238E27FC236}">
                <a16:creationId xmlns:a16="http://schemas.microsoft.com/office/drawing/2014/main" id="{2E70D3F8-0537-FAC6-EE95-1247D10E49C2}"/>
              </a:ext>
            </a:extLst>
          </p:cNvPr>
          <p:cNvSpPr>
            <a:spLocks noGrp="1"/>
          </p:cNvSpPr>
          <p:nvPr>
            <p:ph idx="1"/>
          </p:nvPr>
        </p:nvSpPr>
        <p:spPr/>
        <p:txBody>
          <a:bodyPr/>
          <a:lstStyle/>
          <a:p>
            <a:r>
              <a:rPr lang="en-US" sz="1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Process and Outcome Measures and Specifications (Reported Quarterly)</a:t>
            </a:r>
          </a:p>
          <a:p>
            <a:endParaRPr lang="en-US" sz="1800" b="1" i="1" dirty="0">
              <a:solidFill>
                <a:srgbClr val="1B75BC"/>
              </a:solidFill>
              <a:latin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CCD31326-7976-65B2-53B0-7DC7B711CC53}"/>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2443B9A4-B7E4-C5B9-81B0-820B3FE9C553}"/>
              </a:ext>
            </a:extLst>
          </p:cNvPr>
          <p:cNvSpPr>
            <a:spLocks noGrp="1"/>
          </p:cNvSpPr>
          <p:nvPr>
            <p:ph type="sldNum" sz="quarter" idx="12"/>
          </p:nvPr>
        </p:nvSpPr>
        <p:spPr/>
        <p:txBody>
          <a:bodyPr/>
          <a:lstStyle/>
          <a:p>
            <a:fld id="{E7000212-68E8-4E0F-BB6F-A6238CCAF7D0}" type="slidenum">
              <a:rPr lang="en-US" smtClean="0"/>
              <a:t>10</a:t>
            </a:fld>
            <a:endParaRPr lang="en-US" dirty="0"/>
          </a:p>
        </p:txBody>
      </p:sp>
      <p:graphicFrame>
        <p:nvGraphicFramePr>
          <p:cNvPr id="6" name="Table 5">
            <a:extLst>
              <a:ext uri="{FF2B5EF4-FFF2-40B4-BE49-F238E27FC236}">
                <a16:creationId xmlns:a16="http://schemas.microsoft.com/office/drawing/2014/main" id="{061EFFB7-72E7-87ED-D8C9-3BA4C01A30A8}"/>
              </a:ext>
            </a:extLst>
          </p:cNvPr>
          <p:cNvGraphicFramePr>
            <a:graphicFrameLocks noGrp="1"/>
          </p:cNvGraphicFramePr>
          <p:nvPr>
            <p:extLst>
              <p:ext uri="{D42A27DB-BD31-4B8C-83A1-F6EECF244321}">
                <p14:modId xmlns:p14="http://schemas.microsoft.com/office/powerpoint/2010/main" val="2475362756"/>
              </p:ext>
            </p:extLst>
          </p:nvPr>
        </p:nvGraphicFramePr>
        <p:xfrm>
          <a:off x="1097280" y="2445675"/>
          <a:ext cx="9963202" cy="374269"/>
        </p:xfrm>
        <a:graphic>
          <a:graphicData uri="http://schemas.openxmlformats.org/drawingml/2006/table">
            <a:tbl>
              <a:tblPr firstRow="1" firstCol="1" bandRow="1"/>
              <a:tblGrid>
                <a:gridCol w="2708115">
                  <a:extLst>
                    <a:ext uri="{9D8B030D-6E8A-4147-A177-3AD203B41FA5}">
                      <a16:colId xmlns:a16="http://schemas.microsoft.com/office/drawing/2014/main" val="978515855"/>
                    </a:ext>
                  </a:extLst>
                </a:gridCol>
                <a:gridCol w="2468213">
                  <a:extLst>
                    <a:ext uri="{9D8B030D-6E8A-4147-A177-3AD203B41FA5}">
                      <a16:colId xmlns:a16="http://schemas.microsoft.com/office/drawing/2014/main" val="1565723889"/>
                    </a:ext>
                  </a:extLst>
                </a:gridCol>
                <a:gridCol w="2491281">
                  <a:extLst>
                    <a:ext uri="{9D8B030D-6E8A-4147-A177-3AD203B41FA5}">
                      <a16:colId xmlns:a16="http://schemas.microsoft.com/office/drawing/2014/main" val="165458040"/>
                    </a:ext>
                  </a:extLst>
                </a:gridCol>
                <a:gridCol w="1996229">
                  <a:extLst>
                    <a:ext uri="{9D8B030D-6E8A-4147-A177-3AD203B41FA5}">
                      <a16:colId xmlns:a16="http://schemas.microsoft.com/office/drawing/2014/main" val="1954516279"/>
                    </a:ext>
                  </a:extLst>
                </a:gridCol>
                <a:gridCol w="299364">
                  <a:extLst>
                    <a:ext uri="{9D8B030D-6E8A-4147-A177-3AD203B41FA5}">
                      <a16:colId xmlns:a16="http://schemas.microsoft.com/office/drawing/2014/main" val="3255769768"/>
                    </a:ext>
                  </a:extLst>
                </a:gridCol>
              </a:tblGrid>
              <a:tr h="0">
                <a:tc>
                  <a:txBody>
                    <a:bodyPr/>
                    <a:lstStyle/>
                    <a:p>
                      <a:pPr marL="0" marR="0">
                        <a:lnSpc>
                          <a:spcPct val="115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Measure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tc>
                  <a:txBody>
                    <a:bodyPr/>
                    <a:lstStyle/>
                    <a:p>
                      <a:pPr marL="0" marR="0">
                        <a:lnSpc>
                          <a:spcPct val="115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Numerator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(Out of the Denominator)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tc>
                  <a:txBody>
                    <a:bodyPr/>
                    <a:lstStyle/>
                    <a:p>
                      <a:pPr marL="0" marR="0">
                        <a:lnSpc>
                          <a:spcPct val="115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Denominator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tc>
                  <a:txBody>
                    <a:bodyPr/>
                    <a:lstStyle/>
                    <a:p>
                      <a:pPr marL="0" marR="0">
                        <a:lnSpc>
                          <a:spcPct val="115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Data Source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tc>
                  <a:txBody>
                    <a:bodyPr/>
                    <a:lstStyle/>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extLst>
                  <a:ext uri="{0D108BD9-81ED-4DB2-BD59-A6C34878D82A}">
                    <a16:rowId xmlns:a16="http://schemas.microsoft.com/office/drawing/2014/main" val="3189532008"/>
                  </a:ext>
                </a:extLst>
              </a:tr>
            </a:tbl>
          </a:graphicData>
        </a:graphic>
      </p:graphicFrame>
      <p:graphicFrame>
        <p:nvGraphicFramePr>
          <p:cNvPr id="7" name="Table 6">
            <a:extLst>
              <a:ext uri="{FF2B5EF4-FFF2-40B4-BE49-F238E27FC236}">
                <a16:creationId xmlns:a16="http://schemas.microsoft.com/office/drawing/2014/main" id="{65F6C12F-4FAB-CC5B-9070-F992E95C70F7}"/>
              </a:ext>
            </a:extLst>
          </p:cNvPr>
          <p:cNvGraphicFramePr>
            <a:graphicFrameLocks noGrp="1"/>
          </p:cNvGraphicFramePr>
          <p:nvPr>
            <p:extLst>
              <p:ext uri="{D42A27DB-BD31-4B8C-83A1-F6EECF244321}">
                <p14:modId xmlns:p14="http://schemas.microsoft.com/office/powerpoint/2010/main" val="1672507558"/>
              </p:ext>
            </p:extLst>
          </p:nvPr>
        </p:nvGraphicFramePr>
        <p:xfrm>
          <a:off x="1097280" y="3012730"/>
          <a:ext cx="9963202" cy="952627"/>
        </p:xfrm>
        <a:graphic>
          <a:graphicData uri="http://schemas.openxmlformats.org/drawingml/2006/table">
            <a:tbl>
              <a:tblPr firstRow="1" firstCol="1" bandRow="1"/>
              <a:tblGrid>
                <a:gridCol w="2723158">
                  <a:extLst>
                    <a:ext uri="{9D8B030D-6E8A-4147-A177-3AD203B41FA5}">
                      <a16:colId xmlns:a16="http://schemas.microsoft.com/office/drawing/2014/main" val="2657259019"/>
                    </a:ext>
                  </a:extLst>
                </a:gridCol>
                <a:gridCol w="2455102">
                  <a:extLst>
                    <a:ext uri="{9D8B030D-6E8A-4147-A177-3AD203B41FA5}">
                      <a16:colId xmlns:a16="http://schemas.microsoft.com/office/drawing/2014/main" val="2683542813"/>
                    </a:ext>
                  </a:extLst>
                </a:gridCol>
                <a:gridCol w="2442575">
                  <a:extLst>
                    <a:ext uri="{9D8B030D-6E8A-4147-A177-3AD203B41FA5}">
                      <a16:colId xmlns:a16="http://schemas.microsoft.com/office/drawing/2014/main" val="3918429751"/>
                    </a:ext>
                  </a:extLst>
                </a:gridCol>
                <a:gridCol w="2342367">
                  <a:extLst>
                    <a:ext uri="{9D8B030D-6E8A-4147-A177-3AD203B41FA5}">
                      <a16:colId xmlns:a16="http://schemas.microsoft.com/office/drawing/2014/main" val="421713660"/>
                    </a:ext>
                  </a:extLst>
                </a:gridCol>
              </a:tblGrid>
              <a:tr h="31750">
                <a:tc>
                  <a:txBody>
                    <a:bodyPr/>
                    <a:lstStyle/>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6. Percent of newborns with NAS who were referred to appropriate follow-up at discharge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Number referred to follow-up services at discharge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Number of NAS cases during the measurement quarter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EHR Data, Hospital data form, and/or PADOH NAS Notification 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extLst>
                  <a:ext uri="{0D108BD9-81ED-4DB2-BD59-A6C34878D82A}">
                    <a16:rowId xmlns:a16="http://schemas.microsoft.com/office/drawing/2014/main" val="1304019020"/>
                  </a:ext>
                </a:extLst>
              </a:tr>
            </a:tbl>
          </a:graphicData>
        </a:graphic>
      </p:graphicFrame>
      <p:graphicFrame>
        <p:nvGraphicFramePr>
          <p:cNvPr id="8" name="Table 7">
            <a:extLst>
              <a:ext uri="{FF2B5EF4-FFF2-40B4-BE49-F238E27FC236}">
                <a16:creationId xmlns:a16="http://schemas.microsoft.com/office/drawing/2014/main" id="{7622997A-3A9B-DF49-4B15-86B18F3C49C1}"/>
              </a:ext>
            </a:extLst>
          </p:cNvPr>
          <p:cNvGraphicFramePr>
            <a:graphicFrameLocks noGrp="1"/>
          </p:cNvGraphicFramePr>
          <p:nvPr>
            <p:extLst>
              <p:ext uri="{D42A27DB-BD31-4B8C-83A1-F6EECF244321}">
                <p14:modId xmlns:p14="http://schemas.microsoft.com/office/powerpoint/2010/main" val="1775258112"/>
              </p:ext>
            </p:extLst>
          </p:nvPr>
        </p:nvGraphicFramePr>
        <p:xfrm>
          <a:off x="1097280" y="4151733"/>
          <a:ext cx="9963202" cy="952627"/>
        </p:xfrm>
        <a:graphic>
          <a:graphicData uri="http://schemas.openxmlformats.org/drawingml/2006/table">
            <a:tbl>
              <a:tblPr firstRow="1" firstCol="1" bandRow="1"/>
              <a:tblGrid>
                <a:gridCol w="2673741">
                  <a:extLst>
                    <a:ext uri="{9D8B030D-6E8A-4147-A177-3AD203B41FA5}">
                      <a16:colId xmlns:a16="http://schemas.microsoft.com/office/drawing/2014/main" val="502705090"/>
                    </a:ext>
                  </a:extLst>
                </a:gridCol>
                <a:gridCol w="2533018">
                  <a:extLst>
                    <a:ext uri="{9D8B030D-6E8A-4147-A177-3AD203B41FA5}">
                      <a16:colId xmlns:a16="http://schemas.microsoft.com/office/drawing/2014/main" val="723763553"/>
                    </a:ext>
                  </a:extLst>
                </a:gridCol>
                <a:gridCol w="2432027">
                  <a:extLst>
                    <a:ext uri="{9D8B030D-6E8A-4147-A177-3AD203B41FA5}">
                      <a16:colId xmlns:a16="http://schemas.microsoft.com/office/drawing/2014/main" val="2895273141"/>
                    </a:ext>
                  </a:extLst>
                </a:gridCol>
                <a:gridCol w="2324416">
                  <a:extLst>
                    <a:ext uri="{9D8B030D-6E8A-4147-A177-3AD203B41FA5}">
                      <a16:colId xmlns:a16="http://schemas.microsoft.com/office/drawing/2014/main" val="3108505697"/>
                    </a:ext>
                  </a:extLst>
                </a:gridCol>
              </a:tblGrid>
              <a:tr h="31750">
                <a:tc>
                  <a:txBody>
                    <a:bodyPr/>
                    <a:lstStyle/>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7. Percent of NAS who were readmitted to the hospital within 30 days of discharge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1149985" algn="l"/>
                        </a:tabLst>
                      </a:pPr>
                      <a:r>
                        <a:rPr lang="en-U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(New balancing measure)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Number of newborns with an NAS diagnosis code who were readmitted to the hospital within 30 days of discharge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Single term newborns with NAS discharged alive from the hospital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EHR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extLst>
                  <a:ext uri="{0D108BD9-81ED-4DB2-BD59-A6C34878D82A}">
                    <a16:rowId xmlns:a16="http://schemas.microsoft.com/office/drawing/2014/main" val="977989670"/>
                  </a:ext>
                </a:extLst>
              </a:tr>
            </a:tbl>
          </a:graphicData>
        </a:graphic>
      </p:graphicFrame>
      <p:graphicFrame>
        <p:nvGraphicFramePr>
          <p:cNvPr id="9" name="Table 8">
            <a:extLst>
              <a:ext uri="{FF2B5EF4-FFF2-40B4-BE49-F238E27FC236}">
                <a16:creationId xmlns:a16="http://schemas.microsoft.com/office/drawing/2014/main" id="{89AC28B9-16EB-028C-D201-A84719DED359}"/>
              </a:ext>
            </a:extLst>
          </p:cNvPr>
          <p:cNvGraphicFramePr>
            <a:graphicFrameLocks noGrp="1"/>
          </p:cNvGraphicFramePr>
          <p:nvPr>
            <p:extLst>
              <p:ext uri="{D42A27DB-BD31-4B8C-83A1-F6EECF244321}">
                <p14:modId xmlns:p14="http://schemas.microsoft.com/office/powerpoint/2010/main" val="3490778157"/>
              </p:ext>
            </p:extLst>
          </p:nvPr>
        </p:nvGraphicFramePr>
        <p:xfrm>
          <a:off x="1089424" y="5199994"/>
          <a:ext cx="10005295" cy="1145413"/>
        </p:xfrm>
        <a:graphic>
          <a:graphicData uri="http://schemas.openxmlformats.org/drawingml/2006/table">
            <a:tbl>
              <a:tblPr firstRow="1" firstCol="1" bandRow="1"/>
              <a:tblGrid>
                <a:gridCol w="2685037">
                  <a:extLst>
                    <a:ext uri="{9D8B030D-6E8A-4147-A177-3AD203B41FA5}">
                      <a16:colId xmlns:a16="http://schemas.microsoft.com/office/drawing/2014/main" val="3630637851"/>
                    </a:ext>
                  </a:extLst>
                </a:gridCol>
                <a:gridCol w="2543720">
                  <a:extLst>
                    <a:ext uri="{9D8B030D-6E8A-4147-A177-3AD203B41FA5}">
                      <a16:colId xmlns:a16="http://schemas.microsoft.com/office/drawing/2014/main" val="4201578345"/>
                    </a:ext>
                  </a:extLst>
                </a:gridCol>
                <a:gridCol w="2442302">
                  <a:extLst>
                    <a:ext uri="{9D8B030D-6E8A-4147-A177-3AD203B41FA5}">
                      <a16:colId xmlns:a16="http://schemas.microsoft.com/office/drawing/2014/main" val="4275914592"/>
                    </a:ext>
                  </a:extLst>
                </a:gridCol>
                <a:gridCol w="2334236">
                  <a:extLst>
                    <a:ext uri="{9D8B030D-6E8A-4147-A177-3AD203B41FA5}">
                      <a16:colId xmlns:a16="http://schemas.microsoft.com/office/drawing/2014/main" val="1536801413"/>
                    </a:ext>
                  </a:extLst>
                </a:gridCol>
              </a:tblGrid>
              <a:tr h="31750">
                <a:tc>
                  <a:txBody>
                    <a:bodyPr/>
                    <a:lstStyle/>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8. Percent of NAS with an emergency department visit within 30 days of discharge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1149985" algn="l"/>
                        </a:tabLst>
                      </a:pPr>
                      <a:r>
                        <a:rPr lang="en-U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(New balancing measure)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Number of newborns with NAS who utilized the emergency department within 30 days of discharge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Single term newborns with NAS discharged alive from the hospital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EHR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extLst>
                  <a:ext uri="{0D108BD9-81ED-4DB2-BD59-A6C34878D82A}">
                    <a16:rowId xmlns:a16="http://schemas.microsoft.com/office/drawing/2014/main" val="3555349097"/>
                  </a:ext>
                </a:extLst>
              </a:tr>
            </a:tbl>
          </a:graphicData>
        </a:graphic>
      </p:graphicFrame>
    </p:spTree>
    <p:extLst>
      <p:ext uri="{BB962C8B-B14F-4D97-AF65-F5344CB8AC3E}">
        <p14:creationId xmlns:p14="http://schemas.microsoft.com/office/powerpoint/2010/main" val="2657398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4907F4-EC59-E00A-BF24-C153DA5BC05E}"/>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E4891259-BB4C-0808-EB9D-3C985EE67967}"/>
              </a:ext>
            </a:extLst>
          </p:cNvPr>
          <p:cNvSpPr>
            <a:spLocks noGrp="1"/>
          </p:cNvSpPr>
          <p:nvPr>
            <p:ph type="sldNum" sz="quarter" idx="12"/>
          </p:nvPr>
        </p:nvSpPr>
        <p:spPr/>
        <p:txBody>
          <a:bodyPr/>
          <a:lstStyle/>
          <a:p>
            <a:fld id="{E7000212-68E8-4E0F-BB6F-A6238CCAF7D0}" type="slidenum">
              <a:rPr lang="en-US" smtClean="0"/>
              <a:t>11</a:t>
            </a:fld>
            <a:endParaRPr lang="en-US" dirty="0"/>
          </a:p>
        </p:txBody>
      </p:sp>
      <p:sp>
        <p:nvSpPr>
          <p:cNvPr id="2" name="Title 1">
            <a:extLst>
              <a:ext uri="{FF2B5EF4-FFF2-40B4-BE49-F238E27FC236}">
                <a16:creationId xmlns:a16="http://schemas.microsoft.com/office/drawing/2014/main" id="{313010AD-B0C2-5FF3-2D0E-233DEEAB826A}"/>
              </a:ext>
            </a:extLst>
          </p:cNvPr>
          <p:cNvSpPr>
            <a:spLocks noGrp="1"/>
          </p:cNvSpPr>
          <p:nvPr>
            <p:ph type="title" idx="4294967295"/>
          </p:nvPr>
        </p:nvSpPr>
        <p:spPr>
          <a:xfrm>
            <a:off x="1117599" y="153544"/>
            <a:ext cx="8507664" cy="839540"/>
          </a:xfrm>
        </p:spPr>
        <p:txBody>
          <a:bodyPr>
            <a:normAutofit fontScale="90000"/>
          </a:bodyPr>
          <a:lstStyle/>
          <a:p>
            <a:r>
              <a:rPr lang="en-US" dirty="0"/>
              <a:t>Maternal Substance Use Goals &amp; Plans</a:t>
            </a:r>
          </a:p>
        </p:txBody>
      </p:sp>
      <p:sp>
        <p:nvSpPr>
          <p:cNvPr id="3" name="Content Placeholder 2">
            <a:extLst>
              <a:ext uri="{FF2B5EF4-FFF2-40B4-BE49-F238E27FC236}">
                <a16:creationId xmlns:a16="http://schemas.microsoft.com/office/drawing/2014/main" id="{560DEC7E-D869-CF2E-76D8-DA5C491FE321}"/>
              </a:ext>
            </a:extLst>
          </p:cNvPr>
          <p:cNvSpPr>
            <a:spLocks noGrp="1"/>
          </p:cNvSpPr>
          <p:nvPr>
            <p:ph idx="4294967295"/>
          </p:nvPr>
        </p:nvSpPr>
        <p:spPr>
          <a:xfrm>
            <a:off x="1066800" y="1062707"/>
            <a:ext cx="10058400" cy="5221979"/>
          </a:xfrm>
        </p:spPr>
        <p:txBody>
          <a:bodyPr>
            <a:normAutofit lnSpcReduction="10000"/>
          </a:bodyPr>
          <a:lstStyle/>
          <a:p>
            <a:pPr>
              <a:lnSpc>
                <a:spcPct val="107000"/>
              </a:lnSpc>
              <a:spcBef>
                <a:spcPts val="0"/>
              </a:spcBef>
              <a:spcAft>
                <a:spcPts val="0"/>
              </a:spcAft>
              <a:buClr>
                <a:srgbClr val="D56283"/>
              </a:buClr>
              <a:buFont typeface="Arial" panose="020B0604020202020204" pitchFamily="34" charset="0"/>
              <a:buChar char="•"/>
            </a:pPr>
            <a:r>
              <a:rPr lang="en-US" sz="2600" dirty="0">
                <a:effectLst/>
                <a:latin typeface="Calibri" panose="020F0502020204030204" pitchFamily="34" charset="0"/>
                <a:ea typeface="Calibri" panose="020F0502020204030204" pitchFamily="34" charset="0"/>
                <a:cs typeface="Calibri" panose="020F0502020204030204" pitchFamily="34" charset="0"/>
              </a:rPr>
              <a:t>Increase the percent of hospitals with </a:t>
            </a:r>
            <a:r>
              <a:rPr lang="en-US" sz="2600" b="1" i="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trauma-informed protocols </a:t>
            </a:r>
            <a:r>
              <a:rPr lang="en-US" sz="2600" dirty="0">
                <a:effectLst/>
                <a:latin typeface="Calibri" panose="020F0502020204030204" pitchFamily="34" charset="0"/>
                <a:ea typeface="Calibri" panose="020F0502020204030204" pitchFamily="34" charset="0"/>
                <a:cs typeface="Calibri" panose="020F0502020204030204" pitchFamily="34" charset="0"/>
              </a:rPr>
              <a:t>in the context of substance use from approx. </a:t>
            </a:r>
            <a:r>
              <a:rPr lang="en-US" sz="2600" b="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10% to 20%</a:t>
            </a:r>
          </a:p>
          <a:p>
            <a:pPr marR="0" lvl="0">
              <a:lnSpc>
                <a:spcPct val="107000"/>
              </a:lnSpc>
              <a:spcBef>
                <a:spcPts val="0"/>
              </a:spcBef>
              <a:spcAft>
                <a:spcPts val="0"/>
              </a:spcAft>
              <a:buClr>
                <a:srgbClr val="D56283"/>
              </a:buClr>
              <a:buFont typeface="Arial" panose="020B0604020202020204" pitchFamily="34" charset="0"/>
              <a:buChar char="•"/>
            </a:pPr>
            <a:endParaRPr lang="en-US" sz="26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Clr>
                <a:srgbClr val="D56283"/>
              </a:buClr>
              <a:buFont typeface="Arial" panose="020B0604020202020204" pitchFamily="34" charset="0"/>
              <a:buChar char="•"/>
            </a:pPr>
            <a:r>
              <a:rPr lang="en-US" sz="2600" dirty="0">
                <a:effectLst/>
                <a:latin typeface="Calibri" panose="020F0502020204030204" pitchFamily="34" charset="0"/>
                <a:ea typeface="Calibri" panose="020F0502020204030204" pitchFamily="34" charset="0"/>
                <a:cs typeface="Calibri" panose="020F0502020204030204" pitchFamily="34" charset="0"/>
              </a:rPr>
              <a:t>Increase the percent of hospitals with a system in place </a:t>
            </a:r>
            <a:r>
              <a:rPr lang="en-US"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a:t>
            </a:r>
            <a:r>
              <a:rPr lang="en-US" sz="2600" dirty="0">
                <a:solidFill>
                  <a:srgbClr val="1B75BC"/>
                </a:solidFill>
                <a:effectLst/>
                <a:latin typeface="Calibri" panose="020F0502020204030204" pitchFamily="34" charset="0"/>
                <a:ea typeface="Calibri" panose="020F0502020204030204" pitchFamily="34" charset="0"/>
                <a:cs typeface="Calibri" panose="020F0502020204030204" pitchFamily="34" charset="0"/>
              </a:rPr>
              <a:t> </a:t>
            </a:r>
            <a:r>
              <a:rPr lang="en-US" sz="2600" b="1" i="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provide naloxone </a:t>
            </a:r>
            <a:r>
              <a:rPr lang="en-US" sz="2600" dirty="0">
                <a:effectLst/>
                <a:latin typeface="Calibri" panose="020F0502020204030204" pitchFamily="34" charset="0"/>
                <a:ea typeface="Calibri" panose="020F0502020204030204" pitchFamily="34" charset="0"/>
                <a:cs typeface="Calibri" panose="020F0502020204030204" pitchFamily="34" charset="0"/>
              </a:rPr>
              <a:t>to at risk patients prior discharge from </a:t>
            </a:r>
            <a:r>
              <a:rPr lang="en-US" sz="2600" b="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8% to 30%</a:t>
            </a:r>
          </a:p>
          <a:p>
            <a:pPr marR="0" lvl="0">
              <a:lnSpc>
                <a:spcPct val="107000"/>
              </a:lnSpc>
              <a:spcBef>
                <a:spcPts val="0"/>
              </a:spcBef>
              <a:spcAft>
                <a:spcPts val="0"/>
              </a:spcAft>
              <a:buClr>
                <a:srgbClr val="D56283"/>
              </a:buClr>
              <a:buFont typeface="Arial" panose="020B0604020202020204" pitchFamily="34" charset="0"/>
              <a:buChar char="•"/>
            </a:pPr>
            <a:endParaRPr lang="en-US" sz="26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Clr>
                <a:srgbClr val="D56283"/>
              </a:buClr>
              <a:buFont typeface="Arial" panose="020B0604020202020204" pitchFamily="34" charset="0"/>
              <a:buChar char="•"/>
            </a:pPr>
            <a:r>
              <a:rPr lang="en-US" sz="26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Increase the percent of hospitals from </a:t>
            </a:r>
            <a:r>
              <a:rPr lang="en-US" sz="2600" b="1" dirty="0">
                <a:solidFill>
                  <a:srgbClr val="D5628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60% to 70% </a:t>
            </a:r>
            <a:r>
              <a:rPr lang="en-US" sz="26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with </a:t>
            </a:r>
            <a:r>
              <a:rPr lang="en-US" sz="2600" b="1" i="1" dirty="0">
                <a:solidFill>
                  <a:srgbClr val="D5628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established perinatal care pathways</a:t>
            </a:r>
            <a:r>
              <a:rPr lang="en-US" sz="2600" dirty="0">
                <a:solidFill>
                  <a:srgbClr val="1B75BC"/>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26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for SUD that coordinate services across multiple providers up to 1 year postpartum </a:t>
            </a:r>
          </a:p>
          <a:p>
            <a:pPr marR="0" lvl="0">
              <a:lnSpc>
                <a:spcPct val="107000"/>
              </a:lnSpc>
              <a:spcBef>
                <a:spcPts val="0"/>
              </a:spcBef>
              <a:spcAft>
                <a:spcPts val="0"/>
              </a:spcAft>
              <a:buClr>
                <a:srgbClr val="D56283"/>
              </a:buClr>
              <a:buFont typeface="Arial" panose="020B0604020202020204" pitchFamily="34" charset="0"/>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Clr>
                <a:srgbClr val="D56283"/>
              </a:buClr>
              <a:buFont typeface="Arial" panose="020B0604020202020204" pitchFamily="34" charset="0"/>
              <a:buChar char="•"/>
            </a:pPr>
            <a:r>
              <a:rPr lang="en-US" sz="2600" dirty="0">
                <a:effectLst/>
                <a:latin typeface="Calibri" panose="020F0502020204030204" pitchFamily="34" charset="0"/>
                <a:ea typeface="Calibri" panose="020F0502020204030204" pitchFamily="34" charset="0"/>
                <a:cs typeface="Calibri" panose="020F0502020204030204" pitchFamily="34" charset="0"/>
              </a:rPr>
              <a:t>Maintain at least </a:t>
            </a:r>
            <a:r>
              <a:rPr lang="en-US" sz="2600" b="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90%</a:t>
            </a:r>
            <a:r>
              <a:rPr lang="en-US" sz="2600"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a:effectLst/>
                <a:latin typeface="Calibri" panose="020F0502020204030204" pitchFamily="34" charset="0"/>
                <a:ea typeface="Calibri" panose="020F0502020204030204" pitchFamily="34" charset="0"/>
                <a:cs typeface="Calibri" panose="020F0502020204030204" pitchFamily="34" charset="0"/>
              </a:rPr>
              <a:t>of pregnant individuals being </a:t>
            </a:r>
            <a:r>
              <a:rPr lang="en-US" sz="2600" b="1" i="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screened for substance use</a:t>
            </a:r>
            <a:r>
              <a:rPr lang="en-US" sz="2600" b="1" i="1" dirty="0">
                <a:effectLst/>
                <a:latin typeface="Calibri" panose="020F0502020204030204" pitchFamily="34" charset="0"/>
                <a:ea typeface="Calibri" panose="020F0502020204030204" pitchFamily="34" charset="0"/>
                <a:cs typeface="Calibri" panose="020F0502020204030204" pitchFamily="34" charset="0"/>
              </a:rPr>
              <a:t> </a:t>
            </a:r>
            <a:r>
              <a:rPr lang="en-US" sz="2600" dirty="0">
                <a:effectLst/>
                <a:latin typeface="Calibri" panose="020F0502020204030204" pitchFamily="34" charset="0"/>
                <a:ea typeface="Calibri" panose="020F0502020204030204" pitchFamily="34" charset="0"/>
                <a:cs typeface="Calibri" panose="020F0502020204030204" pitchFamily="34" charset="0"/>
              </a:rPr>
              <a:t>with a validated screen (impacting at least 30,000 individuals per year)</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628760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796C2-9FFA-ED7B-F268-5A5E8029D4C8}"/>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Maternal Substance Use: Driver Diagram</a:t>
            </a:r>
            <a:endParaRPr lang="en-US" dirty="0"/>
          </a:p>
        </p:txBody>
      </p:sp>
      <p:sp>
        <p:nvSpPr>
          <p:cNvPr id="3" name="Content Placeholder 2">
            <a:extLst>
              <a:ext uri="{FF2B5EF4-FFF2-40B4-BE49-F238E27FC236}">
                <a16:creationId xmlns:a16="http://schemas.microsoft.com/office/drawing/2014/main" id="{0041CBD9-626F-AE11-ECFE-E6A15B52BC36}"/>
              </a:ext>
            </a:extLst>
          </p:cNvPr>
          <p:cNvSpPr>
            <a:spLocks noGrp="1"/>
          </p:cNvSpPr>
          <p:nvPr>
            <p:ph idx="1"/>
          </p:nvPr>
        </p:nvSpPr>
        <p:spPr/>
        <p:txBody>
          <a:bodyPr/>
          <a:lstStyle/>
          <a:p>
            <a:pPr marL="0" marR="0">
              <a:lnSpc>
                <a:spcPct val="115000"/>
              </a:lnSpc>
              <a:spcBef>
                <a:spcPts val="0"/>
              </a:spcBef>
              <a:spcAft>
                <a:spcPts val="0"/>
              </a:spcAft>
              <a:tabLst>
                <a:tab pos="0" algn="l"/>
              </a:tabLst>
            </a:pPr>
            <a:r>
              <a:rPr lang="en-US" sz="1800" b="1" cap="all"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READINESS – </a:t>
            </a:r>
            <a:r>
              <a:rPr lang="en-US" sz="1800" cap="all"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Every </a:t>
            </a:r>
            <a:r>
              <a:rPr lang="en-US" sz="1800" cap="all" dirty="0" err="1">
                <a:solidFill>
                  <a:srgbClr val="D56283"/>
                </a:solidFill>
                <a:effectLst/>
                <a:latin typeface="Calibri" panose="020F0502020204030204" pitchFamily="34" charset="0"/>
                <a:ea typeface="Calibri" panose="020F0502020204030204" pitchFamily="34" charset="0"/>
                <a:cs typeface="Calibri" panose="020F0502020204030204" pitchFamily="34" charset="0"/>
              </a:rPr>
              <a:t>UniT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tabLst>
                <a:tab pos="171450" algn="l"/>
              </a:tabLst>
            </a:pPr>
            <a:r>
              <a:rPr lang="en-US" sz="1600" b="1" dirty="0">
                <a:effectLst/>
                <a:latin typeface="Calibri" panose="020F0502020204030204" pitchFamily="34" charset="0"/>
                <a:ea typeface="Calibri" panose="020F0502020204030204" pitchFamily="34" charset="0"/>
                <a:cs typeface="Calibri" panose="020F0502020204030204" pitchFamily="34" charset="0"/>
              </a:rPr>
              <a:t>Aims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eaLnBrk="0" fontAlgn="base" hangingPunct="0">
              <a:spcBef>
                <a:spcPts val="0"/>
              </a:spcBef>
              <a:spcAft>
                <a:spcPts val="0"/>
              </a:spcAft>
              <a:buFont typeface="+mj-lt"/>
              <a:buAutoNum type="arabicPeriod"/>
            </a:pPr>
            <a:r>
              <a:rPr lang="en-US" sz="1600" kern="1200" dirty="0">
                <a:solidFill>
                  <a:srgbClr val="262626"/>
                </a:solidFill>
                <a:effectLst/>
                <a:latin typeface="Calibri" panose="020F0502020204030204" pitchFamily="34" charset="0"/>
                <a:ea typeface="ヒラギノ角ゴ Pro W3"/>
              </a:rPr>
              <a:t>Increase </a:t>
            </a:r>
            <a:r>
              <a:rPr lang="en-US" sz="1600" b="1" kern="1200" dirty="0">
                <a:solidFill>
                  <a:srgbClr val="262626"/>
                </a:solidFill>
                <a:effectLst/>
                <a:latin typeface="Calibri" panose="020F0502020204030204" pitchFamily="34" charset="0"/>
                <a:ea typeface="ヒラギノ角ゴ Pro W3"/>
              </a:rPr>
              <a:t>education </a:t>
            </a:r>
            <a:r>
              <a:rPr lang="en-US" sz="1600" kern="1200" dirty="0">
                <a:solidFill>
                  <a:srgbClr val="262626"/>
                </a:solidFill>
                <a:effectLst/>
                <a:latin typeface="Calibri" panose="020F0502020204030204" pitchFamily="34" charset="0"/>
                <a:ea typeface="ヒラギノ角ゴ Pro W3"/>
              </a:rPr>
              <a:t>among patients related to substance use</a:t>
            </a:r>
            <a:endParaRPr lang="en-US" sz="1600" dirty="0">
              <a:effectLst/>
              <a:latin typeface="Times New Roman" panose="02020603050405020304" pitchFamily="18" charset="0"/>
              <a:ea typeface="Times New Roman" panose="02020603050405020304" pitchFamily="18" charset="0"/>
            </a:endParaRPr>
          </a:p>
          <a:p>
            <a:pPr marL="342900" marR="0" lvl="0" indent="-342900" eaLnBrk="0" fontAlgn="base" hangingPunct="0">
              <a:spcBef>
                <a:spcPts val="0"/>
              </a:spcBef>
              <a:spcAft>
                <a:spcPts val="0"/>
              </a:spcAft>
              <a:buFont typeface="+mj-lt"/>
              <a:buAutoNum type="arabicPeriod"/>
            </a:pPr>
            <a:r>
              <a:rPr lang="en-US" sz="1600" kern="1200" dirty="0">
                <a:solidFill>
                  <a:srgbClr val="262626"/>
                </a:solidFill>
                <a:effectLst/>
                <a:latin typeface="Calibri" panose="020F0502020204030204" pitchFamily="34" charset="0"/>
                <a:ea typeface="ヒラギノ角ゴ Pro W3"/>
              </a:rPr>
              <a:t>Increase </a:t>
            </a:r>
            <a:r>
              <a:rPr lang="en-US" sz="1600" b="1" kern="1200" dirty="0">
                <a:solidFill>
                  <a:srgbClr val="262626"/>
                </a:solidFill>
                <a:effectLst/>
                <a:latin typeface="Calibri" panose="020F0502020204030204" pitchFamily="34" charset="0"/>
                <a:ea typeface="ヒラギノ角ゴ Pro W3"/>
              </a:rPr>
              <a:t>education</a:t>
            </a:r>
            <a:r>
              <a:rPr lang="en-US" sz="1600" kern="1200" dirty="0">
                <a:solidFill>
                  <a:srgbClr val="262626"/>
                </a:solidFill>
                <a:effectLst/>
                <a:latin typeface="Calibri" panose="020F0502020204030204" pitchFamily="34" charset="0"/>
                <a:ea typeface="ヒラギノ角ゴ Pro W3"/>
              </a:rPr>
              <a:t> among healthcare team members to address stigma related to substance</a:t>
            </a:r>
            <a:r>
              <a:rPr lang="en-US" sz="2000" kern="1200" dirty="0">
                <a:solidFill>
                  <a:srgbClr val="262626"/>
                </a:solidFill>
                <a:effectLst/>
                <a:latin typeface="Calibri" panose="020F0502020204030204" pitchFamily="34" charset="0"/>
                <a:ea typeface="ヒラギノ角ゴ Pro W3"/>
              </a:rPr>
              <a:t> </a:t>
            </a:r>
            <a:r>
              <a:rPr lang="en-US" sz="1600" kern="1200" dirty="0">
                <a:solidFill>
                  <a:srgbClr val="262626"/>
                </a:solidFill>
                <a:effectLst/>
                <a:latin typeface="Calibri" panose="020F0502020204030204" pitchFamily="34" charset="0"/>
                <a:ea typeface="ヒラギノ角ゴ Pro W3"/>
              </a:rPr>
              <a:t>use</a:t>
            </a:r>
            <a:endParaRPr lang="en-US" sz="16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56C9BA0-E48B-1A07-31B6-3C1B258F95E8}"/>
              </a:ext>
            </a:extLst>
          </p:cNvPr>
          <p:cNvSpPr>
            <a:spLocks noGrp="1"/>
          </p:cNvSpPr>
          <p:nvPr>
            <p:ph type="ftr" sz="quarter" idx="11"/>
          </p:nvPr>
        </p:nvSpPr>
        <p:spPr>
          <a:xfrm>
            <a:off x="3684598" y="6459785"/>
            <a:ext cx="4822804" cy="365125"/>
          </a:xfrm>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D7366D67-566B-B049-7A99-870A071407E3}"/>
              </a:ext>
            </a:extLst>
          </p:cNvPr>
          <p:cNvSpPr>
            <a:spLocks noGrp="1"/>
          </p:cNvSpPr>
          <p:nvPr>
            <p:ph type="sldNum" sz="quarter" idx="12"/>
          </p:nvPr>
        </p:nvSpPr>
        <p:spPr/>
        <p:txBody>
          <a:bodyPr/>
          <a:lstStyle/>
          <a:p>
            <a:fld id="{E7000212-68E8-4E0F-BB6F-A6238CCAF7D0}" type="slidenum">
              <a:rPr lang="en-US" smtClean="0"/>
              <a:t>12</a:t>
            </a:fld>
            <a:endParaRPr lang="en-US" dirty="0"/>
          </a:p>
        </p:txBody>
      </p:sp>
      <p:sp>
        <p:nvSpPr>
          <p:cNvPr id="8" name="Rectangle 7">
            <a:extLst>
              <a:ext uri="{FF2B5EF4-FFF2-40B4-BE49-F238E27FC236}">
                <a16:creationId xmlns:a16="http://schemas.microsoft.com/office/drawing/2014/main" id="{E0863143-888F-27C6-5C92-3E0E706087C4}"/>
              </a:ext>
            </a:extLst>
          </p:cNvPr>
          <p:cNvSpPr/>
          <p:nvPr/>
        </p:nvSpPr>
        <p:spPr>
          <a:xfrm>
            <a:off x="1097280" y="3156883"/>
            <a:ext cx="2276475" cy="1073785"/>
          </a:xfrm>
          <a:prstGeom prst="rect">
            <a:avLst/>
          </a:prstGeom>
          <a:solidFill>
            <a:srgbClr val="4472C4">
              <a:lumMod val="20000"/>
              <a:lumOff val="80000"/>
            </a:srgbClr>
          </a:solidFill>
          <a:ln w="12700" cap="flat" cmpd="sng" algn="ctr">
            <a:solidFill>
              <a:srgbClr val="D56283"/>
            </a:solidFill>
            <a:prstDash val="solid"/>
            <a:miter lim="800000"/>
          </a:ln>
          <a:effectLst/>
        </p:spPr>
        <p:txBody>
          <a:bodyPr wrap="square" rtlCol="0" anchor="ctr">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Form a</a:t>
            </a:r>
            <a:r>
              <a:rPr kumimoji="0" lang="en-US" sz="1100" b="1"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 Multi-Disciplinary Team </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1CB937F-A41B-15F9-8BAF-CC937A1C75A0}"/>
              </a:ext>
            </a:extLst>
          </p:cNvPr>
          <p:cNvSpPr/>
          <p:nvPr/>
        </p:nvSpPr>
        <p:spPr>
          <a:xfrm>
            <a:off x="3469005" y="3153073"/>
            <a:ext cx="5922010" cy="1043305"/>
          </a:xfrm>
          <a:prstGeom prst="rect">
            <a:avLst/>
          </a:prstGeom>
          <a:solidFill>
            <a:sysClr val="window" lastClr="FFFFFF"/>
          </a:solidFill>
          <a:ln w="12700" cap="flat" cmpd="sng" algn="ctr">
            <a:solidFill>
              <a:srgbClr val="D56283"/>
            </a:solidFill>
            <a:prstDash val="solid"/>
            <a:miter lim="800000"/>
          </a:ln>
          <a:effectLst/>
        </p:spPr>
        <p:txBody>
          <a:bodyPr wrap="square" rtlCol="0" anchor="ctr">
            <a:noAutofit/>
          </a:bodyPr>
          <a:lstStyle/>
          <a:p>
            <a:pPr marL="228600" marR="0" lvl="0" indent="-228600"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Calibri" panose="020F0502020204030204" pitchFamily="34" charset="0"/>
              </a:rPr>
              <a:t>Engage appropriate partners to assist pregnant and postpartum people and families in the development of family care plans, starting in the prenatal setting</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228600" marR="0" lvl="0" indent="-228600" defTabSz="914400" eaLnBrk="1" fontAlgn="auto" latinLnBrk="0" hangingPunct="1">
              <a:lnSpc>
                <a:spcPct val="115000"/>
              </a:lnSpc>
              <a:spcBef>
                <a:spcPts val="0"/>
              </a:spcBef>
              <a:spcAft>
                <a:spcPts val="0"/>
              </a:spcAft>
              <a:buClrTx/>
              <a:buSzTx/>
              <a:buFontTx/>
              <a:buNone/>
              <a:tabLst>
                <a:tab pos="457200" algn="l"/>
              </a:tabLst>
              <a:defRPr/>
            </a:pPr>
            <a:r>
              <a:rPr kumimoji="0" lang="en-US" sz="1100" b="0"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Establish a multidisciplinary care team to provide coordinated clinical pathways for individuals experiencing SUD</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C4F8147-D800-B752-6073-764317CF46A1}"/>
              </a:ext>
            </a:extLst>
          </p:cNvPr>
          <p:cNvSpPr/>
          <p:nvPr/>
        </p:nvSpPr>
        <p:spPr>
          <a:xfrm>
            <a:off x="1097280" y="4297068"/>
            <a:ext cx="2276475" cy="1477645"/>
          </a:xfrm>
          <a:prstGeom prst="rect">
            <a:avLst/>
          </a:prstGeom>
          <a:solidFill>
            <a:srgbClr val="4472C4">
              <a:lumMod val="20000"/>
              <a:lumOff val="80000"/>
            </a:srgbClr>
          </a:solidFill>
          <a:ln w="12700" cap="flat" cmpd="sng" algn="ctr">
            <a:solidFill>
              <a:srgbClr val="D56283"/>
            </a:solidFill>
            <a:prstDash val="solid"/>
            <a:miter lim="800000"/>
          </a:ln>
          <a:effectLst/>
        </p:spPr>
        <p:txBody>
          <a:bodyPr wrap="square" rtlCol="0" anchor="ctr">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Ensure </a:t>
            </a:r>
            <a:r>
              <a:rPr kumimoji="0" lang="en-US" sz="1100" b="1"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Access to Resources for all Identities</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BF6C00C-7700-F371-F06F-6F47B12FBFC4}"/>
              </a:ext>
            </a:extLst>
          </p:cNvPr>
          <p:cNvSpPr/>
          <p:nvPr/>
        </p:nvSpPr>
        <p:spPr>
          <a:xfrm>
            <a:off x="3478530" y="4357033"/>
            <a:ext cx="5922010" cy="1464945"/>
          </a:xfrm>
          <a:prstGeom prst="rect">
            <a:avLst/>
          </a:prstGeom>
          <a:solidFill>
            <a:sysClr val="window" lastClr="FFFFFF"/>
          </a:solidFill>
          <a:ln w="12700" cap="flat" cmpd="sng" algn="ctr">
            <a:solidFill>
              <a:srgbClr val="D56283"/>
            </a:solidFill>
            <a:prstDash val="solid"/>
            <a:miter lim="800000"/>
          </a:ln>
          <a:effectLst/>
        </p:spPr>
        <p:txBody>
          <a:bodyPr wrap="square" rtlCol="0" anchor="ctr">
            <a:noAutofit/>
          </a:bodyPr>
          <a:lstStyle/>
          <a:p>
            <a:pPr marL="228600" marR="0" lvl="0" indent="-228600"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Develop and maintain a set of referral resources and communication pathways between obstetric providers, community-based organizations, and state and public health agencies to enhance services and supports for pregnant and postpartum families for social determinants of health needs, behavioral health supports, and SUD treatment.</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228600" marR="0" lvl="0" indent="-228600"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Calibri" panose="020F0502020204030204" pitchFamily="34" charset="0"/>
              </a:rPr>
              <a:t>Have evidence-based substance use resources that are inclusive for people of all backgrounds, race, ethnicity, gender, social class, language, ability, and other personal or social identities and characteristics.*</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AD0A220-E415-496F-2AAF-BD273DD258A1}"/>
              </a:ext>
            </a:extLst>
          </p:cNvPr>
          <p:cNvSpPr txBox="1"/>
          <p:nvPr/>
        </p:nvSpPr>
        <p:spPr>
          <a:xfrm>
            <a:off x="997072" y="5995308"/>
            <a:ext cx="6100174"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https://www.whamglobal.org/pa-pqc-initiatives</a:t>
            </a:r>
            <a:r>
              <a:rPr lang="en-US" dirty="0">
                <a:solidFill>
                  <a:srgbClr val="0070C0"/>
                </a:solidFill>
              </a:rPr>
              <a:t> </a:t>
            </a:r>
          </a:p>
        </p:txBody>
      </p:sp>
    </p:spTree>
    <p:extLst>
      <p:ext uri="{BB962C8B-B14F-4D97-AF65-F5344CB8AC3E}">
        <p14:creationId xmlns:p14="http://schemas.microsoft.com/office/powerpoint/2010/main" val="3923825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796C2-9FFA-ED7B-F268-5A5E8029D4C8}"/>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Maternal Substance Use: Driver Diagram</a:t>
            </a:r>
            <a:endParaRPr lang="en-US" dirty="0"/>
          </a:p>
        </p:txBody>
      </p:sp>
      <p:sp>
        <p:nvSpPr>
          <p:cNvPr id="3" name="Content Placeholder 2">
            <a:extLst>
              <a:ext uri="{FF2B5EF4-FFF2-40B4-BE49-F238E27FC236}">
                <a16:creationId xmlns:a16="http://schemas.microsoft.com/office/drawing/2014/main" id="{0041CBD9-626F-AE11-ECFE-E6A15B52BC36}"/>
              </a:ext>
            </a:extLst>
          </p:cNvPr>
          <p:cNvSpPr>
            <a:spLocks noGrp="1"/>
          </p:cNvSpPr>
          <p:nvPr>
            <p:ph idx="1"/>
          </p:nvPr>
        </p:nvSpPr>
        <p:spPr/>
        <p:txBody>
          <a:bodyPr/>
          <a:lstStyle/>
          <a:p>
            <a:pPr marL="0" marR="0">
              <a:lnSpc>
                <a:spcPct val="115000"/>
              </a:lnSpc>
              <a:spcBef>
                <a:spcPts val="0"/>
              </a:spcBef>
              <a:spcAft>
                <a:spcPts val="0"/>
              </a:spcAft>
              <a:tabLst>
                <a:tab pos="0" algn="l"/>
              </a:tabLst>
            </a:pPr>
            <a:r>
              <a:rPr lang="en-US" sz="1800" b="1" cap="all"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READINESS – </a:t>
            </a:r>
            <a:r>
              <a:rPr lang="en-US" sz="1800" cap="all"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Every </a:t>
            </a:r>
            <a:r>
              <a:rPr lang="en-US" sz="1800" cap="all" dirty="0" err="1">
                <a:solidFill>
                  <a:srgbClr val="D56283"/>
                </a:solidFill>
                <a:effectLst/>
                <a:latin typeface="Calibri" panose="020F0502020204030204" pitchFamily="34" charset="0"/>
                <a:ea typeface="Calibri" panose="020F0502020204030204" pitchFamily="34" charset="0"/>
                <a:cs typeface="Calibri" panose="020F0502020204030204" pitchFamily="34" charset="0"/>
              </a:rPr>
              <a:t>UniT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tabLst>
                <a:tab pos="171450" algn="l"/>
              </a:tabLst>
            </a:pPr>
            <a:r>
              <a:rPr lang="en-US" sz="1600" b="1" dirty="0">
                <a:effectLst/>
                <a:latin typeface="Calibri" panose="020F0502020204030204" pitchFamily="34" charset="0"/>
                <a:ea typeface="Calibri" panose="020F0502020204030204" pitchFamily="34" charset="0"/>
                <a:cs typeface="Calibri" panose="020F0502020204030204" pitchFamily="34" charset="0"/>
              </a:rPr>
              <a:t>Aims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eaLnBrk="0" fontAlgn="base" hangingPunct="0">
              <a:spcBef>
                <a:spcPts val="0"/>
              </a:spcBef>
              <a:spcAft>
                <a:spcPts val="0"/>
              </a:spcAft>
              <a:buFont typeface="+mj-lt"/>
              <a:buAutoNum type="arabicPeriod"/>
            </a:pPr>
            <a:r>
              <a:rPr lang="en-US" sz="1600" kern="1200" dirty="0">
                <a:solidFill>
                  <a:srgbClr val="262626"/>
                </a:solidFill>
                <a:effectLst/>
                <a:latin typeface="Calibri" panose="020F0502020204030204" pitchFamily="34" charset="0"/>
                <a:ea typeface="ヒラギノ角ゴ Pro W3"/>
              </a:rPr>
              <a:t>Increase </a:t>
            </a:r>
            <a:r>
              <a:rPr lang="en-US" sz="1600" b="1" kern="1200" dirty="0">
                <a:solidFill>
                  <a:srgbClr val="262626"/>
                </a:solidFill>
                <a:effectLst/>
                <a:latin typeface="Calibri" panose="020F0502020204030204" pitchFamily="34" charset="0"/>
                <a:ea typeface="ヒラギノ角ゴ Pro W3"/>
              </a:rPr>
              <a:t>education </a:t>
            </a:r>
            <a:r>
              <a:rPr lang="en-US" sz="1600" kern="1200" dirty="0">
                <a:solidFill>
                  <a:srgbClr val="262626"/>
                </a:solidFill>
                <a:effectLst/>
                <a:latin typeface="Calibri" panose="020F0502020204030204" pitchFamily="34" charset="0"/>
                <a:ea typeface="ヒラギノ角ゴ Pro W3"/>
              </a:rPr>
              <a:t>among patients related to substance use</a:t>
            </a:r>
            <a:endParaRPr lang="en-US" sz="1600" dirty="0">
              <a:effectLst/>
              <a:latin typeface="Times New Roman" panose="02020603050405020304" pitchFamily="18" charset="0"/>
              <a:ea typeface="Times New Roman" panose="02020603050405020304" pitchFamily="18" charset="0"/>
            </a:endParaRPr>
          </a:p>
          <a:p>
            <a:pPr marL="342900" marR="0" lvl="0" indent="-342900" eaLnBrk="0" fontAlgn="base" hangingPunct="0">
              <a:spcBef>
                <a:spcPts val="0"/>
              </a:spcBef>
              <a:spcAft>
                <a:spcPts val="0"/>
              </a:spcAft>
              <a:buFont typeface="+mj-lt"/>
              <a:buAutoNum type="arabicPeriod"/>
            </a:pPr>
            <a:r>
              <a:rPr lang="en-US" sz="1600" kern="1200" dirty="0">
                <a:solidFill>
                  <a:srgbClr val="262626"/>
                </a:solidFill>
                <a:effectLst/>
                <a:latin typeface="Calibri" panose="020F0502020204030204" pitchFamily="34" charset="0"/>
                <a:ea typeface="ヒラギノ角ゴ Pro W3"/>
              </a:rPr>
              <a:t>Increase </a:t>
            </a:r>
            <a:r>
              <a:rPr lang="en-US" sz="1600" b="1" kern="1200" dirty="0">
                <a:solidFill>
                  <a:srgbClr val="262626"/>
                </a:solidFill>
                <a:effectLst/>
                <a:latin typeface="Calibri" panose="020F0502020204030204" pitchFamily="34" charset="0"/>
                <a:ea typeface="ヒラギノ角ゴ Pro W3"/>
              </a:rPr>
              <a:t>education</a:t>
            </a:r>
            <a:r>
              <a:rPr lang="en-US" sz="1600" kern="1200" dirty="0">
                <a:solidFill>
                  <a:srgbClr val="262626"/>
                </a:solidFill>
                <a:effectLst/>
                <a:latin typeface="Calibri" panose="020F0502020204030204" pitchFamily="34" charset="0"/>
                <a:ea typeface="ヒラギノ角ゴ Pro W3"/>
              </a:rPr>
              <a:t> among healthcare team members to address stigma related to substance</a:t>
            </a:r>
            <a:r>
              <a:rPr lang="en-US" sz="2000" kern="1200" dirty="0">
                <a:solidFill>
                  <a:srgbClr val="262626"/>
                </a:solidFill>
                <a:effectLst/>
                <a:latin typeface="Calibri" panose="020F0502020204030204" pitchFamily="34" charset="0"/>
                <a:ea typeface="ヒラギノ角ゴ Pro W3"/>
              </a:rPr>
              <a:t> </a:t>
            </a:r>
            <a:r>
              <a:rPr lang="en-US" sz="1600" kern="1200" dirty="0">
                <a:solidFill>
                  <a:srgbClr val="262626"/>
                </a:solidFill>
                <a:effectLst/>
                <a:latin typeface="Calibri" panose="020F0502020204030204" pitchFamily="34" charset="0"/>
                <a:ea typeface="ヒラギノ角ゴ Pro W3"/>
              </a:rPr>
              <a:t>use</a:t>
            </a:r>
            <a:endParaRPr lang="en-US" sz="16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56C9BA0-E48B-1A07-31B6-3C1B258F95E8}"/>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D7366D67-566B-B049-7A99-870A071407E3}"/>
              </a:ext>
            </a:extLst>
          </p:cNvPr>
          <p:cNvSpPr>
            <a:spLocks noGrp="1"/>
          </p:cNvSpPr>
          <p:nvPr>
            <p:ph type="sldNum" sz="quarter" idx="12"/>
          </p:nvPr>
        </p:nvSpPr>
        <p:spPr/>
        <p:txBody>
          <a:bodyPr/>
          <a:lstStyle/>
          <a:p>
            <a:fld id="{E7000212-68E8-4E0F-BB6F-A6238CCAF7D0}" type="slidenum">
              <a:rPr lang="en-US" smtClean="0"/>
              <a:t>13</a:t>
            </a:fld>
            <a:endParaRPr lang="en-US" dirty="0"/>
          </a:p>
        </p:txBody>
      </p:sp>
      <p:sp>
        <p:nvSpPr>
          <p:cNvPr id="8" name="Rectangle 7">
            <a:extLst>
              <a:ext uri="{FF2B5EF4-FFF2-40B4-BE49-F238E27FC236}">
                <a16:creationId xmlns:a16="http://schemas.microsoft.com/office/drawing/2014/main" id="{E0863143-888F-27C6-5C92-3E0E706087C4}"/>
              </a:ext>
            </a:extLst>
          </p:cNvPr>
          <p:cNvSpPr/>
          <p:nvPr/>
        </p:nvSpPr>
        <p:spPr>
          <a:xfrm>
            <a:off x="1097280" y="3156883"/>
            <a:ext cx="2276475" cy="1073785"/>
          </a:xfrm>
          <a:prstGeom prst="rect">
            <a:avLst/>
          </a:prstGeom>
          <a:solidFill>
            <a:srgbClr val="4472C4">
              <a:lumMod val="20000"/>
              <a:lumOff val="80000"/>
            </a:srgbClr>
          </a:solidFill>
          <a:ln w="12700" cap="flat" cmpd="sng" algn="ctr">
            <a:solidFill>
              <a:srgbClr val="D56283"/>
            </a:solidFill>
            <a:prstDash val="solid"/>
            <a:miter lim="800000"/>
          </a:ln>
          <a:effectLst/>
        </p:spPr>
        <p:txBody>
          <a:bodyPr wrap="square" rtlCol="0" anchor="ctr">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Form a</a:t>
            </a:r>
            <a:r>
              <a:rPr kumimoji="0" lang="en-US" sz="1100" b="1"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 Multi-Disciplinary Team </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1CB937F-A41B-15F9-8BAF-CC937A1C75A0}"/>
              </a:ext>
            </a:extLst>
          </p:cNvPr>
          <p:cNvSpPr/>
          <p:nvPr/>
        </p:nvSpPr>
        <p:spPr>
          <a:xfrm>
            <a:off x="3469005" y="3153073"/>
            <a:ext cx="5922010" cy="1043305"/>
          </a:xfrm>
          <a:prstGeom prst="rect">
            <a:avLst/>
          </a:prstGeom>
          <a:solidFill>
            <a:sysClr val="window" lastClr="FFFFFF"/>
          </a:solidFill>
          <a:ln w="12700" cap="flat" cmpd="sng" algn="ctr">
            <a:solidFill>
              <a:srgbClr val="D56283"/>
            </a:solidFill>
            <a:prstDash val="solid"/>
            <a:miter lim="800000"/>
          </a:ln>
          <a:effectLst/>
        </p:spPr>
        <p:txBody>
          <a:bodyPr wrap="square" rtlCol="0" anchor="ctr">
            <a:noAutofit/>
          </a:bodyPr>
          <a:lstStyle/>
          <a:p>
            <a:pPr marL="228600" marR="0" lvl="0" indent="-228600"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Calibri" panose="020F0502020204030204" pitchFamily="34" charset="0"/>
              </a:rPr>
              <a:t>Engage appropriate partners to assist pregnant and postpartum people and families in the development of family care plans, starting in the prenatal setting</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228600" marR="0" lvl="0" indent="-228600" defTabSz="914400" eaLnBrk="1" fontAlgn="auto" latinLnBrk="0" hangingPunct="1">
              <a:lnSpc>
                <a:spcPct val="115000"/>
              </a:lnSpc>
              <a:spcBef>
                <a:spcPts val="0"/>
              </a:spcBef>
              <a:spcAft>
                <a:spcPts val="0"/>
              </a:spcAft>
              <a:buClrTx/>
              <a:buSzTx/>
              <a:buFontTx/>
              <a:buNone/>
              <a:tabLst>
                <a:tab pos="457200" algn="l"/>
              </a:tabLst>
              <a:defRPr/>
            </a:pPr>
            <a:r>
              <a:rPr kumimoji="0" lang="en-US" sz="1100" b="0"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Establish a multidisciplinary care team to provide coordinated clinical pathways for individuals experiencing SUD</a:t>
            </a: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87EB1AA-75DC-E169-CC58-D052E4771EE2}"/>
              </a:ext>
            </a:extLst>
          </p:cNvPr>
          <p:cNvSpPr txBox="1"/>
          <p:nvPr/>
        </p:nvSpPr>
        <p:spPr>
          <a:xfrm>
            <a:off x="1097279" y="4617478"/>
            <a:ext cx="8497657" cy="1365823"/>
          </a:xfrm>
          <a:prstGeom prst="rect">
            <a:avLst/>
          </a:prstGeom>
          <a:noFill/>
          <a:ln>
            <a:solidFill>
              <a:srgbClr val="D56283"/>
            </a:solidFill>
          </a:ln>
        </p:spPr>
        <p:txBody>
          <a:bodyPr wrap="square">
            <a:spAutoFit/>
          </a:bodyPr>
          <a:lstStyle/>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14. Has your site established specific prenatal, intrapartum and postpartum care pathways (algorithms) for substance use that facilitate coordination among multiple providers during pregnancy and the year that follows?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Multiple Choice: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Yes (in place)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No (working on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Calibri" panose="020F0502020204030204" pitchFamily="34" charset="0"/>
              </a:rPr>
              <a:t>No (have not started)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8DAC3AC-E888-84EA-A556-84C0921AEE6E}"/>
              </a:ext>
            </a:extLst>
          </p:cNvPr>
          <p:cNvSpPr txBox="1"/>
          <p:nvPr/>
        </p:nvSpPr>
        <p:spPr>
          <a:xfrm>
            <a:off x="1036320" y="4239364"/>
            <a:ext cx="8497656" cy="325538"/>
          </a:xfrm>
          <a:prstGeom prst="rect">
            <a:avLst/>
          </a:prstGeom>
          <a:noFill/>
        </p:spPr>
        <p:txBody>
          <a:bodyPr wrap="square">
            <a:spAutoFit/>
          </a:bodyPr>
          <a:lstStyle/>
          <a:p>
            <a:pPr marL="0" marR="0" lvl="0" indent="0" algn="l" defTabSz="914400" rtl="0" eaLnBrk="0" fontAlgn="base" latinLnBrk="0" hangingPunct="0">
              <a:lnSpc>
                <a:spcPct val="115000"/>
              </a:lnSpc>
              <a:spcBef>
                <a:spcPts val="0"/>
              </a:spcBef>
              <a:spcAft>
                <a:spcPts val="1000"/>
              </a:spcAft>
              <a:buClrTx/>
              <a:buSzTx/>
              <a:buFontTx/>
              <a:buNone/>
              <a:tabLst/>
              <a:defRPr/>
            </a:pPr>
            <a:r>
              <a:rPr kumimoji="0" lang="en-US" sz="1400" b="1" i="1" u="none" strike="noStrike" kern="1200" cap="none" spc="0" normalizeH="0" baseline="0" noProof="0" dirty="0">
                <a:ln>
                  <a:noFill/>
                </a:ln>
                <a:solidFill>
                  <a:srgbClr val="1B75BC"/>
                </a:solidFill>
                <a:effectLst/>
                <a:uLnTx/>
                <a:uFillTx/>
                <a:latin typeface="Calibri" panose="020F0502020204030204" pitchFamily="34" charset="0"/>
                <a:ea typeface="Calibri" panose="020F0502020204030204" pitchFamily="34" charset="0"/>
                <a:cs typeface="Times New Roman" panose="02020603050405020304" pitchFamily="18" charset="0"/>
              </a:rPr>
              <a:t>Maternal Substance Use Survey: Structure Measures (Reported Quarterly)</a:t>
            </a:r>
            <a:endPar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9206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8C7BF3-E0DD-DF4B-EA85-41E72690F6F1}"/>
              </a:ext>
            </a:extLst>
          </p:cNvPr>
          <p:cNvSpPr>
            <a:spLocks noGrp="1"/>
          </p:cNvSpPr>
          <p:nvPr>
            <p:ph type="ftr" sz="quarter" idx="11"/>
          </p:nvPr>
        </p:nvSpPr>
        <p:spPr/>
        <p:txBody>
          <a:bodyPr/>
          <a:lstStyle/>
          <a:p>
            <a:r>
              <a:rPr lang="en-US"/>
              <a:t>© 2023 JHF, PRHI &amp; WHAMglobal</a:t>
            </a:r>
            <a:endParaRPr lang="en-US" dirty="0"/>
          </a:p>
        </p:txBody>
      </p:sp>
      <p:sp>
        <p:nvSpPr>
          <p:cNvPr id="3" name="Slide Number Placeholder 2">
            <a:extLst>
              <a:ext uri="{FF2B5EF4-FFF2-40B4-BE49-F238E27FC236}">
                <a16:creationId xmlns:a16="http://schemas.microsoft.com/office/drawing/2014/main" id="{94F87136-90B5-0E81-A979-FC77B4FE20AE}"/>
              </a:ext>
            </a:extLst>
          </p:cNvPr>
          <p:cNvSpPr>
            <a:spLocks noGrp="1"/>
          </p:cNvSpPr>
          <p:nvPr>
            <p:ph type="sldNum" sz="quarter" idx="12"/>
          </p:nvPr>
        </p:nvSpPr>
        <p:spPr/>
        <p:txBody>
          <a:bodyPr/>
          <a:lstStyle/>
          <a:p>
            <a:fld id="{E7000212-68E8-4E0F-BB6F-A6238CCAF7D0}" type="slidenum">
              <a:rPr lang="en-US" smtClean="0"/>
              <a:t>14</a:t>
            </a:fld>
            <a:endParaRPr lang="en-US" dirty="0"/>
          </a:p>
        </p:txBody>
      </p:sp>
      <p:sp>
        <p:nvSpPr>
          <p:cNvPr id="7" name="TextBox 6">
            <a:extLst>
              <a:ext uri="{FF2B5EF4-FFF2-40B4-BE49-F238E27FC236}">
                <a16:creationId xmlns:a16="http://schemas.microsoft.com/office/drawing/2014/main" id="{9EC310D5-213D-838F-EBAA-D619D148C648}"/>
              </a:ext>
            </a:extLst>
          </p:cNvPr>
          <p:cNvSpPr txBox="1"/>
          <p:nvPr/>
        </p:nvSpPr>
        <p:spPr>
          <a:xfrm>
            <a:off x="1096963" y="4564902"/>
            <a:ext cx="4364385" cy="1676100"/>
          </a:xfrm>
          <a:prstGeom prst="rect">
            <a:avLst/>
          </a:prstGeom>
          <a:noFill/>
          <a:ln>
            <a:solidFill>
              <a:srgbClr val="D56283"/>
            </a:solidFill>
          </a:ln>
        </p:spPr>
        <p:txBody>
          <a:bodyPr wrap="square">
            <a:spAutoFit/>
          </a:bodyPr>
          <a:lstStyle/>
          <a:p>
            <a:pPr marR="0" lvl="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13. Has your hospital developed referral relationships with any SUD treatment services in your area/county?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50" dirty="0">
                <a:effectLst/>
                <a:latin typeface="Calibri" panose="020F0502020204030204" pitchFamily="34" charset="0"/>
                <a:ea typeface="Calibri" panose="020F0502020204030204" pitchFamily="34" charset="0"/>
                <a:cs typeface="Calibri" panose="020F0502020204030204" pitchFamily="34" charset="0"/>
              </a:rPr>
              <a:t>Multiple Choice: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Calibri" panose="020F0502020204030204" pitchFamily="34" charset="0"/>
              </a:rPr>
              <a:t>Yes (in place)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Calibri" panose="020F0502020204030204" pitchFamily="34" charset="0"/>
              </a:rPr>
              <a:t>No (working on it)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50" dirty="0">
                <a:effectLst/>
                <a:latin typeface="Calibri" panose="020F0502020204030204" pitchFamily="34" charset="0"/>
                <a:ea typeface="Calibri" panose="020F0502020204030204" pitchFamily="34" charset="0"/>
                <a:cs typeface="Calibri" panose="020F0502020204030204" pitchFamily="34" charset="0"/>
              </a:rPr>
              <a:t>No (have not started)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indent="-171450">
              <a:lnSpc>
                <a:spcPct val="115000"/>
              </a:lnSpc>
              <a:spcBef>
                <a:spcPts val="0"/>
              </a:spcBef>
              <a:spcAft>
                <a:spcPts val="0"/>
              </a:spcAft>
              <a:buFont typeface="Arial" panose="020B0604020202020204" pitchFamily="34" charset="0"/>
              <a:buChar char="•"/>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87776662-88F0-D141-2D47-26C4B187F96C}"/>
              </a:ext>
            </a:extLst>
          </p:cNvPr>
          <p:cNvSpPr/>
          <p:nvPr/>
        </p:nvSpPr>
        <p:spPr>
          <a:xfrm>
            <a:off x="1036319" y="2996105"/>
            <a:ext cx="2276475" cy="847362"/>
          </a:xfrm>
          <a:prstGeom prst="rect">
            <a:avLst/>
          </a:prstGeom>
          <a:solidFill>
            <a:srgbClr val="4472C4">
              <a:lumMod val="20000"/>
              <a:lumOff val="80000"/>
            </a:srgbClr>
          </a:solidFill>
          <a:ln w="12700" cap="flat" cmpd="sng" algn="ctr">
            <a:solidFill>
              <a:srgbClr val="D56283"/>
            </a:solidFill>
            <a:prstDash val="solid"/>
            <a:miter lim="800000"/>
          </a:ln>
          <a:effectLst/>
        </p:spPr>
        <p:txBody>
          <a:bodyPr wrap="square" rtlCol="0" anchor="ctr">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Ensure </a:t>
            </a:r>
            <a:r>
              <a:rPr kumimoji="0" lang="en-US" sz="1100" b="1"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Access to Resources for all Identities</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00316534-818A-15FC-D6E7-6D8A51920A59}"/>
              </a:ext>
            </a:extLst>
          </p:cNvPr>
          <p:cNvSpPr/>
          <p:nvPr/>
        </p:nvSpPr>
        <p:spPr>
          <a:xfrm>
            <a:off x="3434715" y="2983733"/>
            <a:ext cx="7677150" cy="1064325"/>
          </a:xfrm>
          <a:prstGeom prst="rect">
            <a:avLst/>
          </a:prstGeom>
          <a:solidFill>
            <a:sysClr val="window" lastClr="FFFFFF"/>
          </a:solidFill>
          <a:ln w="12700" cap="flat" cmpd="sng" algn="ctr">
            <a:solidFill>
              <a:srgbClr val="D56283"/>
            </a:solidFill>
            <a:prstDash val="solid"/>
            <a:miter lim="800000"/>
          </a:ln>
          <a:effectLst/>
        </p:spPr>
        <p:txBody>
          <a:bodyPr wrap="square" rtlCol="0" anchor="ctr">
            <a:noAutofit/>
          </a:bodyPr>
          <a:lstStyle/>
          <a:p>
            <a:pPr marL="228600" marR="0" lvl="0" indent="-228600"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Calibri" panose="020F0502020204030204" pitchFamily="34" charset="0"/>
                <a:cs typeface="Calibri" panose="020F0502020204030204" pitchFamily="34" charset="0"/>
              </a:rPr>
              <a:t>Develop and maintain a set of referral resources and communication pathways between obstetric providers, community-based organizations, and state and public health agencies to enhance services and supports for pregnant and postpartum families for social determinants of health needs, behavioral health supports, and SUD treatment.</a:t>
            </a:r>
            <a:endParaRPr kumimoji="0" lang="en-US" sz="1100" b="0"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Calibri" panose="020F0502020204030204" pitchFamily="34" charset="0"/>
              <a:cs typeface="Times New Roman" panose="02020603050405020304" pitchFamily="18" charset="0"/>
            </a:endParaRPr>
          </a:p>
          <a:p>
            <a:pPr marL="228600" marR="0" lvl="0" indent="-228600"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Calibri" panose="020F0502020204030204" pitchFamily="34" charset="0"/>
              </a:rPr>
              <a:t>Have evidence-based substance use resources that are inclusive for people of all backgrounds, race, ethnicity, gender, social class, language, ability, and other personal or social identities and characteristics.*</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089618B0-9B6A-0ED6-0C5F-3ECB1D4184D5}"/>
              </a:ext>
            </a:extLst>
          </p:cNvPr>
          <p:cNvSpPr>
            <a:spLocks noGrp="1"/>
          </p:cNvSpPr>
          <p:nvPr>
            <p:ph type="title"/>
          </p:nvPr>
        </p:nvSpPr>
        <p:spPr>
          <a:xfrm>
            <a:off x="1096963" y="287338"/>
            <a:ext cx="10058400" cy="1449387"/>
          </a:xfrm>
        </p:spPr>
        <p:txBody>
          <a:bodyPr>
            <a:normAutofit fontScale="90000"/>
          </a:bodyPr>
          <a:lstStyle/>
          <a:p>
            <a:pPr marL="0" marR="0">
              <a:lnSpc>
                <a:spcPct val="115000"/>
              </a:lnSpc>
              <a:spcBef>
                <a:spcPts val="0"/>
              </a:spcBef>
              <a:spcAft>
                <a:spcPts val="1000"/>
              </a:spcAft>
            </a:pPr>
            <a:r>
              <a:rPr lang="en-US" sz="4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Maternal Substance Use: Driver Diagram</a:t>
            </a:r>
            <a:endParaRPr lang="en-US" dirty="0"/>
          </a:p>
        </p:txBody>
      </p:sp>
      <p:sp>
        <p:nvSpPr>
          <p:cNvPr id="12" name="TextBox 11">
            <a:extLst>
              <a:ext uri="{FF2B5EF4-FFF2-40B4-BE49-F238E27FC236}">
                <a16:creationId xmlns:a16="http://schemas.microsoft.com/office/drawing/2014/main" id="{8024E0D8-072B-DE9C-5E02-AE1683796DC4}"/>
              </a:ext>
            </a:extLst>
          </p:cNvPr>
          <p:cNvSpPr txBox="1"/>
          <p:nvPr/>
        </p:nvSpPr>
        <p:spPr>
          <a:xfrm>
            <a:off x="1036319" y="1736725"/>
            <a:ext cx="9754738" cy="1151084"/>
          </a:xfrm>
          <a:prstGeom prst="rect">
            <a:avLst/>
          </a:prstGeom>
          <a:noFill/>
        </p:spPr>
        <p:txBody>
          <a:bodyPr wrap="square">
            <a:spAutoFit/>
          </a:bodyPr>
          <a:lstStyle/>
          <a:p>
            <a:pPr marL="0" marR="0">
              <a:lnSpc>
                <a:spcPct val="115000"/>
              </a:lnSpc>
              <a:spcBef>
                <a:spcPts val="0"/>
              </a:spcBef>
              <a:spcAft>
                <a:spcPts val="0"/>
              </a:spcAft>
              <a:tabLst>
                <a:tab pos="0" algn="l"/>
              </a:tabLst>
            </a:pPr>
            <a:r>
              <a:rPr lang="en-US" sz="1600" b="1" cap="all"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READINESS – </a:t>
            </a:r>
            <a:r>
              <a:rPr lang="en-US" sz="1600" cap="all"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Every </a:t>
            </a:r>
            <a:r>
              <a:rPr lang="en-US" sz="1600" cap="all" dirty="0" err="1">
                <a:solidFill>
                  <a:srgbClr val="D56283"/>
                </a:solidFill>
                <a:effectLst/>
                <a:latin typeface="Calibri" panose="020F0502020204030204" pitchFamily="34" charset="0"/>
                <a:ea typeface="Calibri" panose="020F0502020204030204" pitchFamily="34" charset="0"/>
                <a:cs typeface="Calibri" panose="020F0502020204030204" pitchFamily="34" charset="0"/>
              </a:rPr>
              <a:t>UniT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tabLst>
                <a:tab pos="171450" algn="l"/>
              </a:tabLst>
            </a:pPr>
            <a:r>
              <a:rPr lang="en-US" sz="1600" b="1" dirty="0">
                <a:effectLst/>
                <a:latin typeface="Calibri" panose="020F0502020204030204" pitchFamily="34" charset="0"/>
                <a:ea typeface="Calibri" panose="020F0502020204030204" pitchFamily="34" charset="0"/>
                <a:cs typeface="Calibri" panose="020F0502020204030204" pitchFamily="34" charset="0"/>
              </a:rPr>
              <a:t>Aims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eaLnBrk="0" fontAlgn="base" hangingPunct="0">
              <a:spcBef>
                <a:spcPts val="0"/>
              </a:spcBef>
              <a:spcAft>
                <a:spcPts val="0"/>
              </a:spcAft>
              <a:buFont typeface="+mj-lt"/>
              <a:buAutoNum type="arabicPeriod"/>
            </a:pPr>
            <a:r>
              <a:rPr lang="en-US" sz="1600" kern="1200" dirty="0">
                <a:solidFill>
                  <a:srgbClr val="262626"/>
                </a:solidFill>
                <a:effectLst/>
                <a:latin typeface="Calibri" panose="020F0502020204030204" pitchFamily="34" charset="0"/>
                <a:ea typeface="ヒラギノ角ゴ Pro W3"/>
              </a:rPr>
              <a:t>Increase </a:t>
            </a:r>
            <a:r>
              <a:rPr lang="en-US" sz="1600" b="1" kern="1200" dirty="0">
                <a:solidFill>
                  <a:srgbClr val="262626"/>
                </a:solidFill>
                <a:effectLst/>
                <a:latin typeface="Calibri" panose="020F0502020204030204" pitchFamily="34" charset="0"/>
                <a:ea typeface="ヒラギノ角ゴ Pro W3"/>
              </a:rPr>
              <a:t>education </a:t>
            </a:r>
            <a:r>
              <a:rPr lang="en-US" sz="1600" kern="1200" dirty="0">
                <a:solidFill>
                  <a:srgbClr val="262626"/>
                </a:solidFill>
                <a:effectLst/>
                <a:latin typeface="Calibri" panose="020F0502020204030204" pitchFamily="34" charset="0"/>
                <a:ea typeface="ヒラギノ角ゴ Pro W3"/>
              </a:rPr>
              <a:t>among patients related to substance use</a:t>
            </a:r>
            <a:endParaRPr lang="en-US" sz="1600" dirty="0">
              <a:effectLst/>
              <a:latin typeface="Times New Roman" panose="02020603050405020304" pitchFamily="18" charset="0"/>
              <a:ea typeface="Times New Roman" panose="02020603050405020304" pitchFamily="18" charset="0"/>
            </a:endParaRPr>
          </a:p>
          <a:p>
            <a:pPr marL="342900" marR="0" lvl="0" indent="-342900" eaLnBrk="0" fontAlgn="base" hangingPunct="0">
              <a:spcBef>
                <a:spcPts val="0"/>
              </a:spcBef>
              <a:spcAft>
                <a:spcPts val="0"/>
              </a:spcAft>
              <a:buFont typeface="+mj-lt"/>
              <a:buAutoNum type="arabicPeriod"/>
            </a:pPr>
            <a:r>
              <a:rPr lang="en-US" sz="1600" kern="1200" dirty="0">
                <a:solidFill>
                  <a:srgbClr val="262626"/>
                </a:solidFill>
                <a:effectLst/>
                <a:latin typeface="Calibri" panose="020F0502020204030204" pitchFamily="34" charset="0"/>
                <a:ea typeface="ヒラギノ角ゴ Pro W3"/>
              </a:rPr>
              <a:t>Increase </a:t>
            </a:r>
            <a:r>
              <a:rPr lang="en-US" sz="1600" b="1" kern="1200" dirty="0">
                <a:solidFill>
                  <a:srgbClr val="262626"/>
                </a:solidFill>
                <a:effectLst/>
                <a:latin typeface="Calibri" panose="020F0502020204030204" pitchFamily="34" charset="0"/>
                <a:ea typeface="ヒラギノ角ゴ Pro W3"/>
              </a:rPr>
              <a:t>education</a:t>
            </a:r>
            <a:r>
              <a:rPr lang="en-US" sz="1600" kern="1200" dirty="0">
                <a:solidFill>
                  <a:srgbClr val="262626"/>
                </a:solidFill>
                <a:effectLst/>
                <a:latin typeface="Calibri" panose="020F0502020204030204" pitchFamily="34" charset="0"/>
                <a:ea typeface="ヒラギノ角ゴ Pro W3"/>
              </a:rPr>
              <a:t> among healthcare team members to address stigma related to substance use</a:t>
            </a:r>
            <a:endParaRPr lang="en-US" sz="16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C2D124D0-4195-7C09-9824-B45E803C7E8E}"/>
              </a:ext>
            </a:extLst>
          </p:cNvPr>
          <p:cNvSpPr txBox="1"/>
          <p:nvPr/>
        </p:nvSpPr>
        <p:spPr>
          <a:xfrm>
            <a:off x="5794575" y="4564902"/>
            <a:ext cx="4996482" cy="1555041"/>
          </a:xfrm>
          <a:prstGeom prst="rect">
            <a:avLst/>
          </a:prstGeom>
          <a:noFill/>
          <a:ln>
            <a:solidFill>
              <a:srgbClr val="D56283"/>
            </a:solidFill>
          </a:ln>
        </p:spPr>
        <p:txBody>
          <a:bodyPr wrap="square">
            <a:spAutoFit/>
          </a:bodyPr>
          <a:lstStyle/>
          <a:p>
            <a:pPr marL="457200" marR="0" lvl="0" algn="l" defTabSz="914400" rtl="0" eaLnBrk="0" fontAlgn="base" latinLnBrk="0" hangingPunct="0">
              <a:lnSpc>
                <a:spcPct val="115000"/>
              </a:lnSpc>
              <a:spcBef>
                <a:spcPts val="0"/>
              </a:spcBef>
              <a:spcAft>
                <a:spcPts val="0"/>
              </a:spcAft>
              <a:buClrTx/>
              <a:buSzTx/>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yes, please indicate which recovery treatment services (Check all that apply)</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0"/>
              </a:spcAft>
              <a:buFont typeface="Symbol" panose="05050102010706020507" pitchFamily="18" charset="2"/>
              <a:buChar char=""/>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Programs offering Medications for Opioid Use Disorders (MOUD)</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Residential treatment</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Inpatient treatment</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Outpatient behavioral health counseling </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Peer support (e.g., certified recovery specialist (CRS) or other peer support specialists)</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0" fontAlgn="base" latinLnBrk="0" hangingPunct="0">
              <a:lnSpc>
                <a:spcPct val="115000"/>
              </a:lnSpc>
              <a:spcBef>
                <a:spcPts val="0"/>
              </a:spcBef>
              <a:spcAft>
                <a:spcPts val="0"/>
              </a:spcAft>
              <a:buClrTx/>
              <a:buSzTx/>
              <a:buFont typeface="Symbol" panose="05050102010706020507" pitchFamily="18" charset="2"/>
              <a:buChar char=""/>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12-step programs</a:t>
            </a:r>
            <a:endParaRPr lang="en-US" dirty="0"/>
          </a:p>
        </p:txBody>
      </p:sp>
      <p:sp>
        <p:nvSpPr>
          <p:cNvPr id="15" name="TextBox 14">
            <a:extLst>
              <a:ext uri="{FF2B5EF4-FFF2-40B4-BE49-F238E27FC236}">
                <a16:creationId xmlns:a16="http://schemas.microsoft.com/office/drawing/2014/main" id="{DA617D65-2100-BF9C-84DD-E6CD92A07D68}"/>
              </a:ext>
            </a:extLst>
          </p:cNvPr>
          <p:cNvSpPr txBox="1"/>
          <p:nvPr/>
        </p:nvSpPr>
        <p:spPr>
          <a:xfrm>
            <a:off x="1036320" y="4239364"/>
            <a:ext cx="8497656" cy="325538"/>
          </a:xfrm>
          <a:prstGeom prst="rect">
            <a:avLst/>
          </a:prstGeom>
          <a:noFill/>
        </p:spPr>
        <p:txBody>
          <a:bodyPr wrap="square">
            <a:spAutoFit/>
          </a:bodyPr>
          <a:lstStyle/>
          <a:p>
            <a:pPr marL="0" marR="0" lvl="0" indent="0" algn="l" defTabSz="914400" rtl="0" eaLnBrk="0" fontAlgn="base" latinLnBrk="0" hangingPunct="0">
              <a:lnSpc>
                <a:spcPct val="115000"/>
              </a:lnSpc>
              <a:spcBef>
                <a:spcPts val="0"/>
              </a:spcBef>
              <a:spcAft>
                <a:spcPts val="1000"/>
              </a:spcAft>
              <a:buClrTx/>
              <a:buSzTx/>
              <a:buFontTx/>
              <a:buNone/>
              <a:tabLst/>
              <a:defRPr/>
            </a:pPr>
            <a:r>
              <a:rPr kumimoji="0" lang="en-US" sz="1400" b="1" i="1" u="none" strike="noStrike" kern="1200" cap="none" spc="0" normalizeH="0" baseline="0" noProof="0" dirty="0">
                <a:ln>
                  <a:noFill/>
                </a:ln>
                <a:solidFill>
                  <a:srgbClr val="1B75BC"/>
                </a:solidFill>
                <a:effectLst/>
                <a:uLnTx/>
                <a:uFillTx/>
                <a:latin typeface="Calibri" panose="020F0502020204030204" pitchFamily="34" charset="0"/>
                <a:ea typeface="Calibri" panose="020F0502020204030204" pitchFamily="34" charset="0"/>
                <a:cs typeface="Times New Roman" panose="02020603050405020304" pitchFamily="18" charset="0"/>
              </a:rPr>
              <a:t>Maternal Substance Use Survey: Structure Measures (Reported Quarterly)</a:t>
            </a:r>
            <a:endPar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7926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2C824-F5A2-D911-7D8E-1449A2DC415C}"/>
              </a:ext>
            </a:extLst>
          </p:cNvPr>
          <p:cNvSpPr>
            <a:spLocks noGrp="1"/>
          </p:cNvSpPr>
          <p:nvPr>
            <p:ph idx="1"/>
          </p:nvPr>
        </p:nvSpPr>
        <p:spPr/>
        <p:txBody>
          <a:bodyPr/>
          <a:lstStyle/>
          <a:p>
            <a:pPr marL="0" marR="0">
              <a:lnSpc>
                <a:spcPct val="115000"/>
              </a:lnSpc>
              <a:spcBef>
                <a:spcPts val="0"/>
              </a:spcBef>
              <a:spcAft>
                <a:spcPts val="0"/>
              </a:spcAft>
            </a:pPr>
            <a:r>
              <a:rPr lang="en-US" sz="1800" b="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RECOGNITION &amp; PREVENTION</a:t>
            </a:r>
            <a:r>
              <a:rPr lang="en-US" sz="1800"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 – </a:t>
            </a:r>
            <a:r>
              <a:rPr lang="en-US" sz="1800" cap="all"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Every Patient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tabLst>
                <a:tab pos="171450" algn="l"/>
              </a:tabLst>
            </a:pPr>
            <a:r>
              <a:rPr lang="en-US" sz="1600" b="1" dirty="0">
                <a:effectLst/>
                <a:latin typeface="Calibri" panose="020F0502020204030204" pitchFamily="34" charset="0"/>
                <a:ea typeface="Calibri" panose="020F0502020204030204" pitchFamily="34" charset="0"/>
                <a:cs typeface="Calibri" panose="020F0502020204030204" pitchFamily="34" charset="0"/>
              </a:rPr>
              <a:t>Aims</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tabLst>
                <a:tab pos="171450" algn="l"/>
              </a:tabLst>
            </a:pPr>
            <a:r>
              <a:rPr lang="en-US" sz="1600" kern="1200" dirty="0">
                <a:solidFill>
                  <a:srgbClr val="262626"/>
                </a:solidFill>
                <a:effectLst/>
                <a:latin typeface="Calibri" panose="020F0502020204030204" pitchFamily="34" charset="0"/>
                <a:ea typeface="ヒラギノ角ゴ Pro W3"/>
                <a:cs typeface="Times New Roman" panose="02020603050405020304" pitchFamily="18" charset="0"/>
              </a:rPr>
              <a:t>3</a:t>
            </a:r>
            <a:r>
              <a:rPr lang="en-US" sz="1600" b="1" kern="1200" dirty="0">
                <a:solidFill>
                  <a:srgbClr val="262626"/>
                </a:solidFill>
                <a:effectLst/>
                <a:latin typeface="Calibri" panose="020F0502020204030204" pitchFamily="34" charset="0"/>
                <a:ea typeface="ヒラギノ角ゴ Pro W3"/>
                <a:cs typeface="Times New Roman" panose="02020603050405020304" pitchFamily="18" charset="0"/>
              </a:rPr>
              <a:t>. </a:t>
            </a:r>
            <a:r>
              <a:rPr lang="en-US" sz="1600" kern="1200" dirty="0">
                <a:solidFill>
                  <a:srgbClr val="262626"/>
                </a:solidFill>
                <a:effectLst/>
                <a:latin typeface="Calibri" panose="020F0502020204030204" pitchFamily="34" charset="0"/>
                <a:ea typeface="ヒラギノ角ゴ Pro W3"/>
                <a:cs typeface="Calibri" panose="020F0502020204030204" pitchFamily="34" charset="0"/>
              </a:rPr>
              <a:t>Increase universal </a:t>
            </a:r>
            <a:r>
              <a:rPr lang="en-US" sz="1600" b="1" kern="1200" dirty="0">
                <a:solidFill>
                  <a:srgbClr val="262626"/>
                </a:solidFill>
                <a:effectLst/>
                <a:latin typeface="Calibri" panose="020F0502020204030204" pitchFamily="34" charset="0"/>
                <a:ea typeface="ヒラギノ角ゴ Pro W3"/>
                <a:cs typeface="Calibri" panose="020F0502020204030204" pitchFamily="34" charset="0"/>
              </a:rPr>
              <a:t>screening and follow-up </a:t>
            </a:r>
            <a:r>
              <a:rPr lang="en-US" sz="1600" kern="1200" dirty="0">
                <a:solidFill>
                  <a:srgbClr val="262626"/>
                </a:solidFill>
                <a:effectLst/>
                <a:latin typeface="Calibri" panose="020F0502020204030204" pitchFamily="34" charset="0"/>
                <a:ea typeface="ヒラギノ角ゴ Pro W3"/>
                <a:cs typeface="Calibri" panose="020F0502020204030204" pitchFamily="34" charset="0"/>
              </a:rPr>
              <a:t>for substance use among pregnant and postpartum individual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0C470A49-5787-7EC2-038F-B26C53FC791F}"/>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E585C5C9-F92D-5F2A-6071-DEC7FFD4030B}"/>
              </a:ext>
            </a:extLst>
          </p:cNvPr>
          <p:cNvSpPr>
            <a:spLocks noGrp="1"/>
          </p:cNvSpPr>
          <p:nvPr>
            <p:ph type="sldNum" sz="quarter" idx="12"/>
          </p:nvPr>
        </p:nvSpPr>
        <p:spPr/>
        <p:txBody>
          <a:bodyPr/>
          <a:lstStyle/>
          <a:p>
            <a:fld id="{E7000212-68E8-4E0F-BB6F-A6238CCAF7D0}" type="slidenum">
              <a:rPr lang="en-US" smtClean="0"/>
              <a:t>15</a:t>
            </a:fld>
            <a:endParaRPr lang="en-US" dirty="0"/>
          </a:p>
        </p:txBody>
      </p:sp>
      <p:sp>
        <p:nvSpPr>
          <p:cNvPr id="6" name="Title 1">
            <a:extLst>
              <a:ext uri="{FF2B5EF4-FFF2-40B4-BE49-F238E27FC236}">
                <a16:creationId xmlns:a16="http://schemas.microsoft.com/office/drawing/2014/main" id="{D346DC0F-ED8D-54AB-DE6B-0F3BF0E675A8}"/>
              </a:ext>
            </a:extLst>
          </p:cNvPr>
          <p:cNvSpPr>
            <a:spLocks noGrp="1"/>
          </p:cNvSpPr>
          <p:nvPr>
            <p:ph type="title"/>
          </p:nvPr>
        </p:nvSpPr>
        <p:spPr>
          <a:xfrm>
            <a:off x="1096963" y="287338"/>
            <a:ext cx="10058400" cy="1449387"/>
          </a:xfrm>
        </p:spPr>
        <p:txBody>
          <a:bodyPr>
            <a:normAutofit fontScale="90000"/>
          </a:bodyPr>
          <a:lstStyle/>
          <a:p>
            <a:pPr marL="0" marR="0">
              <a:lnSpc>
                <a:spcPct val="115000"/>
              </a:lnSpc>
              <a:spcBef>
                <a:spcPts val="0"/>
              </a:spcBef>
              <a:spcAft>
                <a:spcPts val="1000"/>
              </a:spcAft>
            </a:pPr>
            <a:r>
              <a:rPr lang="en-US" sz="4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Maternal Substance Use: Driver Diagram</a:t>
            </a:r>
            <a:endParaRPr lang="en-US" dirty="0"/>
          </a:p>
        </p:txBody>
      </p:sp>
      <p:sp>
        <p:nvSpPr>
          <p:cNvPr id="7" name="Rectangle 6">
            <a:extLst>
              <a:ext uri="{FF2B5EF4-FFF2-40B4-BE49-F238E27FC236}">
                <a16:creationId xmlns:a16="http://schemas.microsoft.com/office/drawing/2014/main" id="{A3C603B7-3020-464D-7B12-2939986013A1}"/>
              </a:ext>
            </a:extLst>
          </p:cNvPr>
          <p:cNvSpPr/>
          <p:nvPr/>
        </p:nvSpPr>
        <p:spPr>
          <a:xfrm>
            <a:off x="3659187" y="2830957"/>
            <a:ext cx="7553295" cy="1449388"/>
          </a:xfrm>
          <a:prstGeom prst="rect">
            <a:avLst/>
          </a:prstGeom>
          <a:solidFill>
            <a:sysClr val="window" lastClr="FFFFFF"/>
          </a:solidFill>
          <a:ln w="12700" cap="flat" cmpd="sng" algn="ctr">
            <a:solidFill>
              <a:srgbClr val="D56283"/>
            </a:solidFill>
            <a:prstDash val="solid"/>
            <a:miter lim="800000"/>
          </a:ln>
          <a:effectLst/>
        </p:spPr>
        <p:txBody>
          <a:bodyPr wrap="square" rtlCol="0" anchor="ctr">
            <a:noAutofit/>
          </a:bodyPr>
          <a:lstStyle/>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Screen all pregnant and postpartum people for substance use using validated self-reported screening tools and methodologies during prenatal care and during the delivery admission</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Screen each pregnant and postpartum person for co-occurring medical and behavioral health needs (e.g., </a:t>
            </a: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HIV, Hepatitis B and C, behavioral health conditions, physical and sexual violence, Sepsis, Endocarditis),</a:t>
            </a: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 and provide linkage to community services and resources</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100" b="0"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Calibri" panose="020F0502020204030204" pitchFamily="34" charset="0"/>
                <a:cs typeface="Calibri" panose="020F0502020204030204" pitchFamily="34" charset="0"/>
              </a:rPr>
              <a:t>Screen for structural and social drivers of health that might impact clinical recommendations or treatment plans, and provide linkage to resources </a:t>
            </a:r>
            <a:endParaRPr kumimoji="0" lang="en-US" sz="1100" b="0"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AC1AC6D-0B2D-3B41-8FB6-6CB7AD6D3F31}"/>
              </a:ext>
            </a:extLst>
          </p:cNvPr>
          <p:cNvSpPr/>
          <p:nvPr/>
        </p:nvSpPr>
        <p:spPr>
          <a:xfrm>
            <a:off x="1096963" y="2869691"/>
            <a:ext cx="2298700" cy="1126112"/>
          </a:xfrm>
          <a:prstGeom prst="rect">
            <a:avLst/>
          </a:prstGeom>
          <a:solidFill>
            <a:srgbClr val="4472C4">
              <a:lumMod val="20000"/>
              <a:lumOff val="80000"/>
            </a:srgbClr>
          </a:solidFill>
          <a:ln w="12700" cap="flat" cmpd="sng" algn="ctr">
            <a:solidFill>
              <a:srgbClr val="D56283"/>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ysClr val="windowText" lastClr="000000"/>
                </a:solidFill>
                <a:effectLst/>
                <a:uLnTx/>
                <a:uFillTx/>
                <a:latin typeface="Calibri" panose="020F0502020204030204" pitchFamily="34" charset="0"/>
                <a:ea typeface="Times New Roman" panose="02020603050405020304" pitchFamily="18" charset="0"/>
              </a:rPr>
              <a:t>Screen</a:t>
            </a:r>
            <a:r>
              <a:rPr kumimoji="0" lang="en-US" sz="1100" b="0" i="0" u="none" strike="noStrike" kern="1200" cap="none" spc="0" normalizeH="0" baseline="0" noProof="0">
                <a:ln>
                  <a:noFill/>
                </a:ln>
                <a:solidFill>
                  <a:sysClr val="windowText" lastClr="000000"/>
                </a:solidFill>
                <a:effectLst/>
                <a:uLnTx/>
                <a:uFillTx/>
                <a:latin typeface="Calibri" panose="020F0502020204030204" pitchFamily="34" charset="0"/>
                <a:ea typeface="Times New Roman" panose="02020603050405020304" pitchFamily="18" charset="0"/>
              </a:rPr>
              <a:t> all pregnant and postpartum </a:t>
            </a:r>
            <a:r>
              <a:rPr kumimoji="0" lang="en-US" sz="1100" b="0" i="0" u="none" strike="noStrike" kern="1200" cap="none" spc="0" normalizeH="0" baseline="0" noProof="0">
                <a:ln>
                  <a:noFill/>
                </a:ln>
                <a:solidFill>
                  <a:sysClr val="windowText" lastClr="000000"/>
                </a:solidFill>
                <a:effectLst/>
                <a:uLnTx/>
                <a:uFillTx/>
                <a:latin typeface="Calibri" panose="020F0502020204030204" pitchFamily="34" charset="0"/>
                <a:ea typeface="ヒラギノ角ゴ Pro W3"/>
              </a:rPr>
              <a:t>individuals</a:t>
            </a:r>
            <a:r>
              <a:rPr kumimoji="0" lang="en-US" sz="1100" b="0" i="0" u="none" strike="noStrike" kern="1200" cap="none" spc="0" normalizeH="0" baseline="0" noProof="0">
                <a:ln>
                  <a:noFill/>
                </a:ln>
                <a:solidFill>
                  <a:sysClr val="windowText" lastClr="000000"/>
                </a:solidFill>
                <a:effectLst/>
                <a:uLnTx/>
                <a:uFillTx/>
                <a:latin typeface="Calibri" panose="020F0502020204030204" pitchFamily="34" charset="0"/>
                <a:ea typeface="Times New Roman" panose="02020603050405020304" pitchFamily="18" charset="0"/>
              </a:rPr>
              <a:t> for substance use and co-occurring needs</a:t>
            </a:r>
            <a:endPar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22F4AFA-AFB1-5C91-1209-4FA17F3CCB80}"/>
              </a:ext>
            </a:extLst>
          </p:cNvPr>
          <p:cNvSpPr txBox="1"/>
          <p:nvPr/>
        </p:nvSpPr>
        <p:spPr>
          <a:xfrm>
            <a:off x="5642976" y="4964199"/>
            <a:ext cx="6100174" cy="627736"/>
          </a:xfrm>
          <a:prstGeom prst="rect">
            <a:avLst/>
          </a:prstGeom>
          <a:noFill/>
          <a:ln>
            <a:solidFill>
              <a:srgbClr val="D56283"/>
            </a:solidFill>
          </a:ln>
        </p:spPr>
        <p:txBody>
          <a:bodyPr wrap="square">
            <a:spAutoFit/>
          </a:bodyPr>
          <a:lstStyle/>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14. Has your site established specific prenatal, intrapartum and postpartum care pathways (algorithms) for substance use that facilitate coordination among multiple providers during pregnancy and the year that follows?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47211E8-E881-F2B3-DDB2-1D5E0DB9F8EC}"/>
              </a:ext>
            </a:extLst>
          </p:cNvPr>
          <p:cNvSpPr txBox="1"/>
          <p:nvPr/>
        </p:nvSpPr>
        <p:spPr>
          <a:xfrm>
            <a:off x="1036320" y="4997349"/>
            <a:ext cx="4364385" cy="1170449"/>
          </a:xfrm>
          <a:prstGeom prst="rect">
            <a:avLst/>
          </a:prstGeom>
          <a:noFill/>
          <a:ln>
            <a:solidFill>
              <a:srgbClr val="D56283"/>
            </a:solidFill>
          </a:ln>
        </p:spPr>
        <p:txBody>
          <a:bodyPr wrap="square">
            <a:spAutoFit/>
          </a:bodyPr>
          <a:lstStyle/>
          <a:p>
            <a:pPr marR="0" lvl="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13. Has your hospital developed referral relationships with any SUD treatment services in your area/county?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yes, please indicate which recovery treatment services (Check all that apply)</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AEAE1E9-6676-3FFC-536E-B2E939175247}"/>
              </a:ext>
            </a:extLst>
          </p:cNvPr>
          <p:cNvSpPr txBox="1"/>
          <p:nvPr/>
        </p:nvSpPr>
        <p:spPr>
          <a:xfrm>
            <a:off x="923585" y="4492668"/>
            <a:ext cx="8497656" cy="325538"/>
          </a:xfrm>
          <a:prstGeom prst="rect">
            <a:avLst/>
          </a:prstGeom>
          <a:noFill/>
        </p:spPr>
        <p:txBody>
          <a:bodyPr wrap="square">
            <a:spAutoFit/>
          </a:bodyPr>
          <a:lstStyle/>
          <a:p>
            <a:pPr marL="0" marR="0" lvl="0" indent="0" algn="l" defTabSz="914400" rtl="0" eaLnBrk="0" fontAlgn="base" latinLnBrk="0" hangingPunct="0">
              <a:lnSpc>
                <a:spcPct val="115000"/>
              </a:lnSpc>
              <a:spcBef>
                <a:spcPts val="0"/>
              </a:spcBef>
              <a:spcAft>
                <a:spcPts val="1000"/>
              </a:spcAft>
              <a:buClrTx/>
              <a:buSzTx/>
              <a:buFontTx/>
              <a:buNone/>
              <a:tabLst/>
              <a:defRPr/>
            </a:pPr>
            <a:r>
              <a:rPr kumimoji="0" lang="en-US" sz="1400" b="1" i="1" u="none" strike="noStrike" kern="1200" cap="none" spc="0" normalizeH="0" baseline="0" noProof="0" dirty="0">
                <a:ln>
                  <a:noFill/>
                </a:ln>
                <a:solidFill>
                  <a:srgbClr val="1B75BC"/>
                </a:solidFill>
                <a:effectLst/>
                <a:uLnTx/>
                <a:uFillTx/>
                <a:latin typeface="Calibri" panose="020F0502020204030204" pitchFamily="34" charset="0"/>
                <a:ea typeface="Calibri" panose="020F0502020204030204" pitchFamily="34" charset="0"/>
                <a:cs typeface="Times New Roman" panose="02020603050405020304" pitchFamily="18" charset="0"/>
              </a:rPr>
              <a:t>Maternal Substance Use Survey: Structure Measures (Reported Quarterly)</a:t>
            </a:r>
            <a:endPar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047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E7B31-C58A-450E-2859-6F45B1F6494E}"/>
              </a:ext>
            </a:extLst>
          </p:cNvPr>
          <p:cNvSpPr>
            <a:spLocks noGrp="1"/>
          </p:cNvSpPr>
          <p:nvPr>
            <p:ph type="title"/>
          </p:nvPr>
        </p:nvSpPr>
        <p:spPr/>
        <p:txBody>
          <a:bodyPr/>
          <a:lstStyle/>
          <a:p>
            <a:r>
              <a:rPr kumimoji="0" lang="en-US" sz="4300" b="1" i="1" u="none" strike="noStrike" kern="1200" cap="none" spc="-50" normalizeH="0" baseline="0" noProof="0" dirty="0">
                <a:ln>
                  <a:noFill/>
                </a:ln>
                <a:solidFill>
                  <a:srgbClr val="1B75BC"/>
                </a:solidFill>
                <a:effectLst/>
                <a:uLnTx/>
                <a:uFillTx/>
                <a:latin typeface="Calibri" panose="020F0502020204030204" pitchFamily="34" charset="0"/>
                <a:ea typeface="Calibri" panose="020F0502020204030204" pitchFamily="34" charset="0"/>
                <a:cs typeface="Times New Roman" panose="02020603050405020304" pitchFamily="18" charset="0"/>
              </a:rPr>
              <a:t>Maternal Substance Use: Driver Diagram</a:t>
            </a:r>
            <a:endParaRPr lang="en-US" dirty="0"/>
          </a:p>
        </p:txBody>
      </p:sp>
      <p:sp>
        <p:nvSpPr>
          <p:cNvPr id="3" name="Content Placeholder 2">
            <a:extLst>
              <a:ext uri="{FF2B5EF4-FFF2-40B4-BE49-F238E27FC236}">
                <a16:creationId xmlns:a16="http://schemas.microsoft.com/office/drawing/2014/main" id="{7969B438-9AE4-2C77-839A-5FF98BFBFDE0}"/>
              </a:ext>
            </a:extLst>
          </p:cNvPr>
          <p:cNvSpPr>
            <a:spLocks noGrp="1"/>
          </p:cNvSpPr>
          <p:nvPr>
            <p:ph idx="1"/>
          </p:nvPr>
        </p:nvSpPr>
        <p:spPr/>
        <p:txBody>
          <a:bodyPr/>
          <a:lstStyle/>
          <a:p>
            <a:pPr marL="0" marR="0">
              <a:lnSpc>
                <a:spcPct val="115000"/>
              </a:lnSpc>
              <a:spcBef>
                <a:spcPts val="0"/>
              </a:spcBef>
              <a:spcAft>
                <a:spcPts val="0"/>
              </a:spcAft>
            </a:pPr>
            <a:r>
              <a:rPr lang="en-US" sz="1800" b="1" cap="all"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Response </a:t>
            </a:r>
            <a:r>
              <a:rPr lang="en-US" sz="1800"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 Every Event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Aims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kern="1200" dirty="0">
                <a:solidFill>
                  <a:srgbClr val="262626"/>
                </a:solidFill>
                <a:effectLst/>
                <a:latin typeface="Calibri" panose="020F0502020204030204" pitchFamily="34" charset="0"/>
                <a:ea typeface="ヒラギノ角ゴ Pro W3"/>
              </a:rPr>
              <a:t>1. Increase prenatal and postpartum individuals with SUD who initiate SUD treatment (including Medication for OUD)</a:t>
            </a:r>
            <a:endParaRPr lang="en-US" sz="1600" dirty="0"/>
          </a:p>
        </p:txBody>
      </p:sp>
      <p:sp>
        <p:nvSpPr>
          <p:cNvPr id="4" name="Footer Placeholder 3">
            <a:extLst>
              <a:ext uri="{FF2B5EF4-FFF2-40B4-BE49-F238E27FC236}">
                <a16:creationId xmlns:a16="http://schemas.microsoft.com/office/drawing/2014/main" id="{35C07AFA-9CA9-1557-AF67-9BCC04D6CDBD}"/>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815C8399-1290-76F3-95C7-E7097C7FFAC7}"/>
              </a:ext>
            </a:extLst>
          </p:cNvPr>
          <p:cNvSpPr>
            <a:spLocks noGrp="1"/>
          </p:cNvSpPr>
          <p:nvPr>
            <p:ph type="sldNum" sz="quarter" idx="12"/>
          </p:nvPr>
        </p:nvSpPr>
        <p:spPr/>
        <p:txBody>
          <a:bodyPr/>
          <a:lstStyle/>
          <a:p>
            <a:fld id="{E7000212-68E8-4E0F-BB6F-A6238CCAF7D0}" type="slidenum">
              <a:rPr lang="en-US" smtClean="0"/>
              <a:t>16</a:t>
            </a:fld>
            <a:endParaRPr lang="en-US" dirty="0"/>
          </a:p>
        </p:txBody>
      </p:sp>
      <p:sp>
        <p:nvSpPr>
          <p:cNvPr id="6" name="Rectangle 5">
            <a:extLst>
              <a:ext uri="{FF2B5EF4-FFF2-40B4-BE49-F238E27FC236}">
                <a16:creationId xmlns:a16="http://schemas.microsoft.com/office/drawing/2014/main" id="{99B1BAA8-3E31-26F8-5683-24621EE7D6C7}"/>
              </a:ext>
            </a:extLst>
          </p:cNvPr>
          <p:cNvSpPr/>
          <p:nvPr/>
        </p:nvSpPr>
        <p:spPr>
          <a:xfrm>
            <a:off x="1097280" y="3035182"/>
            <a:ext cx="2297273" cy="1786255"/>
          </a:xfrm>
          <a:prstGeom prst="rect">
            <a:avLst/>
          </a:prstGeom>
          <a:solidFill>
            <a:srgbClr val="4472C4">
              <a:lumMod val="20000"/>
              <a:lumOff val="80000"/>
            </a:srgbClr>
          </a:solidFill>
          <a:ln w="12700" cap="flat" cmpd="sng" algn="ctr">
            <a:solidFill>
              <a:srgbClr val="D56283"/>
            </a:solidFill>
            <a:prstDash val="solid"/>
          </a:ln>
          <a:effectLst/>
        </p:spPr>
        <p:txBody>
          <a:bodyPr wrap="square" rtlCol="0" anchor="ctr">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Link all pregnant and postpartum </a:t>
            </a:r>
            <a:r>
              <a:rPr kumimoji="0" lang="en-US" sz="1100" b="0" i="0" u="none" strike="noStrike" kern="1200" cap="none" spc="0" normalizeH="0" baseline="0" noProof="0">
                <a:ln>
                  <a:noFill/>
                </a:ln>
                <a:solidFill>
                  <a:sysClr val="windowText" lastClr="000000"/>
                </a:solidFill>
                <a:effectLst/>
                <a:uLnTx/>
                <a:uFillTx/>
                <a:latin typeface="Calibri" panose="020F0502020204030204" pitchFamily="34" charset="0"/>
                <a:ea typeface="ヒラギノ角ゴ Pro W3"/>
                <a:cs typeface="Calibri" panose="020F0502020204030204" pitchFamily="34" charset="0"/>
              </a:rPr>
              <a:t>individuals</a:t>
            </a:r>
            <a:r>
              <a:rPr kumimoji="0" lang="en-US" sz="11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with SUD to </a:t>
            </a:r>
            <a:r>
              <a:rPr kumimoji="0" lang="en-US" sz="1100" b="1"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substance use treatment</a:t>
            </a:r>
            <a:r>
              <a:rPr kumimoji="0" lang="en-US" sz="11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 programs (including Medication for OUD)</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B0F2D0D-015B-F655-93CC-80A41FDBCD07}"/>
              </a:ext>
            </a:extLst>
          </p:cNvPr>
          <p:cNvSpPr/>
          <p:nvPr/>
        </p:nvSpPr>
        <p:spPr>
          <a:xfrm>
            <a:off x="3513454" y="3002162"/>
            <a:ext cx="7642225" cy="1819275"/>
          </a:xfrm>
          <a:prstGeom prst="rect">
            <a:avLst/>
          </a:prstGeom>
          <a:solidFill>
            <a:sysClr val="window" lastClr="FFFFFF"/>
          </a:solidFill>
          <a:ln w="12700" cap="flat" cmpd="sng" algn="ctr">
            <a:solidFill>
              <a:srgbClr val="D56283"/>
            </a:solidFill>
            <a:prstDash val="solid"/>
            <a:miter lim="800000"/>
          </a:ln>
          <a:effectLst/>
        </p:spPr>
        <p:txBody>
          <a:bodyPr wrap="square" rtlCol="0" anchor="ctr">
            <a:noAutofit/>
          </a:bodyPr>
          <a:lstStyle/>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Establish specific prenatal, intrapartum and postpartum care pathways that facilitate coordination among multiple providers during pregnancy and the year that follows (Question 14)</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457200" marR="0" lvl="0" indent="0"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Calibri" panose="020F0502020204030204" pitchFamily="34" charset="0"/>
              </a:rPr>
              <a:t>Assist pregnant and postpartum people with SUD to receive evidence-based, person-directed SUD treatment that is welcoming and inclusive in an intersectional manner, and discuss readiness to start treatment, as well as referral for treatment with warm hand-off and close follow-up (Question 13)</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108CCC7-5A36-35EA-FEB3-6CA456BA03E1}"/>
              </a:ext>
            </a:extLst>
          </p:cNvPr>
          <p:cNvSpPr txBox="1"/>
          <p:nvPr/>
        </p:nvSpPr>
        <p:spPr>
          <a:xfrm>
            <a:off x="5818340" y="5415736"/>
            <a:ext cx="6100174" cy="627736"/>
          </a:xfrm>
          <a:prstGeom prst="rect">
            <a:avLst/>
          </a:prstGeom>
          <a:noFill/>
          <a:ln>
            <a:solidFill>
              <a:srgbClr val="D56283"/>
            </a:solidFill>
          </a:ln>
        </p:spPr>
        <p:txBody>
          <a:bodyPr wrap="square">
            <a:spAutoFit/>
          </a:bodyPr>
          <a:lstStyle/>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14. Has your site established specific prenatal, intrapartum and postpartum care pathways (algorithms) for substance use that facilitate coordination among multiple providers during pregnancy and the year that follows?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8C6846D-EB05-3C2B-8A76-2323B5DBA9D9}"/>
              </a:ext>
            </a:extLst>
          </p:cNvPr>
          <p:cNvSpPr txBox="1"/>
          <p:nvPr/>
        </p:nvSpPr>
        <p:spPr>
          <a:xfrm>
            <a:off x="1036320" y="5114958"/>
            <a:ext cx="4364385" cy="1170449"/>
          </a:xfrm>
          <a:prstGeom prst="rect">
            <a:avLst/>
          </a:prstGeom>
          <a:noFill/>
          <a:ln>
            <a:solidFill>
              <a:srgbClr val="D56283"/>
            </a:solidFill>
          </a:ln>
        </p:spPr>
        <p:txBody>
          <a:bodyPr wrap="square">
            <a:spAutoFit/>
          </a:bodyPr>
          <a:lstStyle/>
          <a:p>
            <a:pPr marR="0" lvl="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13. Has your hospital developed referral relationships with any SUD treatment services in your area/county?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yes, please indicate which recovery treatment services (Check all that apply)</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0D0BD2E-D27B-C6F7-3025-061D2C1BB33B}"/>
              </a:ext>
            </a:extLst>
          </p:cNvPr>
          <p:cNvSpPr txBox="1"/>
          <p:nvPr/>
        </p:nvSpPr>
        <p:spPr>
          <a:xfrm>
            <a:off x="911059" y="4830085"/>
            <a:ext cx="8497656" cy="325538"/>
          </a:xfrm>
          <a:prstGeom prst="rect">
            <a:avLst/>
          </a:prstGeom>
          <a:noFill/>
        </p:spPr>
        <p:txBody>
          <a:bodyPr wrap="square">
            <a:spAutoFit/>
          </a:bodyPr>
          <a:lstStyle/>
          <a:p>
            <a:pPr marL="0" marR="0" lvl="0" indent="0" algn="l" defTabSz="914400" rtl="0" eaLnBrk="0" fontAlgn="base" latinLnBrk="0" hangingPunct="0">
              <a:lnSpc>
                <a:spcPct val="115000"/>
              </a:lnSpc>
              <a:spcBef>
                <a:spcPts val="0"/>
              </a:spcBef>
              <a:spcAft>
                <a:spcPts val="1000"/>
              </a:spcAft>
              <a:buClrTx/>
              <a:buSzTx/>
              <a:buFontTx/>
              <a:buNone/>
              <a:tabLst/>
              <a:defRPr/>
            </a:pPr>
            <a:r>
              <a:rPr kumimoji="0" lang="en-US" sz="1400" b="1" i="1" u="none" strike="noStrike" kern="1200" cap="none" spc="0" normalizeH="0" baseline="0" noProof="0" dirty="0">
                <a:ln>
                  <a:noFill/>
                </a:ln>
                <a:solidFill>
                  <a:srgbClr val="1B75BC"/>
                </a:solidFill>
                <a:effectLst/>
                <a:uLnTx/>
                <a:uFillTx/>
                <a:latin typeface="Calibri" panose="020F0502020204030204" pitchFamily="34" charset="0"/>
                <a:ea typeface="Calibri" panose="020F0502020204030204" pitchFamily="34" charset="0"/>
                <a:cs typeface="Times New Roman" panose="02020603050405020304" pitchFamily="18" charset="0"/>
              </a:rPr>
              <a:t>Maternal Substance Use Survey: Structure Measures (Reported Quarterly)</a:t>
            </a:r>
            <a:endPar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161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5F1E3-10AE-BE49-1F53-F46DB8A0F37D}"/>
              </a:ext>
            </a:extLst>
          </p:cNvPr>
          <p:cNvSpPr>
            <a:spLocks noGrp="1"/>
          </p:cNvSpPr>
          <p:nvPr>
            <p:ph type="title"/>
          </p:nvPr>
        </p:nvSpPr>
        <p:spPr/>
        <p:txBody>
          <a:bodyPr/>
          <a:lstStyle/>
          <a:p>
            <a:r>
              <a:rPr kumimoji="0" lang="en-US" sz="4300" b="1" i="1" u="none" strike="noStrike" kern="1200" cap="none" spc="-50" normalizeH="0" baseline="0" noProof="0" dirty="0">
                <a:ln>
                  <a:noFill/>
                </a:ln>
                <a:solidFill>
                  <a:srgbClr val="1B75BC"/>
                </a:solidFill>
                <a:effectLst/>
                <a:uLnTx/>
                <a:uFillTx/>
                <a:latin typeface="Calibri" panose="020F0502020204030204" pitchFamily="34" charset="0"/>
                <a:ea typeface="Calibri" panose="020F0502020204030204" pitchFamily="34" charset="0"/>
                <a:cs typeface="Times New Roman" panose="02020603050405020304" pitchFamily="18" charset="0"/>
              </a:rPr>
              <a:t>Maternal Substance Use:</a:t>
            </a:r>
            <a:endParaRPr lang="en-US" dirty="0"/>
          </a:p>
        </p:txBody>
      </p:sp>
      <p:sp>
        <p:nvSpPr>
          <p:cNvPr id="3" name="Content Placeholder 2">
            <a:extLst>
              <a:ext uri="{FF2B5EF4-FFF2-40B4-BE49-F238E27FC236}">
                <a16:creationId xmlns:a16="http://schemas.microsoft.com/office/drawing/2014/main" id="{A3E2F3C7-E58E-1481-A793-E01365BC5FE2}"/>
              </a:ext>
            </a:extLst>
          </p:cNvPr>
          <p:cNvSpPr>
            <a:spLocks noGrp="1"/>
          </p:cNvSpPr>
          <p:nvPr>
            <p:ph idx="1"/>
          </p:nvPr>
        </p:nvSpPr>
        <p:spPr/>
        <p:txBody>
          <a:bodyPr/>
          <a:lstStyle/>
          <a:p>
            <a:r>
              <a:rPr lang="en-US" sz="20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Process and Outcome Measures and Specifications (Reported Quarterly)</a:t>
            </a:r>
          </a:p>
          <a:p>
            <a:endParaRPr lang="en-US" sz="2000" b="1" i="1" dirty="0">
              <a:solidFill>
                <a:srgbClr val="1B75BC"/>
              </a:solidFill>
              <a:latin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218F0863-8F99-B872-10C0-331C66ED03AE}"/>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C4650F6C-689D-C130-670F-7B16DB5EC3AA}"/>
              </a:ext>
            </a:extLst>
          </p:cNvPr>
          <p:cNvSpPr>
            <a:spLocks noGrp="1"/>
          </p:cNvSpPr>
          <p:nvPr>
            <p:ph type="sldNum" sz="quarter" idx="12"/>
          </p:nvPr>
        </p:nvSpPr>
        <p:spPr/>
        <p:txBody>
          <a:bodyPr/>
          <a:lstStyle/>
          <a:p>
            <a:fld id="{E7000212-68E8-4E0F-BB6F-A6238CCAF7D0}" type="slidenum">
              <a:rPr lang="en-US" smtClean="0"/>
              <a:t>17</a:t>
            </a:fld>
            <a:endParaRPr lang="en-US" dirty="0"/>
          </a:p>
        </p:txBody>
      </p:sp>
      <p:graphicFrame>
        <p:nvGraphicFramePr>
          <p:cNvPr id="6" name="Table 5">
            <a:extLst>
              <a:ext uri="{FF2B5EF4-FFF2-40B4-BE49-F238E27FC236}">
                <a16:creationId xmlns:a16="http://schemas.microsoft.com/office/drawing/2014/main" id="{715CAF4A-9528-DB22-D890-EB47EDB20D00}"/>
              </a:ext>
            </a:extLst>
          </p:cNvPr>
          <p:cNvGraphicFramePr>
            <a:graphicFrameLocks noGrp="1"/>
          </p:cNvGraphicFramePr>
          <p:nvPr>
            <p:extLst>
              <p:ext uri="{D42A27DB-BD31-4B8C-83A1-F6EECF244321}">
                <p14:modId xmlns:p14="http://schemas.microsoft.com/office/powerpoint/2010/main" val="3990547379"/>
              </p:ext>
            </p:extLst>
          </p:nvPr>
        </p:nvGraphicFramePr>
        <p:xfrm>
          <a:off x="1097280" y="2235686"/>
          <a:ext cx="9963202" cy="374269"/>
        </p:xfrm>
        <a:graphic>
          <a:graphicData uri="http://schemas.openxmlformats.org/drawingml/2006/table">
            <a:tbl>
              <a:tblPr firstRow="1" firstCol="1" bandRow="1"/>
              <a:tblGrid>
                <a:gridCol w="2708115">
                  <a:extLst>
                    <a:ext uri="{9D8B030D-6E8A-4147-A177-3AD203B41FA5}">
                      <a16:colId xmlns:a16="http://schemas.microsoft.com/office/drawing/2014/main" val="978515855"/>
                    </a:ext>
                  </a:extLst>
                </a:gridCol>
                <a:gridCol w="2468213">
                  <a:extLst>
                    <a:ext uri="{9D8B030D-6E8A-4147-A177-3AD203B41FA5}">
                      <a16:colId xmlns:a16="http://schemas.microsoft.com/office/drawing/2014/main" val="1565723889"/>
                    </a:ext>
                  </a:extLst>
                </a:gridCol>
                <a:gridCol w="2491281">
                  <a:extLst>
                    <a:ext uri="{9D8B030D-6E8A-4147-A177-3AD203B41FA5}">
                      <a16:colId xmlns:a16="http://schemas.microsoft.com/office/drawing/2014/main" val="165458040"/>
                    </a:ext>
                  </a:extLst>
                </a:gridCol>
                <a:gridCol w="1996229">
                  <a:extLst>
                    <a:ext uri="{9D8B030D-6E8A-4147-A177-3AD203B41FA5}">
                      <a16:colId xmlns:a16="http://schemas.microsoft.com/office/drawing/2014/main" val="1954516279"/>
                    </a:ext>
                  </a:extLst>
                </a:gridCol>
                <a:gridCol w="299364">
                  <a:extLst>
                    <a:ext uri="{9D8B030D-6E8A-4147-A177-3AD203B41FA5}">
                      <a16:colId xmlns:a16="http://schemas.microsoft.com/office/drawing/2014/main" val="3255769768"/>
                    </a:ext>
                  </a:extLst>
                </a:gridCol>
              </a:tblGrid>
              <a:tr h="0">
                <a:tc>
                  <a:txBody>
                    <a:bodyPr/>
                    <a:lstStyle/>
                    <a:p>
                      <a:pPr marL="0" marR="0">
                        <a:lnSpc>
                          <a:spcPct val="115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Measure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tc>
                  <a:txBody>
                    <a:bodyPr/>
                    <a:lstStyle/>
                    <a:p>
                      <a:pPr marL="0" marR="0">
                        <a:lnSpc>
                          <a:spcPct val="115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Numerator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(Out of the Denominator)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tc>
                  <a:txBody>
                    <a:bodyPr/>
                    <a:lstStyle/>
                    <a:p>
                      <a:pPr marL="0" marR="0">
                        <a:lnSpc>
                          <a:spcPct val="115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Denominator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tc>
                  <a:txBody>
                    <a:bodyPr/>
                    <a:lstStyle/>
                    <a:p>
                      <a:pPr marL="0" marR="0">
                        <a:lnSpc>
                          <a:spcPct val="115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Data Source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tc>
                  <a:txBody>
                    <a:bodyPr/>
                    <a:lstStyle/>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solidFill>
                      <a:srgbClr val="DBE5F1"/>
                    </a:solidFill>
                  </a:tcPr>
                </a:tc>
                <a:extLst>
                  <a:ext uri="{0D108BD9-81ED-4DB2-BD59-A6C34878D82A}">
                    <a16:rowId xmlns:a16="http://schemas.microsoft.com/office/drawing/2014/main" val="3189532008"/>
                  </a:ext>
                </a:extLst>
              </a:tr>
            </a:tbl>
          </a:graphicData>
        </a:graphic>
      </p:graphicFrame>
      <p:graphicFrame>
        <p:nvGraphicFramePr>
          <p:cNvPr id="8" name="Table 7">
            <a:extLst>
              <a:ext uri="{FF2B5EF4-FFF2-40B4-BE49-F238E27FC236}">
                <a16:creationId xmlns:a16="http://schemas.microsoft.com/office/drawing/2014/main" id="{AEBF6A16-9ED1-6A01-38CE-717EB9441ADB}"/>
              </a:ext>
            </a:extLst>
          </p:cNvPr>
          <p:cNvGraphicFramePr>
            <a:graphicFrameLocks noGrp="1"/>
          </p:cNvGraphicFramePr>
          <p:nvPr>
            <p:extLst>
              <p:ext uri="{D42A27DB-BD31-4B8C-83A1-F6EECF244321}">
                <p14:modId xmlns:p14="http://schemas.microsoft.com/office/powerpoint/2010/main" val="1082639229"/>
              </p:ext>
            </p:extLst>
          </p:nvPr>
        </p:nvGraphicFramePr>
        <p:xfrm>
          <a:off x="1053439" y="2805505"/>
          <a:ext cx="9963202" cy="552641"/>
        </p:xfrm>
        <a:graphic>
          <a:graphicData uri="http://schemas.openxmlformats.org/drawingml/2006/table">
            <a:tbl>
              <a:tblPr firstRow="1" firstCol="1" bandRow="1"/>
              <a:tblGrid>
                <a:gridCol w="2703692">
                  <a:extLst>
                    <a:ext uri="{9D8B030D-6E8A-4147-A177-3AD203B41FA5}">
                      <a16:colId xmlns:a16="http://schemas.microsoft.com/office/drawing/2014/main" val="2211850663"/>
                    </a:ext>
                  </a:extLst>
                </a:gridCol>
                <a:gridCol w="2587302">
                  <a:extLst>
                    <a:ext uri="{9D8B030D-6E8A-4147-A177-3AD203B41FA5}">
                      <a16:colId xmlns:a16="http://schemas.microsoft.com/office/drawing/2014/main" val="1383136739"/>
                    </a:ext>
                  </a:extLst>
                </a:gridCol>
                <a:gridCol w="2354893">
                  <a:extLst>
                    <a:ext uri="{9D8B030D-6E8A-4147-A177-3AD203B41FA5}">
                      <a16:colId xmlns:a16="http://schemas.microsoft.com/office/drawing/2014/main" val="3410192169"/>
                    </a:ext>
                  </a:extLst>
                </a:gridCol>
                <a:gridCol w="2317315">
                  <a:extLst>
                    <a:ext uri="{9D8B030D-6E8A-4147-A177-3AD203B41FA5}">
                      <a16:colId xmlns:a16="http://schemas.microsoft.com/office/drawing/2014/main" val="1851087435"/>
                    </a:ext>
                  </a:extLst>
                </a:gridCol>
              </a:tblGrid>
              <a:tr h="529720">
                <a:tc>
                  <a:txBody>
                    <a:bodyPr/>
                    <a:lstStyle/>
                    <a:p>
                      <a:pPr marL="0" marR="0">
                        <a:lnSpc>
                          <a:spcPct val="115000"/>
                        </a:lnSpc>
                        <a:spcBef>
                          <a:spcPts val="0"/>
                        </a:spcBef>
                        <a:spcAft>
                          <a:spcPts val="0"/>
                        </a:spcAft>
                        <a:tabLst>
                          <a:tab pos="1149985" algn="l"/>
                        </a:tabLst>
                      </a:pPr>
                      <a:r>
                        <a:rPr lang="en-US" sz="800" b="1" dirty="0">
                          <a:effectLst/>
                          <a:latin typeface="Calibri" panose="020F0502020204030204" pitchFamily="34" charset="0"/>
                          <a:ea typeface="Calibri" panose="020F0502020204030204" pitchFamily="34" charset="0"/>
                          <a:cs typeface="Times New Roman" panose="02020603050405020304" pitchFamily="18" charset="0"/>
                        </a:rPr>
                        <a:t>3. Percentage of pregnant and postpartum individuals diagnosed with OUD who </a:t>
                      </a:r>
                      <a:r>
                        <a:rPr lang="en-US" sz="800" b="1" u="sng" dirty="0">
                          <a:effectLst/>
                          <a:latin typeface="Calibri" panose="020F0502020204030204" pitchFamily="34" charset="0"/>
                          <a:ea typeface="Calibri" panose="020F0502020204030204" pitchFamily="34" charset="0"/>
                          <a:cs typeface="Times New Roman" panose="02020603050405020304" pitchFamily="18" charset="0"/>
                        </a:rPr>
                        <a:t>initiate</a:t>
                      </a:r>
                      <a:r>
                        <a:rPr lang="en-US" sz="800" b="1" dirty="0">
                          <a:effectLst/>
                          <a:latin typeface="Calibri" panose="020F0502020204030204" pitchFamily="34" charset="0"/>
                          <a:ea typeface="Calibri" panose="020F0502020204030204" pitchFamily="34" charset="0"/>
                          <a:cs typeface="Times New Roman" panose="02020603050405020304" pitchFamily="18" charset="0"/>
                        </a:rPr>
                        <a:t> Medication for Opioid Use Disorders (MOUD)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364" marR="49364"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Number who filled a prescription for or were administered or ordered an MOUD (buprenorphine or methadone) for OUD at any time during or after the pregnancy </a:t>
                      </a:r>
                    </a:p>
                  </a:txBody>
                  <a:tcPr marL="49364" marR="49364"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Number of individuals with a delivery and OUD diagnosis in the quarter </a:t>
                      </a:r>
                    </a:p>
                    <a:p>
                      <a:pPr marL="0" marR="0">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49364" marR="49364"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EHR Data &amp; Claims Data (based on Rx) </a:t>
                      </a:r>
                    </a:p>
                    <a:p>
                      <a:pPr marL="0" marR="0">
                        <a:lnSpc>
                          <a:spcPct val="11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49364" marR="49364"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extLst>
                  <a:ext uri="{0D108BD9-81ED-4DB2-BD59-A6C34878D82A}">
                    <a16:rowId xmlns:a16="http://schemas.microsoft.com/office/drawing/2014/main" val="2823792204"/>
                  </a:ext>
                </a:extLst>
              </a:tr>
            </a:tbl>
          </a:graphicData>
        </a:graphic>
      </p:graphicFrame>
      <p:graphicFrame>
        <p:nvGraphicFramePr>
          <p:cNvPr id="9" name="Table 8">
            <a:extLst>
              <a:ext uri="{FF2B5EF4-FFF2-40B4-BE49-F238E27FC236}">
                <a16:creationId xmlns:a16="http://schemas.microsoft.com/office/drawing/2014/main" id="{B34F2214-666B-F1B9-7CEA-4C07614CFC81}"/>
              </a:ext>
            </a:extLst>
          </p:cNvPr>
          <p:cNvGraphicFramePr>
            <a:graphicFrameLocks noGrp="1"/>
          </p:cNvGraphicFramePr>
          <p:nvPr>
            <p:extLst>
              <p:ext uri="{D42A27DB-BD31-4B8C-83A1-F6EECF244321}">
                <p14:modId xmlns:p14="http://schemas.microsoft.com/office/powerpoint/2010/main" val="1870259236"/>
              </p:ext>
            </p:extLst>
          </p:nvPr>
        </p:nvGraphicFramePr>
        <p:xfrm>
          <a:off x="1003335" y="3429000"/>
          <a:ext cx="9997440" cy="567055"/>
        </p:xfrm>
        <a:graphic>
          <a:graphicData uri="http://schemas.openxmlformats.org/drawingml/2006/table">
            <a:tbl>
              <a:tblPr firstRow="1" firstCol="1" bandRow="1"/>
              <a:tblGrid>
                <a:gridCol w="2712983">
                  <a:extLst>
                    <a:ext uri="{9D8B030D-6E8A-4147-A177-3AD203B41FA5}">
                      <a16:colId xmlns:a16="http://schemas.microsoft.com/office/drawing/2014/main" val="1809602911"/>
                    </a:ext>
                  </a:extLst>
                </a:gridCol>
                <a:gridCol w="2578011">
                  <a:extLst>
                    <a:ext uri="{9D8B030D-6E8A-4147-A177-3AD203B41FA5}">
                      <a16:colId xmlns:a16="http://schemas.microsoft.com/office/drawing/2014/main" val="2871261870"/>
                    </a:ext>
                  </a:extLst>
                </a:gridCol>
                <a:gridCol w="2329841">
                  <a:extLst>
                    <a:ext uri="{9D8B030D-6E8A-4147-A177-3AD203B41FA5}">
                      <a16:colId xmlns:a16="http://schemas.microsoft.com/office/drawing/2014/main" val="2024171162"/>
                    </a:ext>
                  </a:extLst>
                </a:gridCol>
                <a:gridCol w="2376605">
                  <a:extLst>
                    <a:ext uri="{9D8B030D-6E8A-4147-A177-3AD203B41FA5}">
                      <a16:colId xmlns:a16="http://schemas.microsoft.com/office/drawing/2014/main" val="1255814553"/>
                    </a:ext>
                  </a:extLst>
                </a:gridCol>
              </a:tblGrid>
              <a:tr h="0">
                <a:tc>
                  <a:txBody>
                    <a:bodyPr/>
                    <a:lstStyle/>
                    <a:p>
                      <a:pPr marL="0" marR="0">
                        <a:lnSpc>
                          <a:spcPct val="115000"/>
                        </a:lnSpc>
                        <a:spcBef>
                          <a:spcPts val="0"/>
                        </a:spcBef>
                        <a:spcAft>
                          <a:spcPts val="0"/>
                        </a:spcAft>
                        <a:tabLst>
                          <a:tab pos="1149985"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4. Percentage of individuals diagnosed with OUD receiving postpartum 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1149985"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Cumulative number who received a postpartum visit with a provider on or between 1 and 84 days after delivery </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Cumulative number of individuals with a delivery at least 84 days ago who are diagnosed with OUD </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Claims Data / EHR data</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extLst>
                  <a:ext uri="{0D108BD9-81ED-4DB2-BD59-A6C34878D82A}">
                    <a16:rowId xmlns:a16="http://schemas.microsoft.com/office/drawing/2014/main" val="3524344459"/>
                  </a:ext>
                </a:extLst>
              </a:tr>
            </a:tbl>
          </a:graphicData>
        </a:graphic>
      </p:graphicFrame>
      <p:graphicFrame>
        <p:nvGraphicFramePr>
          <p:cNvPr id="10" name="Table 9">
            <a:extLst>
              <a:ext uri="{FF2B5EF4-FFF2-40B4-BE49-F238E27FC236}">
                <a16:creationId xmlns:a16="http://schemas.microsoft.com/office/drawing/2014/main" id="{82EAE6A1-6A98-64FB-287F-8B1A962B2719}"/>
              </a:ext>
            </a:extLst>
          </p:cNvPr>
          <p:cNvGraphicFramePr>
            <a:graphicFrameLocks noGrp="1"/>
          </p:cNvGraphicFramePr>
          <p:nvPr>
            <p:extLst>
              <p:ext uri="{D42A27DB-BD31-4B8C-83A1-F6EECF244321}">
                <p14:modId xmlns:p14="http://schemas.microsoft.com/office/powerpoint/2010/main" val="1092983481"/>
              </p:ext>
            </p:extLst>
          </p:nvPr>
        </p:nvGraphicFramePr>
        <p:xfrm>
          <a:off x="1064295" y="4065310"/>
          <a:ext cx="10063410" cy="952627"/>
        </p:xfrm>
        <a:graphic>
          <a:graphicData uri="http://schemas.openxmlformats.org/drawingml/2006/table">
            <a:tbl>
              <a:tblPr firstRow="1" firstCol="1" bandRow="1"/>
              <a:tblGrid>
                <a:gridCol w="2723158">
                  <a:extLst>
                    <a:ext uri="{9D8B030D-6E8A-4147-A177-3AD203B41FA5}">
                      <a16:colId xmlns:a16="http://schemas.microsoft.com/office/drawing/2014/main" val="4266786897"/>
                    </a:ext>
                  </a:extLst>
                </a:gridCol>
                <a:gridCol w="2580362">
                  <a:extLst>
                    <a:ext uri="{9D8B030D-6E8A-4147-A177-3AD203B41FA5}">
                      <a16:colId xmlns:a16="http://schemas.microsoft.com/office/drawing/2014/main" val="584591263"/>
                    </a:ext>
                  </a:extLst>
                </a:gridCol>
                <a:gridCol w="2317315">
                  <a:extLst>
                    <a:ext uri="{9D8B030D-6E8A-4147-A177-3AD203B41FA5}">
                      <a16:colId xmlns:a16="http://schemas.microsoft.com/office/drawing/2014/main" val="238868628"/>
                    </a:ext>
                  </a:extLst>
                </a:gridCol>
                <a:gridCol w="2442575">
                  <a:extLst>
                    <a:ext uri="{9D8B030D-6E8A-4147-A177-3AD203B41FA5}">
                      <a16:colId xmlns:a16="http://schemas.microsoft.com/office/drawing/2014/main" val="847488424"/>
                    </a:ext>
                  </a:extLst>
                </a:gridCol>
              </a:tblGrid>
              <a:tr h="0">
                <a:tc>
                  <a:txBody>
                    <a:bodyPr/>
                    <a:lstStyle/>
                    <a:p>
                      <a:pPr marL="0" marR="0">
                        <a:lnSpc>
                          <a:spcPct val="115000"/>
                        </a:lnSpc>
                        <a:spcBef>
                          <a:spcPts val="0"/>
                        </a:spcBef>
                        <a:spcAft>
                          <a:spcPts val="0"/>
                        </a:spcAft>
                        <a:tabLst>
                          <a:tab pos="1149985"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5. Percentage of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pregnant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individuals with a positive substance use screen who received an</a:t>
                      </a:r>
                      <a:r>
                        <a:rPr lang="en-US" sz="1100" b="1" dirty="0">
                          <a:effectLst/>
                          <a:latin typeface="Calibri" panose="020F0502020204030204" pitchFamily="34" charset="0"/>
                          <a:ea typeface="Calibri" panose="020F0502020204030204" pitchFamily="34" charset="0"/>
                          <a:cs typeface="Calibri" panose="020F0502020204030204" pitchFamily="34" charset="0"/>
                        </a:rPr>
                        <a:t> appropriate follow-up action for alcohol or other drug use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1149985"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(New Maternal Substance Use Measure)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Deliveries in which patients received brief intervention(s) and follow-up care on or up to 30 days after the date of the first positive screen (31 days total)</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Deliveries during the measurement period that had a positive finding for substance use at any time during pregnancy (using an age-appropriate standardized screening tool)</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EHR Data   </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extLst>
                  <a:ext uri="{0D108BD9-81ED-4DB2-BD59-A6C34878D82A}">
                    <a16:rowId xmlns:a16="http://schemas.microsoft.com/office/drawing/2014/main" val="3106767762"/>
                  </a:ext>
                </a:extLst>
              </a:tr>
            </a:tbl>
          </a:graphicData>
        </a:graphic>
      </p:graphicFrame>
      <p:graphicFrame>
        <p:nvGraphicFramePr>
          <p:cNvPr id="11" name="Table 10">
            <a:extLst>
              <a:ext uri="{FF2B5EF4-FFF2-40B4-BE49-F238E27FC236}">
                <a16:creationId xmlns:a16="http://schemas.microsoft.com/office/drawing/2014/main" id="{26119082-EF67-2598-D418-B44C3A6A159E}"/>
              </a:ext>
            </a:extLst>
          </p:cNvPr>
          <p:cNvGraphicFramePr>
            <a:graphicFrameLocks noGrp="1"/>
          </p:cNvGraphicFramePr>
          <p:nvPr>
            <p:extLst>
              <p:ext uri="{D42A27DB-BD31-4B8C-83A1-F6EECF244321}">
                <p14:modId xmlns:p14="http://schemas.microsoft.com/office/powerpoint/2010/main" val="1259834764"/>
              </p:ext>
            </p:extLst>
          </p:nvPr>
        </p:nvGraphicFramePr>
        <p:xfrm>
          <a:off x="1064295" y="5107142"/>
          <a:ext cx="10080965" cy="1145413"/>
        </p:xfrm>
        <a:graphic>
          <a:graphicData uri="http://schemas.openxmlformats.org/drawingml/2006/table">
            <a:tbl>
              <a:tblPr firstRow="1" firstCol="1" bandRow="1"/>
              <a:tblGrid>
                <a:gridCol w="2765765">
                  <a:extLst>
                    <a:ext uri="{9D8B030D-6E8A-4147-A177-3AD203B41FA5}">
                      <a16:colId xmlns:a16="http://schemas.microsoft.com/office/drawing/2014/main" val="4024058109"/>
                    </a:ext>
                  </a:extLst>
                </a:gridCol>
                <a:gridCol w="2580362">
                  <a:extLst>
                    <a:ext uri="{9D8B030D-6E8A-4147-A177-3AD203B41FA5}">
                      <a16:colId xmlns:a16="http://schemas.microsoft.com/office/drawing/2014/main" val="3120859193"/>
                    </a:ext>
                  </a:extLst>
                </a:gridCol>
                <a:gridCol w="2432953">
                  <a:extLst>
                    <a:ext uri="{9D8B030D-6E8A-4147-A177-3AD203B41FA5}">
                      <a16:colId xmlns:a16="http://schemas.microsoft.com/office/drawing/2014/main" val="1150054206"/>
                    </a:ext>
                  </a:extLst>
                </a:gridCol>
                <a:gridCol w="2301885">
                  <a:extLst>
                    <a:ext uri="{9D8B030D-6E8A-4147-A177-3AD203B41FA5}">
                      <a16:colId xmlns:a16="http://schemas.microsoft.com/office/drawing/2014/main" val="290180553"/>
                    </a:ext>
                  </a:extLst>
                </a:gridCol>
              </a:tblGrid>
              <a:tr h="0">
                <a:tc>
                  <a:txBody>
                    <a:bodyPr/>
                    <a:lstStyle/>
                    <a:p>
                      <a:pPr marL="0" marR="0">
                        <a:lnSpc>
                          <a:spcPct val="115000"/>
                        </a:lnSpc>
                        <a:spcBef>
                          <a:spcPts val="0"/>
                        </a:spcBef>
                        <a:spcAft>
                          <a:spcPts val="0"/>
                        </a:spcAft>
                        <a:tabLst>
                          <a:tab pos="1149985"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6. Percentage of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postpartum</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individuals with a positive substance use screen who received an appropriate follow-up action for alcohol and other drug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1149985"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(New Maternal Substance Use Measure)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Deliveries in which patients received follow-up care on or up to 30 days after the date of the first positive screen (31 days total)</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Deliveries 84 days prior to the start and end of the measurement period</a:t>
                      </a:r>
                      <a:r>
                        <a:rPr lang="en-US" sz="1100">
                          <a:effectLst/>
                          <a:latin typeface="Calibri" panose="020F0502020204030204" pitchFamily="34" charset="0"/>
                          <a:ea typeface="Calibri" panose="020F0502020204030204" pitchFamily="34" charset="0"/>
                          <a:cs typeface="Times New Roman" panose="02020603050405020304" pitchFamily="18" charset="0"/>
                        </a:rPr>
                        <a:t>, with a positive finding for substance use </a:t>
                      </a:r>
                      <a:r>
                        <a:rPr lang="en-US" sz="1100">
                          <a:effectLst/>
                          <a:latin typeface="Calibri" panose="020F0502020204030204" pitchFamily="34" charset="0"/>
                          <a:ea typeface="Calibri" panose="020F0502020204030204" pitchFamily="34" charset="0"/>
                          <a:cs typeface="Calibri" panose="020F0502020204030204" pitchFamily="34" charset="0"/>
                        </a:rPr>
                        <a:t>during the 84-day period following the date of delivery (</a:t>
                      </a:r>
                      <a:r>
                        <a:rPr lang="en-US" sz="1100">
                          <a:effectLst/>
                          <a:latin typeface="Calibri" panose="020F0502020204030204" pitchFamily="34" charset="0"/>
                          <a:ea typeface="Calibri" panose="020F0502020204030204" pitchFamily="34" charset="0"/>
                          <a:cs typeface="Times New Roman" panose="02020603050405020304" pitchFamily="18" charset="0"/>
                        </a:rPr>
                        <a:t>using an age-appropriate standardized screening tool)</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EHR Data   </a:t>
                      </a:r>
                    </a:p>
                  </a:txBody>
                  <a:tcPr marL="68580" marR="68580" marT="0" marB="0">
                    <a:lnL w="12700" cap="flat" cmpd="sng" algn="ctr">
                      <a:solidFill>
                        <a:srgbClr val="D56283"/>
                      </a:solidFill>
                      <a:prstDash val="solid"/>
                      <a:round/>
                      <a:headEnd type="none" w="med" len="med"/>
                      <a:tailEnd type="none" w="med" len="med"/>
                    </a:lnL>
                    <a:lnR w="12700" cap="flat" cmpd="sng" algn="ctr">
                      <a:solidFill>
                        <a:srgbClr val="D56283"/>
                      </a:solidFill>
                      <a:prstDash val="solid"/>
                      <a:round/>
                      <a:headEnd type="none" w="med" len="med"/>
                      <a:tailEnd type="none" w="med" len="med"/>
                    </a:lnR>
                    <a:lnT w="12700" cap="flat" cmpd="sng" algn="ctr">
                      <a:solidFill>
                        <a:srgbClr val="D56283"/>
                      </a:solidFill>
                      <a:prstDash val="solid"/>
                      <a:round/>
                      <a:headEnd type="none" w="med" len="med"/>
                      <a:tailEnd type="none" w="med" len="med"/>
                    </a:lnT>
                    <a:lnB w="12700" cap="flat" cmpd="sng" algn="ctr">
                      <a:solidFill>
                        <a:srgbClr val="D56283"/>
                      </a:solidFill>
                      <a:prstDash val="solid"/>
                      <a:round/>
                      <a:headEnd type="none" w="med" len="med"/>
                      <a:tailEnd type="none" w="med" len="med"/>
                    </a:lnB>
                  </a:tcPr>
                </a:tc>
                <a:extLst>
                  <a:ext uri="{0D108BD9-81ED-4DB2-BD59-A6C34878D82A}">
                    <a16:rowId xmlns:a16="http://schemas.microsoft.com/office/drawing/2014/main" val="4094197434"/>
                  </a:ext>
                </a:extLst>
              </a:tr>
            </a:tbl>
          </a:graphicData>
        </a:graphic>
      </p:graphicFrame>
    </p:spTree>
    <p:extLst>
      <p:ext uri="{BB962C8B-B14F-4D97-AF65-F5344CB8AC3E}">
        <p14:creationId xmlns:p14="http://schemas.microsoft.com/office/powerpoint/2010/main" val="355572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Discussion</a:t>
            </a:r>
          </a:p>
        </p:txBody>
      </p:sp>
      <p:sp>
        <p:nvSpPr>
          <p:cNvPr id="7" name="Footer Placeholder 2">
            <a:extLst>
              <a:ext uri="{FF2B5EF4-FFF2-40B4-BE49-F238E27FC236}">
                <a16:creationId xmlns:a16="http://schemas.microsoft.com/office/drawing/2014/main" id="{3B7D686E-57C2-4A99-8DA4-9EB82C376FD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2023 JHF, PRHI &amp; WHAMglobal</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83894D6-3E9E-4F63-837D-686399A3FF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F2B09C60-DB25-2ED1-A80A-B7B19E47EEBB}"/>
              </a:ext>
            </a:extLst>
          </p:cNvPr>
          <p:cNvSpPr txBox="1">
            <a:spLocks/>
          </p:cNvSpPr>
          <p:nvPr/>
        </p:nvSpPr>
        <p:spPr>
          <a:xfrm>
            <a:off x="1097280" y="4453128"/>
            <a:ext cx="1005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rgbClr val="D56283"/>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rgbClr val="D56283"/>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rgbClr val="D56283"/>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rgbClr val="D56283"/>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fontAlgn="auto">
              <a:lnSpc>
                <a:spcPct val="100000"/>
              </a:lnSpc>
              <a:spcBef>
                <a:spcPts val="0"/>
              </a:spcBef>
              <a:spcAft>
                <a:spcPts val="0"/>
              </a:spcAft>
            </a:pPr>
            <a:r>
              <a:rPr lang="en-US" dirty="0">
                <a:solidFill>
                  <a:srgbClr val="D56283"/>
                </a:solidFill>
                <a:latin typeface="Calibri" panose="020F0502020204030204" pitchFamily="34" charset="0"/>
                <a:ea typeface="Calibri" panose="020F0502020204030204" pitchFamily="34" charset="0"/>
                <a:cs typeface="Times New Roman" panose="02020603050405020304" pitchFamily="18" charset="0"/>
              </a:rPr>
              <a:t>Jennifer Condel, SCT(ASCP)MT</a:t>
            </a:r>
            <a:endParaRPr lang="en-US" dirty="0">
              <a:solidFill>
                <a:srgbClr val="D56283"/>
              </a:solidFill>
              <a:ea typeface="Calibri" panose="020F0502020204030204" pitchFamily="34" charset="0"/>
              <a:cs typeface="Times New Roman" panose="02020603050405020304" pitchFamily="18" charset="0"/>
            </a:endParaRPr>
          </a:p>
          <a:p>
            <a:pPr fontAlgn="auto">
              <a:lnSpc>
                <a:spcPct val="100000"/>
              </a:lnSpc>
              <a:spcBef>
                <a:spcPts val="0"/>
              </a:spcBef>
              <a:spcAft>
                <a:spcPts val="0"/>
              </a:spcAft>
            </a:pPr>
            <a:r>
              <a:rPr lang="en-US" dirty="0">
                <a:solidFill>
                  <a:srgbClr val="D56283"/>
                </a:solidFill>
                <a:latin typeface="Calibri" panose="020F0502020204030204" pitchFamily="34" charset="0"/>
                <a:ea typeface="Calibri" panose="020F0502020204030204" pitchFamily="34" charset="0"/>
                <a:cs typeface="Times New Roman" panose="02020603050405020304" pitchFamily="18" charset="0"/>
              </a:rPr>
              <a:t>Jewish Healthcare Foundation</a:t>
            </a:r>
          </a:p>
        </p:txBody>
      </p:sp>
    </p:spTree>
    <p:extLst>
      <p:ext uri="{BB962C8B-B14F-4D97-AF65-F5344CB8AC3E}">
        <p14:creationId xmlns:p14="http://schemas.microsoft.com/office/powerpoint/2010/main" val="3410938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4590661"/>
            <a:ext cx="10210862" cy="1065690"/>
          </a:xfrm>
        </p:spPr>
        <p:txBody>
          <a:bodyPr>
            <a:normAutofit/>
          </a:bodyPr>
          <a:lstStyle/>
          <a:p>
            <a:r>
              <a:rPr lang="en-US" sz="5500" b="1" dirty="0">
                <a:latin typeface="Franklin Gothic Medium" panose="020B0603020102020204" pitchFamily="34" charset="0"/>
              </a:rPr>
              <a:t>Quality Improvement</a:t>
            </a:r>
          </a:p>
        </p:txBody>
      </p:sp>
      <p:sp>
        <p:nvSpPr>
          <p:cNvPr id="3" name="Subtitle 2"/>
          <p:cNvSpPr>
            <a:spLocks noGrp="1"/>
          </p:cNvSpPr>
          <p:nvPr>
            <p:ph type="subTitle" idx="1"/>
          </p:nvPr>
        </p:nvSpPr>
        <p:spPr>
          <a:xfrm>
            <a:off x="1100014" y="5666792"/>
            <a:ext cx="10180696" cy="542592"/>
          </a:xfrm>
        </p:spPr>
        <p:txBody>
          <a:bodyPr>
            <a:normAutofit/>
          </a:bodyPr>
          <a:lstStyle/>
          <a:p>
            <a:r>
              <a:rPr lang="en-US" dirty="0">
                <a:latin typeface="Franklin Gothic Medium" panose="020B0603020102020204" pitchFamily="34" charset="0"/>
              </a:rPr>
              <a:t>Project Planning</a:t>
            </a:r>
          </a:p>
        </p:txBody>
      </p:sp>
      <p:pic>
        <p:nvPicPr>
          <p:cNvPr id="5" name="Picture 4" descr="Crumpled paper light bulb">
            <a:extLst>
              <a:ext uri="{FF2B5EF4-FFF2-40B4-BE49-F238E27FC236}">
                <a16:creationId xmlns:a16="http://schemas.microsoft.com/office/drawing/2014/main" id="{195BFFFF-241F-4B3E-A97C-9CBF3F1AC784}"/>
              </a:ext>
            </a:extLst>
          </p:cNvPr>
          <p:cNvPicPr>
            <a:picLocks noChangeAspect="1"/>
          </p:cNvPicPr>
          <p:nvPr/>
        </p:nvPicPr>
        <p:blipFill rotWithShape="1">
          <a:blip r:embed="rId3">
            <a:extLst>
              <a:ext uri="{28A0092B-C50C-407E-A947-70E740481C1C}">
                <a14:useLocalDpi xmlns:a14="http://schemas.microsoft.com/office/drawing/2010/main" val="0"/>
              </a:ext>
            </a:extLst>
          </a:blip>
          <a:srcRect t="34573" r="1" b="15336"/>
          <a:stretch/>
        </p:blipFill>
        <p:spPr>
          <a:xfrm>
            <a:off x="713528" y="602956"/>
            <a:ext cx="10637520" cy="3556755"/>
          </a:xfrm>
          <a:prstGeom prst="rect">
            <a:avLst/>
          </a:prstGeom>
        </p:spPr>
      </p:pic>
    </p:spTree>
    <p:extLst>
      <p:ext uri="{BB962C8B-B14F-4D97-AF65-F5344CB8AC3E}">
        <p14:creationId xmlns:p14="http://schemas.microsoft.com/office/powerpoint/2010/main" val="131568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Continuing Education Information</a:t>
            </a:r>
          </a:p>
        </p:txBody>
      </p:sp>
      <p:sp>
        <p:nvSpPr>
          <p:cNvPr id="7" name="Content Placeholder 6"/>
          <p:cNvSpPr>
            <a:spLocks noGrp="1"/>
          </p:cNvSpPr>
          <p:nvPr>
            <p:ph idx="1"/>
          </p:nvPr>
        </p:nvSpPr>
        <p:spPr/>
        <p:txBody>
          <a:bodyPr>
            <a:normAutofit/>
          </a:bodyPr>
          <a:lstStyle/>
          <a:p>
            <a:r>
              <a:rPr lang="en-US" dirty="0"/>
              <a:t>In support of improving patient care, this activity has been planned and implemented by the University of Pittsburgh and The Jewish Healthcare Foundation. The University of Pittsburgh is jointly accredited by the </a:t>
            </a:r>
            <a:r>
              <a:rPr lang="en-US" b="1" dirty="0">
                <a:solidFill>
                  <a:srgbClr val="D56283"/>
                </a:solidFill>
              </a:rPr>
              <a:t>Accreditation Council for Continuing Medical Education (ACCME</a:t>
            </a:r>
            <a:r>
              <a:rPr lang="en-US" b="1" dirty="0">
                <a:solidFill>
                  <a:srgbClr val="D76989"/>
                </a:solidFill>
              </a:rPr>
              <a:t>)</a:t>
            </a:r>
            <a:r>
              <a:rPr lang="en-US" b="1" dirty="0">
                <a:solidFill>
                  <a:schemeClr val="tx1"/>
                </a:solidFill>
              </a:rPr>
              <a:t> </a:t>
            </a:r>
            <a:r>
              <a:rPr lang="en-US" dirty="0">
                <a:solidFill>
                  <a:schemeClr val="tx1"/>
                </a:solidFill>
              </a:rPr>
              <a:t>and the</a:t>
            </a:r>
            <a:r>
              <a:rPr lang="en-US" dirty="0">
                <a:solidFill>
                  <a:srgbClr val="D56283"/>
                </a:solidFill>
              </a:rPr>
              <a:t> </a:t>
            </a:r>
            <a:r>
              <a:rPr lang="en-US" b="1" dirty="0">
                <a:solidFill>
                  <a:srgbClr val="D56283"/>
                </a:solidFill>
              </a:rPr>
              <a:t>American Nurses Credentialing Center (ANCC)</a:t>
            </a:r>
            <a:r>
              <a:rPr lang="en-US" dirty="0"/>
              <a:t>, to provide continuing education for the healthcare team</a:t>
            </a:r>
            <a:r>
              <a:rPr lang="en-US" b="1" dirty="0"/>
              <a:t>. </a:t>
            </a:r>
            <a:r>
              <a:rPr lang="en-US" b="1" dirty="0">
                <a:solidFill>
                  <a:srgbClr val="D56283"/>
                </a:solidFill>
              </a:rPr>
              <a:t>1.00 hour is approved for this course. </a:t>
            </a:r>
          </a:p>
          <a:p>
            <a:r>
              <a:rPr lang="en-US" dirty="0"/>
              <a:t>As a Jointly Accredited Organization, University of Pittsburgh is approved to offer social work continuing education by the </a:t>
            </a:r>
            <a:r>
              <a:rPr lang="en-US" b="1" dirty="0">
                <a:solidFill>
                  <a:srgbClr val="D56283"/>
                </a:solidFill>
              </a:rPr>
              <a:t>Association of Social Work Boards</a:t>
            </a:r>
            <a:r>
              <a:rPr lang="en-US" b="1" dirty="0">
                <a:solidFill>
                  <a:srgbClr val="D76989"/>
                </a:solidFill>
              </a:rPr>
              <a:t>’ (ASWB) </a:t>
            </a:r>
            <a:r>
              <a:rPr lang="en-US" dirty="0"/>
              <a:t>Approved Continuing Education (ACE) program. Organizations, not individual courses, are approved under this program. State and provincial regulatory boards have the final authority to determine whether an individual course may be accepted for continuing education credit. University of Pittsburgh maintains responsibility for this course. Social workers completing this course receive</a:t>
            </a:r>
            <a:r>
              <a:rPr lang="en-US" dirty="0">
                <a:solidFill>
                  <a:srgbClr val="D56283"/>
                </a:solidFill>
              </a:rPr>
              <a:t> </a:t>
            </a:r>
            <a:r>
              <a:rPr lang="en-US" b="1" dirty="0">
                <a:solidFill>
                  <a:srgbClr val="D56283"/>
                </a:solidFill>
              </a:rPr>
              <a:t>1.00 continuing education credit</a:t>
            </a:r>
            <a:r>
              <a:rPr lang="en-US" dirty="0">
                <a:solidFill>
                  <a:srgbClr val="D56283"/>
                </a:solidFill>
              </a:rPr>
              <a:t>.</a:t>
            </a:r>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rPr>
              <a:t>© 2022 JHF, PRHI &amp; WHAMglobal</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117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B553-C98A-AC8A-9D5B-06F837ADD050}"/>
              </a:ext>
            </a:extLst>
          </p:cNvPr>
          <p:cNvSpPr>
            <a:spLocks noGrp="1"/>
          </p:cNvSpPr>
          <p:nvPr>
            <p:ph type="title"/>
          </p:nvPr>
        </p:nvSpPr>
        <p:spPr/>
        <p:txBody>
          <a:bodyPr/>
          <a:lstStyle/>
          <a:p>
            <a:r>
              <a:rPr lang="en-US" dirty="0"/>
              <a:t>QI Project Plan</a:t>
            </a:r>
          </a:p>
        </p:txBody>
      </p:sp>
      <p:sp>
        <p:nvSpPr>
          <p:cNvPr id="4" name="Footer Placeholder 3">
            <a:extLst>
              <a:ext uri="{FF2B5EF4-FFF2-40B4-BE49-F238E27FC236}">
                <a16:creationId xmlns:a16="http://schemas.microsoft.com/office/drawing/2014/main" id="{B2539994-D410-FCB8-1C4C-265AF1FC0FDE}"/>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C1F0104E-41D6-9B44-C202-66118F587AC0}"/>
              </a:ext>
            </a:extLst>
          </p:cNvPr>
          <p:cNvSpPr>
            <a:spLocks noGrp="1"/>
          </p:cNvSpPr>
          <p:nvPr>
            <p:ph type="sldNum" sz="quarter" idx="12"/>
          </p:nvPr>
        </p:nvSpPr>
        <p:spPr/>
        <p:txBody>
          <a:bodyPr/>
          <a:lstStyle/>
          <a:p>
            <a:fld id="{E7000212-68E8-4E0F-BB6F-A6238CCAF7D0}" type="slidenum">
              <a:rPr lang="en-US" smtClean="0"/>
              <a:t>20</a:t>
            </a:fld>
            <a:endParaRPr lang="en-US" dirty="0"/>
          </a:p>
        </p:txBody>
      </p:sp>
      <p:graphicFrame>
        <p:nvGraphicFramePr>
          <p:cNvPr id="8" name="Diagram 7">
            <a:extLst>
              <a:ext uri="{FF2B5EF4-FFF2-40B4-BE49-F238E27FC236}">
                <a16:creationId xmlns:a16="http://schemas.microsoft.com/office/drawing/2014/main" id="{4400F7B8-F896-FDA1-E4A7-FBAD7D8BADA5}"/>
              </a:ext>
            </a:extLst>
          </p:cNvPr>
          <p:cNvGraphicFramePr/>
          <p:nvPr>
            <p:extLst>
              <p:ext uri="{D42A27DB-BD31-4B8C-83A1-F6EECF244321}">
                <p14:modId xmlns:p14="http://schemas.microsoft.com/office/powerpoint/2010/main" val="2553374051"/>
              </p:ext>
            </p:extLst>
          </p:nvPr>
        </p:nvGraphicFramePr>
        <p:xfrm>
          <a:off x="726511" y="595996"/>
          <a:ext cx="10908294" cy="5303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2711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E5F242-4D13-4E05-97AD-CE1ABBD07D64}"/>
              </a:ext>
            </a:extLst>
          </p:cNvPr>
          <p:cNvPicPr>
            <a:picLocks noChangeAspect="1"/>
          </p:cNvPicPr>
          <p:nvPr/>
        </p:nvPicPr>
        <p:blipFill>
          <a:blip r:embed="rId3"/>
          <a:stretch>
            <a:fillRect/>
          </a:stretch>
        </p:blipFill>
        <p:spPr>
          <a:xfrm>
            <a:off x="2557462" y="255543"/>
            <a:ext cx="7077075" cy="5895975"/>
          </a:xfrm>
          <a:prstGeom prst="rect">
            <a:avLst/>
          </a:prstGeom>
        </p:spPr>
      </p:pic>
      <p:sp>
        <p:nvSpPr>
          <p:cNvPr id="3" name="Arrow: Right 2">
            <a:extLst>
              <a:ext uri="{FF2B5EF4-FFF2-40B4-BE49-F238E27FC236}">
                <a16:creationId xmlns:a16="http://schemas.microsoft.com/office/drawing/2014/main" id="{8A19CE25-9518-6463-5EE1-2B43FF344DF0}"/>
              </a:ext>
            </a:extLst>
          </p:cNvPr>
          <p:cNvSpPr/>
          <p:nvPr/>
        </p:nvSpPr>
        <p:spPr>
          <a:xfrm>
            <a:off x="2125314" y="3620022"/>
            <a:ext cx="864296" cy="1878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707AEC97-C36B-CC65-25ED-89767179B5DB}"/>
              </a:ext>
            </a:extLst>
          </p:cNvPr>
          <p:cNvSpPr/>
          <p:nvPr/>
        </p:nvSpPr>
        <p:spPr>
          <a:xfrm>
            <a:off x="2127402" y="4160728"/>
            <a:ext cx="864296" cy="1878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563FC0C-3927-3A46-BBA2-07C2A0B773E5}"/>
              </a:ext>
            </a:extLst>
          </p:cNvPr>
          <p:cNvSpPr/>
          <p:nvPr/>
        </p:nvSpPr>
        <p:spPr>
          <a:xfrm>
            <a:off x="2125314" y="5908304"/>
            <a:ext cx="864296" cy="1878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35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7550" y="-12700"/>
            <a:ext cx="11474450" cy="633413"/>
          </a:xfrm>
        </p:spPr>
        <p:txBody>
          <a:bodyPr>
            <a:noAutofit/>
          </a:bodyPr>
          <a:lstStyle/>
          <a:p>
            <a:r>
              <a:rPr lang="en-US" sz="3600" b="1" i="1" dirty="0">
                <a:solidFill>
                  <a:srgbClr val="0070C0"/>
                </a:solidFill>
                <a:latin typeface="Franklin Gothic Medium" panose="020B0603020102020204" pitchFamily="34" charset="0"/>
                <a:cs typeface="Calibri" panose="020F0502020204030204" pitchFamily="34" charset="0"/>
              </a:rPr>
              <a:t>An Organized Approach to Quality Improvement </a:t>
            </a:r>
          </a:p>
        </p:txBody>
      </p:sp>
      <p:pic>
        <p:nvPicPr>
          <p:cNvPr id="3" name="Picture 2">
            <a:extLst>
              <a:ext uri="{FF2B5EF4-FFF2-40B4-BE49-F238E27FC236}">
                <a16:creationId xmlns:a16="http://schemas.microsoft.com/office/drawing/2014/main" id="{90B70449-27A0-467E-A3C2-2B9163E3BF07}"/>
              </a:ext>
            </a:extLst>
          </p:cNvPr>
          <p:cNvPicPr>
            <a:picLocks noChangeAspect="1"/>
          </p:cNvPicPr>
          <p:nvPr/>
        </p:nvPicPr>
        <p:blipFill>
          <a:blip r:embed="rId3"/>
          <a:stretch>
            <a:fillRect/>
          </a:stretch>
        </p:blipFill>
        <p:spPr>
          <a:xfrm>
            <a:off x="3421162" y="1059349"/>
            <a:ext cx="5723780" cy="5665074"/>
          </a:xfrm>
          <a:prstGeom prst="rect">
            <a:avLst/>
          </a:prstGeom>
        </p:spPr>
      </p:pic>
      <p:sp>
        <p:nvSpPr>
          <p:cNvPr id="4" name="Rectangle 3"/>
          <p:cNvSpPr/>
          <p:nvPr/>
        </p:nvSpPr>
        <p:spPr>
          <a:xfrm>
            <a:off x="284156" y="111531"/>
            <a:ext cx="5136492" cy="1200329"/>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1" i="1" u="none" strike="noStrike" kern="1200" cap="none" spc="0" normalizeH="0" baseline="0" noProof="0" dirty="0">
                <a:ln>
                  <a:noFill/>
                </a:ln>
                <a:solidFill>
                  <a:srgbClr val="C00000"/>
                </a:solidFill>
                <a:effectLst/>
                <a:uLnTx/>
                <a:uFillTx/>
                <a:latin typeface="Franklin Gothic Medium" panose="020B0603020102020204" pitchFamily="34" charset="0"/>
                <a:cs typeface="Calibri" panose="020F0502020204030204" pitchFamily="34" charset="0"/>
              </a:rPr>
            </a:br>
            <a:r>
              <a:rPr kumimoji="0" lang="en-US" sz="3600" b="1" i="0" u="none" strike="noStrike" kern="1200" cap="none" spc="0" normalizeH="0" baseline="0" noProof="0" dirty="0">
                <a:ln>
                  <a:noFill/>
                </a:ln>
                <a:solidFill>
                  <a:srgbClr val="FF0000"/>
                </a:solidFill>
                <a:effectLst/>
                <a:uLnTx/>
                <a:uFillTx/>
                <a:latin typeface="Franklin Gothic Medium" panose="020B0603020102020204" pitchFamily="34" charset="0"/>
                <a:cs typeface="Calibri" panose="020F0502020204030204" pitchFamily="34" charset="0"/>
              </a:rPr>
              <a:t>PLAN - </a:t>
            </a:r>
            <a:r>
              <a:rPr kumimoji="0" lang="en-US" sz="3600" b="1" i="0" u="none" strike="noStrike" kern="1200" cap="none" spc="0" normalizeH="0" baseline="0" noProof="0" dirty="0">
                <a:ln>
                  <a:noFill/>
                </a:ln>
                <a:solidFill>
                  <a:srgbClr val="9BBB59"/>
                </a:solidFill>
                <a:effectLst/>
                <a:uLnTx/>
                <a:uFillTx/>
                <a:latin typeface="Franklin Gothic Medium" panose="020B0603020102020204" pitchFamily="34" charset="0"/>
                <a:cs typeface="Calibri" panose="020F0502020204030204" pitchFamily="34" charset="0"/>
              </a:rPr>
              <a:t>DO</a:t>
            </a:r>
            <a:r>
              <a:rPr kumimoji="0" lang="en-US" sz="3600" b="1" i="0" u="none" strike="noStrike" kern="1200" cap="none" spc="0" normalizeH="0" baseline="0" noProof="0" dirty="0">
                <a:ln>
                  <a:noFill/>
                </a:ln>
                <a:solidFill>
                  <a:srgbClr val="FF0000"/>
                </a:solidFill>
                <a:effectLst/>
                <a:uLnTx/>
                <a:uFillTx/>
                <a:latin typeface="Franklin Gothic Medium" panose="020B0603020102020204" pitchFamily="34" charset="0"/>
                <a:cs typeface="Calibri" panose="020F0502020204030204" pitchFamily="34" charset="0"/>
              </a:rPr>
              <a:t> - </a:t>
            </a:r>
            <a:r>
              <a:rPr kumimoji="0" lang="en-US" sz="3600" b="1" i="0" u="none" strike="noStrike" kern="1200" cap="none" spc="0" normalizeH="0" baseline="0" noProof="0" dirty="0">
                <a:ln>
                  <a:noFill/>
                </a:ln>
                <a:solidFill>
                  <a:srgbClr val="7030A0"/>
                </a:solidFill>
                <a:effectLst/>
                <a:uLnTx/>
                <a:uFillTx/>
                <a:latin typeface="Franklin Gothic Medium" panose="020B0603020102020204" pitchFamily="34" charset="0"/>
                <a:cs typeface="Calibri" panose="020F0502020204030204" pitchFamily="34" charset="0"/>
              </a:rPr>
              <a:t>STUDY</a:t>
            </a:r>
            <a:r>
              <a:rPr kumimoji="0" lang="en-US" sz="3600" b="1" i="0" u="none" strike="noStrike" kern="1200" cap="none" spc="0" normalizeH="0" baseline="0" noProof="0" dirty="0">
                <a:ln>
                  <a:noFill/>
                </a:ln>
                <a:solidFill>
                  <a:srgbClr val="FF0000"/>
                </a:solidFill>
                <a:effectLst/>
                <a:uLnTx/>
                <a:uFillTx/>
                <a:latin typeface="Franklin Gothic Medium" panose="020B0603020102020204" pitchFamily="34" charset="0"/>
                <a:cs typeface="Calibri" panose="020F0502020204030204" pitchFamily="34" charset="0"/>
              </a:rPr>
              <a:t> - </a:t>
            </a:r>
            <a:r>
              <a:rPr kumimoji="0" lang="en-US" sz="3600" b="1" i="0" u="none" strike="noStrike" kern="1200" cap="none" spc="0" normalizeH="0" baseline="0" noProof="0" dirty="0">
                <a:ln>
                  <a:noFill/>
                </a:ln>
                <a:solidFill>
                  <a:srgbClr val="4BACC6"/>
                </a:solidFill>
                <a:effectLst/>
                <a:uLnTx/>
                <a:uFillTx/>
                <a:latin typeface="Franklin Gothic Medium" panose="020B0603020102020204" pitchFamily="34" charset="0"/>
                <a:cs typeface="Calibri" panose="020F0502020204030204" pitchFamily="34" charset="0"/>
              </a:rPr>
              <a:t>ACT</a:t>
            </a:r>
            <a:endParaRPr kumimoji="0" lang="en-US" sz="3600" b="0" i="0" u="none" strike="noStrike" kern="1200" cap="none" spc="0" normalizeH="0" baseline="0" noProof="0" dirty="0">
              <a:ln>
                <a:noFill/>
              </a:ln>
              <a:solidFill>
                <a:srgbClr val="4BACC6"/>
              </a:solidFill>
              <a:effectLst/>
              <a:uLnTx/>
              <a:uFillTx/>
              <a:latin typeface="Franklin Gothic Medium" panose="020B06030201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995B070-DA28-4F7C-88C5-CA3C3E7A7DB2}"/>
              </a:ext>
            </a:extLst>
          </p:cNvPr>
          <p:cNvSpPr txBox="1"/>
          <p:nvPr/>
        </p:nvSpPr>
        <p:spPr>
          <a:xfrm>
            <a:off x="284156" y="5519305"/>
            <a:ext cx="364862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black"/>
                </a:solidFill>
                <a:latin typeface="Franklin Gothic Medium" panose="020B0603020102020204" pitchFamily="34" charset="0"/>
                <a:cs typeface="Calibri" panose="020F0502020204030204" pitchFamily="34" charset="0"/>
              </a:rPr>
              <a:t>R</a:t>
            </a:r>
            <a:r>
              <a:rPr kumimoji="0" lang="en-US" sz="2800" b="0" i="1" u="none" strike="noStrike" kern="1200" cap="none" spc="0" normalizeH="0" baseline="0" noProof="0" dirty="0">
                <a:ln>
                  <a:noFill/>
                </a:ln>
                <a:solidFill>
                  <a:prstClr val="black"/>
                </a:solidFill>
                <a:effectLst/>
                <a:uLnTx/>
                <a:uFillTx/>
                <a:latin typeface="Franklin Gothic Medium" panose="020B0603020102020204" pitchFamily="34" charset="0"/>
                <a:cs typeface="Calibri" panose="020F0502020204030204" pitchFamily="34" charset="0"/>
              </a:rPr>
              <a:t>educing </a:t>
            </a:r>
            <a:r>
              <a:rPr kumimoji="0" lang="en-US" sz="2800" b="0" i="1" u="none" strike="noStrike" kern="1200" cap="none" spc="0" normalizeH="0" baseline="0" noProof="0" dirty="0">
                <a:ln>
                  <a:noFill/>
                </a:ln>
                <a:solidFill>
                  <a:srgbClr val="F79646">
                    <a:lumMod val="75000"/>
                  </a:srgbClr>
                </a:solidFill>
                <a:effectLst/>
                <a:uLnTx/>
                <a:uFillTx/>
                <a:latin typeface="Franklin Gothic Medium" panose="020B0603020102020204" pitchFamily="34" charset="0"/>
                <a:cs typeface="Calibri" panose="020F0502020204030204" pitchFamily="34" charset="0"/>
              </a:rPr>
              <a:t>waste</a:t>
            </a:r>
            <a:r>
              <a:rPr kumimoji="0" lang="en-US" sz="2800" b="0" i="1" u="none" strike="noStrike" kern="1200" cap="none" spc="0" normalizeH="0" baseline="0" noProof="0" dirty="0">
                <a:ln>
                  <a:noFill/>
                </a:ln>
                <a:solidFill>
                  <a:prstClr val="black"/>
                </a:solidFill>
                <a:effectLst/>
                <a:uLnTx/>
                <a:uFillTx/>
                <a:latin typeface="Franklin Gothic Medium" panose="020B0603020102020204" pitchFamily="34" charset="0"/>
                <a:cs typeface="Calibri" panose="020F0502020204030204" pitchFamily="34" charset="0"/>
              </a:rPr>
              <a:t> while increasing </a:t>
            </a:r>
            <a:r>
              <a:rPr kumimoji="0" lang="en-US" sz="2800" b="0" i="1" u="none" strike="noStrike" kern="1200" cap="none" spc="0" normalizeH="0" baseline="0" noProof="0" dirty="0">
                <a:ln>
                  <a:noFill/>
                </a:ln>
                <a:solidFill>
                  <a:srgbClr val="F79646">
                    <a:lumMod val="75000"/>
                  </a:srgbClr>
                </a:solidFill>
                <a:effectLst/>
                <a:uLnTx/>
                <a:uFillTx/>
                <a:latin typeface="Franklin Gothic Medium" panose="020B0603020102020204" pitchFamily="34" charset="0"/>
                <a:cs typeface="Calibri" panose="020F0502020204030204" pitchFamily="34" charset="0"/>
              </a:rPr>
              <a:t>value</a:t>
            </a:r>
            <a:r>
              <a:rPr kumimoji="0" lang="en-US" sz="2800" b="0" i="1" u="none" strike="noStrike" kern="1200" cap="none" spc="0" normalizeH="0" baseline="0" noProof="0" dirty="0">
                <a:ln>
                  <a:noFill/>
                </a:ln>
                <a:solidFill>
                  <a:prstClr val="black"/>
                </a:solidFill>
                <a:effectLst/>
                <a:uLnTx/>
                <a:uFillTx/>
                <a:latin typeface="Franklin Gothic Medium" panose="020B060302010202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7" name="TextBox 6">
            <a:extLst>
              <a:ext uri="{FF2B5EF4-FFF2-40B4-BE49-F238E27FC236}">
                <a16:creationId xmlns:a16="http://schemas.microsoft.com/office/drawing/2014/main" id="{2E5B2283-F6B2-40E8-A603-61371DDAC591}"/>
              </a:ext>
            </a:extLst>
          </p:cNvPr>
          <p:cNvSpPr txBox="1"/>
          <p:nvPr/>
        </p:nvSpPr>
        <p:spPr>
          <a:xfrm>
            <a:off x="94660" y="2591283"/>
            <a:ext cx="3560879" cy="1477315"/>
          </a:xfrm>
          <a:prstGeom prst="rect">
            <a:avLst/>
          </a:prstGeom>
          <a:solidFill>
            <a:srgbClr val="BC534F"/>
          </a:solidFill>
          <a:ln w="76200">
            <a:solidFill>
              <a:srgbClr val="FF0000"/>
            </a:solidFill>
          </a:ln>
        </p:spPr>
        <p:style>
          <a:lnRef idx="0">
            <a:schemeClr val="accent2"/>
          </a:lnRef>
          <a:fillRef idx="3">
            <a:schemeClr val="accent2"/>
          </a:fillRef>
          <a:effectRef idx="3">
            <a:schemeClr val="accent2"/>
          </a:effectRef>
          <a:fontRef idx="minor">
            <a:schemeClr val="lt1"/>
          </a:fontRef>
        </p:style>
        <p:txBody>
          <a:bodyPr wrap="square" lIns="91429" tIns="45714" rIns="91429" bIns="45714">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Identify your goal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Understand the </a:t>
            </a:r>
            <a:r>
              <a:rPr kumimoji="0" lang="en-US" sz="1800" b="1" i="0" u="none" strike="noStrike" kern="1200" cap="none" spc="0" normalizeH="0" baseline="0" noProof="0" dirty="0">
                <a:ln>
                  <a:noFill/>
                </a:ln>
                <a:solidFill>
                  <a:prstClr val="black"/>
                </a:solidFill>
                <a:effectLst/>
                <a:uLnTx/>
                <a:uFillTx/>
                <a:latin typeface="Arial"/>
                <a:ea typeface="+mn-ea"/>
                <a:cs typeface="+mn-cs"/>
              </a:rPr>
              <a:t>current state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Design experiment/interventions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Identify metrics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Predict results</a:t>
            </a:r>
          </a:p>
        </p:txBody>
      </p:sp>
      <p:sp>
        <p:nvSpPr>
          <p:cNvPr id="8" name="TextBox 7">
            <a:extLst>
              <a:ext uri="{FF2B5EF4-FFF2-40B4-BE49-F238E27FC236}">
                <a16:creationId xmlns:a16="http://schemas.microsoft.com/office/drawing/2014/main" id="{FABFB182-901B-43E1-8E29-F3524670135B}"/>
              </a:ext>
            </a:extLst>
          </p:cNvPr>
          <p:cNvSpPr txBox="1"/>
          <p:nvPr/>
        </p:nvSpPr>
        <p:spPr>
          <a:xfrm>
            <a:off x="7524192" y="969032"/>
            <a:ext cx="4338772" cy="646319"/>
          </a:xfrm>
          <a:prstGeom prst="rect">
            <a:avLst/>
          </a:prstGeom>
          <a:solidFill>
            <a:schemeClr val="accent2"/>
          </a:solidFill>
          <a:ln w="28575">
            <a:solidFill>
              <a:srgbClr val="0070C0"/>
            </a:solidFill>
          </a:ln>
        </p:spPr>
        <p:style>
          <a:lnRef idx="0">
            <a:schemeClr val="accent5"/>
          </a:lnRef>
          <a:fillRef idx="3">
            <a:schemeClr val="accent5"/>
          </a:fillRef>
          <a:effectRef idx="3">
            <a:schemeClr val="accent5"/>
          </a:effectRef>
          <a:fontRef idx="minor">
            <a:schemeClr val="lt1"/>
          </a:fontRef>
        </p:style>
        <p:txBody>
          <a:bodyPr wrap="square" lIns="91429" tIns="45714" rIns="91429" bIns="45714">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Take action based on what you learned</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Adopt, Adapt, Abandon</a:t>
            </a:r>
          </a:p>
        </p:txBody>
      </p:sp>
      <p:sp>
        <p:nvSpPr>
          <p:cNvPr id="9" name="TextBox 8">
            <a:extLst>
              <a:ext uri="{FF2B5EF4-FFF2-40B4-BE49-F238E27FC236}">
                <a16:creationId xmlns:a16="http://schemas.microsoft.com/office/drawing/2014/main" id="{1786860B-0BD2-41AE-8A22-B47DF5935A64}"/>
              </a:ext>
            </a:extLst>
          </p:cNvPr>
          <p:cNvSpPr txBox="1"/>
          <p:nvPr/>
        </p:nvSpPr>
        <p:spPr>
          <a:xfrm>
            <a:off x="7655877" y="5755286"/>
            <a:ext cx="4207087" cy="923318"/>
          </a:xfrm>
          <a:prstGeom prst="rect">
            <a:avLst/>
          </a:prstGeom>
          <a:solidFill>
            <a:srgbClr val="92D050"/>
          </a:solidFill>
          <a:ln w="28575">
            <a:solidFill>
              <a:srgbClr val="00B050"/>
            </a:solidFill>
          </a:ln>
        </p:spPr>
        <p:style>
          <a:lnRef idx="0">
            <a:schemeClr val="accent3"/>
          </a:lnRef>
          <a:fillRef idx="3">
            <a:schemeClr val="accent3"/>
          </a:fillRef>
          <a:effectRef idx="3">
            <a:schemeClr val="accent3"/>
          </a:effectRef>
          <a:fontRef idx="minor">
            <a:schemeClr val="lt1"/>
          </a:fontRef>
        </p:style>
        <p:txBody>
          <a:bodyPr wrap="square" lIns="91429" tIns="45714" rIns="91429" bIns="45714">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Test the change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Carry out a small-scale experiment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Collect data</a:t>
            </a:r>
          </a:p>
        </p:txBody>
      </p:sp>
      <p:sp>
        <p:nvSpPr>
          <p:cNvPr id="11" name="TextBox 10">
            <a:extLst>
              <a:ext uri="{FF2B5EF4-FFF2-40B4-BE49-F238E27FC236}">
                <a16:creationId xmlns:a16="http://schemas.microsoft.com/office/drawing/2014/main" id="{4C9B4D6A-71FB-4CF2-A403-CDF88C4A9392}"/>
              </a:ext>
            </a:extLst>
          </p:cNvPr>
          <p:cNvSpPr txBox="1"/>
          <p:nvPr/>
        </p:nvSpPr>
        <p:spPr>
          <a:xfrm>
            <a:off x="8581486" y="4063255"/>
            <a:ext cx="2667000" cy="923330"/>
          </a:xfrm>
          <a:prstGeom prst="rect">
            <a:avLst/>
          </a:prstGeom>
          <a:solidFill>
            <a:srgbClr val="5C05A3"/>
          </a:solidFill>
          <a:ln w="28575">
            <a:solidFill>
              <a:srgbClr val="002060"/>
            </a:solidFill>
          </a:ln>
        </p:spPr>
        <p:style>
          <a:lnRef idx="0">
            <a:schemeClr val="accent4"/>
          </a:lnRef>
          <a:fillRef idx="3">
            <a:schemeClr val="accent4"/>
          </a:fillRef>
          <a:effectRef idx="3">
            <a:schemeClr val="accent4"/>
          </a:effectRef>
          <a:fontRef idx="minor">
            <a:schemeClr val="lt1"/>
          </a:fontRef>
        </p:style>
        <p:txBody>
          <a:bodyPr lIns="91429" tIns="45714" rIns="91429" bIns="45714">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Review the test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Analyze results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Assess learnings</a:t>
            </a:r>
          </a:p>
        </p:txBody>
      </p:sp>
    </p:spTree>
    <p:extLst>
      <p:ext uri="{BB962C8B-B14F-4D97-AF65-F5344CB8AC3E}">
        <p14:creationId xmlns:p14="http://schemas.microsoft.com/office/powerpoint/2010/main" val="328139523"/>
      </p:ext>
    </p:extLst>
  </p:cSld>
  <p:clrMapOvr>
    <a:masterClrMapping/>
  </p:clrMapOvr>
  <mc:AlternateContent xmlns:mc="http://schemas.openxmlformats.org/markup-compatibility/2006" xmlns:p14="http://schemas.microsoft.com/office/powerpoint/2010/main">
    <mc:Choice Requires="p14">
      <p:transition spd="slow" p14:dur="2000" advTm="104624"/>
    </mc:Choice>
    <mc:Fallback xmlns="">
      <p:transition spd="slow" advTm="10462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47148" y="170569"/>
            <a:ext cx="11497703" cy="1143000"/>
          </a:xfrm>
        </p:spPr>
        <p:txBody>
          <a:bodyPr anchor="ctr">
            <a:noAutofit/>
          </a:bodyPr>
          <a:lstStyle/>
          <a:p>
            <a:pPr algn="l" eaLnBrk="1" hangingPunct="1"/>
            <a:r>
              <a:rPr lang="en-US" sz="4000" dirty="0">
                <a:solidFill>
                  <a:srgbClr val="0070C0"/>
                </a:solidFill>
                <a:latin typeface="Franklin Gothic Medium" panose="020B0603020102020204" pitchFamily="34" charset="0"/>
                <a:cs typeface="Calibri" panose="020F0502020204030204" pitchFamily="34" charset="0"/>
              </a:rPr>
              <a:t>PDSA Thinking: </a:t>
            </a:r>
            <a:br>
              <a:rPr lang="en-US" sz="4000" dirty="0">
                <a:solidFill>
                  <a:srgbClr val="0070C0"/>
                </a:solidFill>
                <a:latin typeface="Franklin Gothic Medium" panose="020B0603020102020204" pitchFamily="34" charset="0"/>
                <a:cs typeface="Calibri" panose="020F0502020204030204" pitchFamily="34" charset="0"/>
              </a:rPr>
            </a:br>
            <a:r>
              <a:rPr lang="en-US" sz="4000" dirty="0">
                <a:solidFill>
                  <a:srgbClr val="0070C0"/>
                </a:solidFill>
                <a:latin typeface="Franklin Gothic Medium" panose="020B0603020102020204" pitchFamily="34" charset="0"/>
                <a:cs typeface="Calibri" panose="020F0502020204030204" pitchFamily="34" charset="0"/>
              </a:rPr>
              <a:t>The Foundation of Quality Improvement</a:t>
            </a:r>
          </a:p>
        </p:txBody>
      </p:sp>
      <p:sp>
        <p:nvSpPr>
          <p:cNvPr id="37891" name="Rectangle 3"/>
          <p:cNvSpPr>
            <a:spLocks noGrp="1" noChangeArrowheads="1"/>
          </p:cNvSpPr>
          <p:nvPr>
            <p:ph type="body" idx="1"/>
          </p:nvPr>
        </p:nvSpPr>
        <p:spPr>
          <a:xfrm>
            <a:off x="489141" y="1682753"/>
            <a:ext cx="10902170" cy="2654387"/>
          </a:xfrm>
        </p:spPr>
        <p:txBody>
          <a:bodyPr>
            <a:noAutofit/>
          </a:bodyPr>
          <a:lstStyle/>
          <a:p>
            <a:pPr eaLnBrk="1" hangingPunct="1"/>
            <a:r>
              <a:rPr lang="en-US" sz="3600" dirty="0">
                <a:latin typeface="Franklin Gothic Medium" panose="020B0603020102020204" pitchFamily="34" charset="0"/>
                <a:cs typeface="Calibri" panose="020F0502020204030204" pitchFamily="34" charset="0"/>
              </a:rPr>
              <a:t>An approach to </a:t>
            </a:r>
            <a:r>
              <a:rPr lang="en-US" sz="3600" b="1" dirty="0">
                <a:solidFill>
                  <a:srgbClr val="0070C0"/>
                </a:solidFill>
                <a:latin typeface="Franklin Gothic Medium" panose="020B0603020102020204" pitchFamily="34" charset="0"/>
                <a:cs typeface="Calibri" panose="020F0502020204030204" pitchFamily="34" charset="0"/>
              </a:rPr>
              <a:t>standardizing</a:t>
            </a:r>
            <a:r>
              <a:rPr lang="en-US" sz="3600" dirty="0">
                <a:latin typeface="Franklin Gothic Medium" panose="020B0603020102020204" pitchFamily="34" charset="0"/>
                <a:cs typeface="Calibri" panose="020F0502020204030204" pitchFamily="34" charset="0"/>
              </a:rPr>
              <a:t> problem solving</a:t>
            </a:r>
          </a:p>
          <a:p>
            <a:pPr eaLnBrk="1" hangingPunct="1"/>
            <a:r>
              <a:rPr lang="en-US" sz="3600" dirty="0">
                <a:latin typeface="Franklin Gothic Medium" panose="020B0603020102020204" pitchFamily="34" charset="0"/>
                <a:cs typeface="Calibri" panose="020F0502020204030204" pitchFamily="34" charset="0"/>
              </a:rPr>
              <a:t>A way of </a:t>
            </a:r>
            <a:r>
              <a:rPr lang="en-US" sz="3600" b="1" dirty="0">
                <a:solidFill>
                  <a:srgbClr val="0070C0"/>
                </a:solidFill>
                <a:latin typeface="Franklin Gothic Medium" panose="020B0603020102020204" pitchFamily="34" charset="0"/>
                <a:cs typeface="Calibri" panose="020F0502020204030204" pitchFamily="34" charset="0"/>
              </a:rPr>
              <a:t>engaging and organizing teams </a:t>
            </a:r>
            <a:r>
              <a:rPr lang="en-US" sz="3600" dirty="0">
                <a:latin typeface="Franklin Gothic Medium" panose="020B0603020102020204" pitchFamily="34" charset="0"/>
                <a:cs typeface="Calibri" panose="020F0502020204030204" pitchFamily="34" charset="0"/>
              </a:rPr>
              <a:t>to continuously identify and act upon opportunities for improvement</a:t>
            </a:r>
          </a:p>
          <a:p>
            <a:pPr eaLnBrk="1" hangingPunct="1"/>
            <a:r>
              <a:rPr lang="en-US" sz="3600" dirty="0">
                <a:latin typeface="Franklin Gothic Medium" panose="020B0603020102020204" pitchFamily="34" charset="0"/>
                <a:cs typeface="Calibri" panose="020F0502020204030204" pitchFamily="34" charset="0"/>
              </a:rPr>
              <a:t>Applied to process changes as well as behavior changes, and to problems big and small</a:t>
            </a:r>
          </a:p>
          <a:p>
            <a:pPr eaLnBrk="1" hangingPunct="1"/>
            <a:r>
              <a:rPr lang="en-US" sz="3600" dirty="0">
                <a:latin typeface="Franklin Gothic Medium" panose="020B0603020102020204" pitchFamily="34" charset="0"/>
                <a:cs typeface="Calibri" panose="020F0502020204030204" pitchFamily="34" charset="0"/>
              </a:rPr>
              <a:t>Supports </a:t>
            </a:r>
            <a:r>
              <a:rPr lang="en-US" sz="3600" b="1" dirty="0">
                <a:solidFill>
                  <a:srgbClr val="0070C0"/>
                </a:solidFill>
                <a:latin typeface="Franklin Gothic Medium" panose="020B0603020102020204" pitchFamily="34" charset="0"/>
                <a:cs typeface="Calibri" panose="020F0502020204030204" pitchFamily="34" charset="0"/>
              </a:rPr>
              <a:t>deep examination </a:t>
            </a:r>
            <a:r>
              <a:rPr lang="en-US" sz="3600" dirty="0">
                <a:latin typeface="Franklin Gothic Medium" panose="020B0603020102020204" pitchFamily="34" charset="0"/>
                <a:cs typeface="Calibri" panose="020F0502020204030204" pitchFamily="34" charset="0"/>
              </a:rPr>
              <a:t>of problems</a:t>
            </a:r>
          </a:p>
        </p:txBody>
      </p:sp>
      <p:pic>
        <p:nvPicPr>
          <p:cNvPr id="3" name="Graphic 2" descr="Lightbulb and gear outline">
            <a:extLst>
              <a:ext uri="{FF2B5EF4-FFF2-40B4-BE49-F238E27FC236}">
                <a16:creationId xmlns:a16="http://schemas.microsoft.com/office/drawing/2014/main" id="{D0932F75-87BB-4DA9-A1C7-B95589DF70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7508" y="4448416"/>
            <a:ext cx="1711570" cy="1711570"/>
          </a:xfrm>
          <a:prstGeom prst="rect">
            <a:avLst/>
          </a:prstGeom>
        </p:spPr>
      </p:pic>
    </p:spTree>
    <p:extLst>
      <p:ext uri="{BB962C8B-B14F-4D97-AF65-F5344CB8AC3E}">
        <p14:creationId xmlns:p14="http://schemas.microsoft.com/office/powerpoint/2010/main" val="2683873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a:xfrm>
            <a:off x="361696" y="354110"/>
            <a:ext cx="11379200" cy="759884"/>
          </a:xfrm>
          <a:noFill/>
        </p:spPr>
        <p:txBody>
          <a:bodyPr>
            <a:noAutofit/>
          </a:bodyPr>
          <a:lstStyle/>
          <a:p>
            <a:pPr algn="l" eaLnBrk="1" hangingPunct="1"/>
            <a:r>
              <a:rPr lang="en-US" sz="4000" dirty="0">
                <a:solidFill>
                  <a:srgbClr val="0070C0"/>
                </a:solidFill>
                <a:latin typeface="Franklin Gothic Medium" panose="020B0603020102020204" pitchFamily="34" charset="0"/>
                <a:cs typeface="Calibri" panose="020F0502020204030204" pitchFamily="34" charset="0"/>
              </a:rPr>
              <a:t>Rooted in the Scientific Method</a:t>
            </a:r>
          </a:p>
        </p:txBody>
      </p:sp>
      <p:graphicFrame>
        <p:nvGraphicFramePr>
          <p:cNvPr id="94214" name="Rectangle 3">
            <a:extLst>
              <a:ext uri="{FF2B5EF4-FFF2-40B4-BE49-F238E27FC236}">
                <a16:creationId xmlns:a16="http://schemas.microsoft.com/office/drawing/2014/main" id="{0A70EF78-26B2-4185-A3A0-E0595BC5C56D}"/>
              </a:ext>
            </a:extLst>
          </p:cNvPr>
          <p:cNvGraphicFramePr>
            <a:graphicFrameLocks noGrp="1"/>
          </p:cNvGraphicFramePr>
          <p:nvPr>
            <p:ph sz="quarter" idx="1"/>
            <p:extLst>
              <p:ext uri="{D42A27DB-BD31-4B8C-83A1-F6EECF244321}">
                <p14:modId xmlns:p14="http://schemas.microsoft.com/office/powerpoint/2010/main" val="3230334895"/>
              </p:ext>
            </p:extLst>
          </p:nvPr>
        </p:nvGraphicFramePr>
        <p:xfrm>
          <a:off x="402336" y="1527047"/>
          <a:ext cx="11338560" cy="4873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Head with gears with solid fill">
            <a:extLst>
              <a:ext uri="{FF2B5EF4-FFF2-40B4-BE49-F238E27FC236}">
                <a16:creationId xmlns:a16="http://schemas.microsoft.com/office/drawing/2014/main" id="{055AB4CF-B64A-41CD-80E4-AA313B62D0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1477" y="2461847"/>
            <a:ext cx="914400" cy="914400"/>
          </a:xfrm>
          <a:prstGeom prst="rect">
            <a:avLst/>
          </a:prstGeom>
        </p:spPr>
      </p:pic>
      <p:pic>
        <p:nvPicPr>
          <p:cNvPr id="6" name="Graphic 5" descr="Statistics with solid fill">
            <a:extLst>
              <a:ext uri="{FF2B5EF4-FFF2-40B4-BE49-F238E27FC236}">
                <a16:creationId xmlns:a16="http://schemas.microsoft.com/office/drawing/2014/main" id="{76622F26-4243-41AE-B18F-882AB80193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41477" y="2151185"/>
            <a:ext cx="914400" cy="914400"/>
          </a:xfrm>
          <a:prstGeom prst="rect">
            <a:avLst/>
          </a:prstGeom>
        </p:spPr>
      </p:pic>
      <p:pic>
        <p:nvPicPr>
          <p:cNvPr id="11" name="Graphic 10" descr="Tree With Roots with solid fill">
            <a:extLst>
              <a:ext uri="{FF2B5EF4-FFF2-40B4-BE49-F238E27FC236}">
                <a16:creationId xmlns:a16="http://schemas.microsoft.com/office/drawing/2014/main" id="{84B1A039-C72C-4026-8EAE-B88AD0142D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68708" y="2580543"/>
            <a:ext cx="914400" cy="914400"/>
          </a:xfrm>
          <a:prstGeom prst="rect">
            <a:avLst/>
          </a:prstGeom>
        </p:spPr>
      </p:pic>
      <p:pic>
        <p:nvPicPr>
          <p:cNvPr id="13" name="Graphic 12" descr="Flask with solid fill">
            <a:extLst>
              <a:ext uri="{FF2B5EF4-FFF2-40B4-BE49-F238E27FC236}">
                <a16:creationId xmlns:a16="http://schemas.microsoft.com/office/drawing/2014/main" id="{0AEA20B9-D3F1-47EB-B469-2B6DC14C68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78986" y="5246077"/>
            <a:ext cx="914400" cy="914400"/>
          </a:xfrm>
          <a:prstGeom prst="rect">
            <a:avLst/>
          </a:prstGeom>
        </p:spPr>
      </p:pic>
      <p:pic>
        <p:nvPicPr>
          <p:cNvPr id="15" name="Graphic 14" descr="Alterations &amp; Tailoring with solid fill">
            <a:extLst>
              <a:ext uri="{FF2B5EF4-FFF2-40B4-BE49-F238E27FC236}">
                <a16:creationId xmlns:a16="http://schemas.microsoft.com/office/drawing/2014/main" id="{70E69670-3EAD-4B8C-A926-CF2F26D30D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85939" y="5486400"/>
            <a:ext cx="914400" cy="914400"/>
          </a:xfrm>
          <a:prstGeom prst="rect">
            <a:avLst/>
          </a:prstGeom>
        </p:spPr>
      </p:pic>
      <p:pic>
        <p:nvPicPr>
          <p:cNvPr id="17" name="Graphic 16" descr="Workflow with solid fill">
            <a:extLst>
              <a:ext uri="{FF2B5EF4-FFF2-40B4-BE49-F238E27FC236}">
                <a16:creationId xmlns:a16="http://schemas.microsoft.com/office/drawing/2014/main" id="{C8D94050-C631-44EE-A6B7-9947DB4460A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731477" y="5486400"/>
            <a:ext cx="914400" cy="914400"/>
          </a:xfrm>
          <a:prstGeom prst="rect">
            <a:avLst/>
          </a:prstGeom>
        </p:spPr>
      </p:pic>
    </p:spTree>
    <p:extLst>
      <p:ext uri="{BB962C8B-B14F-4D97-AF65-F5344CB8AC3E}">
        <p14:creationId xmlns:p14="http://schemas.microsoft.com/office/powerpoint/2010/main" val="25479617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bert Einstein Quotes Problem - Daily Quotes">
            <a:extLst>
              <a:ext uri="{FF2B5EF4-FFF2-40B4-BE49-F238E27FC236}">
                <a16:creationId xmlns:a16="http://schemas.microsoft.com/office/drawing/2014/main" id="{9E643F77-CCBB-4A96-9CE0-92AB0F5A0F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
        <p:nvSpPr>
          <p:cNvPr id="5" name="TextBox 4">
            <a:extLst>
              <a:ext uri="{FF2B5EF4-FFF2-40B4-BE49-F238E27FC236}">
                <a16:creationId xmlns:a16="http://schemas.microsoft.com/office/drawing/2014/main" id="{5CB7D14D-2E18-4953-96C7-75AB0500F256}"/>
              </a:ext>
            </a:extLst>
          </p:cNvPr>
          <p:cNvSpPr txBox="1"/>
          <p:nvPr/>
        </p:nvSpPr>
        <p:spPr>
          <a:xfrm>
            <a:off x="6685005" y="6344454"/>
            <a:ext cx="5506995" cy="377622"/>
          </a:xfrm>
          <a:prstGeom prst="rect">
            <a:avLst/>
          </a:prstGeom>
          <a:noFill/>
        </p:spPr>
        <p:txBody>
          <a:bodyPr wrap="square">
            <a:spAutoFit/>
          </a:bodyPr>
          <a:lstStyle/>
          <a:p>
            <a:r>
              <a:rPr lang="en-US" dirty="0"/>
              <a:t>https://pbs.twimg.com/media/CiKBaINUoAET1zS.jpg</a:t>
            </a:r>
          </a:p>
        </p:txBody>
      </p:sp>
      <p:sp>
        <p:nvSpPr>
          <p:cNvPr id="6" name="Rectangle 5">
            <a:extLst>
              <a:ext uri="{FF2B5EF4-FFF2-40B4-BE49-F238E27FC236}">
                <a16:creationId xmlns:a16="http://schemas.microsoft.com/office/drawing/2014/main" id="{E1ADAB0A-E0B7-48D3-8717-66925A87DC07}"/>
              </a:ext>
            </a:extLst>
          </p:cNvPr>
          <p:cNvSpPr/>
          <p:nvPr/>
        </p:nvSpPr>
        <p:spPr>
          <a:xfrm>
            <a:off x="0" y="5226788"/>
            <a:ext cx="3719384" cy="1631212"/>
          </a:xfrm>
          <a:prstGeom prst="rect">
            <a:avLst/>
          </a:prstGeom>
          <a:solidFill>
            <a:schemeClr val="accent2"/>
          </a:solidFill>
          <a:ln>
            <a:solidFill>
              <a:schemeClr val="accent6"/>
            </a:solidFill>
          </a:ln>
          <a:scene3d>
            <a:camera prst="orthographicFront"/>
            <a:lightRig rig="threePt" dir="t"/>
          </a:scene3d>
          <a:sp3d>
            <a:bevelT/>
          </a:sp3d>
        </p:spPr>
        <p:txBody>
          <a:bodyPr wrap="square" lIns="91436" tIns="45718" rIns="91436" bIns="45718">
            <a:spAutoFit/>
          </a:bodyPr>
          <a:lstStyle/>
          <a:p>
            <a:pPr marL="0" marR="0" lvl="0" indent="0" algn="ctr" defTabSz="91432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rPr>
              <a:t>“Every process is perfectly designed </a:t>
            </a:r>
            <a:r>
              <a:rPr lang="en-US" sz="2000" b="1" dirty="0">
                <a:solidFill>
                  <a:prstClr val="white"/>
                </a:solidFill>
                <a:latin typeface="Corbel" panose="020B0503020204020204" pitchFamily="34" charset="0"/>
              </a:rPr>
              <a:t>to get the results that it gets.</a:t>
            </a:r>
            <a:r>
              <a:rPr kumimoji="0" lang="en-US" sz="2000" b="1" i="0" u="none" strike="noStrike" kern="1200" cap="none" spc="0" normalizeH="0" baseline="0" noProof="0" dirty="0">
                <a:ln>
                  <a:noFill/>
                </a:ln>
                <a:solidFill>
                  <a:prstClr val="white"/>
                </a:solidFill>
                <a:effectLst/>
                <a:uLnTx/>
                <a:uFillTx/>
                <a:latin typeface="Corbel" panose="020B0503020204020204" pitchFamily="34" charset="0"/>
              </a:rPr>
              <a:t>”</a:t>
            </a:r>
          </a:p>
          <a:p>
            <a:pPr marL="0" marR="0" lvl="0" indent="0" algn="ctr" defTabSz="914327"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white"/>
              </a:solidFill>
              <a:effectLst/>
              <a:uLnTx/>
              <a:uFillTx/>
              <a:latin typeface="Corbel" panose="020B0503020204020204" pitchFamily="34" charset="0"/>
            </a:endParaRPr>
          </a:p>
          <a:p>
            <a:pPr marL="0" marR="0" lvl="0" indent="0" algn="ctr" defTabSz="914327" rtl="0" eaLnBrk="1" fontAlgn="auto" latinLnBrk="0" hangingPunct="1">
              <a:lnSpc>
                <a:spcPct val="100000"/>
              </a:lnSpc>
              <a:spcBef>
                <a:spcPts val="0"/>
              </a:spcBef>
              <a:spcAft>
                <a:spcPts val="0"/>
              </a:spcAft>
              <a:buClrTx/>
              <a:buSzTx/>
              <a:buFontTx/>
              <a:buNone/>
              <a:tabLst/>
              <a:defRPr/>
            </a:pPr>
            <a:r>
              <a:rPr lang="en-US" sz="2000" b="1" i="1" dirty="0">
                <a:solidFill>
                  <a:prstClr val="white"/>
                </a:solidFill>
                <a:latin typeface="Corbel" panose="020B0503020204020204" pitchFamily="34" charset="0"/>
              </a:rPr>
              <a:t>- W. Edwards Deming</a:t>
            </a:r>
            <a:endParaRPr kumimoji="0" lang="en-US" sz="2000" b="1" i="1" u="none" strike="noStrike" kern="1200" cap="none" spc="0" normalizeH="0" baseline="0" noProof="0" dirty="0">
              <a:ln>
                <a:noFill/>
              </a:ln>
              <a:solidFill>
                <a:prstClr val="white"/>
              </a:solidFill>
              <a:effectLst/>
              <a:uLnTx/>
              <a:uFillTx/>
              <a:latin typeface="Corbel" panose="020B0503020204020204" pitchFamily="34" charset="0"/>
            </a:endParaRPr>
          </a:p>
        </p:txBody>
      </p:sp>
    </p:spTree>
    <p:extLst>
      <p:ext uri="{BB962C8B-B14F-4D97-AF65-F5344CB8AC3E}">
        <p14:creationId xmlns:p14="http://schemas.microsoft.com/office/powerpoint/2010/main" val="329009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382A-CDCF-2D4C-AFAB-FF4A41C838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BDD45C-5031-6FDF-44E9-429F6E84C8E9}"/>
              </a:ext>
            </a:extLst>
          </p:cNvPr>
          <p:cNvSpPr>
            <a:spLocks noGrp="1"/>
          </p:cNvSpPr>
          <p:nvPr>
            <p:ph idx="1"/>
          </p:nvPr>
        </p:nvSpPr>
        <p:spPr/>
        <p:txBody>
          <a:bodyPr>
            <a:normAutofit/>
          </a:bodyPr>
          <a:lstStyle/>
          <a:p>
            <a:pPr algn="ctr"/>
            <a:r>
              <a:rPr kumimoji="0" lang="en-US" sz="4800" i="0" u="none" strike="noStrike" kern="1200" cap="none" spc="0" normalizeH="0" baseline="0" noProof="0" dirty="0">
                <a:ln>
                  <a:noFill/>
                </a:ln>
                <a:solidFill>
                  <a:schemeClr val="tx1"/>
                </a:solidFill>
                <a:effectLst/>
                <a:uLnTx/>
                <a:uFillTx/>
                <a:latin typeface="+mj-lt"/>
                <a:cs typeface="Calibri" panose="020F0502020204030204" pitchFamily="34" charset="0"/>
              </a:rPr>
              <a:t>Design safe and reliable systems anchored </a:t>
            </a:r>
            <a:r>
              <a:rPr lang="en-US" sz="4800" dirty="0">
                <a:solidFill>
                  <a:schemeClr val="tx1"/>
                </a:solidFill>
                <a:latin typeface="+mj-lt"/>
                <a:cs typeface="Calibri" panose="020F0502020204030204" pitchFamily="34" charset="0"/>
              </a:rPr>
              <a:t>on the principles of excellence</a:t>
            </a:r>
            <a:r>
              <a:rPr kumimoji="0" lang="en-US" sz="4800" i="0" u="none" strike="noStrike" kern="1200" cap="none" spc="0" normalizeH="0" baseline="0" noProof="0" dirty="0">
                <a:ln>
                  <a:noFill/>
                </a:ln>
                <a:solidFill>
                  <a:schemeClr val="tx1"/>
                </a:solidFill>
                <a:effectLst/>
                <a:uLnTx/>
                <a:uFillTx/>
                <a:latin typeface="+mj-lt"/>
                <a:cs typeface="Calibri" panose="020F0502020204030204" pitchFamily="34" charset="0"/>
              </a:rPr>
              <a:t> to meet the needs of the people served in that system</a:t>
            </a:r>
          </a:p>
          <a:p>
            <a:pPr algn="ctr"/>
            <a:endParaRPr lang="en-US" sz="4800" dirty="0">
              <a:solidFill>
                <a:schemeClr val="tx1"/>
              </a:solidFill>
            </a:endParaRPr>
          </a:p>
        </p:txBody>
      </p:sp>
      <p:sp>
        <p:nvSpPr>
          <p:cNvPr id="4" name="Footer Placeholder 3">
            <a:extLst>
              <a:ext uri="{FF2B5EF4-FFF2-40B4-BE49-F238E27FC236}">
                <a16:creationId xmlns:a16="http://schemas.microsoft.com/office/drawing/2014/main" id="{0DAF92EE-4112-486A-0436-D3F02A02E0B1}"/>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76A303B7-09CD-F28C-FA99-50863792C477}"/>
              </a:ext>
            </a:extLst>
          </p:cNvPr>
          <p:cNvSpPr>
            <a:spLocks noGrp="1"/>
          </p:cNvSpPr>
          <p:nvPr>
            <p:ph type="sldNum" sz="quarter" idx="12"/>
          </p:nvPr>
        </p:nvSpPr>
        <p:spPr/>
        <p:txBody>
          <a:bodyPr/>
          <a:lstStyle/>
          <a:p>
            <a:fld id="{E7000212-68E8-4E0F-BB6F-A6238CCAF7D0}" type="slidenum">
              <a:rPr lang="en-US" smtClean="0"/>
              <a:t>26</a:t>
            </a:fld>
            <a:endParaRPr lang="en-US" dirty="0"/>
          </a:p>
        </p:txBody>
      </p:sp>
    </p:spTree>
    <p:extLst>
      <p:ext uri="{BB962C8B-B14F-4D97-AF65-F5344CB8AC3E}">
        <p14:creationId xmlns:p14="http://schemas.microsoft.com/office/powerpoint/2010/main" val="2442187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31488"/>
            <a:ext cx="12192000" cy="886397"/>
          </a:xfrm>
          <a:prstGeom prst="rect">
            <a:avLst/>
          </a:prstGeom>
        </p:spPr>
        <p:txBody>
          <a:bodyPr vert="horz" wrap="square" lIns="365760" tIns="365760" rIns="365760" bIns="45720" rtlCol="0" anchor="ctr">
            <a:sp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0" marR="0" lvl="0" indent="0"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100" normalizeH="0" baseline="0" noProof="0" dirty="0">
                <a:ln>
                  <a:noFill/>
                </a:ln>
                <a:solidFill>
                  <a:srgbClr val="0070C0"/>
                </a:solidFill>
                <a:effectLst/>
                <a:uLnTx/>
                <a:uFillTx/>
                <a:latin typeface="Franklin Gothic Medium" panose="020B0603020102020204" pitchFamily="34" charset="0"/>
                <a:cs typeface="Calibri" panose="020F0502020204030204" pitchFamily="34" charset="0"/>
              </a:rPr>
              <a:t>Quality Improvement is an enterprise-wide, 24/7 commitment</a:t>
            </a:r>
          </a:p>
        </p:txBody>
      </p:sp>
      <p:pic>
        <p:nvPicPr>
          <p:cNvPr id="7" name="Picture 2" descr="Successful Advent. | HNOJ Good Word">
            <a:extLst>
              <a:ext uri="{FF2B5EF4-FFF2-40B4-BE49-F238E27FC236}">
                <a16:creationId xmlns:a16="http://schemas.microsoft.com/office/drawing/2014/main" id="{6805346E-1431-43C8-8BEB-A9F0FCD8F9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4870" y="1600200"/>
            <a:ext cx="8422259" cy="45831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1FD0C97-CFF6-4B67-A23C-B824FA2CAC3C}"/>
              </a:ext>
            </a:extLst>
          </p:cNvPr>
          <p:cNvSpPr txBox="1"/>
          <p:nvPr/>
        </p:nvSpPr>
        <p:spPr>
          <a:xfrm>
            <a:off x="8825864" y="5831327"/>
            <a:ext cx="3584448" cy="523220"/>
          </a:xfrm>
          <a:prstGeom prst="rect">
            <a:avLst/>
          </a:prstGeom>
          <a:noFill/>
        </p:spPr>
        <p:txBody>
          <a:bodyPr wrap="square">
            <a:spAutoFit/>
          </a:bodyPr>
          <a:lstStyle/>
          <a:p>
            <a:endParaRPr lang="sv-SE" sz="1400" dirty="0">
              <a:latin typeface="Calibri" panose="020F0502020204030204" pitchFamily="34" charset="0"/>
              <a:cs typeface="Calibri" panose="020F0502020204030204" pitchFamily="34" charset="0"/>
            </a:endParaRPr>
          </a:p>
          <a:p>
            <a:r>
              <a:rPr lang="sv-SE" sz="1400" dirty="0">
                <a:latin typeface="Calibri" panose="020F0502020204030204" pitchFamily="34" charset="0"/>
                <a:cs typeface="Calibri" panose="020F0502020204030204" pitchFamily="34" charset="0"/>
              </a:rPr>
              <a:t>Matt Gubba     @MattGubba     Jul 7, 2016</a:t>
            </a:r>
          </a:p>
        </p:txBody>
      </p:sp>
    </p:spTree>
    <p:extLst>
      <p:ext uri="{BB962C8B-B14F-4D97-AF65-F5344CB8AC3E}">
        <p14:creationId xmlns:p14="http://schemas.microsoft.com/office/powerpoint/2010/main" val="3830163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072" y="501851"/>
            <a:ext cx="11677855" cy="769441"/>
          </a:xfrm>
          <a:prstGeom prst="rect">
            <a:avLst/>
          </a:prstGeom>
          <a:noFill/>
        </p:spPr>
        <p:txBody>
          <a:bodyPr wrap="square" rtlCol="0">
            <a:spAutoFit/>
          </a:bodyPr>
          <a:lstStyle/>
          <a:p>
            <a:pPr marL="0" marR="0" lvl="0" indent="0" algn="l" defTabSz="1088473"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70C0"/>
                </a:solidFill>
                <a:effectLst/>
                <a:uLnTx/>
                <a:uFillTx/>
                <a:latin typeface="Franklin Gothic Medium" panose="020B0603020102020204" pitchFamily="34" charset="0"/>
                <a:cs typeface="Calibri" panose="020F0502020204030204" pitchFamily="34" charset="0"/>
              </a:rPr>
              <a:t>Continuum of Care Requires Systems Thinking  </a:t>
            </a:r>
          </a:p>
        </p:txBody>
      </p:sp>
      <p:grpSp>
        <p:nvGrpSpPr>
          <p:cNvPr id="15" name="Group 14"/>
          <p:cNvGrpSpPr/>
          <p:nvPr/>
        </p:nvGrpSpPr>
        <p:grpSpPr>
          <a:xfrm>
            <a:off x="257072" y="1430215"/>
            <a:ext cx="11371366" cy="4744673"/>
            <a:chOff x="385762" y="2058453"/>
            <a:chExt cx="13573125" cy="5191125"/>
          </a:xfrm>
        </p:grpSpPr>
        <p:sp>
          <p:nvSpPr>
            <p:cNvPr id="4" name="Down Arrow 3"/>
            <p:cNvSpPr/>
            <p:nvPr/>
          </p:nvSpPr>
          <p:spPr>
            <a:xfrm rot="1820346">
              <a:off x="10958362" y="4589957"/>
              <a:ext cx="847470" cy="168116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73" rtl="0" eaLnBrk="1" fontAlgn="auto" latinLnBrk="0" hangingPunct="1">
                <a:lnSpc>
                  <a:spcPct val="100000"/>
                </a:lnSpc>
                <a:spcBef>
                  <a:spcPts val="0"/>
                </a:spcBef>
                <a:spcAft>
                  <a:spcPts val="0"/>
                </a:spcAft>
                <a:buClrTx/>
                <a:buSzTx/>
                <a:buFontTx/>
                <a:buNone/>
                <a:tabLst/>
                <a:defRPr/>
              </a:pPr>
              <a:endParaRPr kumimoji="0" lang="en-US" sz="2167"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5"/>
            <p:cNvSpPr/>
            <p:nvPr/>
          </p:nvSpPr>
          <p:spPr>
            <a:xfrm>
              <a:off x="659757" y="4394582"/>
              <a:ext cx="4143914" cy="1817226"/>
            </a:xfrm>
            <a:custGeom>
              <a:avLst/>
              <a:gdLst>
                <a:gd name="connsiteX0" fmla="*/ 46299 w 4143914"/>
                <a:gd name="connsiteY0" fmla="*/ 104172 h 1817226"/>
                <a:gd name="connsiteX1" fmla="*/ 277792 w 4143914"/>
                <a:gd name="connsiteY1" fmla="*/ 81023 h 1817226"/>
                <a:gd name="connsiteX2" fmla="*/ 381965 w 4143914"/>
                <a:gd name="connsiteY2" fmla="*/ 69448 h 1817226"/>
                <a:gd name="connsiteX3" fmla="*/ 509286 w 4143914"/>
                <a:gd name="connsiteY3" fmla="*/ 57874 h 1817226"/>
                <a:gd name="connsiteX4" fmla="*/ 636608 w 4143914"/>
                <a:gd name="connsiteY4" fmla="*/ 34724 h 1817226"/>
                <a:gd name="connsiteX5" fmla="*/ 694481 w 4143914"/>
                <a:gd name="connsiteY5" fmla="*/ 23150 h 1817226"/>
                <a:gd name="connsiteX6" fmla="*/ 902825 w 4143914"/>
                <a:gd name="connsiteY6" fmla="*/ 11575 h 1817226"/>
                <a:gd name="connsiteX7" fmla="*/ 1018572 w 4143914"/>
                <a:gd name="connsiteY7" fmla="*/ 0 h 1817226"/>
                <a:gd name="connsiteX8" fmla="*/ 1666754 w 4143914"/>
                <a:gd name="connsiteY8" fmla="*/ 11575 h 1817226"/>
                <a:gd name="connsiteX9" fmla="*/ 1701478 w 4143914"/>
                <a:gd name="connsiteY9" fmla="*/ 34724 h 1817226"/>
                <a:gd name="connsiteX10" fmla="*/ 1805651 w 4143914"/>
                <a:gd name="connsiteY10" fmla="*/ 46299 h 1817226"/>
                <a:gd name="connsiteX11" fmla="*/ 1956121 w 4143914"/>
                <a:gd name="connsiteY11" fmla="*/ 69448 h 1817226"/>
                <a:gd name="connsiteX12" fmla="*/ 2326511 w 4143914"/>
                <a:gd name="connsiteY12" fmla="*/ 92598 h 1817226"/>
                <a:gd name="connsiteX13" fmla="*/ 2361235 w 4143914"/>
                <a:gd name="connsiteY13" fmla="*/ 104172 h 1817226"/>
                <a:gd name="connsiteX14" fmla="*/ 2419109 w 4143914"/>
                <a:gd name="connsiteY14" fmla="*/ 162046 h 1817226"/>
                <a:gd name="connsiteX15" fmla="*/ 2453833 w 4143914"/>
                <a:gd name="connsiteY15" fmla="*/ 277793 h 1817226"/>
                <a:gd name="connsiteX16" fmla="*/ 2488557 w 4143914"/>
                <a:gd name="connsiteY16" fmla="*/ 300942 h 1817226"/>
                <a:gd name="connsiteX17" fmla="*/ 2523281 w 4143914"/>
                <a:gd name="connsiteY17" fmla="*/ 312517 h 1817226"/>
                <a:gd name="connsiteX18" fmla="*/ 2731625 w 4143914"/>
                <a:gd name="connsiteY18" fmla="*/ 347241 h 1817226"/>
                <a:gd name="connsiteX19" fmla="*/ 2812648 w 4143914"/>
                <a:gd name="connsiteY19" fmla="*/ 358815 h 1817226"/>
                <a:gd name="connsiteX20" fmla="*/ 2893671 w 4143914"/>
                <a:gd name="connsiteY20" fmla="*/ 381965 h 1817226"/>
                <a:gd name="connsiteX21" fmla="*/ 3067291 w 4143914"/>
                <a:gd name="connsiteY21" fmla="*/ 405114 h 1817226"/>
                <a:gd name="connsiteX22" fmla="*/ 3599727 w 4143914"/>
                <a:gd name="connsiteY22" fmla="*/ 428264 h 1817226"/>
                <a:gd name="connsiteX23" fmla="*/ 3692324 w 4143914"/>
                <a:gd name="connsiteY23" fmla="*/ 439838 h 1817226"/>
                <a:gd name="connsiteX24" fmla="*/ 4062714 w 4143914"/>
                <a:gd name="connsiteY24" fmla="*/ 451413 h 1817226"/>
                <a:gd name="connsiteX25" fmla="*/ 4085863 w 4143914"/>
                <a:gd name="connsiteY25" fmla="*/ 520861 h 1817226"/>
                <a:gd name="connsiteX26" fmla="*/ 4097438 w 4143914"/>
                <a:gd name="connsiteY26" fmla="*/ 798653 h 1817226"/>
                <a:gd name="connsiteX27" fmla="*/ 4109013 w 4143914"/>
                <a:gd name="connsiteY27" fmla="*/ 833378 h 1817226"/>
                <a:gd name="connsiteX28" fmla="*/ 4132162 w 4143914"/>
                <a:gd name="connsiteY28" fmla="*/ 914400 h 1817226"/>
                <a:gd name="connsiteX29" fmla="*/ 4143737 w 4143914"/>
                <a:gd name="connsiteY29" fmla="*/ 1192193 h 1817226"/>
                <a:gd name="connsiteX30" fmla="*/ 4120587 w 4143914"/>
                <a:gd name="connsiteY30" fmla="*/ 1597307 h 1817226"/>
                <a:gd name="connsiteX31" fmla="*/ 4109013 w 4143914"/>
                <a:gd name="connsiteY31" fmla="*/ 1643605 h 1817226"/>
                <a:gd name="connsiteX32" fmla="*/ 4085863 w 4143914"/>
                <a:gd name="connsiteY32" fmla="*/ 1666755 h 1817226"/>
                <a:gd name="connsiteX33" fmla="*/ 4016415 w 4143914"/>
                <a:gd name="connsiteY33" fmla="*/ 1701479 h 1817226"/>
                <a:gd name="connsiteX34" fmla="*/ 3958542 w 4143914"/>
                <a:gd name="connsiteY34" fmla="*/ 1724628 h 1817226"/>
                <a:gd name="connsiteX35" fmla="*/ 3854370 w 4143914"/>
                <a:gd name="connsiteY35" fmla="*/ 1736203 h 1817226"/>
                <a:gd name="connsiteX36" fmla="*/ 3761772 w 4143914"/>
                <a:gd name="connsiteY36" fmla="*/ 1747778 h 1817226"/>
                <a:gd name="connsiteX37" fmla="*/ 3680749 w 4143914"/>
                <a:gd name="connsiteY37" fmla="*/ 1770927 h 1817226"/>
                <a:gd name="connsiteX38" fmla="*/ 3646025 w 4143914"/>
                <a:gd name="connsiteY38" fmla="*/ 1782502 h 1817226"/>
                <a:gd name="connsiteX39" fmla="*/ 3599727 w 4143914"/>
                <a:gd name="connsiteY39" fmla="*/ 1794076 h 1817226"/>
                <a:gd name="connsiteX40" fmla="*/ 3518704 w 4143914"/>
                <a:gd name="connsiteY40" fmla="*/ 1817226 h 1817226"/>
                <a:gd name="connsiteX41" fmla="*/ 2615878 w 4143914"/>
                <a:gd name="connsiteY41" fmla="*/ 1805651 h 1817226"/>
                <a:gd name="connsiteX42" fmla="*/ 2569580 w 4143914"/>
                <a:gd name="connsiteY42" fmla="*/ 1794076 h 1817226"/>
                <a:gd name="connsiteX43" fmla="*/ 2303362 w 4143914"/>
                <a:gd name="connsiteY43" fmla="*/ 1782502 h 1817226"/>
                <a:gd name="connsiteX44" fmla="*/ 2176040 w 4143914"/>
                <a:gd name="connsiteY44" fmla="*/ 1759352 h 1817226"/>
                <a:gd name="connsiteX45" fmla="*/ 2106592 w 4143914"/>
                <a:gd name="connsiteY45" fmla="*/ 1747778 h 1817226"/>
                <a:gd name="connsiteX46" fmla="*/ 1828800 w 4143914"/>
                <a:gd name="connsiteY46" fmla="*/ 1736203 h 1817226"/>
                <a:gd name="connsiteX47" fmla="*/ 1713053 w 4143914"/>
                <a:gd name="connsiteY47" fmla="*/ 1724628 h 1817226"/>
                <a:gd name="connsiteX48" fmla="*/ 1655180 w 4143914"/>
                <a:gd name="connsiteY48" fmla="*/ 1701479 h 1817226"/>
                <a:gd name="connsiteX49" fmla="*/ 1585732 w 4143914"/>
                <a:gd name="connsiteY49" fmla="*/ 1689904 h 1817226"/>
                <a:gd name="connsiteX50" fmla="*/ 1551008 w 4143914"/>
                <a:gd name="connsiteY50" fmla="*/ 1678329 h 1817226"/>
                <a:gd name="connsiteX51" fmla="*/ 1388962 w 4143914"/>
                <a:gd name="connsiteY51" fmla="*/ 1666755 h 1817226"/>
                <a:gd name="connsiteX52" fmla="*/ 277792 w 4143914"/>
                <a:gd name="connsiteY52" fmla="*/ 1655180 h 1817226"/>
                <a:gd name="connsiteX53" fmla="*/ 185195 w 4143914"/>
                <a:gd name="connsiteY53" fmla="*/ 1632031 h 1817226"/>
                <a:gd name="connsiteX54" fmla="*/ 104172 w 4143914"/>
                <a:gd name="connsiteY54" fmla="*/ 1608881 h 1817226"/>
                <a:gd name="connsiteX55" fmla="*/ 69448 w 4143914"/>
                <a:gd name="connsiteY55" fmla="*/ 1527859 h 1817226"/>
                <a:gd name="connsiteX56" fmla="*/ 57873 w 4143914"/>
                <a:gd name="connsiteY56" fmla="*/ 1493134 h 1817226"/>
                <a:gd name="connsiteX57" fmla="*/ 34724 w 4143914"/>
                <a:gd name="connsiteY57" fmla="*/ 1446836 h 1817226"/>
                <a:gd name="connsiteX58" fmla="*/ 23149 w 4143914"/>
                <a:gd name="connsiteY58" fmla="*/ 1319514 h 1817226"/>
                <a:gd name="connsiteX59" fmla="*/ 0 w 4143914"/>
                <a:gd name="connsiteY59" fmla="*/ 729205 h 1817226"/>
                <a:gd name="connsiteX60" fmla="*/ 11575 w 4143914"/>
                <a:gd name="connsiteY60" fmla="*/ 266218 h 1817226"/>
                <a:gd name="connsiteX61" fmla="*/ 23149 w 4143914"/>
                <a:gd name="connsiteY61" fmla="*/ 231494 h 1817226"/>
                <a:gd name="connsiteX62" fmla="*/ 46299 w 4143914"/>
                <a:gd name="connsiteY62" fmla="*/ 104172 h 181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43914" h="1817226">
                  <a:moveTo>
                    <a:pt x="46299" y="104172"/>
                  </a:moveTo>
                  <a:cubicBezTo>
                    <a:pt x="88739" y="79094"/>
                    <a:pt x="56932" y="99428"/>
                    <a:pt x="277792" y="81023"/>
                  </a:cubicBezTo>
                  <a:cubicBezTo>
                    <a:pt x="312609" y="78121"/>
                    <a:pt x="347200" y="72924"/>
                    <a:pt x="381965" y="69448"/>
                  </a:cubicBezTo>
                  <a:lnTo>
                    <a:pt x="509286" y="57874"/>
                  </a:lnTo>
                  <a:cubicBezTo>
                    <a:pt x="652181" y="29294"/>
                    <a:pt x="473780" y="64328"/>
                    <a:pt x="636608" y="34724"/>
                  </a:cubicBezTo>
                  <a:cubicBezTo>
                    <a:pt x="655964" y="31205"/>
                    <a:pt x="674882" y="24854"/>
                    <a:pt x="694481" y="23150"/>
                  </a:cubicBezTo>
                  <a:cubicBezTo>
                    <a:pt x="763775" y="17125"/>
                    <a:pt x="833447" y="16531"/>
                    <a:pt x="902825" y="11575"/>
                  </a:cubicBezTo>
                  <a:cubicBezTo>
                    <a:pt x="941501" y="8812"/>
                    <a:pt x="979990" y="3858"/>
                    <a:pt x="1018572" y="0"/>
                  </a:cubicBezTo>
                  <a:cubicBezTo>
                    <a:pt x="1234633" y="3858"/>
                    <a:pt x="1450938" y="601"/>
                    <a:pt x="1666754" y="11575"/>
                  </a:cubicBezTo>
                  <a:cubicBezTo>
                    <a:pt x="1680647" y="12281"/>
                    <a:pt x="1687982" y="31350"/>
                    <a:pt x="1701478" y="34724"/>
                  </a:cubicBezTo>
                  <a:cubicBezTo>
                    <a:pt x="1735373" y="43198"/>
                    <a:pt x="1770927" y="42441"/>
                    <a:pt x="1805651" y="46299"/>
                  </a:cubicBezTo>
                  <a:cubicBezTo>
                    <a:pt x="1880452" y="71234"/>
                    <a:pt x="1817770" y="53172"/>
                    <a:pt x="1956121" y="69448"/>
                  </a:cubicBezTo>
                  <a:cubicBezTo>
                    <a:pt x="2190053" y="96969"/>
                    <a:pt x="1806973" y="71816"/>
                    <a:pt x="2326511" y="92598"/>
                  </a:cubicBezTo>
                  <a:cubicBezTo>
                    <a:pt x="2338086" y="96456"/>
                    <a:pt x="2351474" y="96852"/>
                    <a:pt x="2361235" y="104172"/>
                  </a:cubicBezTo>
                  <a:cubicBezTo>
                    <a:pt x="2383061" y="120541"/>
                    <a:pt x="2419109" y="162046"/>
                    <a:pt x="2419109" y="162046"/>
                  </a:cubicBezTo>
                  <a:cubicBezTo>
                    <a:pt x="2423742" y="180578"/>
                    <a:pt x="2445380" y="272158"/>
                    <a:pt x="2453833" y="277793"/>
                  </a:cubicBezTo>
                  <a:cubicBezTo>
                    <a:pt x="2465408" y="285509"/>
                    <a:pt x="2476115" y="294721"/>
                    <a:pt x="2488557" y="300942"/>
                  </a:cubicBezTo>
                  <a:cubicBezTo>
                    <a:pt x="2499470" y="306398"/>
                    <a:pt x="2511510" y="309307"/>
                    <a:pt x="2523281" y="312517"/>
                  </a:cubicBezTo>
                  <a:cubicBezTo>
                    <a:pt x="2648169" y="346577"/>
                    <a:pt x="2590712" y="330663"/>
                    <a:pt x="2731625" y="347241"/>
                  </a:cubicBezTo>
                  <a:cubicBezTo>
                    <a:pt x="2758720" y="350429"/>
                    <a:pt x="2785640" y="354957"/>
                    <a:pt x="2812648" y="358815"/>
                  </a:cubicBezTo>
                  <a:cubicBezTo>
                    <a:pt x="2839656" y="366532"/>
                    <a:pt x="2866302" y="375649"/>
                    <a:pt x="2893671" y="381965"/>
                  </a:cubicBezTo>
                  <a:cubicBezTo>
                    <a:pt x="2943653" y="393500"/>
                    <a:pt x="3020076" y="399559"/>
                    <a:pt x="3067291" y="405114"/>
                  </a:cubicBezTo>
                  <a:cubicBezTo>
                    <a:pt x="3324604" y="435386"/>
                    <a:pt x="3038340" y="413490"/>
                    <a:pt x="3599727" y="428264"/>
                  </a:cubicBezTo>
                  <a:cubicBezTo>
                    <a:pt x="3630593" y="432122"/>
                    <a:pt x="3661257" y="438285"/>
                    <a:pt x="3692324" y="439838"/>
                  </a:cubicBezTo>
                  <a:cubicBezTo>
                    <a:pt x="3815693" y="446006"/>
                    <a:pt x="3941728" y="426504"/>
                    <a:pt x="4062714" y="451413"/>
                  </a:cubicBezTo>
                  <a:cubicBezTo>
                    <a:pt x="4086614" y="456334"/>
                    <a:pt x="4085863" y="520861"/>
                    <a:pt x="4085863" y="520861"/>
                  </a:cubicBezTo>
                  <a:cubicBezTo>
                    <a:pt x="4089721" y="613458"/>
                    <a:pt x="4090592" y="706229"/>
                    <a:pt x="4097438" y="798653"/>
                  </a:cubicBezTo>
                  <a:cubicBezTo>
                    <a:pt x="4098339" y="810821"/>
                    <a:pt x="4105507" y="821691"/>
                    <a:pt x="4109013" y="833378"/>
                  </a:cubicBezTo>
                  <a:cubicBezTo>
                    <a:pt x="4117084" y="860281"/>
                    <a:pt x="4124446" y="887393"/>
                    <a:pt x="4132162" y="914400"/>
                  </a:cubicBezTo>
                  <a:cubicBezTo>
                    <a:pt x="4136020" y="1006998"/>
                    <a:pt x="4145308" y="1099528"/>
                    <a:pt x="4143737" y="1192193"/>
                  </a:cubicBezTo>
                  <a:cubicBezTo>
                    <a:pt x="4141445" y="1327432"/>
                    <a:pt x="4130961" y="1462447"/>
                    <a:pt x="4120587" y="1597307"/>
                  </a:cubicBezTo>
                  <a:cubicBezTo>
                    <a:pt x="4119367" y="1613168"/>
                    <a:pt x="4116127" y="1629377"/>
                    <a:pt x="4109013" y="1643605"/>
                  </a:cubicBezTo>
                  <a:cubicBezTo>
                    <a:pt x="4104133" y="1653366"/>
                    <a:pt x="4094385" y="1659938"/>
                    <a:pt x="4085863" y="1666755"/>
                  </a:cubicBezTo>
                  <a:cubicBezTo>
                    <a:pt x="4049711" y="1695676"/>
                    <a:pt x="4056685" y="1686378"/>
                    <a:pt x="4016415" y="1701479"/>
                  </a:cubicBezTo>
                  <a:cubicBezTo>
                    <a:pt x="3996961" y="1708774"/>
                    <a:pt x="3978858" y="1720275"/>
                    <a:pt x="3958542" y="1724628"/>
                  </a:cubicBezTo>
                  <a:cubicBezTo>
                    <a:pt x="3924380" y="1731948"/>
                    <a:pt x="3889068" y="1732121"/>
                    <a:pt x="3854370" y="1736203"/>
                  </a:cubicBezTo>
                  <a:lnTo>
                    <a:pt x="3761772" y="1747778"/>
                  </a:lnTo>
                  <a:cubicBezTo>
                    <a:pt x="3678496" y="1775535"/>
                    <a:pt x="3782512" y="1741851"/>
                    <a:pt x="3680749" y="1770927"/>
                  </a:cubicBezTo>
                  <a:cubicBezTo>
                    <a:pt x="3669018" y="1774279"/>
                    <a:pt x="3657756" y="1779150"/>
                    <a:pt x="3646025" y="1782502"/>
                  </a:cubicBezTo>
                  <a:cubicBezTo>
                    <a:pt x="3630729" y="1786872"/>
                    <a:pt x="3615074" y="1789890"/>
                    <a:pt x="3599727" y="1794076"/>
                  </a:cubicBezTo>
                  <a:cubicBezTo>
                    <a:pt x="3572628" y="1801467"/>
                    <a:pt x="3545712" y="1809509"/>
                    <a:pt x="3518704" y="1817226"/>
                  </a:cubicBezTo>
                  <a:lnTo>
                    <a:pt x="2615878" y="1805651"/>
                  </a:lnTo>
                  <a:cubicBezTo>
                    <a:pt x="2599975" y="1805263"/>
                    <a:pt x="2585444" y="1795251"/>
                    <a:pt x="2569580" y="1794076"/>
                  </a:cubicBezTo>
                  <a:cubicBezTo>
                    <a:pt x="2481000" y="1787515"/>
                    <a:pt x="2392101" y="1786360"/>
                    <a:pt x="2303362" y="1782502"/>
                  </a:cubicBezTo>
                  <a:cubicBezTo>
                    <a:pt x="2098610" y="1748376"/>
                    <a:pt x="2354082" y="1791723"/>
                    <a:pt x="2176040" y="1759352"/>
                  </a:cubicBezTo>
                  <a:cubicBezTo>
                    <a:pt x="2152950" y="1755154"/>
                    <a:pt x="2130009" y="1749339"/>
                    <a:pt x="2106592" y="1747778"/>
                  </a:cubicBezTo>
                  <a:cubicBezTo>
                    <a:pt x="2014120" y="1741613"/>
                    <a:pt x="1921397" y="1740061"/>
                    <a:pt x="1828800" y="1736203"/>
                  </a:cubicBezTo>
                  <a:cubicBezTo>
                    <a:pt x="1790218" y="1732345"/>
                    <a:pt x="1751075" y="1732232"/>
                    <a:pt x="1713053" y="1724628"/>
                  </a:cubicBezTo>
                  <a:cubicBezTo>
                    <a:pt x="1692679" y="1720553"/>
                    <a:pt x="1675225" y="1706946"/>
                    <a:pt x="1655180" y="1701479"/>
                  </a:cubicBezTo>
                  <a:cubicBezTo>
                    <a:pt x="1632538" y="1695304"/>
                    <a:pt x="1608642" y="1694995"/>
                    <a:pt x="1585732" y="1689904"/>
                  </a:cubicBezTo>
                  <a:cubicBezTo>
                    <a:pt x="1573822" y="1687257"/>
                    <a:pt x="1563125" y="1679755"/>
                    <a:pt x="1551008" y="1678329"/>
                  </a:cubicBezTo>
                  <a:cubicBezTo>
                    <a:pt x="1497226" y="1672002"/>
                    <a:pt x="1443106" y="1667739"/>
                    <a:pt x="1388962" y="1666755"/>
                  </a:cubicBezTo>
                  <a:lnTo>
                    <a:pt x="277792" y="1655180"/>
                  </a:lnTo>
                  <a:cubicBezTo>
                    <a:pt x="160137" y="1631648"/>
                    <a:pt x="268238" y="1655757"/>
                    <a:pt x="185195" y="1632031"/>
                  </a:cubicBezTo>
                  <a:cubicBezTo>
                    <a:pt x="83485" y="1602971"/>
                    <a:pt x="187408" y="1636627"/>
                    <a:pt x="104172" y="1608881"/>
                  </a:cubicBezTo>
                  <a:cubicBezTo>
                    <a:pt x="77025" y="1527443"/>
                    <a:pt x="112359" y="1627984"/>
                    <a:pt x="69448" y="1527859"/>
                  </a:cubicBezTo>
                  <a:cubicBezTo>
                    <a:pt x="64642" y="1516644"/>
                    <a:pt x="62679" y="1504349"/>
                    <a:pt x="57873" y="1493134"/>
                  </a:cubicBezTo>
                  <a:cubicBezTo>
                    <a:pt x="51076" y="1477275"/>
                    <a:pt x="42440" y="1462269"/>
                    <a:pt x="34724" y="1446836"/>
                  </a:cubicBezTo>
                  <a:cubicBezTo>
                    <a:pt x="30866" y="1404395"/>
                    <a:pt x="25651" y="1362056"/>
                    <a:pt x="23149" y="1319514"/>
                  </a:cubicBezTo>
                  <a:cubicBezTo>
                    <a:pt x="15756" y="1193834"/>
                    <a:pt x="3942" y="839591"/>
                    <a:pt x="0" y="729205"/>
                  </a:cubicBezTo>
                  <a:cubicBezTo>
                    <a:pt x="3858" y="574876"/>
                    <a:pt x="4403" y="420429"/>
                    <a:pt x="11575" y="266218"/>
                  </a:cubicBezTo>
                  <a:cubicBezTo>
                    <a:pt x="12142" y="254030"/>
                    <a:pt x="20502" y="243404"/>
                    <a:pt x="23149" y="231494"/>
                  </a:cubicBezTo>
                  <a:cubicBezTo>
                    <a:pt x="35358" y="176551"/>
                    <a:pt x="3859" y="129250"/>
                    <a:pt x="46299" y="104172"/>
                  </a:cubicBezTo>
                  <a:close/>
                </a:path>
              </a:pathLst>
            </a:custGeom>
            <a:solidFill>
              <a:srgbClr val="B0DF9B"/>
            </a:solidFill>
            <a:ln>
              <a:solidFill>
                <a:srgbClr val="B3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73" rtl="0" eaLnBrk="1" fontAlgn="auto" latinLnBrk="0" hangingPunct="1">
                <a:lnSpc>
                  <a:spcPct val="100000"/>
                </a:lnSpc>
                <a:spcBef>
                  <a:spcPts val="0"/>
                </a:spcBef>
                <a:spcAft>
                  <a:spcPts val="0"/>
                </a:spcAft>
                <a:buClrTx/>
                <a:buSzTx/>
                <a:buFontTx/>
                <a:buNone/>
                <a:tabLst/>
                <a:defRPr/>
              </a:pPr>
              <a:endParaRPr kumimoji="0" lang="en-US" sz="2167"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7"/>
            <p:cNvSpPr/>
            <p:nvPr/>
          </p:nvSpPr>
          <p:spPr>
            <a:xfrm>
              <a:off x="561372" y="3109792"/>
              <a:ext cx="4467828" cy="3796563"/>
            </a:xfrm>
            <a:custGeom>
              <a:avLst/>
              <a:gdLst>
                <a:gd name="connsiteX0" fmla="*/ 219919 w 4467828"/>
                <a:gd name="connsiteY0" fmla="*/ 0 h 3796563"/>
                <a:gd name="connsiteX1" fmla="*/ 289367 w 4467828"/>
                <a:gd name="connsiteY1" fmla="*/ 46299 h 3796563"/>
                <a:gd name="connsiteX2" fmla="*/ 381965 w 4467828"/>
                <a:gd name="connsiteY2" fmla="*/ 115747 h 3796563"/>
                <a:gd name="connsiteX3" fmla="*/ 451413 w 4467828"/>
                <a:gd name="connsiteY3" fmla="*/ 150471 h 3796563"/>
                <a:gd name="connsiteX4" fmla="*/ 544010 w 4467828"/>
                <a:gd name="connsiteY4" fmla="*/ 185195 h 3796563"/>
                <a:gd name="connsiteX5" fmla="*/ 578734 w 4467828"/>
                <a:gd name="connsiteY5" fmla="*/ 208345 h 3796563"/>
                <a:gd name="connsiteX6" fmla="*/ 625033 w 4467828"/>
                <a:gd name="connsiteY6" fmla="*/ 219919 h 3796563"/>
                <a:gd name="connsiteX7" fmla="*/ 752355 w 4467828"/>
                <a:gd name="connsiteY7" fmla="*/ 243069 h 3796563"/>
                <a:gd name="connsiteX8" fmla="*/ 798653 w 4467828"/>
                <a:gd name="connsiteY8" fmla="*/ 254643 h 3796563"/>
                <a:gd name="connsiteX9" fmla="*/ 856527 w 4467828"/>
                <a:gd name="connsiteY9" fmla="*/ 266218 h 3796563"/>
                <a:gd name="connsiteX10" fmla="*/ 891251 w 4467828"/>
                <a:gd name="connsiteY10" fmla="*/ 277793 h 3796563"/>
                <a:gd name="connsiteX11" fmla="*/ 960699 w 4467828"/>
                <a:gd name="connsiteY11" fmla="*/ 289368 h 3796563"/>
                <a:gd name="connsiteX12" fmla="*/ 1006998 w 4467828"/>
                <a:gd name="connsiteY12" fmla="*/ 300942 h 3796563"/>
                <a:gd name="connsiteX13" fmla="*/ 1145894 w 4467828"/>
                <a:gd name="connsiteY13" fmla="*/ 324092 h 3796563"/>
                <a:gd name="connsiteX14" fmla="*/ 1342664 w 4467828"/>
                <a:gd name="connsiteY14" fmla="*/ 370390 h 3796563"/>
                <a:gd name="connsiteX15" fmla="*/ 1469985 w 4467828"/>
                <a:gd name="connsiteY15" fmla="*/ 439838 h 3796563"/>
                <a:gd name="connsiteX16" fmla="*/ 1574157 w 4467828"/>
                <a:gd name="connsiteY16" fmla="*/ 497712 h 3796563"/>
                <a:gd name="connsiteX17" fmla="*/ 1608881 w 4467828"/>
                <a:gd name="connsiteY17" fmla="*/ 520861 h 3796563"/>
                <a:gd name="connsiteX18" fmla="*/ 1678329 w 4467828"/>
                <a:gd name="connsiteY18" fmla="*/ 544011 h 3796563"/>
                <a:gd name="connsiteX19" fmla="*/ 1770927 w 4467828"/>
                <a:gd name="connsiteY19" fmla="*/ 590309 h 3796563"/>
                <a:gd name="connsiteX20" fmla="*/ 1794076 w 4467828"/>
                <a:gd name="connsiteY20" fmla="*/ 613459 h 3796563"/>
                <a:gd name="connsiteX21" fmla="*/ 1828800 w 4467828"/>
                <a:gd name="connsiteY21" fmla="*/ 636608 h 3796563"/>
                <a:gd name="connsiteX22" fmla="*/ 1909823 w 4467828"/>
                <a:gd name="connsiteY22" fmla="*/ 659757 h 3796563"/>
                <a:gd name="connsiteX23" fmla="*/ 2037145 w 4467828"/>
                <a:gd name="connsiteY23" fmla="*/ 694481 h 3796563"/>
                <a:gd name="connsiteX24" fmla="*/ 2164466 w 4467828"/>
                <a:gd name="connsiteY24" fmla="*/ 729205 h 3796563"/>
                <a:gd name="connsiteX25" fmla="*/ 2222339 w 4467828"/>
                <a:gd name="connsiteY25" fmla="*/ 752355 h 3796563"/>
                <a:gd name="connsiteX26" fmla="*/ 2361236 w 4467828"/>
                <a:gd name="connsiteY26" fmla="*/ 775504 h 3796563"/>
                <a:gd name="connsiteX27" fmla="*/ 2395960 w 4467828"/>
                <a:gd name="connsiteY27" fmla="*/ 787079 h 3796563"/>
                <a:gd name="connsiteX28" fmla="*/ 2546431 w 4467828"/>
                <a:gd name="connsiteY28" fmla="*/ 810228 h 3796563"/>
                <a:gd name="connsiteX29" fmla="*/ 2650603 w 4467828"/>
                <a:gd name="connsiteY29" fmla="*/ 856527 h 3796563"/>
                <a:gd name="connsiteX30" fmla="*/ 2743200 w 4467828"/>
                <a:gd name="connsiteY30" fmla="*/ 902826 h 3796563"/>
                <a:gd name="connsiteX31" fmla="*/ 2801074 w 4467828"/>
                <a:gd name="connsiteY31" fmla="*/ 937550 h 3796563"/>
                <a:gd name="connsiteX32" fmla="*/ 2835798 w 4467828"/>
                <a:gd name="connsiteY32" fmla="*/ 960699 h 3796563"/>
                <a:gd name="connsiteX33" fmla="*/ 2882096 w 4467828"/>
                <a:gd name="connsiteY33" fmla="*/ 972274 h 3796563"/>
                <a:gd name="connsiteX34" fmla="*/ 2951545 w 4467828"/>
                <a:gd name="connsiteY34" fmla="*/ 1018573 h 3796563"/>
                <a:gd name="connsiteX35" fmla="*/ 3020993 w 4467828"/>
                <a:gd name="connsiteY35" fmla="*/ 1076446 h 3796563"/>
                <a:gd name="connsiteX36" fmla="*/ 3067291 w 4467828"/>
                <a:gd name="connsiteY36" fmla="*/ 1088021 h 3796563"/>
                <a:gd name="connsiteX37" fmla="*/ 3102015 w 4467828"/>
                <a:gd name="connsiteY37" fmla="*/ 1122745 h 3796563"/>
                <a:gd name="connsiteX38" fmla="*/ 3183038 w 4467828"/>
                <a:gd name="connsiteY38" fmla="*/ 1145894 h 3796563"/>
                <a:gd name="connsiteX39" fmla="*/ 3217762 w 4467828"/>
                <a:gd name="connsiteY39" fmla="*/ 1169043 h 3796563"/>
                <a:gd name="connsiteX40" fmla="*/ 3287210 w 4467828"/>
                <a:gd name="connsiteY40" fmla="*/ 1192193 h 3796563"/>
                <a:gd name="connsiteX41" fmla="*/ 3333509 w 4467828"/>
                <a:gd name="connsiteY41" fmla="*/ 1226917 h 3796563"/>
                <a:gd name="connsiteX42" fmla="*/ 3368233 w 4467828"/>
                <a:gd name="connsiteY42" fmla="*/ 1250066 h 3796563"/>
                <a:gd name="connsiteX43" fmla="*/ 3426107 w 4467828"/>
                <a:gd name="connsiteY43" fmla="*/ 1296365 h 3796563"/>
                <a:gd name="connsiteX44" fmla="*/ 3483980 w 4467828"/>
                <a:gd name="connsiteY44" fmla="*/ 1354238 h 3796563"/>
                <a:gd name="connsiteX45" fmla="*/ 3530279 w 4467828"/>
                <a:gd name="connsiteY45" fmla="*/ 1400537 h 3796563"/>
                <a:gd name="connsiteX46" fmla="*/ 3599727 w 4467828"/>
                <a:gd name="connsiteY46" fmla="*/ 1423687 h 3796563"/>
                <a:gd name="connsiteX47" fmla="*/ 3669175 w 4467828"/>
                <a:gd name="connsiteY47" fmla="*/ 1469985 h 3796563"/>
                <a:gd name="connsiteX48" fmla="*/ 3727048 w 4467828"/>
                <a:gd name="connsiteY48" fmla="*/ 1481560 h 3796563"/>
                <a:gd name="connsiteX49" fmla="*/ 3796496 w 4467828"/>
                <a:gd name="connsiteY49" fmla="*/ 1504709 h 3796563"/>
                <a:gd name="connsiteX50" fmla="*/ 3877519 w 4467828"/>
                <a:gd name="connsiteY50" fmla="*/ 1527859 h 3796563"/>
                <a:gd name="connsiteX51" fmla="*/ 3923818 w 4467828"/>
                <a:gd name="connsiteY51" fmla="*/ 1574157 h 3796563"/>
                <a:gd name="connsiteX52" fmla="*/ 3970117 w 4467828"/>
                <a:gd name="connsiteY52" fmla="*/ 1620456 h 3796563"/>
                <a:gd name="connsiteX53" fmla="*/ 4004841 w 4467828"/>
                <a:gd name="connsiteY53" fmla="*/ 1632031 h 3796563"/>
                <a:gd name="connsiteX54" fmla="*/ 4039565 w 4467828"/>
                <a:gd name="connsiteY54" fmla="*/ 1655180 h 3796563"/>
                <a:gd name="connsiteX55" fmla="*/ 4109013 w 4467828"/>
                <a:gd name="connsiteY55" fmla="*/ 1666755 h 3796563"/>
                <a:gd name="connsiteX56" fmla="*/ 4166886 w 4467828"/>
                <a:gd name="connsiteY56" fmla="*/ 1678330 h 3796563"/>
                <a:gd name="connsiteX57" fmla="*/ 4236334 w 4467828"/>
                <a:gd name="connsiteY57" fmla="*/ 1701479 h 3796563"/>
                <a:gd name="connsiteX58" fmla="*/ 4259484 w 4467828"/>
                <a:gd name="connsiteY58" fmla="*/ 1724628 h 3796563"/>
                <a:gd name="connsiteX59" fmla="*/ 4294208 w 4467828"/>
                <a:gd name="connsiteY59" fmla="*/ 1736203 h 3796563"/>
                <a:gd name="connsiteX60" fmla="*/ 4328932 w 4467828"/>
                <a:gd name="connsiteY60" fmla="*/ 1805651 h 3796563"/>
                <a:gd name="connsiteX61" fmla="*/ 4363656 w 4467828"/>
                <a:gd name="connsiteY61" fmla="*/ 1828800 h 3796563"/>
                <a:gd name="connsiteX62" fmla="*/ 4386805 w 4467828"/>
                <a:gd name="connsiteY62" fmla="*/ 1851950 h 3796563"/>
                <a:gd name="connsiteX63" fmla="*/ 4398380 w 4467828"/>
                <a:gd name="connsiteY63" fmla="*/ 1909823 h 3796563"/>
                <a:gd name="connsiteX64" fmla="*/ 4409955 w 4467828"/>
                <a:gd name="connsiteY64" fmla="*/ 1944547 h 3796563"/>
                <a:gd name="connsiteX65" fmla="*/ 4444679 w 4467828"/>
                <a:gd name="connsiteY65" fmla="*/ 2060294 h 3796563"/>
                <a:gd name="connsiteX66" fmla="*/ 4467828 w 4467828"/>
                <a:gd name="connsiteY66" fmla="*/ 2268638 h 3796563"/>
                <a:gd name="connsiteX67" fmla="*/ 4456253 w 4467828"/>
                <a:gd name="connsiteY67" fmla="*/ 2963119 h 3796563"/>
                <a:gd name="connsiteX68" fmla="*/ 4433104 w 4467828"/>
                <a:gd name="connsiteY68" fmla="*/ 2997843 h 3796563"/>
                <a:gd name="connsiteX69" fmla="*/ 4421529 w 4467828"/>
                <a:gd name="connsiteY69" fmla="*/ 3032568 h 3796563"/>
                <a:gd name="connsiteX70" fmla="*/ 4375231 w 4467828"/>
                <a:gd name="connsiteY70" fmla="*/ 3102016 h 3796563"/>
                <a:gd name="connsiteX71" fmla="*/ 4328932 w 4467828"/>
                <a:gd name="connsiteY71" fmla="*/ 3159889 h 3796563"/>
                <a:gd name="connsiteX72" fmla="*/ 4305783 w 4467828"/>
                <a:gd name="connsiteY72" fmla="*/ 3194613 h 3796563"/>
                <a:gd name="connsiteX73" fmla="*/ 4213185 w 4467828"/>
                <a:gd name="connsiteY73" fmla="*/ 3275636 h 3796563"/>
                <a:gd name="connsiteX74" fmla="*/ 4190036 w 4467828"/>
                <a:gd name="connsiteY74" fmla="*/ 3310360 h 3796563"/>
                <a:gd name="connsiteX75" fmla="*/ 4155312 w 4467828"/>
                <a:gd name="connsiteY75" fmla="*/ 3321935 h 3796563"/>
                <a:gd name="connsiteX76" fmla="*/ 3958542 w 4467828"/>
                <a:gd name="connsiteY76" fmla="*/ 3345084 h 3796563"/>
                <a:gd name="connsiteX77" fmla="*/ 3889094 w 4467828"/>
                <a:gd name="connsiteY77" fmla="*/ 3391383 h 3796563"/>
                <a:gd name="connsiteX78" fmla="*/ 3808071 w 4467828"/>
                <a:gd name="connsiteY78" fmla="*/ 3449256 h 3796563"/>
                <a:gd name="connsiteX79" fmla="*/ 3761772 w 4467828"/>
                <a:gd name="connsiteY79" fmla="*/ 3472405 h 3796563"/>
                <a:gd name="connsiteX80" fmla="*/ 3738623 w 4467828"/>
                <a:gd name="connsiteY80" fmla="*/ 3495555 h 3796563"/>
                <a:gd name="connsiteX81" fmla="*/ 3657600 w 4467828"/>
                <a:gd name="connsiteY81" fmla="*/ 3518704 h 3796563"/>
                <a:gd name="connsiteX82" fmla="*/ 3622876 w 4467828"/>
                <a:gd name="connsiteY82" fmla="*/ 3530279 h 3796563"/>
                <a:gd name="connsiteX83" fmla="*/ 3356658 w 4467828"/>
                <a:gd name="connsiteY83" fmla="*/ 3565003 h 3796563"/>
                <a:gd name="connsiteX84" fmla="*/ 3055717 w 4467828"/>
                <a:gd name="connsiteY84" fmla="*/ 3576578 h 3796563"/>
                <a:gd name="connsiteX85" fmla="*/ 2882096 w 4467828"/>
                <a:gd name="connsiteY85" fmla="*/ 3599727 h 3796563"/>
                <a:gd name="connsiteX86" fmla="*/ 1932972 w 4467828"/>
                <a:gd name="connsiteY86" fmla="*/ 3646026 h 3796563"/>
                <a:gd name="connsiteX87" fmla="*/ 1840375 w 4467828"/>
                <a:gd name="connsiteY87" fmla="*/ 3657600 h 3796563"/>
                <a:gd name="connsiteX88" fmla="*/ 1435261 w 4467828"/>
                <a:gd name="connsiteY88" fmla="*/ 3680750 h 3796563"/>
                <a:gd name="connsiteX89" fmla="*/ 1331089 w 4467828"/>
                <a:gd name="connsiteY89" fmla="*/ 3703899 h 3796563"/>
                <a:gd name="connsiteX90" fmla="*/ 1226917 w 4467828"/>
                <a:gd name="connsiteY90" fmla="*/ 3727049 h 3796563"/>
                <a:gd name="connsiteX91" fmla="*/ 925975 w 4467828"/>
                <a:gd name="connsiteY91" fmla="*/ 3750198 h 3796563"/>
                <a:gd name="connsiteX92" fmla="*/ 787079 w 4467828"/>
                <a:gd name="connsiteY92" fmla="*/ 3773347 h 3796563"/>
                <a:gd name="connsiteX93" fmla="*/ 694481 w 4467828"/>
                <a:gd name="connsiteY93" fmla="*/ 3784922 h 3796563"/>
                <a:gd name="connsiteX94" fmla="*/ 0 w 4467828"/>
                <a:gd name="connsiteY94" fmla="*/ 3796497 h 379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67828" h="3796563">
                  <a:moveTo>
                    <a:pt x="219919" y="0"/>
                  </a:moveTo>
                  <a:cubicBezTo>
                    <a:pt x="243068" y="15433"/>
                    <a:pt x="267109" y="29606"/>
                    <a:pt x="289367" y="46299"/>
                  </a:cubicBezTo>
                  <a:cubicBezTo>
                    <a:pt x="333243" y="79206"/>
                    <a:pt x="300753" y="88675"/>
                    <a:pt x="381965" y="115747"/>
                  </a:cubicBezTo>
                  <a:cubicBezTo>
                    <a:pt x="469242" y="144840"/>
                    <a:pt x="361664" y="105596"/>
                    <a:pt x="451413" y="150471"/>
                  </a:cubicBezTo>
                  <a:cubicBezTo>
                    <a:pt x="479103" y="164316"/>
                    <a:pt x="513951" y="175176"/>
                    <a:pt x="544010" y="185195"/>
                  </a:cubicBezTo>
                  <a:cubicBezTo>
                    <a:pt x="555585" y="192912"/>
                    <a:pt x="565948" y="202865"/>
                    <a:pt x="578734" y="208345"/>
                  </a:cubicBezTo>
                  <a:cubicBezTo>
                    <a:pt x="593356" y="214611"/>
                    <a:pt x="609504" y="216468"/>
                    <a:pt x="625033" y="219919"/>
                  </a:cubicBezTo>
                  <a:cubicBezTo>
                    <a:pt x="736775" y="244750"/>
                    <a:pt x="626694" y="217937"/>
                    <a:pt x="752355" y="243069"/>
                  </a:cubicBezTo>
                  <a:cubicBezTo>
                    <a:pt x="767954" y="246189"/>
                    <a:pt x="783124" y="251192"/>
                    <a:pt x="798653" y="254643"/>
                  </a:cubicBezTo>
                  <a:cubicBezTo>
                    <a:pt x="817858" y="258911"/>
                    <a:pt x="837441" y="261446"/>
                    <a:pt x="856527" y="266218"/>
                  </a:cubicBezTo>
                  <a:cubicBezTo>
                    <a:pt x="868364" y="269177"/>
                    <a:pt x="879341" y="275146"/>
                    <a:pt x="891251" y="277793"/>
                  </a:cubicBezTo>
                  <a:cubicBezTo>
                    <a:pt x="914161" y="282884"/>
                    <a:pt x="937686" y="284765"/>
                    <a:pt x="960699" y="289368"/>
                  </a:cubicBezTo>
                  <a:cubicBezTo>
                    <a:pt x="976298" y="292488"/>
                    <a:pt x="991363" y="298010"/>
                    <a:pt x="1006998" y="300942"/>
                  </a:cubicBezTo>
                  <a:cubicBezTo>
                    <a:pt x="1053131" y="309592"/>
                    <a:pt x="1100763" y="311198"/>
                    <a:pt x="1145894" y="324092"/>
                  </a:cubicBezTo>
                  <a:cubicBezTo>
                    <a:pt x="1264750" y="358050"/>
                    <a:pt x="1199374" y="341733"/>
                    <a:pt x="1342664" y="370390"/>
                  </a:cubicBezTo>
                  <a:cubicBezTo>
                    <a:pt x="1429399" y="428214"/>
                    <a:pt x="1386280" y="406356"/>
                    <a:pt x="1469985" y="439838"/>
                  </a:cubicBezTo>
                  <a:cubicBezTo>
                    <a:pt x="1578963" y="548816"/>
                    <a:pt x="1404210" y="384416"/>
                    <a:pt x="1574157" y="497712"/>
                  </a:cubicBezTo>
                  <a:cubicBezTo>
                    <a:pt x="1585732" y="505428"/>
                    <a:pt x="1596169" y="515211"/>
                    <a:pt x="1608881" y="520861"/>
                  </a:cubicBezTo>
                  <a:cubicBezTo>
                    <a:pt x="1631179" y="530771"/>
                    <a:pt x="1678329" y="544011"/>
                    <a:pt x="1678329" y="544011"/>
                  </a:cubicBezTo>
                  <a:cubicBezTo>
                    <a:pt x="1730632" y="596312"/>
                    <a:pt x="1664522" y="537106"/>
                    <a:pt x="1770927" y="590309"/>
                  </a:cubicBezTo>
                  <a:cubicBezTo>
                    <a:pt x="1780688" y="595189"/>
                    <a:pt x="1785555" y="606642"/>
                    <a:pt x="1794076" y="613459"/>
                  </a:cubicBezTo>
                  <a:cubicBezTo>
                    <a:pt x="1804939" y="622149"/>
                    <a:pt x="1816358" y="630387"/>
                    <a:pt x="1828800" y="636608"/>
                  </a:cubicBezTo>
                  <a:cubicBezTo>
                    <a:pt x="1845409" y="644913"/>
                    <a:pt x="1894983" y="656047"/>
                    <a:pt x="1909823" y="659757"/>
                  </a:cubicBezTo>
                  <a:cubicBezTo>
                    <a:pt x="1976636" y="704300"/>
                    <a:pt x="1916864" y="671928"/>
                    <a:pt x="2037145" y="694481"/>
                  </a:cubicBezTo>
                  <a:cubicBezTo>
                    <a:pt x="2069132" y="700479"/>
                    <a:pt x="2127341" y="715283"/>
                    <a:pt x="2164466" y="729205"/>
                  </a:cubicBezTo>
                  <a:cubicBezTo>
                    <a:pt x="2183920" y="736500"/>
                    <a:pt x="2202114" y="747596"/>
                    <a:pt x="2222339" y="752355"/>
                  </a:cubicBezTo>
                  <a:cubicBezTo>
                    <a:pt x="2268029" y="763106"/>
                    <a:pt x="2361236" y="775504"/>
                    <a:pt x="2361236" y="775504"/>
                  </a:cubicBezTo>
                  <a:cubicBezTo>
                    <a:pt x="2372811" y="779362"/>
                    <a:pt x="2384124" y="784120"/>
                    <a:pt x="2395960" y="787079"/>
                  </a:cubicBezTo>
                  <a:cubicBezTo>
                    <a:pt x="2448989" y="800337"/>
                    <a:pt x="2490200" y="803200"/>
                    <a:pt x="2546431" y="810228"/>
                  </a:cubicBezTo>
                  <a:cubicBezTo>
                    <a:pt x="2684230" y="856162"/>
                    <a:pt x="2564133" y="809361"/>
                    <a:pt x="2650603" y="856527"/>
                  </a:cubicBezTo>
                  <a:cubicBezTo>
                    <a:pt x="2680898" y="873052"/>
                    <a:pt x="2713609" y="885071"/>
                    <a:pt x="2743200" y="902826"/>
                  </a:cubicBezTo>
                  <a:cubicBezTo>
                    <a:pt x="2762491" y="914401"/>
                    <a:pt x="2781996" y="925627"/>
                    <a:pt x="2801074" y="937550"/>
                  </a:cubicBezTo>
                  <a:cubicBezTo>
                    <a:pt x="2812871" y="944923"/>
                    <a:pt x="2823012" y="955219"/>
                    <a:pt x="2835798" y="960699"/>
                  </a:cubicBezTo>
                  <a:cubicBezTo>
                    <a:pt x="2850419" y="966965"/>
                    <a:pt x="2866663" y="968416"/>
                    <a:pt x="2882096" y="972274"/>
                  </a:cubicBezTo>
                  <a:cubicBezTo>
                    <a:pt x="2944042" y="1034218"/>
                    <a:pt x="2853435" y="948494"/>
                    <a:pt x="2951545" y="1018573"/>
                  </a:cubicBezTo>
                  <a:cubicBezTo>
                    <a:pt x="2993263" y="1048371"/>
                    <a:pt x="2975065" y="1056762"/>
                    <a:pt x="3020993" y="1076446"/>
                  </a:cubicBezTo>
                  <a:cubicBezTo>
                    <a:pt x="3035614" y="1082712"/>
                    <a:pt x="3051858" y="1084163"/>
                    <a:pt x="3067291" y="1088021"/>
                  </a:cubicBezTo>
                  <a:cubicBezTo>
                    <a:pt x="3078866" y="1099596"/>
                    <a:pt x="3088395" y="1113665"/>
                    <a:pt x="3102015" y="1122745"/>
                  </a:cubicBezTo>
                  <a:cubicBezTo>
                    <a:pt x="3111976" y="1129385"/>
                    <a:pt x="3176868" y="1144351"/>
                    <a:pt x="3183038" y="1145894"/>
                  </a:cubicBezTo>
                  <a:cubicBezTo>
                    <a:pt x="3194613" y="1153610"/>
                    <a:pt x="3205050" y="1163393"/>
                    <a:pt x="3217762" y="1169043"/>
                  </a:cubicBezTo>
                  <a:cubicBezTo>
                    <a:pt x="3240060" y="1178953"/>
                    <a:pt x="3287210" y="1192193"/>
                    <a:pt x="3287210" y="1192193"/>
                  </a:cubicBezTo>
                  <a:cubicBezTo>
                    <a:pt x="3302643" y="1203768"/>
                    <a:pt x="3317811" y="1215704"/>
                    <a:pt x="3333509" y="1226917"/>
                  </a:cubicBezTo>
                  <a:cubicBezTo>
                    <a:pt x="3344829" y="1235003"/>
                    <a:pt x="3357370" y="1241376"/>
                    <a:pt x="3368233" y="1250066"/>
                  </a:cubicBezTo>
                  <a:cubicBezTo>
                    <a:pt x="3450698" y="1316038"/>
                    <a:pt x="3319232" y="1225116"/>
                    <a:pt x="3426107" y="1296365"/>
                  </a:cubicBezTo>
                  <a:cubicBezTo>
                    <a:pt x="3470690" y="1363241"/>
                    <a:pt x="3423963" y="1302795"/>
                    <a:pt x="3483980" y="1354238"/>
                  </a:cubicBezTo>
                  <a:cubicBezTo>
                    <a:pt x="3500551" y="1368442"/>
                    <a:pt x="3509574" y="1393635"/>
                    <a:pt x="3530279" y="1400537"/>
                  </a:cubicBezTo>
                  <a:cubicBezTo>
                    <a:pt x="3553428" y="1408254"/>
                    <a:pt x="3579424" y="1410152"/>
                    <a:pt x="3599727" y="1423687"/>
                  </a:cubicBezTo>
                  <a:cubicBezTo>
                    <a:pt x="3622876" y="1439120"/>
                    <a:pt x="3641893" y="1464528"/>
                    <a:pt x="3669175" y="1469985"/>
                  </a:cubicBezTo>
                  <a:cubicBezTo>
                    <a:pt x="3688466" y="1473843"/>
                    <a:pt x="3708068" y="1476384"/>
                    <a:pt x="3727048" y="1481560"/>
                  </a:cubicBezTo>
                  <a:cubicBezTo>
                    <a:pt x="3750590" y="1487980"/>
                    <a:pt x="3772823" y="1498791"/>
                    <a:pt x="3796496" y="1504709"/>
                  </a:cubicBezTo>
                  <a:cubicBezTo>
                    <a:pt x="3854632" y="1519243"/>
                    <a:pt x="3827703" y="1511253"/>
                    <a:pt x="3877519" y="1527859"/>
                  </a:cubicBezTo>
                  <a:cubicBezTo>
                    <a:pt x="3900669" y="1597308"/>
                    <a:pt x="3869802" y="1535575"/>
                    <a:pt x="3923818" y="1574157"/>
                  </a:cubicBezTo>
                  <a:cubicBezTo>
                    <a:pt x="3941578" y="1586843"/>
                    <a:pt x="3949412" y="1613554"/>
                    <a:pt x="3970117" y="1620456"/>
                  </a:cubicBezTo>
                  <a:cubicBezTo>
                    <a:pt x="3981692" y="1624314"/>
                    <a:pt x="3993928" y="1626575"/>
                    <a:pt x="4004841" y="1632031"/>
                  </a:cubicBezTo>
                  <a:cubicBezTo>
                    <a:pt x="4017283" y="1638252"/>
                    <a:pt x="4026368" y="1650781"/>
                    <a:pt x="4039565" y="1655180"/>
                  </a:cubicBezTo>
                  <a:cubicBezTo>
                    <a:pt x="4061829" y="1662601"/>
                    <a:pt x="4085923" y="1662557"/>
                    <a:pt x="4109013" y="1666755"/>
                  </a:cubicBezTo>
                  <a:cubicBezTo>
                    <a:pt x="4128369" y="1670274"/>
                    <a:pt x="4147906" y="1673154"/>
                    <a:pt x="4166886" y="1678330"/>
                  </a:cubicBezTo>
                  <a:cubicBezTo>
                    <a:pt x="4190428" y="1684750"/>
                    <a:pt x="4236334" y="1701479"/>
                    <a:pt x="4236334" y="1701479"/>
                  </a:cubicBezTo>
                  <a:cubicBezTo>
                    <a:pt x="4244051" y="1709195"/>
                    <a:pt x="4250126" y="1719013"/>
                    <a:pt x="4259484" y="1724628"/>
                  </a:cubicBezTo>
                  <a:cubicBezTo>
                    <a:pt x="4269946" y="1730905"/>
                    <a:pt x="4284681" y="1728581"/>
                    <a:pt x="4294208" y="1736203"/>
                  </a:cubicBezTo>
                  <a:cubicBezTo>
                    <a:pt x="4348415" y="1779569"/>
                    <a:pt x="4291654" y="1759054"/>
                    <a:pt x="4328932" y="1805651"/>
                  </a:cubicBezTo>
                  <a:cubicBezTo>
                    <a:pt x="4337622" y="1816514"/>
                    <a:pt x="4352793" y="1820110"/>
                    <a:pt x="4363656" y="1828800"/>
                  </a:cubicBezTo>
                  <a:cubicBezTo>
                    <a:pt x="4372177" y="1835617"/>
                    <a:pt x="4379089" y="1844233"/>
                    <a:pt x="4386805" y="1851950"/>
                  </a:cubicBezTo>
                  <a:cubicBezTo>
                    <a:pt x="4390663" y="1871241"/>
                    <a:pt x="4393608" y="1890737"/>
                    <a:pt x="4398380" y="1909823"/>
                  </a:cubicBezTo>
                  <a:cubicBezTo>
                    <a:pt x="4401339" y="1921659"/>
                    <a:pt x="4406449" y="1932861"/>
                    <a:pt x="4409955" y="1944547"/>
                  </a:cubicBezTo>
                  <a:cubicBezTo>
                    <a:pt x="4449707" y="2077053"/>
                    <a:pt x="4418466" y="1981656"/>
                    <a:pt x="4444679" y="2060294"/>
                  </a:cubicBezTo>
                  <a:cubicBezTo>
                    <a:pt x="4453288" y="2120560"/>
                    <a:pt x="4467828" y="2212469"/>
                    <a:pt x="4467828" y="2268638"/>
                  </a:cubicBezTo>
                  <a:cubicBezTo>
                    <a:pt x="4467828" y="2500164"/>
                    <a:pt x="4467266" y="2731855"/>
                    <a:pt x="4456253" y="2963119"/>
                  </a:cubicBezTo>
                  <a:cubicBezTo>
                    <a:pt x="4455591" y="2977014"/>
                    <a:pt x="4439325" y="2985401"/>
                    <a:pt x="4433104" y="2997843"/>
                  </a:cubicBezTo>
                  <a:cubicBezTo>
                    <a:pt x="4427648" y="3008756"/>
                    <a:pt x="4427454" y="3021902"/>
                    <a:pt x="4421529" y="3032568"/>
                  </a:cubicBezTo>
                  <a:cubicBezTo>
                    <a:pt x="4408018" y="3056889"/>
                    <a:pt x="4375231" y="3102016"/>
                    <a:pt x="4375231" y="3102016"/>
                  </a:cubicBezTo>
                  <a:cubicBezTo>
                    <a:pt x="4351224" y="3198039"/>
                    <a:pt x="4386012" y="3114224"/>
                    <a:pt x="4328932" y="3159889"/>
                  </a:cubicBezTo>
                  <a:cubicBezTo>
                    <a:pt x="4318069" y="3168579"/>
                    <a:pt x="4314943" y="3184144"/>
                    <a:pt x="4305783" y="3194613"/>
                  </a:cubicBezTo>
                  <a:cubicBezTo>
                    <a:pt x="4258386" y="3248782"/>
                    <a:pt x="4260252" y="3244259"/>
                    <a:pt x="4213185" y="3275636"/>
                  </a:cubicBezTo>
                  <a:cubicBezTo>
                    <a:pt x="4205469" y="3287211"/>
                    <a:pt x="4200899" y="3301670"/>
                    <a:pt x="4190036" y="3310360"/>
                  </a:cubicBezTo>
                  <a:cubicBezTo>
                    <a:pt x="4180509" y="3317982"/>
                    <a:pt x="4167378" y="3320125"/>
                    <a:pt x="4155312" y="3321935"/>
                  </a:cubicBezTo>
                  <a:cubicBezTo>
                    <a:pt x="4090000" y="3331732"/>
                    <a:pt x="4024132" y="3337368"/>
                    <a:pt x="3958542" y="3345084"/>
                  </a:cubicBezTo>
                  <a:cubicBezTo>
                    <a:pt x="3899476" y="3364773"/>
                    <a:pt x="3944269" y="3344090"/>
                    <a:pt x="3889094" y="3391383"/>
                  </a:cubicBezTo>
                  <a:cubicBezTo>
                    <a:pt x="3876672" y="3402030"/>
                    <a:pt x="3826392" y="3438787"/>
                    <a:pt x="3808071" y="3449256"/>
                  </a:cubicBezTo>
                  <a:cubicBezTo>
                    <a:pt x="3793090" y="3457817"/>
                    <a:pt x="3777205" y="3464689"/>
                    <a:pt x="3761772" y="3472405"/>
                  </a:cubicBezTo>
                  <a:cubicBezTo>
                    <a:pt x="3754056" y="3480122"/>
                    <a:pt x="3747981" y="3489940"/>
                    <a:pt x="3738623" y="3495555"/>
                  </a:cubicBezTo>
                  <a:cubicBezTo>
                    <a:pt x="3726006" y="3503126"/>
                    <a:pt x="3667235" y="3515951"/>
                    <a:pt x="3657600" y="3518704"/>
                  </a:cubicBezTo>
                  <a:cubicBezTo>
                    <a:pt x="3645869" y="3522056"/>
                    <a:pt x="3634891" y="3528159"/>
                    <a:pt x="3622876" y="3530279"/>
                  </a:cubicBezTo>
                  <a:cubicBezTo>
                    <a:pt x="3593522" y="3535459"/>
                    <a:pt x="3407949" y="3562072"/>
                    <a:pt x="3356658" y="3565003"/>
                  </a:cubicBezTo>
                  <a:cubicBezTo>
                    <a:pt x="3256434" y="3570730"/>
                    <a:pt x="3156031" y="3572720"/>
                    <a:pt x="3055717" y="3576578"/>
                  </a:cubicBezTo>
                  <a:cubicBezTo>
                    <a:pt x="2997843" y="3584294"/>
                    <a:pt x="2940219" y="3594192"/>
                    <a:pt x="2882096" y="3599727"/>
                  </a:cubicBezTo>
                  <a:cubicBezTo>
                    <a:pt x="2566524" y="3629781"/>
                    <a:pt x="2249593" y="3635812"/>
                    <a:pt x="1932972" y="3646026"/>
                  </a:cubicBezTo>
                  <a:cubicBezTo>
                    <a:pt x="1902106" y="3649884"/>
                    <a:pt x="1871364" y="3654905"/>
                    <a:pt x="1840375" y="3657600"/>
                  </a:cubicBezTo>
                  <a:cubicBezTo>
                    <a:pt x="1727298" y="3667433"/>
                    <a:pt x="1541351" y="3675445"/>
                    <a:pt x="1435261" y="3680750"/>
                  </a:cubicBezTo>
                  <a:cubicBezTo>
                    <a:pt x="1400537" y="3688466"/>
                    <a:pt x="1365598" y="3695272"/>
                    <a:pt x="1331089" y="3703899"/>
                  </a:cubicBezTo>
                  <a:cubicBezTo>
                    <a:pt x="1245496" y="3725297"/>
                    <a:pt x="1363422" y="3708849"/>
                    <a:pt x="1226917" y="3727049"/>
                  </a:cubicBezTo>
                  <a:cubicBezTo>
                    <a:pt x="1108001" y="3742904"/>
                    <a:pt x="1062545" y="3742164"/>
                    <a:pt x="925975" y="3750198"/>
                  </a:cubicBezTo>
                  <a:cubicBezTo>
                    <a:pt x="851695" y="3765055"/>
                    <a:pt x="873232" y="3761860"/>
                    <a:pt x="787079" y="3773347"/>
                  </a:cubicBezTo>
                  <a:cubicBezTo>
                    <a:pt x="756246" y="3777458"/>
                    <a:pt x="725562" y="3783679"/>
                    <a:pt x="694481" y="3784922"/>
                  </a:cubicBezTo>
                  <a:cubicBezTo>
                    <a:pt x="363787" y="3798150"/>
                    <a:pt x="274090" y="3796497"/>
                    <a:pt x="0" y="3796497"/>
                  </a:cubicBezTo>
                </a:path>
              </a:pathLst>
            </a:custGeom>
            <a:solidFill>
              <a:srgbClr val="B4D99E"/>
            </a:solidFill>
            <a:ln>
              <a:solidFill>
                <a:srgbClr val="B4D9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73" rtl="0" eaLnBrk="1" fontAlgn="auto" latinLnBrk="0" hangingPunct="1">
                <a:lnSpc>
                  <a:spcPct val="100000"/>
                </a:lnSpc>
                <a:spcBef>
                  <a:spcPts val="0"/>
                </a:spcBef>
                <a:spcAft>
                  <a:spcPts val="0"/>
                </a:spcAft>
                <a:buClrTx/>
                <a:buSzTx/>
                <a:buFontTx/>
                <a:buNone/>
                <a:tabLst/>
                <a:defRPr/>
              </a:pPr>
              <a:endParaRPr kumimoji="0" lang="en-US" sz="2167"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p:cNvSpPr txBox="1"/>
            <p:nvPr/>
          </p:nvSpPr>
          <p:spPr>
            <a:xfrm>
              <a:off x="1249682" y="4140518"/>
              <a:ext cx="2865119" cy="2880788"/>
            </a:xfrm>
            <a:prstGeom prst="rect">
              <a:avLst/>
            </a:prstGeom>
            <a:noFill/>
          </p:spPr>
          <p:txBody>
            <a:bodyPr wrap="square" rtlCol="0">
              <a:spAutoFit/>
            </a:bodyPr>
            <a:lstStyle/>
            <a:p>
              <a:pPr marL="0" marR="0" lvl="0" indent="0" algn="l" defTabSz="1088473"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a:ea typeface="+mn-ea"/>
                  <a:cs typeface="+mn-cs"/>
                </a:rPr>
                <a:t>Supporting Health in Our Communities</a:t>
              </a:r>
            </a:p>
          </p:txBody>
        </p:sp>
        <p:pic>
          <p:nvPicPr>
            <p:cNvPr id="14" name="Picture 13"/>
            <p:cNvPicPr>
              <a:picLocks noChangeAspect="1"/>
            </p:cNvPicPr>
            <p:nvPr/>
          </p:nvPicPr>
          <p:blipFill>
            <a:blip r:embed="rId3"/>
            <a:stretch>
              <a:fillRect/>
            </a:stretch>
          </p:blipFill>
          <p:spPr>
            <a:xfrm>
              <a:off x="385762" y="2058453"/>
              <a:ext cx="13573125" cy="5191125"/>
            </a:xfrm>
            <a:prstGeom prst="rect">
              <a:avLst/>
            </a:prstGeom>
          </p:spPr>
        </p:pic>
      </p:grpSp>
      <p:sp>
        <p:nvSpPr>
          <p:cNvPr id="5" name="Rounded Rectangle 4"/>
          <p:cNvSpPr/>
          <p:nvPr/>
        </p:nvSpPr>
        <p:spPr>
          <a:xfrm>
            <a:off x="279300" y="2972318"/>
            <a:ext cx="3679032" cy="14605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marL="0" marR="0" lvl="0" indent="0" algn="ctr" defTabSz="108847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rPr>
              <a:t>Promoting the </a:t>
            </a:r>
          </a:p>
          <a:p>
            <a:pPr marL="0" marR="0" lvl="0" indent="0" algn="ctr" defTabSz="108847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rPr>
              <a:t>Health Care Neighborhood</a:t>
            </a:r>
          </a:p>
        </p:txBody>
      </p:sp>
      <p:sp>
        <p:nvSpPr>
          <p:cNvPr id="10" name="Rectangle 9">
            <a:extLst>
              <a:ext uri="{FF2B5EF4-FFF2-40B4-BE49-F238E27FC236}">
                <a16:creationId xmlns:a16="http://schemas.microsoft.com/office/drawing/2014/main" id="{2BA8E958-D5CD-4327-8133-B87A6E344BC9}"/>
              </a:ext>
            </a:extLst>
          </p:cNvPr>
          <p:cNvSpPr/>
          <p:nvPr/>
        </p:nvSpPr>
        <p:spPr>
          <a:xfrm>
            <a:off x="240544" y="6442365"/>
            <a:ext cx="10936637" cy="40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Calibri" panose="020F0502020204030204" pitchFamily="34" charset="0"/>
                <a:cs typeface="Calibri" panose="020F0502020204030204" pitchFamily="34" charset="0"/>
              </a:rPr>
              <a:t>https://image.slidesharecdn.com/condolucihivupdate-170512201430/95/treatment-update-modernizing-the-hiv-care-delivery-model-14-638.jpg?cb=1494620178</a:t>
            </a:r>
          </a:p>
        </p:txBody>
      </p:sp>
      <p:sp>
        <p:nvSpPr>
          <p:cNvPr id="7" name="Rectangle: Rounded Corners 6">
            <a:extLst>
              <a:ext uri="{FF2B5EF4-FFF2-40B4-BE49-F238E27FC236}">
                <a16:creationId xmlns:a16="http://schemas.microsoft.com/office/drawing/2014/main" id="{2477E13A-B220-4DF4-9D03-5F24E057707F}"/>
              </a:ext>
            </a:extLst>
          </p:cNvPr>
          <p:cNvSpPr/>
          <p:nvPr/>
        </p:nvSpPr>
        <p:spPr>
          <a:xfrm>
            <a:off x="257072" y="4512289"/>
            <a:ext cx="3701260" cy="914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Integrated systems</a:t>
            </a:r>
          </a:p>
          <a:p>
            <a:pPr algn="ctr"/>
            <a:r>
              <a:rPr lang="en-US" sz="2200" dirty="0"/>
              <a:t>Integrated multi-disciplinary care teams</a:t>
            </a:r>
          </a:p>
        </p:txBody>
      </p:sp>
      <p:sp>
        <p:nvSpPr>
          <p:cNvPr id="11" name="Rectangle 10">
            <a:extLst>
              <a:ext uri="{FF2B5EF4-FFF2-40B4-BE49-F238E27FC236}">
                <a16:creationId xmlns:a16="http://schemas.microsoft.com/office/drawing/2014/main" id="{59EB0583-03A4-D490-2E32-B1B10B44B791}"/>
              </a:ext>
            </a:extLst>
          </p:cNvPr>
          <p:cNvSpPr/>
          <p:nvPr/>
        </p:nvSpPr>
        <p:spPr>
          <a:xfrm rot="19862104">
            <a:off x="7532945" y="4220422"/>
            <a:ext cx="1098006" cy="350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Home</a:t>
            </a:r>
          </a:p>
        </p:txBody>
      </p:sp>
    </p:spTree>
    <p:extLst>
      <p:ext uri="{BB962C8B-B14F-4D97-AF65-F5344CB8AC3E}">
        <p14:creationId xmlns:p14="http://schemas.microsoft.com/office/powerpoint/2010/main" val="198616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C21651-3D7B-1636-933C-7413CA7E406A}"/>
              </a:ext>
            </a:extLst>
          </p:cNvPr>
          <p:cNvSpPr>
            <a:spLocks noGrp="1"/>
          </p:cNvSpPr>
          <p:nvPr>
            <p:ph type="ftr" sz="quarter" idx="11"/>
          </p:nvPr>
        </p:nvSpPr>
        <p:spPr/>
        <p:txBody>
          <a:bodyPr/>
          <a:lstStyle/>
          <a:p>
            <a:r>
              <a:rPr lang="en-US"/>
              <a:t>© 2023 JHF, PRHI &amp; WHAMglobal</a:t>
            </a:r>
            <a:endParaRPr lang="en-US" dirty="0"/>
          </a:p>
        </p:txBody>
      </p:sp>
      <p:sp>
        <p:nvSpPr>
          <p:cNvPr id="3" name="Slide Number Placeholder 2">
            <a:extLst>
              <a:ext uri="{FF2B5EF4-FFF2-40B4-BE49-F238E27FC236}">
                <a16:creationId xmlns:a16="http://schemas.microsoft.com/office/drawing/2014/main" id="{83F92C80-85F4-6BED-10DB-74105397B28E}"/>
              </a:ext>
            </a:extLst>
          </p:cNvPr>
          <p:cNvSpPr>
            <a:spLocks noGrp="1"/>
          </p:cNvSpPr>
          <p:nvPr>
            <p:ph type="sldNum" sz="quarter" idx="12"/>
          </p:nvPr>
        </p:nvSpPr>
        <p:spPr/>
        <p:txBody>
          <a:bodyPr/>
          <a:lstStyle/>
          <a:p>
            <a:fld id="{E7000212-68E8-4E0F-BB6F-A6238CCAF7D0}" type="slidenum">
              <a:rPr lang="en-US" smtClean="0"/>
              <a:t>29</a:t>
            </a:fld>
            <a:endParaRPr lang="en-US" dirty="0"/>
          </a:p>
        </p:txBody>
      </p:sp>
      <p:graphicFrame>
        <p:nvGraphicFramePr>
          <p:cNvPr id="4" name="Content Placeholder 29">
            <a:extLst>
              <a:ext uri="{FF2B5EF4-FFF2-40B4-BE49-F238E27FC236}">
                <a16:creationId xmlns:a16="http://schemas.microsoft.com/office/drawing/2014/main" id="{C1467E3B-54EA-878A-8BEF-0CB9193A0306}"/>
              </a:ext>
            </a:extLst>
          </p:cNvPr>
          <p:cNvGraphicFramePr>
            <a:graphicFrameLocks/>
          </p:cNvGraphicFramePr>
          <p:nvPr>
            <p:extLst>
              <p:ext uri="{D42A27DB-BD31-4B8C-83A1-F6EECF244321}">
                <p14:modId xmlns:p14="http://schemas.microsoft.com/office/powerpoint/2010/main" val="3728960242"/>
              </p:ext>
            </p:extLst>
          </p:nvPr>
        </p:nvGraphicFramePr>
        <p:xfrm>
          <a:off x="3589012" y="1450266"/>
          <a:ext cx="4780209" cy="3957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C0EF6D14-8752-5374-3F42-40608ECF0C5F}"/>
              </a:ext>
            </a:extLst>
          </p:cNvPr>
          <p:cNvSpPr txBox="1">
            <a:spLocks/>
          </p:cNvSpPr>
          <p:nvPr/>
        </p:nvSpPr>
        <p:spPr>
          <a:xfrm>
            <a:off x="590643" y="1606412"/>
            <a:ext cx="4027867" cy="39403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D5628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1800" dirty="0"/>
              <a:t>How do we look at our roles ?</a:t>
            </a:r>
          </a:p>
          <a:p>
            <a:pPr fontAlgn="auto"/>
            <a:endParaRPr lang="en-US" sz="1800" dirty="0"/>
          </a:p>
        </p:txBody>
      </p:sp>
      <p:sp>
        <p:nvSpPr>
          <p:cNvPr id="6" name="Text Placeholder 21">
            <a:extLst>
              <a:ext uri="{FF2B5EF4-FFF2-40B4-BE49-F238E27FC236}">
                <a16:creationId xmlns:a16="http://schemas.microsoft.com/office/drawing/2014/main" id="{5508DC16-BB9D-C5EE-6746-682CCD25C57F}"/>
              </a:ext>
            </a:extLst>
          </p:cNvPr>
          <p:cNvSpPr txBox="1">
            <a:spLocks/>
          </p:cNvSpPr>
          <p:nvPr/>
        </p:nvSpPr>
        <p:spPr>
          <a:xfrm>
            <a:off x="1072675" y="4531839"/>
            <a:ext cx="2350537" cy="8758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D5628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1800" b="1"/>
              <a:t>Your place in the birthing biosphere</a:t>
            </a:r>
          </a:p>
          <a:p>
            <a:pPr fontAlgn="auto"/>
            <a:endParaRPr lang="en-US" sz="1800" b="1" dirty="0"/>
          </a:p>
        </p:txBody>
      </p:sp>
      <p:sp>
        <p:nvSpPr>
          <p:cNvPr id="7" name="Text Placeholder 5">
            <a:extLst>
              <a:ext uri="{FF2B5EF4-FFF2-40B4-BE49-F238E27FC236}">
                <a16:creationId xmlns:a16="http://schemas.microsoft.com/office/drawing/2014/main" id="{31AB5913-FC40-6166-72D6-C28C6104644A}"/>
              </a:ext>
            </a:extLst>
          </p:cNvPr>
          <p:cNvSpPr txBox="1">
            <a:spLocks/>
          </p:cNvSpPr>
          <p:nvPr/>
        </p:nvSpPr>
        <p:spPr>
          <a:xfrm>
            <a:off x="8981400" y="1606412"/>
            <a:ext cx="3380930" cy="37782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D5628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1800" dirty="0"/>
              <a:t>Starting point for everyone </a:t>
            </a:r>
          </a:p>
          <a:p>
            <a:pPr fontAlgn="auto"/>
            <a:endParaRPr lang="en-US" sz="1800" dirty="0"/>
          </a:p>
        </p:txBody>
      </p:sp>
      <p:sp>
        <p:nvSpPr>
          <p:cNvPr id="8" name="Text Placeholder 17">
            <a:extLst>
              <a:ext uri="{FF2B5EF4-FFF2-40B4-BE49-F238E27FC236}">
                <a16:creationId xmlns:a16="http://schemas.microsoft.com/office/drawing/2014/main" id="{01B4DC30-E3CE-4B8A-CFFB-23CE70C10442}"/>
              </a:ext>
            </a:extLst>
          </p:cNvPr>
          <p:cNvSpPr txBox="1">
            <a:spLocks/>
          </p:cNvSpPr>
          <p:nvPr/>
        </p:nvSpPr>
        <p:spPr>
          <a:xfrm>
            <a:off x="957467" y="2681863"/>
            <a:ext cx="3294220" cy="50992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D5628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1800" b="1"/>
              <a:t>Processes of how care is received, delivered and managed</a:t>
            </a:r>
          </a:p>
          <a:p>
            <a:pPr fontAlgn="auto"/>
            <a:endParaRPr lang="en-US" sz="1800" b="1" dirty="0"/>
          </a:p>
        </p:txBody>
      </p:sp>
      <p:sp>
        <p:nvSpPr>
          <p:cNvPr id="9" name="Text Placeholder 19">
            <a:extLst>
              <a:ext uri="{FF2B5EF4-FFF2-40B4-BE49-F238E27FC236}">
                <a16:creationId xmlns:a16="http://schemas.microsoft.com/office/drawing/2014/main" id="{3980EACF-118A-1234-000C-1B14607D0344}"/>
              </a:ext>
            </a:extLst>
          </p:cNvPr>
          <p:cNvSpPr txBox="1">
            <a:spLocks/>
          </p:cNvSpPr>
          <p:nvPr/>
        </p:nvSpPr>
        <p:spPr>
          <a:xfrm>
            <a:off x="8838447" y="2923546"/>
            <a:ext cx="2702569" cy="56957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D5628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1800" b="1"/>
              <a:t>Elements to show how we work differently </a:t>
            </a:r>
          </a:p>
          <a:p>
            <a:pPr fontAlgn="auto"/>
            <a:endParaRPr lang="en-US" sz="1800" b="1" dirty="0"/>
          </a:p>
        </p:txBody>
      </p:sp>
      <p:sp>
        <p:nvSpPr>
          <p:cNvPr id="10" name="Text Placeholder 23">
            <a:extLst>
              <a:ext uri="{FF2B5EF4-FFF2-40B4-BE49-F238E27FC236}">
                <a16:creationId xmlns:a16="http://schemas.microsoft.com/office/drawing/2014/main" id="{775A17BC-1AD2-9C5C-39CA-3D4D362F1C6F}"/>
              </a:ext>
            </a:extLst>
          </p:cNvPr>
          <p:cNvSpPr txBox="1">
            <a:spLocks/>
          </p:cNvSpPr>
          <p:nvPr/>
        </p:nvSpPr>
        <p:spPr>
          <a:xfrm>
            <a:off x="8494389" y="4734003"/>
            <a:ext cx="2342101" cy="44775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D5628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D5628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1800" b="1"/>
              <a:t>Our roles in addressing  maternal health inequities</a:t>
            </a:r>
          </a:p>
          <a:p>
            <a:pPr fontAlgn="auto"/>
            <a:endParaRPr lang="en-US" sz="1800" b="1" dirty="0"/>
          </a:p>
        </p:txBody>
      </p:sp>
      <p:sp>
        <p:nvSpPr>
          <p:cNvPr id="11" name="Title 1">
            <a:extLst>
              <a:ext uri="{FF2B5EF4-FFF2-40B4-BE49-F238E27FC236}">
                <a16:creationId xmlns:a16="http://schemas.microsoft.com/office/drawing/2014/main" id="{197EA404-3C9E-0C5F-25F7-7A3706FC93F4}"/>
              </a:ext>
            </a:extLst>
          </p:cNvPr>
          <p:cNvSpPr txBox="1">
            <a:spLocks/>
          </p:cNvSpPr>
          <p:nvPr/>
        </p:nvSpPr>
        <p:spPr>
          <a:xfrm>
            <a:off x="181028" y="360458"/>
            <a:ext cx="10655462" cy="694171"/>
          </a:xfrm>
          <a:prstGeom prst="rect">
            <a:avLst/>
          </a:prstGeom>
        </p:spPr>
        <p:txBody>
          <a:bodyPr anchor="t">
            <a:normAutofit fontScale="90000"/>
          </a:bodyPr>
          <a:lstStyle>
            <a:lvl1pPr algn="l" defTabSz="914400" rtl="0" eaLnBrk="1" latinLnBrk="0" hangingPunct="1">
              <a:lnSpc>
                <a:spcPct val="85000"/>
              </a:lnSpc>
              <a:spcBef>
                <a:spcPct val="0"/>
              </a:spcBef>
              <a:buNone/>
              <a:defRPr sz="4800" kern="1200" spc="-50" baseline="0">
                <a:solidFill>
                  <a:srgbClr val="1B75BC"/>
                </a:solidFill>
                <a:latin typeface="+mj-lt"/>
                <a:ea typeface="+mj-ea"/>
                <a:cs typeface="+mj-cs"/>
              </a:defRPr>
            </a:lvl1pPr>
          </a:lstStyle>
          <a:p>
            <a:pPr algn="ctr" fontAlgn="auto">
              <a:spcAft>
                <a:spcPts val="0"/>
              </a:spcAft>
            </a:pPr>
            <a:r>
              <a:rPr lang="en-US" dirty="0"/>
              <a:t>Visualizing the Work: Maternal Care Community</a:t>
            </a:r>
          </a:p>
        </p:txBody>
      </p:sp>
    </p:spTree>
    <p:extLst>
      <p:ext uri="{BB962C8B-B14F-4D97-AF65-F5344CB8AC3E}">
        <p14:creationId xmlns:p14="http://schemas.microsoft.com/office/powerpoint/2010/main" val="2582977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sz="3200" b="1" dirty="0">
                <a:solidFill>
                  <a:srgbClr val="D56283"/>
                </a:solidFill>
              </a:rPr>
              <a:t>No members </a:t>
            </a:r>
            <a:r>
              <a:rPr lang="en-US" sz="3200" dirty="0"/>
              <a:t>of the planning committee, speakers, presenters, authors, content reviewers and/or anyone else in a position to control the content of this education activity </a:t>
            </a:r>
            <a:r>
              <a:rPr lang="en-US" sz="3200" b="1" dirty="0">
                <a:solidFill>
                  <a:srgbClr val="D56283"/>
                </a:solidFill>
              </a:rPr>
              <a:t>have relevant financial relationships</a:t>
            </a:r>
            <a:r>
              <a:rPr lang="en-US" sz="3200" b="1" dirty="0"/>
              <a:t> </a:t>
            </a:r>
            <a:r>
              <a:rPr lang="en-US" sz="3200" dirty="0"/>
              <a:t>with any entity producing, marketing, re-selling, or distributing health care goods or services, used on, or consumed by, patients to disclose.</a:t>
            </a:r>
            <a:endParaRPr lang="en-US" sz="3200" b="1" dirty="0"/>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rPr>
              <a:t>© 2022 JHF, PRHI &amp; WHAMglobal</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250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286343" y="1305313"/>
            <a:ext cx="5936970" cy="1334850"/>
          </a:xfrm>
          <a:solidFill>
            <a:schemeClr val="bg1"/>
          </a:solidFill>
        </p:spPr>
        <p:txBody>
          <a:bodyPr>
            <a:noAutofit/>
          </a:bodyPr>
          <a:lstStyle/>
          <a:p>
            <a:r>
              <a:rPr lang="en-US" sz="2800" dirty="0">
                <a:solidFill>
                  <a:srgbClr val="C00000"/>
                </a:solidFill>
                <a:latin typeface="Franklin Gothic Medium" panose="020B0603020102020204" pitchFamily="34" charset="0"/>
                <a:cs typeface="Calibri" panose="020F0502020204030204" pitchFamily="34" charset="0"/>
              </a:rPr>
              <a:t>Problems are solved one step at a time – each attempt gets you closer to success</a:t>
            </a:r>
            <a:endParaRPr lang="en-US" sz="2400" dirty="0">
              <a:solidFill>
                <a:srgbClr val="C00000"/>
              </a:solidFill>
              <a:latin typeface="Franklin Gothic Medium" panose="020B0603020102020204" pitchFamily="34" charset="0"/>
              <a:cs typeface="Calibri" panose="020F0502020204030204" pitchFamily="34" charset="0"/>
            </a:endParaRPr>
          </a:p>
        </p:txBody>
      </p:sp>
      <p:sp>
        <p:nvSpPr>
          <p:cNvPr id="465938" name="AutoShape 18"/>
          <p:cNvSpPr>
            <a:spLocks noChangeArrowheads="1"/>
          </p:cNvSpPr>
          <p:nvPr/>
        </p:nvSpPr>
        <p:spPr bwMode="auto">
          <a:xfrm>
            <a:off x="8157653" y="2698629"/>
            <a:ext cx="1981200" cy="1428750"/>
          </a:xfrm>
          <a:prstGeom prst="star5">
            <a:avLst/>
          </a:prstGeom>
          <a:gradFill rotWithShape="0">
            <a:gsLst>
              <a:gs pos="0">
                <a:srgbClr val="FFFFCC"/>
              </a:gs>
              <a:gs pos="100000">
                <a:srgbClr val="FFCC00"/>
              </a:gs>
            </a:gsLst>
            <a:path path="shape">
              <a:fillToRect l="50000" t="50000" r="50000" b="50000"/>
            </a:path>
          </a:gradFill>
          <a:ln w="38100">
            <a:solidFill>
              <a:schemeClr val="tx1"/>
            </a:solid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940" name="Line 4"/>
          <p:cNvSpPr>
            <a:spLocks noChangeShapeType="1"/>
          </p:cNvSpPr>
          <p:nvPr/>
        </p:nvSpPr>
        <p:spPr bwMode="auto">
          <a:xfrm rot="375359" flipV="1">
            <a:off x="3474576" y="2802150"/>
            <a:ext cx="5405437" cy="2340769"/>
          </a:xfrm>
          <a:prstGeom prst="line">
            <a:avLst/>
          </a:prstGeom>
          <a:noFill/>
          <a:ln w="9525">
            <a:noFill/>
            <a:round/>
            <a:headEnd/>
            <a:tailEnd/>
          </a:ln>
        </p:spPr>
        <p:txBody>
          <a:bodyPr lIns="92073" tIns="46037" rIns="92073" bIns="4603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941" name="Line 5"/>
          <p:cNvSpPr>
            <a:spLocks noChangeShapeType="1"/>
          </p:cNvSpPr>
          <p:nvPr/>
        </p:nvSpPr>
        <p:spPr bwMode="auto">
          <a:xfrm rot="375359" flipV="1">
            <a:off x="3506338" y="3306608"/>
            <a:ext cx="5169625" cy="2036108"/>
          </a:xfrm>
          <a:prstGeom prst="line">
            <a:avLst/>
          </a:prstGeom>
          <a:noFill/>
          <a:ln w="3175">
            <a:solidFill>
              <a:schemeClr val="tx1"/>
            </a:solidFill>
            <a:round/>
            <a:headEnd/>
            <a:tailEnd/>
          </a:ln>
        </p:spPr>
        <p:txBody>
          <a:bodyPr lIns="92073" tIns="46037" rIns="92073" bIns="4603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5928" name="Arc 8"/>
          <p:cNvSpPr>
            <a:spLocks/>
          </p:cNvSpPr>
          <p:nvPr/>
        </p:nvSpPr>
        <p:spPr bwMode="auto">
          <a:xfrm rot="16074826">
            <a:off x="4425530" y="3502917"/>
            <a:ext cx="925115" cy="1935431"/>
          </a:xfrm>
          <a:custGeom>
            <a:avLst/>
            <a:gdLst>
              <a:gd name="T0" fmla="*/ 0 w 21600"/>
              <a:gd name="T1" fmla="*/ 0 h 37527"/>
              <a:gd name="T2" fmla="*/ 2147483647 w 21600"/>
              <a:gd name="T3" fmla="*/ 2147483647 h 37527"/>
              <a:gd name="T4" fmla="*/ 0 w 21600"/>
              <a:gd name="T5" fmla="*/ 2147483647 h 37527"/>
              <a:gd name="T6" fmla="*/ 0 60000 65536"/>
              <a:gd name="T7" fmla="*/ 0 60000 65536"/>
              <a:gd name="T8" fmla="*/ 0 60000 65536"/>
              <a:gd name="T9" fmla="*/ 0 w 21600"/>
              <a:gd name="T10" fmla="*/ 0 h 37527"/>
              <a:gd name="T11" fmla="*/ 21600 w 21600"/>
              <a:gd name="T12" fmla="*/ 37527 h 37527"/>
            </a:gdLst>
            <a:ahLst/>
            <a:cxnLst>
              <a:cxn ang="T6">
                <a:pos x="T0" y="T1"/>
              </a:cxn>
              <a:cxn ang="T7">
                <a:pos x="T2" y="T3"/>
              </a:cxn>
              <a:cxn ang="T8">
                <a:pos x="T4" y="T5"/>
              </a:cxn>
            </a:cxnLst>
            <a:rect l="T9" t="T10" r="T11" b="T12"/>
            <a:pathLst>
              <a:path w="21600" h="37527" fill="none" extrusionOk="0">
                <a:moveTo>
                  <a:pt x="-1" y="0"/>
                </a:moveTo>
                <a:cubicBezTo>
                  <a:pt x="11929" y="0"/>
                  <a:pt x="21600" y="9670"/>
                  <a:pt x="21600" y="21600"/>
                </a:cubicBezTo>
                <a:cubicBezTo>
                  <a:pt x="21600" y="27656"/>
                  <a:pt x="19056" y="33435"/>
                  <a:pt x="14590" y="37526"/>
                </a:cubicBezTo>
              </a:path>
              <a:path w="21600" h="37527" stroke="0" extrusionOk="0">
                <a:moveTo>
                  <a:pt x="-1" y="0"/>
                </a:moveTo>
                <a:cubicBezTo>
                  <a:pt x="11929" y="0"/>
                  <a:pt x="21600" y="9670"/>
                  <a:pt x="21600" y="21600"/>
                </a:cubicBezTo>
                <a:cubicBezTo>
                  <a:pt x="21600" y="27656"/>
                  <a:pt x="19056" y="33435"/>
                  <a:pt x="14590" y="37526"/>
                </a:cubicBezTo>
                <a:lnTo>
                  <a:pt x="0" y="21600"/>
                </a:lnTo>
                <a:close/>
              </a:path>
            </a:pathLst>
          </a:custGeom>
          <a:noFill/>
          <a:ln w="3175">
            <a:solidFill>
              <a:schemeClr val="tx1"/>
            </a:solidFill>
            <a:round/>
            <a:headEnd/>
            <a:tailEnd/>
          </a:ln>
        </p:spPr>
        <p:txBody>
          <a:bodyPr wrap="none" lIns="92073" tIns="46037" rIns="92073" bIns="4603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5929" name="Arc 9"/>
          <p:cNvSpPr>
            <a:spLocks/>
          </p:cNvSpPr>
          <p:nvPr/>
        </p:nvSpPr>
        <p:spPr bwMode="auto">
          <a:xfrm rot="16074826">
            <a:off x="6330413" y="3509593"/>
            <a:ext cx="547688" cy="1053340"/>
          </a:xfrm>
          <a:custGeom>
            <a:avLst/>
            <a:gdLst>
              <a:gd name="T0" fmla="*/ 0 w 21600"/>
              <a:gd name="T1" fmla="*/ 0 h 37527"/>
              <a:gd name="T2" fmla="*/ 2147483647 w 21600"/>
              <a:gd name="T3" fmla="*/ 2147483647 h 37527"/>
              <a:gd name="T4" fmla="*/ 0 w 21600"/>
              <a:gd name="T5" fmla="*/ 2147483647 h 37527"/>
              <a:gd name="T6" fmla="*/ 0 60000 65536"/>
              <a:gd name="T7" fmla="*/ 0 60000 65536"/>
              <a:gd name="T8" fmla="*/ 0 60000 65536"/>
              <a:gd name="T9" fmla="*/ 0 w 21600"/>
              <a:gd name="T10" fmla="*/ 0 h 37527"/>
              <a:gd name="T11" fmla="*/ 21600 w 21600"/>
              <a:gd name="T12" fmla="*/ 37527 h 37527"/>
            </a:gdLst>
            <a:ahLst/>
            <a:cxnLst>
              <a:cxn ang="T6">
                <a:pos x="T0" y="T1"/>
              </a:cxn>
              <a:cxn ang="T7">
                <a:pos x="T2" y="T3"/>
              </a:cxn>
              <a:cxn ang="T8">
                <a:pos x="T4" y="T5"/>
              </a:cxn>
            </a:cxnLst>
            <a:rect l="T9" t="T10" r="T11" b="T12"/>
            <a:pathLst>
              <a:path w="21600" h="37527" fill="none" extrusionOk="0">
                <a:moveTo>
                  <a:pt x="-1" y="0"/>
                </a:moveTo>
                <a:cubicBezTo>
                  <a:pt x="11929" y="0"/>
                  <a:pt x="21600" y="9670"/>
                  <a:pt x="21600" y="21600"/>
                </a:cubicBezTo>
                <a:cubicBezTo>
                  <a:pt x="21600" y="27656"/>
                  <a:pt x="19056" y="33435"/>
                  <a:pt x="14590" y="37526"/>
                </a:cubicBezTo>
              </a:path>
              <a:path w="21600" h="37527" stroke="0" extrusionOk="0">
                <a:moveTo>
                  <a:pt x="-1" y="0"/>
                </a:moveTo>
                <a:cubicBezTo>
                  <a:pt x="11929" y="0"/>
                  <a:pt x="21600" y="9670"/>
                  <a:pt x="21600" y="21600"/>
                </a:cubicBezTo>
                <a:cubicBezTo>
                  <a:pt x="21600" y="27656"/>
                  <a:pt x="19056" y="33435"/>
                  <a:pt x="14590" y="37526"/>
                </a:cubicBezTo>
                <a:lnTo>
                  <a:pt x="0" y="21600"/>
                </a:lnTo>
                <a:close/>
              </a:path>
            </a:pathLst>
          </a:custGeom>
          <a:noFill/>
          <a:ln w="3175">
            <a:solidFill>
              <a:schemeClr val="tx1"/>
            </a:solidFill>
            <a:round/>
            <a:headEnd/>
            <a:tailEnd/>
          </a:ln>
        </p:spPr>
        <p:txBody>
          <a:bodyPr wrap="none" lIns="92073" tIns="46037" rIns="92073" bIns="4603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5930" name="Arc 10"/>
          <p:cNvSpPr>
            <a:spLocks/>
          </p:cNvSpPr>
          <p:nvPr/>
        </p:nvSpPr>
        <p:spPr bwMode="auto">
          <a:xfrm rot="16074826">
            <a:off x="7631219" y="3454466"/>
            <a:ext cx="301365" cy="617513"/>
          </a:xfrm>
          <a:custGeom>
            <a:avLst/>
            <a:gdLst>
              <a:gd name="T0" fmla="*/ 0 w 21600"/>
              <a:gd name="T1" fmla="*/ 0 h 37527"/>
              <a:gd name="T2" fmla="*/ 2147483647 w 21600"/>
              <a:gd name="T3" fmla="*/ 2147483647 h 37527"/>
              <a:gd name="T4" fmla="*/ 0 w 21600"/>
              <a:gd name="T5" fmla="*/ 2147483647 h 37527"/>
              <a:gd name="T6" fmla="*/ 0 60000 65536"/>
              <a:gd name="T7" fmla="*/ 0 60000 65536"/>
              <a:gd name="T8" fmla="*/ 0 60000 65536"/>
              <a:gd name="T9" fmla="*/ 0 w 21600"/>
              <a:gd name="T10" fmla="*/ 0 h 37527"/>
              <a:gd name="T11" fmla="*/ 21600 w 21600"/>
              <a:gd name="T12" fmla="*/ 37527 h 37527"/>
            </a:gdLst>
            <a:ahLst/>
            <a:cxnLst>
              <a:cxn ang="T6">
                <a:pos x="T0" y="T1"/>
              </a:cxn>
              <a:cxn ang="T7">
                <a:pos x="T2" y="T3"/>
              </a:cxn>
              <a:cxn ang="T8">
                <a:pos x="T4" y="T5"/>
              </a:cxn>
            </a:cxnLst>
            <a:rect l="T9" t="T10" r="T11" b="T12"/>
            <a:pathLst>
              <a:path w="21600" h="37527" fill="none" extrusionOk="0">
                <a:moveTo>
                  <a:pt x="-1" y="0"/>
                </a:moveTo>
                <a:cubicBezTo>
                  <a:pt x="11929" y="0"/>
                  <a:pt x="21600" y="9670"/>
                  <a:pt x="21600" y="21600"/>
                </a:cubicBezTo>
                <a:cubicBezTo>
                  <a:pt x="21600" y="27656"/>
                  <a:pt x="19056" y="33435"/>
                  <a:pt x="14590" y="37526"/>
                </a:cubicBezTo>
              </a:path>
              <a:path w="21600" h="37527" stroke="0" extrusionOk="0">
                <a:moveTo>
                  <a:pt x="-1" y="0"/>
                </a:moveTo>
                <a:cubicBezTo>
                  <a:pt x="11929" y="0"/>
                  <a:pt x="21600" y="9670"/>
                  <a:pt x="21600" y="21600"/>
                </a:cubicBezTo>
                <a:cubicBezTo>
                  <a:pt x="21600" y="27656"/>
                  <a:pt x="19056" y="33435"/>
                  <a:pt x="14590" y="37526"/>
                </a:cubicBezTo>
                <a:lnTo>
                  <a:pt x="0" y="21600"/>
                </a:lnTo>
                <a:close/>
              </a:path>
            </a:pathLst>
          </a:custGeom>
          <a:noFill/>
          <a:ln w="3175">
            <a:solidFill>
              <a:schemeClr val="tx1"/>
            </a:solidFill>
            <a:round/>
            <a:headEnd/>
            <a:tailEnd/>
          </a:ln>
        </p:spPr>
        <p:txBody>
          <a:bodyPr wrap="none" lIns="92073" tIns="46037" rIns="92073" bIns="4603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5931" name="Text Box 11"/>
          <p:cNvSpPr txBox="1">
            <a:spLocks noChangeArrowheads="1"/>
          </p:cNvSpPr>
          <p:nvPr/>
        </p:nvSpPr>
        <p:spPr bwMode="auto">
          <a:xfrm rot="20222903">
            <a:off x="4071137" y="3508492"/>
            <a:ext cx="1873251" cy="425374"/>
          </a:xfrm>
          <a:prstGeom prst="rect">
            <a:avLst/>
          </a:prstGeom>
          <a:noFill/>
          <a:ln w="9525" algn="ctr">
            <a:noFill/>
            <a:miter lim="800000"/>
            <a:headEnd/>
            <a:tailEnd/>
          </a:ln>
        </p:spPr>
        <p:txBody>
          <a:bodyPr lIns="92073" tIns="46037" rIns="92073" bIns="46037">
            <a:spAutoFit/>
          </a:bodyPr>
          <a:lstStyle/>
          <a:p>
            <a:pPr marL="342892" marR="0" lvl="0" indent="-342892" algn="l" defTabSz="914400" rtl="0" eaLnBrk="0" fontAlgn="base" latinLnBrk="0" hangingPunct="0">
              <a:lnSpc>
                <a:spcPct val="90000"/>
              </a:lnSpc>
              <a:spcBef>
                <a:spcPct val="50000"/>
              </a:spcBef>
              <a:spcAft>
                <a:spcPct val="0"/>
              </a:spcAft>
              <a:buClr>
                <a:srgbClr val="0000FF"/>
              </a:buClr>
              <a:buSzPct val="75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PDSA</a:t>
            </a:r>
          </a:p>
        </p:txBody>
      </p:sp>
      <p:sp>
        <p:nvSpPr>
          <p:cNvPr id="465932" name="Text Box 12"/>
          <p:cNvSpPr txBox="1">
            <a:spLocks noChangeArrowheads="1"/>
          </p:cNvSpPr>
          <p:nvPr/>
        </p:nvSpPr>
        <p:spPr bwMode="auto">
          <a:xfrm rot="20222903">
            <a:off x="5935019" y="3152975"/>
            <a:ext cx="1873251" cy="425374"/>
          </a:xfrm>
          <a:prstGeom prst="rect">
            <a:avLst/>
          </a:prstGeom>
          <a:noFill/>
          <a:ln w="9525" algn="ctr">
            <a:noFill/>
            <a:miter lim="800000"/>
            <a:headEnd/>
            <a:tailEnd/>
          </a:ln>
        </p:spPr>
        <p:txBody>
          <a:bodyPr lIns="92073" tIns="46037" rIns="92073" bIns="46037">
            <a:spAutoFit/>
          </a:bodyPr>
          <a:lstStyle/>
          <a:p>
            <a:pPr marL="342892" marR="0" lvl="0" indent="-342892" algn="l" defTabSz="914400" rtl="0" eaLnBrk="0" fontAlgn="base" latinLnBrk="0" hangingPunct="0">
              <a:lnSpc>
                <a:spcPct val="90000"/>
              </a:lnSpc>
              <a:spcBef>
                <a:spcPct val="50000"/>
              </a:spcBef>
              <a:spcAft>
                <a:spcPct val="0"/>
              </a:spcAft>
              <a:buClr>
                <a:srgbClr val="0000FF"/>
              </a:buClr>
              <a:buSzPct val="75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PDSA</a:t>
            </a:r>
          </a:p>
        </p:txBody>
      </p:sp>
      <p:sp>
        <p:nvSpPr>
          <p:cNvPr id="465933" name="Text Box 13"/>
          <p:cNvSpPr txBox="1">
            <a:spLocks noChangeArrowheads="1"/>
          </p:cNvSpPr>
          <p:nvPr/>
        </p:nvSpPr>
        <p:spPr bwMode="auto">
          <a:xfrm rot="20222903">
            <a:off x="7106800" y="3084202"/>
            <a:ext cx="1873251" cy="425374"/>
          </a:xfrm>
          <a:prstGeom prst="rect">
            <a:avLst/>
          </a:prstGeom>
          <a:noFill/>
          <a:ln w="9525" algn="ctr">
            <a:noFill/>
            <a:miter lim="800000"/>
            <a:headEnd/>
            <a:tailEnd/>
          </a:ln>
        </p:spPr>
        <p:txBody>
          <a:bodyPr lIns="92073" tIns="46037" rIns="92073" bIns="46037">
            <a:spAutoFit/>
          </a:bodyPr>
          <a:lstStyle/>
          <a:p>
            <a:pPr marL="342892" marR="0" lvl="0" indent="-342892" algn="l" defTabSz="914400" rtl="0" eaLnBrk="0" fontAlgn="base" latinLnBrk="0" hangingPunct="0">
              <a:lnSpc>
                <a:spcPct val="90000"/>
              </a:lnSpc>
              <a:spcBef>
                <a:spcPct val="50000"/>
              </a:spcBef>
              <a:spcAft>
                <a:spcPct val="0"/>
              </a:spcAft>
              <a:buClr>
                <a:srgbClr val="0000FF"/>
              </a:buClr>
              <a:buSzPct val="75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PDSA</a:t>
            </a:r>
          </a:p>
        </p:txBody>
      </p:sp>
      <p:sp>
        <p:nvSpPr>
          <p:cNvPr id="39952" name="Text Box 20"/>
          <p:cNvSpPr txBox="1">
            <a:spLocks noChangeArrowheads="1"/>
          </p:cNvSpPr>
          <p:nvPr/>
        </p:nvSpPr>
        <p:spPr bwMode="auto">
          <a:xfrm>
            <a:off x="8677039" y="3236658"/>
            <a:ext cx="923069" cy="461663"/>
          </a:xfrm>
          <a:prstGeom prst="rect">
            <a:avLst/>
          </a:prstGeom>
          <a:noFill/>
          <a:ln w="9525">
            <a:noFill/>
            <a:miter lim="800000"/>
            <a:headEnd/>
            <a:tailEnd/>
          </a:ln>
        </p:spPr>
        <p:txBody>
          <a:bodyPr wrap="none" lIns="91438" tIns="45719" rIns="91438" bIns="4571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IDEAL</a:t>
            </a:r>
          </a:p>
        </p:txBody>
      </p:sp>
      <p:sp>
        <p:nvSpPr>
          <p:cNvPr id="20" name="AutoShape 16"/>
          <p:cNvSpPr>
            <a:spLocks noChangeArrowheads="1"/>
          </p:cNvSpPr>
          <p:nvPr/>
        </p:nvSpPr>
        <p:spPr bwMode="auto">
          <a:xfrm rot="375359">
            <a:off x="3793832" y="4708275"/>
            <a:ext cx="477625" cy="299301"/>
          </a:xfrm>
          <a:prstGeom prst="irregularSeal1">
            <a:avLst/>
          </a:prstGeom>
          <a:gradFill rotWithShape="1">
            <a:gsLst>
              <a:gs pos="0">
                <a:srgbClr val="FF9999"/>
              </a:gs>
              <a:gs pos="100000">
                <a:srgbClr val="A50021"/>
              </a:gs>
            </a:gsLst>
            <a:path path="shape">
              <a:fillToRect l="50000" t="50000" r="50000" b="50000"/>
            </a:path>
          </a:gradFill>
          <a:ln w="3175" algn="ctr">
            <a:solidFill>
              <a:schemeClr val="tx1"/>
            </a:solidFill>
            <a:miter lim="800000"/>
            <a:headEnd/>
            <a:tailEnd/>
          </a:ln>
        </p:spPr>
        <p:txBody>
          <a:bodyPr wrap="none" lIns="92073" tIns="46037" rIns="92073" bIns="46037" anchor="ctr"/>
          <a:lstStyle/>
          <a:p>
            <a:pPr marL="342892" marR="0" lvl="0" indent="-342892" algn="ctr" defTabSz="914400" rtl="0" eaLnBrk="0" fontAlgn="base" latinLnBrk="0" hangingPunct="0">
              <a:lnSpc>
                <a:spcPct val="90000"/>
              </a:lnSpc>
              <a:spcBef>
                <a:spcPct val="20000"/>
              </a:spcBef>
              <a:spcAft>
                <a:spcPct val="0"/>
              </a:spcAft>
              <a:buClr>
                <a:srgbClr val="0000FF"/>
              </a:buClr>
              <a:buSzPct val="75000"/>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Cloud Callout 3"/>
          <p:cNvSpPr/>
          <p:nvPr/>
        </p:nvSpPr>
        <p:spPr>
          <a:xfrm rot="375359">
            <a:off x="5649445" y="4279085"/>
            <a:ext cx="413897" cy="277778"/>
          </a:xfrm>
          <a:prstGeom prst="cloud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AutoShape 16"/>
          <p:cNvSpPr>
            <a:spLocks noChangeArrowheads="1"/>
          </p:cNvSpPr>
          <p:nvPr/>
        </p:nvSpPr>
        <p:spPr bwMode="auto">
          <a:xfrm rot="375359">
            <a:off x="5934546" y="4144796"/>
            <a:ext cx="477625" cy="299301"/>
          </a:xfrm>
          <a:prstGeom prst="irregularSeal1">
            <a:avLst/>
          </a:prstGeom>
          <a:gradFill rotWithShape="1">
            <a:gsLst>
              <a:gs pos="0">
                <a:srgbClr val="FF9999"/>
              </a:gs>
              <a:gs pos="100000">
                <a:srgbClr val="A50021"/>
              </a:gs>
            </a:gsLst>
            <a:path path="shape">
              <a:fillToRect l="50000" t="50000" r="50000" b="50000"/>
            </a:path>
          </a:gradFill>
          <a:ln w="3175" algn="ctr">
            <a:solidFill>
              <a:schemeClr val="tx1"/>
            </a:solidFill>
            <a:miter lim="800000"/>
            <a:headEnd/>
            <a:tailEnd/>
          </a:ln>
        </p:spPr>
        <p:txBody>
          <a:bodyPr wrap="none" lIns="92073" tIns="46037" rIns="92073" bIns="46037" anchor="ctr"/>
          <a:lstStyle/>
          <a:p>
            <a:pPr marL="342892" marR="0" lvl="0" indent="-342892" algn="ctr" defTabSz="914400" rtl="0" eaLnBrk="0" fontAlgn="base" latinLnBrk="0" hangingPunct="0">
              <a:lnSpc>
                <a:spcPct val="90000"/>
              </a:lnSpc>
              <a:spcBef>
                <a:spcPct val="20000"/>
              </a:spcBef>
              <a:spcAft>
                <a:spcPct val="0"/>
              </a:spcAft>
              <a:buClr>
                <a:srgbClr val="0000FF"/>
              </a:buClr>
              <a:buSzPct val="75000"/>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23" name="Cloud Callout 22"/>
          <p:cNvSpPr/>
          <p:nvPr/>
        </p:nvSpPr>
        <p:spPr>
          <a:xfrm rot="375359">
            <a:off x="6933598" y="3937292"/>
            <a:ext cx="413897" cy="277778"/>
          </a:xfrm>
          <a:prstGeom prst="cloud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AutoShape 16"/>
          <p:cNvSpPr>
            <a:spLocks noChangeArrowheads="1"/>
          </p:cNvSpPr>
          <p:nvPr/>
        </p:nvSpPr>
        <p:spPr bwMode="auto">
          <a:xfrm rot="375359">
            <a:off x="7240024" y="3775395"/>
            <a:ext cx="477625" cy="299301"/>
          </a:xfrm>
          <a:prstGeom prst="irregularSeal1">
            <a:avLst/>
          </a:prstGeom>
          <a:gradFill rotWithShape="1">
            <a:gsLst>
              <a:gs pos="0">
                <a:srgbClr val="FF9999"/>
              </a:gs>
              <a:gs pos="100000">
                <a:srgbClr val="A50021"/>
              </a:gs>
            </a:gsLst>
            <a:path path="shape">
              <a:fillToRect l="50000" t="50000" r="50000" b="50000"/>
            </a:path>
          </a:gradFill>
          <a:ln w="3175" algn="ctr">
            <a:solidFill>
              <a:schemeClr val="tx1"/>
            </a:solidFill>
            <a:miter lim="800000"/>
            <a:headEnd/>
            <a:tailEnd/>
          </a:ln>
        </p:spPr>
        <p:txBody>
          <a:bodyPr wrap="none" lIns="92073" tIns="46037" rIns="92073" bIns="46037" anchor="ctr"/>
          <a:lstStyle/>
          <a:p>
            <a:pPr marL="342892" marR="0" lvl="0" indent="-342892" algn="ctr" defTabSz="914400" rtl="0" eaLnBrk="0" fontAlgn="base" latinLnBrk="0" hangingPunct="0">
              <a:lnSpc>
                <a:spcPct val="90000"/>
              </a:lnSpc>
              <a:spcBef>
                <a:spcPct val="20000"/>
              </a:spcBef>
              <a:spcAft>
                <a:spcPct val="0"/>
              </a:spcAft>
              <a:buClr>
                <a:srgbClr val="0000FF"/>
              </a:buClr>
              <a:buSzPct val="75000"/>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25" name="Cloud Callout 24"/>
          <p:cNvSpPr/>
          <p:nvPr/>
        </p:nvSpPr>
        <p:spPr>
          <a:xfrm rot="375359">
            <a:off x="8021823" y="3616065"/>
            <a:ext cx="413897" cy="277778"/>
          </a:xfrm>
          <a:prstGeom prst="cloud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AutoShape 16"/>
          <p:cNvSpPr>
            <a:spLocks noChangeArrowheads="1"/>
          </p:cNvSpPr>
          <p:nvPr/>
        </p:nvSpPr>
        <p:spPr bwMode="auto">
          <a:xfrm>
            <a:off x="1624740" y="4154071"/>
            <a:ext cx="2220135" cy="1829324"/>
          </a:xfrm>
          <a:prstGeom prst="irregularSeal1">
            <a:avLst/>
          </a:prstGeom>
          <a:solidFill>
            <a:srgbClr val="EF8594"/>
          </a:solidFill>
          <a:ln w="38100" algn="ctr">
            <a:solidFill>
              <a:srgbClr val="FF0000"/>
            </a:solidFill>
            <a:miter lim="800000"/>
            <a:headEnd/>
            <a:tailEnd/>
          </a:ln>
        </p:spPr>
        <p:txBody>
          <a:bodyPr wrap="none" lIns="92073" tIns="46037" rIns="92073" bIns="46037" anchor="ctr"/>
          <a:lstStyle/>
          <a:p>
            <a:pPr marL="342892" marR="0" lvl="0" indent="-342892" algn="ctr" defTabSz="914400" rtl="0" eaLnBrk="0" fontAlgn="base" latinLnBrk="0" hangingPunct="0">
              <a:lnSpc>
                <a:spcPct val="90000"/>
              </a:lnSpc>
              <a:spcBef>
                <a:spcPct val="20000"/>
              </a:spcBef>
              <a:spcAft>
                <a:spcPct val="0"/>
              </a:spcAft>
              <a:buClr>
                <a:srgbClr val="0000FF"/>
              </a:buClr>
              <a:buSzPct val="75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Current</a:t>
            </a:r>
          </a:p>
          <a:p>
            <a:pPr marL="342892" marR="0" lvl="0" indent="-342892" algn="ctr" defTabSz="914400" rtl="0" eaLnBrk="0" fontAlgn="base" latinLnBrk="0" hangingPunct="0">
              <a:lnSpc>
                <a:spcPct val="90000"/>
              </a:lnSpc>
              <a:spcBef>
                <a:spcPct val="20000"/>
              </a:spcBef>
              <a:spcAft>
                <a:spcPct val="0"/>
              </a:spcAft>
              <a:buClr>
                <a:srgbClr val="0000FF"/>
              </a:buClr>
              <a:buSzPct val="75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Condition</a:t>
            </a:r>
          </a:p>
        </p:txBody>
      </p:sp>
      <p:sp>
        <p:nvSpPr>
          <p:cNvPr id="27" name="Rectangle 2"/>
          <p:cNvSpPr txBox="1">
            <a:spLocks noChangeArrowheads="1"/>
          </p:cNvSpPr>
          <p:nvPr/>
        </p:nvSpPr>
        <p:spPr>
          <a:xfrm>
            <a:off x="374965" y="334617"/>
            <a:ext cx="11596785" cy="964532"/>
          </a:xfrm>
          <a:prstGeom prst="rect">
            <a:avLst/>
          </a:prstGeom>
        </p:spPr>
        <p:txBody>
          <a:bodyPr vert="horz" lIns="91440" tIns="45720" rIns="91440" bIns="45720" rtlCol="0" anchor="t">
            <a:normAutofit fontScale="97500"/>
          </a:bodyPr>
          <a:lstStyle>
            <a:lvl1pPr algn="l" defTabSz="685800" rtl="0" eaLnBrk="1" latinLnBrk="0" hangingPunct="1">
              <a:spcBef>
                <a:spcPct val="0"/>
              </a:spcBef>
              <a:buNone/>
              <a:defRPr sz="4000" kern="1200" spc="-75" baseline="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dirty="0">
                <a:solidFill>
                  <a:srgbClr val="0070C0"/>
                </a:solidFill>
                <a:latin typeface="Franklin Gothic Medium" panose="020B0603020102020204" pitchFamily="34" charset="0"/>
                <a:cs typeface="Calibri" panose="020F0502020204030204" pitchFamily="34" charset="0"/>
              </a:rPr>
              <a:t>PDSA </a:t>
            </a:r>
            <a:r>
              <a:rPr kumimoji="0" lang="en-US" b="0" i="0" u="none" strike="noStrike" kern="1200" cap="none" spc="-75" normalizeH="0" baseline="0" noProof="0" dirty="0">
                <a:ln>
                  <a:noFill/>
                </a:ln>
                <a:solidFill>
                  <a:srgbClr val="0070C0"/>
                </a:solidFill>
                <a:effectLst/>
                <a:uLnTx/>
                <a:uFillTx/>
                <a:latin typeface="Franklin Gothic Medium" panose="020B0603020102020204" pitchFamily="34" charset="0"/>
                <a:cs typeface="Calibri" panose="020F0502020204030204" pitchFamily="34" charset="0"/>
              </a:rPr>
              <a:t>Thinking is Iterative and Continuous</a:t>
            </a:r>
          </a:p>
        </p:txBody>
      </p:sp>
      <p:sp>
        <p:nvSpPr>
          <p:cNvPr id="3" name="TextBox 2"/>
          <p:cNvSpPr txBox="1"/>
          <p:nvPr/>
        </p:nvSpPr>
        <p:spPr>
          <a:xfrm rot="10800000" flipV="1">
            <a:off x="8582930" y="4222055"/>
            <a:ext cx="3431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Medium" panose="020B0603020102020204" pitchFamily="34" charset="0"/>
                <a:cs typeface="Calibri" panose="020F0502020204030204" pitchFamily="34" charset="0"/>
              </a:rPr>
              <a:t>Defect-free, one-by-one, on demand, delivered immediately, no waste, safe </a:t>
            </a:r>
          </a:p>
        </p:txBody>
      </p:sp>
      <p:pic>
        <p:nvPicPr>
          <p:cNvPr id="6" name="Picture 5">
            <a:extLst>
              <a:ext uri="{FF2B5EF4-FFF2-40B4-BE49-F238E27FC236}">
                <a16:creationId xmlns:a16="http://schemas.microsoft.com/office/drawing/2014/main" id="{BA4587D7-0F59-4071-8CC6-B240F9B36163}"/>
              </a:ext>
            </a:extLst>
          </p:cNvPr>
          <p:cNvPicPr>
            <a:picLocks noChangeAspect="1"/>
          </p:cNvPicPr>
          <p:nvPr/>
        </p:nvPicPr>
        <p:blipFill>
          <a:blip r:embed="rId3"/>
          <a:stretch>
            <a:fillRect/>
          </a:stretch>
        </p:blipFill>
        <p:spPr>
          <a:xfrm>
            <a:off x="700079" y="1427494"/>
            <a:ext cx="2700029" cy="2672336"/>
          </a:xfrm>
          <a:prstGeom prst="rect">
            <a:avLst/>
          </a:prstGeom>
        </p:spPr>
      </p:pic>
      <p:pic>
        <p:nvPicPr>
          <p:cNvPr id="7" name="Picture 6">
            <a:extLst>
              <a:ext uri="{FF2B5EF4-FFF2-40B4-BE49-F238E27FC236}">
                <a16:creationId xmlns:a16="http://schemas.microsoft.com/office/drawing/2014/main" id="{83CCB03B-71B8-48CF-AE8F-8990906912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05" b="85586" l="621" r="95652">
                        <a14:foregroundMark x1="27950" y1="41441" x2="16491" y2="56504"/>
                        <a14:foregroundMark x1="30090" y1="27052" x2="25466" y2="70270"/>
                        <a14:foregroundMark x1="31056" y1="18018" x2="30614" y2="22151"/>
                        <a14:foregroundMark x1="25466" y1="70270" x2="67702" y2="77477"/>
                        <a14:foregroundMark x1="43402" y1="55659" x2="28571" y2="42342"/>
                        <a14:foregroundMark x1="67702" y1="77477" x2="53212" y2="64467"/>
                        <a14:foregroundMark x1="40951" y1="62590" x2="34783" y2="64865"/>
                        <a14:foregroundMark x1="70875" y1="51555" x2="57154" y2="56615"/>
                        <a14:foregroundMark x1="56363" y1="24401" x2="60248" y2="17117"/>
                        <a14:foregroundMark x1="34783" y1="64865" x2="55460" y2="26095"/>
                        <a14:foregroundMark x1="84085" y1="28642" x2="86335" y2="29730"/>
                        <a14:foregroundMark x1="74455" y1="23986" x2="80749" y2="27029"/>
                        <a14:foregroundMark x1="71937" y1="22768" x2="73943" y2="23738"/>
                        <a14:foregroundMark x1="60248" y1="17117" x2="69164" y2="21428"/>
                        <a14:foregroundMark x1="56207" y1="58501" x2="72050" y2="54054"/>
                        <a14:foregroundMark x1="53856" y1="18397" x2="65839" y2="6306"/>
                        <a14:foregroundMark x1="85658" y1="24734" x2="88199" y2="22523"/>
                        <a14:foregroundMark x1="69565" y1="38739" x2="79524" y2="30073"/>
                        <a14:foregroundMark x1="76159" y1="48330" x2="91925" y2="39640"/>
                        <a14:foregroundMark x1="60870" y1="56757" x2="71037" y2="51153"/>
                        <a14:foregroundMark x1="91925" y1="39640" x2="92547" y2="37838"/>
                        <a14:foregroundMark x1="49967" y1="9089" x2="65839" y2="5405"/>
                        <a14:foregroundMark x1="34783" y1="12613" x2="36498" y2="12215"/>
                        <a14:foregroundMark x1="65839" y1="5405" x2="65839" y2="5405"/>
                        <a14:foregroundMark x1="29322" y1="26628" x2="24845" y2="61261"/>
                        <a14:foregroundMark x1="30435" y1="18018" x2="29948" y2="21784"/>
                        <a14:foregroundMark x1="27950" y1="45045" x2="16550" y2="55812"/>
                        <a14:foregroundMark x1="24224" y1="81982" x2="54658" y2="76577"/>
                        <a14:foregroundMark x1="54658" y1="76577" x2="60870" y2="72072"/>
                        <a14:foregroundMark x1="83230" y1="8108" x2="89441" y2="16216"/>
                        <a14:foregroundMark x1="89441" y1="16216" x2="95652" y2="24324"/>
                        <a14:backgroundMark x1="7453" y1="6306" x2="1863" y2="72072"/>
                        <a14:backgroundMark x1="1863" y1="72072" x2="1242" y2="72973"/>
                        <a14:backgroundMark x1="76398" y1="37838" x2="80745" y2="36937"/>
                        <a14:backgroundMark x1="77640" y1="15315" x2="78261" y2="15315"/>
                        <a14:backgroundMark x1="32919" y1="23423" x2="31677" y2="27928"/>
                        <a14:backgroundMark x1="50311" y1="9910" x2="34783" y2="8108"/>
                        <a14:backgroundMark x1="75776" y1="10811" x2="78261" y2="12613"/>
                        <a14:backgroundMark x1="47826" y1="46847" x2="60248" y2="50450"/>
                      </a14:backgroundRemoval>
                    </a14:imgEffect>
                  </a14:imgLayer>
                </a14:imgProps>
              </a:ext>
            </a:extLst>
          </a:blip>
          <a:srcRect l="717" t="4284" r="10713" b="-220"/>
          <a:stretch/>
        </p:blipFill>
        <p:spPr>
          <a:xfrm>
            <a:off x="6195508" y="3639676"/>
            <a:ext cx="1021043" cy="746631"/>
          </a:xfrm>
          <a:prstGeom prst="rect">
            <a:avLst/>
          </a:prstGeom>
        </p:spPr>
      </p:pic>
      <p:pic>
        <p:nvPicPr>
          <p:cNvPr id="28" name="Picture 27">
            <a:extLst>
              <a:ext uri="{FF2B5EF4-FFF2-40B4-BE49-F238E27FC236}">
                <a16:creationId xmlns:a16="http://schemas.microsoft.com/office/drawing/2014/main" id="{4DFFC713-32EF-44D4-9140-C6A66AC82AF1}"/>
              </a:ext>
            </a:extLst>
          </p:cNvPr>
          <p:cNvPicPr/>
          <p:nvPr/>
        </p:nvPicPr>
        <p:blipFill>
          <a:blip r:embed="rId6">
            <a:clrChange>
              <a:clrFrom>
                <a:srgbClr val="FFFFFF"/>
              </a:clrFrom>
              <a:clrTo>
                <a:srgbClr val="FFFFFF">
                  <a:alpha val="0"/>
                </a:srgbClr>
              </a:clrTo>
            </a:clrChange>
          </a:blip>
          <a:stretch>
            <a:fillRect/>
          </a:stretch>
        </p:blipFill>
        <p:spPr>
          <a:xfrm rot="401777">
            <a:off x="5677643" y="4346654"/>
            <a:ext cx="641207" cy="581396"/>
          </a:xfrm>
          <a:prstGeom prst="rect">
            <a:avLst/>
          </a:prstGeom>
        </p:spPr>
      </p:pic>
      <p:pic>
        <p:nvPicPr>
          <p:cNvPr id="29" name="Picture 28">
            <a:extLst>
              <a:ext uri="{FF2B5EF4-FFF2-40B4-BE49-F238E27FC236}">
                <a16:creationId xmlns:a16="http://schemas.microsoft.com/office/drawing/2014/main" id="{14AC3E39-AD06-4C83-AD5B-2ACE3CF5C8A5}"/>
              </a:ext>
            </a:extLst>
          </p:cNvPr>
          <p:cNvPicPr/>
          <p:nvPr/>
        </p:nvPicPr>
        <p:blipFill>
          <a:blip r:embed="rId6">
            <a:clrChange>
              <a:clrFrom>
                <a:srgbClr val="FFFFFF"/>
              </a:clrFrom>
              <a:clrTo>
                <a:srgbClr val="FFFFFF">
                  <a:alpha val="0"/>
                </a:srgbClr>
              </a:clrTo>
            </a:clrChange>
          </a:blip>
          <a:stretch>
            <a:fillRect/>
          </a:stretch>
        </p:blipFill>
        <p:spPr>
          <a:xfrm rot="401777">
            <a:off x="7091972" y="3930551"/>
            <a:ext cx="641207" cy="581396"/>
          </a:xfrm>
          <a:prstGeom prst="rect">
            <a:avLst/>
          </a:prstGeom>
        </p:spPr>
      </p:pic>
      <p:pic>
        <p:nvPicPr>
          <p:cNvPr id="30" name="Picture 29">
            <a:extLst>
              <a:ext uri="{FF2B5EF4-FFF2-40B4-BE49-F238E27FC236}">
                <a16:creationId xmlns:a16="http://schemas.microsoft.com/office/drawing/2014/main" id="{50A72E3E-4DB8-472F-A2FA-3C028285D4A7}"/>
              </a:ext>
            </a:extLst>
          </p:cNvPr>
          <p:cNvPicPr/>
          <p:nvPr/>
        </p:nvPicPr>
        <p:blipFill>
          <a:blip r:embed="rId6">
            <a:clrChange>
              <a:clrFrom>
                <a:srgbClr val="FFFFFF"/>
              </a:clrFrom>
              <a:clrTo>
                <a:srgbClr val="FFFFFF">
                  <a:alpha val="0"/>
                </a:srgbClr>
              </a:clrTo>
            </a:clrChange>
          </a:blip>
          <a:stretch>
            <a:fillRect/>
          </a:stretch>
        </p:blipFill>
        <p:spPr>
          <a:xfrm rot="401777">
            <a:off x="8128925" y="3547752"/>
            <a:ext cx="641207" cy="581396"/>
          </a:xfrm>
          <a:prstGeom prst="rect">
            <a:avLst/>
          </a:prstGeom>
        </p:spPr>
      </p:pic>
    </p:spTree>
    <p:extLst>
      <p:ext uri="{BB962C8B-B14F-4D97-AF65-F5344CB8AC3E}">
        <p14:creationId xmlns:p14="http://schemas.microsoft.com/office/powerpoint/2010/main" val="2221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solidFill>
                  <a:prstClr val="black"/>
                </a:solidFill>
              </a:rPr>
              <a:t>©2014 PRHI</a:t>
            </a:r>
            <a:endParaRPr lang="en-US" dirty="0">
              <a:solidFill>
                <a:prstClr val="black"/>
              </a:solidFill>
            </a:endParaRPr>
          </a:p>
        </p:txBody>
      </p:sp>
      <p:sp>
        <p:nvSpPr>
          <p:cNvPr id="5" name="AutoShape 2" descr="data:image/jpeg;base64,/9j/4AAQSkZJRgABAQAAAQABAAD/2wCEAAkGBxMTEhQUEhQVFhQXFh8aGRcYGRweHBgeHx8dHhgcGBoaHCggHRolHxocITEhJSorLi4uHCAzODMsNygtLiwBCgoKDg0OGxAQGywmICQsLDQ0LywsLCwsLC8sLCwsLCwsLCwsLCwsLCwsLCwsLCwsLCwsLCwsLCwsLCwsLCwsLP/AABEIAOEA4QMBIgACEQEDEQH/xAAcAAACAwEBAQEAAAAAAAAAAAAABgQFBwMCAQj/xAA/EAABAwIEAwYDBwQBAwQDAAABAgMRACEEEjFBBQZREyJhcYGRQqGxFCMyUsHR8AdicuHxFjNDFWOCklNzov/EABkBAAMBAQEAAAAAAAAAAAAAAAACAwQBBf/EACsRAAMAAgICAgICAQMFAAAAAAABAgMRITEEEhNBIlEyYfBCwdEUI3GBkf/aAAwDAQACEQMRAD8Aw2iiigAooooAKKKKACiivbbZJgCaAPFfavuG8sOuXPdHjTbwnk9sEdwr8gT+lVjDd9ISrSM8ZwTi/wAKSatMJytiHNE1tXB+Whb7hLY/Mu59qYl8HSEWAR1MGIHzg9Nqp8KT5YvyfpGD4T+n2IWQBqfD96nN/wBMXyYzX8Afma1R/CKUQGnUFQ1yGPlUq+EQHHsRMGCkqJAPRKRJJ8Iqj8eP2L8jMmd/pTiB8Wn9tQX/AOnOITooH0NforhK23U55EK01E+keldcRhkJBXAtvOvrUfWd6Y/s9bPy9iuSsUj4Z96qMTwt1H4kEelfpTA49eIWQluGgYUtaR3YuSkDW1r114zwVspMsIWqDEmJO1ynTyBorDp6OLJvk/LREV8rZ8byIh1MqQltc6Tb03pN49/T59mSkZh4UlYqkdWmJVFdsRhlIMKSQfGuNTGCiiigAooooAKKKKACiiigAooooAKKKKACvoFfUJJMCm/lblFx4g5SfoPeniHT0jjaXZT8F5edfIhJitH4HyewzHakT4z+lX3B+DFI7FuMwMqWJhI6FWk+H/NdcUtpJytkFQ1Wfnl/et2Lx5XfZnvI30dcKjCpuUEkREkJHjb9xU7hrzq1ns8qEH8JIBIHhtPvVG+EJBW6pKUjVSjHtVLjOeUtKnDJ7RQEBxz8I2lKdavSXS7EW2aO8xjSDkWn/I5Z8YmAPQUg8a4wpKih7FG2xcn5Ax8qUsfx/FPSXH15SZKEKyp+R+tUhSknZNPjxWu0jr0xoPMbKVSCVf8AxMfOKcOGcxypBQDkKIy3AjrYzOpn9qyh3CEJkFJBsCFA+8Gx8DT9h+B43K2EsLCFAQZSCryN4H8NPUr/AFNCtfoceC82PvqdThW5Q24EJgZgZBKlLOwEEg75Y1Iqz4jzayvDqS43iUlSfxjDu9mfFKwkjLvNSuW8K63h4UUhRUUKbbEoHdtmgJKVWuRAvVxy9hcjDaAVH7sAmdLWAGkRXl5qn2/H6LwuORS5E5sYX92p9lPZ2KSoCUgECM8KmRN+tPTT6HUhQAUk6aGf9b+1cMbwHDvpy4hlp0xBK0JJPyt6VQjkZLRnBv4jCkaBCs7Z/wAm3J+RFSuvZ7GS0i7xfCkLPdKkHw0/+qre1U+Pwy2kntElxA+JIkgf3JF/YGoHG+OcSwbRLrLeJyQe1w8g6/G0ZOh+EkVfcrcx4fHtBbSgSPxJ+JJ3BGors1SW3yjjlN6M+45ythcUnM2UkkTG/wC9ZLxzlZbRUUiQP5I8K/QfNPLOe7Kyhae8noevl5jSklvHpKi1i0ZXLJCrnNeATAgnx3HiL6lhnLO57E93L5MPUmNa81pXN3JwlSm9un7bVnWJYUglKhBrFeNw+S00n0cqKKKQYKKKKACiiigAooooAK9ITJga18Apz5O5dK/vFi2008Q6ekcb0tnflHlcqIUoEnoP3rRMHglohGfswBomSq+nifKvPDMEZOUEgDROvvtV2jgij3nFBpIEnMqTHUgaW6mvSmZxLRlbdMjh5SMrSisNJBtaSYuJGlzPqd6WeN80tskoYQFvE3USIT0k6A6e1Qeb+b2u81ggopulb51PggbAwe9qaTeHpStaQrNdUBKRJM/5EJjxJ2kiKpE+3PSDWixwzWIx7+TtMyozEqJyoHQADXoBr9H7hn9PWAlPayo2Kuqt7kE5RtlT01NR+VuADCPIVOdCkZysoMpUYAAUJERJ9PKm7HPFTcMupQtQ7ijlI9jqL7day581J6x8IpKT7K1PJWC733I73ibf49KqeN/08ZWg/Zzkc2zGU+tppv4d2nZp7WO0jvQZE+Bypt6VJNZ15GWX/Ip6S/o/O/G+Cu4ZxTbghQE+BHUHcU5cI4hi+zSlta0pAiy1BP1inDmPlZrFiVuKQZ/EANDsTuOk1T4vgymm0dkpBTAyyIJO4G312869LDnjJ/5M+RNHV3nx5lCWWh3gSVuK+OY0GoO8k+lPnKvE1rYwy5SSppOYRcWEwJv6Vj+OwuYkpCgqYIV1Go8x01p54IT9kw//AOpH0FGbx4a4FVtDtj+JJDqURFwc3zIHQ+FT3uJMxdwD6+2tJ5xiinKLDcqMz8vlXxplSusfU+H8isz8Za5Y/wAz2WWNxiHCG27IFyTqq+n61za5Sbdh0EsYrXtmjCx0C9liNlT6VZcJ4QAqSLBOvUnWmFCQKhmtJeklIlt7YoOcXdYhniISATDeLbkNqPw9oNWl+4OxpS46y2/2hgFbZhad0dFAboUN9K1LiLjXZkPBKm1d0hQlJm0EdDWIc6cCcwj6nsKVnDgG11FtJF4Pxs62MlMbjR/Eeq5OZUmGDxhSCFjMmCJ6DxtcHTzpc5g4Kl1KlpECQB6gn2sasGcclxEpuSIIGh3lJPlp51LL4cU2lRVoEgrnKmLCw8Dr/uvSyYptckJpyzJ8VhlNqKVCCK4Vp/M3KZW0tSR32zpvFZm42QSDqK8TJDitGya9ls8UUUUgwUUUUAFFFdGUZiAKALXlvhJfcA2GtathmEttthMaddfH3tHhSzy5gw02epTH7054FfaMLAbEtpkKgxA3P92tergw/HPszLkv2ejrwjMpwJSspB1IA9BtI67Uqf1B5icUtzCtKJQlZzqT8ZnS308Yr5x/mBbKMjaiFq0VuBubWidPOlrhnEQ2StQJUBKOmYXGe0qHlB0vV3jdV/Qs8IjYRLhUG0gpVoQJt1KukfpU7AtKceBUlS0gjMpGS5kAZlG0bSf+GvgGIOLzl7IHTH3sJIQJ7rbaE3FjYm8zc7OLPLzCHO1cOcgJy5oyoCRYiIAvJk1PJ5Pp+LXI6nZWvcLU+2GS84llOUdwFSlZZsVFAEdcs7bVc8P4Jh2YUlCQQPxqAzH/ACUdfS1LvNnOCWVZWAhb6SRCgTkESomD3YjePa9Zw88/ig688tTpbAWc64QATFk2GY2hIiwM1lWLJc7fCHWkbyxjG1zkWhUa5VAx5xpUTDcdw7hhDqSbWmDc5RY3mbR4isq5Vebzlx1fezQlNm2lApsAmACBAERI7uk1Wccx4Ri3S0AiCMvZ3BJQmCJGpV3qJ8SW2th8j2a1iEJdcdU05ndQgoIzEwZ/Dl/DJnffytTccYDLDZTKswu2QQEm0KR01vtWdcK4++yS4FZpIUe0AJmQSUyZkkAT0BrVv+pm8Wwyw42AmwUdVSNhsBOxMkdKtjisdL7Ql60I+KfW4oZVArtoZKvygxqRp4VonLOIQcNh88E9kmbWNhrFwfEVnZ4IpLjiEKBQFFOY6m9so1CrfWnjgmGIwzARJ+6TpvYXrXl09EehrLTIhXZgiJ/7hI9q7cMC3XkkoCW06AVH4RwVCsuZUHUp8ttdfpTZh0JSO7AFeblyKeFyy0Q3yzqlIFR8es5FBJhRBg+O1fE41Mm9gJzbeROxuLeNU3EeLrKiltMpA9wdz0FZscVTLVSSKrjuNCG0MqXnWnLm1/EAdSdRt1qr7WCkSbACNvn/ADavWKIzJCiDJ0AmATe4g/rXTCoSLpJIGttBsLjcz6nyr1IlTOjFTbYl8c4I5g8+Iw+X7MuzzUT2RPxhGoRMTGnlpBQ6jIABK4BBTOhEGVHzitbOHzmIzJUkiFaXGnhWa47hq2HSwZyCV4crEARGdsrGhSN1WKfWTFl09Poo1tF7h+MNOBtDndcBSAvLAIIAyq3vsepHiazP+p/LX2fEKKB3T3h5H+H2rV2eU1Ds3EOpcz97T8MpkGNhYfy9L/Pv3qUpV3ihJGb81yDbYyJjwqOTHOT+H9jzTnswyipnE8KW1kGodec1rg0hRRRXACrvlrB5lgnQVTJTJinzlDCQEmJk1o8bH72TyVqRgwGDKiAIq7HG2xhFtqSE2NyYJgjQRsJqhxeLyyhBiQb9R+lLPEsUpX3YElWvkNAPMkCvZudyZJ5ZDxmJXiHsx1NkjYAaCmHlXlpbykqWiWhqet7BP9tr/wC678F4AhlaO3SHFx3mgR3CYIzEGCYJt9atOYePAy0yElDZldiAqPhQdBABg63mJFRqnr1j/wClGy64visFw7IcsqJ7qE66yVmBJI6nwA1pE4nzc444FAhSik/dkKISSLXKssJMXAB7vrSzxbiC3nVLUTJPWYHwgHoBH8NeS0pDSVxlC1EBWYSYAkBOoFxeoTMz3y/3/wAFNHnFYt0rzOKKlbyZkbg+ldBxh7sDhwqGiQSmBt4xPz2qCo5joB4CuuKCQYSNNaV7abXQ/B7cxSikNpUrIkyEk6ExmIgDUj2ivaklISoFRVe8yBl0jxHXaorbZUQEgknYXPXSjwO3WuzXANFpwzF5VKInMEkJMAgA2NlWOptB+tPXLPBMUptWRrNnSMpKkpCbSCb2kSIMGDSBw5QaKXlJQtAVGRQBzEDQggiIM+laf/T7mFlAfS8VIzolJbJygjMfwdd530Iq3tXq/VckrS2fcU/lfDb7CEBAJAziSs/EVC5OsTtArSOV+IIdwiOwQE5WkgSnuiwsINwKwvimPdfVmdVmUBlCgMsJmwAG3QVp3KmKKcFhkgCA0nSRJiZMHUVzyMLcr9iTei7BeW6Sr7pNsx0tN4Bixid6tsXxFC0lDKkqUlEz8Gwv1tPhY0s45a3CFK2sItp5VHIWQrvElWs3JANp+dTeD202c+TXQyYZ9biREwlUqNgLJESPcgVTjHhYWJg7nrfb+aVKYe7FnvGe0kKAjqBbyEi/WqTFgoVA0Bi1s0HX1ruKFto5daSOgvJmwMG0n19/KvRzRZJg3tIvoIJOlh3fDao+GxqkyUqKTf0mx8ya7NY9OaVtZlAXIMZlXIzBI8tL1ak/0SVIY+CkFSyojMEneYBOwPhPvVNx/lpOIbdSXkwEhbTiiJS5HdJ6pglJ8FH0+OcQU5IQ2hPdykgaJ3F/rXLhzalpUkrhAv3voPH9JqDxVy29Fla4QrcP5kZYblvtFvGxSpRhCx3VJyxljXe8Wqnc40vEOlS4G8aBKY0B/frXHnLAdnig5ACX5nwWkAH3EH0NV6HANyAdRvFreArZiha39nGyBzbw85QqCCLadP58xSbWqYlKXMKRcqTYzOkdwjpF0+orMcW3lUR415Xl4/W9/s04q2jjRX2ishU74JEqFaXwpORsbWg/80gcBazOAeNPvEPw2Fulep4EcNmbO+dELFvkk7VQNrCsSkmSApOgnQjbcbmrv7JmDhKwjIiYUD3vBMb6W8+lQeBoyOkhYQsJVC+hInuzELjMATOptMVszc6SEjjktuIcZaCnFMwgDuNJywmAISqwuogKIn8w8ap8JjC2hUSSpJHe0BO48Y3rhxPiSVJZbSmG2ypWWfxFapN7/CAPC9QsTiwZyiBMga5RsJOsDc0iqZTTG9Nhj3k5hkTAATYgXMSZ6iZtXBqO8o5QdklJi/QCwiZE2tQ84VlIAvp5nzq349w5psMHDLLo7MFxYH/kKj3csSmJAgzWe69r4KrhFSXrykJECDF56nvEx8qtcUoGG1ICHYELIKSsGACsrVaRewjfe0JWNhotlIKiqc0RoIAgQCNdd6n4HiLqi2pxs4gtmwclQAiwMXy6k7fKmlvpHGiuYacbclIBWhVhZVwYNtyDp71FKfOakY2Q4o6EnNABTE3t0Ekj0qfi+AOpYbxDioS5ATm1Ow1MmwB8qSkutHdlMaZ8KjuiOlUGOwqmlqbWIUmxB1HmNqacCiUprT4602SyvhHRpitW5caH2TD2A+6R9NqQcHhc1gL6+Eedahy5gz9kw+v/AGU/QVzybS0JC2CcOmMsErJgQa+cQ4cWcokFR8NKusNweRJJmbf7rhxTAuKNhP026CsSzL21sdxxvRQPPgBIyzCTP+ROtvS1ejhG3EZpyLE2ixvMwL6Vbs8IRmAUFAyQm4AVA99vCvuJ5eV3SgCZGYTbS9P80J6T0L8dPnRTu4NpKe8pJ/uSCD7Hb/VRUYdu8GSLyRYjbTfrNT8fwdbYHdkDVQVbwtqDUV3CENgpkQYNvY6fQxVotNbVCNNfRDSskZSAJ36eu3p1vXZl4NJWJTn7uU6gbK9bx71HK1KGVNus+HWuRZ0BvFVcp8Mmm/oic44ftME4sRnbIcRI3T+LL07hUPUUjYjslBCmwUhSRmSTYKnaZOXf+RWlLiSkiUxEdbQfrFILHDIC2EplxtRBiTASopiAmScsKnT9Wx/jQ6e0TOD4TtUrABtH1EnyEn39az3mvD5XleZ/n1rYOWiMOkGFfeKCMx0SFXUsbkACKzz+pnDi08RIPeNxv0+tY/N/JF8PDEeKKKK800l3yuPvfT+fStX4Lw/tEjMLaj2rLOUky4Z6VrmAfywEkwkAkHbw+let421h4MmX+RB4pwZSQ4Ewc6Y06kC35VCYmb1m7T6O0lQUUAQm9wB+EW2vePGK23iSO0asIUVAeW9ZPxLhakKfayBRaUiF6Zc/wkmJB18xVMd+1PfYLgpsTggFRPSIIvmAKbzF52qvKCIzSPMe9qt0NthhRCyHswGUzpbKpBjUXBBPSNIPLAcOcxLxSjKDclS1ZUgDUkmdfXWjLK7KSxi5K5WQ+06+sBXZlUJWDlWCgxNxcEhQvUXFvsultDGDQ2EjMsoKiXbd5GYzCTGoM9K1ZnhyTgUtIJSMgEtnNcawbFQ9rdKQee0oJbDSQlKG4iIUIUQZsTEncwZne+fx6m71/n/s5W0IOMF9Ep8BPzzE3rthOIlEdB0sb2InWLaedc1pGkSYIgHy73l+1ceyJ0Bne1o9v5ainUtuR+GuTri8Stwyok9JjTaY3rkt9RSElRKRoCbDyHrUrhRbDiS7nyCc2QpzRBiMwIN9jXlxsrgNNrKRISrKZVcnvRIzRqAdqV7732d/ojLeURBJPnT3wxuGkkxGxPkLDodPlVNwPhSUFLzkEEjskqtJtKlTolJ66xNMXE3UtNkIUV54JXMIzpKgsogwpJBTB0EKF9tXjqlyyOVp8F7wJ5IISRr5b+dq13gFsO0JuEAeoF/Wvzxw7i2VImZOvh/qn7ljm8JV2S1EjQH9vGk8vx3a2jmO/VmnqXBt1mvLmIyj7wD0OvQfSqZePKgQLpEQRJB3nwE/SurXEEEKJV3kgWi5VtHrFee8T1sr7ljxHCKWkZbEXBvPlrbafCpmEnInN+KBPnvVQOYG+6kqgzfppeDFdeHcVaKTC5BUcu0gfl6gUlReuUMqnfZauJBsd6rH+FEqUpKwnMmIy/rUZrii1LWpEKRlJSnQymxHuDfy6xURnmYlslQShUmLyDEW9ulNOPIuhXcPsh8SwgZPcSpRM5lKEiPyp1v41WhZWDmTrJzEEQTpcRYQABpUt3ji0mc5MbApM3PdmNo638KsOHcwJdIS6MqFQO93gTsmYEH9q2fnK21sz/i32U2CwhUuQFLy6hItI60q4vhWK+2OdmUJWpwK7whQzISScw+HUwegrYMC40kBKUhuZ7lgekwDSJz7xplJegk5m0wpGU3uIvvYbUuPPd5NJFPjUzvYt814xbSEoyBM96UzcxlURI6yJkn3pG56fC2mzJJBuT1Iv6aVcY/Fuu9mp1ZWSiJIsL2A8b39OtU3OuF7NlsEydxGn8mtOeEsLX2Ljf5iRRXyivGNhfcon7w+Q+ta3ghmTCSZ6+P7VkfKSgHhOh/n61q/LygFqSDIST9dvKvW8Z/9kyZf5lnxPE9k2hBILhUFRtrAJOwtvSLzFxhMONtlClvOHNaBAAQEhQ1mVmTEST5uPMy+0Q60gAr7M7f2zEx/kenzrIWsGAMzkEFJIEkEkbC2vhpTTH+rQIuMJwhLvbJC0BTaQpMTlMkAgEjYkjXbXeuGAfbQpaLoS4koLgKu6AZzKCQM2gGXSmjgvCwnArxCkwVMnKpZjvFUZTp3CEpi5uozeJQ8S4lQTlBmCFH8xzEgx5EDQaU6tVtHUns03hX9QGm2m0FojI2AYygFQjMEgQANTNU3HeaFOpU0COzKZJUO9qTlJANxPlAiRM1n6pjW0xr+msW1/evf2pfXefXY+NQlYpe9DuW/ssnsYCz2ae6kKBmxKiEwVZiMwCvyzArljMIplKFpcIKhCgCQUki6SRuBGYbZgL19wCGi2vvqDySFITEpIAJV3tExbX513cbadxA7RwJS7CivNm7OfzW12MxE01NUuDq4ZU4bElBlJgwRI6EEKEdCCRWncro4hhkpViVqThCQQbKzFSe6gG6kgbxp9KfhPLeFcS0ta3SCoZlJIShKO8jKnVWcrCTB2MxEzYcVxrz4Q3hypTbKO6jO3KCJOZHezZgNTrY7G6xHt30cqi45zwTZS3iHESlyEFwLdlKiTHdCSnSLGDbTelZfA34kCR0vMTaxHy8avuF8ceXmbxKEL75LcwQHI/OlRBsRBgxJmwpqfZICZQChQEQ7CvGZlQv9KvN1j/FkWtmUcYYW0rJHXaN4MDp4184e6oXRM6TMC/U1pr2BbIyqOYDRDiQYIiYOk+V/rSxxDgE3wyM6pBKUnYTMJKpPlc9NCKrOZPs5oauVsc6W0hY7sE5ge6QNTI8Zsbi2xq14nhFKfUWwSlU6aGNNfKl/l7FNN4N5B7uJymGlnKmIEd1SpzTIlQmRqBozYgAtISFISezFyqQQLkWve0biPfLVatnXO0RsZgF5QoEFJEiJm0A+01FQ4Q2BKQqYAyiSN+8dBOxq1xmEUpILIgwoqQFSAFDuqFgCkiR61XLALaUrACgVTOxyiO6PhETauxfsidLTK1TzrZ3SUnqRBsdt9DNS8M/nnvJSSbZhv/kNJnU13w+MRAaxCbJBAifHWIve195r05wlRy5G1CICk5pUZvIEwBHjVHS+1r+yal/XJWuZk2zX3i8T4zXcBaoH4UrVIAJ1gX9PYVLf4ctsBSxkCrgEAn22186+urDYISSoK2XAuBcje0xB3Itah2n1ydU67OrmDKdFd+5MnvWI8T1+W9Zxzs5nxhMH/tI9hmn5U5pRO+8a/WkTmFU410DWyPXIPTU0+OdPkdPYw8h8E+0tv94gBHdAEnNIKSJgai96V/6msiO0TuoJNoEgbegn1FdeGcQcbQUocU3KhdKiLeMXO/hXD+oax9nY7+dxRzK07toAtUPKVTNNvstj02jO4or7RXjmsn8GXDifOPf/AIrS+F4oiSbZtx7/AD+VZVhVwfn7VoPDMVmbEHaa9XwK3LkzZ1zsuzjnu8UqKgoZVkgAgDz8JE+NI2Dnt+zcVASqAScpsRGVX5txP7Uy99ZVltGp9CT9PnSzx/DFDqTNlgGT1Fj+lbMiS5J4+9FjzIVvJK2u07BsJSStZM3hK4NwLXMWpa+0EKKhG9hpeR+tWTePWlPZTDa0DtECTNyQT43mBaqt1opid9D18qy5NytotC+mewsxeD49Pb+Xrmcp6j5/7rnRUKyuuGU0SsK2k5j2mSEmLEk+ED9a68L4evEOBCYAAlSjZKEjVSvC/rYVEw7CnFBCBKlGAP5tV8+Uso7Bsz/+RY+M9B/aKfFLyPS6+xafryS8ZxBttDbOHUotNmZIIzKMZlGTeY6DQUwco8aZ7f75tBK0JAKiAkLSc0ztmNyTSMUVb8v8GcxS0stCFEypwzDaN1EaTsBufIkbrUzGmQ7ZoWE5d/8AUMYpCBkZbUC84hUgGSS2g6FxU3VqExN4p54By0hGGTIzrKZzK3PiNr1H5Q4cnBJS02s9iB+FXU/iUSNSdagP8/NN4MBIUV5AAr4ZIN5ExBGh8K8u1lq9SVlxrkpOMYmCqbZExA70f5ZJCZmb39orNeC8xqwmIKgtKm1LvF4uDOVQm1gbbGmLAPfaBiFGyiIBjU632j96zh3U+dbMs+q0Jj52aXzOp59ztjlcZUEhKkgAJSJIk6JN9zBnxqpxvFnG3BLiiEaJM6wNibCBE+FLHD1ONqynOhJgFRzAAKtf+039jTdjODYcJGXEF5cSpfZrygACEoJABMXkkC2lWxVLlIWp0zTeUcWHGnAlRzhIB734fUSLZpPga4Yl7tXApPeAEAACTlsowkyBpreJO1K/9OuHsLcslas6ssBzKUpHxlIFwSYMm1oma2BnBNsJBQgAjui8d2evlfxrHltYrf7OqPZGfjDqTJIGa0JOU+Vib7CPSmvgyHQWpzEFEqBGhgZZVsoxpOmu1SsZjkE5kqSFpH5Zn8ozRYelVy8W9kzOOKAnRIIjT440j/iku6yrrRyZUPsZX8AlWs/zz2pP5h4ehtc/igGO8BBOki5Oh9qtneZ0QnKbx3rT7SReaWXn1OuFRKQhYmTeSkxqRa8+VHj48kvdcI7muWuCLB8Y+vlWa4gKeW870JUT4FRy/IgVoHHsb2La8pTKkZZnNBWMohUapkn0qLgOEg8PUlDZQrsgpSlHqZUdJgJv022it6yevJKUKeFw5UU28ettNvKaoOd8QCoBKcoA0+nyFOvC21pwxNwHIRmP5UkqWROmiUjzNZtzJiM7iv8AL5C371n86/w0Wwr8tlRRXyivJ2aj62qCDTZy7iO7lnQx6bUo1acHxOVQnQ2P6Vp8TJ6ZETyTuR8+1ZEECIUbnfbWqzieHLrJI/Eg5gP7fi/evQOkHXaPT69KlYNeVVxsb7EGwH8617bna0ZE9PYk5jMzeu/bAxItuNvTpUnjWADTpA/ArvJ8unmNPaqxZrFT9UzUuT06gC4PodR+hrmEkkAXJMADfpFE0xcLwZYSFqTL6x92iJKAfiI/MdugrOo+StSjrfquQQ2MKgpF31jvqHwD8ifHqa+8N4cp2/wzBPz/AIfGpuH5ecWZWpIm/wCY/wA9av8ACMN4ZsJSFLWpUJSB3nFHQAfwV6MqcU6RmqvZnA4XNlw7TYW45ZCNBbVajskak/vWk8r8vt4NkNous95xcXWr9EjQDYeteeUeWfsyS47CsS4O+oXCBqG0H8o3O5E9IYm0ibj1rFky+72OlrgivMhQKZIkajX3rCFYV9sZkqzJKbnW3RSTr1r9JNYRJFjNZAcKWki2lN4uXbaOXOuRd5bSpCCrqTAOkaVRY/ginFJU0kfeOFECwCrqSnpJSDp0p9UiRtpUvheBQMKFKMkuh0d1JylBEhGb4soIkd7WJqvkZEuxY2R+XMbhRg04XFqQYlJQqSRB0WQIQQZAvYRe9Iy+LX7CYaQSWklU2JNjlNzYb09r5WwZe7SXAXQYCUwkhQkqclO06nUi8nSn47y9hGuzQslSk5vuxCDe4JyyVGY02A2vWbFSV7neytcrkg8C4y4wrOhIjNYpGp1119J6dKZeF/1AcSsJebLxzaqUbC9gmL66kmlFvFpEoXlQ4gi46id0zGsnQyBU9rEBTam8rbiQcy1KjvHwOQOZgJ366AxW1zGRb0R20as3zShaQrsE9SZ9otr+1WaeKJcb7ySlIOypt42mbaVmHKz3YPEHKW0ozpOYqTlsDCha073H1bXeKJcJiIO4kW03FZa8ed6SG92uWzy84hx1SwkqAIgZUpmT3RrBMx86+4jHrCS0EgR+JMAZTvlInfcRUrA8C7QdoTKZ/FEadJ2nwqJxUpRmCEiE38ztc31p5cutLnRPVJbKPE8Tddfbw4y9jmlyUA5bWKovYWBJ+IVI5iZeAaw7BUGnE9mpIVJIzd0GRsIv4qFRuQsQVYrFFaFrCh+IfhBkySTaIJGtxtV42v79CAe6hQM/4iwHosii3q+F0OlwL/P+KRhmA0kDuAx5wE29p9aw7GLlXlb9/nWif1a4wF4jIkyECT5yYHvf0rNa8/Pe2kacc6QTRXyiobKBXRpUGudFcAcuD4nOgaFSdR/NascMkExOQ6mZjwjw8KTeFY4tqCv/ALDqP9U8NNpeAUggHr08/wCb17vi5/kjT7Rjyz6s+4zh4xDARIzz92fEzYnSDEH0NJDqCklKhCgYIOxGop5RiVtpUhSQLGAbax3kk2P86V9xWAwmIKHXMzbgEqbAzB4DQhXtJ1ibdDNjfaGx3rhlBwThoSkYh0W/8aD8R/Mf7R8zU/g+KP2jM4Sc4Inx29LV04oysqzA521JlBSLAbJA2iPWomMaUhDTgBCb5XNpFyPAg7VXHjUSLVOmNGNWlCSsmEgTNN3I/LykEYrEph5Q+7bP/hSev/uK3Owt1qn5C4ScTkxb6fu0H7prqof+VQ6flHr0rREGTbWsebJ7cfR2Vo6ocvevRVXp7CKTBI/cV4bIG1Z9p8oY64cqBBFZ21iVuoSVbJsPXQRWjtQYix6dfGs+4YtPYtiQCRf51TD/ACb0crojNsCbxe3vVrwLDBDQQ4QqTaRMSSYMW3+Ym9SmiwGlJWghUkhaTqb5QR/NKW8VzYGe6pIDgEZlEACTa5Jkf2i9j0oze+TiUE6nllzxjgWHdCg4CBupKsoQNTYykHW4E3rKMexhEl3tHngUH7n8eZWtlZpCRZMERN+lMTXN7iXmk/dvBZkmVAWJk2PQaFMWFtZp+KNqxGJcVqhK9U2sZ62ETBNtJ1vTYsVzxTOul2LC1NpXLanQLwo5SrwnKdet6vuGNF5rMh5IKfxIUpKT4QCqSCfDWo+PbbKcraQDNxuY3IiwuffyqEjCgypEJUDpmEQdqvKqHtA2qRdu4tbSVNgFIWCFg3F9CnYG0SJ8a0L+k+CU+hanxmbR3dbk2IkaxB1pG4C0MUkML1QFFJH4/BPjBuJ2mnbhfGTg2nELSlBSyESlJDhN0oKhMKiD3rm4mmzt1Go7JzpPkeeM8Rgdi0Qm1st7aybWNZzzi64MjCZK1SooE5o6kbSJjwmpLnMKWGVkEh3QFUA6dIBJ30pVwS3lOFZUS84k3NyAqDMazFhpS4MXov8AOQp7ex55FxHZMqQsCFSoid5P0/SvPMPEE4dLj2buhNv2HiaU+GYkpbME2kQo2O8yNJMQD0tS5z5zEXSGkmUIif7lR8wPrUvJ1j3X7Gxr24FXi+MU64pSj3lKKj5nb0FqgV9Jr5XlN7NYUUUVwAooooA9JVFX3AOKZFBKj3ToenhS/XtC4quLK8deyFqVS0zWMJiEqTlUZH86aeYqcxhcg7sLRM5V3ynqDsazrgvFiISo+R/m9NWFxSrZVkHqLV7eO5yz7SY6ly+S1xjLZnu5FEixmMw8tlAkH9a54LlBeJcW6lC/siFDOm/3jgF4B1QLSrcyOsSsDxJKu6+lJH5gPqOnlT5y5xMNJCAqW9r6eVSzOpXB2Su4I4Wlwo5Ukb6eHgKvn+JNjKnMM02gSfWKlP8ADmnZIAM3KTp5joarsDwXIoyCUz5Ef8eE1B3F8sFNTwiQriUCVFRvAMHXyNesZjHEpzgpyHqIIt6z8q9Y/AqI7h/nW29RV4RxbZbWDEyFJuR/kk3i200uo4Z1+x4wvFznAXlAJygiZKpg93p4zWe8O4iCAkRKDfz6eMW9xTk9gHUuIUjJ3EiMt5g3lKrz4DpWd8NxDSWkh8JHe7jzMymSJSsEaaWMeZ0rRjmd7Qiba5HFh85RJSAbyoj13n0rPFvtleIKm0uKznKtRjLYiSIuNNSNqaWHmFpUUvpsNFSDvEyfpbyrP+JNrUsiB+IxBAPmZMfOqzK2xkS+B4cl5K1E2UMsDcmAZ2g39PCndnApbSUxcyq5JCs15V5CRB6UkcNxKk/dwrOCrNeAhJgDeCfKnTCqORKRlICRcGeg6m0eJqebbBi3xzhSm0dqk6kBV7QdAB57Gl1OHdVMT4mJ9+nlWicRdAYdJIlIKgPH29P4arOXeHvYjBJRhkJUtbpU4SSkFN/iAMGQNfKuLJqds7LYrcv413DYtshBKiYKPzg/l8ekVofMSsuIcdNwpFs0mT3cqAnYiB0vNWfLfKrOAIfdyvYpKbZboYF5y5rrWST31dTEVT8wh1a1OtlJM/hUe+FGLiRBiwFLi5ttdHb6F1JGdSnjIRYJAE2+EdBtoakKKSs5ANx3ScsRpJsenztNujvDF9qloKTmgTlnuRvmJ1y/Ubmah8xcQRhgUJAK/hvMf3K/mtacmWYW2TSbekQOO8W7Nvs02UdSNh1PXwFJDzkmumKxJWSSSZMknc1HrxM+Z5K2zZEeqCiiiojhRRRQAUUUUAFFFFAHtC4q+4RxrJZd09f3per0lUVXFlrG9yLUqlpmoYF5Kki89KlMOLbOdBXG4Bt5wbVmvD+JrbPdNvy/tTfwnmBK7Ewehr18XkxlX9mW8bk0TgnM0QCq/SI+R/SnDB8xNmyrGsdfw/aQUgAnU/WmhOKSlIVckWifauZcE0cm2jTsyViUrseh0rwUFCpB2k/rWQf9XOJJyNlI6k/tFSUc240xJTlPVM295qP/AEl/sb5Ead/6q2VXAMG5I+h61lbGFwzyUr7yFhMG4KVD8pFwR4EVPZ5xIHfZTP8AYtQ/SKoMDxJTa/wpLaolCwFQLwAqNR6+VVxYHDeharZLf5cbH/aUBvlSoGBvCFCSD0nrrSHxjDKzqgqCSScirZfCCSB6eFa47h8O432jSE5SCO78Pt9fCqpzhGEQUqGF7RSjqpx031kpCgANbU3tvvZ2Xoytt5YSEgXmRASTsPE6irzhPA8eolxttbIOri/u0x5uRI8gaf8ADuFH/bbaYTHeLbaUlP8A8oJj1qnxb3bKUntFvINwVGcpvdJNotpRM0/v/cZ2iS3gmSgIcWvFukQW2u63e0qcMGNNI2pv4O6lrDoaIbbAv2bdkpvO1yepOpFZ6+yWyFEynKO9HlrXF4FWVTcJ8UwCb3nc7TTvCqXZP20aC5js7mUGw+KD7Cqh5agVlyBlkI0M21nqP0qixXH0sIBJvEeB8hOtJ/MHN7rwyglCf/6P7Cs+TJGIeZdFzxXmYMBaGlBbh1Xsmbk+ZJ0HQUhYvElZJJJJMknU+f7VyW4TXivNy5qyPbNMwpCiiipDBRRRQAUUUUAFFFFABRRRQAUUUUAFdEuGudFAFzgOOON75h0OtMmC5pQqypBpCr0FmtWPy8kcdk6xSzWuH8SbOkT/ADrVg9xKQe7Y7zWNtYpSfwkjyP6VYMcfeT8UjxH7VqnzYf8AJEngf0aC9lFyff6a1HZbKiLd2bE2EeNKbPNShq2k+v8AqpaedP8A2/nWheZi/YnxUaFwtSWkZQDqZA0Ov86V7exknKJAjXfy6Vnn/Wv9h9xXxznhXwtAeav9VN+Ti3vYfFY9mN1GOh7wPnIj6Vz+0NBMd6Pb2rOsRza+rTKnyBNVWJ4m4v8AEtR9YHsKnXmwukMsL+zQeLcyNJTllNtBqfbr40r43mdZsgZehOvon96W+0Pl5V4rNk8y64XBWcSRJxGLUsyoknqdf9VHNfKKyt77KhRRRXACiiigAooooAKKKKACiiigAooooAKKKKACiiigAooooA+ig0UV1gFFFFABQKKKEAUCiiuMD5RRRQAUUUUAFFFFABRRRQAUUUUAFFFFAH//2Q=="/>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484" name="Picture 4" descr="http://www.neoformix.com/2008/sp_WorldPeaceSymb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624" y="0"/>
            <a:ext cx="69494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300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257002-2FD1-4AAD-8DA6-6FCA42D72706}"/>
              </a:ext>
            </a:extLst>
          </p:cNvPr>
          <p:cNvSpPr>
            <a:spLocks noGrp="1"/>
          </p:cNvSpPr>
          <p:nvPr>
            <p:ph type="title"/>
          </p:nvPr>
        </p:nvSpPr>
        <p:spPr>
          <a:xfrm>
            <a:off x="1097280" y="247415"/>
            <a:ext cx="10058400" cy="1450757"/>
          </a:xfrm>
        </p:spPr>
        <p:txBody>
          <a:bodyPr>
            <a:normAutofit/>
          </a:bodyPr>
          <a:lstStyle/>
          <a:p>
            <a:r>
              <a:rPr lang="en-US" sz="5400" dirty="0">
                <a:solidFill>
                  <a:schemeClr val="accent2"/>
                </a:solidFill>
                <a:latin typeface="Franklin Gothic Demi" panose="020B0703020102020204" pitchFamily="34" charset="0"/>
              </a:rPr>
              <a:t>What is Standard Work?</a:t>
            </a:r>
          </a:p>
        </p:txBody>
      </p:sp>
      <p:sp>
        <p:nvSpPr>
          <p:cNvPr id="2" name="Footer Placeholder 1">
            <a:extLst>
              <a:ext uri="{FF2B5EF4-FFF2-40B4-BE49-F238E27FC236}">
                <a16:creationId xmlns:a16="http://schemas.microsoft.com/office/drawing/2014/main" id="{4225C8A8-F805-45D3-99BF-7A21A75E9F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 2022 JHF, PRHI, HCF, HFP</a:t>
            </a:r>
          </a:p>
        </p:txBody>
      </p:sp>
      <p:sp>
        <p:nvSpPr>
          <p:cNvPr id="3" name="Slide Number Placeholder 2">
            <a:extLst>
              <a:ext uri="{FF2B5EF4-FFF2-40B4-BE49-F238E27FC236}">
                <a16:creationId xmlns:a16="http://schemas.microsoft.com/office/drawing/2014/main" id="{016D0FBC-7407-4028-933F-2693BD9C4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7A03E-C790-4462-A76B-258E5BF5C3E7}" type="slidenum">
              <a:rPr kumimoji="0" lang="en-US" sz="1051"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1" b="0" i="0" u="none" strike="noStrike" kern="1200" cap="none" spc="0" normalizeH="0" baseline="0" noProof="0">
              <a:ln>
                <a:noFill/>
              </a:ln>
              <a:solidFill>
                <a:srgbClr val="FFFFFF"/>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17E49D7F-B6D2-48A4-BDC1-390E255341AA}"/>
              </a:ext>
            </a:extLst>
          </p:cNvPr>
          <p:cNvSpPr>
            <a:spLocks noGrp="1"/>
          </p:cNvSpPr>
          <p:nvPr>
            <p:ph idx="1"/>
          </p:nvPr>
        </p:nvSpPr>
        <p:spPr>
          <a:xfrm>
            <a:off x="893763" y="2157647"/>
            <a:ext cx="10058400" cy="4022725"/>
          </a:xfrm>
        </p:spPr>
        <p:txBody>
          <a:bodyPr>
            <a:noAutofit/>
          </a:bodyPr>
          <a:lstStyle/>
          <a:p>
            <a:pPr algn="ctr"/>
            <a:r>
              <a:rPr lang="en-US" sz="3600" b="1" dirty="0">
                <a:solidFill>
                  <a:schemeClr val="tx1"/>
                </a:solidFill>
              </a:rPr>
              <a:t>Documentation of the </a:t>
            </a:r>
            <a:r>
              <a:rPr lang="en-US" sz="3600" b="1" u="sng" dirty="0">
                <a:solidFill>
                  <a:schemeClr val="tx1"/>
                </a:solidFill>
              </a:rPr>
              <a:t>current</a:t>
            </a:r>
            <a:r>
              <a:rPr lang="en-US" sz="3600" b="1" dirty="0">
                <a:solidFill>
                  <a:schemeClr val="tx1"/>
                </a:solidFill>
              </a:rPr>
              <a:t> best practice</a:t>
            </a:r>
          </a:p>
          <a:p>
            <a:endParaRPr lang="en-US" sz="3200" b="1" dirty="0">
              <a:solidFill>
                <a:schemeClr val="tx1"/>
              </a:solidFill>
            </a:endParaRPr>
          </a:p>
          <a:p>
            <a:pPr marL="0" indent="0">
              <a:buNone/>
            </a:pPr>
            <a:endParaRPr lang="en-US" sz="3200" b="1" dirty="0">
              <a:solidFill>
                <a:schemeClr val="tx1"/>
              </a:solidFill>
            </a:endParaRPr>
          </a:p>
          <a:p>
            <a:endParaRPr lang="en-US" sz="2800" b="1" dirty="0">
              <a:solidFill>
                <a:schemeClr val="tx1"/>
              </a:solidFill>
            </a:endParaRPr>
          </a:p>
          <a:p>
            <a:endParaRPr lang="en-US" sz="2800" b="1" dirty="0">
              <a:solidFill>
                <a:schemeClr val="tx1"/>
              </a:solidFill>
            </a:endParaRPr>
          </a:p>
        </p:txBody>
      </p:sp>
      <p:sp>
        <p:nvSpPr>
          <p:cNvPr id="8" name="Rectangle 7">
            <a:extLst>
              <a:ext uri="{FF2B5EF4-FFF2-40B4-BE49-F238E27FC236}">
                <a16:creationId xmlns:a16="http://schemas.microsoft.com/office/drawing/2014/main" id="{14F766BF-BA0C-4217-96B8-FC962834D22F}"/>
              </a:ext>
            </a:extLst>
          </p:cNvPr>
          <p:cNvSpPr/>
          <p:nvPr/>
        </p:nvSpPr>
        <p:spPr>
          <a:xfrm>
            <a:off x="639763" y="3105428"/>
            <a:ext cx="10972800" cy="2795531"/>
          </a:xfrm>
          <a:prstGeom prst="rect">
            <a:avLst/>
          </a:prstGeom>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Standard work is the foundation of continuous improvement.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We can’t improve a process unless we know how it happened in the first place.</a:t>
            </a:r>
          </a:p>
        </p:txBody>
      </p:sp>
      <p:pic>
        <p:nvPicPr>
          <p:cNvPr id="9" name="Picture 8">
            <a:extLst>
              <a:ext uri="{FF2B5EF4-FFF2-40B4-BE49-F238E27FC236}">
                <a16:creationId xmlns:a16="http://schemas.microsoft.com/office/drawing/2014/main" id="{C5BEA6A2-8749-49DE-9DB6-D776867C1CBF}"/>
              </a:ext>
            </a:extLst>
          </p:cNvPr>
          <p:cNvPicPr>
            <a:picLocks noChangeAspect="1"/>
          </p:cNvPicPr>
          <p:nvPr/>
        </p:nvPicPr>
        <p:blipFill>
          <a:blip r:embed="rId3"/>
          <a:stretch>
            <a:fillRect/>
          </a:stretch>
        </p:blipFill>
        <p:spPr>
          <a:xfrm>
            <a:off x="7258966" y="6158635"/>
            <a:ext cx="4933034" cy="730219"/>
          </a:xfrm>
          <a:prstGeom prst="rect">
            <a:avLst/>
          </a:prstGeom>
        </p:spPr>
      </p:pic>
    </p:spTree>
    <p:extLst>
      <p:ext uri="{BB962C8B-B14F-4D97-AF65-F5344CB8AC3E}">
        <p14:creationId xmlns:p14="http://schemas.microsoft.com/office/powerpoint/2010/main" val="1861612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B30A-FA34-83A6-2520-B35F280B9112}"/>
              </a:ext>
            </a:extLst>
          </p:cNvPr>
          <p:cNvSpPr>
            <a:spLocks noGrp="1"/>
          </p:cNvSpPr>
          <p:nvPr>
            <p:ph type="title"/>
          </p:nvPr>
        </p:nvSpPr>
        <p:spPr/>
        <p:txBody>
          <a:bodyPr/>
          <a:lstStyle/>
          <a:p>
            <a:r>
              <a:rPr lang="en-US" dirty="0"/>
              <a:t>We Need data!</a:t>
            </a:r>
          </a:p>
        </p:txBody>
      </p:sp>
      <p:sp>
        <p:nvSpPr>
          <p:cNvPr id="3" name="Text Placeholder 2">
            <a:extLst>
              <a:ext uri="{FF2B5EF4-FFF2-40B4-BE49-F238E27FC236}">
                <a16:creationId xmlns:a16="http://schemas.microsoft.com/office/drawing/2014/main" id="{BB358F04-DE8E-7E03-50B9-98D614E94AC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FCAA8882-DCB2-2901-ECEB-829C168A6252}"/>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C991B8E5-EA9C-060E-C2E7-1919290A4304}"/>
              </a:ext>
            </a:extLst>
          </p:cNvPr>
          <p:cNvSpPr>
            <a:spLocks noGrp="1"/>
          </p:cNvSpPr>
          <p:nvPr>
            <p:ph type="sldNum" sz="quarter" idx="12"/>
          </p:nvPr>
        </p:nvSpPr>
        <p:spPr/>
        <p:txBody>
          <a:bodyPr/>
          <a:lstStyle/>
          <a:p>
            <a:fld id="{E7000212-68E8-4E0F-BB6F-A6238CCAF7D0}" type="slidenum">
              <a:rPr lang="en-US" smtClean="0"/>
              <a:t>33</a:t>
            </a:fld>
            <a:endParaRPr lang="en-US" dirty="0"/>
          </a:p>
        </p:txBody>
      </p:sp>
    </p:spTree>
    <p:extLst>
      <p:ext uri="{BB962C8B-B14F-4D97-AF65-F5344CB8AC3E}">
        <p14:creationId xmlns:p14="http://schemas.microsoft.com/office/powerpoint/2010/main" val="828718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2B4388-36CA-9964-8243-A1E6449E22D7}"/>
              </a:ext>
            </a:extLst>
          </p:cNvPr>
          <p:cNvSpPr>
            <a:spLocks noGrp="1"/>
          </p:cNvSpPr>
          <p:nvPr>
            <p:ph type="ftr" sz="quarter" idx="11"/>
          </p:nvPr>
        </p:nvSpPr>
        <p:spPr/>
        <p:txBody>
          <a:bodyPr/>
          <a:lstStyle/>
          <a:p>
            <a:r>
              <a:rPr lang="en-US"/>
              <a:t>© 2022 JHF, PRHI, HCF, HFP</a:t>
            </a:r>
          </a:p>
        </p:txBody>
      </p:sp>
      <p:sp>
        <p:nvSpPr>
          <p:cNvPr id="3" name="Slide Number Placeholder 2">
            <a:extLst>
              <a:ext uri="{FF2B5EF4-FFF2-40B4-BE49-F238E27FC236}">
                <a16:creationId xmlns:a16="http://schemas.microsoft.com/office/drawing/2014/main" id="{1DC4456B-8878-720C-4D3D-9A76E4A51C24}"/>
              </a:ext>
            </a:extLst>
          </p:cNvPr>
          <p:cNvSpPr>
            <a:spLocks noGrp="1"/>
          </p:cNvSpPr>
          <p:nvPr>
            <p:ph type="sldNum" sz="quarter" idx="12"/>
          </p:nvPr>
        </p:nvSpPr>
        <p:spPr/>
        <p:txBody>
          <a:bodyPr/>
          <a:lstStyle/>
          <a:p>
            <a:fld id="{DE97A03E-C790-4462-A76B-258E5BF5C3E7}" type="slidenum">
              <a:rPr lang="en-US" smtClean="0"/>
              <a:t>34</a:t>
            </a:fld>
            <a:endParaRPr lang="en-US"/>
          </a:p>
        </p:txBody>
      </p:sp>
      <p:graphicFrame>
        <p:nvGraphicFramePr>
          <p:cNvPr id="4" name="Diagram 3">
            <a:extLst>
              <a:ext uri="{FF2B5EF4-FFF2-40B4-BE49-F238E27FC236}">
                <a16:creationId xmlns:a16="http://schemas.microsoft.com/office/drawing/2014/main" id="{4E07DCA9-77E9-1384-5939-CF3BD6CAA175}"/>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Statistics with solid fill">
            <a:extLst>
              <a:ext uri="{FF2B5EF4-FFF2-40B4-BE49-F238E27FC236}">
                <a16:creationId xmlns:a16="http://schemas.microsoft.com/office/drawing/2014/main" id="{AC565CBA-F018-5C98-A6B4-74E4BE9406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5240" y="1854614"/>
            <a:ext cx="914400" cy="914400"/>
          </a:xfrm>
          <a:prstGeom prst="rect">
            <a:avLst/>
          </a:prstGeom>
        </p:spPr>
      </p:pic>
      <p:pic>
        <p:nvPicPr>
          <p:cNvPr id="10" name="Graphic 9" descr="Bullseye with solid fill">
            <a:extLst>
              <a:ext uri="{FF2B5EF4-FFF2-40B4-BE49-F238E27FC236}">
                <a16:creationId xmlns:a16="http://schemas.microsoft.com/office/drawing/2014/main" id="{92DE4585-7763-DD5B-AD9B-329A01EEC0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2016" y="702246"/>
            <a:ext cx="914400" cy="914400"/>
          </a:xfrm>
          <a:prstGeom prst="rect">
            <a:avLst/>
          </a:prstGeom>
        </p:spPr>
      </p:pic>
      <p:pic>
        <p:nvPicPr>
          <p:cNvPr id="14" name="Graphic 13" descr="List outline">
            <a:extLst>
              <a:ext uri="{FF2B5EF4-FFF2-40B4-BE49-F238E27FC236}">
                <a16:creationId xmlns:a16="http://schemas.microsoft.com/office/drawing/2014/main" id="{9571F86D-AEAF-57BD-D332-55F5AD9E5E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9808" y="3809375"/>
            <a:ext cx="914400" cy="914400"/>
          </a:xfrm>
          <a:prstGeom prst="rect">
            <a:avLst/>
          </a:prstGeom>
        </p:spPr>
      </p:pic>
      <p:pic>
        <p:nvPicPr>
          <p:cNvPr id="32" name="Graphic 31" descr="Route (Two Pins With A Path) with solid fill">
            <a:extLst>
              <a:ext uri="{FF2B5EF4-FFF2-40B4-BE49-F238E27FC236}">
                <a16:creationId xmlns:a16="http://schemas.microsoft.com/office/drawing/2014/main" id="{5F45D2FC-D889-54E4-ED3F-7B76C505266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4400" y="2657007"/>
            <a:ext cx="914400" cy="914400"/>
          </a:xfrm>
          <a:prstGeom prst="rect">
            <a:avLst/>
          </a:prstGeom>
        </p:spPr>
      </p:pic>
      <p:pic>
        <p:nvPicPr>
          <p:cNvPr id="40" name="Graphic 39" descr="Clock with solid fill">
            <a:extLst>
              <a:ext uri="{FF2B5EF4-FFF2-40B4-BE49-F238E27FC236}">
                <a16:creationId xmlns:a16="http://schemas.microsoft.com/office/drawing/2014/main" id="{494772EF-A880-AC00-5E2D-A0109C24983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89808" y="4927460"/>
            <a:ext cx="914400" cy="914400"/>
          </a:xfrm>
          <a:prstGeom prst="rect">
            <a:avLst/>
          </a:prstGeom>
        </p:spPr>
      </p:pic>
      <p:sp>
        <p:nvSpPr>
          <p:cNvPr id="5" name="Title 1">
            <a:extLst>
              <a:ext uri="{FF2B5EF4-FFF2-40B4-BE49-F238E27FC236}">
                <a16:creationId xmlns:a16="http://schemas.microsoft.com/office/drawing/2014/main" id="{0DA1C638-5E5F-F95F-9D13-1A963E6B202B}"/>
              </a:ext>
            </a:extLst>
          </p:cNvPr>
          <p:cNvSpPr txBox="1">
            <a:spLocks/>
          </p:cNvSpPr>
          <p:nvPr/>
        </p:nvSpPr>
        <p:spPr>
          <a:xfrm>
            <a:off x="609600" y="207988"/>
            <a:ext cx="10972800" cy="9906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rgbClr val="1B75BC"/>
                </a:solidFill>
                <a:latin typeface="+mj-lt"/>
                <a:ea typeface="+mj-ea"/>
                <a:cs typeface="+mj-cs"/>
              </a:defRPr>
            </a:lvl1pPr>
          </a:lstStyle>
          <a:p>
            <a:pPr fontAlgn="auto">
              <a:spcAft>
                <a:spcPts val="0"/>
              </a:spcAft>
            </a:pPr>
            <a:r>
              <a:rPr lang="en-US" sz="4000" b="1"/>
              <a:t>S</a:t>
            </a:r>
            <a:r>
              <a:rPr lang="en-US" sz="4000"/>
              <a:t>ET targets and envision success</a:t>
            </a:r>
            <a:endParaRPr lang="en-US" sz="4000" dirty="0"/>
          </a:p>
        </p:txBody>
      </p:sp>
    </p:spTree>
    <p:extLst>
      <p:ext uri="{BB962C8B-B14F-4D97-AF65-F5344CB8AC3E}">
        <p14:creationId xmlns:p14="http://schemas.microsoft.com/office/powerpoint/2010/main" val="182865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80A319-F684-0FB4-209D-066AA8DF8E28}"/>
              </a:ext>
            </a:extLst>
          </p:cNvPr>
          <p:cNvSpPr>
            <a:spLocks noGrp="1"/>
          </p:cNvSpPr>
          <p:nvPr>
            <p:ph type="title"/>
          </p:nvPr>
        </p:nvSpPr>
        <p:spPr/>
        <p:txBody>
          <a:bodyPr>
            <a:normAutofit/>
          </a:bodyPr>
          <a:lstStyle/>
          <a:p>
            <a:r>
              <a:rPr lang="en-US" sz="4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Substance Exposed Newborn (SEN): Example</a:t>
            </a:r>
            <a:endParaRPr lang="en-US" dirty="0"/>
          </a:p>
        </p:txBody>
      </p:sp>
      <p:sp>
        <p:nvSpPr>
          <p:cNvPr id="7" name="Content Placeholder 6">
            <a:extLst>
              <a:ext uri="{FF2B5EF4-FFF2-40B4-BE49-F238E27FC236}">
                <a16:creationId xmlns:a16="http://schemas.microsoft.com/office/drawing/2014/main" id="{15F50822-6D25-5849-8199-58177EAFCF25}"/>
              </a:ext>
            </a:extLst>
          </p:cNvPr>
          <p:cNvSpPr>
            <a:spLocks noGrp="1"/>
          </p:cNvSpPr>
          <p:nvPr>
            <p:ph idx="1"/>
          </p:nvPr>
        </p:nvSpPr>
        <p:spPr/>
        <p:txBody>
          <a:bodyPr/>
          <a:lstStyle/>
          <a:p>
            <a:pPr marL="171450" marR="0" indent="-171450">
              <a:lnSpc>
                <a:spcPct val="115000"/>
              </a:lnSpc>
              <a:spcBef>
                <a:spcPts val="0"/>
              </a:spcBef>
              <a:spcAft>
                <a:spcPts val="0"/>
              </a:spcAft>
              <a:tabLst>
                <a:tab pos="171450" algn="l"/>
              </a:tabLst>
            </a:pPr>
            <a:r>
              <a:rPr lang="en-US" sz="1400" b="1" dirty="0">
                <a:effectLst/>
                <a:latin typeface="Calibri" panose="020F0502020204030204" pitchFamily="34" charset="0"/>
                <a:ea typeface="Calibri" panose="020F0502020204030204" pitchFamily="34" charset="0"/>
                <a:cs typeface="Calibri" panose="020F0502020204030204" pitchFamily="34" charset="0"/>
              </a:rPr>
              <a:t>PA PQC Aim: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eaLnBrk="0" fontAlgn="base" hangingPunct="0">
              <a:lnSpc>
                <a:spcPct val="115000"/>
              </a:lnSpc>
              <a:spcBef>
                <a:spcPts val="0"/>
              </a:spcBef>
              <a:spcAft>
                <a:spcPts val="0"/>
              </a:spcAft>
            </a:pPr>
            <a:r>
              <a:rPr lang="en-US" sz="1400" kern="1200" dirty="0">
                <a:effectLst/>
                <a:latin typeface="Calibri" panose="020F0502020204030204" pitchFamily="34" charset="0"/>
                <a:ea typeface="ヒラギノ角ゴ Pro W3"/>
                <a:cs typeface="Arial" panose="020B0604020202020204" pitchFamily="34" charset="0"/>
              </a:rPr>
              <a:t>5. Increase referrals to and engagement in outpatient family care services, including physical, behavioral, and social services</a:t>
            </a:r>
          </a:p>
          <a:p>
            <a:pPr marL="342900" marR="0" lvl="0" indent="-342900" eaLnBrk="0" fontAlgn="base" hangingPunct="0">
              <a:lnSpc>
                <a:spcPct val="115000"/>
              </a:lnSpc>
              <a:spcBef>
                <a:spcPts val="0"/>
              </a:spcBef>
              <a:spcAft>
                <a:spcPts val="0"/>
              </a:spcAft>
            </a:pPr>
            <a:endParaRPr lang="en-US" sz="1800" dirty="0">
              <a:latin typeface="Calibri" panose="020F0502020204030204" pitchFamily="34" charset="0"/>
              <a:ea typeface="Calibri" panose="020F0502020204030204" pitchFamily="34" charset="0"/>
              <a:cs typeface="Arial" panose="020B0604020202020204" pitchFamily="34" charset="0"/>
            </a:endParaRPr>
          </a:p>
          <a:p>
            <a:pPr marL="342900" marR="0" lvl="0" indent="-342900" eaLnBrk="0" fontAlgn="base" hangingPunct="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B2C9160A-1CD8-FACA-0769-8DBC0F889770}"/>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A349443A-3865-A53B-641E-18213FEAFAC5}"/>
              </a:ext>
            </a:extLst>
          </p:cNvPr>
          <p:cNvSpPr>
            <a:spLocks noGrp="1"/>
          </p:cNvSpPr>
          <p:nvPr>
            <p:ph type="sldNum" sz="quarter" idx="12"/>
          </p:nvPr>
        </p:nvSpPr>
        <p:spPr/>
        <p:txBody>
          <a:bodyPr/>
          <a:lstStyle/>
          <a:p>
            <a:fld id="{E7000212-68E8-4E0F-BB6F-A6238CCAF7D0}" type="slidenum">
              <a:rPr lang="en-US" smtClean="0"/>
              <a:t>35</a:t>
            </a:fld>
            <a:endParaRPr lang="en-US" dirty="0"/>
          </a:p>
        </p:txBody>
      </p:sp>
      <p:sp>
        <p:nvSpPr>
          <p:cNvPr id="9" name="Rectangle 8">
            <a:extLst>
              <a:ext uri="{FF2B5EF4-FFF2-40B4-BE49-F238E27FC236}">
                <a16:creationId xmlns:a16="http://schemas.microsoft.com/office/drawing/2014/main" id="{FFE08EEF-46F8-2182-04AF-9CB15EA05970}"/>
              </a:ext>
            </a:extLst>
          </p:cNvPr>
          <p:cNvSpPr>
            <a:spLocks noChangeArrowheads="1"/>
          </p:cNvSpPr>
          <p:nvPr/>
        </p:nvSpPr>
        <p:spPr bwMode="auto">
          <a:xfrm>
            <a:off x="1097280" y="2628645"/>
            <a:ext cx="2168525" cy="722630"/>
          </a:xfrm>
          <a:prstGeom prst="rect">
            <a:avLst/>
          </a:prstGeom>
          <a:solidFill>
            <a:srgbClr val="4F81BD">
              <a:lumMod val="20000"/>
              <a:lumOff val="80000"/>
            </a:srgbClr>
          </a:solidFill>
          <a:ln w="12700">
            <a:solidFill>
              <a:srgbClr val="D56283"/>
            </a:solidFill>
            <a:miter lim="800000"/>
            <a:headEnd/>
            <a:tailEnd/>
          </a:ln>
        </p:spPr>
        <p:txBody>
          <a:bodyPr wrap="square" anchor="ctr">
            <a:noAutofit/>
          </a:bodyPr>
          <a:lstStyle/>
          <a:p>
            <a:pPr marL="0" marR="0" lvl="0" indent="0" algn="ctr" defTabSz="914400" eaLnBrk="0" fontAlgn="base"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Establish Family Care Plans</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 Prior to Discharge</a:t>
            </a:r>
            <a:endPar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C99E2DC4-5904-5B51-9ED8-0AAA7CA76164}"/>
              </a:ext>
            </a:extLst>
          </p:cNvPr>
          <p:cNvSpPr>
            <a:spLocks noChangeArrowheads="1"/>
          </p:cNvSpPr>
          <p:nvPr/>
        </p:nvSpPr>
        <p:spPr bwMode="auto">
          <a:xfrm>
            <a:off x="3638550" y="2628645"/>
            <a:ext cx="4975860" cy="809625"/>
          </a:xfrm>
          <a:prstGeom prst="rect">
            <a:avLst/>
          </a:prstGeom>
          <a:solidFill>
            <a:sysClr val="window" lastClr="FFFFFF"/>
          </a:solidFill>
          <a:ln w="12700">
            <a:solidFill>
              <a:srgbClr val="D56283"/>
            </a:solidFill>
            <a:miter lim="800000"/>
            <a:headEnd/>
            <a:tailEnd/>
          </a:ln>
        </p:spPr>
        <p:txBody>
          <a:bodyPr wrap="square" anchor="ctr">
            <a:noAutofit/>
          </a:bodyPr>
          <a:lstStyle/>
          <a:p>
            <a:pPr marL="342900" marR="0" lvl="0" indent="-342900" defTabSz="914400" eaLnBrk="0" fontAlgn="base" latinLnBrk="0" hangingPunct="0">
              <a:lnSpc>
                <a:spcPct val="115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Partner with families and social/child services to </a:t>
            </a:r>
            <a:r>
              <a:rPr kumimoji="0" lang="en-US" sz="1100" b="0" i="0" u="none" strike="noStrike" kern="1200" cap="none" spc="0" normalizeH="0" baseline="0" noProof="0" dirty="0">
                <a:ln>
                  <a:noFill/>
                </a:ln>
                <a:solidFill>
                  <a:sysClr val="windowText" lastClr="000000"/>
                </a:solidFill>
                <a:effectLst/>
                <a:uLnTx/>
                <a:uFillTx/>
                <a:latin typeface="Calibri" panose="020F0502020204030204" pitchFamily="34" charset="0"/>
                <a:ea typeface="ヒラギノ角ゴ Pro W3"/>
                <a:cs typeface="Arial" panose="020B0604020202020204" pitchFamily="34" charset="0"/>
              </a:rPr>
              <a:t>establish family care plans (Plans of Safe Care) according to federal, state, and county guidelines </a:t>
            </a:r>
          </a:p>
          <a:p>
            <a:pPr marL="342900" marR="0" lvl="0" indent="-342900" defTabSz="914400" eaLnBrk="0" fontAlgn="base" latinLnBrk="0" hangingPunct="0">
              <a:lnSpc>
                <a:spcPct val="115000"/>
              </a:lnSpc>
              <a:spcBef>
                <a:spcPts val="0"/>
              </a:spcBef>
              <a:spcAft>
                <a:spcPts val="0"/>
              </a:spcAft>
              <a:buClrTx/>
              <a:buSzTx/>
              <a:buFont typeface="Wingdings" panose="05000000000000000000" pitchFamily="2" charset="2"/>
              <a:buChar char=""/>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Use Cuddler Program to free up parent for treatment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2">
            <a:extLst>
              <a:ext uri="{FF2B5EF4-FFF2-40B4-BE49-F238E27FC236}">
                <a16:creationId xmlns:a16="http://schemas.microsoft.com/office/drawing/2014/main" id="{A8726BDE-8DAA-5B2C-43B9-4928EEF1B8D4}"/>
              </a:ext>
            </a:extLst>
          </p:cNvPr>
          <p:cNvSpPr>
            <a:spLocks noChangeArrowheads="1"/>
          </p:cNvSpPr>
          <p:nvPr/>
        </p:nvSpPr>
        <p:spPr bwMode="auto">
          <a:xfrm>
            <a:off x="1186633" y="3459650"/>
            <a:ext cx="10288879" cy="1153590"/>
          </a:xfrm>
          <a:prstGeom prst="rect">
            <a:avLst/>
          </a:prstGeom>
          <a:solidFill>
            <a:srgbClr val="FFFFFF"/>
          </a:solidFill>
          <a:ln w="12700">
            <a:solidFill>
              <a:srgbClr val="D5628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tabLst/>
            </a:pPr>
            <a:r>
              <a:rPr lang="en-US" altLang="en-US" sz="2200" u="sng" dirty="0">
                <a:ea typeface="Times New Roman" panose="02020603050405020304" pitchFamily="18" charset="0"/>
              </a:rPr>
              <a:t>Healthcare Team Project Plan SMART Objective</a:t>
            </a:r>
            <a:r>
              <a:rPr lang="en-US" altLang="en-US" sz="2200" dirty="0">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0" i="0" u="none" strike="noStrike" cap="none" normalizeH="0" baseline="0" dirty="0">
                <a:ln>
                  <a:noFill/>
                </a:ln>
                <a:solidFill>
                  <a:schemeClr val="tx1"/>
                </a:solidFill>
                <a:effectLst/>
                <a:ea typeface="Times New Roman" panose="02020603050405020304" pitchFamily="18" charset="0"/>
              </a:rPr>
              <a:t>Establish</a:t>
            </a:r>
            <a:r>
              <a:rPr kumimoji="0" lang="en-US" altLang="en-US" sz="2200" b="0" i="0" u="none" strike="noStrike" cap="none" normalizeH="0" dirty="0">
                <a:ln>
                  <a:noFill/>
                </a:ln>
                <a:solidFill>
                  <a:schemeClr val="tx1"/>
                </a:solidFill>
                <a:effectLst/>
                <a:ea typeface="Times New Roman" panose="02020603050405020304" pitchFamily="18" charset="0"/>
              </a:rPr>
              <a:t> a referral process with social service organization (name) based </a:t>
            </a:r>
            <a:r>
              <a:rPr kumimoji="0" lang="en-US" altLang="en-US" sz="2200" b="0" i="0" u="none" strike="noStrike" cap="none" normalizeH="0" baseline="0" dirty="0">
                <a:ln>
                  <a:noFill/>
                </a:ln>
                <a:solidFill>
                  <a:schemeClr val="tx1"/>
                </a:solidFill>
                <a:effectLst/>
                <a:ea typeface="Times New Roman" panose="02020603050405020304" pitchFamily="18" charset="0"/>
              </a:rPr>
              <a:t>on </a:t>
            </a:r>
            <a:r>
              <a:rPr kumimoji="0" lang="en-US" altLang="en-US" sz="2200" b="1" i="0" u="none" strike="noStrike" cap="none" normalizeH="0" baseline="0" dirty="0">
                <a:ln>
                  <a:noFill/>
                </a:ln>
                <a:solidFill>
                  <a:schemeClr val="tx1"/>
                </a:solidFill>
                <a:effectLst/>
                <a:ea typeface="Times New Roman" panose="02020603050405020304" pitchFamily="18" charset="0"/>
              </a:rPr>
              <a:t>Plans of Safe Care </a:t>
            </a:r>
            <a:r>
              <a:rPr kumimoji="0" lang="en-US" altLang="en-US" sz="2200" b="0" i="0" u="none" strike="noStrike" cap="none" normalizeH="0" baseline="0" dirty="0">
                <a:ln>
                  <a:noFill/>
                </a:ln>
                <a:solidFill>
                  <a:schemeClr val="tx1"/>
                </a:solidFill>
                <a:effectLst/>
                <a:ea typeface="Times New Roman" panose="02020603050405020304" pitchFamily="18" charset="0"/>
              </a:rPr>
              <a:t>within the next </a:t>
            </a:r>
            <a:r>
              <a:rPr lang="en-US" altLang="en-US" sz="2200" dirty="0">
                <a:ea typeface="Times New Roman" panose="02020603050405020304" pitchFamily="18" charset="0"/>
              </a:rPr>
              <a:t>9</a:t>
            </a:r>
            <a:r>
              <a:rPr kumimoji="0" lang="en-US" altLang="en-US" sz="2200" b="0" i="0" u="none" strike="noStrike" cap="none" normalizeH="0" baseline="0" dirty="0">
                <a:ln>
                  <a:noFill/>
                </a:ln>
                <a:solidFill>
                  <a:schemeClr val="tx1"/>
                </a:solidFill>
                <a:effectLst/>
                <a:ea typeface="Times New Roman" panose="02020603050405020304" pitchFamily="18" charset="0"/>
              </a:rPr>
              <a:t> months. </a:t>
            </a:r>
          </a:p>
        </p:txBody>
      </p:sp>
      <p:sp>
        <p:nvSpPr>
          <p:cNvPr id="8" name="Rectangle 12">
            <a:extLst>
              <a:ext uri="{FF2B5EF4-FFF2-40B4-BE49-F238E27FC236}">
                <a16:creationId xmlns:a16="http://schemas.microsoft.com/office/drawing/2014/main" id="{B1A61E1F-C044-8081-80FC-EB7E820F6E37}"/>
              </a:ext>
            </a:extLst>
          </p:cNvPr>
          <p:cNvSpPr>
            <a:spLocks noChangeArrowheads="1"/>
          </p:cNvSpPr>
          <p:nvPr/>
        </p:nvSpPr>
        <p:spPr bwMode="auto">
          <a:xfrm>
            <a:off x="1186632" y="4788220"/>
            <a:ext cx="10288879" cy="1168861"/>
          </a:xfrm>
          <a:prstGeom prst="rect">
            <a:avLst/>
          </a:prstGeom>
          <a:solidFill>
            <a:srgbClr val="FFFFFF"/>
          </a:solidFill>
          <a:ln w="12700">
            <a:solidFill>
              <a:srgbClr val="D5628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tabLst/>
            </a:pPr>
            <a:r>
              <a:rPr lang="en-US" altLang="en-US" sz="2200" u="sng" dirty="0">
                <a:ea typeface="Times New Roman" panose="02020603050405020304" pitchFamily="18" charset="0"/>
              </a:rPr>
              <a:t>Healthcare Team Project Plan SMART Objective</a:t>
            </a:r>
            <a:r>
              <a:rPr lang="en-US" altLang="en-US" sz="2200" dirty="0">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0" i="0" u="none" strike="noStrike" cap="none" normalizeH="0" baseline="0" dirty="0">
                <a:ln>
                  <a:noFill/>
                </a:ln>
                <a:solidFill>
                  <a:schemeClr val="tx1"/>
                </a:solidFill>
                <a:effectLst/>
                <a:ea typeface="Times New Roman" panose="02020603050405020304" pitchFamily="18" charset="0"/>
              </a:rPr>
              <a:t>Increase the number of </a:t>
            </a:r>
            <a:r>
              <a:rPr kumimoji="0" lang="en-US" altLang="en-US" sz="2200" b="0" i="0" u="none" strike="noStrike" cap="none" normalizeH="0" dirty="0">
                <a:ln>
                  <a:noFill/>
                </a:ln>
                <a:solidFill>
                  <a:schemeClr val="tx1"/>
                </a:solidFill>
                <a:effectLst/>
                <a:ea typeface="Times New Roman" panose="02020603050405020304" pitchFamily="18" charset="0"/>
              </a:rPr>
              <a:t>social service organizations with established referral processes from one organization to three based </a:t>
            </a:r>
            <a:r>
              <a:rPr kumimoji="0" lang="en-US" altLang="en-US" sz="2200" b="0" i="0" u="none" strike="noStrike" cap="none" normalizeH="0" baseline="0" dirty="0">
                <a:ln>
                  <a:noFill/>
                </a:ln>
                <a:solidFill>
                  <a:schemeClr val="tx1"/>
                </a:solidFill>
                <a:effectLst/>
                <a:ea typeface="Times New Roman" panose="02020603050405020304" pitchFamily="18" charset="0"/>
              </a:rPr>
              <a:t>on </a:t>
            </a:r>
            <a:r>
              <a:rPr kumimoji="0" lang="en-US" altLang="en-US" sz="2200" b="1" i="0" u="none" strike="noStrike" cap="none" normalizeH="0" baseline="0" dirty="0">
                <a:ln>
                  <a:noFill/>
                </a:ln>
                <a:solidFill>
                  <a:schemeClr val="tx1"/>
                </a:solidFill>
                <a:effectLst/>
                <a:ea typeface="Times New Roman" panose="02020603050405020304" pitchFamily="18" charset="0"/>
              </a:rPr>
              <a:t>Plans of Safe Care </a:t>
            </a:r>
            <a:r>
              <a:rPr kumimoji="0" lang="en-US" altLang="en-US" sz="2200" b="0" i="0" u="none" strike="noStrike" cap="none" normalizeH="0" baseline="0" dirty="0">
                <a:ln>
                  <a:noFill/>
                </a:ln>
                <a:solidFill>
                  <a:schemeClr val="tx1"/>
                </a:solidFill>
                <a:effectLst/>
                <a:ea typeface="Times New Roman" panose="02020603050405020304" pitchFamily="18" charset="0"/>
              </a:rPr>
              <a:t>within the next </a:t>
            </a:r>
            <a:r>
              <a:rPr lang="en-US" altLang="en-US" sz="2200" dirty="0">
                <a:ea typeface="Times New Roman" panose="02020603050405020304" pitchFamily="18" charset="0"/>
              </a:rPr>
              <a:t>9</a:t>
            </a:r>
            <a:r>
              <a:rPr kumimoji="0" lang="en-US" altLang="en-US" sz="2200" b="0" i="0" u="none" strike="noStrike" cap="none" normalizeH="0" baseline="0" dirty="0">
                <a:ln>
                  <a:noFill/>
                </a:ln>
                <a:solidFill>
                  <a:schemeClr val="tx1"/>
                </a:solidFill>
                <a:effectLst/>
                <a:ea typeface="Times New Roman" panose="02020603050405020304" pitchFamily="18" charset="0"/>
              </a:rPr>
              <a:t> months. </a:t>
            </a:r>
          </a:p>
        </p:txBody>
      </p:sp>
    </p:spTree>
    <p:extLst>
      <p:ext uri="{BB962C8B-B14F-4D97-AF65-F5344CB8AC3E}">
        <p14:creationId xmlns:p14="http://schemas.microsoft.com/office/powerpoint/2010/main" val="16145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ABE1-3EAC-B7DE-A584-DD6F632B2734}"/>
              </a:ext>
            </a:extLst>
          </p:cNvPr>
          <p:cNvSpPr>
            <a:spLocks noGrp="1"/>
          </p:cNvSpPr>
          <p:nvPr>
            <p:ph type="title"/>
          </p:nvPr>
        </p:nvSpPr>
        <p:spPr/>
        <p:txBody>
          <a:bodyPr/>
          <a:lstStyle/>
          <a:p>
            <a:r>
              <a:rPr lang="en-US" dirty="0"/>
              <a:t>Data: Measure Change for Improvement</a:t>
            </a:r>
          </a:p>
        </p:txBody>
      </p:sp>
      <p:sp>
        <p:nvSpPr>
          <p:cNvPr id="3" name="Content Placeholder 2">
            <a:extLst>
              <a:ext uri="{FF2B5EF4-FFF2-40B4-BE49-F238E27FC236}">
                <a16:creationId xmlns:a16="http://schemas.microsoft.com/office/drawing/2014/main" id="{22ED38DC-535C-D98D-1708-6C907B71F526}"/>
              </a:ext>
            </a:extLst>
          </p:cNvPr>
          <p:cNvSpPr>
            <a:spLocks noGrp="1"/>
          </p:cNvSpPr>
          <p:nvPr>
            <p:ph idx="1"/>
          </p:nvPr>
        </p:nvSpPr>
        <p:spPr>
          <a:xfrm>
            <a:off x="1097280" y="1845733"/>
            <a:ext cx="10058400" cy="4614051"/>
          </a:xfrm>
        </p:spPr>
        <p:txBody>
          <a:bodyPr>
            <a:normAutofit/>
          </a:bodyPr>
          <a:lstStyle/>
          <a:p>
            <a:pPr eaLnBrk="1" fontAlgn="auto" hangingPunct="1">
              <a:spcBef>
                <a:spcPts val="0"/>
              </a:spcBef>
              <a:spcAft>
                <a:spcPts val="0"/>
              </a:spcAft>
            </a:pPr>
            <a:r>
              <a:rPr lang="en-US" sz="1800" dirty="0">
                <a:solidFill>
                  <a:prstClr val="black"/>
                </a:solidFill>
                <a:latin typeface="Calibri"/>
              </a:rPr>
              <a:t>How will we know that change is an improvement?</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b="1" dirty="0">
                <a:solidFill>
                  <a:prstClr val="black"/>
                </a:solidFill>
                <a:latin typeface="Calibri"/>
              </a:rPr>
              <a:t>Outcome Measures- what is your ultimate goal</a:t>
            </a:r>
          </a:p>
          <a:p>
            <a:pPr eaLnBrk="1" fontAlgn="auto" hangingPunct="1">
              <a:spcBef>
                <a:spcPts val="0"/>
              </a:spcBef>
              <a:spcAft>
                <a:spcPts val="0"/>
              </a:spcAft>
            </a:pPr>
            <a:r>
              <a:rPr lang="en-US" sz="1800" dirty="0">
                <a:solidFill>
                  <a:prstClr val="black"/>
                </a:solidFill>
                <a:latin typeface="Calibri"/>
              </a:rPr>
              <a:t>• The voice of the customer or patient.</a:t>
            </a:r>
          </a:p>
          <a:p>
            <a:pPr eaLnBrk="1" fontAlgn="auto" hangingPunct="1">
              <a:spcBef>
                <a:spcPts val="0"/>
              </a:spcBef>
              <a:spcAft>
                <a:spcPts val="0"/>
              </a:spcAft>
            </a:pPr>
            <a:r>
              <a:rPr lang="en-US" sz="1800" dirty="0">
                <a:solidFill>
                  <a:prstClr val="black"/>
                </a:solidFill>
                <a:latin typeface="Calibri"/>
              </a:rPr>
              <a:t>• Reflects the problem you are trying to solve.</a:t>
            </a:r>
          </a:p>
          <a:p>
            <a:pPr eaLnBrk="1" fontAlgn="auto" hangingPunct="1">
              <a:spcBef>
                <a:spcPts val="0"/>
              </a:spcBef>
              <a:spcAft>
                <a:spcPts val="0"/>
              </a:spcAft>
            </a:pPr>
            <a:r>
              <a:rPr lang="en-US" sz="1800" dirty="0">
                <a:solidFill>
                  <a:prstClr val="black"/>
                </a:solidFill>
                <a:latin typeface="Calibri"/>
              </a:rPr>
              <a:t>• Describes how your overall system is performing.</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b="1" dirty="0">
                <a:solidFill>
                  <a:prstClr val="black"/>
                </a:solidFill>
                <a:latin typeface="Calibri"/>
              </a:rPr>
              <a:t>Process Measures- how will you get there</a:t>
            </a:r>
          </a:p>
          <a:p>
            <a:pPr eaLnBrk="1" fontAlgn="auto" hangingPunct="1">
              <a:spcBef>
                <a:spcPts val="0"/>
              </a:spcBef>
              <a:spcAft>
                <a:spcPts val="0"/>
              </a:spcAft>
            </a:pPr>
            <a:r>
              <a:rPr lang="en-US" sz="1800" dirty="0">
                <a:solidFill>
                  <a:prstClr val="black"/>
                </a:solidFill>
                <a:latin typeface="Calibri"/>
              </a:rPr>
              <a:t>• Steps logically linked to outcome of interest.</a:t>
            </a:r>
          </a:p>
          <a:p>
            <a:pPr eaLnBrk="1" fontAlgn="auto" hangingPunct="1">
              <a:spcBef>
                <a:spcPts val="0"/>
              </a:spcBef>
              <a:spcAft>
                <a:spcPts val="0"/>
              </a:spcAft>
            </a:pPr>
            <a:r>
              <a:rPr lang="en-US" sz="1800" dirty="0">
                <a:solidFill>
                  <a:prstClr val="black"/>
                </a:solidFill>
                <a:latin typeface="Calibri"/>
              </a:rPr>
              <a:t>• Addresses how key parts of the system is performing.</a:t>
            </a:r>
          </a:p>
          <a:p>
            <a:pPr eaLnBrk="1" fontAlgn="auto" hangingPunct="1">
              <a:spcBef>
                <a:spcPts val="0"/>
              </a:spcBef>
              <a:spcAft>
                <a:spcPts val="0"/>
              </a:spcAft>
            </a:pPr>
            <a:endParaRPr lang="en-US" sz="1800" b="1" dirty="0">
              <a:solidFill>
                <a:prstClr val="black"/>
              </a:solidFill>
              <a:latin typeface="Calibri"/>
            </a:endParaRPr>
          </a:p>
          <a:p>
            <a:pPr eaLnBrk="1" fontAlgn="auto" hangingPunct="1">
              <a:spcBef>
                <a:spcPts val="0"/>
              </a:spcBef>
              <a:spcAft>
                <a:spcPts val="0"/>
              </a:spcAft>
            </a:pPr>
            <a:r>
              <a:rPr lang="en-US" sz="1800" b="1" dirty="0">
                <a:solidFill>
                  <a:prstClr val="black"/>
                </a:solidFill>
                <a:latin typeface="Calibri"/>
              </a:rPr>
              <a:t>Balancing Measures</a:t>
            </a:r>
          </a:p>
          <a:p>
            <a:pPr eaLnBrk="1" fontAlgn="auto" hangingPunct="1">
              <a:spcBef>
                <a:spcPts val="0"/>
              </a:spcBef>
              <a:spcAft>
                <a:spcPts val="0"/>
              </a:spcAft>
            </a:pPr>
            <a:r>
              <a:rPr lang="en-US" sz="1800" dirty="0">
                <a:solidFill>
                  <a:prstClr val="black"/>
                </a:solidFill>
                <a:latin typeface="Calibri"/>
              </a:rPr>
              <a:t>• Describes what happens to the system as processes and outcomes have changed.</a:t>
            </a:r>
          </a:p>
          <a:p>
            <a:pPr eaLnBrk="1" fontAlgn="auto" hangingPunct="1">
              <a:spcBef>
                <a:spcPts val="0"/>
              </a:spcBef>
              <a:spcAft>
                <a:spcPts val="0"/>
              </a:spcAft>
            </a:pPr>
            <a:r>
              <a:rPr lang="en-US" sz="1800" dirty="0">
                <a:solidFill>
                  <a:prstClr val="black"/>
                </a:solidFill>
                <a:latin typeface="Calibri"/>
              </a:rPr>
              <a:t>• What are the unintended consequences or alternate explanations?</a:t>
            </a:r>
            <a:endParaRPr lang="en-US" sz="1800" dirty="0"/>
          </a:p>
        </p:txBody>
      </p:sp>
      <p:sp>
        <p:nvSpPr>
          <p:cNvPr id="4" name="Footer Placeholder 3">
            <a:extLst>
              <a:ext uri="{FF2B5EF4-FFF2-40B4-BE49-F238E27FC236}">
                <a16:creationId xmlns:a16="http://schemas.microsoft.com/office/drawing/2014/main" id="{B7D2797F-471A-44FD-5DD4-787BD1AA1D4A}"/>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28B9AA91-6DF2-74C1-6730-DF95458B7982}"/>
              </a:ext>
            </a:extLst>
          </p:cNvPr>
          <p:cNvSpPr>
            <a:spLocks noGrp="1"/>
          </p:cNvSpPr>
          <p:nvPr>
            <p:ph type="sldNum" sz="quarter" idx="12"/>
          </p:nvPr>
        </p:nvSpPr>
        <p:spPr/>
        <p:txBody>
          <a:bodyPr/>
          <a:lstStyle/>
          <a:p>
            <a:fld id="{E7000212-68E8-4E0F-BB6F-A6238CCAF7D0}" type="slidenum">
              <a:rPr lang="en-US" smtClean="0"/>
              <a:t>36</a:t>
            </a:fld>
            <a:endParaRPr lang="en-US" dirty="0"/>
          </a:p>
        </p:txBody>
      </p:sp>
    </p:spTree>
    <p:extLst>
      <p:ext uri="{BB962C8B-B14F-4D97-AF65-F5344CB8AC3E}">
        <p14:creationId xmlns:p14="http://schemas.microsoft.com/office/powerpoint/2010/main" val="1877420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body" idx="1"/>
          </p:nvPr>
        </p:nvSpPr>
        <p:spPr>
          <a:xfrm>
            <a:off x="2076817" y="4553880"/>
            <a:ext cx="5714372" cy="1673225"/>
          </a:xfrm>
        </p:spPr>
        <p:txBody>
          <a:bodyPr anchor="b">
            <a:normAutofit/>
          </a:bodyPr>
          <a:lstStyle/>
          <a:p>
            <a:r>
              <a:rPr lang="en-US" sz="2800" dirty="0"/>
              <a:t>Direct Observation and Analysis</a:t>
            </a:r>
          </a:p>
        </p:txBody>
      </p:sp>
      <p:sp>
        <p:nvSpPr>
          <p:cNvPr id="3" name="Title 2"/>
          <p:cNvSpPr>
            <a:spLocks noGrp="1"/>
          </p:cNvSpPr>
          <p:nvPr>
            <p:ph type="title"/>
          </p:nvPr>
        </p:nvSpPr>
        <p:spPr/>
        <p:txBody>
          <a:bodyPr/>
          <a:lstStyle/>
          <a:p>
            <a:r>
              <a:rPr lang="en-US" dirty="0">
                <a:latin typeface="Corbel" panose="020B0503020204020204" pitchFamily="34" charset="0"/>
              </a:rPr>
              <a:t>Examining the Current Condition</a:t>
            </a:r>
          </a:p>
        </p:txBody>
      </p:sp>
      <p:pic>
        <p:nvPicPr>
          <p:cNvPr id="10" name="Picture 9" descr="Woman with binoculars">
            <a:extLst>
              <a:ext uri="{FF2B5EF4-FFF2-40B4-BE49-F238E27FC236}">
                <a16:creationId xmlns:a16="http://schemas.microsoft.com/office/drawing/2014/main" id="{85D78CBA-883F-4AC5-A551-CA3D40DC6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400" y="3111372"/>
            <a:ext cx="4673600" cy="3115733"/>
          </a:xfrm>
          <a:prstGeom prst="rect">
            <a:avLst/>
          </a:prstGeom>
        </p:spPr>
      </p:pic>
    </p:spTree>
    <p:extLst>
      <p:ext uri="{BB962C8B-B14F-4D97-AF65-F5344CB8AC3E}">
        <p14:creationId xmlns:p14="http://schemas.microsoft.com/office/powerpoint/2010/main" val="307325602"/>
      </p:ext>
    </p:extLst>
  </p:cSld>
  <p:clrMapOvr>
    <a:masterClrMapping/>
  </p:clrMapOvr>
  <mc:AlternateContent xmlns:mc="http://schemas.openxmlformats.org/markup-compatibility/2006" xmlns:p14="http://schemas.microsoft.com/office/powerpoint/2010/main">
    <mc:Choice Requires="p14">
      <p:transition spd="slow" p14:dur="2000" advTm="10494"/>
    </mc:Choice>
    <mc:Fallback xmlns="">
      <p:transition spd="slow" advTm="1049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F0B39-50BA-4DFE-99E3-EFD0E633E62B}"/>
              </a:ext>
            </a:extLst>
          </p:cNvPr>
          <p:cNvSpPr>
            <a:spLocks noGrp="1"/>
          </p:cNvSpPr>
          <p:nvPr>
            <p:ph type="title"/>
          </p:nvPr>
        </p:nvSpPr>
        <p:spPr>
          <a:xfrm>
            <a:off x="406400" y="293123"/>
            <a:ext cx="11379200" cy="759884"/>
          </a:xfrm>
        </p:spPr>
        <p:txBody>
          <a:bodyPr vert="horz" lIns="91440" tIns="45720" rIns="91440" bIns="45720" rtlCol="0" anchor="ctr">
            <a:noAutofit/>
          </a:bodyPr>
          <a:lstStyle/>
          <a:p>
            <a:pPr algn="l">
              <a:lnSpc>
                <a:spcPct val="90000"/>
              </a:lnSpc>
            </a:pPr>
            <a:r>
              <a:rPr lang="en-US" kern="1200" spc="-75" baseline="0" dirty="0">
                <a:solidFill>
                  <a:srgbClr val="0070C0"/>
                </a:solidFill>
                <a:latin typeface="+mj-lt"/>
                <a:cs typeface="Calibri" panose="020F0502020204030204" pitchFamily="34" charset="0"/>
              </a:rPr>
              <a:t>The Power of Observation…</a:t>
            </a:r>
          </a:p>
        </p:txBody>
      </p:sp>
      <p:sp>
        <p:nvSpPr>
          <p:cNvPr id="9" name="TextBox 8">
            <a:extLst>
              <a:ext uri="{FF2B5EF4-FFF2-40B4-BE49-F238E27FC236}">
                <a16:creationId xmlns:a16="http://schemas.microsoft.com/office/drawing/2014/main" id="{4DA42601-FDEF-46AD-91A1-F8B33BE5824C}"/>
              </a:ext>
            </a:extLst>
          </p:cNvPr>
          <p:cNvSpPr txBox="1"/>
          <p:nvPr/>
        </p:nvSpPr>
        <p:spPr>
          <a:xfrm>
            <a:off x="320102" y="1639009"/>
            <a:ext cx="8113486" cy="4593224"/>
          </a:xfrm>
          <a:prstGeom prst="rect">
            <a:avLst/>
          </a:prstGeom>
        </p:spPr>
        <p:txBody>
          <a:bodyPr vert="horz" lIns="91440" tIns="45720" rIns="91440" bIns="45720" rtlCol="0">
            <a:normAutofit lnSpcReduction="10000"/>
          </a:bodyPr>
          <a:lstStyle/>
          <a:p>
            <a:pPr marL="342900" indent="-342900" defTabSz="685800">
              <a:lnSpc>
                <a:spcPct val="90000"/>
              </a:lnSpc>
              <a:spcBef>
                <a:spcPct val="20000"/>
              </a:spcBef>
              <a:buClr>
                <a:schemeClr val="accent1"/>
              </a:buClr>
              <a:buFont typeface="Arial" pitchFamily="34" charset="0"/>
              <a:buChar char="•"/>
            </a:pPr>
            <a:r>
              <a:rPr lang="en-US" sz="2100" dirty="0"/>
              <a:t>New eyes to see</a:t>
            </a:r>
          </a:p>
          <a:p>
            <a:pPr marL="800100" lvl="1" indent="-342900" defTabSz="685800">
              <a:lnSpc>
                <a:spcPct val="90000"/>
              </a:lnSpc>
              <a:spcBef>
                <a:spcPct val="20000"/>
              </a:spcBef>
              <a:buClr>
                <a:schemeClr val="accent1"/>
              </a:buClr>
              <a:buFont typeface="Arial" pitchFamily="34" charset="0"/>
              <a:buChar char="•"/>
            </a:pPr>
            <a:r>
              <a:rPr lang="en-US" sz="2100" dirty="0"/>
              <a:t>Impacted by perspectives, experiences, expectations—</a:t>
            </a:r>
          </a:p>
          <a:p>
            <a:pPr lvl="1" defTabSz="685800">
              <a:lnSpc>
                <a:spcPct val="90000"/>
              </a:lnSpc>
              <a:spcBef>
                <a:spcPct val="20000"/>
              </a:spcBef>
              <a:buClr>
                <a:schemeClr val="accent1"/>
              </a:buClr>
            </a:pPr>
            <a:r>
              <a:rPr lang="en-US" sz="2100" dirty="0"/>
              <a:t>     focus on the facts</a:t>
            </a:r>
          </a:p>
          <a:p>
            <a:pPr marL="342900" indent="-342900" defTabSz="685800">
              <a:lnSpc>
                <a:spcPct val="90000"/>
              </a:lnSpc>
              <a:spcBef>
                <a:spcPct val="20000"/>
              </a:spcBef>
              <a:buClr>
                <a:schemeClr val="accent1"/>
              </a:buClr>
              <a:buFont typeface="Arial" pitchFamily="34" charset="0"/>
              <a:buChar char="•"/>
            </a:pPr>
            <a:endParaRPr lang="en-US" sz="2100" dirty="0"/>
          </a:p>
          <a:p>
            <a:pPr marL="342900" indent="-342900" defTabSz="685800">
              <a:lnSpc>
                <a:spcPct val="90000"/>
              </a:lnSpc>
              <a:spcBef>
                <a:spcPct val="20000"/>
              </a:spcBef>
              <a:buClr>
                <a:schemeClr val="accent1"/>
              </a:buClr>
              <a:buFont typeface="Arial" pitchFamily="34" charset="0"/>
              <a:buChar char="•"/>
            </a:pPr>
            <a:r>
              <a:rPr lang="en-US" sz="2100" dirty="0"/>
              <a:t>Watch how work is actually occurring </a:t>
            </a:r>
          </a:p>
          <a:p>
            <a:pPr marL="800100" lvl="1" indent="-342900" defTabSz="685800">
              <a:lnSpc>
                <a:spcPct val="90000"/>
              </a:lnSpc>
              <a:spcBef>
                <a:spcPct val="20000"/>
              </a:spcBef>
              <a:buClr>
                <a:schemeClr val="accent1"/>
              </a:buClr>
              <a:buFont typeface="Arial" pitchFamily="34" charset="0"/>
              <a:buChar char="•"/>
            </a:pPr>
            <a:r>
              <a:rPr lang="en-US" sz="2100" dirty="0"/>
              <a:t>Capture events as they unfold</a:t>
            </a:r>
          </a:p>
          <a:p>
            <a:pPr marL="342900" indent="-342900" defTabSz="685800">
              <a:lnSpc>
                <a:spcPct val="90000"/>
              </a:lnSpc>
              <a:spcBef>
                <a:spcPct val="20000"/>
              </a:spcBef>
              <a:buClr>
                <a:schemeClr val="accent1"/>
              </a:buClr>
              <a:buFont typeface="Arial" pitchFamily="34" charset="0"/>
              <a:buChar char="•"/>
            </a:pPr>
            <a:endParaRPr lang="en-US" sz="2100" dirty="0"/>
          </a:p>
          <a:p>
            <a:pPr marL="342900" indent="-342900" defTabSz="685800">
              <a:lnSpc>
                <a:spcPct val="90000"/>
              </a:lnSpc>
              <a:spcBef>
                <a:spcPct val="20000"/>
              </a:spcBef>
              <a:buClr>
                <a:schemeClr val="accent1"/>
              </a:buClr>
              <a:buFont typeface="Arial" pitchFamily="34" charset="0"/>
              <a:buChar char="•"/>
            </a:pPr>
            <a:r>
              <a:rPr lang="en-US" sz="2100" dirty="0"/>
              <a:t>In-depth and detailed understanding of current state vs. </a:t>
            </a:r>
          </a:p>
          <a:p>
            <a:pPr defTabSz="685800">
              <a:lnSpc>
                <a:spcPct val="90000"/>
              </a:lnSpc>
              <a:spcBef>
                <a:spcPct val="20000"/>
              </a:spcBef>
              <a:buClr>
                <a:schemeClr val="accent1"/>
              </a:buClr>
            </a:pPr>
            <a:r>
              <a:rPr lang="en-US" sz="2100" dirty="0"/>
              <a:t>     standard work</a:t>
            </a:r>
          </a:p>
          <a:p>
            <a:pPr marL="800100" lvl="1" indent="-342900" defTabSz="685800">
              <a:lnSpc>
                <a:spcPct val="90000"/>
              </a:lnSpc>
              <a:spcBef>
                <a:spcPct val="20000"/>
              </a:spcBef>
              <a:buClr>
                <a:schemeClr val="accent1"/>
              </a:buClr>
              <a:buFont typeface="Arial" pitchFamily="34" charset="0"/>
              <a:buChar char="•"/>
            </a:pPr>
            <a:r>
              <a:rPr lang="en-US" sz="2100" dirty="0"/>
              <a:t>Roles and responsibilities</a:t>
            </a:r>
          </a:p>
          <a:p>
            <a:pPr marL="800100" lvl="1" indent="-342900" defTabSz="685800">
              <a:lnSpc>
                <a:spcPct val="90000"/>
              </a:lnSpc>
              <a:spcBef>
                <a:spcPct val="20000"/>
              </a:spcBef>
              <a:buClr>
                <a:schemeClr val="accent1"/>
              </a:buClr>
              <a:buFont typeface="Arial" pitchFamily="34" charset="0"/>
              <a:buChar char="•"/>
            </a:pPr>
            <a:r>
              <a:rPr lang="en-US" sz="2100" dirty="0"/>
              <a:t>Crosses silos</a:t>
            </a:r>
          </a:p>
          <a:p>
            <a:pPr marL="342900" indent="-342900" defTabSz="685800">
              <a:lnSpc>
                <a:spcPct val="90000"/>
              </a:lnSpc>
              <a:spcBef>
                <a:spcPct val="20000"/>
              </a:spcBef>
              <a:buClr>
                <a:schemeClr val="accent1"/>
              </a:buClr>
              <a:buFont typeface="Arial" pitchFamily="34" charset="0"/>
              <a:buChar char="•"/>
            </a:pPr>
            <a:endParaRPr lang="en-US" sz="2100" dirty="0"/>
          </a:p>
          <a:p>
            <a:pPr marL="342900" indent="-342900" defTabSz="685800">
              <a:lnSpc>
                <a:spcPct val="90000"/>
              </a:lnSpc>
              <a:spcBef>
                <a:spcPct val="20000"/>
              </a:spcBef>
              <a:buClr>
                <a:schemeClr val="accent1"/>
              </a:buClr>
              <a:buFont typeface="Arial" pitchFamily="34" charset="0"/>
              <a:buChar char="•"/>
            </a:pPr>
            <a:r>
              <a:rPr lang="en-US" sz="2100" dirty="0"/>
              <a:t>Helps to tell the story (patient and staff)</a:t>
            </a:r>
          </a:p>
          <a:p>
            <a:pPr marL="800100" lvl="1" indent="-342900" defTabSz="685800">
              <a:lnSpc>
                <a:spcPct val="90000"/>
              </a:lnSpc>
              <a:spcBef>
                <a:spcPct val="20000"/>
              </a:spcBef>
              <a:buClr>
                <a:schemeClr val="accent1"/>
              </a:buClr>
              <a:buFont typeface="Arial" pitchFamily="34" charset="0"/>
              <a:buChar char="•"/>
            </a:pPr>
            <a:r>
              <a:rPr lang="en-US" sz="2100" dirty="0"/>
              <a:t>Gives context to the numbers</a:t>
            </a:r>
          </a:p>
          <a:p>
            <a:pPr marL="342900" indent="-342900" defTabSz="685800">
              <a:lnSpc>
                <a:spcPct val="90000"/>
              </a:lnSpc>
              <a:spcBef>
                <a:spcPct val="20000"/>
              </a:spcBef>
              <a:buClr>
                <a:schemeClr val="accent1"/>
              </a:buClr>
              <a:buFont typeface="Arial" pitchFamily="34" charset="0"/>
              <a:buChar char="•"/>
            </a:pPr>
            <a:endParaRPr lang="en-US" sz="2100" dirty="0"/>
          </a:p>
          <a:p>
            <a:pPr marL="342900" indent="-342900" defTabSz="685800">
              <a:lnSpc>
                <a:spcPct val="90000"/>
              </a:lnSpc>
              <a:spcBef>
                <a:spcPct val="20000"/>
              </a:spcBef>
              <a:buClr>
                <a:schemeClr val="accent1"/>
              </a:buClr>
              <a:buFont typeface="Arial" pitchFamily="34" charset="0"/>
              <a:buChar char="•"/>
            </a:pPr>
            <a:endParaRPr lang="en-US" sz="2100" dirty="0"/>
          </a:p>
          <a:p>
            <a:pPr marL="342900" indent="-342900" defTabSz="685800">
              <a:lnSpc>
                <a:spcPct val="90000"/>
              </a:lnSpc>
              <a:spcBef>
                <a:spcPct val="20000"/>
              </a:spcBef>
              <a:buClr>
                <a:schemeClr val="accent1"/>
              </a:buClr>
              <a:buFont typeface="Arial" pitchFamily="34" charset="0"/>
              <a:buChar char="•"/>
            </a:pPr>
            <a:endParaRPr lang="en-US" sz="2100" dirty="0"/>
          </a:p>
        </p:txBody>
      </p:sp>
      <p:pic>
        <p:nvPicPr>
          <p:cNvPr id="7" name="Picture 2" descr="http://www.northerntool.com/images/product/2000x2000/278/278091_2000x2000.jpg">
            <a:extLst>
              <a:ext uri="{FF2B5EF4-FFF2-40B4-BE49-F238E27FC236}">
                <a16:creationId xmlns:a16="http://schemas.microsoft.com/office/drawing/2014/main" id="{C4A83DA5-6E93-46E7-A5F3-A4D7A7AA17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85" b="14610"/>
          <a:stretch/>
        </p:blipFill>
        <p:spPr bwMode="auto">
          <a:xfrm>
            <a:off x="9738261" y="5104987"/>
            <a:ext cx="2198157" cy="15498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1B6E14F-B384-4602-AB7A-3283911AB380}"/>
              </a:ext>
            </a:extLst>
          </p:cNvPr>
          <p:cNvSpPr/>
          <p:nvPr/>
        </p:nvSpPr>
        <p:spPr>
          <a:xfrm>
            <a:off x="6710336" y="4332952"/>
            <a:ext cx="5226082" cy="83099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0"/>
                <a:solidFill>
                  <a:prstClr val="black"/>
                </a:solidFill>
                <a:uLnTx/>
                <a:uFillTx/>
                <a:latin typeface="Corbel" panose="020B0503020204020204" pitchFamily="34" charset="0"/>
                <a:cs typeface="Calibri" panose="020F0502020204030204" pitchFamily="34" charset="0"/>
              </a:rPr>
              <a:t>“You can observe a lot just by watching. 	-</a:t>
            </a:r>
            <a:r>
              <a:rPr kumimoji="0" lang="en-US" sz="2400" i="1" u="none" strike="noStrike" kern="1200" cap="none" spc="0" normalizeH="0" baseline="0" noProof="0" dirty="0">
                <a:ln w="0"/>
                <a:solidFill>
                  <a:prstClr val="black"/>
                </a:solidFill>
                <a:uLnTx/>
                <a:uFillTx/>
                <a:latin typeface="Corbel" panose="020B0503020204020204" pitchFamily="34" charset="0"/>
                <a:cs typeface="Calibri" panose="020F0502020204030204" pitchFamily="34" charset="0"/>
              </a:rPr>
              <a:t>Yogi Berra</a:t>
            </a:r>
          </a:p>
        </p:txBody>
      </p:sp>
      <p:sp>
        <p:nvSpPr>
          <p:cNvPr id="11" name="TextBox 10">
            <a:extLst>
              <a:ext uri="{FF2B5EF4-FFF2-40B4-BE49-F238E27FC236}">
                <a16:creationId xmlns:a16="http://schemas.microsoft.com/office/drawing/2014/main" id="{120A94A8-D164-4629-A8C7-30955B41A796}"/>
              </a:ext>
            </a:extLst>
          </p:cNvPr>
          <p:cNvSpPr txBox="1"/>
          <p:nvPr/>
        </p:nvSpPr>
        <p:spPr>
          <a:xfrm>
            <a:off x="7504387" y="1673352"/>
            <a:ext cx="4310242" cy="1061829"/>
          </a:xfrm>
          <a:prstGeom prst="rect">
            <a:avLst/>
          </a:prstGeom>
          <a:noFill/>
        </p:spPr>
        <p:txBody>
          <a:bodyPr wrap="square">
            <a:spAutoFit/>
          </a:bodyPr>
          <a:lstStyle/>
          <a:p>
            <a:pPr marL="285750" indent="-285750">
              <a:buFont typeface="Arial" panose="020B0604020202020204" pitchFamily="34" charset="0"/>
              <a:buChar char="•"/>
            </a:pPr>
            <a:r>
              <a:rPr lang="en-US" sz="2100" dirty="0">
                <a:cs typeface="Calibri" panose="020F0502020204030204" pitchFamily="34" charset="0"/>
              </a:rPr>
              <a:t>Prevents jumping to solutions</a:t>
            </a:r>
          </a:p>
          <a:p>
            <a:endParaRPr lang="en-US" sz="2100" dirty="0">
              <a:cs typeface="Calibri" panose="020F0502020204030204" pitchFamily="34" charset="0"/>
            </a:endParaRPr>
          </a:p>
          <a:p>
            <a:pPr marL="285750" indent="-285750">
              <a:buFont typeface="Arial" panose="020B0604020202020204" pitchFamily="34" charset="0"/>
              <a:buChar char="•"/>
            </a:pPr>
            <a:r>
              <a:rPr lang="en-US" sz="2100" dirty="0">
                <a:cs typeface="Calibri" panose="020F0502020204030204" pitchFamily="34" charset="0"/>
              </a:rPr>
              <a:t>Solves the </a:t>
            </a:r>
            <a:r>
              <a:rPr lang="en-US" sz="2100" b="1" dirty="0">
                <a:cs typeface="Calibri" panose="020F0502020204030204" pitchFamily="34" charset="0"/>
              </a:rPr>
              <a:t>right problem</a:t>
            </a:r>
            <a:endParaRPr lang="en-US" sz="2100" dirty="0">
              <a:cs typeface="Calibri" panose="020F0502020204030204" pitchFamily="34" charset="0"/>
            </a:endParaRPr>
          </a:p>
        </p:txBody>
      </p:sp>
    </p:spTree>
    <p:extLst>
      <p:ext uri="{BB962C8B-B14F-4D97-AF65-F5344CB8AC3E}">
        <p14:creationId xmlns:p14="http://schemas.microsoft.com/office/powerpoint/2010/main" val="3990894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283200" y="6528816"/>
            <a:ext cx="1625600" cy="329184"/>
          </a:xfrm>
          <a:prstGeom prst="rect">
            <a:avLst/>
          </a:prstGeom>
        </p:spPr>
        <p:txBody>
          <a:bodyPr vert="horz" lIns="109728" tIns="54864" rIns="109728" bIns="54864" rtlCol="0" anchor="ctr"/>
          <a:lstStyle>
            <a:defPPr>
              <a:defRPr lang="en-US"/>
            </a:defPPr>
            <a:lvl1pPr marL="0" algn="ctr" defTabSz="914400" rtl="0" eaLnBrk="1" latinLnBrk="0" hangingPunct="1">
              <a:defRPr sz="1167"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rPr>
              <a:t>©2013 PRHI</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I Love Luc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3619" y="0"/>
            <a:ext cx="9154632" cy="6865974"/>
          </a:xfrm>
          <a:prstGeom prst="rect">
            <a:avLst/>
          </a:prstGeom>
        </p:spPr>
      </p:pic>
      <p:sp>
        <p:nvSpPr>
          <p:cNvPr id="11" name="Rectangle 10"/>
          <p:cNvSpPr/>
          <p:nvPr/>
        </p:nvSpPr>
        <p:spPr>
          <a:xfrm>
            <a:off x="0" y="0"/>
            <a:ext cx="1573619" cy="6858000"/>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p:cNvSpPr/>
          <p:nvPr/>
        </p:nvSpPr>
        <p:spPr>
          <a:xfrm>
            <a:off x="10618381" y="7974"/>
            <a:ext cx="1573619" cy="6858000"/>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017252" y="7974"/>
            <a:ext cx="7814320" cy="990600"/>
          </a:xfrm>
        </p:spPr>
        <p:txBody>
          <a:bodyPr/>
          <a:lstStyle/>
          <a:p>
            <a:r>
              <a:rPr lang="en-US" dirty="0">
                <a:solidFill>
                  <a:schemeClr val="bg1"/>
                </a:solidFill>
              </a:rPr>
              <a:t>What do you observe?</a:t>
            </a:r>
          </a:p>
        </p:txBody>
      </p:sp>
    </p:spTree>
    <p:extLst>
      <p:ext uri="{BB962C8B-B14F-4D97-AF65-F5344CB8AC3E}">
        <p14:creationId xmlns:p14="http://schemas.microsoft.com/office/powerpoint/2010/main" val="2886568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normAutofit lnSpcReduction="10000"/>
          </a:bodyPr>
          <a:lstStyle/>
          <a:p>
            <a:r>
              <a:rPr lang="en-US" sz="2400" b="1" dirty="0">
                <a:solidFill>
                  <a:srgbClr val="D56283"/>
                </a:solidFill>
              </a:rPr>
              <a:t>The information presented </a:t>
            </a:r>
            <a:r>
              <a:rPr lang="en-US" sz="2400" dirty="0"/>
              <a:t>at this Center for Continuing Education in Health Sciences program </a:t>
            </a:r>
            <a:r>
              <a:rPr lang="en-US" sz="2400" b="1" dirty="0">
                <a:solidFill>
                  <a:srgbClr val="D56283"/>
                </a:solidFill>
              </a:rPr>
              <a:t>represents the views and opinions of the individual presenters</a:t>
            </a:r>
            <a:r>
              <a:rPr lang="en-US" sz="2400" dirty="0"/>
              <a:t>, and does not constitute the opinion or endorsement of, or promotion by, the UPMC Center for Continuing Education in the Health Sciences, UPMC / University of Pittsburgh Medical Center or Affiliates and University of Pittsburgh School of Medicine. Reasonable efforts have been taken intending for educational subject matter to be presented in a balanced, unbiased fashion and in compliance with regulatory requirements. However, each program attendee must always use his/her own personal and professional judgment when considering further application of this information, particularly as it may relate to patient diagnostic or treatment decisions including, without limitation, FDA-approved uses and any off-label uses.</a:t>
            </a:r>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rPr>
              <a:t>© 2022 JHF, PRHI &amp; WHAMglobal</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732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women wearing white hats&#10;&#10;Description automatically generated with low confidence">
            <a:extLst>
              <a:ext uri="{FF2B5EF4-FFF2-40B4-BE49-F238E27FC236}">
                <a16:creationId xmlns:a16="http://schemas.microsoft.com/office/drawing/2014/main" id="{60B7D31B-EF90-4056-A83B-CCCCAE1893C9}"/>
              </a:ext>
            </a:extLst>
          </p:cNvPr>
          <p:cNvPicPr>
            <a:picLocks noGrp="1" noChangeAspect="1"/>
          </p:cNvPicPr>
          <p:nvPr>
            <p:ph idx="1"/>
          </p:nvPr>
        </p:nvPicPr>
        <p:blipFill rotWithShape="1">
          <a:blip r:embed="rId3"/>
          <a:srcRect l="1293" t="2571" b="17280"/>
          <a:stretch/>
        </p:blipFill>
        <p:spPr>
          <a:xfrm>
            <a:off x="0" y="0"/>
            <a:ext cx="12192000" cy="6794938"/>
          </a:xfrm>
          <a:noFill/>
        </p:spPr>
      </p:pic>
      <p:sp>
        <p:nvSpPr>
          <p:cNvPr id="10" name="Rectangle 9">
            <a:extLst>
              <a:ext uri="{FF2B5EF4-FFF2-40B4-BE49-F238E27FC236}">
                <a16:creationId xmlns:a16="http://schemas.microsoft.com/office/drawing/2014/main" id="{6CE8A502-2E0D-4003-9F38-5B86D9524391}"/>
              </a:ext>
            </a:extLst>
          </p:cNvPr>
          <p:cNvSpPr/>
          <p:nvPr/>
        </p:nvSpPr>
        <p:spPr>
          <a:xfrm>
            <a:off x="2569028" y="309305"/>
            <a:ext cx="7053943" cy="84182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cs typeface="Calibri" panose="020F0502020204030204" pitchFamily="34" charset="0"/>
              </a:rPr>
              <a:t>What did you see?</a:t>
            </a:r>
          </a:p>
        </p:txBody>
      </p:sp>
    </p:spTree>
    <p:extLst>
      <p:ext uri="{BB962C8B-B14F-4D97-AF65-F5344CB8AC3E}">
        <p14:creationId xmlns:p14="http://schemas.microsoft.com/office/powerpoint/2010/main" val="4158117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93291" y="503903"/>
            <a:ext cx="10972800" cy="990600"/>
          </a:xfrm>
        </p:spPr>
        <p:txBody>
          <a:bodyPr>
            <a:normAutofit/>
          </a:bodyPr>
          <a:lstStyle/>
          <a:p>
            <a:pPr algn="l"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Stability = Reliable</a:t>
            </a:r>
          </a:p>
        </p:txBody>
      </p:sp>
      <p:sp>
        <p:nvSpPr>
          <p:cNvPr id="98307" name="Rectangle 3"/>
          <p:cNvSpPr>
            <a:spLocks noGrp="1" noChangeArrowheads="1"/>
          </p:cNvSpPr>
          <p:nvPr>
            <p:ph type="body" idx="1"/>
          </p:nvPr>
        </p:nvSpPr>
        <p:spPr>
          <a:xfrm>
            <a:off x="324465" y="1816607"/>
            <a:ext cx="11680722" cy="3986315"/>
          </a:xfrm>
        </p:spPr>
        <p:txBody>
          <a:bodyPr>
            <a:normAutofit fontScale="92500"/>
          </a:bodyPr>
          <a:lstStyle/>
          <a:p>
            <a:pPr eaLnBrk="1" hangingPunct="1">
              <a:lnSpc>
                <a:spcPct val="80000"/>
              </a:lnSpc>
              <a:buFont typeface="Wingdings" panose="05000000000000000000" pitchFamily="2" charset="2"/>
              <a:buNone/>
            </a:pPr>
            <a:r>
              <a:rPr lang="en-US" altLang="en-US" sz="3600" b="1" dirty="0">
                <a:solidFill>
                  <a:srgbClr val="00B0F0"/>
                </a:solidFill>
                <a:latin typeface="Calibri" panose="020F0502020204030204" pitchFamily="34" charset="0"/>
                <a:cs typeface="Calibri" panose="020F0502020204030204" pitchFamily="34" charset="0"/>
              </a:rPr>
              <a:t>Stability</a:t>
            </a:r>
            <a:r>
              <a:rPr lang="en-US" altLang="en-US" sz="3600" dirty="0">
                <a:solidFill>
                  <a:srgbClr val="00B0F0"/>
                </a:solidFill>
                <a:latin typeface="Calibri" panose="020F0502020204030204" pitchFamily="34" charset="0"/>
                <a:cs typeface="Calibri" panose="020F0502020204030204" pitchFamily="34" charset="0"/>
              </a:rPr>
              <a:t> is defined as the capability to produce consistent results over time.  In other words, the process is </a:t>
            </a:r>
            <a:r>
              <a:rPr lang="en-US" altLang="en-US" sz="3600" b="1" dirty="0">
                <a:solidFill>
                  <a:srgbClr val="00B0F0"/>
                </a:solidFill>
                <a:latin typeface="Calibri" panose="020F0502020204030204" pitchFamily="34" charset="0"/>
                <a:cs typeface="Calibri" panose="020F0502020204030204" pitchFamily="34" charset="0"/>
              </a:rPr>
              <a:t>reliable.</a:t>
            </a:r>
          </a:p>
          <a:p>
            <a:pPr eaLnBrk="1" hangingPunct="1">
              <a:lnSpc>
                <a:spcPct val="80000"/>
              </a:lnSpc>
              <a:buFont typeface="Wingdings" panose="05000000000000000000" pitchFamily="2" charset="2"/>
              <a:buNone/>
            </a:pPr>
            <a:endParaRPr lang="en-US" altLang="en-US" sz="3600" b="1" dirty="0">
              <a:solidFill>
                <a:srgbClr val="013969"/>
              </a:solidFill>
              <a:latin typeface="Calibri" panose="020F0502020204030204" pitchFamily="34" charset="0"/>
              <a:cs typeface="Calibri" panose="020F0502020204030204" pitchFamily="34" charset="0"/>
            </a:endParaRPr>
          </a:p>
          <a:p>
            <a:pPr eaLnBrk="1" hangingPunct="1">
              <a:lnSpc>
                <a:spcPct val="80000"/>
              </a:lnSpc>
              <a:buFont typeface="Wingdings" panose="05000000000000000000" pitchFamily="2" charset="2"/>
              <a:buNone/>
            </a:pPr>
            <a:endParaRPr lang="en-US" altLang="en-US" sz="1000" b="1" dirty="0">
              <a:solidFill>
                <a:srgbClr val="013969"/>
              </a:solidFill>
              <a:latin typeface="Calibri" panose="020F0502020204030204" pitchFamily="34" charset="0"/>
              <a:cs typeface="Calibri" panose="020F0502020204030204" pitchFamily="34" charset="0"/>
            </a:endParaRPr>
          </a:p>
          <a:p>
            <a:pPr>
              <a:spcBef>
                <a:spcPts val="800"/>
              </a:spcBef>
            </a:pPr>
            <a:r>
              <a:rPr lang="en-US" altLang="en-US" sz="3200" dirty="0">
                <a:latin typeface="Calibri" panose="020F0502020204030204" pitchFamily="34" charset="0"/>
                <a:cs typeface="Calibri" panose="020F0502020204030204" pitchFamily="34" charset="0"/>
              </a:rPr>
              <a:t>The first step in improving a process is to create a basic level of stability</a:t>
            </a:r>
            <a:endParaRPr lang="en-US" altLang="en-US" dirty="0">
              <a:latin typeface="Calibri" panose="020F0502020204030204" pitchFamily="34" charset="0"/>
              <a:cs typeface="Calibri" panose="020F0502020204030204" pitchFamily="34" charset="0"/>
            </a:endParaRPr>
          </a:p>
          <a:p>
            <a:pPr>
              <a:spcBef>
                <a:spcPts val="800"/>
              </a:spcBef>
            </a:pPr>
            <a:r>
              <a:rPr lang="en-US" altLang="en-US" sz="3200" dirty="0">
                <a:latin typeface="Calibri" panose="020F0502020204030204" pitchFamily="34" charset="0"/>
                <a:cs typeface="Calibri" panose="020F0502020204030204" pitchFamily="34" charset="0"/>
              </a:rPr>
              <a:t>Stability is a necessary platform for continuous improvement </a:t>
            </a:r>
          </a:p>
          <a:p>
            <a:pPr>
              <a:spcBef>
                <a:spcPts val="800"/>
              </a:spcBef>
            </a:pPr>
            <a:r>
              <a:rPr lang="en-US" altLang="en-US" sz="3200" dirty="0">
                <a:latin typeface="Calibri" panose="020F0502020204030204" pitchFamily="34" charset="0"/>
                <a:cs typeface="Calibri" panose="020F0502020204030204" pitchFamily="34" charset="0"/>
              </a:rPr>
              <a:t>As each experiment improves the process, the level of stability will also improve</a:t>
            </a:r>
          </a:p>
        </p:txBody>
      </p:sp>
      <p:pic>
        <p:nvPicPr>
          <p:cNvPr id="2" name="Recorded Sound">
            <a:hlinkClick r:id="" action="ppaction://media"/>
            <a:extLst>
              <a:ext uri="{FF2B5EF4-FFF2-40B4-BE49-F238E27FC236}">
                <a16:creationId xmlns:a16="http://schemas.microsoft.com/office/drawing/2014/main" id="{45F672DE-3E96-44D2-94E5-4BEEE9E97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091" y="6088931"/>
            <a:ext cx="487363" cy="487363"/>
          </a:xfrm>
          <a:prstGeom prst="rect">
            <a:avLst/>
          </a:prstGeom>
        </p:spPr>
      </p:pic>
    </p:spTree>
    <p:extLst>
      <p:ext uri="{BB962C8B-B14F-4D97-AF65-F5344CB8AC3E}">
        <p14:creationId xmlns:p14="http://schemas.microsoft.com/office/powerpoint/2010/main" val="350878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1"/>
          <p:cNvSpPr txBox="1">
            <a:spLocks/>
          </p:cNvSpPr>
          <p:nvPr/>
        </p:nvSpPr>
        <p:spPr>
          <a:xfrm>
            <a:off x="5486400" y="6528816"/>
            <a:ext cx="1219200" cy="329184"/>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solidFill>
            </a:endParaRPr>
          </a:p>
        </p:txBody>
      </p:sp>
      <p:pic>
        <p:nvPicPr>
          <p:cNvPr id="3" name="Picture 2"/>
          <p:cNvPicPr>
            <a:picLocks noChangeAspect="1"/>
          </p:cNvPicPr>
          <p:nvPr/>
        </p:nvPicPr>
        <p:blipFill>
          <a:blip r:embed="rId4"/>
          <a:stretch>
            <a:fillRect/>
          </a:stretch>
        </p:blipFill>
        <p:spPr>
          <a:xfrm>
            <a:off x="3545032" y="1821370"/>
            <a:ext cx="4686300" cy="4410075"/>
          </a:xfrm>
          <a:prstGeom prst="rect">
            <a:avLst/>
          </a:prstGeom>
        </p:spPr>
      </p:pic>
      <p:sp>
        <p:nvSpPr>
          <p:cNvPr id="4" name="Title 3">
            <a:extLst>
              <a:ext uri="{FF2B5EF4-FFF2-40B4-BE49-F238E27FC236}">
                <a16:creationId xmlns:a16="http://schemas.microsoft.com/office/drawing/2014/main" id="{8ED13410-2ECF-491B-8CF9-813EEE57FF6C}"/>
              </a:ext>
            </a:extLst>
          </p:cNvPr>
          <p:cNvSpPr>
            <a:spLocks noGrp="1"/>
          </p:cNvSpPr>
          <p:nvPr>
            <p:ph type="title"/>
          </p:nvPr>
        </p:nvSpPr>
        <p:spPr>
          <a:xfrm>
            <a:off x="247648" y="134270"/>
            <a:ext cx="11664283" cy="1388500"/>
          </a:xfrm>
        </p:spPr>
        <p:txBody>
          <a:bodyPr anchor="t">
            <a:noAutofit/>
          </a:bodyPr>
          <a:lstStyle/>
          <a:p>
            <a:pPr algn="l"/>
            <a:r>
              <a:rPr lang="en-US" sz="4000" dirty="0">
                <a:solidFill>
                  <a:srgbClr val="00728F"/>
                </a:solidFill>
                <a:cs typeface="Calibri" panose="020F0502020204030204" pitchFamily="34" charset="0"/>
              </a:rPr>
              <a:t>Data are essential to each step </a:t>
            </a:r>
            <a:br>
              <a:rPr lang="en-US" sz="4000" dirty="0">
                <a:solidFill>
                  <a:srgbClr val="00728F"/>
                </a:solidFill>
                <a:cs typeface="Calibri" panose="020F0502020204030204" pitchFamily="34" charset="0"/>
              </a:rPr>
            </a:br>
            <a:r>
              <a:rPr lang="en-US" sz="4000" dirty="0">
                <a:solidFill>
                  <a:srgbClr val="00728F"/>
                </a:solidFill>
                <a:cs typeface="Calibri" panose="020F0502020204030204" pitchFamily="34" charset="0"/>
              </a:rPr>
              <a:t>                   in the process improvement journey.</a:t>
            </a:r>
          </a:p>
        </p:txBody>
      </p:sp>
      <p:grpSp>
        <p:nvGrpSpPr>
          <p:cNvPr id="6" name="Group 5">
            <a:extLst>
              <a:ext uri="{FF2B5EF4-FFF2-40B4-BE49-F238E27FC236}">
                <a16:creationId xmlns:a16="http://schemas.microsoft.com/office/drawing/2014/main" id="{48D67A48-24AD-4062-80B7-469976BC13E6}"/>
              </a:ext>
            </a:extLst>
          </p:cNvPr>
          <p:cNvGrpSpPr/>
          <p:nvPr/>
        </p:nvGrpSpPr>
        <p:grpSpPr>
          <a:xfrm>
            <a:off x="190463" y="2034925"/>
            <a:ext cx="4478715" cy="4415807"/>
            <a:chOff x="190463" y="2034925"/>
            <a:chExt cx="4478715" cy="4415807"/>
          </a:xfrm>
        </p:grpSpPr>
        <p:sp>
          <p:nvSpPr>
            <p:cNvPr id="2" name="TextBox 1"/>
            <p:cNvSpPr txBox="1"/>
            <p:nvPr/>
          </p:nvSpPr>
          <p:spPr>
            <a:xfrm>
              <a:off x="190463" y="2034925"/>
              <a:ext cx="2816201" cy="1200329"/>
            </a:xfrm>
            <a:prstGeom prst="rect">
              <a:avLst/>
            </a:prstGeom>
            <a:noFill/>
          </p:spPr>
          <p:txBody>
            <a:bodyPr wrap="square" rtlCol="0">
              <a:spAutoFit/>
            </a:bodyPr>
            <a:lstStyle/>
            <a:p>
              <a:r>
                <a:rPr lang="en-US" dirty="0">
                  <a:solidFill>
                    <a:schemeClr val="accent2"/>
                  </a:solidFill>
                </a:rPr>
                <a:t>“Diabetes testing, outcomes, and P4P payments are below expectations.”</a:t>
              </a:r>
            </a:p>
          </p:txBody>
        </p:sp>
        <p:sp>
          <p:nvSpPr>
            <p:cNvPr id="7" name="TextBox 6"/>
            <p:cNvSpPr txBox="1"/>
            <p:nvPr/>
          </p:nvSpPr>
          <p:spPr>
            <a:xfrm>
              <a:off x="353352" y="3861710"/>
              <a:ext cx="2549402" cy="954107"/>
            </a:xfrm>
            <a:prstGeom prst="rect">
              <a:avLst/>
            </a:prstGeom>
            <a:noFill/>
          </p:spPr>
          <p:txBody>
            <a:bodyPr wrap="square" rtlCol="0">
              <a:spAutoFit/>
            </a:bodyPr>
            <a:lstStyle/>
            <a:p>
              <a:r>
                <a:rPr lang="en-US" i="1" dirty="0">
                  <a:solidFill>
                    <a:schemeClr val="accent2"/>
                  </a:solidFill>
                </a:rPr>
                <a:t>“32% of diabetes patients had missing or overdue testing</a:t>
              </a:r>
              <a:r>
                <a:rPr lang="en-US" sz="2000" dirty="0">
                  <a:solidFill>
                    <a:schemeClr val="accent2"/>
                  </a:solidFill>
                </a:rPr>
                <a:t>.”</a:t>
              </a:r>
              <a:endParaRPr lang="en-US" dirty="0">
                <a:solidFill>
                  <a:schemeClr val="accent2"/>
                </a:solidFill>
              </a:endParaRPr>
            </a:p>
          </p:txBody>
        </p:sp>
        <p:cxnSp>
          <p:nvCxnSpPr>
            <p:cNvPr id="78" name="Straight Connector 77"/>
            <p:cNvCxnSpPr/>
            <p:nvPr/>
          </p:nvCxnSpPr>
          <p:spPr>
            <a:xfrm>
              <a:off x="3023258" y="2216670"/>
              <a:ext cx="1645920"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flipV="1">
              <a:off x="2781836" y="2206646"/>
              <a:ext cx="241422" cy="2368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2744405" y="3264067"/>
              <a:ext cx="1005840" cy="100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cxnSpLocks/>
            </p:cNvCxnSpPr>
            <p:nvPr/>
          </p:nvCxnSpPr>
          <p:spPr>
            <a:xfrm flipV="1">
              <a:off x="2105560" y="3268314"/>
              <a:ext cx="631948" cy="5538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94AA9C6-9481-4F70-AAED-EAF054B1CFFB}"/>
                </a:ext>
              </a:extLst>
            </p:cNvPr>
            <p:cNvSpPr txBox="1"/>
            <p:nvPr/>
          </p:nvSpPr>
          <p:spPr>
            <a:xfrm>
              <a:off x="1105766" y="5250403"/>
              <a:ext cx="2439266" cy="1200329"/>
            </a:xfrm>
            <a:prstGeom prst="rect">
              <a:avLst/>
            </a:prstGeom>
            <a:noFill/>
          </p:spPr>
          <p:txBody>
            <a:bodyPr wrap="square">
              <a:spAutoFit/>
            </a:bodyPr>
            <a:lstStyle/>
            <a:p>
              <a:r>
                <a:rPr lang="en-US" i="1" dirty="0">
                  <a:solidFill>
                    <a:schemeClr val="accent2"/>
                  </a:solidFill>
                </a:rPr>
                <a:t>“Staff are unaware of &gt;90% of overdue tests when patients are seen.”</a:t>
              </a:r>
              <a:endParaRPr lang="en-US" dirty="0">
                <a:solidFill>
                  <a:schemeClr val="accent2"/>
                </a:solidFill>
              </a:endParaRPr>
            </a:p>
          </p:txBody>
        </p:sp>
        <p:cxnSp>
          <p:nvCxnSpPr>
            <p:cNvPr id="21" name="Straight Connector 20">
              <a:extLst>
                <a:ext uri="{FF2B5EF4-FFF2-40B4-BE49-F238E27FC236}">
                  <a16:creationId xmlns:a16="http://schemas.microsoft.com/office/drawing/2014/main" id="{A890E5EE-BC30-4747-BEA0-D0FE05D41510}"/>
                </a:ext>
              </a:extLst>
            </p:cNvPr>
            <p:cNvCxnSpPr>
              <a:cxnSpLocks/>
            </p:cNvCxnSpPr>
            <p:nvPr/>
          </p:nvCxnSpPr>
          <p:spPr>
            <a:xfrm flipV="1">
              <a:off x="3441122" y="4880081"/>
              <a:ext cx="404535" cy="5896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FC0D8E0-6826-4CD9-AA41-80CB6D958199}"/>
              </a:ext>
            </a:extLst>
          </p:cNvPr>
          <p:cNvGrpSpPr/>
          <p:nvPr/>
        </p:nvGrpSpPr>
        <p:grpSpPr>
          <a:xfrm>
            <a:off x="5964629" y="1842732"/>
            <a:ext cx="6227371" cy="4746499"/>
            <a:chOff x="5964629" y="1842732"/>
            <a:chExt cx="6227371" cy="4746499"/>
          </a:xfrm>
        </p:grpSpPr>
        <p:sp>
          <p:nvSpPr>
            <p:cNvPr id="9" name="TextBox 8"/>
            <p:cNvSpPr txBox="1"/>
            <p:nvPr/>
          </p:nvSpPr>
          <p:spPr>
            <a:xfrm>
              <a:off x="8939185" y="3822171"/>
              <a:ext cx="3126467" cy="1200329"/>
            </a:xfrm>
            <a:prstGeom prst="rect">
              <a:avLst/>
            </a:prstGeom>
            <a:noFill/>
          </p:spPr>
          <p:txBody>
            <a:bodyPr wrap="square" rtlCol="0">
              <a:spAutoFit/>
            </a:bodyPr>
            <a:lstStyle/>
            <a:p>
              <a:r>
                <a:rPr lang="en-US" dirty="0">
                  <a:solidFill>
                    <a:schemeClr val="accent4">
                      <a:lumMod val="75000"/>
                    </a:schemeClr>
                  </a:solidFill>
                </a:rPr>
                <a:t>“In the last three months we reduced overdue testing from 32% to 15% and increased P4P by $4000.”</a:t>
              </a:r>
            </a:p>
          </p:txBody>
        </p:sp>
        <p:cxnSp>
          <p:nvCxnSpPr>
            <p:cNvPr id="90" name="Straight Connector 89"/>
            <p:cNvCxnSpPr>
              <a:cxnSpLocks/>
            </p:cNvCxnSpPr>
            <p:nvPr/>
          </p:nvCxnSpPr>
          <p:spPr>
            <a:xfrm flipV="1">
              <a:off x="8009676" y="4436918"/>
              <a:ext cx="902307" cy="249644"/>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p:cNvCxnSpPr>
            <p:nvPr/>
          </p:nvCxnSpPr>
          <p:spPr>
            <a:xfrm flipV="1">
              <a:off x="8078929" y="3149279"/>
              <a:ext cx="521492" cy="17754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cxnSpLocks/>
            </p:cNvCxnSpPr>
            <p:nvPr/>
          </p:nvCxnSpPr>
          <p:spPr>
            <a:xfrm flipV="1">
              <a:off x="5964629" y="5858618"/>
              <a:ext cx="2045047" cy="600164"/>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5C865CE-55CB-4C89-B87D-4F8805FA3EC2}"/>
                </a:ext>
              </a:extLst>
            </p:cNvPr>
            <p:cNvSpPr txBox="1"/>
            <p:nvPr/>
          </p:nvSpPr>
          <p:spPr>
            <a:xfrm>
              <a:off x="8600421" y="2678160"/>
              <a:ext cx="3439489" cy="923330"/>
            </a:xfrm>
            <a:prstGeom prst="rect">
              <a:avLst/>
            </a:prstGeom>
            <a:noFill/>
          </p:spPr>
          <p:txBody>
            <a:bodyPr wrap="square" rtlCol="0">
              <a:spAutoFit/>
            </a:bodyPr>
            <a:lstStyle/>
            <a:p>
              <a:r>
                <a:rPr lang="en-US" dirty="0">
                  <a:solidFill>
                    <a:schemeClr val="accent5">
                      <a:lumMod val="75000"/>
                    </a:schemeClr>
                  </a:solidFill>
                </a:rPr>
                <a:t>“Automated diabetes care reminders have been added to </a:t>
              </a:r>
            </a:p>
            <a:p>
              <a:r>
                <a:rPr lang="en-US" dirty="0">
                  <a:solidFill>
                    <a:schemeClr val="accent5">
                      <a:lumMod val="75000"/>
                    </a:schemeClr>
                  </a:solidFill>
                </a:rPr>
                <a:t>all of diabetes care protocols.”</a:t>
              </a:r>
            </a:p>
          </p:txBody>
        </p:sp>
        <p:cxnSp>
          <p:nvCxnSpPr>
            <p:cNvPr id="24" name="Straight Connector 23">
              <a:extLst>
                <a:ext uri="{FF2B5EF4-FFF2-40B4-BE49-F238E27FC236}">
                  <a16:creationId xmlns:a16="http://schemas.microsoft.com/office/drawing/2014/main" id="{A8751062-D18B-46E5-AFCE-4A417E91952C}"/>
                </a:ext>
              </a:extLst>
            </p:cNvPr>
            <p:cNvCxnSpPr>
              <a:cxnSpLocks/>
            </p:cNvCxnSpPr>
            <p:nvPr/>
          </p:nvCxnSpPr>
          <p:spPr>
            <a:xfrm flipV="1">
              <a:off x="7228821" y="2034925"/>
              <a:ext cx="873823" cy="9521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A6A3D14-F692-4669-B061-DB072FF9F184}"/>
                </a:ext>
              </a:extLst>
            </p:cNvPr>
            <p:cNvSpPr txBox="1"/>
            <p:nvPr/>
          </p:nvSpPr>
          <p:spPr>
            <a:xfrm>
              <a:off x="8203133" y="1842732"/>
              <a:ext cx="3988867" cy="646331"/>
            </a:xfrm>
            <a:prstGeom prst="rect">
              <a:avLst/>
            </a:prstGeom>
            <a:noFill/>
          </p:spPr>
          <p:txBody>
            <a:bodyPr wrap="square" rtlCol="0">
              <a:spAutoFit/>
            </a:bodyPr>
            <a:lstStyle/>
            <a:p>
              <a:r>
                <a:rPr lang="en-US" dirty="0">
                  <a:solidFill>
                    <a:schemeClr val="accent5">
                      <a:lumMod val="75000"/>
                    </a:schemeClr>
                  </a:solidFill>
                </a:rPr>
                <a:t>“80% of primary care sites now have active diabetes care reminders.”</a:t>
              </a:r>
            </a:p>
          </p:txBody>
        </p:sp>
        <p:cxnSp>
          <p:nvCxnSpPr>
            <p:cNvPr id="36" name="Straight Connector 35">
              <a:extLst>
                <a:ext uri="{FF2B5EF4-FFF2-40B4-BE49-F238E27FC236}">
                  <a16:creationId xmlns:a16="http://schemas.microsoft.com/office/drawing/2014/main" id="{98F1EC7D-0ABF-42EE-8D4A-3A4999909D83}"/>
                </a:ext>
              </a:extLst>
            </p:cNvPr>
            <p:cNvCxnSpPr>
              <a:cxnSpLocks/>
            </p:cNvCxnSpPr>
            <p:nvPr/>
          </p:nvCxnSpPr>
          <p:spPr>
            <a:xfrm flipV="1">
              <a:off x="5964629" y="6213965"/>
              <a:ext cx="0" cy="244817"/>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35242" y="5111903"/>
              <a:ext cx="3126468" cy="1477328"/>
            </a:xfrm>
            <a:prstGeom prst="rect">
              <a:avLst/>
            </a:prstGeom>
            <a:noFill/>
          </p:spPr>
          <p:txBody>
            <a:bodyPr wrap="square" rtlCol="0">
              <a:spAutoFit/>
            </a:bodyPr>
            <a:lstStyle/>
            <a:p>
              <a:r>
                <a:rPr lang="en-US" dirty="0">
                  <a:solidFill>
                    <a:schemeClr val="accent3">
                      <a:lumMod val="75000"/>
                    </a:schemeClr>
                  </a:solidFill>
                </a:rPr>
                <a:t>“Implement a diabetes test reminder system at time of care to reduce overdue testing by 1/3 in the next 3 months.”</a:t>
              </a:r>
            </a:p>
          </p:txBody>
        </p:sp>
      </p:grpSp>
    </p:spTree>
    <p:custDataLst>
      <p:tags r:id="rId1"/>
    </p:custDataLst>
    <p:extLst>
      <p:ext uri="{BB962C8B-B14F-4D97-AF65-F5344CB8AC3E}">
        <p14:creationId xmlns:p14="http://schemas.microsoft.com/office/powerpoint/2010/main" val="581882106"/>
      </p:ext>
    </p:extLst>
  </p:cSld>
  <p:clrMapOvr>
    <a:masterClrMapping/>
  </p:clrMapOvr>
  <mc:AlternateContent xmlns:mc="http://schemas.openxmlformats.org/markup-compatibility/2006">
    <mc:Choice xmlns:p14="http://schemas.microsoft.com/office/powerpoint/2010/main" Requires="p14">
      <p:transition spd="slow" p14:dur="2000" advTm="35030"/>
    </mc:Choice>
    <mc:Fallback>
      <p:transition spd="slow" advTm="3503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95034249"/>
              </p:ext>
            </p:extLst>
          </p:nvPr>
        </p:nvGraphicFramePr>
        <p:xfrm>
          <a:off x="2198701" y="1251750"/>
          <a:ext cx="8229601" cy="5283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a:xfrm>
            <a:off x="314187" y="261150"/>
            <a:ext cx="8726750" cy="990600"/>
          </a:xfrm>
        </p:spPr>
        <p:txBody>
          <a:bodyPr>
            <a:noAutofit/>
          </a:bodyPr>
          <a:lstStyle/>
          <a:p>
            <a:pPr algn="l"/>
            <a:r>
              <a:rPr lang="en-US" dirty="0">
                <a:solidFill>
                  <a:srgbClr val="0070C0"/>
                </a:solidFill>
              </a:rPr>
              <a:t>Defining the Problem Approach</a:t>
            </a:r>
          </a:p>
        </p:txBody>
      </p:sp>
    </p:spTree>
    <p:extLst>
      <p:ext uri="{BB962C8B-B14F-4D97-AF65-F5344CB8AC3E}">
        <p14:creationId xmlns:p14="http://schemas.microsoft.com/office/powerpoint/2010/main" val="776703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0F36E7-1F69-419A-BAEB-44503A395869}"/>
              </a:ext>
            </a:extLst>
          </p:cNvPr>
          <p:cNvSpPr>
            <a:spLocks noGrp="1"/>
          </p:cNvSpPr>
          <p:nvPr>
            <p:ph type="title"/>
          </p:nvPr>
        </p:nvSpPr>
        <p:spPr>
          <a:xfrm>
            <a:off x="719959" y="459199"/>
            <a:ext cx="10972800" cy="633413"/>
          </a:xfrm>
        </p:spPr>
        <p:txBody>
          <a:bodyPr>
            <a:noAutofit/>
          </a:bodyPr>
          <a:lstStyle/>
          <a:p>
            <a:pPr algn="l"/>
            <a:r>
              <a:rPr lang="en-US" sz="3600" dirty="0">
                <a:solidFill>
                  <a:srgbClr val="00728F"/>
                </a:solidFill>
                <a:latin typeface="+mj-lt"/>
                <a:cs typeface="Calibri" panose="020F0502020204030204" pitchFamily="34" charset="0"/>
              </a:rPr>
              <a:t>“Waste” Means Activities that Do Not Deliver Value</a:t>
            </a:r>
          </a:p>
        </p:txBody>
      </p:sp>
      <p:pic>
        <p:nvPicPr>
          <p:cNvPr id="5" name="Picture 4">
            <a:extLst>
              <a:ext uri="{FF2B5EF4-FFF2-40B4-BE49-F238E27FC236}">
                <a16:creationId xmlns:a16="http://schemas.microsoft.com/office/drawing/2014/main" id="{EEC6226D-829E-48AA-BE68-4864E617C112}"/>
              </a:ext>
            </a:extLst>
          </p:cNvPr>
          <p:cNvPicPr>
            <a:picLocks noChangeAspect="1"/>
          </p:cNvPicPr>
          <p:nvPr/>
        </p:nvPicPr>
        <p:blipFill rotWithShape="1">
          <a:blip r:embed="rId3"/>
          <a:srcRect t="10291"/>
          <a:stretch/>
        </p:blipFill>
        <p:spPr>
          <a:xfrm>
            <a:off x="1062049" y="1528584"/>
            <a:ext cx="3604763" cy="4578083"/>
          </a:xfrm>
          <a:prstGeom prst="rect">
            <a:avLst/>
          </a:prstGeom>
          <a:ln>
            <a:noFill/>
          </a:ln>
        </p:spPr>
      </p:pic>
      <p:pic>
        <p:nvPicPr>
          <p:cNvPr id="6" name="Picture 5">
            <a:extLst>
              <a:ext uri="{FF2B5EF4-FFF2-40B4-BE49-F238E27FC236}">
                <a16:creationId xmlns:a16="http://schemas.microsoft.com/office/drawing/2014/main" id="{2FF4839A-70C9-4318-B9B9-726E508122CF}"/>
              </a:ext>
            </a:extLst>
          </p:cNvPr>
          <p:cNvPicPr>
            <a:picLocks noChangeAspect="1"/>
          </p:cNvPicPr>
          <p:nvPr/>
        </p:nvPicPr>
        <p:blipFill>
          <a:blip r:embed="rId4"/>
          <a:stretch>
            <a:fillRect/>
          </a:stretch>
        </p:blipFill>
        <p:spPr>
          <a:xfrm>
            <a:off x="5208068" y="1721832"/>
            <a:ext cx="3594284" cy="4191585"/>
          </a:xfrm>
          <a:prstGeom prst="rect">
            <a:avLst/>
          </a:prstGeom>
        </p:spPr>
      </p:pic>
      <p:pic>
        <p:nvPicPr>
          <p:cNvPr id="7" name="Picture 6">
            <a:extLst>
              <a:ext uri="{FF2B5EF4-FFF2-40B4-BE49-F238E27FC236}">
                <a16:creationId xmlns:a16="http://schemas.microsoft.com/office/drawing/2014/main" id="{2B4FFDAA-2616-4808-A566-D232C614C18A}"/>
              </a:ext>
            </a:extLst>
          </p:cNvPr>
          <p:cNvPicPr>
            <a:picLocks noChangeAspect="1"/>
          </p:cNvPicPr>
          <p:nvPr/>
        </p:nvPicPr>
        <p:blipFill rotWithShape="1">
          <a:blip r:embed="rId5"/>
          <a:srcRect l="1" r="10205"/>
          <a:stretch/>
        </p:blipFill>
        <p:spPr>
          <a:xfrm>
            <a:off x="9922280" y="1528584"/>
            <a:ext cx="887963" cy="1049586"/>
          </a:xfrm>
          <a:prstGeom prst="rect">
            <a:avLst/>
          </a:prstGeom>
        </p:spPr>
      </p:pic>
      <p:pic>
        <p:nvPicPr>
          <p:cNvPr id="8" name="Picture 7">
            <a:extLst>
              <a:ext uri="{FF2B5EF4-FFF2-40B4-BE49-F238E27FC236}">
                <a16:creationId xmlns:a16="http://schemas.microsoft.com/office/drawing/2014/main" id="{7B5987D1-75E1-48EC-AD87-E99A421FE52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663602" y="4552384"/>
            <a:ext cx="1466349" cy="1466349"/>
          </a:xfrm>
          <a:prstGeom prst="rect">
            <a:avLst/>
          </a:prstGeom>
        </p:spPr>
      </p:pic>
      <p:pic>
        <p:nvPicPr>
          <p:cNvPr id="9" name="Picture 8">
            <a:extLst>
              <a:ext uri="{FF2B5EF4-FFF2-40B4-BE49-F238E27FC236}">
                <a16:creationId xmlns:a16="http://schemas.microsoft.com/office/drawing/2014/main" id="{75032661-5117-4C34-9908-02C894C79B51}"/>
              </a:ext>
            </a:extLst>
          </p:cNvPr>
          <p:cNvPicPr>
            <a:picLocks noChangeAspect="1"/>
          </p:cNvPicPr>
          <p:nvPr/>
        </p:nvPicPr>
        <p:blipFill rotWithShape="1">
          <a:blip r:embed="rId7"/>
          <a:srcRect l="5375"/>
          <a:stretch/>
        </p:blipFill>
        <p:spPr>
          <a:xfrm>
            <a:off x="9983597" y="3074378"/>
            <a:ext cx="887964" cy="1143426"/>
          </a:xfrm>
          <a:prstGeom prst="rect">
            <a:avLst/>
          </a:prstGeom>
        </p:spPr>
      </p:pic>
    </p:spTree>
    <p:extLst>
      <p:ext uri="{BB962C8B-B14F-4D97-AF65-F5344CB8AC3E}">
        <p14:creationId xmlns:p14="http://schemas.microsoft.com/office/powerpoint/2010/main" val="1337894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body" idx="1"/>
          </p:nvPr>
        </p:nvSpPr>
        <p:spPr/>
        <p:txBody>
          <a:bodyPr>
            <a:normAutofit/>
          </a:bodyPr>
          <a:lstStyle/>
          <a:p>
            <a:r>
              <a:rPr lang="en-US" sz="2800"/>
              <a:t>Process Mapping</a:t>
            </a:r>
            <a:endParaRPr lang="en-US" sz="2800" dirty="0"/>
          </a:p>
        </p:txBody>
      </p:sp>
      <p:sp>
        <p:nvSpPr>
          <p:cNvPr id="3" name="Title 2"/>
          <p:cNvSpPr>
            <a:spLocks noGrp="1"/>
          </p:cNvSpPr>
          <p:nvPr>
            <p:ph type="title"/>
          </p:nvPr>
        </p:nvSpPr>
        <p:spPr>
          <a:xfrm>
            <a:off x="491531" y="533400"/>
            <a:ext cx="11228916" cy="1524000"/>
          </a:xfrm>
        </p:spPr>
        <p:txBody>
          <a:bodyPr>
            <a:normAutofit fontScale="90000"/>
          </a:bodyPr>
          <a:lstStyle/>
          <a:p>
            <a:pPr algn="l"/>
            <a:r>
              <a:rPr lang="en-US" dirty="0">
                <a:latin typeface="Corbel" panose="020B0503020204020204" pitchFamily="34" charset="0"/>
              </a:rPr>
              <a:t>Understanding the current condition</a:t>
            </a:r>
          </a:p>
        </p:txBody>
      </p:sp>
      <p:pic>
        <p:nvPicPr>
          <p:cNvPr id="6" name="Picture 5"/>
          <p:cNvPicPr>
            <a:picLocks noChangeAspect="1"/>
          </p:cNvPicPr>
          <p:nvPr/>
        </p:nvPicPr>
        <p:blipFill>
          <a:blip r:embed="rId3"/>
          <a:stretch>
            <a:fillRect/>
          </a:stretch>
        </p:blipFill>
        <p:spPr>
          <a:xfrm>
            <a:off x="7332280" y="3252074"/>
            <a:ext cx="4388167" cy="2920126"/>
          </a:xfrm>
          <a:prstGeom prst="rect">
            <a:avLst/>
          </a:prstGeom>
        </p:spPr>
      </p:pic>
    </p:spTree>
    <p:extLst>
      <p:ext uri="{BB962C8B-B14F-4D97-AF65-F5344CB8AC3E}">
        <p14:creationId xmlns:p14="http://schemas.microsoft.com/office/powerpoint/2010/main" val="510418519"/>
      </p:ext>
    </p:extLst>
  </p:cSld>
  <p:clrMapOvr>
    <a:masterClrMapping/>
  </p:clrMapOvr>
  <mc:AlternateContent xmlns:mc="http://schemas.openxmlformats.org/markup-compatibility/2006" xmlns:p14="http://schemas.microsoft.com/office/powerpoint/2010/main">
    <mc:Choice Requires="p14">
      <p:transition spd="slow" p14:dur="2000" advTm="10494"/>
    </mc:Choice>
    <mc:Fallback xmlns="">
      <p:transition spd="slow" advTm="1049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185174" y="3921628"/>
            <a:ext cx="3330311" cy="2497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09600" y="427893"/>
            <a:ext cx="10972800" cy="633482"/>
          </a:xfrm>
        </p:spPr>
        <p:txBody>
          <a:bodyPr>
            <a:noAutofit/>
          </a:bodyPr>
          <a:lstStyle/>
          <a:p>
            <a:pPr algn="l"/>
            <a:r>
              <a:rPr lang="en-US" dirty="0">
                <a:solidFill>
                  <a:srgbClr val="00728F"/>
                </a:solidFill>
                <a:latin typeface="+mj-lt"/>
                <a:cs typeface="Calibri" panose="020F0502020204030204" pitchFamily="34" charset="0"/>
              </a:rPr>
              <a:t>Types Of Process Maps</a:t>
            </a:r>
          </a:p>
        </p:txBody>
      </p:sp>
      <p:sp>
        <p:nvSpPr>
          <p:cNvPr id="7" name="Footer Placeholder 3"/>
          <p:cNvSpPr>
            <a:spLocks noGrp="1"/>
          </p:cNvSpPr>
          <p:nvPr/>
        </p:nvSpPr>
        <p:spPr>
          <a:xfrm>
            <a:off x="5486400" y="6508496"/>
            <a:ext cx="1219200" cy="3291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dirty="0">
              <a:solidFill>
                <a:prstClr val="black"/>
              </a:solidFill>
            </a:endParaRPr>
          </a:p>
        </p:txBody>
      </p:sp>
      <p:pic>
        <p:nvPicPr>
          <p:cNvPr id="9" name="Picture 8"/>
          <p:cNvPicPr>
            <a:picLocks noChangeAspect="1"/>
          </p:cNvPicPr>
          <p:nvPr/>
        </p:nvPicPr>
        <p:blipFill>
          <a:blip r:embed="rId4"/>
          <a:stretch>
            <a:fillRect/>
          </a:stretch>
        </p:blipFill>
        <p:spPr>
          <a:xfrm>
            <a:off x="6489188" y="1202353"/>
            <a:ext cx="3330052" cy="2497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2185174" y="1192430"/>
            <a:ext cx="3356517" cy="2517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stretch>
            <a:fillRect/>
          </a:stretch>
        </p:blipFill>
        <p:spPr>
          <a:xfrm>
            <a:off x="6475140" y="3911189"/>
            <a:ext cx="3358148" cy="2518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4" name="Title 1"/>
          <p:cNvSpPr txBox="1">
            <a:spLocks/>
          </p:cNvSpPr>
          <p:nvPr/>
        </p:nvSpPr>
        <p:spPr>
          <a:xfrm>
            <a:off x="2283205" y="1324415"/>
            <a:ext cx="3172868" cy="292708"/>
          </a:xfrm>
          <a:prstGeom prst="rect">
            <a:avLst/>
          </a:prstGeom>
          <a:solidFill>
            <a:schemeClr val="bg1"/>
          </a:solidFill>
        </p:spPr>
        <p:txBody>
          <a:bodyPr vert="horz" lIns="91440" tIns="45720" rIns="91440" bIns="45720" rtlCol="0" anchor="ctr">
            <a:noAutofit/>
          </a:bodyPr>
          <a:lstStyle>
            <a:lvl1pPr algn="l" defTabSz="685800" rtl="0" eaLnBrk="1" latinLnBrk="0" hangingPunct="1">
              <a:spcBef>
                <a:spcPct val="0"/>
              </a:spcBef>
              <a:buNone/>
              <a:defRPr sz="4000" kern="1200" spc="-75" baseline="0">
                <a:solidFill>
                  <a:schemeClr val="tx2"/>
                </a:solidFill>
                <a:latin typeface="+mj-lt"/>
                <a:ea typeface="+mj-ea"/>
                <a:cs typeface="+mj-cs"/>
              </a:defRPr>
            </a:lvl1pPr>
          </a:lstStyle>
          <a:p>
            <a:pPr algn="ctr"/>
            <a:r>
              <a:rPr lang="en-US" sz="1400" b="1" dirty="0">
                <a:solidFill>
                  <a:srgbClr val="40A7C3"/>
                </a:solidFill>
              </a:rPr>
              <a:t>Shows Sequence and Decisions</a:t>
            </a:r>
          </a:p>
          <a:p>
            <a:pPr algn="ctr"/>
            <a:endParaRPr lang="en-US" sz="1400" b="1" dirty="0">
              <a:solidFill>
                <a:srgbClr val="40A7C3"/>
              </a:solidFill>
            </a:endParaRPr>
          </a:p>
        </p:txBody>
      </p:sp>
      <p:sp>
        <p:nvSpPr>
          <p:cNvPr id="13" name="Title 1"/>
          <p:cNvSpPr txBox="1">
            <a:spLocks/>
          </p:cNvSpPr>
          <p:nvPr/>
        </p:nvSpPr>
        <p:spPr>
          <a:xfrm>
            <a:off x="6603742" y="1301226"/>
            <a:ext cx="1877649" cy="130251"/>
          </a:xfrm>
          <a:prstGeom prst="rect">
            <a:avLst/>
          </a:prstGeom>
          <a:solidFill>
            <a:schemeClr val="bg1"/>
          </a:solidFill>
        </p:spPr>
        <p:txBody>
          <a:bodyPr vert="horz" lIns="91440" tIns="45720" rIns="91440" bIns="45720" rtlCol="0" anchor="ctr">
            <a:noAutofit/>
          </a:bodyPr>
          <a:lstStyle>
            <a:lvl1pPr algn="l" defTabSz="685800" rtl="0" eaLnBrk="1" latinLnBrk="0" hangingPunct="1">
              <a:spcBef>
                <a:spcPct val="0"/>
              </a:spcBef>
              <a:buNone/>
              <a:defRPr sz="4000" kern="1200" spc="-75" baseline="0">
                <a:solidFill>
                  <a:schemeClr val="tx2"/>
                </a:solidFill>
                <a:latin typeface="+mj-lt"/>
                <a:ea typeface="+mj-ea"/>
                <a:cs typeface="+mj-cs"/>
              </a:defRPr>
            </a:lvl1pPr>
          </a:lstStyle>
          <a:p>
            <a:r>
              <a:rPr lang="en-US" sz="1400" b="1" dirty="0">
                <a:solidFill>
                  <a:srgbClr val="40A7C3"/>
                </a:solidFill>
              </a:rPr>
              <a:t>Examines Time Use</a:t>
            </a:r>
          </a:p>
        </p:txBody>
      </p:sp>
      <p:sp>
        <p:nvSpPr>
          <p:cNvPr id="14" name="Title 1"/>
          <p:cNvSpPr txBox="1">
            <a:spLocks/>
          </p:cNvSpPr>
          <p:nvPr/>
        </p:nvSpPr>
        <p:spPr>
          <a:xfrm>
            <a:off x="6603741" y="4039294"/>
            <a:ext cx="3131922" cy="167500"/>
          </a:xfrm>
          <a:prstGeom prst="rect">
            <a:avLst/>
          </a:prstGeom>
          <a:solidFill>
            <a:schemeClr val="bg1"/>
          </a:solidFill>
        </p:spPr>
        <p:txBody>
          <a:bodyPr vert="horz" lIns="91440" tIns="45720" rIns="91440" bIns="45720" rtlCol="0" anchor="ctr">
            <a:noAutofit/>
          </a:bodyPr>
          <a:lstStyle>
            <a:lvl1pPr algn="l" defTabSz="685800" rtl="0" eaLnBrk="1" latinLnBrk="0" hangingPunct="1">
              <a:spcBef>
                <a:spcPct val="0"/>
              </a:spcBef>
              <a:buNone/>
              <a:defRPr sz="4000" kern="1200" spc="-75" baseline="0">
                <a:solidFill>
                  <a:schemeClr val="tx2"/>
                </a:solidFill>
                <a:latin typeface="+mj-lt"/>
                <a:ea typeface="+mj-ea"/>
                <a:cs typeface="+mj-cs"/>
              </a:defRPr>
            </a:lvl1pPr>
          </a:lstStyle>
          <a:p>
            <a:r>
              <a:rPr lang="en-US" sz="1400" b="1" dirty="0">
                <a:solidFill>
                  <a:srgbClr val="40A7C3"/>
                </a:solidFill>
              </a:rPr>
              <a:t>Clarifies Individual and Team Roles</a:t>
            </a:r>
          </a:p>
          <a:p>
            <a:endParaRPr lang="en-US" sz="900" b="1" dirty="0">
              <a:solidFill>
                <a:srgbClr val="40A7C3"/>
              </a:solidFill>
            </a:endParaRPr>
          </a:p>
        </p:txBody>
      </p:sp>
      <p:sp>
        <p:nvSpPr>
          <p:cNvPr id="15" name="Title 1"/>
          <p:cNvSpPr txBox="1">
            <a:spLocks/>
          </p:cNvSpPr>
          <p:nvPr/>
        </p:nvSpPr>
        <p:spPr>
          <a:xfrm>
            <a:off x="2283205" y="4049342"/>
            <a:ext cx="3131922" cy="167500"/>
          </a:xfrm>
          <a:prstGeom prst="rect">
            <a:avLst/>
          </a:prstGeom>
          <a:solidFill>
            <a:schemeClr val="bg1"/>
          </a:solidFill>
        </p:spPr>
        <p:txBody>
          <a:bodyPr vert="horz" lIns="91440" tIns="45720" rIns="91440" bIns="45720" rtlCol="0" anchor="ctr">
            <a:noAutofit/>
          </a:bodyPr>
          <a:lstStyle>
            <a:lvl1pPr algn="l" defTabSz="685800" rtl="0" eaLnBrk="1" latinLnBrk="0" hangingPunct="1">
              <a:spcBef>
                <a:spcPct val="0"/>
              </a:spcBef>
              <a:buNone/>
              <a:defRPr sz="4000" kern="1200" spc="-75" baseline="0">
                <a:solidFill>
                  <a:schemeClr val="tx2"/>
                </a:solidFill>
                <a:latin typeface="+mj-lt"/>
                <a:ea typeface="+mj-ea"/>
                <a:cs typeface="+mj-cs"/>
              </a:defRPr>
            </a:lvl1pPr>
          </a:lstStyle>
          <a:p>
            <a:r>
              <a:rPr lang="en-US" sz="1400" b="1" dirty="0">
                <a:solidFill>
                  <a:srgbClr val="40A7C3"/>
                </a:solidFill>
              </a:rPr>
              <a:t>Displays Motion and Distance</a:t>
            </a:r>
          </a:p>
        </p:txBody>
      </p:sp>
      <p:pic>
        <p:nvPicPr>
          <p:cNvPr id="4" name="Picture 3"/>
          <p:cNvPicPr>
            <a:picLocks noChangeAspect="1"/>
          </p:cNvPicPr>
          <p:nvPr/>
        </p:nvPicPr>
        <p:blipFill>
          <a:blip r:embed="rId7"/>
          <a:stretch>
            <a:fillRect/>
          </a:stretch>
        </p:blipFill>
        <p:spPr>
          <a:xfrm>
            <a:off x="6523532" y="4207223"/>
            <a:ext cx="3314175" cy="1925563"/>
          </a:xfrm>
          <a:prstGeom prst="rect">
            <a:avLst/>
          </a:prstGeom>
        </p:spPr>
      </p:pic>
      <p:pic>
        <p:nvPicPr>
          <p:cNvPr id="8" name="Picture 7"/>
          <p:cNvPicPr>
            <a:picLocks noChangeAspect="1"/>
          </p:cNvPicPr>
          <p:nvPr/>
        </p:nvPicPr>
        <p:blipFill>
          <a:blip r:embed="rId8"/>
          <a:stretch>
            <a:fillRect/>
          </a:stretch>
        </p:blipFill>
        <p:spPr>
          <a:xfrm>
            <a:off x="2274562" y="1271023"/>
            <a:ext cx="3252614" cy="2377440"/>
          </a:xfrm>
          <a:prstGeom prst="rect">
            <a:avLst/>
          </a:prstGeom>
        </p:spPr>
      </p:pic>
      <p:sp>
        <p:nvSpPr>
          <p:cNvPr id="16" name="Title 1"/>
          <p:cNvSpPr txBox="1">
            <a:spLocks/>
          </p:cNvSpPr>
          <p:nvPr/>
        </p:nvSpPr>
        <p:spPr>
          <a:xfrm>
            <a:off x="2238658" y="1296171"/>
            <a:ext cx="2387771" cy="130251"/>
          </a:xfrm>
          <a:prstGeom prst="rect">
            <a:avLst/>
          </a:prstGeom>
          <a:solidFill>
            <a:schemeClr val="bg1"/>
          </a:solidFill>
        </p:spPr>
        <p:txBody>
          <a:bodyPr vert="horz" lIns="91440" tIns="45720" rIns="91440" bIns="45720" rtlCol="0" anchor="ctr">
            <a:noAutofit/>
          </a:bodyPr>
          <a:lstStyle>
            <a:lvl1pPr algn="l" defTabSz="685800" rtl="0" eaLnBrk="1" latinLnBrk="0" hangingPunct="1">
              <a:spcBef>
                <a:spcPct val="0"/>
              </a:spcBef>
              <a:buNone/>
              <a:defRPr sz="4000" kern="1200" spc="-75" baseline="0">
                <a:solidFill>
                  <a:schemeClr val="tx2"/>
                </a:solidFill>
                <a:latin typeface="+mj-lt"/>
                <a:ea typeface="+mj-ea"/>
                <a:cs typeface="+mj-cs"/>
              </a:defRPr>
            </a:lvl1pPr>
          </a:lstStyle>
          <a:p>
            <a:r>
              <a:rPr lang="en-US" sz="1400" b="1" dirty="0">
                <a:solidFill>
                  <a:srgbClr val="40A7C3"/>
                </a:solidFill>
              </a:rPr>
              <a:t>Highlights Decision Process</a:t>
            </a:r>
          </a:p>
        </p:txBody>
      </p:sp>
      <p:sp>
        <p:nvSpPr>
          <p:cNvPr id="17" name="Title 1"/>
          <p:cNvSpPr txBox="1">
            <a:spLocks/>
          </p:cNvSpPr>
          <p:nvPr/>
        </p:nvSpPr>
        <p:spPr>
          <a:xfrm>
            <a:off x="2239665" y="2381350"/>
            <a:ext cx="2158164" cy="130251"/>
          </a:xfrm>
          <a:prstGeom prst="rect">
            <a:avLst/>
          </a:prstGeom>
          <a:solidFill>
            <a:schemeClr val="bg1"/>
          </a:solidFill>
        </p:spPr>
        <p:txBody>
          <a:bodyPr vert="horz" lIns="91440" tIns="45720" rIns="91440" bIns="45720" rtlCol="0" anchor="ctr">
            <a:noAutofit/>
          </a:bodyPr>
          <a:lstStyle>
            <a:lvl1pPr algn="l" defTabSz="685800" rtl="0" eaLnBrk="1" latinLnBrk="0" hangingPunct="1">
              <a:spcBef>
                <a:spcPct val="0"/>
              </a:spcBef>
              <a:buNone/>
              <a:defRPr sz="4000" kern="1200" spc="-75" baseline="0">
                <a:solidFill>
                  <a:schemeClr val="tx2"/>
                </a:solidFill>
                <a:latin typeface="+mj-lt"/>
                <a:ea typeface="+mj-ea"/>
                <a:cs typeface="+mj-cs"/>
              </a:defRPr>
            </a:lvl1pPr>
          </a:lstStyle>
          <a:p>
            <a:r>
              <a:rPr lang="en-US" sz="1400" b="1" dirty="0">
                <a:solidFill>
                  <a:srgbClr val="40A7C3"/>
                </a:solidFill>
              </a:rPr>
              <a:t>Indicates Work Process</a:t>
            </a:r>
          </a:p>
        </p:txBody>
      </p:sp>
      <p:sp>
        <p:nvSpPr>
          <p:cNvPr id="18" name="Title 1"/>
          <p:cNvSpPr txBox="1">
            <a:spLocks/>
          </p:cNvSpPr>
          <p:nvPr/>
        </p:nvSpPr>
        <p:spPr>
          <a:xfrm>
            <a:off x="4211766" y="3438145"/>
            <a:ext cx="1274635" cy="170688"/>
          </a:xfrm>
          <a:prstGeom prst="rect">
            <a:avLst/>
          </a:prstGeom>
          <a:solidFill>
            <a:schemeClr val="bg1"/>
          </a:solidFill>
        </p:spPr>
        <p:txBody>
          <a:bodyPr vert="horz" lIns="91440" tIns="45720" rIns="91440" bIns="45720" rtlCol="0" anchor="ctr">
            <a:noAutofit/>
          </a:bodyPr>
          <a:lstStyle>
            <a:lvl1pPr algn="l" defTabSz="685800" rtl="0" eaLnBrk="1" latinLnBrk="0" hangingPunct="1">
              <a:spcBef>
                <a:spcPct val="0"/>
              </a:spcBef>
              <a:buNone/>
              <a:defRPr sz="4000" kern="1200" spc="-75" baseline="0">
                <a:solidFill>
                  <a:schemeClr val="tx2"/>
                </a:solidFill>
                <a:latin typeface="+mj-lt"/>
                <a:ea typeface="+mj-ea"/>
                <a:cs typeface="+mj-cs"/>
              </a:defRPr>
            </a:lvl1pPr>
          </a:lstStyle>
          <a:p>
            <a:r>
              <a:rPr lang="en-US" sz="1400" b="1" dirty="0">
                <a:solidFill>
                  <a:schemeClr val="accent1">
                    <a:lumMod val="75000"/>
                  </a:schemeClr>
                </a:solidFill>
              </a:rPr>
              <a:t>Flow Diagram</a:t>
            </a:r>
          </a:p>
        </p:txBody>
      </p:sp>
    </p:spTree>
    <p:extLst>
      <p:ext uri="{BB962C8B-B14F-4D97-AF65-F5344CB8AC3E}">
        <p14:creationId xmlns:p14="http://schemas.microsoft.com/office/powerpoint/2010/main" val="4021656902"/>
      </p:ext>
    </p:extLst>
  </p:cSld>
  <p:clrMapOvr>
    <a:masterClrMapping/>
  </p:clrMapOvr>
  <mc:AlternateContent xmlns:mc="http://schemas.openxmlformats.org/markup-compatibility/2006" xmlns:p14="http://schemas.microsoft.com/office/powerpoint/2010/main">
    <mc:Choice Requires="p14">
      <p:transition spd="slow" p14:dur="2000" advTm="19941"/>
    </mc:Choice>
    <mc:Fallback xmlns="">
      <p:transition spd="slow" advTm="19941"/>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E4C857-41A4-4A5B-9C21-90148C46035E}"/>
              </a:ext>
            </a:extLst>
          </p:cNvPr>
          <p:cNvSpPr>
            <a:spLocks noGrp="1"/>
          </p:cNvSpPr>
          <p:nvPr>
            <p:ph type="ftr" sz="quarter" idx="11"/>
          </p:nvPr>
        </p:nvSpPr>
        <p:spPr/>
        <p:txBody>
          <a:bodyPr/>
          <a:lstStyle/>
          <a:p>
            <a:r>
              <a:rPr lang="en-US" dirty="0"/>
              <a:t>© 2023 JHF, PRHI &amp; WHAMglobal </a:t>
            </a:r>
          </a:p>
        </p:txBody>
      </p:sp>
      <p:sp>
        <p:nvSpPr>
          <p:cNvPr id="5" name="Slide Number Placeholder 4">
            <a:extLst>
              <a:ext uri="{FF2B5EF4-FFF2-40B4-BE49-F238E27FC236}">
                <a16:creationId xmlns:a16="http://schemas.microsoft.com/office/drawing/2014/main" id="{A5F53FDD-72E7-4740-92BB-AA8379461201}"/>
              </a:ext>
            </a:extLst>
          </p:cNvPr>
          <p:cNvSpPr>
            <a:spLocks noGrp="1"/>
          </p:cNvSpPr>
          <p:nvPr>
            <p:ph type="sldNum" sz="quarter" idx="12"/>
          </p:nvPr>
        </p:nvSpPr>
        <p:spPr/>
        <p:txBody>
          <a:bodyPr/>
          <a:lstStyle/>
          <a:p>
            <a:fld id="{DE97A03E-C790-4462-A76B-258E5BF5C3E7}" type="slidenum">
              <a:rPr lang="en-US" smtClean="0"/>
              <a:t>47</a:t>
            </a:fld>
            <a:endParaRPr lang="en-US"/>
          </a:p>
        </p:txBody>
      </p:sp>
      <p:sp>
        <p:nvSpPr>
          <p:cNvPr id="6" name="Line 26">
            <a:extLst>
              <a:ext uri="{FF2B5EF4-FFF2-40B4-BE49-F238E27FC236}">
                <a16:creationId xmlns:a16="http://schemas.microsoft.com/office/drawing/2014/main" id="{6575E76C-7A11-47AD-9F71-EF7EEAB05130}"/>
              </a:ext>
            </a:extLst>
          </p:cNvPr>
          <p:cNvSpPr>
            <a:spLocks noChangeShapeType="1"/>
          </p:cNvSpPr>
          <p:nvPr/>
        </p:nvSpPr>
        <p:spPr bwMode="auto">
          <a:xfrm>
            <a:off x="1650209" y="2061234"/>
            <a:ext cx="317708"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7" name="Line 30">
            <a:extLst>
              <a:ext uri="{FF2B5EF4-FFF2-40B4-BE49-F238E27FC236}">
                <a16:creationId xmlns:a16="http://schemas.microsoft.com/office/drawing/2014/main" id="{52E15695-20FC-4E21-8110-EAC10A6AD510}"/>
              </a:ext>
            </a:extLst>
          </p:cNvPr>
          <p:cNvSpPr>
            <a:spLocks noChangeShapeType="1"/>
          </p:cNvSpPr>
          <p:nvPr/>
        </p:nvSpPr>
        <p:spPr bwMode="auto">
          <a:xfrm>
            <a:off x="3686186" y="2072000"/>
            <a:ext cx="363371"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8" name="Text Box 37">
            <a:extLst>
              <a:ext uri="{FF2B5EF4-FFF2-40B4-BE49-F238E27FC236}">
                <a16:creationId xmlns:a16="http://schemas.microsoft.com/office/drawing/2014/main" id="{EFA8E960-E341-4A73-BB2A-92EE6DAA6E7C}"/>
              </a:ext>
            </a:extLst>
          </p:cNvPr>
          <p:cNvSpPr txBox="1">
            <a:spLocks noChangeArrowheads="1"/>
          </p:cNvSpPr>
          <p:nvPr/>
        </p:nvSpPr>
        <p:spPr bwMode="auto">
          <a:xfrm>
            <a:off x="1977884" y="772419"/>
            <a:ext cx="1612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algn="ctr" eaLnBrk="1" hangingPunct="1"/>
            <a:r>
              <a:rPr lang="en-US" altLang="en-US" sz="1400" b="1" dirty="0">
                <a:solidFill>
                  <a:prstClr val="black"/>
                </a:solidFill>
              </a:rPr>
              <a:t>Major Step</a:t>
            </a:r>
          </a:p>
          <a:p>
            <a:pPr algn="ctr" eaLnBrk="1" hangingPunct="1"/>
            <a:r>
              <a:rPr lang="en-US" altLang="en-US" sz="1400" dirty="0">
                <a:solidFill>
                  <a:prstClr val="black"/>
                </a:solidFill>
              </a:rPr>
              <a:t>A</a:t>
            </a:r>
          </a:p>
        </p:txBody>
      </p:sp>
      <p:sp>
        <p:nvSpPr>
          <p:cNvPr id="9" name="TextBox 88">
            <a:extLst>
              <a:ext uri="{FF2B5EF4-FFF2-40B4-BE49-F238E27FC236}">
                <a16:creationId xmlns:a16="http://schemas.microsoft.com/office/drawing/2014/main" id="{235D2A86-FDB2-4D75-9203-6BD76B18FC24}"/>
              </a:ext>
            </a:extLst>
          </p:cNvPr>
          <p:cNvSpPr txBox="1">
            <a:spLocks noChangeArrowheads="1"/>
          </p:cNvSpPr>
          <p:nvPr/>
        </p:nvSpPr>
        <p:spPr bwMode="auto">
          <a:xfrm>
            <a:off x="2117589" y="1302954"/>
            <a:ext cx="13309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6213" indent="-176213"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marL="0" indent="0" eaLnBrk="1" hangingPunct="1"/>
            <a:r>
              <a:rPr lang="en-US" altLang="en-US" sz="1600" b="1" dirty="0">
                <a:solidFill>
                  <a:prstClr val="black"/>
                </a:solidFill>
              </a:rPr>
              <a:t>Role</a:t>
            </a:r>
          </a:p>
          <a:p>
            <a:pPr eaLnBrk="1" hangingPunct="1">
              <a:buFont typeface="Arial" pitchFamily="34" charset="0"/>
              <a:buChar char="•"/>
            </a:pPr>
            <a:r>
              <a:rPr lang="en-US" altLang="en-US" sz="1600" dirty="0">
                <a:solidFill>
                  <a:prstClr val="black"/>
                </a:solidFill>
              </a:rPr>
              <a:t>Activity 1</a:t>
            </a:r>
          </a:p>
          <a:p>
            <a:pPr eaLnBrk="1" hangingPunct="1">
              <a:buFont typeface="Arial" pitchFamily="34" charset="0"/>
              <a:buChar char="•"/>
            </a:pPr>
            <a:r>
              <a:rPr lang="en-US" altLang="en-US" sz="1600" dirty="0">
                <a:solidFill>
                  <a:prstClr val="black"/>
                </a:solidFill>
              </a:rPr>
              <a:t>Activity 2</a:t>
            </a:r>
          </a:p>
          <a:p>
            <a:pPr eaLnBrk="1" hangingPunct="1">
              <a:buFont typeface="Arial" pitchFamily="34" charset="0"/>
              <a:buChar char="•"/>
            </a:pPr>
            <a:r>
              <a:rPr lang="en-US" altLang="en-US" sz="1600" dirty="0">
                <a:solidFill>
                  <a:prstClr val="black"/>
                </a:solidFill>
              </a:rPr>
              <a:t>Activity 3</a:t>
            </a:r>
          </a:p>
        </p:txBody>
      </p:sp>
      <p:sp>
        <p:nvSpPr>
          <p:cNvPr id="10" name="Text Box 31">
            <a:extLst>
              <a:ext uri="{FF2B5EF4-FFF2-40B4-BE49-F238E27FC236}">
                <a16:creationId xmlns:a16="http://schemas.microsoft.com/office/drawing/2014/main" id="{A54C9354-67AC-4C05-8C8D-4C3EDB9B1172}"/>
              </a:ext>
            </a:extLst>
          </p:cNvPr>
          <p:cNvSpPr txBox="1">
            <a:spLocks noChangeArrowheads="1"/>
          </p:cNvSpPr>
          <p:nvPr/>
        </p:nvSpPr>
        <p:spPr bwMode="auto">
          <a:xfrm>
            <a:off x="2009348" y="293215"/>
            <a:ext cx="8223833" cy="323165"/>
          </a:xfrm>
          <a:prstGeom prst="rect">
            <a:avLst/>
          </a:prstGeom>
          <a:solidFill>
            <a:schemeClr val="bg1">
              <a:lumMod val="95000"/>
            </a:schemeClr>
          </a:solidFill>
          <a:ln w="25400" algn="ctr">
            <a:solidFill>
              <a:srgbClr val="0070C0"/>
            </a:solidFill>
            <a:miter lim="800000"/>
            <a:headEnd/>
            <a:tailEnd/>
          </a:ln>
        </p:spPr>
        <p:txBody>
          <a:bodyPr>
            <a:spAutoFit/>
          </a:bodyPr>
          <a:lstStyle>
            <a:lvl1pPr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algn="ctr" eaLnBrk="1" hangingPunct="1"/>
            <a:r>
              <a:rPr lang="en-US" altLang="en-US" sz="1500" b="1" dirty="0">
                <a:solidFill>
                  <a:srgbClr val="0070C0"/>
                </a:solidFill>
              </a:rPr>
              <a:t>Process Map Template: Mapping Your Workflow</a:t>
            </a:r>
          </a:p>
        </p:txBody>
      </p:sp>
      <p:sp>
        <p:nvSpPr>
          <p:cNvPr id="11" name="Text Box 37">
            <a:extLst>
              <a:ext uri="{FF2B5EF4-FFF2-40B4-BE49-F238E27FC236}">
                <a16:creationId xmlns:a16="http://schemas.microsoft.com/office/drawing/2014/main" id="{984C3700-9A12-470A-AB11-8E5DF5841D64}"/>
              </a:ext>
            </a:extLst>
          </p:cNvPr>
          <p:cNvSpPr txBox="1">
            <a:spLocks noChangeArrowheads="1"/>
          </p:cNvSpPr>
          <p:nvPr/>
        </p:nvSpPr>
        <p:spPr bwMode="auto">
          <a:xfrm>
            <a:off x="4449568" y="794429"/>
            <a:ext cx="11079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algn="ctr" eaLnBrk="1" hangingPunct="1"/>
            <a:r>
              <a:rPr lang="en-US" altLang="en-US" sz="1400" b="1" dirty="0">
                <a:solidFill>
                  <a:prstClr val="black"/>
                </a:solidFill>
              </a:rPr>
              <a:t>Major Step</a:t>
            </a:r>
          </a:p>
          <a:p>
            <a:pPr algn="ctr" eaLnBrk="1" hangingPunct="1"/>
            <a:r>
              <a:rPr lang="en-US" altLang="en-US" sz="1400" dirty="0">
                <a:solidFill>
                  <a:prstClr val="black"/>
                </a:solidFill>
              </a:rPr>
              <a:t>B</a:t>
            </a:r>
          </a:p>
        </p:txBody>
      </p:sp>
      <p:sp>
        <p:nvSpPr>
          <p:cNvPr id="12" name="Text Box 37">
            <a:extLst>
              <a:ext uri="{FF2B5EF4-FFF2-40B4-BE49-F238E27FC236}">
                <a16:creationId xmlns:a16="http://schemas.microsoft.com/office/drawing/2014/main" id="{1069FD34-C60C-474A-9207-C5641C1E512F}"/>
              </a:ext>
            </a:extLst>
          </p:cNvPr>
          <p:cNvSpPr txBox="1">
            <a:spLocks noChangeArrowheads="1"/>
          </p:cNvSpPr>
          <p:nvPr/>
        </p:nvSpPr>
        <p:spPr bwMode="auto">
          <a:xfrm>
            <a:off x="6403384" y="780360"/>
            <a:ext cx="1516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algn="ctr" eaLnBrk="1" hangingPunct="1"/>
            <a:r>
              <a:rPr lang="en-US" altLang="en-US" sz="1400" b="1" dirty="0">
                <a:solidFill>
                  <a:prstClr val="black"/>
                </a:solidFill>
              </a:rPr>
              <a:t>Major Step</a:t>
            </a:r>
          </a:p>
          <a:p>
            <a:pPr algn="ctr" eaLnBrk="1" hangingPunct="1"/>
            <a:r>
              <a:rPr lang="en-US" altLang="en-US" sz="1400" dirty="0">
                <a:solidFill>
                  <a:prstClr val="black"/>
                </a:solidFill>
              </a:rPr>
              <a:t>C</a:t>
            </a:r>
          </a:p>
        </p:txBody>
      </p:sp>
      <p:sp>
        <p:nvSpPr>
          <p:cNvPr id="13" name="Text Box 37">
            <a:extLst>
              <a:ext uri="{FF2B5EF4-FFF2-40B4-BE49-F238E27FC236}">
                <a16:creationId xmlns:a16="http://schemas.microsoft.com/office/drawing/2014/main" id="{860D771E-08F3-427C-AE55-4E8EA7CE9ED7}"/>
              </a:ext>
            </a:extLst>
          </p:cNvPr>
          <p:cNvSpPr txBox="1">
            <a:spLocks noChangeArrowheads="1"/>
          </p:cNvSpPr>
          <p:nvPr/>
        </p:nvSpPr>
        <p:spPr bwMode="auto">
          <a:xfrm>
            <a:off x="8439323" y="790024"/>
            <a:ext cx="14744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algn="ctr" eaLnBrk="1" hangingPunct="1"/>
            <a:r>
              <a:rPr lang="en-US" altLang="en-US" sz="1400" b="1" dirty="0">
                <a:solidFill>
                  <a:prstClr val="black"/>
                </a:solidFill>
              </a:rPr>
              <a:t>Major Step</a:t>
            </a:r>
          </a:p>
          <a:p>
            <a:pPr algn="ctr" eaLnBrk="1" hangingPunct="1"/>
            <a:r>
              <a:rPr lang="en-US" altLang="en-US" sz="1400" dirty="0">
                <a:solidFill>
                  <a:prstClr val="black"/>
                </a:solidFill>
              </a:rPr>
              <a:t>D</a:t>
            </a:r>
          </a:p>
        </p:txBody>
      </p:sp>
      <p:sp>
        <p:nvSpPr>
          <p:cNvPr id="14" name="TextBox 13">
            <a:extLst>
              <a:ext uri="{FF2B5EF4-FFF2-40B4-BE49-F238E27FC236}">
                <a16:creationId xmlns:a16="http://schemas.microsoft.com/office/drawing/2014/main" id="{2ABC384F-C0B8-4362-B248-B739A292AFCF}"/>
              </a:ext>
            </a:extLst>
          </p:cNvPr>
          <p:cNvSpPr txBox="1"/>
          <p:nvPr/>
        </p:nvSpPr>
        <p:spPr>
          <a:xfrm>
            <a:off x="680704" y="3062605"/>
            <a:ext cx="10797332" cy="285180"/>
          </a:xfrm>
          <a:prstGeom prst="rect">
            <a:avLst/>
          </a:prstGeom>
          <a:solidFill>
            <a:schemeClr val="bg1">
              <a:lumMod val="95000"/>
            </a:schemeClr>
          </a:solidFill>
          <a:ln w="28575">
            <a:solidFill>
              <a:srgbClr val="0070C0"/>
            </a:solidFill>
          </a:ln>
        </p:spPr>
        <p:txBody>
          <a:bodyPr wrap="square" lIns="53821" tIns="26911" rIns="53821" bIns="26911" rtlCol="0">
            <a:spAutoFit/>
          </a:bodyPr>
          <a:lstStyle/>
          <a:p>
            <a:pPr algn="ctr" defTabSz="716843">
              <a:defRPr/>
            </a:pPr>
            <a:r>
              <a:rPr lang="en-US" sz="1500" b="1" kern="0" dirty="0">
                <a:solidFill>
                  <a:srgbClr val="0070C0"/>
                </a:solidFill>
                <a:latin typeface="Gill Sans MT" panose="020B0502020104020203" pitchFamily="34" charset="0"/>
                <a:cs typeface="Times New Roman" pitchFamily="18" charset="0"/>
              </a:rPr>
              <a:t>Process Map Symbols</a:t>
            </a:r>
            <a:endParaRPr lang="en-US" sz="1500" kern="0" dirty="0">
              <a:solidFill>
                <a:srgbClr val="0070C0"/>
              </a:solidFill>
              <a:latin typeface="Gill Sans MT" panose="020B0502020104020203" pitchFamily="34" charset="0"/>
              <a:cs typeface="Times New Roman" pitchFamily="18" charset="0"/>
            </a:endParaRPr>
          </a:p>
        </p:txBody>
      </p:sp>
      <p:sp>
        <p:nvSpPr>
          <p:cNvPr id="15" name="Explosion 1 51">
            <a:extLst>
              <a:ext uri="{FF2B5EF4-FFF2-40B4-BE49-F238E27FC236}">
                <a16:creationId xmlns:a16="http://schemas.microsoft.com/office/drawing/2014/main" id="{F0F2AA6C-01C8-4894-8109-11060DEB55DB}"/>
              </a:ext>
            </a:extLst>
          </p:cNvPr>
          <p:cNvSpPr/>
          <p:nvPr/>
        </p:nvSpPr>
        <p:spPr>
          <a:xfrm>
            <a:off x="7074332" y="4057905"/>
            <a:ext cx="661330" cy="399136"/>
          </a:xfrm>
          <a:prstGeom prst="irregularSeal1">
            <a:avLst/>
          </a:prstGeom>
          <a:solidFill>
            <a:srgbClr val="C00000"/>
          </a:solidFill>
          <a:ln w="25400" cap="flat" cmpd="sng" algn="ctr">
            <a:solidFill>
              <a:srgbClr val="C00000"/>
            </a:solidFill>
            <a:prstDash val="solid"/>
          </a:ln>
          <a:effectLst/>
        </p:spPr>
        <p:txBody>
          <a:bodyPr lIns="53821" tIns="26911" rIns="53821" bIns="26911" rtlCol="0" anchor="ctr"/>
          <a:lstStyle/>
          <a:p>
            <a:pPr algn="ctr" defTabSz="716843">
              <a:defRPr/>
            </a:pPr>
            <a:endParaRPr lang="en-US" sz="1425" kern="0" dirty="0">
              <a:solidFill>
                <a:prstClr val="white"/>
              </a:solidFill>
            </a:endParaRPr>
          </a:p>
        </p:txBody>
      </p:sp>
      <p:sp>
        <p:nvSpPr>
          <p:cNvPr id="16" name="TextBox 15">
            <a:extLst>
              <a:ext uri="{FF2B5EF4-FFF2-40B4-BE49-F238E27FC236}">
                <a16:creationId xmlns:a16="http://schemas.microsoft.com/office/drawing/2014/main" id="{1878184D-AF2E-4909-B6E0-E0DC8E6550DB}"/>
              </a:ext>
            </a:extLst>
          </p:cNvPr>
          <p:cNvSpPr txBox="1"/>
          <p:nvPr/>
        </p:nvSpPr>
        <p:spPr>
          <a:xfrm>
            <a:off x="8071228" y="4131316"/>
            <a:ext cx="2843723" cy="300569"/>
          </a:xfrm>
          <a:prstGeom prst="rect">
            <a:avLst/>
          </a:prstGeom>
          <a:noFill/>
        </p:spPr>
        <p:txBody>
          <a:bodyPr wrap="square" lIns="53821" tIns="26911" rIns="53821" bIns="26911" rtlCol="0">
            <a:spAutoFit/>
          </a:bodyPr>
          <a:lstStyle/>
          <a:p>
            <a:pPr defTabSz="716843">
              <a:defRPr/>
            </a:pPr>
            <a:r>
              <a:rPr lang="en-US" sz="1600" b="1" kern="0" dirty="0">
                <a:solidFill>
                  <a:prstClr val="black"/>
                </a:solidFill>
                <a:cs typeface="Times New Roman" pitchFamily="18" charset="0"/>
              </a:rPr>
              <a:t>Opportunity for Improvement</a:t>
            </a:r>
          </a:p>
        </p:txBody>
      </p:sp>
      <p:sp>
        <p:nvSpPr>
          <p:cNvPr id="17" name="Cloud 16">
            <a:extLst>
              <a:ext uri="{FF2B5EF4-FFF2-40B4-BE49-F238E27FC236}">
                <a16:creationId xmlns:a16="http://schemas.microsoft.com/office/drawing/2014/main" id="{E49FCA8C-0F1D-44E2-98C3-3AF1C15F1A57}"/>
              </a:ext>
            </a:extLst>
          </p:cNvPr>
          <p:cNvSpPr/>
          <p:nvPr/>
        </p:nvSpPr>
        <p:spPr>
          <a:xfrm>
            <a:off x="7054964" y="3539660"/>
            <a:ext cx="661330" cy="349244"/>
          </a:xfrm>
          <a:prstGeom prst="cloud">
            <a:avLst/>
          </a:prstGeom>
          <a:solidFill>
            <a:srgbClr val="92D050"/>
          </a:solidFill>
          <a:ln w="25400" cap="flat" cmpd="sng" algn="ctr">
            <a:solidFill>
              <a:srgbClr val="92D050"/>
            </a:solidFill>
            <a:prstDash val="solid"/>
          </a:ln>
          <a:effectLst/>
        </p:spPr>
        <p:txBody>
          <a:bodyPr lIns="53821" tIns="26911" rIns="53821" bIns="26911" rtlCol="0" anchor="ctr"/>
          <a:lstStyle/>
          <a:p>
            <a:pPr algn="ctr" defTabSz="716843">
              <a:defRPr/>
            </a:pPr>
            <a:endParaRPr lang="en-US" sz="1425" kern="0">
              <a:solidFill>
                <a:prstClr val="white"/>
              </a:solidFill>
            </a:endParaRPr>
          </a:p>
        </p:txBody>
      </p:sp>
      <p:sp>
        <p:nvSpPr>
          <p:cNvPr id="18" name="TextBox 17">
            <a:extLst>
              <a:ext uri="{FF2B5EF4-FFF2-40B4-BE49-F238E27FC236}">
                <a16:creationId xmlns:a16="http://schemas.microsoft.com/office/drawing/2014/main" id="{CA25A8FE-B09F-41D5-AA40-A8944156313D}"/>
              </a:ext>
            </a:extLst>
          </p:cNvPr>
          <p:cNvSpPr txBox="1"/>
          <p:nvPr/>
        </p:nvSpPr>
        <p:spPr>
          <a:xfrm>
            <a:off x="8076818" y="3568227"/>
            <a:ext cx="2979837" cy="304764"/>
          </a:xfrm>
          <a:prstGeom prst="rect">
            <a:avLst/>
          </a:prstGeom>
          <a:noFill/>
        </p:spPr>
        <p:txBody>
          <a:bodyPr wrap="square" lIns="53821" tIns="26911" rIns="53821" bIns="26911" rtlCol="0">
            <a:spAutoFit/>
          </a:bodyPr>
          <a:lstStyle/>
          <a:p>
            <a:pPr defTabSz="716843">
              <a:defRPr/>
            </a:pPr>
            <a:r>
              <a:rPr lang="en-US" sz="1600" b="1" kern="0" dirty="0">
                <a:solidFill>
                  <a:prstClr val="black"/>
                </a:solidFill>
                <a:cs typeface="Times New Roman" pitchFamily="18" charset="0"/>
              </a:rPr>
              <a:t>Recognized  benefit </a:t>
            </a:r>
          </a:p>
        </p:txBody>
      </p:sp>
      <p:sp>
        <p:nvSpPr>
          <p:cNvPr id="19" name="TextBox 18">
            <a:extLst>
              <a:ext uri="{FF2B5EF4-FFF2-40B4-BE49-F238E27FC236}">
                <a16:creationId xmlns:a16="http://schemas.microsoft.com/office/drawing/2014/main" id="{F0D25A3D-0344-4F1D-80F5-A3EC8932C854}"/>
              </a:ext>
            </a:extLst>
          </p:cNvPr>
          <p:cNvSpPr txBox="1"/>
          <p:nvPr/>
        </p:nvSpPr>
        <p:spPr>
          <a:xfrm>
            <a:off x="2870070" y="3586979"/>
            <a:ext cx="2502029" cy="300569"/>
          </a:xfrm>
          <a:prstGeom prst="rect">
            <a:avLst/>
          </a:prstGeom>
          <a:noFill/>
        </p:spPr>
        <p:txBody>
          <a:bodyPr wrap="square" lIns="53821" tIns="26911" rIns="53821" bIns="26911" rtlCol="0">
            <a:spAutoFit/>
          </a:bodyPr>
          <a:lstStyle/>
          <a:p>
            <a:pPr defTabSz="716843">
              <a:defRPr/>
            </a:pPr>
            <a:r>
              <a:rPr lang="en-US" sz="1600" b="1" kern="0" dirty="0">
                <a:solidFill>
                  <a:prstClr val="black"/>
                </a:solidFill>
                <a:cs typeface="Times New Roman" pitchFamily="18" charset="0"/>
              </a:rPr>
              <a:t>Major step in the process</a:t>
            </a:r>
          </a:p>
        </p:txBody>
      </p:sp>
      <p:sp>
        <p:nvSpPr>
          <p:cNvPr id="20" name="TextBox 19">
            <a:extLst>
              <a:ext uri="{FF2B5EF4-FFF2-40B4-BE49-F238E27FC236}">
                <a16:creationId xmlns:a16="http://schemas.microsoft.com/office/drawing/2014/main" id="{A45D6EC5-C848-4A64-B4D1-36BA9E5C55CC}"/>
              </a:ext>
            </a:extLst>
          </p:cNvPr>
          <p:cNvSpPr txBox="1"/>
          <p:nvPr/>
        </p:nvSpPr>
        <p:spPr>
          <a:xfrm>
            <a:off x="2847880" y="4210173"/>
            <a:ext cx="2843722" cy="304764"/>
          </a:xfrm>
          <a:prstGeom prst="rect">
            <a:avLst/>
          </a:prstGeom>
          <a:noFill/>
        </p:spPr>
        <p:txBody>
          <a:bodyPr wrap="square" lIns="53821" tIns="26911" rIns="53821" bIns="26911" rtlCol="0">
            <a:spAutoFit/>
          </a:bodyPr>
          <a:lstStyle/>
          <a:p>
            <a:pPr defTabSz="716843">
              <a:defRPr/>
            </a:pPr>
            <a:r>
              <a:rPr lang="en-US" sz="1600" b="1" kern="0" dirty="0">
                <a:solidFill>
                  <a:prstClr val="black"/>
                </a:solidFill>
                <a:cs typeface="Times New Roman" pitchFamily="18" charset="0"/>
              </a:rPr>
              <a:t>Delay in the process</a:t>
            </a:r>
          </a:p>
        </p:txBody>
      </p:sp>
      <p:sp>
        <p:nvSpPr>
          <p:cNvPr id="21" name="Flowchart: Delay 20">
            <a:extLst>
              <a:ext uri="{FF2B5EF4-FFF2-40B4-BE49-F238E27FC236}">
                <a16:creationId xmlns:a16="http://schemas.microsoft.com/office/drawing/2014/main" id="{D0171EF8-8111-44E4-9774-F995EA5A3B2E}"/>
              </a:ext>
            </a:extLst>
          </p:cNvPr>
          <p:cNvSpPr/>
          <p:nvPr/>
        </p:nvSpPr>
        <p:spPr>
          <a:xfrm>
            <a:off x="2077869" y="4181231"/>
            <a:ext cx="354104" cy="267142"/>
          </a:xfrm>
          <a:prstGeom prst="flowChartDelay">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22" name="Picture 21">
            <a:extLst>
              <a:ext uri="{FF2B5EF4-FFF2-40B4-BE49-F238E27FC236}">
                <a16:creationId xmlns:a16="http://schemas.microsoft.com/office/drawing/2014/main" id="{7FB6DEAD-4053-43D8-BD8B-140B417692A6}"/>
              </a:ext>
            </a:extLst>
          </p:cNvPr>
          <p:cNvPicPr>
            <a:picLocks noChangeAspect="1"/>
          </p:cNvPicPr>
          <p:nvPr/>
        </p:nvPicPr>
        <p:blipFill>
          <a:blip r:embed="rId3"/>
          <a:stretch>
            <a:fillRect/>
          </a:stretch>
        </p:blipFill>
        <p:spPr>
          <a:xfrm>
            <a:off x="1967917" y="3468510"/>
            <a:ext cx="822132" cy="663880"/>
          </a:xfrm>
          <a:prstGeom prst="rect">
            <a:avLst/>
          </a:prstGeom>
        </p:spPr>
      </p:pic>
      <p:sp>
        <p:nvSpPr>
          <p:cNvPr id="23" name="Rectangle 22">
            <a:extLst>
              <a:ext uri="{FF2B5EF4-FFF2-40B4-BE49-F238E27FC236}">
                <a16:creationId xmlns:a16="http://schemas.microsoft.com/office/drawing/2014/main" id="{EE354697-B7D0-4D46-9EDE-8BCF731CF970}"/>
              </a:ext>
            </a:extLst>
          </p:cNvPr>
          <p:cNvSpPr/>
          <p:nvPr/>
        </p:nvSpPr>
        <p:spPr>
          <a:xfrm>
            <a:off x="2074663" y="1225826"/>
            <a:ext cx="1516202" cy="15260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88">
            <a:extLst>
              <a:ext uri="{FF2B5EF4-FFF2-40B4-BE49-F238E27FC236}">
                <a16:creationId xmlns:a16="http://schemas.microsoft.com/office/drawing/2014/main" id="{F7103164-3780-4375-A34C-626FCBD34B1E}"/>
              </a:ext>
            </a:extLst>
          </p:cNvPr>
          <p:cNvSpPr txBox="1">
            <a:spLocks noChangeArrowheads="1"/>
          </p:cNvSpPr>
          <p:nvPr/>
        </p:nvSpPr>
        <p:spPr bwMode="auto">
          <a:xfrm>
            <a:off x="4335056" y="1285741"/>
            <a:ext cx="13309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6213" indent="-176213"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marL="0" indent="0" eaLnBrk="1" hangingPunct="1"/>
            <a:r>
              <a:rPr lang="en-US" altLang="en-US" sz="1600" b="1" dirty="0">
                <a:solidFill>
                  <a:prstClr val="black"/>
                </a:solidFill>
              </a:rPr>
              <a:t>Role</a:t>
            </a:r>
          </a:p>
          <a:p>
            <a:pPr eaLnBrk="1" hangingPunct="1">
              <a:buFont typeface="Arial" pitchFamily="34" charset="0"/>
              <a:buChar char="•"/>
            </a:pPr>
            <a:r>
              <a:rPr lang="en-US" altLang="en-US" sz="1600" dirty="0">
                <a:solidFill>
                  <a:prstClr val="black"/>
                </a:solidFill>
              </a:rPr>
              <a:t>Activity 1</a:t>
            </a:r>
          </a:p>
          <a:p>
            <a:pPr eaLnBrk="1" hangingPunct="1">
              <a:buFont typeface="Arial" pitchFamily="34" charset="0"/>
              <a:buChar char="•"/>
            </a:pPr>
            <a:r>
              <a:rPr lang="en-US" altLang="en-US" sz="1600" dirty="0">
                <a:solidFill>
                  <a:prstClr val="black"/>
                </a:solidFill>
              </a:rPr>
              <a:t>Activity 2</a:t>
            </a:r>
          </a:p>
          <a:p>
            <a:pPr eaLnBrk="1" hangingPunct="1">
              <a:buFont typeface="Arial" pitchFamily="34" charset="0"/>
              <a:buChar char="•"/>
            </a:pPr>
            <a:r>
              <a:rPr lang="en-US" altLang="en-US" sz="1600" dirty="0">
                <a:solidFill>
                  <a:prstClr val="black"/>
                </a:solidFill>
              </a:rPr>
              <a:t>Activity 3</a:t>
            </a:r>
          </a:p>
        </p:txBody>
      </p:sp>
      <p:sp>
        <p:nvSpPr>
          <p:cNvPr id="25" name="Rectangle 24">
            <a:extLst>
              <a:ext uri="{FF2B5EF4-FFF2-40B4-BE49-F238E27FC236}">
                <a16:creationId xmlns:a16="http://schemas.microsoft.com/office/drawing/2014/main" id="{FB2BE604-6235-4694-98ED-672C59E2503D}"/>
              </a:ext>
            </a:extLst>
          </p:cNvPr>
          <p:cNvSpPr/>
          <p:nvPr/>
        </p:nvSpPr>
        <p:spPr>
          <a:xfrm>
            <a:off x="4291331" y="1225826"/>
            <a:ext cx="1516202" cy="15260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88">
            <a:extLst>
              <a:ext uri="{FF2B5EF4-FFF2-40B4-BE49-F238E27FC236}">
                <a16:creationId xmlns:a16="http://schemas.microsoft.com/office/drawing/2014/main" id="{4938DFF1-B0CB-4DEC-9823-1912CFDE191B}"/>
              </a:ext>
            </a:extLst>
          </p:cNvPr>
          <p:cNvSpPr txBox="1">
            <a:spLocks noChangeArrowheads="1"/>
          </p:cNvSpPr>
          <p:nvPr/>
        </p:nvSpPr>
        <p:spPr bwMode="auto">
          <a:xfrm>
            <a:off x="6451118" y="1285741"/>
            <a:ext cx="13309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6213" indent="-176213"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marL="0" indent="0" eaLnBrk="1" hangingPunct="1"/>
            <a:r>
              <a:rPr lang="en-US" altLang="en-US" sz="1600" b="1" dirty="0">
                <a:solidFill>
                  <a:prstClr val="black"/>
                </a:solidFill>
              </a:rPr>
              <a:t>Role</a:t>
            </a:r>
          </a:p>
          <a:p>
            <a:pPr eaLnBrk="1" hangingPunct="1">
              <a:buFont typeface="Arial" pitchFamily="34" charset="0"/>
              <a:buChar char="•"/>
            </a:pPr>
            <a:r>
              <a:rPr lang="en-US" altLang="en-US" sz="1600" dirty="0">
                <a:solidFill>
                  <a:prstClr val="black"/>
                </a:solidFill>
              </a:rPr>
              <a:t>Activity 1</a:t>
            </a:r>
          </a:p>
          <a:p>
            <a:pPr eaLnBrk="1" hangingPunct="1">
              <a:buFont typeface="Arial" pitchFamily="34" charset="0"/>
              <a:buChar char="•"/>
            </a:pPr>
            <a:r>
              <a:rPr lang="en-US" altLang="en-US" sz="1600" dirty="0">
                <a:solidFill>
                  <a:prstClr val="black"/>
                </a:solidFill>
              </a:rPr>
              <a:t>Activity 2</a:t>
            </a:r>
          </a:p>
          <a:p>
            <a:pPr eaLnBrk="1" hangingPunct="1">
              <a:buFont typeface="Arial" pitchFamily="34" charset="0"/>
              <a:buChar char="•"/>
            </a:pPr>
            <a:r>
              <a:rPr lang="en-US" altLang="en-US" sz="1600" dirty="0">
                <a:solidFill>
                  <a:prstClr val="black"/>
                </a:solidFill>
              </a:rPr>
              <a:t>Activity 3</a:t>
            </a:r>
          </a:p>
        </p:txBody>
      </p:sp>
      <p:sp>
        <p:nvSpPr>
          <p:cNvPr id="27" name="Rectangle 26">
            <a:extLst>
              <a:ext uri="{FF2B5EF4-FFF2-40B4-BE49-F238E27FC236}">
                <a16:creationId xmlns:a16="http://schemas.microsoft.com/office/drawing/2014/main" id="{58A49F94-E290-4B2A-B737-65D81F84FE20}"/>
              </a:ext>
            </a:extLst>
          </p:cNvPr>
          <p:cNvSpPr/>
          <p:nvPr/>
        </p:nvSpPr>
        <p:spPr>
          <a:xfrm>
            <a:off x="6403384" y="1225827"/>
            <a:ext cx="1516202" cy="15260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88">
            <a:extLst>
              <a:ext uri="{FF2B5EF4-FFF2-40B4-BE49-F238E27FC236}">
                <a16:creationId xmlns:a16="http://schemas.microsoft.com/office/drawing/2014/main" id="{6172F9DB-DDD9-4CD8-B46E-A53D9DD9B408}"/>
              </a:ext>
            </a:extLst>
          </p:cNvPr>
          <p:cNvSpPr txBox="1">
            <a:spLocks noChangeArrowheads="1"/>
          </p:cNvSpPr>
          <p:nvPr/>
        </p:nvSpPr>
        <p:spPr bwMode="auto">
          <a:xfrm>
            <a:off x="8445297" y="1285741"/>
            <a:ext cx="13309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6213" indent="-176213"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marL="0" indent="0" eaLnBrk="1" hangingPunct="1"/>
            <a:r>
              <a:rPr lang="en-US" altLang="en-US" sz="1600" b="1" dirty="0">
                <a:solidFill>
                  <a:prstClr val="black"/>
                </a:solidFill>
              </a:rPr>
              <a:t>Role</a:t>
            </a:r>
          </a:p>
          <a:p>
            <a:pPr eaLnBrk="1" hangingPunct="1">
              <a:buFont typeface="Arial" pitchFamily="34" charset="0"/>
              <a:buChar char="•"/>
            </a:pPr>
            <a:r>
              <a:rPr lang="en-US" altLang="en-US" sz="1600" dirty="0">
                <a:solidFill>
                  <a:prstClr val="black"/>
                </a:solidFill>
              </a:rPr>
              <a:t>Activity 1</a:t>
            </a:r>
          </a:p>
          <a:p>
            <a:pPr eaLnBrk="1" hangingPunct="1">
              <a:buFont typeface="Arial" pitchFamily="34" charset="0"/>
              <a:buChar char="•"/>
            </a:pPr>
            <a:r>
              <a:rPr lang="en-US" altLang="en-US" sz="1600" dirty="0">
                <a:solidFill>
                  <a:prstClr val="black"/>
                </a:solidFill>
              </a:rPr>
              <a:t>Activity 2</a:t>
            </a:r>
          </a:p>
          <a:p>
            <a:pPr eaLnBrk="1" hangingPunct="1">
              <a:buFont typeface="Arial" pitchFamily="34" charset="0"/>
              <a:buChar char="•"/>
            </a:pPr>
            <a:r>
              <a:rPr lang="en-US" altLang="en-US" sz="1600" dirty="0">
                <a:solidFill>
                  <a:prstClr val="black"/>
                </a:solidFill>
              </a:rPr>
              <a:t>Activity 3</a:t>
            </a:r>
          </a:p>
        </p:txBody>
      </p:sp>
      <p:sp>
        <p:nvSpPr>
          <p:cNvPr id="29" name="Rectangle 28">
            <a:extLst>
              <a:ext uri="{FF2B5EF4-FFF2-40B4-BE49-F238E27FC236}">
                <a16:creationId xmlns:a16="http://schemas.microsoft.com/office/drawing/2014/main" id="{00625A1C-5408-4832-95B2-0399195576D4}"/>
              </a:ext>
            </a:extLst>
          </p:cNvPr>
          <p:cNvSpPr/>
          <p:nvPr/>
        </p:nvSpPr>
        <p:spPr>
          <a:xfrm>
            <a:off x="8435812" y="1225826"/>
            <a:ext cx="1516202" cy="153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ne 30">
            <a:extLst>
              <a:ext uri="{FF2B5EF4-FFF2-40B4-BE49-F238E27FC236}">
                <a16:creationId xmlns:a16="http://schemas.microsoft.com/office/drawing/2014/main" id="{7F590D17-3EEF-49C6-AFCF-E60ACA872D12}"/>
              </a:ext>
            </a:extLst>
          </p:cNvPr>
          <p:cNvSpPr>
            <a:spLocks noChangeShapeType="1"/>
          </p:cNvSpPr>
          <p:nvPr/>
        </p:nvSpPr>
        <p:spPr bwMode="auto">
          <a:xfrm>
            <a:off x="5923023" y="2072000"/>
            <a:ext cx="363371"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1" name="Line 30">
            <a:extLst>
              <a:ext uri="{FF2B5EF4-FFF2-40B4-BE49-F238E27FC236}">
                <a16:creationId xmlns:a16="http://schemas.microsoft.com/office/drawing/2014/main" id="{457AEBB9-9FBD-4AD2-94AB-03C7962E210B}"/>
              </a:ext>
            </a:extLst>
          </p:cNvPr>
          <p:cNvSpPr>
            <a:spLocks noChangeShapeType="1"/>
          </p:cNvSpPr>
          <p:nvPr/>
        </p:nvSpPr>
        <p:spPr bwMode="auto">
          <a:xfrm>
            <a:off x="8034192" y="2074307"/>
            <a:ext cx="363371"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2" name="Line 30">
            <a:extLst>
              <a:ext uri="{FF2B5EF4-FFF2-40B4-BE49-F238E27FC236}">
                <a16:creationId xmlns:a16="http://schemas.microsoft.com/office/drawing/2014/main" id="{5D358DEF-E9AF-465A-838C-B7CD6AF9A5FB}"/>
              </a:ext>
            </a:extLst>
          </p:cNvPr>
          <p:cNvSpPr>
            <a:spLocks noChangeShapeType="1"/>
          </p:cNvSpPr>
          <p:nvPr/>
        </p:nvSpPr>
        <p:spPr bwMode="auto">
          <a:xfrm>
            <a:off x="10078660" y="2076865"/>
            <a:ext cx="363371"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grpSp>
        <p:nvGrpSpPr>
          <p:cNvPr id="33" name="Group 32">
            <a:extLst>
              <a:ext uri="{FF2B5EF4-FFF2-40B4-BE49-F238E27FC236}">
                <a16:creationId xmlns:a16="http://schemas.microsoft.com/office/drawing/2014/main" id="{86132739-8BE1-4DEC-A366-FF41D3ADDDDA}"/>
              </a:ext>
            </a:extLst>
          </p:cNvPr>
          <p:cNvGrpSpPr>
            <a:grpSpLocks/>
          </p:cNvGrpSpPr>
          <p:nvPr/>
        </p:nvGrpSpPr>
        <p:grpSpPr bwMode="auto">
          <a:xfrm>
            <a:off x="576868" y="1116056"/>
            <a:ext cx="913760" cy="1508919"/>
            <a:chOff x="4560" y="1320"/>
            <a:chExt cx="5280" cy="7680"/>
          </a:xfrm>
        </p:grpSpPr>
        <p:sp>
          <p:nvSpPr>
            <p:cNvPr id="34" name="Oval 20">
              <a:extLst>
                <a:ext uri="{FF2B5EF4-FFF2-40B4-BE49-F238E27FC236}">
                  <a16:creationId xmlns:a16="http://schemas.microsoft.com/office/drawing/2014/main" id="{88129A73-6408-47E5-A639-8840F9ED0094}"/>
                </a:ext>
              </a:extLst>
            </p:cNvPr>
            <p:cNvSpPr>
              <a:spLocks noChangeArrowheads="1"/>
            </p:cNvSpPr>
            <p:nvPr/>
          </p:nvSpPr>
          <p:spPr bwMode="auto">
            <a:xfrm>
              <a:off x="5880" y="1320"/>
              <a:ext cx="2520" cy="2640"/>
            </a:xfrm>
            <a:prstGeom prst="ellipse">
              <a:avLst/>
            </a:prstGeom>
            <a:solidFill>
              <a:srgbClr val="FFFFFF"/>
            </a:solidFill>
            <a:ln w="38100">
              <a:solidFill>
                <a:schemeClr val="tx1"/>
              </a:solidFill>
              <a:round/>
              <a:headEnd/>
              <a:tailEnd/>
            </a:ln>
          </p:spPr>
          <p:txBody>
            <a:bodyPr wrap="none" anchor="ctr"/>
            <a:lstStyle>
              <a:lvl1pPr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eaLnBrk="1" hangingPunct="1"/>
              <a:endParaRPr lang="en-US" altLang="en-US" sz="1350" dirty="0">
                <a:solidFill>
                  <a:prstClr val="black"/>
                </a:solidFill>
              </a:endParaRPr>
            </a:p>
          </p:txBody>
        </p:sp>
        <p:sp>
          <p:nvSpPr>
            <p:cNvPr id="35" name="Line 21">
              <a:extLst>
                <a:ext uri="{FF2B5EF4-FFF2-40B4-BE49-F238E27FC236}">
                  <a16:creationId xmlns:a16="http://schemas.microsoft.com/office/drawing/2014/main" id="{C7CEB600-339D-45DF-B259-F25689FAAE6E}"/>
                </a:ext>
              </a:extLst>
            </p:cNvPr>
            <p:cNvSpPr>
              <a:spLocks noChangeShapeType="1"/>
            </p:cNvSpPr>
            <p:nvPr/>
          </p:nvSpPr>
          <p:spPr bwMode="auto">
            <a:xfrm>
              <a:off x="7080" y="3960"/>
              <a:ext cx="0" cy="264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6" name="Line 22">
              <a:extLst>
                <a:ext uri="{FF2B5EF4-FFF2-40B4-BE49-F238E27FC236}">
                  <a16:creationId xmlns:a16="http://schemas.microsoft.com/office/drawing/2014/main" id="{3CE41EA0-94E3-4FC3-8A1D-73C52BEB5C13}"/>
                </a:ext>
              </a:extLst>
            </p:cNvPr>
            <p:cNvSpPr>
              <a:spLocks noChangeShapeType="1"/>
            </p:cNvSpPr>
            <p:nvPr/>
          </p:nvSpPr>
          <p:spPr bwMode="auto">
            <a:xfrm flipH="1">
              <a:off x="5160" y="6600"/>
              <a:ext cx="1920" cy="22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7" name="Line 23">
              <a:extLst>
                <a:ext uri="{FF2B5EF4-FFF2-40B4-BE49-F238E27FC236}">
                  <a16:creationId xmlns:a16="http://schemas.microsoft.com/office/drawing/2014/main" id="{FF76243F-3A72-4991-A326-796BCF76A9DC}"/>
                </a:ext>
              </a:extLst>
            </p:cNvPr>
            <p:cNvSpPr>
              <a:spLocks noChangeShapeType="1"/>
            </p:cNvSpPr>
            <p:nvPr/>
          </p:nvSpPr>
          <p:spPr bwMode="auto">
            <a:xfrm>
              <a:off x="7080" y="6600"/>
              <a:ext cx="2520" cy="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38" name="Line 24">
              <a:extLst>
                <a:ext uri="{FF2B5EF4-FFF2-40B4-BE49-F238E27FC236}">
                  <a16:creationId xmlns:a16="http://schemas.microsoft.com/office/drawing/2014/main" id="{EBC92F4B-A8AE-4AE8-AB37-47B6693D9208}"/>
                </a:ext>
              </a:extLst>
            </p:cNvPr>
            <p:cNvSpPr>
              <a:spLocks noChangeShapeType="1"/>
            </p:cNvSpPr>
            <p:nvPr/>
          </p:nvSpPr>
          <p:spPr bwMode="auto">
            <a:xfrm>
              <a:off x="4560" y="4920"/>
              <a:ext cx="52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grpSp>
      <p:grpSp>
        <p:nvGrpSpPr>
          <p:cNvPr id="39" name="Group 79">
            <a:extLst>
              <a:ext uri="{FF2B5EF4-FFF2-40B4-BE49-F238E27FC236}">
                <a16:creationId xmlns:a16="http://schemas.microsoft.com/office/drawing/2014/main" id="{CF6245C6-A33B-4086-8EDA-8E3DE7AB7D0C}"/>
              </a:ext>
            </a:extLst>
          </p:cNvPr>
          <p:cNvGrpSpPr>
            <a:grpSpLocks/>
          </p:cNvGrpSpPr>
          <p:nvPr/>
        </p:nvGrpSpPr>
        <p:grpSpPr bwMode="auto">
          <a:xfrm>
            <a:off x="10564277" y="1162375"/>
            <a:ext cx="913760" cy="1508919"/>
            <a:chOff x="4560" y="1320"/>
            <a:chExt cx="5280" cy="7680"/>
          </a:xfrm>
        </p:grpSpPr>
        <p:sp>
          <p:nvSpPr>
            <p:cNvPr id="40" name="Oval 80">
              <a:extLst>
                <a:ext uri="{FF2B5EF4-FFF2-40B4-BE49-F238E27FC236}">
                  <a16:creationId xmlns:a16="http://schemas.microsoft.com/office/drawing/2014/main" id="{37FCCD3D-FC06-4947-AF70-F3847D47C2A2}"/>
                </a:ext>
              </a:extLst>
            </p:cNvPr>
            <p:cNvSpPr>
              <a:spLocks noChangeArrowheads="1"/>
            </p:cNvSpPr>
            <p:nvPr/>
          </p:nvSpPr>
          <p:spPr bwMode="auto">
            <a:xfrm>
              <a:off x="5880" y="1320"/>
              <a:ext cx="2520" cy="2640"/>
            </a:xfrm>
            <a:prstGeom prst="ellipse">
              <a:avLst/>
            </a:prstGeom>
            <a:solidFill>
              <a:srgbClr val="FFFFFF"/>
            </a:solidFill>
            <a:ln w="38100">
              <a:solidFill>
                <a:schemeClr val="tx1"/>
              </a:solidFill>
              <a:round/>
              <a:headEnd/>
              <a:tailEnd/>
            </a:ln>
          </p:spPr>
          <p:txBody>
            <a:bodyPr wrap="none" anchor="ctr"/>
            <a:lstStyle>
              <a:lvl1pPr eaLnBrk="0" hangingPunct="0">
                <a:defRPr>
                  <a:solidFill>
                    <a:schemeClr val="tx1"/>
                  </a:solidFill>
                  <a:latin typeface="Gill Sans MT" pitchFamily="34" charset="0"/>
                  <a:cs typeface="Arial" pitchFamily="34" charset="0"/>
                </a:defRPr>
              </a:lvl1pPr>
              <a:lvl2pPr marL="742950" indent="-285750" eaLnBrk="0" hangingPunct="0">
                <a:defRPr>
                  <a:solidFill>
                    <a:schemeClr val="tx1"/>
                  </a:solidFill>
                  <a:latin typeface="Gill Sans MT" pitchFamily="34" charset="0"/>
                  <a:cs typeface="Arial" pitchFamily="34" charset="0"/>
                </a:defRPr>
              </a:lvl2pPr>
              <a:lvl3pPr marL="1143000" indent="-228600" eaLnBrk="0" hangingPunct="0">
                <a:defRPr>
                  <a:solidFill>
                    <a:schemeClr val="tx1"/>
                  </a:solidFill>
                  <a:latin typeface="Gill Sans MT" pitchFamily="34" charset="0"/>
                  <a:cs typeface="Arial" pitchFamily="34" charset="0"/>
                </a:defRPr>
              </a:lvl3pPr>
              <a:lvl4pPr marL="1600200" indent="-228600" eaLnBrk="0" hangingPunct="0">
                <a:defRPr>
                  <a:solidFill>
                    <a:schemeClr val="tx1"/>
                  </a:solidFill>
                  <a:latin typeface="Gill Sans MT" pitchFamily="34" charset="0"/>
                  <a:cs typeface="Arial" pitchFamily="34" charset="0"/>
                </a:defRPr>
              </a:lvl4pPr>
              <a:lvl5pPr marL="2057400" indent="-228600" eaLnBrk="0" hangingPunct="0">
                <a:defRPr>
                  <a:solidFill>
                    <a:schemeClr val="tx1"/>
                  </a:solidFill>
                  <a:latin typeface="Gill Sans MT" pitchFamily="34" charset="0"/>
                  <a:cs typeface="Arial" pitchFamily="34" charset="0"/>
                </a:defRPr>
              </a:lvl5pPr>
              <a:lvl6pPr marL="2514600" indent="-228600" eaLnBrk="0" fontAlgn="base" hangingPunct="0">
                <a:spcBef>
                  <a:spcPct val="0"/>
                </a:spcBef>
                <a:spcAft>
                  <a:spcPct val="0"/>
                </a:spcAft>
                <a:defRPr>
                  <a:solidFill>
                    <a:schemeClr val="tx1"/>
                  </a:solidFill>
                  <a:latin typeface="Gill Sans MT" pitchFamily="34" charset="0"/>
                  <a:cs typeface="Arial" pitchFamily="34" charset="0"/>
                </a:defRPr>
              </a:lvl6pPr>
              <a:lvl7pPr marL="2971800" indent="-228600" eaLnBrk="0" fontAlgn="base" hangingPunct="0">
                <a:spcBef>
                  <a:spcPct val="0"/>
                </a:spcBef>
                <a:spcAft>
                  <a:spcPct val="0"/>
                </a:spcAft>
                <a:defRPr>
                  <a:solidFill>
                    <a:schemeClr val="tx1"/>
                  </a:solidFill>
                  <a:latin typeface="Gill Sans MT" pitchFamily="34" charset="0"/>
                  <a:cs typeface="Arial" pitchFamily="34" charset="0"/>
                </a:defRPr>
              </a:lvl7pPr>
              <a:lvl8pPr marL="3429000" indent="-228600" eaLnBrk="0" fontAlgn="base" hangingPunct="0">
                <a:spcBef>
                  <a:spcPct val="0"/>
                </a:spcBef>
                <a:spcAft>
                  <a:spcPct val="0"/>
                </a:spcAft>
                <a:defRPr>
                  <a:solidFill>
                    <a:schemeClr val="tx1"/>
                  </a:solidFill>
                  <a:latin typeface="Gill Sans MT" pitchFamily="34" charset="0"/>
                  <a:cs typeface="Arial" pitchFamily="34" charset="0"/>
                </a:defRPr>
              </a:lvl8pPr>
              <a:lvl9pPr marL="3886200" indent="-228600" eaLnBrk="0" fontAlgn="base" hangingPunct="0">
                <a:spcBef>
                  <a:spcPct val="0"/>
                </a:spcBef>
                <a:spcAft>
                  <a:spcPct val="0"/>
                </a:spcAft>
                <a:defRPr>
                  <a:solidFill>
                    <a:schemeClr val="tx1"/>
                  </a:solidFill>
                  <a:latin typeface="Gill Sans MT" pitchFamily="34" charset="0"/>
                  <a:cs typeface="Arial" pitchFamily="34" charset="0"/>
                </a:defRPr>
              </a:lvl9pPr>
            </a:lstStyle>
            <a:p>
              <a:pPr eaLnBrk="1" hangingPunct="1"/>
              <a:endParaRPr lang="en-US" altLang="en-US" sz="1350">
                <a:solidFill>
                  <a:prstClr val="black"/>
                </a:solidFill>
              </a:endParaRPr>
            </a:p>
          </p:txBody>
        </p:sp>
        <p:sp>
          <p:nvSpPr>
            <p:cNvPr id="41" name="Line 81">
              <a:extLst>
                <a:ext uri="{FF2B5EF4-FFF2-40B4-BE49-F238E27FC236}">
                  <a16:creationId xmlns:a16="http://schemas.microsoft.com/office/drawing/2014/main" id="{2EFF4477-2403-4DA1-B0D3-6275A3AAC19B}"/>
                </a:ext>
              </a:extLst>
            </p:cNvPr>
            <p:cNvSpPr>
              <a:spLocks noChangeShapeType="1"/>
            </p:cNvSpPr>
            <p:nvPr/>
          </p:nvSpPr>
          <p:spPr bwMode="auto">
            <a:xfrm>
              <a:off x="7080" y="3960"/>
              <a:ext cx="0" cy="264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42" name="Line 82">
              <a:extLst>
                <a:ext uri="{FF2B5EF4-FFF2-40B4-BE49-F238E27FC236}">
                  <a16:creationId xmlns:a16="http://schemas.microsoft.com/office/drawing/2014/main" id="{58C796CD-29F7-44CA-B7E2-3F9A9C0EC293}"/>
                </a:ext>
              </a:extLst>
            </p:cNvPr>
            <p:cNvSpPr>
              <a:spLocks noChangeShapeType="1"/>
            </p:cNvSpPr>
            <p:nvPr/>
          </p:nvSpPr>
          <p:spPr bwMode="auto">
            <a:xfrm flipH="1">
              <a:off x="5160" y="6600"/>
              <a:ext cx="1920" cy="22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43" name="Line 83">
              <a:extLst>
                <a:ext uri="{FF2B5EF4-FFF2-40B4-BE49-F238E27FC236}">
                  <a16:creationId xmlns:a16="http://schemas.microsoft.com/office/drawing/2014/main" id="{CD919D0C-5F5B-419A-9189-8FDFEDE01FA3}"/>
                </a:ext>
              </a:extLst>
            </p:cNvPr>
            <p:cNvSpPr>
              <a:spLocks noChangeShapeType="1"/>
            </p:cNvSpPr>
            <p:nvPr/>
          </p:nvSpPr>
          <p:spPr bwMode="auto">
            <a:xfrm>
              <a:off x="7080" y="6600"/>
              <a:ext cx="2520" cy="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sp>
          <p:nvSpPr>
            <p:cNvPr id="44" name="Line 84">
              <a:extLst>
                <a:ext uri="{FF2B5EF4-FFF2-40B4-BE49-F238E27FC236}">
                  <a16:creationId xmlns:a16="http://schemas.microsoft.com/office/drawing/2014/main" id="{933F0E56-96F8-4665-8EDB-494C365C3088}"/>
                </a:ext>
              </a:extLst>
            </p:cNvPr>
            <p:cNvSpPr>
              <a:spLocks noChangeShapeType="1"/>
            </p:cNvSpPr>
            <p:nvPr/>
          </p:nvSpPr>
          <p:spPr bwMode="auto">
            <a:xfrm>
              <a:off x="4560" y="4920"/>
              <a:ext cx="52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solidFill>
                  <a:prstClr val="black"/>
                </a:solidFill>
              </a:endParaRPr>
            </a:p>
          </p:txBody>
        </p:sp>
      </p:grpSp>
      <p:sp>
        <p:nvSpPr>
          <p:cNvPr id="45" name="Content Placeholder 7">
            <a:extLst>
              <a:ext uri="{FF2B5EF4-FFF2-40B4-BE49-F238E27FC236}">
                <a16:creationId xmlns:a16="http://schemas.microsoft.com/office/drawing/2014/main" id="{576E9255-CA20-475C-96DE-368715E3CC3D}"/>
              </a:ext>
            </a:extLst>
          </p:cNvPr>
          <p:cNvSpPr txBox="1">
            <a:spLocks/>
          </p:cNvSpPr>
          <p:nvPr/>
        </p:nvSpPr>
        <p:spPr>
          <a:xfrm>
            <a:off x="2006814" y="4940077"/>
            <a:ext cx="3756838" cy="10395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t>Rule 1:  Specify each step</a:t>
            </a:r>
          </a:p>
          <a:p>
            <a:pPr algn="l">
              <a:lnSpc>
                <a:spcPct val="100000"/>
              </a:lnSpc>
            </a:pPr>
            <a:r>
              <a:rPr lang="en-US" sz="1800" b="1" dirty="0"/>
              <a:t>Rule 2:  Communicate directly</a:t>
            </a:r>
          </a:p>
        </p:txBody>
      </p:sp>
      <p:sp>
        <p:nvSpPr>
          <p:cNvPr id="46" name="Content Placeholder 7">
            <a:extLst>
              <a:ext uri="{FF2B5EF4-FFF2-40B4-BE49-F238E27FC236}">
                <a16:creationId xmlns:a16="http://schemas.microsoft.com/office/drawing/2014/main" id="{873B1D84-1E1D-428A-A602-2E55EE5F2E1E}"/>
              </a:ext>
            </a:extLst>
          </p:cNvPr>
          <p:cNvSpPr txBox="1">
            <a:spLocks/>
          </p:cNvSpPr>
          <p:nvPr/>
        </p:nvSpPr>
        <p:spPr>
          <a:xfrm>
            <a:off x="5589389" y="4900053"/>
            <a:ext cx="6370322" cy="12868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t>Rule 3:  Follow simple and direct pathways.</a:t>
            </a:r>
          </a:p>
          <a:p>
            <a:pPr algn="l">
              <a:lnSpc>
                <a:spcPct val="150000"/>
              </a:lnSpc>
            </a:pPr>
            <a:r>
              <a:rPr lang="en-US" sz="1800" b="1" dirty="0"/>
              <a:t>Rule 4:  Let staff members and data drive process improvements.</a:t>
            </a:r>
          </a:p>
        </p:txBody>
      </p:sp>
      <p:sp>
        <p:nvSpPr>
          <p:cNvPr id="47" name="TextBox 46">
            <a:extLst>
              <a:ext uri="{FF2B5EF4-FFF2-40B4-BE49-F238E27FC236}">
                <a16:creationId xmlns:a16="http://schemas.microsoft.com/office/drawing/2014/main" id="{9D4A9C86-4408-4108-A90A-9290E88709EA}"/>
              </a:ext>
            </a:extLst>
          </p:cNvPr>
          <p:cNvSpPr txBox="1"/>
          <p:nvPr/>
        </p:nvSpPr>
        <p:spPr>
          <a:xfrm>
            <a:off x="2006814" y="4625630"/>
            <a:ext cx="8226367" cy="285180"/>
          </a:xfrm>
          <a:prstGeom prst="rect">
            <a:avLst/>
          </a:prstGeom>
          <a:solidFill>
            <a:schemeClr val="bg1">
              <a:lumMod val="95000"/>
            </a:schemeClr>
          </a:solidFill>
          <a:ln w="28575">
            <a:solidFill>
              <a:srgbClr val="0070C0"/>
            </a:solidFill>
          </a:ln>
        </p:spPr>
        <p:txBody>
          <a:bodyPr wrap="square" lIns="53821" tIns="26911" rIns="53821" bIns="26911" rtlCol="0">
            <a:spAutoFit/>
          </a:bodyPr>
          <a:lstStyle/>
          <a:p>
            <a:pPr algn="ctr" defTabSz="716843">
              <a:defRPr/>
            </a:pPr>
            <a:r>
              <a:rPr lang="en-US" sz="1500" b="1" kern="0" dirty="0">
                <a:solidFill>
                  <a:srgbClr val="0070C0"/>
                </a:solidFill>
                <a:latin typeface="Gill Sans MT" panose="020B0502020104020203" pitchFamily="34" charset="0"/>
                <a:cs typeface="Times New Roman" pitchFamily="18" charset="0"/>
              </a:rPr>
              <a:t>Guiding Principles for Mapping</a:t>
            </a:r>
            <a:endParaRPr lang="en-US" sz="1500" kern="0" dirty="0">
              <a:solidFill>
                <a:srgbClr val="0070C0"/>
              </a:solidFill>
              <a:latin typeface="Gill Sans MT" panose="020B0502020104020203" pitchFamily="34" charset="0"/>
              <a:cs typeface="Times New Roman" pitchFamily="18" charset="0"/>
            </a:endParaRPr>
          </a:p>
        </p:txBody>
      </p:sp>
    </p:spTree>
    <p:extLst>
      <p:ext uri="{BB962C8B-B14F-4D97-AF65-F5344CB8AC3E}">
        <p14:creationId xmlns:p14="http://schemas.microsoft.com/office/powerpoint/2010/main" val="2652655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7F70-86ED-CB23-929B-C61D1DC69BCB}"/>
              </a:ext>
            </a:extLst>
          </p:cNvPr>
          <p:cNvSpPr>
            <a:spLocks noGrp="1"/>
          </p:cNvSpPr>
          <p:nvPr>
            <p:ph type="title"/>
          </p:nvPr>
        </p:nvSpPr>
        <p:spPr>
          <a:xfrm>
            <a:off x="505608" y="2528761"/>
            <a:ext cx="3036309" cy="1450757"/>
          </a:xfrm>
        </p:spPr>
        <p:txBody>
          <a:bodyPr>
            <a:normAutofit fontScale="90000"/>
          </a:bodyPr>
          <a:lstStyle/>
          <a:p>
            <a:r>
              <a:rPr lang="en-US" dirty="0"/>
              <a:t>Benefits of Process Mapping</a:t>
            </a:r>
          </a:p>
        </p:txBody>
      </p:sp>
      <p:sp>
        <p:nvSpPr>
          <p:cNvPr id="3" name="Footer Placeholder 2">
            <a:extLst>
              <a:ext uri="{FF2B5EF4-FFF2-40B4-BE49-F238E27FC236}">
                <a16:creationId xmlns:a16="http://schemas.microsoft.com/office/drawing/2014/main" id="{54D03D89-8FCE-D6CF-106F-C15AEC00AA67}"/>
              </a:ext>
            </a:extLst>
          </p:cNvPr>
          <p:cNvSpPr>
            <a:spLocks noGrp="1"/>
          </p:cNvSpPr>
          <p:nvPr>
            <p:ph type="ftr" sz="quarter" idx="11"/>
          </p:nvPr>
        </p:nvSpPr>
        <p:spPr/>
        <p:txBody>
          <a:bodyPr/>
          <a:lstStyle/>
          <a:p>
            <a:r>
              <a:rPr lang="en-US"/>
              <a:t>© 2023 JHF, PRHI &amp; WHAMglobal</a:t>
            </a:r>
            <a:endParaRPr lang="en-US" dirty="0"/>
          </a:p>
        </p:txBody>
      </p:sp>
      <p:sp>
        <p:nvSpPr>
          <p:cNvPr id="4" name="Slide Number Placeholder 3">
            <a:extLst>
              <a:ext uri="{FF2B5EF4-FFF2-40B4-BE49-F238E27FC236}">
                <a16:creationId xmlns:a16="http://schemas.microsoft.com/office/drawing/2014/main" id="{E04CE211-F276-39D2-AAC0-2572EFBDEBFB}"/>
              </a:ext>
            </a:extLst>
          </p:cNvPr>
          <p:cNvSpPr>
            <a:spLocks noGrp="1"/>
          </p:cNvSpPr>
          <p:nvPr>
            <p:ph type="sldNum" sz="quarter" idx="12"/>
          </p:nvPr>
        </p:nvSpPr>
        <p:spPr/>
        <p:txBody>
          <a:bodyPr/>
          <a:lstStyle/>
          <a:p>
            <a:fld id="{E7000212-68E8-4E0F-BB6F-A6238CCAF7D0}" type="slidenum">
              <a:rPr lang="en-US" smtClean="0"/>
              <a:t>48</a:t>
            </a:fld>
            <a:endParaRPr lang="en-US" dirty="0"/>
          </a:p>
        </p:txBody>
      </p:sp>
      <p:graphicFrame>
        <p:nvGraphicFramePr>
          <p:cNvPr id="6" name="TextBox 4">
            <a:extLst>
              <a:ext uri="{FF2B5EF4-FFF2-40B4-BE49-F238E27FC236}">
                <a16:creationId xmlns:a16="http://schemas.microsoft.com/office/drawing/2014/main" id="{883EF1B0-87A3-6245-E310-FB4BDBEC2E7D}"/>
              </a:ext>
            </a:extLst>
          </p:cNvPr>
          <p:cNvGraphicFramePr/>
          <p:nvPr>
            <p:extLst>
              <p:ext uri="{D42A27DB-BD31-4B8C-83A1-F6EECF244321}">
                <p14:modId xmlns:p14="http://schemas.microsoft.com/office/powerpoint/2010/main" val="2072325302"/>
              </p:ext>
            </p:extLst>
          </p:nvPr>
        </p:nvGraphicFramePr>
        <p:xfrm>
          <a:off x="2825890" y="33090"/>
          <a:ext cx="8386593" cy="6535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9490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3628-5A59-44E6-BDF9-FF187E1EFA16}"/>
              </a:ext>
            </a:extLst>
          </p:cNvPr>
          <p:cNvSpPr>
            <a:spLocks noGrp="1"/>
          </p:cNvSpPr>
          <p:nvPr>
            <p:ph type="title"/>
          </p:nvPr>
        </p:nvSpPr>
        <p:spPr/>
        <p:txBody>
          <a:bodyPr/>
          <a:lstStyle/>
          <a:p>
            <a:r>
              <a:rPr lang="en-US" dirty="0">
                <a:latin typeface="Corbel" panose="020B0503020204020204" pitchFamily="34" charset="0"/>
              </a:rPr>
              <a:t>Root Cause Analysis</a:t>
            </a:r>
          </a:p>
        </p:txBody>
      </p:sp>
      <p:sp>
        <p:nvSpPr>
          <p:cNvPr id="3" name="Text Placeholder 2">
            <a:extLst>
              <a:ext uri="{FF2B5EF4-FFF2-40B4-BE49-F238E27FC236}">
                <a16:creationId xmlns:a16="http://schemas.microsoft.com/office/drawing/2014/main" id="{F4A27D65-C414-4BF8-AB7D-1821CA6566C7}"/>
              </a:ext>
            </a:extLst>
          </p:cNvPr>
          <p:cNvSpPr>
            <a:spLocks noGrp="1"/>
          </p:cNvSpPr>
          <p:nvPr>
            <p:ph type="body" idx="1"/>
          </p:nvPr>
        </p:nvSpPr>
        <p:spPr/>
        <p:txBody>
          <a:bodyPr/>
          <a:lstStyle/>
          <a:p>
            <a:r>
              <a:rPr lang="en-US" dirty="0"/>
              <a:t>Deep examination</a:t>
            </a:r>
          </a:p>
        </p:txBody>
      </p:sp>
      <p:pic>
        <p:nvPicPr>
          <p:cNvPr id="11" name="Picture 10" descr="Spiral shell pattern">
            <a:extLst>
              <a:ext uri="{FF2B5EF4-FFF2-40B4-BE49-F238E27FC236}">
                <a16:creationId xmlns:a16="http://schemas.microsoft.com/office/drawing/2014/main" id="{BB8F83C8-521B-4BAF-A9F0-C3707B9AD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968" y="4453128"/>
            <a:ext cx="2247552" cy="1797603"/>
          </a:xfrm>
          <a:prstGeom prst="rect">
            <a:avLst/>
          </a:prstGeom>
        </p:spPr>
      </p:pic>
      <p:pic>
        <p:nvPicPr>
          <p:cNvPr id="4" name="Picture 2" descr="Go see, ask why, show respect">
            <a:extLst>
              <a:ext uri="{FF2B5EF4-FFF2-40B4-BE49-F238E27FC236}">
                <a16:creationId xmlns:a16="http://schemas.microsoft.com/office/drawing/2014/main" id="{85A10125-BFE5-05EC-D557-70AEE680FA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49800" y="476175"/>
            <a:ext cx="6981827" cy="2674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94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450C6-54CC-5612-F5AE-018B6411D3D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0E03E04-E006-E0C1-8E00-37F4D85D1D2B}"/>
              </a:ext>
            </a:extLst>
          </p:cNvPr>
          <p:cNvSpPr>
            <a:spLocks noGrp="1"/>
          </p:cNvSpPr>
          <p:nvPr>
            <p:ph idx="1"/>
          </p:nvPr>
        </p:nvSpPr>
        <p:spPr>
          <a:xfrm>
            <a:off x="1097280" y="1854926"/>
            <a:ext cx="10058400" cy="3905794"/>
          </a:xfrm>
        </p:spPr>
        <p:txBody>
          <a:bodyPr>
            <a:normAutofit/>
          </a:bodyPr>
          <a:lstStyle/>
          <a:p>
            <a:pPr marL="342900" marR="0" lvl="0" indent="-342900">
              <a:lnSpc>
                <a:spcPct val="107000"/>
              </a:lnSpc>
              <a:spcBef>
                <a:spcPts val="0"/>
              </a:spcBef>
              <a:spcAft>
                <a:spcPts val="0"/>
              </a:spcAft>
              <a:buFont typeface="+mj-lt"/>
              <a:buAutoNum type="arabicPeriod"/>
            </a:pPr>
            <a:r>
              <a:rPr lang="en-US" sz="1800" b="1" dirty="0">
                <a:solidFill>
                  <a:srgbClr val="1B75BC"/>
                </a:solidFill>
                <a:latin typeface="Calibri" panose="020F0502020204030204" pitchFamily="34" charset="0"/>
                <a:ea typeface="Calibri" panose="020F0502020204030204" pitchFamily="34" charset="0"/>
                <a:cs typeface="Times New Roman" panose="02020603050405020304" pitchFamily="18" charset="0"/>
              </a:rPr>
              <a:t>W</a:t>
            </a:r>
            <a:r>
              <a:rPr lang="en-US" sz="1800" b="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elcome </a:t>
            </a:r>
            <a:r>
              <a:rPr lang="en-US" sz="1800" dirty="0">
                <a:effectLst/>
                <a:latin typeface="Calibri" panose="020F0502020204030204" pitchFamily="34" charset="0"/>
                <a:ea typeface="Calibri" panose="020F0502020204030204" pitchFamily="34" charset="0"/>
                <a:cs typeface="Times New Roman" panose="02020603050405020304" pitchFamily="18" charset="0"/>
              </a:rPr>
              <a:t>– Sara Nelis, RN, PA PQC Project Manager, Jewish Healthcare Foundation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b="1" dirty="0">
                <a:solidFill>
                  <a:srgbClr val="1B75BC"/>
                </a:solidFill>
                <a:effectLst/>
                <a:latin typeface="Calibri" panose="020F0502020204030204" pitchFamily="34" charset="0"/>
                <a:ea typeface="Calibri" panose="020F0502020204030204" pitchFamily="34" charset="0"/>
                <a:cs typeface="Calibri" panose="020F0502020204030204" pitchFamily="34" charset="0"/>
              </a:rPr>
              <a:t>QI Workshop: Key Interventions for Connecting Across the Continuum of Care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Jennifer Condel, SCT(ASCP)MT</a:t>
            </a:r>
            <a:endParaRPr lang="en-US" b="1" dirty="0">
              <a:solidFill>
                <a:srgbClr val="1B75BC"/>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mj-lt"/>
              <a:buAutoNum type="arabicPeriod"/>
            </a:pPr>
            <a:r>
              <a:rPr lang="en-US" sz="1800" b="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Discussion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 facilitated by Jennifer Condel, SCT(ASCP)MT</a:t>
            </a:r>
          </a:p>
          <a:p>
            <a:pPr marL="342900" indent="-342900">
              <a:lnSpc>
                <a:spcPct val="107000"/>
              </a:lnSpc>
              <a:spcBef>
                <a:spcPts val="0"/>
              </a:spcBef>
              <a:spcAft>
                <a:spcPts val="0"/>
              </a:spcAft>
              <a:buFont typeface="+mj-lt"/>
              <a:buAutoNum type="arabicPeriod"/>
            </a:pPr>
            <a:endParaRPr lang="en-US" sz="1800" b="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mj-lt"/>
              <a:buAutoNum type="arabicPeriod"/>
            </a:pPr>
            <a:r>
              <a:rPr lang="en-US" sz="1800" b="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Wrap-Up &amp; Next Steps </a:t>
            </a:r>
            <a:r>
              <a:rPr lang="en-US" sz="1800" dirty="0">
                <a:effectLst/>
                <a:latin typeface="Calibri" panose="020F0502020204030204" pitchFamily="34" charset="0"/>
                <a:ea typeface="Calibri" panose="020F0502020204030204" pitchFamily="34" charset="0"/>
                <a:cs typeface="Times New Roman" panose="02020603050405020304" pitchFamily="18" charset="0"/>
              </a:rPr>
              <a:t>– Sara Nelis, RN</a:t>
            </a:r>
          </a:p>
          <a:p>
            <a:endParaRPr lang="en-US" dirty="0"/>
          </a:p>
        </p:txBody>
      </p:sp>
      <p:sp>
        <p:nvSpPr>
          <p:cNvPr id="4" name="Footer Placeholder 3">
            <a:extLst>
              <a:ext uri="{FF2B5EF4-FFF2-40B4-BE49-F238E27FC236}">
                <a16:creationId xmlns:a16="http://schemas.microsoft.com/office/drawing/2014/main" id="{7E0C8021-097A-E4DB-5207-A0903BE90F8C}"/>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D6F69DCE-A449-6F43-1163-6185DEEBBA93}"/>
              </a:ext>
            </a:extLst>
          </p:cNvPr>
          <p:cNvSpPr>
            <a:spLocks noGrp="1"/>
          </p:cNvSpPr>
          <p:nvPr>
            <p:ph type="sldNum" sz="quarter" idx="12"/>
          </p:nvPr>
        </p:nvSpPr>
        <p:spPr/>
        <p:txBody>
          <a:bodyPr/>
          <a:lstStyle/>
          <a:p>
            <a:fld id="{E7000212-68E8-4E0F-BB6F-A6238CCAF7D0}" type="slidenum">
              <a:rPr lang="en-US" smtClean="0"/>
              <a:t>5</a:t>
            </a:fld>
            <a:endParaRPr lang="en-US" dirty="0"/>
          </a:p>
        </p:txBody>
      </p:sp>
    </p:spTree>
    <p:extLst>
      <p:ext uri="{BB962C8B-B14F-4D97-AF65-F5344CB8AC3E}">
        <p14:creationId xmlns:p14="http://schemas.microsoft.com/office/powerpoint/2010/main" val="3755346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32E7-A924-45C1-B6B5-80594CA85512}"/>
              </a:ext>
            </a:extLst>
          </p:cNvPr>
          <p:cNvSpPr>
            <a:spLocks noGrp="1"/>
          </p:cNvSpPr>
          <p:nvPr>
            <p:ph type="title"/>
          </p:nvPr>
        </p:nvSpPr>
        <p:spPr>
          <a:xfrm>
            <a:off x="642151" y="335832"/>
            <a:ext cx="10972800" cy="990600"/>
          </a:xfrm>
        </p:spPr>
        <p:txBody>
          <a:bodyPr anchor="ctr">
            <a:normAutofit/>
          </a:bodyPr>
          <a:lstStyle/>
          <a:p>
            <a:pPr algn="l"/>
            <a:r>
              <a:rPr lang="en-US" dirty="0">
                <a:solidFill>
                  <a:srgbClr val="00728F"/>
                </a:solidFill>
                <a:latin typeface="+mj-lt"/>
                <a:cs typeface="Arial Bold" panose="020B0704020202020204" pitchFamily="34" charset="0"/>
              </a:rPr>
              <a:t>Root Cause Analysis: Key Points</a:t>
            </a:r>
          </a:p>
        </p:txBody>
      </p:sp>
      <p:pic>
        <p:nvPicPr>
          <p:cNvPr id="6" name="Picture 2" descr="Root Cause Analysis (RCA) Training Course">
            <a:extLst>
              <a:ext uri="{FF2B5EF4-FFF2-40B4-BE49-F238E27FC236}">
                <a16:creationId xmlns:a16="http://schemas.microsoft.com/office/drawing/2014/main" id="{F215C465-96AC-42B2-9E29-9A3C833A54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945894"/>
            <a:ext cx="5384800" cy="4173219"/>
          </a:xfrm>
          <a:prstGeom prst="rect">
            <a:avLst/>
          </a:prstGeom>
          <a:solidFill>
            <a:srgbClr val="FFFFFF"/>
          </a:solidFill>
        </p:spPr>
      </p:pic>
      <p:sp>
        <p:nvSpPr>
          <p:cNvPr id="3" name="Content Placeholder 2">
            <a:extLst>
              <a:ext uri="{FF2B5EF4-FFF2-40B4-BE49-F238E27FC236}">
                <a16:creationId xmlns:a16="http://schemas.microsoft.com/office/drawing/2014/main" id="{C46B9D53-2BE2-448B-9038-E26DD8BF7EF1}"/>
              </a:ext>
            </a:extLst>
          </p:cNvPr>
          <p:cNvSpPr>
            <a:spLocks noGrp="1"/>
          </p:cNvSpPr>
          <p:nvPr>
            <p:ph sz="half" idx="2"/>
          </p:nvPr>
        </p:nvSpPr>
        <p:spPr>
          <a:xfrm>
            <a:off x="6197600" y="1673352"/>
            <a:ext cx="5384800" cy="4718304"/>
          </a:xfrm>
        </p:spPr>
        <p:txBody>
          <a:bodyPr>
            <a:normAutofit/>
          </a:bodyPr>
          <a:lstStyle/>
          <a:p>
            <a:pPr>
              <a:lnSpc>
                <a:spcPct val="90000"/>
              </a:lnSpc>
            </a:pPr>
            <a:r>
              <a:rPr lang="en-US" sz="2600" dirty="0">
                <a:latin typeface="+mn-lt"/>
              </a:rPr>
              <a:t>Listen to the people on the front lines, especially staff and consumers</a:t>
            </a:r>
          </a:p>
          <a:p>
            <a:pPr>
              <a:lnSpc>
                <a:spcPct val="90000"/>
              </a:lnSpc>
            </a:pPr>
            <a:r>
              <a:rPr lang="en-US" sz="2600" dirty="0">
                <a:latin typeface="+mn-lt"/>
              </a:rPr>
              <a:t>Explore each suggestion, rather than judging it</a:t>
            </a:r>
          </a:p>
          <a:p>
            <a:pPr>
              <a:lnSpc>
                <a:spcPct val="90000"/>
              </a:lnSpc>
            </a:pPr>
            <a:r>
              <a:rPr lang="en-US" sz="2600" dirty="0">
                <a:latin typeface="+mn-lt"/>
              </a:rPr>
              <a:t>Identify the causes of the problem not the symptoms</a:t>
            </a:r>
          </a:p>
          <a:p>
            <a:pPr>
              <a:lnSpc>
                <a:spcPct val="90000"/>
              </a:lnSpc>
            </a:pPr>
            <a:r>
              <a:rPr lang="en-US" sz="2600" dirty="0">
                <a:latin typeface="+mn-lt"/>
              </a:rPr>
              <a:t>Tools: fishbone diagram, 5 WHY’s</a:t>
            </a:r>
          </a:p>
          <a:p>
            <a:pPr>
              <a:lnSpc>
                <a:spcPct val="90000"/>
              </a:lnSpc>
            </a:pPr>
            <a:r>
              <a:rPr lang="en-US" sz="2600" b="1" dirty="0">
                <a:latin typeface="+mn-lt"/>
              </a:rPr>
              <a:t>WHY, not Who</a:t>
            </a:r>
          </a:p>
          <a:p>
            <a:pPr>
              <a:lnSpc>
                <a:spcPct val="90000"/>
              </a:lnSpc>
            </a:pPr>
            <a:r>
              <a:rPr lang="en-US" sz="2600" dirty="0">
                <a:latin typeface="+mn-lt"/>
              </a:rPr>
              <a:t>It’s the process, not the people</a:t>
            </a:r>
          </a:p>
        </p:txBody>
      </p:sp>
      <p:sp>
        <p:nvSpPr>
          <p:cNvPr id="9" name="Rectangle 8">
            <a:extLst>
              <a:ext uri="{FF2B5EF4-FFF2-40B4-BE49-F238E27FC236}">
                <a16:creationId xmlns:a16="http://schemas.microsoft.com/office/drawing/2014/main" id="{57B5CA0D-066C-498B-876C-2DA83B1E55F2}"/>
              </a:ext>
            </a:extLst>
          </p:cNvPr>
          <p:cNvSpPr/>
          <p:nvPr/>
        </p:nvSpPr>
        <p:spPr>
          <a:xfrm>
            <a:off x="406400" y="3805429"/>
            <a:ext cx="1910180" cy="64633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Franklin Gothic Medium" panose="020B0603020102020204" pitchFamily="34" charset="0"/>
              </a:rPr>
              <a:t>As a result…</a:t>
            </a:r>
          </a:p>
        </p:txBody>
      </p:sp>
      <p:sp>
        <p:nvSpPr>
          <p:cNvPr id="10" name="Arrow: Curved Left 9">
            <a:extLst>
              <a:ext uri="{FF2B5EF4-FFF2-40B4-BE49-F238E27FC236}">
                <a16:creationId xmlns:a16="http://schemas.microsoft.com/office/drawing/2014/main" id="{95569AC3-6785-42F8-9649-94FE26610707}"/>
              </a:ext>
            </a:extLst>
          </p:cNvPr>
          <p:cNvSpPr/>
          <p:nvPr/>
        </p:nvSpPr>
        <p:spPr>
          <a:xfrm rot="10800000">
            <a:off x="2111744" y="3886952"/>
            <a:ext cx="504268" cy="1143642"/>
          </a:xfrm>
          <a:prstGeom prst="curvedLeftArrow">
            <a:avLst/>
          </a:prstGeom>
          <a:solidFill>
            <a:schemeClr val="accent1">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53FC99D5-D5C0-468C-97C2-83A6D82E8F47}"/>
              </a:ext>
            </a:extLst>
          </p:cNvPr>
          <p:cNvSpPr/>
          <p:nvPr/>
        </p:nvSpPr>
        <p:spPr>
          <a:xfrm>
            <a:off x="4373743" y="5214666"/>
            <a:ext cx="1648116" cy="566648"/>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Franklin Gothic Medium" panose="020B0603020102020204" pitchFamily="34" charset="0"/>
              </a:rPr>
              <a:t>Because…</a:t>
            </a:r>
          </a:p>
        </p:txBody>
      </p:sp>
      <p:sp>
        <p:nvSpPr>
          <p:cNvPr id="12" name="Arrow: Curved Left 11">
            <a:extLst>
              <a:ext uri="{FF2B5EF4-FFF2-40B4-BE49-F238E27FC236}">
                <a16:creationId xmlns:a16="http://schemas.microsoft.com/office/drawing/2014/main" id="{A74C3B3E-ECCE-4BF3-8186-3FA9A6AFC786}"/>
              </a:ext>
            </a:extLst>
          </p:cNvPr>
          <p:cNvSpPr/>
          <p:nvPr/>
        </p:nvSpPr>
        <p:spPr>
          <a:xfrm rot="20347000">
            <a:off x="3807007" y="4326850"/>
            <a:ext cx="538563" cy="1287787"/>
          </a:xfrm>
          <a:prstGeom prst="curvedLeftArrow">
            <a:avLst>
              <a:gd name="adj1" fmla="val 25000"/>
              <a:gd name="adj2" fmla="val 92836"/>
              <a:gd name="adj3" fmla="val 25000"/>
            </a:avLst>
          </a:prstGeom>
          <a:solidFill>
            <a:schemeClr val="accent1">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Rectangle 3">
            <a:extLst>
              <a:ext uri="{FF2B5EF4-FFF2-40B4-BE49-F238E27FC236}">
                <a16:creationId xmlns:a16="http://schemas.microsoft.com/office/drawing/2014/main" id="{23B7E3A3-0F8F-4DCA-0ECD-A7CDB238FDF2}"/>
              </a:ext>
            </a:extLst>
          </p:cNvPr>
          <p:cNvSpPr/>
          <p:nvPr/>
        </p:nvSpPr>
        <p:spPr>
          <a:xfrm>
            <a:off x="254492" y="2070579"/>
            <a:ext cx="3894339" cy="646331"/>
          </a:xfrm>
          <a:prstGeom prst="rect">
            <a:avLst/>
          </a:prstGeom>
          <a:solidFill>
            <a:schemeClr val="bg2"/>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rPr>
              <a:t>Addressing symptoms will allow continued </a:t>
            </a:r>
            <a:r>
              <a:rPr kumimoji="0" lang="en-US" sz="1800" b="0" i="1" u="none" strike="noStrike" kern="1200" cap="none" spc="0" normalizeH="0" baseline="0" noProof="0" dirty="0">
                <a:ln>
                  <a:noFill/>
                </a:ln>
                <a:solidFill>
                  <a:srgbClr val="920000"/>
                </a:solidFill>
                <a:effectLst/>
                <a:uLnTx/>
                <a:uFillTx/>
                <a:latin typeface="Corbel" panose="020B0503020204020204" pitchFamily="34" charset="0"/>
              </a:rPr>
              <a:t>recurrence</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rPr>
              <a:t> of the problem</a:t>
            </a:r>
          </a:p>
        </p:txBody>
      </p:sp>
      <p:sp>
        <p:nvSpPr>
          <p:cNvPr id="5" name="Rectangle 4">
            <a:extLst>
              <a:ext uri="{FF2B5EF4-FFF2-40B4-BE49-F238E27FC236}">
                <a16:creationId xmlns:a16="http://schemas.microsoft.com/office/drawing/2014/main" id="{8F99F865-B725-3883-AA66-610BFD74A0C4}"/>
              </a:ext>
            </a:extLst>
          </p:cNvPr>
          <p:cNvSpPr/>
          <p:nvPr/>
        </p:nvSpPr>
        <p:spPr>
          <a:xfrm>
            <a:off x="406400" y="5934447"/>
            <a:ext cx="6420285" cy="369332"/>
          </a:xfrm>
          <a:prstGeom prst="rect">
            <a:avLst/>
          </a:prstGeom>
          <a:solidFill>
            <a:schemeClr val="bg2"/>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Addressing the root cause </a:t>
            </a:r>
            <a:r>
              <a:rPr lang="en-US" dirty="0">
                <a:solidFill>
                  <a:prstClr val="black"/>
                </a:solidFill>
                <a:latin typeface="Arial"/>
              </a:rPr>
              <a:t>aims to</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1" u="none" strike="noStrike" kern="1200" cap="none" spc="0" normalizeH="0" baseline="0" noProof="0" dirty="0">
                <a:ln>
                  <a:noFill/>
                </a:ln>
                <a:solidFill>
                  <a:srgbClr val="920000"/>
                </a:solidFill>
                <a:effectLst/>
                <a:uLnTx/>
                <a:uFillTx/>
                <a:latin typeface="Arial"/>
                <a:ea typeface="+mn-ea"/>
                <a:cs typeface="+mn-cs"/>
              </a:rPr>
              <a:t>eliminate </a:t>
            </a:r>
            <a:r>
              <a:rPr kumimoji="0" lang="en-US" sz="1800" b="0" i="0" u="none" strike="noStrike" kern="1200" cap="none" spc="0" normalizeH="0" baseline="0" noProof="0" dirty="0">
                <a:ln>
                  <a:noFill/>
                </a:ln>
                <a:solidFill>
                  <a:prstClr val="black"/>
                </a:solidFill>
                <a:effectLst/>
                <a:uLnTx/>
                <a:uFillTx/>
                <a:latin typeface="Arial"/>
                <a:ea typeface="+mn-ea"/>
                <a:cs typeface="+mn-cs"/>
              </a:rPr>
              <a:t>the problem</a:t>
            </a:r>
          </a:p>
        </p:txBody>
      </p:sp>
      <p:sp>
        <p:nvSpPr>
          <p:cNvPr id="7" name="Rectangle 6">
            <a:extLst>
              <a:ext uri="{FF2B5EF4-FFF2-40B4-BE49-F238E27FC236}">
                <a16:creationId xmlns:a16="http://schemas.microsoft.com/office/drawing/2014/main" id="{F818ACD7-C67C-1E07-9975-230709407574}"/>
              </a:ext>
            </a:extLst>
          </p:cNvPr>
          <p:cNvSpPr/>
          <p:nvPr/>
        </p:nvSpPr>
        <p:spPr>
          <a:xfrm>
            <a:off x="3858016" y="3206663"/>
            <a:ext cx="1778696" cy="447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we see</a:t>
            </a:r>
          </a:p>
        </p:txBody>
      </p:sp>
      <p:sp>
        <p:nvSpPr>
          <p:cNvPr id="8" name="Rectangle 7">
            <a:extLst>
              <a:ext uri="{FF2B5EF4-FFF2-40B4-BE49-F238E27FC236}">
                <a16:creationId xmlns:a16="http://schemas.microsoft.com/office/drawing/2014/main" id="{50F93C2D-1FF5-01A1-21B2-423C1C6AC9C4}"/>
              </a:ext>
            </a:extLst>
          </p:cNvPr>
          <p:cNvSpPr/>
          <p:nvPr/>
        </p:nvSpPr>
        <p:spPr>
          <a:xfrm>
            <a:off x="4272611" y="4371687"/>
            <a:ext cx="1778696" cy="447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we don’t</a:t>
            </a:r>
          </a:p>
        </p:txBody>
      </p:sp>
    </p:spTree>
    <p:extLst>
      <p:ext uri="{BB962C8B-B14F-4D97-AF65-F5344CB8AC3E}">
        <p14:creationId xmlns:p14="http://schemas.microsoft.com/office/powerpoint/2010/main" val="2635498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6383"/>
          <a:stretch/>
        </p:blipFill>
        <p:spPr>
          <a:xfrm>
            <a:off x="1524000" y="1478423"/>
            <a:ext cx="9144000" cy="4299380"/>
          </a:xfrm>
          <a:prstGeom prst="rect">
            <a:avLst/>
          </a:prstGeom>
        </p:spPr>
      </p:pic>
      <p:sp>
        <p:nvSpPr>
          <p:cNvPr id="2" name="Title 1"/>
          <p:cNvSpPr>
            <a:spLocks noGrp="1"/>
          </p:cNvSpPr>
          <p:nvPr>
            <p:ph type="title"/>
          </p:nvPr>
        </p:nvSpPr>
        <p:spPr>
          <a:xfrm>
            <a:off x="310450" y="152860"/>
            <a:ext cx="10515600" cy="1325563"/>
          </a:xfrm>
        </p:spPr>
        <p:txBody>
          <a:bodyPr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i="0" kern="1200" baseline="0" dirty="0">
                <a:solidFill>
                  <a:srgbClr val="00728F"/>
                </a:solidFill>
                <a:effectLst/>
                <a:cs typeface="Arial Bold" panose="020B0704020202020204" pitchFamily="34" charset="0"/>
              </a:rPr>
              <a:t>Cause and Effect or “Fishbone” Diagram</a:t>
            </a:r>
            <a:endParaRPr lang="en-US" sz="4000" dirty="0">
              <a:solidFill>
                <a:srgbClr val="00728F"/>
              </a:solidFill>
              <a:effectLst/>
              <a:cs typeface="Arial Bold" panose="020B0704020202020204" pitchFamily="34" charset="0"/>
            </a:endParaRPr>
          </a:p>
        </p:txBody>
      </p:sp>
      <p:sp>
        <p:nvSpPr>
          <p:cNvPr id="6" name="Rectangle 5"/>
          <p:cNvSpPr/>
          <p:nvPr/>
        </p:nvSpPr>
        <p:spPr>
          <a:xfrm>
            <a:off x="1524000" y="1347819"/>
            <a:ext cx="8351520" cy="4607211"/>
          </a:xfrm>
          <a:prstGeom prst="rect">
            <a:avLst/>
          </a:prstGeom>
          <a:blipFill dpi="0" rotWithShape="1">
            <a:blip r:embed="rId4">
              <a:alphaModFix amt="6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43599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6383"/>
          <a:stretch/>
        </p:blipFill>
        <p:spPr>
          <a:xfrm>
            <a:off x="828235" y="1316497"/>
            <a:ext cx="10741270" cy="5050394"/>
          </a:xfrm>
          <a:prstGeom prst="rect">
            <a:avLst/>
          </a:prstGeom>
        </p:spPr>
      </p:pic>
      <p:sp>
        <p:nvSpPr>
          <p:cNvPr id="2" name="Title 1"/>
          <p:cNvSpPr>
            <a:spLocks noGrp="1"/>
          </p:cNvSpPr>
          <p:nvPr>
            <p:ph type="title"/>
          </p:nvPr>
        </p:nvSpPr>
        <p:spPr>
          <a:xfrm>
            <a:off x="341980" y="200157"/>
            <a:ext cx="10515600" cy="1325563"/>
          </a:xfrm>
        </p:spPr>
        <p:txBody>
          <a:bodyPr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i="0" kern="1200" baseline="0" dirty="0">
                <a:solidFill>
                  <a:srgbClr val="00728F"/>
                </a:solidFill>
                <a:effectLst/>
                <a:cs typeface="Arial Bold" panose="020B0704020202020204" pitchFamily="34" charset="0"/>
              </a:rPr>
              <a:t>Cause and Effect or “Fishbone” Diagram</a:t>
            </a:r>
            <a:endParaRPr lang="en-US" sz="4000" dirty="0">
              <a:solidFill>
                <a:srgbClr val="00728F"/>
              </a:solidFill>
              <a:effectLst/>
              <a:cs typeface="Arial Bold" panose="020B0704020202020204" pitchFamily="34" charset="0"/>
            </a:endParaRPr>
          </a:p>
        </p:txBody>
      </p:sp>
      <p:sp>
        <p:nvSpPr>
          <p:cNvPr id="3" name="Arrow: Right 2">
            <a:extLst>
              <a:ext uri="{FF2B5EF4-FFF2-40B4-BE49-F238E27FC236}">
                <a16:creationId xmlns:a16="http://schemas.microsoft.com/office/drawing/2014/main" id="{92490157-69B7-6957-012E-264AA7B137EA}"/>
              </a:ext>
            </a:extLst>
          </p:cNvPr>
          <p:cNvSpPr/>
          <p:nvPr/>
        </p:nvSpPr>
        <p:spPr>
          <a:xfrm>
            <a:off x="622494" y="4133850"/>
            <a:ext cx="1456622" cy="619195"/>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ea typeface="+mn-ea"/>
                <a:cs typeface="+mn-cs"/>
              </a:rPr>
              <a:t>Causes</a:t>
            </a:r>
          </a:p>
        </p:txBody>
      </p:sp>
      <p:sp>
        <p:nvSpPr>
          <p:cNvPr id="4" name="Arrow: Right 3">
            <a:extLst>
              <a:ext uri="{FF2B5EF4-FFF2-40B4-BE49-F238E27FC236}">
                <a16:creationId xmlns:a16="http://schemas.microsoft.com/office/drawing/2014/main" id="{8B2DB93D-7472-EE57-865A-2393CCFC7A1B}"/>
              </a:ext>
            </a:extLst>
          </p:cNvPr>
          <p:cNvSpPr/>
          <p:nvPr/>
        </p:nvSpPr>
        <p:spPr>
          <a:xfrm>
            <a:off x="622494" y="2670140"/>
            <a:ext cx="1456622" cy="619195"/>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ea typeface="+mn-ea"/>
                <a:cs typeface="+mn-cs"/>
              </a:rPr>
              <a:t>Causes</a:t>
            </a:r>
          </a:p>
        </p:txBody>
      </p:sp>
    </p:spTree>
    <p:extLst>
      <p:ext uri="{BB962C8B-B14F-4D97-AF65-F5344CB8AC3E}">
        <p14:creationId xmlns:p14="http://schemas.microsoft.com/office/powerpoint/2010/main" val="60164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D7E5262-178E-6884-2E44-65B52CE025A1}"/>
              </a:ext>
            </a:extLst>
          </p:cNvPr>
          <p:cNvPicPr>
            <a:picLocks noChangeAspect="1"/>
          </p:cNvPicPr>
          <p:nvPr/>
        </p:nvPicPr>
        <p:blipFill>
          <a:blip r:embed="rId3"/>
          <a:stretch>
            <a:fillRect/>
          </a:stretch>
        </p:blipFill>
        <p:spPr>
          <a:xfrm>
            <a:off x="0" y="644565"/>
            <a:ext cx="11822630" cy="6028421"/>
          </a:xfrm>
          <a:prstGeom prst="rect">
            <a:avLst/>
          </a:prstGeom>
        </p:spPr>
      </p:pic>
      <p:sp>
        <p:nvSpPr>
          <p:cNvPr id="2" name="Title 1">
            <a:extLst>
              <a:ext uri="{FF2B5EF4-FFF2-40B4-BE49-F238E27FC236}">
                <a16:creationId xmlns:a16="http://schemas.microsoft.com/office/drawing/2014/main" id="{FC91B4F1-8223-D198-233F-22DE3408C160}"/>
              </a:ext>
            </a:extLst>
          </p:cNvPr>
          <p:cNvSpPr>
            <a:spLocks noGrp="1"/>
          </p:cNvSpPr>
          <p:nvPr>
            <p:ph type="title"/>
          </p:nvPr>
        </p:nvSpPr>
        <p:spPr>
          <a:xfrm>
            <a:off x="255211" y="121480"/>
            <a:ext cx="11936787" cy="655045"/>
          </a:xfrm>
        </p:spPr>
        <p:txBody>
          <a:bodyPr anchor="t">
            <a:noAutofit/>
          </a:bodyPr>
          <a:lstStyle/>
          <a:p>
            <a:r>
              <a:rPr lang="en-US" sz="4400" dirty="0">
                <a:solidFill>
                  <a:srgbClr val="0070C0"/>
                </a:solidFill>
                <a:latin typeface="Calibri" panose="020F0502020204030204" pitchFamily="34" charset="0"/>
                <a:cs typeface="Calibri" panose="020F0502020204030204" pitchFamily="34" charset="0"/>
              </a:rPr>
              <a:t>Root Cause Analysis Example</a:t>
            </a:r>
            <a:endParaRPr lang="en-US" sz="4400" i="0" dirty="0">
              <a:solidFill>
                <a:srgbClr val="0070C0"/>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56473AF-2F00-6264-CF50-4DC49B81051B}"/>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lumMod val="75000"/>
                    <a:lumOff val="2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53</a:t>
            </a:fld>
            <a:endParaRPr kumimoji="0" lang="en-US" sz="1000" b="0" i="0" u="none" strike="noStrike" kern="1200" cap="none" spc="0" normalizeH="0" baseline="0" noProof="0" dirty="0">
              <a:ln>
                <a:noFill/>
              </a:ln>
              <a:solidFill>
                <a:prstClr val="black">
                  <a:lumMod val="75000"/>
                  <a:lumOff val="25000"/>
                </a:prstClr>
              </a:solidFill>
              <a:effectLst/>
              <a:uLnTx/>
              <a:uFillTx/>
              <a:latin typeface="Avenir Next LT Pro"/>
              <a:ea typeface="+mn-ea"/>
              <a:cs typeface="+mn-cs"/>
            </a:endParaRPr>
          </a:p>
        </p:txBody>
      </p:sp>
      <p:sp>
        <p:nvSpPr>
          <p:cNvPr id="3" name="Frame 2">
            <a:extLst>
              <a:ext uri="{FF2B5EF4-FFF2-40B4-BE49-F238E27FC236}">
                <a16:creationId xmlns:a16="http://schemas.microsoft.com/office/drawing/2014/main" id="{32EF0500-3569-C55C-236A-2B299801B9BB}"/>
              </a:ext>
            </a:extLst>
          </p:cNvPr>
          <p:cNvSpPr/>
          <p:nvPr/>
        </p:nvSpPr>
        <p:spPr>
          <a:xfrm>
            <a:off x="819234" y="1748471"/>
            <a:ext cx="2855143" cy="370308"/>
          </a:xfrm>
          <a:prstGeom prst="frame">
            <a:avLst/>
          </a:prstGeom>
          <a:solidFill>
            <a:srgbClr val="D7698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6B7B"/>
              </a:solidFill>
              <a:effectLst/>
              <a:uLnTx/>
              <a:uFillTx/>
              <a:latin typeface="Avenir Next LT Pro"/>
              <a:ea typeface="+mn-ea"/>
              <a:cs typeface="+mn-cs"/>
            </a:endParaRPr>
          </a:p>
        </p:txBody>
      </p:sp>
      <p:sp>
        <p:nvSpPr>
          <p:cNvPr id="4" name="Frame 3">
            <a:extLst>
              <a:ext uri="{FF2B5EF4-FFF2-40B4-BE49-F238E27FC236}">
                <a16:creationId xmlns:a16="http://schemas.microsoft.com/office/drawing/2014/main" id="{F79C9826-F321-EB2C-9CC8-0EA7E3EF6CCA}"/>
              </a:ext>
            </a:extLst>
          </p:cNvPr>
          <p:cNvSpPr/>
          <p:nvPr/>
        </p:nvSpPr>
        <p:spPr>
          <a:xfrm>
            <a:off x="666508" y="2257081"/>
            <a:ext cx="3669371" cy="384039"/>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 name="Frame 4">
            <a:extLst>
              <a:ext uri="{FF2B5EF4-FFF2-40B4-BE49-F238E27FC236}">
                <a16:creationId xmlns:a16="http://schemas.microsoft.com/office/drawing/2014/main" id="{B67B6A0C-FDB1-25BB-B2E1-61441C61D7AD}"/>
              </a:ext>
            </a:extLst>
          </p:cNvPr>
          <p:cNvSpPr/>
          <p:nvPr/>
        </p:nvSpPr>
        <p:spPr>
          <a:xfrm>
            <a:off x="7882001" y="4394463"/>
            <a:ext cx="2730581" cy="327549"/>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Frame 6">
            <a:extLst>
              <a:ext uri="{FF2B5EF4-FFF2-40B4-BE49-F238E27FC236}">
                <a16:creationId xmlns:a16="http://schemas.microsoft.com/office/drawing/2014/main" id="{5A5736F6-6A10-270F-8D59-0F5980C1C4E9}"/>
              </a:ext>
            </a:extLst>
          </p:cNvPr>
          <p:cNvSpPr/>
          <p:nvPr/>
        </p:nvSpPr>
        <p:spPr>
          <a:xfrm>
            <a:off x="1679324" y="4254013"/>
            <a:ext cx="1995054" cy="327549"/>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Frame 7">
            <a:extLst>
              <a:ext uri="{FF2B5EF4-FFF2-40B4-BE49-F238E27FC236}">
                <a16:creationId xmlns:a16="http://schemas.microsoft.com/office/drawing/2014/main" id="{F4AABB70-D0E7-0D21-7B57-57B4FE863A11}"/>
              </a:ext>
            </a:extLst>
          </p:cNvPr>
          <p:cNvSpPr/>
          <p:nvPr/>
        </p:nvSpPr>
        <p:spPr>
          <a:xfrm>
            <a:off x="4922851" y="3435928"/>
            <a:ext cx="3558935" cy="273545"/>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Frame 8">
            <a:extLst>
              <a:ext uri="{FF2B5EF4-FFF2-40B4-BE49-F238E27FC236}">
                <a16:creationId xmlns:a16="http://schemas.microsoft.com/office/drawing/2014/main" id="{46A619DB-0134-3CCD-D504-E77341BE71B7}"/>
              </a:ext>
            </a:extLst>
          </p:cNvPr>
          <p:cNvSpPr/>
          <p:nvPr/>
        </p:nvSpPr>
        <p:spPr>
          <a:xfrm>
            <a:off x="819234" y="2576946"/>
            <a:ext cx="1854693" cy="334814"/>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 name="Frame 9">
            <a:extLst>
              <a:ext uri="{FF2B5EF4-FFF2-40B4-BE49-F238E27FC236}">
                <a16:creationId xmlns:a16="http://schemas.microsoft.com/office/drawing/2014/main" id="{13AD4679-F7B3-CD80-9645-DABBA3199B4E}"/>
              </a:ext>
            </a:extLst>
          </p:cNvPr>
          <p:cNvSpPr/>
          <p:nvPr/>
        </p:nvSpPr>
        <p:spPr>
          <a:xfrm>
            <a:off x="1365376" y="4513169"/>
            <a:ext cx="1463906" cy="339032"/>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 name="Frame 11">
            <a:extLst>
              <a:ext uri="{FF2B5EF4-FFF2-40B4-BE49-F238E27FC236}">
                <a16:creationId xmlns:a16="http://schemas.microsoft.com/office/drawing/2014/main" id="{67786EE1-27CE-025F-0EEB-95A0445C7A27}"/>
              </a:ext>
            </a:extLst>
          </p:cNvPr>
          <p:cNvSpPr/>
          <p:nvPr/>
        </p:nvSpPr>
        <p:spPr>
          <a:xfrm>
            <a:off x="806876" y="5100806"/>
            <a:ext cx="2589696" cy="358928"/>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 name="Frame 12">
            <a:extLst>
              <a:ext uri="{FF2B5EF4-FFF2-40B4-BE49-F238E27FC236}">
                <a16:creationId xmlns:a16="http://schemas.microsoft.com/office/drawing/2014/main" id="{E04FEBF2-8027-8A51-1ADB-6166AEC25931}"/>
              </a:ext>
            </a:extLst>
          </p:cNvPr>
          <p:cNvSpPr/>
          <p:nvPr/>
        </p:nvSpPr>
        <p:spPr>
          <a:xfrm>
            <a:off x="3674377" y="5412346"/>
            <a:ext cx="3558935" cy="358928"/>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 name="Frame 13">
            <a:extLst>
              <a:ext uri="{FF2B5EF4-FFF2-40B4-BE49-F238E27FC236}">
                <a16:creationId xmlns:a16="http://schemas.microsoft.com/office/drawing/2014/main" id="{F602EE97-CDD9-D0D6-5935-CC523FDC11FB}"/>
              </a:ext>
            </a:extLst>
          </p:cNvPr>
          <p:cNvSpPr/>
          <p:nvPr/>
        </p:nvSpPr>
        <p:spPr>
          <a:xfrm>
            <a:off x="4922851" y="3148528"/>
            <a:ext cx="2807985" cy="273545"/>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 name="Frame 14">
            <a:extLst>
              <a:ext uri="{FF2B5EF4-FFF2-40B4-BE49-F238E27FC236}">
                <a16:creationId xmlns:a16="http://schemas.microsoft.com/office/drawing/2014/main" id="{B459F688-52DB-9044-429D-B832FD4DAAD1}"/>
              </a:ext>
            </a:extLst>
          </p:cNvPr>
          <p:cNvSpPr/>
          <p:nvPr/>
        </p:nvSpPr>
        <p:spPr>
          <a:xfrm>
            <a:off x="4739780" y="2427983"/>
            <a:ext cx="2603144" cy="358928"/>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 name="Frame 15">
            <a:extLst>
              <a:ext uri="{FF2B5EF4-FFF2-40B4-BE49-F238E27FC236}">
                <a16:creationId xmlns:a16="http://schemas.microsoft.com/office/drawing/2014/main" id="{CCD346C0-D874-E5D9-C361-3B31D2E99C21}"/>
              </a:ext>
            </a:extLst>
          </p:cNvPr>
          <p:cNvSpPr/>
          <p:nvPr/>
        </p:nvSpPr>
        <p:spPr>
          <a:xfrm>
            <a:off x="1842656" y="3983374"/>
            <a:ext cx="1995054" cy="317172"/>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 name="Frame 18">
            <a:extLst>
              <a:ext uri="{FF2B5EF4-FFF2-40B4-BE49-F238E27FC236}">
                <a16:creationId xmlns:a16="http://schemas.microsoft.com/office/drawing/2014/main" id="{12E1AF47-C947-85C1-C683-A3338467A00E}"/>
              </a:ext>
            </a:extLst>
          </p:cNvPr>
          <p:cNvSpPr/>
          <p:nvPr/>
        </p:nvSpPr>
        <p:spPr>
          <a:xfrm>
            <a:off x="5157741" y="3884961"/>
            <a:ext cx="2323714" cy="317172"/>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 name="Frame 10">
            <a:extLst>
              <a:ext uri="{FF2B5EF4-FFF2-40B4-BE49-F238E27FC236}">
                <a16:creationId xmlns:a16="http://schemas.microsoft.com/office/drawing/2014/main" id="{504CE02A-9C21-DA78-BB19-6041BA8012B0}"/>
              </a:ext>
            </a:extLst>
          </p:cNvPr>
          <p:cNvSpPr/>
          <p:nvPr/>
        </p:nvSpPr>
        <p:spPr>
          <a:xfrm>
            <a:off x="1582007" y="3386972"/>
            <a:ext cx="3342304" cy="365947"/>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 name="Frame 16">
            <a:extLst>
              <a:ext uri="{FF2B5EF4-FFF2-40B4-BE49-F238E27FC236}">
                <a16:creationId xmlns:a16="http://schemas.microsoft.com/office/drawing/2014/main" id="{B8F90AE6-8054-4287-6D93-58BD34B020D4}"/>
              </a:ext>
            </a:extLst>
          </p:cNvPr>
          <p:cNvSpPr/>
          <p:nvPr/>
        </p:nvSpPr>
        <p:spPr>
          <a:xfrm>
            <a:off x="7342924" y="1807513"/>
            <a:ext cx="2341403" cy="311266"/>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0" name="Frame 19">
            <a:extLst>
              <a:ext uri="{FF2B5EF4-FFF2-40B4-BE49-F238E27FC236}">
                <a16:creationId xmlns:a16="http://schemas.microsoft.com/office/drawing/2014/main" id="{1FB28315-7617-819A-BD1B-85143B827A1C}"/>
              </a:ext>
            </a:extLst>
          </p:cNvPr>
          <p:cNvSpPr/>
          <p:nvPr/>
        </p:nvSpPr>
        <p:spPr>
          <a:xfrm>
            <a:off x="7882002" y="3028044"/>
            <a:ext cx="2190254" cy="358928"/>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2" name="Rectangle 21">
            <a:extLst>
              <a:ext uri="{FF2B5EF4-FFF2-40B4-BE49-F238E27FC236}">
                <a16:creationId xmlns:a16="http://schemas.microsoft.com/office/drawing/2014/main" id="{75DE9E47-067F-FBFC-97E6-E135E071AB05}"/>
              </a:ext>
            </a:extLst>
          </p:cNvPr>
          <p:cNvSpPr/>
          <p:nvPr/>
        </p:nvSpPr>
        <p:spPr>
          <a:xfrm>
            <a:off x="9034670" y="6023113"/>
            <a:ext cx="1577912" cy="43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7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2" grpId="0" animBg="1"/>
      <p:bldP spid="13" grpId="0" animBg="1"/>
      <p:bldP spid="14" grpId="0" animBg="1"/>
      <p:bldP spid="15" grpId="0" animBg="1"/>
      <p:bldP spid="16" grpId="0" animBg="1"/>
      <p:bldP spid="19" grpId="0" animBg="1"/>
      <p:bldP spid="11" grpId="0" animBg="1"/>
      <p:bldP spid="17"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98DFF3-77AE-4EDF-83A4-3F377149C7AF}"/>
              </a:ext>
            </a:extLst>
          </p:cNvPr>
          <p:cNvGrpSpPr/>
          <p:nvPr/>
        </p:nvGrpSpPr>
        <p:grpSpPr>
          <a:xfrm>
            <a:off x="577515" y="693025"/>
            <a:ext cx="11008895" cy="4848358"/>
            <a:chOff x="3730778" y="2222042"/>
            <a:chExt cx="8138160" cy="3172402"/>
          </a:xfrm>
        </p:grpSpPr>
        <p:pic>
          <p:nvPicPr>
            <p:cNvPr id="12" name="Picture 1">
              <a:extLst>
                <a:ext uri="{FF2B5EF4-FFF2-40B4-BE49-F238E27FC236}">
                  <a16:creationId xmlns:a16="http://schemas.microsoft.com/office/drawing/2014/main" id="{4A30BCF4-CF8C-4818-8541-04EBCFAD4D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6" t="34390" r="4269" b="27633"/>
            <a:stretch/>
          </p:blipFill>
          <p:spPr bwMode="auto">
            <a:xfrm>
              <a:off x="3730778" y="3082709"/>
              <a:ext cx="8138160" cy="231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4B26027F-C980-40C7-9ED6-B1275B2AD493}"/>
                </a:ext>
              </a:extLst>
            </p:cNvPr>
            <p:cNvSpPr txBox="1"/>
            <p:nvPr/>
          </p:nvSpPr>
          <p:spPr>
            <a:xfrm>
              <a:off x="4105182" y="2222042"/>
              <a:ext cx="73307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Action Plan Template</a:t>
              </a:r>
            </a:p>
          </p:txBody>
        </p:sp>
      </p:grpSp>
      <p:pic>
        <p:nvPicPr>
          <p:cNvPr id="14" name="Graphic 13" descr="Document with solid fill">
            <a:extLst>
              <a:ext uri="{FF2B5EF4-FFF2-40B4-BE49-F238E27FC236}">
                <a16:creationId xmlns:a16="http://schemas.microsoft.com/office/drawing/2014/main" id="{8EC268BD-77F6-4FD6-B619-921B79EEBE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0456" y="693025"/>
            <a:ext cx="914400" cy="914400"/>
          </a:xfrm>
          <a:prstGeom prst="rect">
            <a:avLst/>
          </a:prstGeom>
        </p:spPr>
      </p:pic>
      <p:sp>
        <p:nvSpPr>
          <p:cNvPr id="5" name="Title 4">
            <a:extLst>
              <a:ext uri="{FF2B5EF4-FFF2-40B4-BE49-F238E27FC236}">
                <a16:creationId xmlns:a16="http://schemas.microsoft.com/office/drawing/2014/main" id="{D355E801-F557-45CC-9BB0-E392AE5E349F}"/>
              </a:ext>
            </a:extLst>
          </p:cNvPr>
          <p:cNvSpPr>
            <a:spLocks noGrp="1"/>
          </p:cNvSpPr>
          <p:nvPr>
            <p:ph type="title"/>
          </p:nvPr>
        </p:nvSpPr>
        <p:spPr>
          <a:xfrm>
            <a:off x="577515" y="106797"/>
            <a:ext cx="7054340" cy="1143000"/>
          </a:xfrm>
          <a:solidFill>
            <a:schemeClr val="bg1"/>
          </a:solidFill>
          <a:ln>
            <a:solidFill>
              <a:schemeClr val="bg1"/>
            </a:solidFill>
          </a:ln>
        </p:spPr>
        <p:txBody>
          <a:bodyPr/>
          <a:lstStyle/>
          <a:p>
            <a:pPr algn="l"/>
            <a:r>
              <a:rPr lang="en-US" dirty="0">
                <a:solidFill>
                  <a:srgbClr val="00728F"/>
                </a:solidFill>
                <a:cs typeface="Calibri" panose="020F0502020204030204" pitchFamily="34" charset="0"/>
              </a:rPr>
              <a:t>Action Planning</a:t>
            </a:r>
          </a:p>
        </p:txBody>
      </p:sp>
    </p:spTree>
    <p:custDataLst>
      <p:tags r:id="rId1"/>
    </p:custDataLst>
    <p:extLst>
      <p:ext uri="{BB962C8B-B14F-4D97-AF65-F5344CB8AC3E}">
        <p14:creationId xmlns:p14="http://schemas.microsoft.com/office/powerpoint/2010/main" val="1564649736"/>
      </p:ext>
    </p:extLst>
  </p:cSld>
  <p:clrMapOvr>
    <a:masterClrMapping/>
  </p:clrMapOvr>
  <mc:AlternateContent xmlns:mc="http://schemas.openxmlformats.org/markup-compatibility/2006" xmlns:p14="http://schemas.microsoft.com/office/powerpoint/2010/main">
    <mc:Choice Requires="p14">
      <p:transition spd="slow" p14:dur="2000" advTm="50095"/>
    </mc:Choice>
    <mc:Fallback xmlns="">
      <p:transition spd="slow" advTm="50095"/>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423960-191E-4A56-A3FE-BD15EAD85048}"/>
              </a:ext>
            </a:extLst>
          </p:cNvPr>
          <p:cNvSpPr>
            <a:spLocks noGrp="1"/>
          </p:cNvSpPr>
          <p:nvPr>
            <p:ph type="body" idx="1"/>
          </p:nvPr>
        </p:nvSpPr>
        <p:spPr/>
        <p:txBody>
          <a:bodyPr>
            <a:normAutofit fontScale="85000" lnSpcReduction="20000"/>
          </a:bodyPr>
          <a:lstStyle/>
          <a:p>
            <a:r>
              <a:rPr lang="en-US" dirty="0"/>
              <a:t>Quality improvement</a:t>
            </a:r>
          </a:p>
          <a:p>
            <a:endParaRPr lang="en-US" dirty="0"/>
          </a:p>
          <a:p>
            <a:r>
              <a:rPr lang="en-US" dirty="0"/>
              <a:t>Plan-Do-Study-act</a:t>
            </a:r>
          </a:p>
        </p:txBody>
      </p:sp>
      <p:sp>
        <p:nvSpPr>
          <p:cNvPr id="4" name="Title 3">
            <a:extLst>
              <a:ext uri="{FF2B5EF4-FFF2-40B4-BE49-F238E27FC236}">
                <a16:creationId xmlns:a16="http://schemas.microsoft.com/office/drawing/2014/main" id="{0A355CA9-82B7-48A3-B08C-84AB9199F3C6}"/>
              </a:ext>
            </a:extLst>
          </p:cNvPr>
          <p:cNvSpPr>
            <a:spLocks noGrp="1"/>
          </p:cNvSpPr>
          <p:nvPr>
            <p:ph type="title"/>
          </p:nvPr>
        </p:nvSpPr>
        <p:spPr/>
        <p:txBody>
          <a:bodyPr/>
          <a:lstStyle/>
          <a:p>
            <a:r>
              <a:rPr lang="en-US" dirty="0">
                <a:latin typeface="Corbel" panose="020B0503020204020204" pitchFamily="34" charset="0"/>
              </a:rPr>
              <a:t>Summary </a:t>
            </a:r>
          </a:p>
        </p:txBody>
      </p:sp>
    </p:spTree>
    <p:extLst>
      <p:ext uri="{BB962C8B-B14F-4D97-AF65-F5344CB8AC3E}">
        <p14:creationId xmlns:p14="http://schemas.microsoft.com/office/powerpoint/2010/main" val="3053588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Line 5"/>
          <p:cNvSpPr>
            <a:spLocks noChangeShapeType="1"/>
          </p:cNvSpPr>
          <p:nvPr/>
        </p:nvSpPr>
        <p:spPr bwMode="auto">
          <a:xfrm rot="375359" flipV="1">
            <a:off x="3800868" y="3639894"/>
            <a:ext cx="6266212" cy="2468010"/>
          </a:xfrm>
          <a:prstGeom prst="line">
            <a:avLst/>
          </a:prstGeom>
          <a:noFill/>
          <a:ln w="3175">
            <a:solidFill>
              <a:schemeClr val="tx1"/>
            </a:solidFill>
            <a:round/>
            <a:headEnd/>
            <a:tailEnd/>
          </a:ln>
        </p:spPr>
        <p:txBody>
          <a:bodyPr lIns="122764" tIns="61383" rIns="122764" bIns="61383"/>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65929" name="Arc 9"/>
          <p:cNvSpPr>
            <a:spLocks/>
          </p:cNvSpPr>
          <p:nvPr/>
        </p:nvSpPr>
        <p:spPr bwMode="auto">
          <a:xfrm rot="16074826">
            <a:off x="7220413" y="3880559"/>
            <a:ext cx="663864" cy="1276776"/>
          </a:xfrm>
          <a:custGeom>
            <a:avLst/>
            <a:gdLst>
              <a:gd name="T0" fmla="*/ 0 w 21600"/>
              <a:gd name="T1" fmla="*/ 0 h 37527"/>
              <a:gd name="T2" fmla="*/ 2147483647 w 21600"/>
              <a:gd name="T3" fmla="*/ 2147483647 h 37527"/>
              <a:gd name="T4" fmla="*/ 0 w 21600"/>
              <a:gd name="T5" fmla="*/ 2147483647 h 37527"/>
              <a:gd name="T6" fmla="*/ 0 60000 65536"/>
              <a:gd name="T7" fmla="*/ 0 60000 65536"/>
              <a:gd name="T8" fmla="*/ 0 60000 65536"/>
              <a:gd name="T9" fmla="*/ 0 w 21600"/>
              <a:gd name="T10" fmla="*/ 0 h 37527"/>
              <a:gd name="T11" fmla="*/ 21600 w 21600"/>
              <a:gd name="T12" fmla="*/ 37527 h 37527"/>
            </a:gdLst>
            <a:ahLst/>
            <a:cxnLst>
              <a:cxn ang="T6">
                <a:pos x="T0" y="T1"/>
              </a:cxn>
              <a:cxn ang="T7">
                <a:pos x="T2" y="T3"/>
              </a:cxn>
              <a:cxn ang="T8">
                <a:pos x="T4" y="T5"/>
              </a:cxn>
            </a:cxnLst>
            <a:rect l="T9" t="T10" r="T11" b="T12"/>
            <a:pathLst>
              <a:path w="21600" h="37527" fill="none" extrusionOk="0">
                <a:moveTo>
                  <a:pt x="-1" y="0"/>
                </a:moveTo>
                <a:cubicBezTo>
                  <a:pt x="11929" y="0"/>
                  <a:pt x="21600" y="9670"/>
                  <a:pt x="21600" y="21600"/>
                </a:cubicBezTo>
                <a:cubicBezTo>
                  <a:pt x="21600" y="27656"/>
                  <a:pt x="19056" y="33435"/>
                  <a:pt x="14590" y="37526"/>
                </a:cubicBezTo>
              </a:path>
              <a:path w="21600" h="37527" stroke="0" extrusionOk="0">
                <a:moveTo>
                  <a:pt x="-1" y="0"/>
                </a:moveTo>
                <a:cubicBezTo>
                  <a:pt x="11929" y="0"/>
                  <a:pt x="21600" y="9670"/>
                  <a:pt x="21600" y="21600"/>
                </a:cubicBezTo>
                <a:cubicBezTo>
                  <a:pt x="21600" y="27656"/>
                  <a:pt x="19056" y="33435"/>
                  <a:pt x="14590" y="37526"/>
                </a:cubicBezTo>
                <a:lnTo>
                  <a:pt x="0" y="21600"/>
                </a:lnTo>
                <a:close/>
              </a:path>
            </a:pathLst>
          </a:custGeom>
          <a:noFill/>
          <a:ln w="3175">
            <a:solidFill>
              <a:schemeClr val="tx1"/>
            </a:solidFill>
            <a:round/>
            <a:headEnd/>
            <a:tailEnd/>
          </a:ln>
        </p:spPr>
        <p:txBody>
          <a:bodyPr wrap="none" lIns="122764" tIns="61383" rIns="122764" bIns="613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65928" name="Arc 8"/>
          <p:cNvSpPr>
            <a:spLocks/>
          </p:cNvSpPr>
          <p:nvPr/>
        </p:nvSpPr>
        <p:spPr bwMode="auto">
          <a:xfrm rot="16074826">
            <a:off x="4911462" y="3872464"/>
            <a:ext cx="1121352" cy="2345977"/>
          </a:xfrm>
          <a:custGeom>
            <a:avLst/>
            <a:gdLst>
              <a:gd name="T0" fmla="*/ 0 w 21600"/>
              <a:gd name="T1" fmla="*/ 0 h 37527"/>
              <a:gd name="T2" fmla="*/ 2147483647 w 21600"/>
              <a:gd name="T3" fmla="*/ 2147483647 h 37527"/>
              <a:gd name="T4" fmla="*/ 0 w 21600"/>
              <a:gd name="T5" fmla="*/ 2147483647 h 37527"/>
              <a:gd name="T6" fmla="*/ 0 60000 65536"/>
              <a:gd name="T7" fmla="*/ 0 60000 65536"/>
              <a:gd name="T8" fmla="*/ 0 60000 65536"/>
              <a:gd name="T9" fmla="*/ 0 w 21600"/>
              <a:gd name="T10" fmla="*/ 0 h 37527"/>
              <a:gd name="T11" fmla="*/ 21600 w 21600"/>
              <a:gd name="T12" fmla="*/ 37527 h 37527"/>
            </a:gdLst>
            <a:ahLst/>
            <a:cxnLst>
              <a:cxn ang="T6">
                <a:pos x="T0" y="T1"/>
              </a:cxn>
              <a:cxn ang="T7">
                <a:pos x="T2" y="T3"/>
              </a:cxn>
              <a:cxn ang="T8">
                <a:pos x="T4" y="T5"/>
              </a:cxn>
            </a:cxnLst>
            <a:rect l="T9" t="T10" r="T11" b="T12"/>
            <a:pathLst>
              <a:path w="21600" h="37527" fill="none" extrusionOk="0">
                <a:moveTo>
                  <a:pt x="-1" y="0"/>
                </a:moveTo>
                <a:cubicBezTo>
                  <a:pt x="11929" y="0"/>
                  <a:pt x="21600" y="9670"/>
                  <a:pt x="21600" y="21600"/>
                </a:cubicBezTo>
                <a:cubicBezTo>
                  <a:pt x="21600" y="27656"/>
                  <a:pt x="19056" y="33435"/>
                  <a:pt x="14590" y="37526"/>
                </a:cubicBezTo>
              </a:path>
              <a:path w="21600" h="37527" stroke="0" extrusionOk="0">
                <a:moveTo>
                  <a:pt x="-1" y="0"/>
                </a:moveTo>
                <a:cubicBezTo>
                  <a:pt x="11929" y="0"/>
                  <a:pt x="21600" y="9670"/>
                  <a:pt x="21600" y="21600"/>
                </a:cubicBezTo>
                <a:cubicBezTo>
                  <a:pt x="21600" y="27656"/>
                  <a:pt x="19056" y="33435"/>
                  <a:pt x="14590" y="37526"/>
                </a:cubicBezTo>
                <a:lnTo>
                  <a:pt x="0" y="21600"/>
                </a:lnTo>
                <a:close/>
              </a:path>
            </a:pathLst>
          </a:custGeom>
          <a:noFill/>
          <a:ln w="3175">
            <a:solidFill>
              <a:schemeClr val="tx1"/>
            </a:solidFill>
            <a:round/>
            <a:headEnd/>
            <a:tailEnd/>
          </a:ln>
        </p:spPr>
        <p:txBody>
          <a:bodyPr wrap="none" lIns="122764" tIns="61383" rIns="122764" bIns="613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7"/>
          <p:cNvGrpSpPr>
            <a:grpSpLocks/>
          </p:cNvGrpSpPr>
          <p:nvPr/>
        </p:nvGrpSpPr>
        <p:grpSpPr bwMode="auto">
          <a:xfrm rot="375359">
            <a:off x="9435249" y="2897572"/>
            <a:ext cx="2401455" cy="1731818"/>
            <a:chOff x="3168" y="588"/>
            <a:chExt cx="1296" cy="1056"/>
          </a:xfrm>
        </p:grpSpPr>
        <p:sp>
          <p:nvSpPr>
            <p:cNvPr id="465938" name="AutoShape 18"/>
            <p:cNvSpPr>
              <a:spLocks noChangeArrowheads="1"/>
            </p:cNvSpPr>
            <p:nvPr/>
          </p:nvSpPr>
          <p:spPr bwMode="auto">
            <a:xfrm rot="21224641">
              <a:off x="3168" y="588"/>
              <a:ext cx="1296" cy="1056"/>
            </a:xfrm>
            <a:prstGeom prst="star5">
              <a:avLst/>
            </a:prstGeom>
            <a:gradFill rotWithShape="0">
              <a:gsLst>
                <a:gs pos="0">
                  <a:srgbClr val="FFFFCC"/>
                </a:gs>
                <a:gs pos="100000">
                  <a:srgbClr val="FFCC00"/>
                </a:gs>
              </a:gsLst>
              <a:path path="shape">
                <a:fillToRect l="50000" t="50000" r="50000" b="50000"/>
              </a:path>
            </a:gradFill>
            <a:ln w="12700">
              <a:solidFill>
                <a:schemeClr val="tx1"/>
              </a:solidFill>
              <a:miter lim="800000"/>
              <a:headEnd type="none" w="sm" len="sm"/>
              <a:tailEnd type="non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9954" name="Text Box 19"/>
            <p:cNvSpPr txBox="1">
              <a:spLocks noChangeArrowheads="1"/>
            </p:cNvSpPr>
            <p:nvPr/>
          </p:nvSpPr>
          <p:spPr bwMode="auto">
            <a:xfrm>
              <a:off x="3759" y="1010"/>
              <a:ext cx="100" cy="407"/>
            </a:xfrm>
            <a:prstGeom prst="rect">
              <a:avLst/>
            </a:prstGeom>
            <a:noFill/>
            <a:ln w="12700">
              <a:noFill/>
              <a:miter lim="800000"/>
              <a:headEnd type="none" w="sm" len="sm"/>
              <a:tailEnd type="none" w="sm"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srgbClr val="1F497D"/>
                </a:solidFill>
                <a:effectLst/>
                <a:uLnTx/>
                <a:uFillTx/>
                <a:latin typeface="Arial"/>
                <a:ea typeface="+mn-ea"/>
                <a:cs typeface="+mn-cs"/>
              </a:endParaRPr>
            </a:p>
          </p:txBody>
        </p:sp>
      </p:grpSp>
      <p:sp>
        <p:nvSpPr>
          <p:cNvPr id="39952" name="Text Box 20"/>
          <p:cNvSpPr txBox="1">
            <a:spLocks noChangeArrowheads="1"/>
          </p:cNvSpPr>
          <p:nvPr/>
        </p:nvSpPr>
        <p:spPr bwMode="auto">
          <a:xfrm>
            <a:off x="9985851" y="3557160"/>
            <a:ext cx="1270535" cy="533542"/>
          </a:xfrm>
          <a:prstGeom prst="rect">
            <a:avLst/>
          </a:prstGeom>
          <a:noFill/>
          <a:ln w="9525">
            <a:noFill/>
            <a:miter lim="800000"/>
            <a:headEnd/>
            <a:tailEnd/>
          </a:ln>
        </p:spPr>
        <p:txBody>
          <a:bodyPr wrap="none" lIns="121917" tIns="60959" rIns="121917" bIns="6095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a:ea typeface="+mn-ea"/>
                <a:cs typeface="+mn-cs"/>
              </a:rPr>
              <a:t>IDEAL</a:t>
            </a:r>
          </a:p>
        </p:txBody>
      </p:sp>
      <p:sp>
        <p:nvSpPr>
          <p:cNvPr id="30" name="Cloud Callout 24">
            <a:extLst>
              <a:ext uri="{FF2B5EF4-FFF2-40B4-BE49-F238E27FC236}">
                <a16:creationId xmlns:a16="http://schemas.microsoft.com/office/drawing/2014/main" id="{73FF4A4D-9C68-4590-9526-A6AE4F484B35}"/>
              </a:ext>
            </a:extLst>
          </p:cNvPr>
          <p:cNvSpPr/>
          <p:nvPr/>
        </p:nvSpPr>
        <p:spPr>
          <a:xfrm rot="375359">
            <a:off x="9270605" y="4009616"/>
            <a:ext cx="501693" cy="336701"/>
          </a:xfrm>
          <a:prstGeom prst="cloudCallout">
            <a:avLst/>
          </a:pr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8" name="Cloud Callout 3">
            <a:extLst>
              <a:ext uri="{FF2B5EF4-FFF2-40B4-BE49-F238E27FC236}">
                <a16:creationId xmlns:a16="http://schemas.microsoft.com/office/drawing/2014/main" id="{B8299400-DB11-4684-97DD-1BA6721709B5}"/>
              </a:ext>
            </a:extLst>
          </p:cNvPr>
          <p:cNvSpPr/>
          <p:nvPr/>
        </p:nvSpPr>
        <p:spPr>
          <a:xfrm rot="375359">
            <a:off x="6286197" y="4768254"/>
            <a:ext cx="501693" cy="336701"/>
          </a:xfrm>
          <a:prstGeom prst="cloudCallout">
            <a:avLst/>
          </a:pr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Cloud Callout 22">
            <a:extLst>
              <a:ext uri="{FF2B5EF4-FFF2-40B4-BE49-F238E27FC236}">
                <a16:creationId xmlns:a16="http://schemas.microsoft.com/office/drawing/2014/main" id="{1A42D034-8ADA-49A4-B4DF-87AA50C702A5}"/>
              </a:ext>
            </a:extLst>
          </p:cNvPr>
          <p:cNvSpPr/>
          <p:nvPr/>
        </p:nvSpPr>
        <p:spPr>
          <a:xfrm rot="375359">
            <a:off x="7886653" y="4334491"/>
            <a:ext cx="501693" cy="336701"/>
          </a:xfrm>
          <a:prstGeom prst="cloudCallout">
            <a:avLst/>
          </a:pr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EC6DC2CE-7B6C-4005-9986-E5633B768DF1}"/>
              </a:ext>
            </a:extLst>
          </p:cNvPr>
          <p:cNvPicPr/>
          <p:nvPr/>
        </p:nvPicPr>
        <p:blipFill>
          <a:blip r:embed="rId3">
            <a:clrChange>
              <a:clrFrom>
                <a:srgbClr val="FFFFFF"/>
              </a:clrFrom>
              <a:clrTo>
                <a:srgbClr val="FFFFFF">
                  <a:alpha val="0"/>
                </a:srgbClr>
              </a:clrTo>
            </a:clrChange>
          </a:blip>
          <a:stretch>
            <a:fillRect/>
          </a:stretch>
        </p:blipFill>
        <p:spPr>
          <a:xfrm rot="401777">
            <a:off x="6222813" y="4376779"/>
            <a:ext cx="836991" cy="847471"/>
          </a:xfrm>
          <a:prstGeom prst="rect">
            <a:avLst/>
          </a:prstGeom>
        </p:spPr>
      </p:pic>
      <p:pic>
        <p:nvPicPr>
          <p:cNvPr id="33" name="Picture 32">
            <a:extLst>
              <a:ext uri="{FF2B5EF4-FFF2-40B4-BE49-F238E27FC236}">
                <a16:creationId xmlns:a16="http://schemas.microsoft.com/office/drawing/2014/main" id="{151A8B2A-DD99-4E99-AF44-8F6A1FC83457}"/>
              </a:ext>
            </a:extLst>
          </p:cNvPr>
          <p:cNvPicPr/>
          <p:nvPr/>
        </p:nvPicPr>
        <p:blipFill>
          <a:blip r:embed="rId3">
            <a:clrChange>
              <a:clrFrom>
                <a:srgbClr val="FFFFFF"/>
              </a:clrFrom>
              <a:clrTo>
                <a:srgbClr val="FFFFFF">
                  <a:alpha val="0"/>
                </a:srgbClr>
              </a:clrTo>
            </a:clrChange>
          </a:blip>
          <a:stretch>
            <a:fillRect/>
          </a:stretch>
        </p:blipFill>
        <p:spPr>
          <a:xfrm rot="401777">
            <a:off x="9213513" y="3609277"/>
            <a:ext cx="836991" cy="847471"/>
          </a:xfrm>
          <a:prstGeom prst="rect">
            <a:avLst/>
          </a:prstGeom>
        </p:spPr>
      </p:pic>
      <p:sp>
        <p:nvSpPr>
          <p:cNvPr id="39938" name="Rectangle 2"/>
          <p:cNvSpPr>
            <a:spLocks noGrp="1" noChangeArrowheads="1"/>
          </p:cNvSpPr>
          <p:nvPr>
            <p:ph type="title"/>
          </p:nvPr>
        </p:nvSpPr>
        <p:spPr>
          <a:xfrm>
            <a:off x="5297319" y="352290"/>
            <a:ext cx="6714637" cy="714747"/>
          </a:xfrm>
        </p:spPr>
        <p:txBody>
          <a:bodyPr>
            <a:noAutofit/>
          </a:bodyPr>
          <a:lstStyle/>
          <a:p>
            <a:r>
              <a:rPr lang="en-US" sz="3600" dirty="0">
                <a:solidFill>
                  <a:schemeClr val="accent6">
                    <a:lumMod val="75000"/>
                  </a:schemeClr>
                </a:solidFill>
                <a:latin typeface="Calibri" panose="020F0502020204030204" pitchFamily="34" charset="0"/>
                <a:cs typeface="Calibri" panose="020F0502020204030204" pitchFamily="34" charset="0"/>
              </a:rPr>
              <a:t>Value is improved one step at a time</a:t>
            </a:r>
          </a:p>
        </p:txBody>
      </p:sp>
      <p:sp>
        <p:nvSpPr>
          <p:cNvPr id="39940" name="Line 4"/>
          <p:cNvSpPr>
            <a:spLocks noChangeShapeType="1"/>
          </p:cNvSpPr>
          <p:nvPr/>
        </p:nvSpPr>
        <p:spPr bwMode="auto">
          <a:xfrm rot="375359" flipV="1">
            <a:off x="3758790" y="3023049"/>
            <a:ext cx="6552045" cy="2837296"/>
          </a:xfrm>
          <a:prstGeom prst="line">
            <a:avLst/>
          </a:prstGeom>
          <a:noFill/>
          <a:ln w="9525">
            <a:noFill/>
            <a:round/>
            <a:headEnd/>
            <a:tailEnd/>
          </a:ln>
        </p:spPr>
        <p:txBody>
          <a:bodyPr lIns="122764" tIns="61383" rIns="122764" bIns="61383"/>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65930" name="Arc 10"/>
          <p:cNvSpPr>
            <a:spLocks/>
          </p:cNvSpPr>
          <p:nvPr/>
        </p:nvSpPr>
        <p:spPr bwMode="auto">
          <a:xfrm rot="16074826">
            <a:off x="8797145" y="3813736"/>
            <a:ext cx="365291" cy="748501"/>
          </a:xfrm>
          <a:custGeom>
            <a:avLst/>
            <a:gdLst>
              <a:gd name="T0" fmla="*/ 0 w 21600"/>
              <a:gd name="T1" fmla="*/ 0 h 37527"/>
              <a:gd name="T2" fmla="*/ 2147483647 w 21600"/>
              <a:gd name="T3" fmla="*/ 2147483647 h 37527"/>
              <a:gd name="T4" fmla="*/ 0 w 21600"/>
              <a:gd name="T5" fmla="*/ 2147483647 h 37527"/>
              <a:gd name="T6" fmla="*/ 0 60000 65536"/>
              <a:gd name="T7" fmla="*/ 0 60000 65536"/>
              <a:gd name="T8" fmla="*/ 0 60000 65536"/>
              <a:gd name="T9" fmla="*/ 0 w 21600"/>
              <a:gd name="T10" fmla="*/ 0 h 37527"/>
              <a:gd name="T11" fmla="*/ 21600 w 21600"/>
              <a:gd name="T12" fmla="*/ 37527 h 37527"/>
            </a:gdLst>
            <a:ahLst/>
            <a:cxnLst>
              <a:cxn ang="T6">
                <a:pos x="T0" y="T1"/>
              </a:cxn>
              <a:cxn ang="T7">
                <a:pos x="T2" y="T3"/>
              </a:cxn>
              <a:cxn ang="T8">
                <a:pos x="T4" y="T5"/>
              </a:cxn>
            </a:cxnLst>
            <a:rect l="T9" t="T10" r="T11" b="T12"/>
            <a:pathLst>
              <a:path w="21600" h="37527" fill="none" extrusionOk="0">
                <a:moveTo>
                  <a:pt x="-1" y="0"/>
                </a:moveTo>
                <a:cubicBezTo>
                  <a:pt x="11929" y="0"/>
                  <a:pt x="21600" y="9670"/>
                  <a:pt x="21600" y="21600"/>
                </a:cubicBezTo>
                <a:cubicBezTo>
                  <a:pt x="21600" y="27656"/>
                  <a:pt x="19056" y="33435"/>
                  <a:pt x="14590" y="37526"/>
                </a:cubicBezTo>
              </a:path>
              <a:path w="21600" h="37527" stroke="0" extrusionOk="0">
                <a:moveTo>
                  <a:pt x="-1" y="0"/>
                </a:moveTo>
                <a:cubicBezTo>
                  <a:pt x="11929" y="0"/>
                  <a:pt x="21600" y="9670"/>
                  <a:pt x="21600" y="21600"/>
                </a:cubicBezTo>
                <a:cubicBezTo>
                  <a:pt x="21600" y="27656"/>
                  <a:pt x="19056" y="33435"/>
                  <a:pt x="14590" y="37526"/>
                </a:cubicBezTo>
                <a:lnTo>
                  <a:pt x="0" y="21600"/>
                </a:lnTo>
                <a:close/>
              </a:path>
            </a:pathLst>
          </a:custGeom>
          <a:noFill/>
          <a:ln w="3175">
            <a:solidFill>
              <a:schemeClr val="tx1"/>
            </a:solidFill>
            <a:round/>
            <a:headEnd/>
            <a:tailEnd/>
          </a:ln>
        </p:spPr>
        <p:txBody>
          <a:bodyPr wrap="none" lIns="122764" tIns="61383" rIns="122764" bIns="6138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65931" name="Text Box 11"/>
          <p:cNvSpPr txBox="1">
            <a:spLocks noChangeArrowheads="1"/>
          </p:cNvSpPr>
          <p:nvPr/>
        </p:nvSpPr>
        <p:spPr bwMode="auto">
          <a:xfrm rot="20222903">
            <a:off x="4481894" y="3890345"/>
            <a:ext cx="2270607" cy="493361"/>
          </a:xfrm>
          <a:prstGeom prst="rect">
            <a:avLst/>
          </a:prstGeom>
          <a:noFill/>
          <a:ln w="9525" algn="ctr">
            <a:noFill/>
            <a:miter lim="800000"/>
            <a:headEnd/>
            <a:tailEnd/>
          </a:ln>
        </p:spPr>
        <p:txBody>
          <a:bodyPr lIns="122764" tIns="61383" rIns="122764" bIns="61383">
            <a:spAutoFit/>
          </a:bodyPr>
          <a:lstStyle/>
          <a:p>
            <a:pPr marL="457178" marR="0" lvl="0" indent="-457178" algn="l" defTabSz="914400" rtl="0" eaLnBrk="0" fontAlgn="base" latinLnBrk="0" hangingPunct="0">
              <a:lnSpc>
                <a:spcPct val="90000"/>
              </a:lnSpc>
              <a:spcBef>
                <a:spcPct val="50000"/>
              </a:spcBef>
              <a:spcAft>
                <a:spcPct val="0"/>
              </a:spcAft>
              <a:buClr>
                <a:srgbClr val="0000FF"/>
              </a:buClr>
              <a:buSzPct val="75000"/>
              <a:buFontTx/>
              <a:buNone/>
              <a:tabLst/>
              <a:defRPr/>
            </a:pPr>
            <a:r>
              <a:rPr kumimoji="0" lang="en-US" sz="2667" b="1" i="0" u="none" strike="noStrike" kern="1200" cap="none" spc="0" normalizeH="0" baseline="0" noProof="0" dirty="0">
                <a:ln>
                  <a:noFill/>
                </a:ln>
                <a:solidFill>
                  <a:prstClr val="black"/>
                </a:solidFill>
                <a:effectLst/>
                <a:uLnTx/>
                <a:uFillTx/>
                <a:latin typeface="Arial"/>
                <a:ea typeface="+mn-ea"/>
                <a:cs typeface="+mn-cs"/>
              </a:rPr>
              <a:t>PDSA</a:t>
            </a:r>
          </a:p>
        </p:txBody>
      </p:sp>
      <p:sp>
        <p:nvSpPr>
          <p:cNvPr id="465932" name="Text Box 12"/>
          <p:cNvSpPr txBox="1">
            <a:spLocks noChangeArrowheads="1"/>
          </p:cNvSpPr>
          <p:nvPr/>
        </p:nvSpPr>
        <p:spPr bwMode="auto">
          <a:xfrm rot="20222903">
            <a:off x="6766960" y="3557253"/>
            <a:ext cx="2270607" cy="493361"/>
          </a:xfrm>
          <a:prstGeom prst="rect">
            <a:avLst/>
          </a:prstGeom>
          <a:noFill/>
          <a:ln w="9525" algn="ctr">
            <a:noFill/>
            <a:miter lim="800000"/>
            <a:headEnd/>
            <a:tailEnd/>
          </a:ln>
        </p:spPr>
        <p:txBody>
          <a:bodyPr lIns="122764" tIns="61383" rIns="122764" bIns="61383">
            <a:spAutoFit/>
          </a:bodyPr>
          <a:lstStyle/>
          <a:p>
            <a:pPr marL="457178" marR="0" lvl="0" indent="-457178" algn="l" defTabSz="914400" rtl="0" eaLnBrk="0" fontAlgn="base" latinLnBrk="0" hangingPunct="0">
              <a:lnSpc>
                <a:spcPct val="90000"/>
              </a:lnSpc>
              <a:spcBef>
                <a:spcPct val="50000"/>
              </a:spcBef>
              <a:spcAft>
                <a:spcPct val="0"/>
              </a:spcAft>
              <a:buClr>
                <a:srgbClr val="0000FF"/>
              </a:buClr>
              <a:buSzPct val="75000"/>
              <a:buFontTx/>
              <a:buNone/>
              <a:tabLst/>
              <a:defRPr/>
            </a:pPr>
            <a:r>
              <a:rPr kumimoji="0" lang="en-US" sz="2667" b="1" i="0" u="none" strike="noStrike" kern="1200" cap="none" spc="0" normalizeH="0" baseline="0" noProof="0" dirty="0">
                <a:ln>
                  <a:noFill/>
                </a:ln>
                <a:solidFill>
                  <a:prstClr val="black"/>
                </a:solidFill>
                <a:effectLst/>
                <a:uLnTx/>
                <a:uFillTx/>
                <a:latin typeface="Arial"/>
                <a:ea typeface="+mn-ea"/>
                <a:cs typeface="+mn-cs"/>
              </a:rPr>
              <a:t>PDSA</a:t>
            </a:r>
          </a:p>
        </p:txBody>
      </p:sp>
      <p:sp>
        <p:nvSpPr>
          <p:cNvPr id="465933" name="Text Box 13"/>
          <p:cNvSpPr txBox="1">
            <a:spLocks noChangeArrowheads="1"/>
          </p:cNvSpPr>
          <p:nvPr/>
        </p:nvSpPr>
        <p:spPr bwMode="auto">
          <a:xfrm rot="20222903">
            <a:off x="8161486" y="3376056"/>
            <a:ext cx="2270607" cy="493361"/>
          </a:xfrm>
          <a:prstGeom prst="rect">
            <a:avLst/>
          </a:prstGeom>
          <a:noFill/>
          <a:ln w="9525" algn="ctr">
            <a:noFill/>
            <a:miter lim="800000"/>
            <a:headEnd/>
            <a:tailEnd/>
          </a:ln>
        </p:spPr>
        <p:txBody>
          <a:bodyPr lIns="122764" tIns="61383" rIns="122764" bIns="61383">
            <a:spAutoFit/>
          </a:bodyPr>
          <a:lstStyle/>
          <a:p>
            <a:pPr marL="457178" marR="0" lvl="0" indent="-457178" algn="l" defTabSz="914400" rtl="0" eaLnBrk="0" fontAlgn="base" latinLnBrk="0" hangingPunct="0">
              <a:lnSpc>
                <a:spcPct val="90000"/>
              </a:lnSpc>
              <a:spcBef>
                <a:spcPct val="50000"/>
              </a:spcBef>
              <a:spcAft>
                <a:spcPct val="0"/>
              </a:spcAft>
              <a:buClr>
                <a:srgbClr val="0000FF"/>
              </a:buClr>
              <a:buSzPct val="75000"/>
              <a:buFontTx/>
              <a:buNone/>
              <a:tabLst/>
              <a:defRPr/>
            </a:pPr>
            <a:r>
              <a:rPr kumimoji="0" lang="en-US" sz="2667" b="1" i="0" u="none" strike="noStrike" kern="1200" cap="none" spc="0" normalizeH="0" baseline="0" noProof="0" dirty="0">
                <a:ln>
                  <a:noFill/>
                </a:ln>
                <a:solidFill>
                  <a:prstClr val="black"/>
                </a:solidFill>
                <a:effectLst/>
                <a:uLnTx/>
                <a:uFillTx/>
                <a:latin typeface="Arial"/>
                <a:ea typeface="+mn-ea"/>
                <a:cs typeface="+mn-cs"/>
              </a:rPr>
              <a:t>PDSA</a:t>
            </a:r>
          </a:p>
        </p:txBody>
      </p:sp>
      <p:sp>
        <p:nvSpPr>
          <p:cNvPr id="20" name="AutoShape 16"/>
          <p:cNvSpPr>
            <a:spLocks noChangeArrowheads="1"/>
          </p:cNvSpPr>
          <p:nvPr/>
        </p:nvSpPr>
        <p:spPr bwMode="auto">
          <a:xfrm rot="375359">
            <a:off x="4145766" y="5331807"/>
            <a:ext cx="578939" cy="362789"/>
          </a:xfrm>
          <a:prstGeom prst="irregularSeal1">
            <a:avLst/>
          </a:prstGeom>
          <a:solidFill>
            <a:srgbClr val="C0504D"/>
          </a:solidFill>
          <a:ln w="3175" algn="ctr">
            <a:solidFill>
              <a:schemeClr val="tx1"/>
            </a:solidFill>
            <a:miter lim="800000"/>
            <a:headEnd/>
            <a:tailEnd/>
          </a:ln>
        </p:spPr>
        <p:txBody>
          <a:bodyPr wrap="none" lIns="122764" tIns="61383" rIns="122764" bIns="61383" anchor="ctr"/>
          <a:lstStyle/>
          <a:p>
            <a:pPr marL="457178" marR="0" lvl="0" indent="-457178" algn="ctr" defTabSz="914400" rtl="0" eaLnBrk="0" fontAlgn="base" latinLnBrk="0" hangingPunct="0">
              <a:lnSpc>
                <a:spcPct val="90000"/>
              </a:lnSpc>
              <a:spcBef>
                <a:spcPct val="20000"/>
              </a:spcBef>
              <a:spcAft>
                <a:spcPct val="0"/>
              </a:spcAft>
              <a:buClr>
                <a:srgbClr val="0000FF"/>
              </a:buClr>
              <a:buSzPct val="75000"/>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mn-cs"/>
            </a:endParaRPr>
          </a:p>
        </p:txBody>
      </p:sp>
      <p:sp>
        <p:nvSpPr>
          <p:cNvPr id="22" name="AutoShape 16"/>
          <p:cNvSpPr>
            <a:spLocks noChangeArrowheads="1"/>
          </p:cNvSpPr>
          <p:nvPr/>
        </p:nvSpPr>
        <p:spPr bwMode="auto">
          <a:xfrm rot="375359">
            <a:off x="6740571" y="4648801"/>
            <a:ext cx="578939" cy="362789"/>
          </a:xfrm>
          <a:prstGeom prst="irregularSeal1">
            <a:avLst/>
          </a:prstGeom>
          <a:solidFill>
            <a:srgbClr val="C0504D"/>
          </a:solidFill>
          <a:ln w="3175" algn="ctr">
            <a:solidFill>
              <a:schemeClr val="tx1"/>
            </a:solidFill>
            <a:miter lim="800000"/>
            <a:headEnd/>
            <a:tailEnd/>
          </a:ln>
        </p:spPr>
        <p:txBody>
          <a:bodyPr wrap="none" lIns="122764" tIns="61383" rIns="122764" bIns="61383" anchor="ctr"/>
          <a:lstStyle/>
          <a:p>
            <a:pPr marL="457178" marR="0" lvl="0" indent="-457178" algn="ctr" defTabSz="914400" rtl="0" eaLnBrk="0" fontAlgn="base" latinLnBrk="0" hangingPunct="0">
              <a:lnSpc>
                <a:spcPct val="90000"/>
              </a:lnSpc>
              <a:spcBef>
                <a:spcPct val="20000"/>
              </a:spcBef>
              <a:spcAft>
                <a:spcPct val="0"/>
              </a:spcAft>
              <a:buClr>
                <a:srgbClr val="0000FF"/>
              </a:buClr>
              <a:buSzPct val="75000"/>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mn-cs"/>
            </a:endParaRPr>
          </a:p>
        </p:txBody>
      </p:sp>
      <p:sp>
        <p:nvSpPr>
          <p:cNvPr id="24" name="AutoShape 16"/>
          <p:cNvSpPr>
            <a:spLocks noChangeArrowheads="1"/>
          </p:cNvSpPr>
          <p:nvPr/>
        </p:nvSpPr>
        <p:spPr bwMode="auto">
          <a:xfrm rot="375359">
            <a:off x="8322969" y="4202742"/>
            <a:ext cx="578939" cy="362789"/>
          </a:xfrm>
          <a:prstGeom prst="irregularSeal1">
            <a:avLst/>
          </a:prstGeom>
          <a:solidFill>
            <a:srgbClr val="C0504D"/>
          </a:solidFill>
          <a:ln w="3175" algn="ctr">
            <a:solidFill>
              <a:schemeClr val="tx1"/>
            </a:solidFill>
            <a:miter lim="800000"/>
            <a:headEnd/>
            <a:tailEnd/>
          </a:ln>
        </p:spPr>
        <p:txBody>
          <a:bodyPr wrap="none" lIns="122764" tIns="61383" rIns="122764" bIns="61383" anchor="ctr"/>
          <a:lstStyle/>
          <a:p>
            <a:pPr marL="457178" marR="0" lvl="0" indent="-457178" algn="ctr" defTabSz="914400" rtl="0" eaLnBrk="0" fontAlgn="base" latinLnBrk="0" hangingPunct="0">
              <a:lnSpc>
                <a:spcPct val="90000"/>
              </a:lnSpc>
              <a:spcBef>
                <a:spcPct val="20000"/>
              </a:spcBef>
              <a:spcAft>
                <a:spcPct val="0"/>
              </a:spcAft>
              <a:buClr>
                <a:srgbClr val="0000FF"/>
              </a:buClr>
              <a:buSzPct val="75000"/>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n-ea"/>
              <a:cs typeface="+mn-cs"/>
            </a:endParaRPr>
          </a:p>
        </p:txBody>
      </p:sp>
      <p:sp>
        <p:nvSpPr>
          <p:cNvPr id="26" name="AutoShape 16"/>
          <p:cNvSpPr>
            <a:spLocks noChangeArrowheads="1"/>
          </p:cNvSpPr>
          <p:nvPr/>
        </p:nvSpPr>
        <p:spPr bwMode="auto">
          <a:xfrm>
            <a:off x="1803132" y="4821941"/>
            <a:ext cx="2193031" cy="1806240"/>
          </a:xfrm>
          <a:prstGeom prst="irregularSeal1">
            <a:avLst/>
          </a:prstGeom>
          <a:solidFill>
            <a:schemeClr val="accent6">
              <a:lumMod val="60000"/>
              <a:lumOff val="40000"/>
            </a:schemeClr>
          </a:solidFill>
          <a:ln w="3175" algn="ctr">
            <a:solidFill>
              <a:srgbClr val="C00000"/>
            </a:solidFill>
            <a:miter lim="800000"/>
            <a:headEnd/>
            <a:tailEnd/>
          </a:ln>
        </p:spPr>
        <p:txBody>
          <a:bodyPr wrap="none" lIns="0" tIns="61383" rIns="122764" bIns="61383" anchor="ctr"/>
          <a:lstStyle/>
          <a:p>
            <a:pPr marL="457178" marR="0" lvl="0" indent="-457178" algn="ctr" defTabSz="914400" rtl="0" eaLnBrk="0" fontAlgn="base" latinLnBrk="0" hangingPunct="0">
              <a:lnSpc>
                <a:spcPct val="90000"/>
              </a:lnSpc>
              <a:spcBef>
                <a:spcPct val="20000"/>
              </a:spcBef>
              <a:spcAft>
                <a:spcPct val="0"/>
              </a:spcAft>
              <a:buClr>
                <a:srgbClr val="0000FF"/>
              </a:buClr>
              <a:buSzPct val="75000"/>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Current</a:t>
            </a:r>
          </a:p>
          <a:p>
            <a:pPr marL="457178" marR="0" lvl="0" indent="-457178" algn="ctr" defTabSz="914400" rtl="0" eaLnBrk="0" fontAlgn="base" latinLnBrk="0" hangingPunct="0">
              <a:lnSpc>
                <a:spcPct val="90000"/>
              </a:lnSpc>
              <a:spcBef>
                <a:spcPct val="20000"/>
              </a:spcBef>
              <a:spcAft>
                <a:spcPct val="0"/>
              </a:spcAft>
              <a:buClr>
                <a:srgbClr val="0000FF"/>
              </a:buClr>
              <a:buSzPct val="75000"/>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Condition</a:t>
            </a: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6827" y="272290"/>
            <a:ext cx="3990721" cy="3982045"/>
          </a:xfrm>
          <a:prstGeom prst="rect">
            <a:avLst/>
          </a:prstGeom>
        </p:spPr>
      </p:pic>
      <p:sp>
        <p:nvSpPr>
          <p:cNvPr id="7" name="Rectangle 6"/>
          <p:cNvSpPr/>
          <p:nvPr/>
        </p:nvSpPr>
        <p:spPr>
          <a:xfrm>
            <a:off x="5483701" y="921537"/>
            <a:ext cx="682221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9646">
                    <a:lumMod val="75000"/>
                  </a:srgbClr>
                </a:solidFill>
                <a:effectLst/>
                <a:uLnTx/>
                <a:uFillTx/>
                <a:latin typeface="Corbel" panose="020B0503020204020204" pitchFamily="34" charset="0"/>
                <a:cs typeface="Calibri" panose="020F0502020204030204" pitchFamily="34" charset="0"/>
              </a:rPr>
              <a:t>Each PDSA gets you closer to success</a:t>
            </a:r>
          </a:p>
        </p:txBody>
      </p:sp>
      <p:sp>
        <p:nvSpPr>
          <p:cNvPr id="36" name="Rectangle 35">
            <a:extLst>
              <a:ext uri="{FF2B5EF4-FFF2-40B4-BE49-F238E27FC236}">
                <a16:creationId xmlns:a16="http://schemas.microsoft.com/office/drawing/2014/main" id="{5ECAEE13-4CD7-423D-9AB6-ED42728EDF77}"/>
              </a:ext>
            </a:extLst>
          </p:cNvPr>
          <p:cNvSpPr/>
          <p:nvPr/>
        </p:nvSpPr>
        <p:spPr>
          <a:xfrm>
            <a:off x="2178035" y="3862371"/>
            <a:ext cx="1039091" cy="4445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Target Conditions</a:t>
            </a:r>
          </a:p>
        </p:txBody>
      </p:sp>
      <p:sp>
        <p:nvSpPr>
          <p:cNvPr id="42" name="Rectangle 41">
            <a:extLst>
              <a:ext uri="{FF2B5EF4-FFF2-40B4-BE49-F238E27FC236}">
                <a16:creationId xmlns:a16="http://schemas.microsoft.com/office/drawing/2014/main" id="{E6B00268-78A0-4EF7-9DAB-47961C9E8C8C}"/>
              </a:ext>
            </a:extLst>
          </p:cNvPr>
          <p:cNvSpPr/>
          <p:nvPr/>
        </p:nvSpPr>
        <p:spPr>
          <a:xfrm>
            <a:off x="293183" y="3196308"/>
            <a:ext cx="1039091" cy="3339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Causes</a:t>
            </a:r>
          </a:p>
        </p:txBody>
      </p:sp>
      <p:sp>
        <p:nvSpPr>
          <p:cNvPr id="6" name="TextBox 5">
            <a:extLst>
              <a:ext uri="{FF2B5EF4-FFF2-40B4-BE49-F238E27FC236}">
                <a16:creationId xmlns:a16="http://schemas.microsoft.com/office/drawing/2014/main" id="{0126CD6E-2515-424C-A7B8-2634FB3A0E6F}"/>
              </a:ext>
            </a:extLst>
          </p:cNvPr>
          <p:cNvSpPr txBox="1"/>
          <p:nvPr/>
        </p:nvSpPr>
        <p:spPr>
          <a:xfrm>
            <a:off x="3984589" y="2109425"/>
            <a:ext cx="1237651" cy="307777"/>
          </a:xfrm>
          <a:prstGeom prst="rect">
            <a:avLst/>
          </a:prstGeom>
          <a:solidFill>
            <a:srgbClr val="8064A1"/>
          </a:solidFill>
          <a:ln w="19050">
            <a:solidFill>
              <a:schemeClr val="accent4">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Improvement</a:t>
            </a:r>
          </a:p>
        </p:txBody>
      </p:sp>
      <p:pic>
        <p:nvPicPr>
          <p:cNvPr id="34" name="Content Placeholder 33">
            <a:extLst>
              <a:ext uri="{FF2B5EF4-FFF2-40B4-BE49-F238E27FC236}">
                <a16:creationId xmlns:a16="http://schemas.microsoft.com/office/drawing/2014/main" id="{89FE3D21-9C88-46C9-AF50-413D448562CC}"/>
              </a:ext>
            </a:extLst>
          </p:cNvPr>
          <p:cNvPicPr>
            <a:picLocks noGrp="1" noChangeAspect="1"/>
          </p:cNvPicPr>
          <p:nvPr>
            <p:ph idx="1"/>
          </p:nvPr>
        </p:nvPicPr>
        <p:blipFill rotWithShape="1">
          <a:blip r:embed="rId5"/>
          <a:srcRect l="717" t="4284" r="10713" b="-220"/>
          <a:stretch/>
        </p:blipFill>
        <p:spPr>
          <a:xfrm>
            <a:off x="4797573" y="4565586"/>
            <a:ext cx="1347408" cy="1006215"/>
          </a:xfrm>
          <a:prstGeom prst="rect">
            <a:avLst/>
          </a:prstGeom>
          <a:solidFill>
            <a:schemeClr val="bg1">
              <a:lumMod val="75000"/>
            </a:schemeClr>
          </a:solidFill>
        </p:spPr>
      </p:pic>
      <p:pic>
        <p:nvPicPr>
          <p:cNvPr id="32" name="Picture 31">
            <a:extLst>
              <a:ext uri="{FF2B5EF4-FFF2-40B4-BE49-F238E27FC236}">
                <a16:creationId xmlns:a16="http://schemas.microsoft.com/office/drawing/2014/main" id="{C09DEA92-9C2A-4976-84D7-56CFEE9816DF}"/>
              </a:ext>
            </a:extLst>
          </p:cNvPr>
          <p:cNvPicPr/>
          <p:nvPr/>
        </p:nvPicPr>
        <p:blipFill>
          <a:blip r:embed="rId3">
            <a:clrChange>
              <a:clrFrom>
                <a:srgbClr val="FFFFFF"/>
              </a:clrFrom>
              <a:clrTo>
                <a:srgbClr val="FFFFFF">
                  <a:alpha val="0"/>
                </a:srgbClr>
              </a:clrTo>
            </a:clrChange>
          </a:blip>
          <a:stretch>
            <a:fillRect/>
          </a:stretch>
        </p:blipFill>
        <p:spPr>
          <a:xfrm rot="401777">
            <a:off x="7827574" y="3959467"/>
            <a:ext cx="836991" cy="847471"/>
          </a:xfrm>
          <a:prstGeom prst="rect">
            <a:avLst/>
          </a:prstGeom>
        </p:spPr>
      </p:pic>
      <p:sp>
        <p:nvSpPr>
          <p:cNvPr id="35" name="TextBox 34">
            <a:extLst>
              <a:ext uri="{FF2B5EF4-FFF2-40B4-BE49-F238E27FC236}">
                <a16:creationId xmlns:a16="http://schemas.microsoft.com/office/drawing/2014/main" id="{6DEC37D1-E27C-4C68-ACF7-46FE4F033824}"/>
              </a:ext>
            </a:extLst>
          </p:cNvPr>
          <p:cNvSpPr txBox="1"/>
          <p:nvPr/>
        </p:nvSpPr>
        <p:spPr>
          <a:xfrm rot="10800000" flipV="1">
            <a:off x="8788547" y="4616362"/>
            <a:ext cx="34319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Defect-free, one-by-one, on demand, delivered immediately, no waste, safe </a:t>
            </a:r>
          </a:p>
        </p:txBody>
      </p:sp>
      <p:sp>
        <p:nvSpPr>
          <p:cNvPr id="10" name="Arrow: Curved Right 9">
            <a:extLst>
              <a:ext uri="{FF2B5EF4-FFF2-40B4-BE49-F238E27FC236}">
                <a16:creationId xmlns:a16="http://schemas.microsoft.com/office/drawing/2014/main" id="{90F6FC9F-EC59-408A-839C-C7621245C926}"/>
              </a:ext>
            </a:extLst>
          </p:cNvPr>
          <p:cNvSpPr/>
          <p:nvPr/>
        </p:nvSpPr>
        <p:spPr>
          <a:xfrm>
            <a:off x="180044" y="545443"/>
            <a:ext cx="923200" cy="3660150"/>
          </a:xfrm>
          <a:prstGeom prst="curved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Learn</a:t>
            </a:r>
          </a:p>
        </p:txBody>
      </p:sp>
      <p:sp>
        <p:nvSpPr>
          <p:cNvPr id="37" name="Arrow: Curved Right 36">
            <a:extLst>
              <a:ext uri="{FF2B5EF4-FFF2-40B4-BE49-F238E27FC236}">
                <a16:creationId xmlns:a16="http://schemas.microsoft.com/office/drawing/2014/main" id="{1692CBDC-29C3-4073-8BC3-FBEEF81FB612}"/>
              </a:ext>
            </a:extLst>
          </p:cNvPr>
          <p:cNvSpPr/>
          <p:nvPr/>
        </p:nvSpPr>
        <p:spPr>
          <a:xfrm rot="15140352">
            <a:off x="2650013" y="3441548"/>
            <a:ext cx="797472" cy="2009843"/>
          </a:xfrm>
          <a:prstGeom prst="curved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Try</a:t>
            </a:r>
          </a:p>
        </p:txBody>
      </p:sp>
      <p:sp>
        <p:nvSpPr>
          <p:cNvPr id="38" name="Arrow: Curved Right 37">
            <a:extLst>
              <a:ext uri="{FF2B5EF4-FFF2-40B4-BE49-F238E27FC236}">
                <a16:creationId xmlns:a16="http://schemas.microsoft.com/office/drawing/2014/main" id="{0E518407-DC0B-482D-8880-E3F58383CA16}"/>
              </a:ext>
            </a:extLst>
          </p:cNvPr>
          <p:cNvSpPr/>
          <p:nvPr/>
        </p:nvSpPr>
        <p:spPr>
          <a:xfrm rot="11875463">
            <a:off x="4335113" y="1419098"/>
            <a:ext cx="731520" cy="2393258"/>
          </a:xfrm>
          <a:prstGeom prst="curved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 on results</a:t>
            </a:r>
          </a:p>
        </p:txBody>
      </p:sp>
      <p:sp>
        <p:nvSpPr>
          <p:cNvPr id="39" name="Arrow: Curved Right 38">
            <a:extLst>
              <a:ext uri="{FF2B5EF4-FFF2-40B4-BE49-F238E27FC236}">
                <a16:creationId xmlns:a16="http://schemas.microsoft.com/office/drawing/2014/main" id="{FB252CD9-5EF4-4174-BD34-A280C0B0DEE1}"/>
              </a:ext>
            </a:extLst>
          </p:cNvPr>
          <p:cNvSpPr/>
          <p:nvPr/>
        </p:nvSpPr>
        <p:spPr>
          <a:xfrm rot="6410410">
            <a:off x="2581528" y="-828167"/>
            <a:ext cx="842314" cy="2960034"/>
          </a:xfrm>
          <a:prstGeom prst="curved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Try again</a:t>
            </a:r>
          </a:p>
        </p:txBody>
      </p:sp>
      <p:sp>
        <p:nvSpPr>
          <p:cNvPr id="11" name="Rectangle 10">
            <a:extLst>
              <a:ext uri="{FF2B5EF4-FFF2-40B4-BE49-F238E27FC236}">
                <a16:creationId xmlns:a16="http://schemas.microsoft.com/office/drawing/2014/main" id="{82C4E481-BB1B-4464-82AD-3023CAAFB83F}"/>
              </a:ext>
            </a:extLst>
          </p:cNvPr>
          <p:cNvSpPr/>
          <p:nvPr/>
        </p:nvSpPr>
        <p:spPr>
          <a:xfrm>
            <a:off x="5887010" y="4930033"/>
            <a:ext cx="321720" cy="739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56348518"/>
      </p:ext>
    </p:extLst>
  </p:cSld>
  <p:clrMapOvr>
    <a:masterClrMapping/>
  </p:clrMapOvr>
  <mc:AlternateContent xmlns:mc="http://schemas.openxmlformats.org/markup-compatibility/2006" xmlns:p14="http://schemas.microsoft.com/office/powerpoint/2010/main">
    <mc:Choice Requires="p14">
      <p:transition spd="slow" p14:dur="2000" advTm="28160"/>
    </mc:Choice>
    <mc:Fallback xmlns="">
      <p:transition spd="slow" advTm="2816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pPr algn="l"/>
            <a:r>
              <a:rPr lang="en-US" dirty="0">
                <a:solidFill>
                  <a:srgbClr val="00728F"/>
                </a:solidFill>
                <a:latin typeface="Franklin Gothic Medium" panose="020B0603020102020204" pitchFamily="34" charset="0"/>
                <a:cs typeface="Calibri" panose="020F0502020204030204" pitchFamily="34" charset="0"/>
              </a:rPr>
              <a:t>Value of PDSA Thinking</a:t>
            </a:r>
          </a:p>
        </p:txBody>
      </p:sp>
      <p:graphicFrame>
        <p:nvGraphicFramePr>
          <p:cNvPr id="5" name="Content Placeholder 2">
            <a:extLst>
              <a:ext uri="{FF2B5EF4-FFF2-40B4-BE49-F238E27FC236}">
                <a16:creationId xmlns:a16="http://schemas.microsoft.com/office/drawing/2014/main" id="{FD9DF204-3D5D-4DC2-803A-C67DF70ADABC}"/>
              </a:ext>
            </a:extLst>
          </p:cNvPr>
          <p:cNvGraphicFramePr>
            <a:graphicFrameLocks noGrp="1"/>
          </p:cNvGraphicFramePr>
          <p:nvPr>
            <p:ph type="dgm" idx="1"/>
          </p:nvPr>
        </p:nvGraphicFramePr>
        <p:xfrm>
          <a:off x="609600" y="1600205"/>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B37A0ABA-770B-4978-BB1C-3C93DE4AFAAA}"/>
              </a:ext>
            </a:extLst>
          </p:cNvPr>
          <p:cNvSpPr/>
          <p:nvPr/>
        </p:nvSpPr>
        <p:spPr>
          <a:xfrm>
            <a:off x="8540263" y="4986184"/>
            <a:ext cx="3429000" cy="1385043"/>
          </a:xfrm>
          <a:prstGeom prst="rect">
            <a:avLst/>
          </a:prstGeom>
          <a:solidFill>
            <a:schemeClr val="bg1"/>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a:latin typeface="Calibri" panose="020F0502020204030204" pitchFamily="34" charset="0"/>
                <a:cs typeface="Calibri" panose="020F0502020204030204" pitchFamily="34" charset="0"/>
              </a:rPr>
              <a:t>Core Values</a:t>
            </a:r>
            <a:r>
              <a:rPr lang="en-US" sz="2400" dirty="0">
                <a:latin typeface="Calibri" panose="020F0502020204030204" pitchFamily="34" charset="0"/>
                <a:cs typeface="Calibri" panose="020F0502020204030204" pitchFamily="34" charset="0"/>
              </a:rPr>
              <a:t>: </a:t>
            </a:r>
          </a:p>
          <a:p>
            <a:pPr algn="ctr"/>
            <a:r>
              <a:rPr lang="en-US" sz="2400" dirty="0">
                <a:latin typeface="Calibri" panose="020F0502020204030204" pitchFamily="34" charset="0"/>
                <a:cs typeface="Calibri" panose="020F0502020204030204" pitchFamily="34" charset="0"/>
              </a:rPr>
              <a:t>Continuous improvement</a:t>
            </a:r>
          </a:p>
          <a:p>
            <a:pPr algn="ctr"/>
            <a:r>
              <a:rPr lang="en-US" sz="2400" dirty="0">
                <a:latin typeface="Calibri" panose="020F0502020204030204" pitchFamily="34" charset="0"/>
                <a:cs typeface="Calibri" panose="020F0502020204030204" pitchFamily="34" charset="0"/>
              </a:rPr>
              <a:t>Respect for people</a:t>
            </a:r>
          </a:p>
        </p:txBody>
      </p:sp>
      <p:sp>
        <p:nvSpPr>
          <p:cNvPr id="7" name="Rounded Rectangle 1">
            <a:extLst>
              <a:ext uri="{FF2B5EF4-FFF2-40B4-BE49-F238E27FC236}">
                <a16:creationId xmlns:a16="http://schemas.microsoft.com/office/drawing/2014/main" id="{2CDD657E-217A-44E3-B37A-FAECCCE982E2}"/>
              </a:ext>
            </a:extLst>
          </p:cNvPr>
          <p:cNvSpPr/>
          <p:nvPr/>
        </p:nvSpPr>
        <p:spPr>
          <a:xfrm>
            <a:off x="2416951" y="5699113"/>
            <a:ext cx="6076014" cy="8541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“Everyone, every day, closer to better”</a:t>
            </a:r>
          </a:p>
        </p:txBody>
      </p:sp>
    </p:spTree>
    <p:extLst>
      <p:ext uri="{BB962C8B-B14F-4D97-AF65-F5344CB8AC3E}">
        <p14:creationId xmlns:p14="http://schemas.microsoft.com/office/powerpoint/2010/main" val="2903820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7F0F-F129-C9D9-DC66-4A5B87180CD8}"/>
              </a:ext>
            </a:extLst>
          </p:cNvPr>
          <p:cNvSpPr>
            <a:spLocks noGrp="1"/>
          </p:cNvSpPr>
          <p:nvPr>
            <p:ph type="title"/>
          </p:nvPr>
        </p:nvSpPr>
        <p:spPr/>
        <p:txBody>
          <a:bodyPr/>
          <a:lstStyle/>
          <a:p>
            <a:endParaRPr lang="en-US"/>
          </a:p>
        </p:txBody>
      </p:sp>
      <p:pic>
        <p:nvPicPr>
          <p:cNvPr id="4" name="Picture 2" descr="21 great questions for facilitators - Part 2 - RosemaryShapiroLiu ...">
            <a:extLst>
              <a:ext uri="{FF2B5EF4-FFF2-40B4-BE49-F238E27FC236}">
                <a16:creationId xmlns:a16="http://schemas.microsoft.com/office/drawing/2014/main" id="{EF446043-734D-B5E4-8B31-2FE34087E9E8}"/>
              </a:ext>
            </a:extLst>
          </p:cNvPr>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bwMode="auto">
          <a:xfrm>
            <a:off x="1650813" y="513566"/>
            <a:ext cx="8890374" cy="554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89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Wrap Up &amp; Next Steps</a:t>
            </a:r>
          </a:p>
        </p:txBody>
      </p:sp>
      <p:sp>
        <p:nvSpPr>
          <p:cNvPr id="7" name="Footer Placeholder 2">
            <a:extLst>
              <a:ext uri="{FF2B5EF4-FFF2-40B4-BE49-F238E27FC236}">
                <a16:creationId xmlns:a16="http://schemas.microsoft.com/office/drawing/2014/main" id="{3B7D686E-57C2-4A99-8DA4-9EB82C376FD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2023 JHF, PRHI &amp; WHAMglobal</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83894D6-3E9E-4F63-837D-686399A3FF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80CDB5E6-3644-E3AD-2D9E-DB849C233E35}"/>
              </a:ext>
            </a:extLst>
          </p:cNvPr>
          <p:cNvSpPr>
            <a:spLocks noGrp="1"/>
          </p:cNvSpPr>
          <p:nvPr>
            <p:ph type="subTitle" idx="1"/>
          </p:nvPr>
        </p:nvSpPr>
        <p:spPr>
          <a:xfrm>
            <a:off x="1100051" y="4455620"/>
            <a:ext cx="10058400" cy="1643428"/>
          </a:xfrm>
        </p:spPr>
        <p:txBody>
          <a:bodyPr>
            <a:normAutofit/>
          </a:bodyPr>
          <a:lstStyle/>
          <a:p>
            <a:pPr>
              <a:lnSpc>
                <a:spcPct val="100000"/>
              </a:lnSpc>
            </a:pPr>
            <a:r>
              <a:rPr lang="en-US" dirty="0">
                <a:solidFill>
                  <a:srgbClr val="D56283"/>
                </a:solidFill>
              </a:rPr>
              <a:t>Sara Nelis, RN</a:t>
            </a:r>
          </a:p>
          <a:p>
            <a:pPr>
              <a:lnSpc>
                <a:spcPct val="100000"/>
              </a:lnSpc>
            </a:pPr>
            <a:r>
              <a:rPr lang="en-US" dirty="0">
                <a:solidFill>
                  <a:srgbClr val="D56283"/>
                </a:solidFill>
              </a:rPr>
              <a:t>Project Manager</a:t>
            </a:r>
          </a:p>
          <a:p>
            <a:pPr>
              <a:lnSpc>
                <a:spcPct val="100000"/>
              </a:lnSpc>
            </a:pPr>
            <a:r>
              <a:rPr lang="en-US" dirty="0">
                <a:solidFill>
                  <a:srgbClr val="D56283"/>
                </a:solidFill>
              </a:rPr>
              <a:t>Jewish Healthcare Foundation</a:t>
            </a:r>
          </a:p>
          <a:p>
            <a:endParaRPr lang="en-US" dirty="0"/>
          </a:p>
        </p:txBody>
      </p:sp>
    </p:spTree>
    <p:extLst>
      <p:ext uri="{BB962C8B-B14F-4D97-AF65-F5344CB8AC3E}">
        <p14:creationId xmlns:p14="http://schemas.microsoft.com/office/powerpoint/2010/main" val="340657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E4AC-47C1-3CB4-B354-97635AE8B7E2}"/>
              </a:ext>
            </a:extLst>
          </p:cNvPr>
          <p:cNvSpPr>
            <a:spLocks noGrp="1"/>
          </p:cNvSpPr>
          <p:nvPr>
            <p:ph type="title"/>
          </p:nvPr>
        </p:nvSpPr>
        <p:spPr/>
        <p:txBody>
          <a:bodyPr>
            <a:normAutofit/>
          </a:bodyPr>
          <a:lstStyle/>
          <a:p>
            <a:r>
              <a:rPr lang="en-US" sz="7200" dirty="0"/>
              <a:t>Key Interventions for Connecting Across the Continuum of Care</a:t>
            </a:r>
          </a:p>
        </p:txBody>
      </p:sp>
      <p:sp>
        <p:nvSpPr>
          <p:cNvPr id="3" name="Text Placeholder 2">
            <a:extLst>
              <a:ext uri="{FF2B5EF4-FFF2-40B4-BE49-F238E27FC236}">
                <a16:creationId xmlns:a16="http://schemas.microsoft.com/office/drawing/2014/main" id="{DD59EBEA-1242-E387-D7D1-6702B1E012F9}"/>
              </a:ext>
            </a:extLst>
          </p:cNvPr>
          <p:cNvSpPr>
            <a:spLocks noGrp="1"/>
          </p:cNvSpPr>
          <p:nvPr>
            <p:ph type="body" idx="1"/>
          </p:nvPr>
        </p:nvSpPr>
        <p:spPr/>
        <p:txBody>
          <a:bodyPr/>
          <a:lstStyle/>
          <a:p>
            <a:pPr>
              <a:lnSpc>
                <a:spcPct val="107000"/>
              </a:lnSpc>
              <a:spcBef>
                <a:spcPts val="0"/>
              </a:spcBef>
              <a:spcAft>
                <a:spcPts val="0"/>
              </a:spcAft>
            </a:pPr>
            <a:r>
              <a:rPr lang="en-US" sz="2400" dirty="0">
                <a:solidFill>
                  <a:srgbClr val="D56283"/>
                </a:solidFill>
                <a:effectLst/>
                <a:latin typeface="Calibri" panose="020F0502020204030204" pitchFamily="34" charset="0"/>
                <a:ea typeface="Calibri" panose="020F0502020204030204" pitchFamily="34" charset="0"/>
                <a:cs typeface="Times New Roman" panose="02020603050405020304" pitchFamily="18" charset="0"/>
              </a:rPr>
              <a:t>Jennifer Condel, SCT(ASCP)MT</a:t>
            </a:r>
            <a:endParaRPr lang="en-US" sz="2400" dirty="0">
              <a:solidFill>
                <a:srgbClr val="D56283"/>
              </a:solidFill>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400" dirty="0">
                <a:solidFill>
                  <a:srgbClr val="D56283"/>
                </a:solidFill>
                <a:effectLst/>
                <a:latin typeface="Calibri" panose="020F0502020204030204" pitchFamily="34" charset="0"/>
                <a:ea typeface="Calibri" panose="020F0502020204030204" pitchFamily="34" charset="0"/>
                <a:cs typeface="Times New Roman" panose="02020603050405020304" pitchFamily="18" charset="0"/>
              </a:rPr>
              <a:t>Jewish Healthcare Foundation</a:t>
            </a:r>
            <a:endParaRPr lang="en-US" sz="2400" dirty="0">
              <a:solidFill>
                <a:srgbClr val="D5628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6B7EBB2-DA27-9DF9-1DDB-C71FD8EE75C4}"/>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391F938D-3AE6-3227-2E5F-7E8B94F17174}"/>
              </a:ext>
            </a:extLst>
          </p:cNvPr>
          <p:cNvSpPr>
            <a:spLocks noGrp="1"/>
          </p:cNvSpPr>
          <p:nvPr>
            <p:ph type="sldNum" sz="quarter" idx="12"/>
          </p:nvPr>
        </p:nvSpPr>
        <p:spPr/>
        <p:txBody>
          <a:bodyPr/>
          <a:lstStyle/>
          <a:p>
            <a:fld id="{E7000212-68E8-4E0F-BB6F-A6238CCAF7D0}" type="slidenum">
              <a:rPr lang="en-US" smtClean="0"/>
              <a:t>6</a:t>
            </a:fld>
            <a:endParaRPr lang="en-US" dirty="0"/>
          </a:p>
        </p:txBody>
      </p:sp>
    </p:spTree>
    <p:extLst>
      <p:ext uri="{BB962C8B-B14F-4D97-AF65-F5344CB8AC3E}">
        <p14:creationId xmlns:p14="http://schemas.microsoft.com/office/powerpoint/2010/main" val="2690041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94861-2503-40AB-8B61-E41284156129}"/>
              </a:ext>
            </a:extLst>
          </p:cNvPr>
          <p:cNvSpPr>
            <a:spLocks noGrp="1"/>
          </p:cNvSpPr>
          <p:nvPr>
            <p:ph type="title"/>
          </p:nvPr>
        </p:nvSpPr>
        <p:spPr/>
        <p:txBody>
          <a:bodyPr/>
          <a:lstStyle/>
          <a:p>
            <a:r>
              <a:rPr lang="en-US" dirty="0"/>
              <a:t>QI Participation Reminder for Q1 2023</a:t>
            </a:r>
          </a:p>
        </p:txBody>
      </p:sp>
      <p:sp>
        <p:nvSpPr>
          <p:cNvPr id="3" name="Content Placeholder 2">
            <a:extLst>
              <a:ext uri="{FF2B5EF4-FFF2-40B4-BE49-F238E27FC236}">
                <a16:creationId xmlns:a16="http://schemas.microsoft.com/office/drawing/2014/main" id="{FA782EF7-D513-40D7-9C4A-D525560E1FF5}"/>
              </a:ext>
            </a:extLst>
          </p:cNvPr>
          <p:cNvSpPr>
            <a:spLocks noGrp="1"/>
          </p:cNvSpPr>
          <p:nvPr>
            <p:ph idx="1"/>
          </p:nvPr>
        </p:nvSpPr>
        <p:spPr>
          <a:xfrm>
            <a:off x="1097280" y="1845734"/>
            <a:ext cx="10058400" cy="4218890"/>
          </a:xfrm>
        </p:spPr>
        <p:txBody>
          <a:bodyPr>
            <a:normAutofit/>
          </a:bodyPr>
          <a:lstStyle/>
          <a:p>
            <a:r>
              <a:rPr lang="en-US" b="1" dirty="0">
                <a:solidFill>
                  <a:srgbClr val="D56283"/>
                </a:solidFill>
              </a:rPr>
              <a:t>Milestone 1: </a:t>
            </a:r>
            <a:r>
              <a:rPr lang="en-US" dirty="0"/>
              <a:t>Attend a Virtual Session </a:t>
            </a:r>
          </a:p>
          <a:p>
            <a:r>
              <a:rPr lang="en-US" b="1" dirty="0">
                <a:solidFill>
                  <a:srgbClr val="D56283"/>
                </a:solidFill>
              </a:rPr>
              <a:t>Milestone 2: </a:t>
            </a:r>
            <a:r>
              <a:rPr lang="en-US" dirty="0"/>
              <a:t>Submit a Quality Improvement (QI) Report Out, showing work related to implementing Key Intervention(s) </a:t>
            </a:r>
            <a:r>
              <a:rPr lang="en-US" b="1" dirty="0">
                <a:solidFill>
                  <a:srgbClr val="1B75BC"/>
                </a:solidFill>
              </a:rPr>
              <a:t>April 30, 2023</a:t>
            </a:r>
            <a:r>
              <a:rPr lang="en-US" dirty="0"/>
              <a:t> </a:t>
            </a:r>
          </a:p>
          <a:p>
            <a:r>
              <a:rPr lang="en-US" b="1" dirty="0">
                <a:solidFill>
                  <a:srgbClr val="D56283"/>
                </a:solidFill>
              </a:rPr>
              <a:t>Milestone 3: </a:t>
            </a:r>
            <a:r>
              <a:rPr lang="en-US" dirty="0"/>
              <a:t>Complete a PA PQC quarterly survey for the initiative </a:t>
            </a:r>
            <a:r>
              <a:rPr lang="en-US" b="1" dirty="0">
                <a:solidFill>
                  <a:srgbClr val="1B75BC"/>
                </a:solidFill>
              </a:rPr>
              <a:t>April 30, 2023</a:t>
            </a:r>
            <a:r>
              <a:rPr lang="en-US" dirty="0"/>
              <a:t> </a:t>
            </a:r>
            <a:endParaRPr lang="en-US" b="1" dirty="0">
              <a:solidFill>
                <a:srgbClr val="1B75BC"/>
              </a:solidFill>
            </a:endParaRPr>
          </a:p>
          <a:p>
            <a:r>
              <a:rPr lang="en-US" b="1" dirty="0">
                <a:solidFill>
                  <a:srgbClr val="D56283"/>
                </a:solidFill>
              </a:rPr>
              <a:t>Milestone 4: </a:t>
            </a:r>
            <a:r>
              <a:rPr lang="en-US" dirty="0"/>
              <a:t>Submit at least one quarter’s worth of aggregated data for a PA PQC process or outcomes measure(s) through Life QI </a:t>
            </a:r>
            <a:r>
              <a:rPr lang="en-US" b="1" dirty="0">
                <a:solidFill>
                  <a:srgbClr val="1B75BC"/>
                </a:solidFill>
              </a:rPr>
              <a:t>April 30, 2023</a:t>
            </a:r>
            <a:r>
              <a:rPr lang="en-US" dirty="0"/>
              <a:t> </a:t>
            </a:r>
          </a:p>
          <a:p>
            <a:r>
              <a:rPr lang="en-US" b="1" dirty="0">
                <a:solidFill>
                  <a:srgbClr val="D56283"/>
                </a:solidFill>
              </a:rPr>
              <a:t>Milestone 5: </a:t>
            </a:r>
            <a:r>
              <a:rPr lang="en-US" dirty="0"/>
              <a:t>Communicate and celebrate your team’s impact! </a:t>
            </a:r>
            <a:r>
              <a:rPr lang="en-US" b="1" dirty="0">
                <a:solidFill>
                  <a:srgbClr val="1B75BC"/>
                </a:solidFill>
              </a:rPr>
              <a:t>April 30, 2023</a:t>
            </a: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D2696F97-0A46-4D91-84A1-3E391F6E3A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2023 JHF, PRHI &amp; WHAMglobal</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B8DD21A-5358-41B6-93D7-4A96CAD7F3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00212-68E8-4E0F-BB6F-A6238CCAF7D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918FBA-91E8-0946-28DD-D1890922AAEB}"/>
              </a:ext>
            </a:extLst>
          </p:cNvPr>
          <p:cNvSpPr txBox="1"/>
          <p:nvPr/>
        </p:nvSpPr>
        <p:spPr>
          <a:xfrm>
            <a:off x="1036320" y="5507033"/>
            <a:ext cx="9722471" cy="369332"/>
          </a:xfrm>
          <a:prstGeom prst="rect">
            <a:avLst/>
          </a:prstGeom>
          <a:noFill/>
        </p:spPr>
        <p:txBody>
          <a:bodyPr wrap="square">
            <a:spAutoFit/>
          </a:bodyPr>
          <a:lstStyle/>
          <a:p>
            <a:r>
              <a:rPr lang="en-US" dirty="0">
                <a:solidFill>
                  <a:srgbClr val="D56283"/>
                </a:solidFill>
              </a:rPr>
              <a:t>https://www.whamglobal.org/pa-pqc-initiatives/criteria-for-quality-improvement-awards</a:t>
            </a:r>
          </a:p>
        </p:txBody>
      </p:sp>
      <p:pic>
        <p:nvPicPr>
          <p:cNvPr id="8" name="Picture 7" descr="Qr code&#10;&#10;Description automatically generated">
            <a:extLst>
              <a:ext uri="{FF2B5EF4-FFF2-40B4-BE49-F238E27FC236}">
                <a16:creationId xmlns:a16="http://schemas.microsoft.com/office/drawing/2014/main" id="{6FD905A5-2F04-1FE9-4324-5B7DCD298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301" y="4811447"/>
            <a:ext cx="1450757" cy="1450757"/>
          </a:xfrm>
          <a:prstGeom prst="rect">
            <a:avLst/>
          </a:prstGeom>
        </p:spPr>
      </p:pic>
    </p:spTree>
    <p:extLst>
      <p:ext uri="{BB962C8B-B14F-4D97-AF65-F5344CB8AC3E}">
        <p14:creationId xmlns:p14="http://schemas.microsoft.com/office/powerpoint/2010/main" val="304472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946EEB-1D7F-E78D-9EDB-CEFB7483DE93}"/>
              </a:ext>
            </a:extLst>
          </p:cNvPr>
          <p:cNvSpPr txBox="1"/>
          <p:nvPr/>
        </p:nvSpPr>
        <p:spPr>
          <a:xfrm>
            <a:off x="3348971" y="5990894"/>
            <a:ext cx="6419147" cy="369332"/>
          </a:xfrm>
          <a:prstGeom prst="rect">
            <a:avLst/>
          </a:prstGeom>
          <a:noFill/>
        </p:spPr>
        <p:txBody>
          <a:bodyPr wrap="square" rtlCol="0">
            <a:spAutoFit/>
          </a:bodyPr>
          <a:lstStyle/>
          <a:p>
            <a:r>
              <a:rPr lang="en-US" dirty="0"/>
              <a:t>Please complete the Annual Enrollment Survey by </a:t>
            </a:r>
            <a:r>
              <a:rPr lang="en-US" b="1" u="sng" dirty="0"/>
              <a:t>March 31</a:t>
            </a:r>
            <a:r>
              <a:rPr lang="en-US" b="1" dirty="0"/>
              <a:t>   </a:t>
            </a:r>
            <a:r>
              <a:rPr lang="en-US" dirty="0">
                <a:sym typeface="Wingdings" panose="05000000000000000000" pitchFamily="2" charset="2"/>
              </a:rPr>
              <a:t></a:t>
            </a:r>
            <a:endParaRPr lang="en-US" dirty="0"/>
          </a:p>
        </p:txBody>
      </p:sp>
      <p:graphicFrame>
        <p:nvGraphicFramePr>
          <p:cNvPr id="6" name="Diagram 5">
            <a:extLst>
              <a:ext uri="{FF2B5EF4-FFF2-40B4-BE49-F238E27FC236}">
                <a16:creationId xmlns:a16="http://schemas.microsoft.com/office/drawing/2014/main" id="{509FD3CB-7824-4988-D34E-FD783E07F52C}"/>
              </a:ext>
            </a:extLst>
          </p:cNvPr>
          <p:cNvGraphicFramePr/>
          <p:nvPr>
            <p:extLst>
              <p:ext uri="{D42A27DB-BD31-4B8C-83A1-F6EECF244321}">
                <p14:modId xmlns:p14="http://schemas.microsoft.com/office/powerpoint/2010/main" val="1134651303"/>
              </p:ext>
            </p:extLst>
          </p:nvPr>
        </p:nvGraphicFramePr>
        <p:xfrm>
          <a:off x="1475168" y="4393672"/>
          <a:ext cx="7627765" cy="1453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Qr code&#10;&#10;Description automatically generated">
            <a:extLst>
              <a:ext uri="{FF2B5EF4-FFF2-40B4-BE49-F238E27FC236}">
                <a16:creationId xmlns:a16="http://schemas.microsoft.com/office/drawing/2014/main" id="{4673D8E9-BD2D-8231-2703-FB5E329861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4517" y="4233673"/>
            <a:ext cx="2077610" cy="2077610"/>
          </a:xfrm>
          <a:prstGeom prst="rect">
            <a:avLst/>
          </a:prstGeom>
        </p:spPr>
      </p:pic>
      <p:sp>
        <p:nvSpPr>
          <p:cNvPr id="2" name="Title 1">
            <a:extLst>
              <a:ext uri="{FF2B5EF4-FFF2-40B4-BE49-F238E27FC236}">
                <a16:creationId xmlns:a16="http://schemas.microsoft.com/office/drawing/2014/main" id="{28F734B2-940E-323F-A13C-FB2DC791DC61}"/>
              </a:ext>
            </a:extLst>
          </p:cNvPr>
          <p:cNvSpPr>
            <a:spLocks noGrp="1"/>
          </p:cNvSpPr>
          <p:nvPr>
            <p:ph type="title"/>
          </p:nvPr>
        </p:nvSpPr>
        <p:spPr/>
        <p:txBody>
          <a:bodyPr/>
          <a:lstStyle/>
          <a:p>
            <a:pPr algn="ctr"/>
            <a:r>
              <a:rPr lang="en-US" dirty="0"/>
              <a:t>2023 Theme: Continuum of Care</a:t>
            </a:r>
          </a:p>
        </p:txBody>
      </p:sp>
      <p:sp>
        <p:nvSpPr>
          <p:cNvPr id="4" name="Footer Placeholder 3">
            <a:extLst>
              <a:ext uri="{FF2B5EF4-FFF2-40B4-BE49-F238E27FC236}">
                <a16:creationId xmlns:a16="http://schemas.microsoft.com/office/drawing/2014/main" id="{402DF971-9804-0F7D-5BDC-201DFDEC5423}"/>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8DE0BE9A-669E-B3BA-9603-2E58F022D905}"/>
              </a:ext>
            </a:extLst>
          </p:cNvPr>
          <p:cNvSpPr>
            <a:spLocks noGrp="1"/>
          </p:cNvSpPr>
          <p:nvPr>
            <p:ph type="sldNum" sz="quarter" idx="12"/>
          </p:nvPr>
        </p:nvSpPr>
        <p:spPr/>
        <p:txBody>
          <a:bodyPr/>
          <a:lstStyle/>
          <a:p>
            <a:fld id="{E7000212-68E8-4E0F-BB6F-A6238CCAF7D0}" type="slidenum">
              <a:rPr lang="en-US" smtClean="0"/>
              <a:t>61</a:t>
            </a:fld>
            <a:endParaRPr lang="en-US" dirty="0"/>
          </a:p>
        </p:txBody>
      </p:sp>
      <p:pic>
        <p:nvPicPr>
          <p:cNvPr id="10" name="Content Placeholder 9" descr="Woman with solid fill">
            <a:extLst>
              <a:ext uri="{FF2B5EF4-FFF2-40B4-BE49-F238E27FC236}">
                <a16:creationId xmlns:a16="http://schemas.microsoft.com/office/drawing/2014/main" id="{1E628CE0-8E98-99C3-D796-E580C023D58F}"/>
              </a:ext>
            </a:extLst>
          </p:cNvPr>
          <p:cNvPicPr>
            <a:picLocks noGrp="1" noChangeAspect="1"/>
          </p:cNvPicPr>
          <p:nvPr>
            <p:ph idx="1"/>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07437" y="1902990"/>
            <a:ext cx="2330684" cy="2330684"/>
          </a:xfrm>
        </p:spPr>
      </p:pic>
      <p:pic>
        <p:nvPicPr>
          <p:cNvPr id="12" name="Graphic 11" descr="Pregnant lady with solid fill">
            <a:extLst>
              <a:ext uri="{FF2B5EF4-FFF2-40B4-BE49-F238E27FC236}">
                <a16:creationId xmlns:a16="http://schemas.microsoft.com/office/drawing/2014/main" id="{ACDA92D7-D75A-BD3A-232C-AB410B89C8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09941" y="1902989"/>
            <a:ext cx="2330684" cy="2330684"/>
          </a:xfrm>
          <a:prstGeom prst="rect">
            <a:avLst/>
          </a:prstGeom>
        </p:spPr>
      </p:pic>
      <p:pic>
        <p:nvPicPr>
          <p:cNvPr id="14" name="Graphic 13" descr="Woman with baby with solid fill">
            <a:extLst>
              <a:ext uri="{FF2B5EF4-FFF2-40B4-BE49-F238E27FC236}">
                <a16:creationId xmlns:a16="http://schemas.microsoft.com/office/drawing/2014/main" id="{A62842A0-F77B-89B1-1FB5-E91EBB33FF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12446" y="1902989"/>
            <a:ext cx="2330684" cy="2330684"/>
          </a:xfrm>
          <a:prstGeom prst="rect">
            <a:avLst/>
          </a:prstGeom>
        </p:spPr>
      </p:pic>
    </p:spTree>
    <p:extLst>
      <p:ext uri="{BB962C8B-B14F-4D97-AF65-F5344CB8AC3E}">
        <p14:creationId xmlns:p14="http://schemas.microsoft.com/office/powerpoint/2010/main" val="3933966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B876-C9AF-4721-A8FC-F21F39D3DBD7}"/>
              </a:ext>
            </a:extLst>
          </p:cNvPr>
          <p:cNvSpPr>
            <a:spLocks noGrp="1"/>
          </p:cNvSpPr>
          <p:nvPr>
            <p:ph type="title"/>
          </p:nvPr>
        </p:nvSpPr>
        <p:spPr/>
        <p:txBody>
          <a:bodyPr/>
          <a:lstStyle/>
          <a:p>
            <a:r>
              <a:rPr lang="en-US" dirty="0"/>
              <a:t>Upcoming Learning Opportunities</a:t>
            </a:r>
          </a:p>
        </p:txBody>
      </p:sp>
      <p:sp>
        <p:nvSpPr>
          <p:cNvPr id="3" name="Content Placeholder 2">
            <a:extLst>
              <a:ext uri="{FF2B5EF4-FFF2-40B4-BE49-F238E27FC236}">
                <a16:creationId xmlns:a16="http://schemas.microsoft.com/office/drawing/2014/main" id="{9CE01BA0-2624-400C-955C-1956F1E49DAC}"/>
              </a:ext>
            </a:extLst>
          </p:cNvPr>
          <p:cNvSpPr>
            <a:spLocks noGrp="1"/>
          </p:cNvSpPr>
          <p:nvPr>
            <p:ph sz="half" idx="1"/>
          </p:nvPr>
        </p:nvSpPr>
        <p:spPr>
          <a:xfrm>
            <a:off x="1217305" y="2139668"/>
            <a:ext cx="4937760" cy="4023360"/>
          </a:xfrm>
        </p:spPr>
        <p:txBody>
          <a:bodyPr>
            <a:normAutofit/>
          </a:bodyPr>
          <a:lstStyle/>
          <a:p>
            <a:r>
              <a:rPr lang="en-US" b="1" dirty="0">
                <a:solidFill>
                  <a:srgbClr val="1B75BC"/>
                </a:solidFill>
              </a:rPr>
              <a:t>Annual Meeting</a:t>
            </a:r>
          </a:p>
          <a:p>
            <a:pPr marL="342900" indent="-342900">
              <a:buClr>
                <a:srgbClr val="D56283"/>
              </a:buClr>
              <a:buFont typeface="Wingdings" panose="05000000000000000000" pitchFamily="2" charset="2"/>
              <a:buChar char="§"/>
            </a:pPr>
            <a:r>
              <a:rPr lang="en-US" dirty="0"/>
              <a:t>May 4, 8:30 a.m. to 4:30 p.m.</a:t>
            </a:r>
          </a:p>
          <a:p>
            <a:pPr marL="342900" indent="-342900">
              <a:buClr>
                <a:srgbClr val="D56283"/>
              </a:buClr>
              <a:buFont typeface="Wingdings" panose="05000000000000000000" pitchFamily="2" charset="2"/>
              <a:buChar char="§"/>
            </a:pPr>
            <a:r>
              <a:rPr lang="en-US" dirty="0"/>
              <a:t>In-person only!</a:t>
            </a:r>
          </a:p>
          <a:p>
            <a:pPr marL="342900" indent="-342900">
              <a:buFont typeface="Wingdings" panose="05000000000000000000" pitchFamily="2" charset="2"/>
              <a:buChar char="§"/>
            </a:pPr>
            <a:endParaRPr lang="en-US" dirty="0"/>
          </a:p>
          <a:p>
            <a:endParaRPr lang="en-US" dirty="0"/>
          </a:p>
        </p:txBody>
      </p:sp>
      <p:sp>
        <p:nvSpPr>
          <p:cNvPr id="6" name="Content Placeholder 5">
            <a:extLst>
              <a:ext uri="{FF2B5EF4-FFF2-40B4-BE49-F238E27FC236}">
                <a16:creationId xmlns:a16="http://schemas.microsoft.com/office/drawing/2014/main" id="{DB56A2B9-36BF-B289-5A70-B6EA7D2283AB}"/>
              </a:ext>
            </a:extLst>
          </p:cNvPr>
          <p:cNvSpPr>
            <a:spLocks noGrp="1"/>
          </p:cNvSpPr>
          <p:nvPr>
            <p:ph sz="half" idx="2"/>
          </p:nvPr>
        </p:nvSpPr>
        <p:spPr>
          <a:xfrm>
            <a:off x="6268617" y="2139668"/>
            <a:ext cx="5238974" cy="4023360"/>
          </a:xfrm>
        </p:spPr>
        <p:txBody>
          <a:bodyPr/>
          <a:lstStyle/>
          <a:p>
            <a:pPr>
              <a:buClr>
                <a:srgbClr val="D76989"/>
              </a:buClr>
            </a:pPr>
            <a:r>
              <a:rPr lang="en-US" b="1" dirty="0">
                <a:solidFill>
                  <a:srgbClr val="1B75BC"/>
                </a:solidFill>
              </a:rPr>
              <a:t>Speak Up! Training </a:t>
            </a:r>
            <a:r>
              <a:rPr lang="en-US" dirty="0">
                <a:solidFill>
                  <a:schemeClr val="tx1"/>
                </a:solidFill>
              </a:rPr>
              <a:t>– </a:t>
            </a:r>
            <a:r>
              <a:rPr lang="en-US" dirty="0"/>
              <a:t>March 23 &amp; 30</a:t>
            </a:r>
          </a:p>
          <a:p>
            <a:pPr>
              <a:buClr>
                <a:srgbClr val="D76989"/>
              </a:buClr>
            </a:pPr>
            <a:r>
              <a:rPr lang="en-US" b="1" dirty="0">
                <a:solidFill>
                  <a:srgbClr val="1B75BC"/>
                </a:solidFill>
              </a:rPr>
              <a:t>NAS Symposium </a:t>
            </a:r>
            <a:r>
              <a:rPr lang="en-US" dirty="0"/>
              <a:t>presented by Mercer County Children &amp; Youth, Sharon, PA – May 19</a:t>
            </a:r>
          </a:p>
          <a:p>
            <a:endParaRPr lang="en-US" dirty="0"/>
          </a:p>
        </p:txBody>
      </p:sp>
      <p:sp>
        <p:nvSpPr>
          <p:cNvPr id="4" name="Footer Placeholder 3">
            <a:extLst>
              <a:ext uri="{FF2B5EF4-FFF2-40B4-BE49-F238E27FC236}">
                <a16:creationId xmlns:a16="http://schemas.microsoft.com/office/drawing/2014/main" id="{423BA71E-01C1-4D85-9FBA-E64DB4C2C40A}"/>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164925DB-C341-41EF-9D88-6047CFBCB743}"/>
              </a:ext>
            </a:extLst>
          </p:cNvPr>
          <p:cNvSpPr>
            <a:spLocks noGrp="1"/>
          </p:cNvSpPr>
          <p:nvPr>
            <p:ph type="sldNum" sz="quarter" idx="12"/>
          </p:nvPr>
        </p:nvSpPr>
        <p:spPr/>
        <p:txBody>
          <a:bodyPr/>
          <a:lstStyle/>
          <a:p>
            <a:fld id="{2281C712-4BC0-466F-B068-BB0103D14F46}" type="slidenum">
              <a:rPr lang="en-US" smtClean="0"/>
              <a:t>62</a:t>
            </a:fld>
            <a:endParaRPr lang="en-US" dirty="0"/>
          </a:p>
        </p:txBody>
      </p:sp>
      <p:sp>
        <p:nvSpPr>
          <p:cNvPr id="7" name="TextBox 6">
            <a:extLst>
              <a:ext uri="{FF2B5EF4-FFF2-40B4-BE49-F238E27FC236}">
                <a16:creationId xmlns:a16="http://schemas.microsoft.com/office/drawing/2014/main" id="{4E21B7FB-FF0D-4371-9ADF-B35461741E62}"/>
              </a:ext>
            </a:extLst>
          </p:cNvPr>
          <p:cNvSpPr txBox="1"/>
          <p:nvPr/>
        </p:nvSpPr>
        <p:spPr>
          <a:xfrm>
            <a:off x="811837" y="5499762"/>
            <a:ext cx="4567883" cy="646331"/>
          </a:xfrm>
          <a:prstGeom prst="rect">
            <a:avLst/>
          </a:prstGeom>
          <a:noFill/>
        </p:spPr>
        <p:txBody>
          <a:bodyPr wrap="square">
            <a:spAutoFit/>
          </a:bodyPr>
          <a:lstStyle/>
          <a:p>
            <a:pPr algn="r"/>
            <a:r>
              <a:rPr lang="en-US" dirty="0">
                <a:solidFill>
                  <a:srgbClr val="D56283"/>
                </a:solidFill>
              </a:rPr>
              <a:t>https://www.whamglobal.org/member-content/register-for-sessions</a:t>
            </a:r>
          </a:p>
        </p:txBody>
      </p:sp>
      <p:pic>
        <p:nvPicPr>
          <p:cNvPr id="8" name="Picture 7" descr="Qr code&#10;&#10;Description automatically generated">
            <a:extLst>
              <a:ext uri="{FF2B5EF4-FFF2-40B4-BE49-F238E27FC236}">
                <a16:creationId xmlns:a16="http://schemas.microsoft.com/office/drawing/2014/main" id="{CDF6F23A-627F-E0B9-A1DC-551D70A2F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344" y="4126804"/>
            <a:ext cx="1450757" cy="1450757"/>
          </a:xfrm>
          <a:prstGeom prst="rect">
            <a:avLst/>
          </a:prstGeom>
        </p:spPr>
      </p:pic>
      <p:pic>
        <p:nvPicPr>
          <p:cNvPr id="9" name="Picture 8" descr="Qr code&#10;&#10;Description automatically generated">
            <a:extLst>
              <a:ext uri="{FF2B5EF4-FFF2-40B4-BE49-F238E27FC236}">
                <a16:creationId xmlns:a16="http://schemas.microsoft.com/office/drawing/2014/main" id="{21E04392-8145-03FA-9A4F-E0B7B7CB9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3346" y="4178894"/>
            <a:ext cx="1504667" cy="1504667"/>
          </a:xfrm>
          <a:prstGeom prst="rect">
            <a:avLst/>
          </a:prstGeom>
        </p:spPr>
      </p:pic>
      <p:sp>
        <p:nvSpPr>
          <p:cNvPr id="10" name="TextBox 9">
            <a:extLst>
              <a:ext uri="{FF2B5EF4-FFF2-40B4-BE49-F238E27FC236}">
                <a16:creationId xmlns:a16="http://schemas.microsoft.com/office/drawing/2014/main" id="{540FAF70-2D43-1DE2-16F2-53ED1D3FE842}"/>
              </a:ext>
            </a:extLst>
          </p:cNvPr>
          <p:cNvSpPr txBox="1"/>
          <p:nvPr/>
        </p:nvSpPr>
        <p:spPr>
          <a:xfrm>
            <a:off x="7885343" y="5577561"/>
            <a:ext cx="4108537"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D56283"/>
                </a:solidFill>
                <a:effectLst/>
                <a:uLnTx/>
                <a:uFillTx/>
                <a:latin typeface="Calibri" panose="020F0502020204030204"/>
                <a:ea typeface="+mn-ea"/>
                <a:cs typeface="+mn-cs"/>
              </a:rPr>
              <a:t>https://www.whamglobal.org/member-content/additional-events</a:t>
            </a:r>
          </a:p>
        </p:txBody>
      </p:sp>
    </p:spTree>
    <p:extLst>
      <p:ext uri="{BB962C8B-B14F-4D97-AF65-F5344CB8AC3E}">
        <p14:creationId xmlns:p14="http://schemas.microsoft.com/office/powerpoint/2010/main" val="2120837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r code&#10;&#10;Description automatically generated">
            <a:extLst>
              <a:ext uri="{FF2B5EF4-FFF2-40B4-BE49-F238E27FC236}">
                <a16:creationId xmlns:a16="http://schemas.microsoft.com/office/drawing/2014/main" id="{55624266-A89F-6FA7-ECF1-1DBAF8A3E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633" y="3657537"/>
            <a:ext cx="2424125" cy="2424125"/>
          </a:xfrm>
          <a:prstGeom prst="rect">
            <a:avLst/>
          </a:prstGeom>
        </p:spPr>
      </p:pic>
      <p:sp>
        <p:nvSpPr>
          <p:cNvPr id="3" name="Content Placeholder 2"/>
          <p:cNvSpPr>
            <a:spLocks noGrp="1"/>
          </p:cNvSpPr>
          <p:nvPr>
            <p:ph idx="1"/>
          </p:nvPr>
        </p:nvSpPr>
        <p:spPr>
          <a:xfrm>
            <a:off x="779928" y="1845733"/>
            <a:ext cx="8537692" cy="4420595"/>
          </a:xfrm>
        </p:spPr>
        <p:txBody>
          <a:bodyPr>
            <a:noAutofit/>
          </a:bodyPr>
          <a:lstStyle/>
          <a:p>
            <a:pPr marL="514350" indent="-514350">
              <a:buFont typeface="+mj-lt"/>
              <a:buAutoNum type="arabicPeriod"/>
            </a:pPr>
            <a:r>
              <a:rPr lang="en-US" sz="2800" b="1" i="1" u="sng" dirty="0">
                <a:solidFill>
                  <a:srgbClr val="1B75BC"/>
                </a:solidFill>
              </a:rPr>
              <a:t>PLEASE</a:t>
            </a:r>
            <a:r>
              <a:rPr lang="en-US" sz="2800" dirty="0">
                <a:solidFill>
                  <a:srgbClr val="1B75BC"/>
                </a:solidFill>
              </a:rPr>
              <a:t> </a:t>
            </a:r>
            <a:r>
              <a:rPr lang="en-US" sz="2800" dirty="0">
                <a:solidFill>
                  <a:schemeClr val="tx1"/>
                </a:solidFill>
              </a:rPr>
              <a:t>complete the electronic evaluations by </a:t>
            </a:r>
            <a:r>
              <a:rPr lang="en-US" sz="2800" u="sng" dirty="0">
                <a:solidFill>
                  <a:schemeClr val="tx1"/>
                </a:solidFill>
              </a:rPr>
              <a:t>Thursday, March 23rd </a:t>
            </a:r>
          </a:p>
          <a:p>
            <a:pPr marL="514350" indent="-514350">
              <a:buFont typeface="+mj-lt"/>
              <a:buAutoNum type="arabicPeriod"/>
            </a:pPr>
            <a:r>
              <a:rPr lang="en-US" sz="2800" dirty="0">
                <a:solidFill>
                  <a:schemeClr val="tx1"/>
                </a:solidFill>
              </a:rPr>
              <a:t>Please indicate on the evaluation which CEUs you are requesting: CME, CNE or Social Worker credits.  </a:t>
            </a:r>
          </a:p>
          <a:p>
            <a:pPr marL="514350" indent="-514350">
              <a:buFont typeface="+mj-lt"/>
              <a:buAutoNum type="arabicPeriod"/>
            </a:pPr>
            <a:r>
              <a:rPr lang="en-US" sz="2800" dirty="0">
                <a:solidFill>
                  <a:schemeClr val="tx1"/>
                </a:solidFill>
              </a:rPr>
              <a:t>The UPMC Center for Continuing Education will follow up with you, via email, after Thursday, March 23rd notify you about how you can claim your credits.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7A03E-C790-4462-A76B-258E5BF5C3E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a:xfrm>
            <a:off x="1066800" y="244550"/>
            <a:ext cx="10058400" cy="1407726"/>
          </a:xfrm>
        </p:spPr>
        <p:txBody>
          <a:bodyPr/>
          <a:lstStyle/>
          <a:p>
            <a:r>
              <a:rPr lang="en-US" dirty="0"/>
              <a:t>Credentialing Guidelines:</a:t>
            </a:r>
          </a:p>
        </p:txBody>
      </p:sp>
      <p:sp>
        <p:nvSpPr>
          <p:cNvPr id="7" name="Footer Placeholder 1"/>
          <p:cNvSpPr>
            <a:spLocks noGrp="1"/>
          </p:cNvSpPr>
          <p:nvPr>
            <p:ph type="ftr" sz="quarter" idx="11"/>
          </p:nvPr>
        </p:nvSpPr>
        <p:spPr>
          <a:xfrm>
            <a:off x="3686185" y="6459785"/>
            <a:ext cx="482280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2023 JHF, PRHI &amp; WHAMglobal</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A485A30-BDBB-E214-7CB8-FE4155C3B28F}"/>
              </a:ext>
            </a:extLst>
          </p:cNvPr>
          <p:cNvSpPr txBox="1"/>
          <p:nvPr/>
        </p:nvSpPr>
        <p:spPr>
          <a:xfrm>
            <a:off x="7658158" y="5896996"/>
            <a:ext cx="4484600" cy="369332"/>
          </a:xfrm>
          <a:prstGeom prst="rect">
            <a:avLst/>
          </a:prstGeom>
          <a:noFill/>
        </p:spPr>
        <p:txBody>
          <a:bodyPr wrap="square">
            <a:spAutoFit/>
          </a:bodyPr>
          <a:lstStyle/>
          <a:p>
            <a:r>
              <a:rPr lang="en-US" dirty="0"/>
              <a:t>https://www.surveymonkey.com/r/98WCBB6</a:t>
            </a:r>
          </a:p>
        </p:txBody>
      </p:sp>
    </p:spTree>
    <p:extLst>
      <p:ext uri="{BB962C8B-B14F-4D97-AF65-F5344CB8AC3E}">
        <p14:creationId xmlns:p14="http://schemas.microsoft.com/office/powerpoint/2010/main" val="1692045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6527506-688B-314F-C567-2CEDADB910A6}"/>
              </a:ext>
            </a:extLst>
          </p:cNvPr>
          <p:cNvSpPr>
            <a:spLocks noGrp="1"/>
          </p:cNvSpPr>
          <p:nvPr>
            <p:ph type="ftr" sz="quarter" idx="11"/>
          </p:nvPr>
        </p:nvSpPr>
        <p:spPr/>
        <p:txBody>
          <a:bodyPr/>
          <a:lstStyle/>
          <a:p>
            <a:r>
              <a:rPr lang="en-US"/>
              <a:t>© 2023 JHF, PRHI &amp; WHAMglobal</a:t>
            </a:r>
            <a:endParaRPr lang="en-US" dirty="0"/>
          </a:p>
        </p:txBody>
      </p:sp>
      <p:sp>
        <p:nvSpPr>
          <p:cNvPr id="8" name="Slide Number Placeholder 7">
            <a:extLst>
              <a:ext uri="{FF2B5EF4-FFF2-40B4-BE49-F238E27FC236}">
                <a16:creationId xmlns:a16="http://schemas.microsoft.com/office/drawing/2014/main" id="{5CA6D60F-FFA9-4646-7738-2E07457196AE}"/>
              </a:ext>
            </a:extLst>
          </p:cNvPr>
          <p:cNvSpPr>
            <a:spLocks noGrp="1"/>
          </p:cNvSpPr>
          <p:nvPr>
            <p:ph type="sldNum" sz="quarter" idx="12"/>
          </p:nvPr>
        </p:nvSpPr>
        <p:spPr/>
        <p:txBody>
          <a:bodyPr/>
          <a:lstStyle/>
          <a:p>
            <a:fld id="{E7000212-68E8-4E0F-BB6F-A6238CCAF7D0}" type="slidenum">
              <a:rPr lang="en-US" smtClean="0"/>
              <a:t>7</a:t>
            </a:fld>
            <a:endParaRPr lang="en-US" dirty="0"/>
          </a:p>
        </p:txBody>
      </p:sp>
      <p:sp>
        <p:nvSpPr>
          <p:cNvPr id="9" name="Title 8">
            <a:extLst>
              <a:ext uri="{FF2B5EF4-FFF2-40B4-BE49-F238E27FC236}">
                <a16:creationId xmlns:a16="http://schemas.microsoft.com/office/drawing/2014/main" id="{3BEDEC0F-5816-CC23-403C-4B7893B67172}"/>
              </a:ext>
            </a:extLst>
          </p:cNvPr>
          <p:cNvSpPr>
            <a:spLocks noGrp="1"/>
          </p:cNvSpPr>
          <p:nvPr>
            <p:ph type="title" idx="4294967295"/>
          </p:nvPr>
        </p:nvSpPr>
        <p:spPr>
          <a:xfrm>
            <a:off x="1211499" y="273834"/>
            <a:ext cx="4949371" cy="851354"/>
          </a:xfrm>
        </p:spPr>
        <p:txBody>
          <a:bodyPr/>
          <a:lstStyle/>
          <a:p>
            <a:r>
              <a:rPr lang="en-US" dirty="0"/>
              <a:t>SEN Goals &amp; Plans</a:t>
            </a:r>
          </a:p>
        </p:txBody>
      </p:sp>
      <p:sp>
        <p:nvSpPr>
          <p:cNvPr id="10" name="Content Placeholder 9">
            <a:extLst>
              <a:ext uri="{FF2B5EF4-FFF2-40B4-BE49-F238E27FC236}">
                <a16:creationId xmlns:a16="http://schemas.microsoft.com/office/drawing/2014/main" id="{44F99403-4415-34E6-16CE-2F07088E450E}"/>
              </a:ext>
            </a:extLst>
          </p:cNvPr>
          <p:cNvSpPr>
            <a:spLocks noGrp="1"/>
          </p:cNvSpPr>
          <p:nvPr>
            <p:ph idx="4294967295"/>
          </p:nvPr>
        </p:nvSpPr>
        <p:spPr>
          <a:xfrm>
            <a:off x="1066800" y="1125188"/>
            <a:ext cx="10058400" cy="5086926"/>
          </a:xfrm>
        </p:spPr>
        <p:txBody>
          <a:bodyPr>
            <a:noAutofit/>
          </a:bodyPr>
          <a:lstStyle/>
          <a:p>
            <a:pPr algn="just">
              <a:lnSpc>
                <a:spcPct val="107000"/>
              </a:lnSpc>
              <a:spcBef>
                <a:spcPts val="0"/>
              </a:spcBef>
              <a:spcAft>
                <a:spcPts val="0"/>
              </a:spcAft>
              <a:buClr>
                <a:srgbClr val="D56283"/>
              </a:buClr>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Increase the percent of newborn care teams </a:t>
            </a:r>
            <a:r>
              <a:rPr lang="en-US" b="1" i="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educated on post-discharge services</a:t>
            </a:r>
            <a:r>
              <a:rPr lang="en-US"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from </a:t>
            </a:r>
            <a:r>
              <a:rPr lang="en-US" b="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70% to 80% </a:t>
            </a:r>
            <a:r>
              <a:rPr lang="en-US" dirty="0">
                <a:effectLst/>
                <a:latin typeface="Calibri" panose="020F0502020204030204" pitchFamily="34" charset="0"/>
                <a:ea typeface="Calibri" panose="020F0502020204030204" pitchFamily="34" charset="0"/>
                <a:cs typeface="Calibri" panose="020F0502020204030204" pitchFamily="34" charset="0"/>
              </a:rPr>
              <a:t>of participating hospitals</a:t>
            </a:r>
          </a:p>
          <a:p>
            <a:pPr marL="0" indent="0" algn="just">
              <a:lnSpc>
                <a:spcPct val="107000"/>
              </a:lnSpc>
              <a:spcBef>
                <a:spcPts val="0"/>
              </a:spcBef>
              <a:spcAft>
                <a:spcPts val="0"/>
              </a:spcAft>
              <a:buClr>
                <a:srgbClr val="D56283"/>
              </a:buClr>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buClr>
                <a:srgbClr val="D56283"/>
              </a:buClr>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Increase the percent of newborn care teams </a:t>
            </a:r>
            <a:r>
              <a:rPr lang="en-US" b="1" i="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educated on the criteria for Plans of Safe Care</a:t>
            </a:r>
            <a:r>
              <a:rPr lang="en-US"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from </a:t>
            </a:r>
            <a:r>
              <a:rPr lang="en-US" b="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70% to 80% </a:t>
            </a:r>
            <a:r>
              <a:rPr lang="en-US" dirty="0">
                <a:effectLst/>
                <a:latin typeface="Calibri" panose="020F0502020204030204" pitchFamily="34" charset="0"/>
                <a:ea typeface="Calibri" panose="020F0502020204030204" pitchFamily="34" charset="0"/>
                <a:cs typeface="Calibri" panose="020F0502020204030204" pitchFamily="34" charset="0"/>
              </a:rPr>
              <a:t>of participating hospitals</a:t>
            </a:r>
          </a:p>
          <a:p>
            <a:pPr marL="0" indent="0" algn="just">
              <a:lnSpc>
                <a:spcPct val="107000"/>
              </a:lnSpc>
              <a:spcBef>
                <a:spcPts val="0"/>
              </a:spcBef>
              <a:spcAft>
                <a:spcPts val="0"/>
              </a:spcAft>
              <a:buClr>
                <a:srgbClr val="D56283"/>
              </a:buClr>
              <a:buNone/>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Bef>
                <a:spcPts val="0"/>
              </a:spcBef>
              <a:spcAft>
                <a:spcPts val="0"/>
              </a:spcAft>
              <a:buClr>
                <a:srgbClr val="D56283"/>
              </a:buClr>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Maintain at least </a:t>
            </a:r>
            <a:r>
              <a:rPr lang="en-US" b="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75%</a:t>
            </a:r>
            <a:r>
              <a:rPr lang="en-US" b="1" dirty="0">
                <a:solidFill>
                  <a:srgbClr val="1B75BC"/>
                </a:solidFill>
                <a:effectLst/>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of newborns with NAS </a:t>
            </a:r>
            <a:r>
              <a:rPr lang="en-US" dirty="0">
                <a:latin typeface="Calibri" panose="020F0502020204030204" pitchFamily="34" charset="0"/>
                <a:ea typeface="Calibri" panose="020F0502020204030204" pitchFamily="34" charset="0"/>
                <a:cs typeface="Calibri" panose="020F0502020204030204" pitchFamily="34" charset="0"/>
              </a:rPr>
              <a:t>receiving</a:t>
            </a:r>
            <a:r>
              <a:rPr lang="en-US" dirty="0">
                <a:solidFill>
                  <a:srgbClr val="1B75BC"/>
                </a:solidFill>
                <a:latin typeface="Calibri" panose="020F0502020204030204" pitchFamily="34" charset="0"/>
                <a:ea typeface="Calibri" panose="020F0502020204030204" pitchFamily="34" charset="0"/>
                <a:cs typeface="Calibri" panose="020F0502020204030204" pitchFamily="34" charset="0"/>
              </a:rPr>
              <a:t> </a:t>
            </a:r>
            <a:r>
              <a:rPr lang="en-US" b="1" i="1" dirty="0">
                <a:solidFill>
                  <a:srgbClr val="D56283"/>
                </a:solidFill>
                <a:effectLst/>
                <a:latin typeface="Calibri" panose="020F0502020204030204" pitchFamily="34" charset="0"/>
                <a:ea typeface="Calibri" panose="020F0502020204030204" pitchFamily="34" charset="0"/>
                <a:cs typeface="Calibri" panose="020F0502020204030204" pitchFamily="34" charset="0"/>
              </a:rPr>
              <a:t>non-pharmacotherapy bundled treatments</a:t>
            </a:r>
            <a:r>
              <a:rPr lang="en-US" dirty="0">
                <a:effectLst/>
                <a:latin typeface="Calibri" panose="020F0502020204030204" pitchFamily="34" charset="0"/>
                <a:ea typeface="Calibri" panose="020F0502020204030204" pitchFamily="34" charset="0"/>
                <a:cs typeface="Calibri" panose="020F0502020204030204" pitchFamily="34" charset="0"/>
              </a:rPr>
              <a:t> (impacting at least 350 newborns per year)</a:t>
            </a:r>
          </a:p>
          <a:p>
            <a:pPr marL="0" indent="0" algn="just">
              <a:lnSpc>
                <a:spcPct val="107000"/>
              </a:lnSpc>
              <a:spcBef>
                <a:spcPts val="0"/>
              </a:spcBef>
              <a:spcAft>
                <a:spcPts val="0"/>
              </a:spcAft>
              <a:buClr>
                <a:srgbClr val="D56283"/>
              </a:buClr>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buClr>
                <a:srgbClr val="D56283"/>
              </a:buClr>
              <a:buFont typeface="Arial" panose="020B0604020202020204" pitchFamily="34" charset="0"/>
              <a:buChar char="•"/>
            </a:pPr>
            <a:r>
              <a:rPr lang="en-US"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Increase the percent of newborns with NAS who were </a:t>
            </a:r>
            <a:r>
              <a:rPr lang="en-US" b="1" i="1" dirty="0">
                <a:solidFill>
                  <a:srgbClr val="D5628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referred to appropriate follow-up services</a:t>
            </a:r>
            <a:r>
              <a:rPr lang="en-US" b="1" i="1" dirty="0">
                <a:solidFill>
                  <a:srgbClr val="1B75BC"/>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discharge from </a:t>
            </a:r>
            <a:r>
              <a:rPr lang="en-US" b="1" dirty="0">
                <a:solidFill>
                  <a:srgbClr val="D5628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85% to 95% </a:t>
            </a:r>
            <a:r>
              <a:rPr lang="en-US"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(impacting at least 350 newborns per year)</a:t>
            </a:r>
          </a:p>
          <a:p>
            <a:pPr algn="just">
              <a:lnSpc>
                <a:spcPct val="107000"/>
              </a:lnSpc>
              <a:spcBef>
                <a:spcPts val="0"/>
              </a:spcBef>
              <a:spcAft>
                <a:spcPts val="0"/>
              </a:spcAft>
              <a:buClr>
                <a:srgbClr val="D56283"/>
              </a:buClr>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Bef>
                <a:spcPts val="0"/>
              </a:spcBef>
              <a:spcAft>
                <a:spcPts val="0"/>
              </a:spcAft>
              <a:buClr>
                <a:srgbClr val="D56283"/>
              </a:buClr>
              <a:buFont typeface="Arial" panose="020B0604020202020204" pitchFamily="34" charset="0"/>
              <a:buChar char="•"/>
            </a:pPr>
            <a:r>
              <a:rPr lang="en-US"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Increase the percent of hospitals with a </a:t>
            </a:r>
            <a:r>
              <a:rPr lang="en-US" b="1" i="1" dirty="0">
                <a:solidFill>
                  <a:srgbClr val="D5628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protocol to close the loop </a:t>
            </a:r>
            <a:r>
              <a:rPr lang="en-US"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on the referral status with the post-discharge services and supports from </a:t>
            </a:r>
            <a:r>
              <a:rPr lang="en-US" b="1" dirty="0">
                <a:solidFill>
                  <a:srgbClr val="D5628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30% to 50%</a:t>
            </a:r>
          </a:p>
        </p:txBody>
      </p:sp>
    </p:spTree>
    <p:extLst>
      <p:ext uri="{BB962C8B-B14F-4D97-AF65-F5344CB8AC3E}">
        <p14:creationId xmlns:p14="http://schemas.microsoft.com/office/powerpoint/2010/main" val="233962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80A319-F684-0FB4-209D-066AA8DF8E28}"/>
              </a:ext>
            </a:extLst>
          </p:cNvPr>
          <p:cNvSpPr>
            <a:spLocks noGrp="1"/>
          </p:cNvSpPr>
          <p:nvPr>
            <p:ph type="title"/>
          </p:nvPr>
        </p:nvSpPr>
        <p:spPr/>
        <p:txBody>
          <a:bodyPr>
            <a:normAutofit/>
          </a:bodyPr>
          <a:lstStyle/>
          <a:p>
            <a:r>
              <a:rPr lang="en-US" sz="4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Substance Exposed Newborn (SEN): Driver Diagram</a:t>
            </a:r>
            <a:endParaRPr lang="en-US" dirty="0"/>
          </a:p>
        </p:txBody>
      </p:sp>
      <p:sp>
        <p:nvSpPr>
          <p:cNvPr id="7" name="Content Placeholder 6">
            <a:extLst>
              <a:ext uri="{FF2B5EF4-FFF2-40B4-BE49-F238E27FC236}">
                <a16:creationId xmlns:a16="http://schemas.microsoft.com/office/drawing/2014/main" id="{15F50822-6D25-5849-8199-58177EAFCF25}"/>
              </a:ext>
            </a:extLst>
          </p:cNvPr>
          <p:cNvSpPr>
            <a:spLocks noGrp="1"/>
          </p:cNvSpPr>
          <p:nvPr>
            <p:ph idx="1"/>
          </p:nvPr>
        </p:nvSpPr>
        <p:spPr/>
        <p:txBody>
          <a:bodyPr/>
          <a:lstStyle/>
          <a:p>
            <a:pPr marL="171450" marR="0" indent="-171450">
              <a:lnSpc>
                <a:spcPct val="115000"/>
              </a:lnSpc>
              <a:spcBef>
                <a:spcPts val="0"/>
              </a:spcBef>
              <a:spcAft>
                <a:spcPts val="0"/>
              </a:spcAft>
              <a:tabLst>
                <a:tab pos="171450" algn="l"/>
              </a:tabLst>
            </a:pPr>
            <a:r>
              <a:rPr lang="en-US" sz="1400" b="1" dirty="0">
                <a:effectLst/>
                <a:latin typeface="Calibri" panose="020F0502020204030204" pitchFamily="34" charset="0"/>
                <a:ea typeface="Calibri" panose="020F0502020204030204" pitchFamily="34" charset="0"/>
                <a:cs typeface="Calibri" panose="020F0502020204030204" pitchFamily="34" charset="0"/>
              </a:rPr>
              <a:t>Aims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eaLnBrk="0" fontAlgn="base" hangingPunct="0">
              <a:lnSpc>
                <a:spcPct val="115000"/>
              </a:lnSpc>
              <a:spcBef>
                <a:spcPts val="0"/>
              </a:spcBef>
              <a:spcAft>
                <a:spcPts val="0"/>
              </a:spcAft>
            </a:pPr>
            <a:r>
              <a:rPr lang="en-US" sz="1400" kern="1200" dirty="0">
                <a:effectLst/>
                <a:latin typeface="Calibri" panose="020F0502020204030204" pitchFamily="34" charset="0"/>
                <a:ea typeface="ヒラギノ角ゴ Pro W3"/>
                <a:cs typeface="Arial" panose="020B0604020202020204" pitchFamily="34" charset="0"/>
              </a:rPr>
              <a:t>5. Increase referrals to and engagement in outpatient family care services, including physical, behavioral, and social services</a:t>
            </a:r>
          </a:p>
          <a:p>
            <a:pPr marL="342900" marR="0" lvl="0" indent="-342900" eaLnBrk="0" fontAlgn="base" hangingPunct="0">
              <a:lnSpc>
                <a:spcPct val="115000"/>
              </a:lnSpc>
              <a:spcBef>
                <a:spcPts val="0"/>
              </a:spcBef>
              <a:spcAft>
                <a:spcPts val="0"/>
              </a:spcAft>
            </a:pPr>
            <a:endParaRPr lang="en-US" sz="1800" dirty="0">
              <a:latin typeface="Calibri" panose="020F0502020204030204" pitchFamily="34" charset="0"/>
              <a:ea typeface="Calibri" panose="020F0502020204030204" pitchFamily="34" charset="0"/>
              <a:cs typeface="Arial" panose="020B0604020202020204" pitchFamily="34" charset="0"/>
            </a:endParaRPr>
          </a:p>
          <a:p>
            <a:pPr marL="342900" marR="0" lvl="0" indent="-342900" eaLnBrk="0" fontAlgn="base" hangingPunct="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B2C9160A-1CD8-FACA-0769-8DBC0F889770}"/>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A349443A-3865-A53B-641E-18213FEAFAC5}"/>
              </a:ext>
            </a:extLst>
          </p:cNvPr>
          <p:cNvSpPr>
            <a:spLocks noGrp="1"/>
          </p:cNvSpPr>
          <p:nvPr>
            <p:ph type="sldNum" sz="quarter" idx="12"/>
          </p:nvPr>
        </p:nvSpPr>
        <p:spPr/>
        <p:txBody>
          <a:bodyPr/>
          <a:lstStyle/>
          <a:p>
            <a:fld id="{E7000212-68E8-4E0F-BB6F-A6238CCAF7D0}" type="slidenum">
              <a:rPr lang="en-US" smtClean="0"/>
              <a:t>8</a:t>
            </a:fld>
            <a:endParaRPr lang="en-US" dirty="0"/>
          </a:p>
        </p:txBody>
      </p:sp>
      <p:sp>
        <p:nvSpPr>
          <p:cNvPr id="9" name="Rectangle 8">
            <a:extLst>
              <a:ext uri="{FF2B5EF4-FFF2-40B4-BE49-F238E27FC236}">
                <a16:creationId xmlns:a16="http://schemas.microsoft.com/office/drawing/2014/main" id="{FFE08EEF-46F8-2182-04AF-9CB15EA05970}"/>
              </a:ext>
            </a:extLst>
          </p:cNvPr>
          <p:cNvSpPr>
            <a:spLocks noChangeArrowheads="1"/>
          </p:cNvSpPr>
          <p:nvPr/>
        </p:nvSpPr>
        <p:spPr bwMode="auto">
          <a:xfrm>
            <a:off x="1119089" y="2812775"/>
            <a:ext cx="2168525" cy="722630"/>
          </a:xfrm>
          <a:prstGeom prst="rect">
            <a:avLst/>
          </a:prstGeom>
          <a:solidFill>
            <a:srgbClr val="4F81BD">
              <a:lumMod val="20000"/>
              <a:lumOff val="80000"/>
            </a:srgbClr>
          </a:solidFill>
          <a:ln w="12700">
            <a:solidFill>
              <a:srgbClr val="D56283"/>
            </a:solidFill>
            <a:miter lim="800000"/>
            <a:headEnd/>
            <a:tailEnd/>
          </a:ln>
        </p:spPr>
        <p:txBody>
          <a:bodyPr wrap="square" anchor="ctr">
            <a:noAutofit/>
          </a:bodyPr>
          <a:lstStyle/>
          <a:p>
            <a:pPr marL="0" marR="0" lvl="0" indent="0" algn="ctr" defTabSz="914400" eaLnBrk="0" fontAlgn="base"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Establish Family Care Plans</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 Prior to Discharge</a:t>
            </a:r>
            <a:endPar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95AC6659-985B-19F5-179A-4B8A19DD3BAF}"/>
              </a:ext>
            </a:extLst>
          </p:cNvPr>
          <p:cNvSpPr txBox="1"/>
          <p:nvPr/>
        </p:nvSpPr>
        <p:spPr>
          <a:xfrm>
            <a:off x="997072" y="5995308"/>
            <a:ext cx="6100174"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https://www.whamglobal.org/pa-pqc-initiatives</a:t>
            </a:r>
            <a:r>
              <a:rPr lang="en-US" dirty="0">
                <a:solidFill>
                  <a:srgbClr val="0070C0"/>
                </a:solidFill>
              </a:rPr>
              <a:t> </a:t>
            </a:r>
          </a:p>
        </p:txBody>
      </p:sp>
      <p:sp>
        <p:nvSpPr>
          <p:cNvPr id="14" name="Rectangle 13">
            <a:extLst>
              <a:ext uri="{FF2B5EF4-FFF2-40B4-BE49-F238E27FC236}">
                <a16:creationId xmlns:a16="http://schemas.microsoft.com/office/drawing/2014/main" id="{C99E2DC4-5904-5B51-9ED8-0AAA7CA76164}"/>
              </a:ext>
            </a:extLst>
          </p:cNvPr>
          <p:cNvSpPr>
            <a:spLocks noChangeArrowheads="1"/>
          </p:cNvSpPr>
          <p:nvPr/>
        </p:nvSpPr>
        <p:spPr bwMode="auto">
          <a:xfrm>
            <a:off x="3686185" y="2812117"/>
            <a:ext cx="4975860" cy="809625"/>
          </a:xfrm>
          <a:prstGeom prst="rect">
            <a:avLst/>
          </a:prstGeom>
          <a:solidFill>
            <a:sysClr val="window" lastClr="FFFFFF"/>
          </a:solidFill>
          <a:ln w="12700">
            <a:solidFill>
              <a:srgbClr val="D56283"/>
            </a:solidFill>
            <a:miter lim="800000"/>
            <a:headEnd/>
            <a:tailEnd/>
          </a:ln>
        </p:spPr>
        <p:txBody>
          <a:bodyPr wrap="square" anchor="ctr">
            <a:noAutofit/>
          </a:bodyPr>
          <a:lstStyle/>
          <a:p>
            <a:pPr marL="342900" marR="0" lvl="0" indent="-342900" defTabSz="914400" eaLnBrk="0" fontAlgn="base" latinLnBrk="0" hangingPunct="0">
              <a:lnSpc>
                <a:spcPct val="115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Partner with families and social/child services to </a:t>
            </a:r>
            <a:r>
              <a:rPr kumimoji="0" lang="en-US" sz="1100" b="0" i="0" u="none" strike="noStrike" kern="1200" cap="none" spc="0" normalizeH="0" baseline="0" noProof="0" dirty="0">
                <a:ln>
                  <a:noFill/>
                </a:ln>
                <a:solidFill>
                  <a:sysClr val="windowText" lastClr="000000"/>
                </a:solidFill>
                <a:effectLst/>
                <a:uLnTx/>
                <a:uFillTx/>
                <a:latin typeface="Calibri" panose="020F0502020204030204" pitchFamily="34" charset="0"/>
                <a:ea typeface="ヒラギノ角ゴ Pro W3"/>
                <a:cs typeface="Arial" panose="020B0604020202020204" pitchFamily="34" charset="0"/>
              </a:rPr>
              <a:t>establish family care plans (Plans of Safe Care) according to federal, state, and county guidelines </a:t>
            </a:r>
          </a:p>
          <a:p>
            <a:pPr marL="342900" marR="0" lvl="0" indent="-342900" defTabSz="914400" eaLnBrk="0" fontAlgn="base" latinLnBrk="0" hangingPunct="0">
              <a:lnSpc>
                <a:spcPct val="115000"/>
              </a:lnSpc>
              <a:spcBef>
                <a:spcPts val="0"/>
              </a:spcBef>
              <a:spcAft>
                <a:spcPts val="0"/>
              </a:spcAft>
              <a:buClrTx/>
              <a:buSzTx/>
              <a:buFont typeface="Wingdings" panose="05000000000000000000" pitchFamily="2" charset="2"/>
              <a:buChar char=""/>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Use Cuddler Program to free up parent for treatment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A10FA31-3B49-3527-1B5A-9192529B9BB0}"/>
              </a:ext>
            </a:extLst>
          </p:cNvPr>
          <p:cNvSpPr txBox="1"/>
          <p:nvPr/>
        </p:nvSpPr>
        <p:spPr>
          <a:xfrm>
            <a:off x="1097280" y="4502446"/>
            <a:ext cx="10628415" cy="1054263"/>
          </a:xfrm>
          <a:prstGeom prst="rect">
            <a:avLst/>
          </a:prstGeom>
          <a:noFill/>
        </p:spPr>
        <p:txBody>
          <a:bodyPr wrap="square">
            <a:spAutoFit/>
          </a:bodyPr>
          <a:lstStyle/>
          <a:p>
            <a:pPr marR="0" lvl="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11. Has your newborn care team (providers, nurses, and social workers) been educated on the criteria for Plans of Safe Care, their role in establishing and initiating the Plans of Safe Care, and how to explain it to families in accordance with your hospital’s, county’s, and state’s guidelines and policies?</a:t>
            </a:r>
          </a:p>
          <a:p>
            <a:pPr marL="742950" marR="0" lvl="1" indent="-285750">
              <a:lnSpc>
                <a:spcPct val="11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Yes, policies and education completed</a:t>
            </a:r>
          </a:p>
          <a:p>
            <a:pPr marL="742950" marR="0" lvl="1" indent="-285750">
              <a:lnSpc>
                <a:spcPct val="11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 working on it</a:t>
            </a:r>
          </a:p>
          <a:p>
            <a:pPr marL="742950" marR="0" lvl="1" indent="-285750">
              <a:lnSpc>
                <a:spcPct val="115000"/>
              </a:lnSpc>
              <a:spcBef>
                <a:spcPts val="0"/>
              </a:spcBef>
              <a:spcAft>
                <a:spcPts val="10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 have not started</a:t>
            </a:r>
          </a:p>
        </p:txBody>
      </p:sp>
      <p:sp>
        <p:nvSpPr>
          <p:cNvPr id="3" name="TextBox 2">
            <a:extLst>
              <a:ext uri="{FF2B5EF4-FFF2-40B4-BE49-F238E27FC236}">
                <a16:creationId xmlns:a16="http://schemas.microsoft.com/office/drawing/2014/main" id="{7D143114-4056-CD50-4782-8205C4333F0E}"/>
              </a:ext>
            </a:extLst>
          </p:cNvPr>
          <p:cNvSpPr txBox="1"/>
          <p:nvPr/>
        </p:nvSpPr>
        <p:spPr>
          <a:xfrm>
            <a:off x="1036319" y="4001913"/>
            <a:ext cx="9485543" cy="392159"/>
          </a:xfrm>
          <a:prstGeom prst="rect">
            <a:avLst/>
          </a:prstGeom>
          <a:noFill/>
        </p:spPr>
        <p:txBody>
          <a:bodyPr wrap="square">
            <a:spAutoFit/>
          </a:bodyPr>
          <a:lstStyle/>
          <a:p>
            <a:pPr marL="0" marR="0">
              <a:lnSpc>
                <a:spcPct val="115000"/>
              </a:lnSpc>
              <a:spcBef>
                <a:spcPts val="0"/>
              </a:spcBef>
              <a:spcAft>
                <a:spcPts val="1000"/>
              </a:spcAft>
            </a:pPr>
            <a:r>
              <a:rPr lang="en-US" sz="1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Substance Exposed Newborn (SEN) Survey: Structure Measures (Reported Quarterly)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4083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80A319-F684-0FB4-209D-066AA8DF8E28}"/>
              </a:ext>
            </a:extLst>
          </p:cNvPr>
          <p:cNvSpPr>
            <a:spLocks noGrp="1"/>
          </p:cNvSpPr>
          <p:nvPr>
            <p:ph type="title"/>
          </p:nvPr>
        </p:nvSpPr>
        <p:spPr/>
        <p:txBody>
          <a:bodyPr>
            <a:normAutofit/>
          </a:bodyPr>
          <a:lstStyle/>
          <a:p>
            <a:r>
              <a:rPr lang="en-US" sz="48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Substance Exposed Newborn (SEN): Driver Diagram</a:t>
            </a:r>
            <a:endParaRPr lang="en-US" dirty="0"/>
          </a:p>
        </p:txBody>
      </p:sp>
      <p:sp>
        <p:nvSpPr>
          <p:cNvPr id="7" name="Content Placeholder 6">
            <a:extLst>
              <a:ext uri="{FF2B5EF4-FFF2-40B4-BE49-F238E27FC236}">
                <a16:creationId xmlns:a16="http://schemas.microsoft.com/office/drawing/2014/main" id="{15F50822-6D25-5849-8199-58177EAFCF25}"/>
              </a:ext>
            </a:extLst>
          </p:cNvPr>
          <p:cNvSpPr>
            <a:spLocks noGrp="1"/>
          </p:cNvSpPr>
          <p:nvPr>
            <p:ph idx="1"/>
          </p:nvPr>
        </p:nvSpPr>
        <p:spPr>
          <a:xfrm>
            <a:off x="1153487" y="1740030"/>
            <a:ext cx="10058400" cy="4023360"/>
          </a:xfrm>
        </p:spPr>
        <p:txBody>
          <a:bodyPr/>
          <a:lstStyle/>
          <a:p>
            <a:pPr marL="171450" marR="0" indent="-171450">
              <a:lnSpc>
                <a:spcPct val="115000"/>
              </a:lnSpc>
              <a:spcBef>
                <a:spcPts val="0"/>
              </a:spcBef>
              <a:spcAft>
                <a:spcPts val="0"/>
              </a:spcAft>
              <a:tabLst>
                <a:tab pos="171450" algn="l"/>
              </a:tabLst>
            </a:pPr>
            <a:r>
              <a:rPr lang="en-US" sz="1400" b="1" dirty="0">
                <a:effectLst/>
                <a:latin typeface="Calibri" panose="020F0502020204030204" pitchFamily="34" charset="0"/>
                <a:ea typeface="Calibri" panose="020F0502020204030204" pitchFamily="34" charset="0"/>
                <a:cs typeface="Calibri" panose="020F0502020204030204" pitchFamily="34" charset="0"/>
              </a:rPr>
              <a:t>Aims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eaLnBrk="0" fontAlgn="base" hangingPunct="0">
              <a:lnSpc>
                <a:spcPct val="115000"/>
              </a:lnSpc>
              <a:spcBef>
                <a:spcPts val="0"/>
              </a:spcBef>
              <a:spcAft>
                <a:spcPts val="0"/>
              </a:spcAft>
            </a:pPr>
            <a:r>
              <a:rPr lang="en-US" sz="1400" kern="1200" dirty="0">
                <a:effectLst/>
                <a:latin typeface="Calibri" panose="020F0502020204030204" pitchFamily="34" charset="0"/>
                <a:ea typeface="ヒラギノ角ゴ Pro W3"/>
                <a:cs typeface="Arial" panose="020B0604020202020204" pitchFamily="34" charset="0"/>
              </a:rPr>
              <a:t>5. Increase referrals to and engagement in outpatient family care services, including physical, behavioral, and social services</a:t>
            </a:r>
          </a:p>
          <a:p>
            <a:pPr marL="342900" marR="0" lvl="0" indent="-342900" eaLnBrk="0" fontAlgn="base" hangingPunct="0">
              <a:lnSpc>
                <a:spcPct val="115000"/>
              </a:lnSpc>
              <a:spcBef>
                <a:spcPts val="0"/>
              </a:spcBef>
              <a:spcAft>
                <a:spcPts val="0"/>
              </a:spcAft>
            </a:pPr>
            <a:endParaRPr lang="en-US" sz="1800" dirty="0">
              <a:latin typeface="Calibri" panose="020F0502020204030204" pitchFamily="34" charset="0"/>
              <a:ea typeface="Calibri" panose="020F0502020204030204" pitchFamily="34" charset="0"/>
              <a:cs typeface="Arial" panose="020B0604020202020204" pitchFamily="34" charset="0"/>
            </a:endParaRPr>
          </a:p>
          <a:p>
            <a:pPr marL="342900" marR="0" lvl="0" indent="-342900" eaLnBrk="0" fontAlgn="base" hangingPunct="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B2C9160A-1CD8-FACA-0769-8DBC0F889770}"/>
              </a:ext>
            </a:extLst>
          </p:cNvPr>
          <p:cNvSpPr>
            <a:spLocks noGrp="1"/>
          </p:cNvSpPr>
          <p:nvPr>
            <p:ph type="ftr" sz="quarter" idx="11"/>
          </p:nvPr>
        </p:nvSpPr>
        <p:spPr/>
        <p:txBody>
          <a:bodyPr/>
          <a:lstStyle/>
          <a:p>
            <a:r>
              <a:rPr lang="en-US"/>
              <a:t>© 2023 JHF, PRHI &amp; WHAMglobal</a:t>
            </a:r>
            <a:endParaRPr lang="en-US" dirty="0"/>
          </a:p>
        </p:txBody>
      </p:sp>
      <p:sp>
        <p:nvSpPr>
          <p:cNvPr id="5" name="Slide Number Placeholder 4">
            <a:extLst>
              <a:ext uri="{FF2B5EF4-FFF2-40B4-BE49-F238E27FC236}">
                <a16:creationId xmlns:a16="http://schemas.microsoft.com/office/drawing/2014/main" id="{A349443A-3865-A53B-641E-18213FEAFAC5}"/>
              </a:ext>
            </a:extLst>
          </p:cNvPr>
          <p:cNvSpPr>
            <a:spLocks noGrp="1"/>
          </p:cNvSpPr>
          <p:nvPr>
            <p:ph type="sldNum" sz="quarter" idx="12"/>
          </p:nvPr>
        </p:nvSpPr>
        <p:spPr/>
        <p:txBody>
          <a:bodyPr/>
          <a:lstStyle/>
          <a:p>
            <a:fld id="{E7000212-68E8-4E0F-BB6F-A6238CCAF7D0}" type="slidenum">
              <a:rPr lang="en-US" smtClean="0"/>
              <a:t>9</a:t>
            </a:fld>
            <a:endParaRPr lang="en-US" dirty="0"/>
          </a:p>
        </p:txBody>
      </p:sp>
      <p:sp>
        <p:nvSpPr>
          <p:cNvPr id="10" name="Rectangle 9">
            <a:extLst>
              <a:ext uri="{FF2B5EF4-FFF2-40B4-BE49-F238E27FC236}">
                <a16:creationId xmlns:a16="http://schemas.microsoft.com/office/drawing/2014/main" id="{4457CB58-D19B-836C-2AC9-F41CDD4C2AAD}"/>
              </a:ext>
            </a:extLst>
          </p:cNvPr>
          <p:cNvSpPr>
            <a:spLocks noChangeArrowheads="1"/>
          </p:cNvSpPr>
          <p:nvPr/>
        </p:nvSpPr>
        <p:spPr bwMode="auto">
          <a:xfrm>
            <a:off x="1153487" y="2385360"/>
            <a:ext cx="1783223" cy="1089598"/>
          </a:xfrm>
          <a:prstGeom prst="rect">
            <a:avLst/>
          </a:prstGeom>
          <a:solidFill>
            <a:srgbClr val="4F81BD">
              <a:lumMod val="20000"/>
              <a:lumOff val="80000"/>
            </a:srgbClr>
          </a:solidFill>
          <a:ln w="12700">
            <a:solidFill>
              <a:srgbClr val="D56283"/>
            </a:solidFill>
            <a:miter lim="800000"/>
            <a:headEnd/>
            <a:tailEnd/>
          </a:ln>
        </p:spPr>
        <p:txBody>
          <a:bodyPr wrap="square" anchor="ctr">
            <a:noAutofit/>
          </a:bodyPr>
          <a:lstStyle/>
          <a:p>
            <a:pPr marL="0" marR="0" lvl="0" indent="0" algn="ctr" defTabSz="91440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Support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Engagement in Family Care Plans</a:t>
            </a:r>
            <a:endParaRPr kumimoji="0" lang="en-U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95AC6659-985B-19F5-179A-4B8A19DD3BAF}"/>
              </a:ext>
            </a:extLst>
          </p:cNvPr>
          <p:cNvSpPr txBox="1"/>
          <p:nvPr/>
        </p:nvSpPr>
        <p:spPr>
          <a:xfrm>
            <a:off x="7506383" y="1300421"/>
            <a:ext cx="6100174"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https://www.whamglobal.org/pa-pqc-initiatives</a:t>
            </a:r>
            <a:r>
              <a:rPr lang="en-US" dirty="0">
                <a:solidFill>
                  <a:srgbClr val="0070C0"/>
                </a:solidFill>
              </a:rPr>
              <a:t> </a:t>
            </a:r>
          </a:p>
        </p:txBody>
      </p:sp>
      <p:sp>
        <p:nvSpPr>
          <p:cNvPr id="13" name="Rectangle 12">
            <a:extLst>
              <a:ext uri="{FF2B5EF4-FFF2-40B4-BE49-F238E27FC236}">
                <a16:creationId xmlns:a16="http://schemas.microsoft.com/office/drawing/2014/main" id="{3E56F787-60B2-D47C-FD4A-9E74EBA93D27}"/>
              </a:ext>
            </a:extLst>
          </p:cNvPr>
          <p:cNvSpPr>
            <a:spLocks noChangeArrowheads="1"/>
          </p:cNvSpPr>
          <p:nvPr/>
        </p:nvSpPr>
        <p:spPr bwMode="auto">
          <a:xfrm>
            <a:off x="3016603" y="2369169"/>
            <a:ext cx="8275177" cy="1089598"/>
          </a:xfrm>
          <a:prstGeom prst="rect">
            <a:avLst/>
          </a:prstGeom>
          <a:solidFill>
            <a:sysClr val="window" lastClr="FFFFFF"/>
          </a:solidFill>
          <a:ln w="12700">
            <a:solidFill>
              <a:srgbClr val="D56283"/>
            </a:solidFill>
            <a:miter lim="800000"/>
            <a:headEnd/>
            <a:tailEnd/>
          </a:ln>
        </p:spPr>
        <p:txBody>
          <a:bodyPr wrap="square" anchor="ctr">
            <a:noAutofit/>
          </a:bodyPr>
          <a:lstStyle/>
          <a:p>
            <a:pPr marL="342900" marR="0" lvl="0" indent="-342900" defTabSz="914400" eaLnBrk="0" fontAlgn="base" latinLnBrk="0" hangingPunct="0">
              <a:lnSpc>
                <a:spcPct val="115000"/>
              </a:lnSpc>
              <a:spcBef>
                <a:spcPts val="0"/>
              </a:spcBef>
              <a:spcAft>
                <a:spcPts val="0"/>
              </a:spcAft>
              <a:buClrTx/>
              <a:buSzTx/>
              <a:buFont typeface="Wingdings" panose="05000000000000000000" pitchFamily="2" charset="2"/>
              <a:buChar char=""/>
              <a:tabLst>
                <a:tab pos="228600" algn="l"/>
              </a:tabLst>
              <a:defRPr/>
            </a:pPr>
            <a:r>
              <a:rPr kumimoji="0" lang="en-US" sz="1200" b="0" i="0" u="none" strike="noStrike" kern="1200" cap="none" spc="0" normalizeH="0" baseline="0" noProof="0" dirty="0">
                <a:ln>
                  <a:noFill/>
                </a:ln>
                <a:solidFill>
                  <a:sysClr val="windowText" lastClr="000000"/>
                </a:solidFill>
                <a:effectLst/>
                <a:uLnTx/>
                <a:uFillTx/>
                <a:latin typeface="Calibri" panose="020F0502020204030204" pitchFamily="34" charset="0"/>
                <a:ea typeface="ヒラギノ角ゴ Pro W3"/>
                <a:cs typeface="Arial" panose="020B0604020202020204" pitchFamily="34" charset="0"/>
              </a:rPr>
              <a:t>Refer SENs to appropriate follow-up services prior to discharge, including but not limited to Early Intervention (EI) Services, lactation support, and home visits, and close the loop on those referrals</a:t>
            </a: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eaLnBrk="0" fontAlgn="base" latinLnBrk="0" hangingPunct="0">
              <a:lnSpc>
                <a:spcPct val="115000"/>
              </a:lnSpc>
              <a:spcBef>
                <a:spcPts val="0"/>
              </a:spcBef>
              <a:spcAft>
                <a:spcPts val="0"/>
              </a:spcAft>
              <a:buClrTx/>
              <a:buSzTx/>
              <a:buFont typeface="Wingdings" panose="05000000000000000000" pitchFamily="2" charset="2"/>
              <a:buChar char=""/>
              <a:tabLst>
                <a:tab pos="228600" algn="l"/>
              </a:tabLst>
              <a:defRPr/>
            </a:pPr>
            <a:r>
              <a:rPr kumimoji="0" lang="en-US" sz="1200" b="0" i="0" u="none" strike="noStrike" kern="1200" cap="none" spc="0" normalizeH="0" baseline="0" noProof="0" dirty="0">
                <a:ln>
                  <a:noFill/>
                </a:ln>
                <a:solidFill>
                  <a:sysClr val="windowText" lastClr="000000"/>
                </a:solidFill>
                <a:effectLst/>
                <a:uLnTx/>
                <a:uFillTx/>
                <a:latin typeface="Calibri" panose="020F0502020204030204" pitchFamily="34" charset="0"/>
                <a:ea typeface="ヒラギノ角ゴ Pro W3"/>
                <a:cs typeface="Arial" panose="020B0604020202020204" pitchFamily="34" charset="0"/>
              </a:rPr>
              <a:t>Follow-up with outpatient providers to ensure that the family care plans are adopted and engagement in outpatient care </a:t>
            </a: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defTabSz="914400" eaLnBrk="0" fontAlgn="base" latinLnBrk="0" hangingPunct="0">
              <a:lnSpc>
                <a:spcPct val="115000"/>
              </a:lnSpc>
              <a:spcBef>
                <a:spcPts val="0"/>
              </a:spcBef>
              <a:spcAft>
                <a:spcPts val="0"/>
              </a:spcAft>
              <a:buClrTx/>
              <a:buSzTx/>
              <a:buFont typeface="Wingdings" panose="05000000000000000000" pitchFamily="2" charset="2"/>
              <a:buChar char=""/>
              <a:tabLst>
                <a:tab pos="228600" algn="l"/>
              </a:tabLst>
              <a:defRPr/>
            </a:pPr>
            <a:r>
              <a:rPr kumimoji="0" lang="en-US" sz="1200" b="0" i="0" u="none" strike="noStrike" kern="1200" cap="none" spc="0" normalizeH="0" baseline="0" noProof="0" dirty="0">
                <a:ln>
                  <a:noFill/>
                </a:ln>
                <a:solidFill>
                  <a:sysClr val="windowText" lastClr="000000"/>
                </a:solidFill>
                <a:effectLst/>
                <a:uLnTx/>
                <a:uFillTx/>
                <a:latin typeface="Calibri" panose="020F0502020204030204" pitchFamily="34" charset="0"/>
                <a:ea typeface="ヒラギノ角ゴ Pro W3"/>
                <a:cs typeface="Arial" panose="020B0604020202020204" pitchFamily="34" charset="0"/>
              </a:rPr>
              <a:t>Follow the dyad for up to 15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Arial" panose="020B0604020202020204" pitchFamily="34" charset="0"/>
              </a:rPr>
              <a:t>months</a:t>
            </a: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D03DF4B-268C-36A8-2DB4-95A4309660D3}"/>
              </a:ext>
            </a:extLst>
          </p:cNvPr>
          <p:cNvSpPr txBox="1"/>
          <p:nvPr/>
        </p:nvSpPr>
        <p:spPr>
          <a:xfrm>
            <a:off x="888674" y="3520315"/>
            <a:ext cx="7265770" cy="325538"/>
          </a:xfrm>
          <a:prstGeom prst="rect">
            <a:avLst/>
          </a:prstGeom>
          <a:noFill/>
        </p:spPr>
        <p:txBody>
          <a:bodyPr wrap="square">
            <a:spAutoFit/>
          </a:bodyPr>
          <a:lstStyle/>
          <a:p>
            <a:pPr marL="0" marR="0">
              <a:lnSpc>
                <a:spcPct val="115000"/>
              </a:lnSpc>
              <a:spcBef>
                <a:spcPts val="0"/>
              </a:spcBef>
              <a:spcAft>
                <a:spcPts val="1000"/>
              </a:spcAft>
            </a:pPr>
            <a:r>
              <a:rPr lang="en-US" sz="1400" b="1" i="1" dirty="0">
                <a:solidFill>
                  <a:srgbClr val="1B75BC"/>
                </a:solidFill>
                <a:effectLst/>
                <a:latin typeface="Calibri" panose="020F0502020204030204" pitchFamily="34" charset="0"/>
                <a:ea typeface="Calibri" panose="020F0502020204030204" pitchFamily="34" charset="0"/>
                <a:cs typeface="Times New Roman" panose="02020603050405020304" pitchFamily="18" charset="0"/>
              </a:rPr>
              <a:t>Substance Exposed Newborn (SEN) Survey: Structure Measures (Reported Quarterly)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2B5D1BC-4CCE-EC90-3AB0-68F72BF246B0}"/>
              </a:ext>
            </a:extLst>
          </p:cNvPr>
          <p:cNvSpPr txBox="1"/>
          <p:nvPr/>
        </p:nvSpPr>
        <p:spPr>
          <a:xfrm>
            <a:off x="888674" y="4062588"/>
            <a:ext cx="4973508" cy="2222275"/>
          </a:xfrm>
          <a:prstGeom prst="rect">
            <a:avLst/>
          </a:prstGeom>
          <a:noFill/>
          <a:ln>
            <a:solidFill>
              <a:srgbClr val="D56283"/>
            </a:solidFill>
          </a:ln>
        </p:spPr>
        <p:txBody>
          <a:bodyPr wrap="square">
            <a:spAutoFit/>
          </a:bodyPr>
          <a:lstStyle/>
          <a:p>
            <a:pPr marR="0" lvl="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 Has your newborn care team been educated on the criteria, protocols, and best practices for referring substance-exposed newborns and families to</a:t>
            </a:r>
            <a:r>
              <a:rPr lang="en-US" sz="1100" dirty="0">
                <a:effectLst/>
                <a:latin typeface="Calibri" panose="020F0502020204030204" pitchFamily="34" charset="0"/>
                <a:ea typeface="Calibri" panose="020F0502020204030204" pitchFamily="34" charset="0"/>
                <a:cs typeface="Calibri" panose="020F0502020204030204" pitchFamily="34" charset="0"/>
              </a:rPr>
              <a:t> post-discharge services and supports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1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Yes, policies and education completed for: (Check all that apply)</a:t>
            </a:r>
          </a:p>
          <a:p>
            <a:pPr marL="1143000" marR="0" lvl="2" indent="-228600">
              <a:lnSpc>
                <a:spcPct val="115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early intervention</a:t>
            </a:r>
          </a:p>
          <a:p>
            <a:pPr marL="1143000" marR="0" lvl="2" indent="-228600">
              <a:lnSpc>
                <a:spcPct val="115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home visiting services</a:t>
            </a:r>
          </a:p>
          <a:p>
            <a:pPr marL="1143000" marR="0" lvl="2" indent="-228600">
              <a:lnSpc>
                <a:spcPct val="115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physicians experienced with NAS</a:t>
            </a:r>
          </a:p>
          <a:p>
            <a:pPr marL="1143000" marR="0" lvl="2" indent="-228600">
              <a:lnSpc>
                <a:spcPct val="115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high-risk infant follow-up clinic / developmental assessment clinic</a:t>
            </a:r>
          </a:p>
          <a:p>
            <a:pPr marL="742950" marR="0" lvl="1" indent="-285750">
              <a:lnSpc>
                <a:spcPct val="11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 working on it</a:t>
            </a:r>
          </a:p>
          <a:p>
            <a:pPr marL="742950" marR="0" lvl="1" indent="-285750">
              <a:lnSpc>
                <a:spcPct val="115000"/>
              </a:lnSpc>
              <a:spcBef>
                <a:spcPts val="0"/>
              </a:spcBef>
              <a:spcAft>
                <a:spcPts val="10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 have not started</a:t>
            </a:r>
          </a:p>
        </p:txBody>
      </p:sp>
      <p:sp>
        <p:nvSpPr>
          <p:cNvPr id="21" name="TextBox 20">
            <a:extLst>
              <a:ext uri="{FF2B5EF4-FFF2-40B4-BE49-F238E27FC236}">
                <a16:creationId xmlns:a16="http://schemas.microsoft.com/office/drawing/2014/main" id="{6CF77EDF-AB92-44F0-93AB-5219513D9D40}"/>
              </a:ext>
            </a:extLst>
          </p:cNvPr>
          <p:cNvSpPr txBox="1"/>
          <p:nvPr/>
        </p:nvSpPr>
        <p:spPr>
          <a:xfrm>
            <a:off x="6096000" y="3855481"/>
            <a:ext cx="5760720" cy="2516843"/>
          </a:xfrm>
          <a:prstGeom prst="rect">
            <a:avLst/>
          </a:prstGeom>
          <a:noFill/>
          <a:ln>
            <a:solidFill>
              <a:srgbClr val="D56283"/>
            </a:solidFill>
          </a:ln>
        </p:spPr>
        <p:txBody>
          <a:bodyPr wrap="square">
            <a:spAutoFit/>
          </a:bodyPr>
          <a:lstStyle/>
          <a:p>
            <a:pPr marR="0" lvl="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13. Has your neonatal care team (providers, nurses, and social workers) created a protocol for closing the loop on the referral status with </a:t>
            </a:r>
            <a:r>
              <a:rPr lang="en-US" sz="1100" dirty="0">
                <a:effectLst/>
                <a:latin typeface="Calibri" panose="020F0502020204030204" pitchFamily="34" charset="0"/>
                <a:ea typeface="Calibri" panose="020F0502020204030204" pitchFamily="34" charset="0"/>
                <a:cs typeface="Calibri" panose="020F0502020204030204" pitchFamily="34" charset="0"/>
              </a:rPr>
              <a:t>the post-discharge services and supports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1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Yes, policies and education completed for: (Check all that apply)</a:t>
            </a:r>
          </a:p>
          <a:p>
            <a:pPr marL="1143000" marR="0" lvl="2" indent="-228600">
              <a:lnSpc>
                <a:spcPct val="115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early intervention</a:t>
            </a:r>
          </a:p>
          <a:p>
            <a:pPr marL="1143000" marR="0" lvl="2" indent="-228600">
              <a:lnSpc>
                <a:spcPct val="115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home visiting services</a:t>
            </a:r>
          </a:p>
          <a:p>
            <a:pPr marL="1143000" marR="0" lvl="2" indent="-228600">
              <a:lnSpc>
                <a:spcPct val="115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physicians experienced in working with NAS</a:t>
            </a:r>
          </a:p>
          <a:p>
            <a:pPr marL="1143000" marR="0" lvl="2" indent="-228600">
              <a:lnSpc>
                <a:spcPct val="115000"/>
              </a:lnSpc>
              <a:spcBef>
                <a:spcPts val="0"/>
              </a:spcBef>
              <a:spcAft>
                <a:spcPts val="10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high-risk infant follow-up clinic / developmental assessment clinic</a:t>
            </a:r>
          </a:p>
          <a:p>
            <a:pPr marL="685800" lvl="1" indent="-228600">
              <a:spcBef>
                <a:spcPts val="0"/>
              </a:spcBef>
              <a:spcAft>
                <a:spcPts val="10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yes, does this process also include notifying the family’s outpatient primary provider? </a:t>
            </a:r>
          </a:p>
          <a:p>
            <a:pPr marL="1143000" lvl="2" indent="-228600">
              <a:spcBef>
                <a:spcPts val="0"/>
              </a:spcBef>
              <a:spcAft>
                <a:spcPts val="10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 working on it</a:t>
            </a:r>
          </a:p>
          <a:p>
            <a:pPr marL="1143000" lvl="2" indent="-228600">
              <a:spcBef>
                <a:spcPts val="0"/>
              </a:spcBef>
              <a:spcAft>
                <a:spcPts val="10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 have not started</a:t>
            </a:r>
          </a:p>
        </p:txBody>
      </p:sp>
    </p:spTree>
    <p:extLst>
      <p:ext uri="{BB962C8B-B14F-4D97-AF65-F5344CB8AC3E}">
        <p14:creationId xmlns:p14="http://schemas.microsoft.com/office/powerpoint/2010/main" val="5052210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PSA THEME" val="L1QGLKxh"/>
  <p:tag name="ARTICULATE_PROJECT_OPEN" val="0"/>
  <p:tag name="ARTICULATE_SLIDE_COUNT" val="75"/>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TIMING" val="|11.8|7.3"/>
</p:tagLst>
</file>

<file path=ppt/tags/tag27.xml><?xml version="1.0" encoding="utf-8"?>
<p:tagLst xmlns:a="http://schemas.openxmlformats.org/drawingml/2006/main" xmlns:r="http://schemas.openxmlformats.org/officeDocument/2006/relationships" xmlns:p="http://schemas.openxmlformats.org/presentationml/2006/main">
  <p:tag name="TIMING" val="|31.4"/>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Retrospect">
  <a:themeElements>
    <a:clrScheme name="Custom 5">
      <a:dk1>
        <a:sysClr val="windowText" lastClr="000000"/>
      </a:dk1>
      <a:lt1>
        <a:sysClr val="window" lastClr="FFFFFF"/>
      </a:lt1>
      <a:dk2>
        <a:srgbClr val="455F51"/>
      </a:dk2>
      <a:lt2>
        <a:srgbClr val="E2DFCC"/>
      </a:lt2>
      <a:accent1>
        <a:srgbClr val="99CB38"/>
      </a:accent1>
      <a:accent2>
        <a:srgbClr val="2D8DA8"/>
      </a:accent2>
      <a:accent3>
        <a:srgbClr val="37A76F"/>
      </a:accent3>
      <a:accent4>
        <a:srgbClr val="44C1A3"/>
      </a:accent4>
      <a:accent5>
        <a:srgbClr val="4EB3CF"/>
      </a:accent5>
      <a:accent6>
        <a:srgbClr val="51C3F9"/>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Penn Medicine template">
  <a:themeElements>
    <a:clrScheme name="Custom 35">
      <a:dk1>
        <a:srgbClr val="000000"/>
      </a:dk1>
      <a:lt1>
        <a:srgbClr val="FFFFFF"/>
      </a:lt1>
      <a:dk2>
        <a:srgbClr val="001D5B"/>
      </a:dk2>
      <a:lt2>
        <a:srgbClr val="FFFFFF"/>
      </a:lt2>
      <a:accent1>
        <a:srgbClr val="011F5B"/>
      </a:accent1>
      <a:accent2>
        <a:srgbClr val="085296"/>
      </a:accent2>
      <a:accent3>
        <a:srgbClr val="3C86C3"/>
      </a:accent3>
      <a:accent4>
        <a:srgbClr val="6B6C6E"/>
      </a:accent4>
      <a:accent5>
        <a:srgbClr val="C8CAC9"/>
      </a:accent5>
      <a:accent6>
        <a:srgbClr val="EAEAEA"/>
      </a:accent6>
      <a:hlink>
        <a:srgbClr val="3C86C3"/>
      </a:hlink>
      <a:folHlink>
        <a:srgbClr val="C9CBC9"/>
      </a:folHlink>
    </a:clrScheme>
    <a:fontScheme name="Penn Medicin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lnSpc>
            <a:spcPct val="90000"/>
          </a:lnSpc>
          <a:defRPr sz="1600" noProof="0" dirty="0" err="1">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defRPr sz="1600" dirty="0" err="1">
            <a:solidFill>
              <a:schemeClr val="accent1"/>
            </a:solidFill>
            <a:latin typeface="+mj-lt"/>
          </a:defRPr>
        </a:defPPr>
      </a:lstStyle>
    </a:txDef>
  </a:objectDefaults>
  <a:extraClrSchemeLst/>
  <a:custClrLst>
    <a:custClr>
      <a:srgbClr val="990000"/>
    </a:custClr>
    <a:custClr>
      <a:srgbClr val="9EC3E1"/>
    </a:custClr>
    <a:custClr>
      <a:srgbClr val="0D1D37"/>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B9CC3F"/>
    </a:custClr>
    <a:custClr>
      <a:srgbClr val="389BAB"/>
    </a:custClr>
    <a:custClr>
      <a:srgbClr val="E77947"/>
    </a:custClr>
    <a:custClr>
      <a:srgbClr val="604276"/>
    </a:custClr>
    <a:custClr>
      <a:srgbClr val="F1BA3F"/>
    </a:custClr>
    <a:custClr>
      <a:srgbClr val="CB5D83"/>
    </a:custClr>
    <a:custClr>
      <a:srgbClr val="FFFFFF"/>
    </a:custClr>
    <a:custClr>
      <a:srgbClr val="FFFFFF"/>
    </a:custClr>
    <a:custClr>
      <a:srgbClr val="FFFFFF"/>
    </a:custClr>
    <a:custClr>
      <a:srgbClr val="FFFFFF"/>
    </a:custClr>
    <a:custClr>
      <a:srgbClr val="00AF72"/>
    </a:custClr>
    <a:custClr>
      <a:srgbClr val="006076"/>
    </a:custClr>
    <a:custClr>
      <a:srgbClr val="F9A54E"/>
    </a:custClr>
    <a:custClr>
      <a:srgbClr val="3F1554"/>
    </a:custClr>
    <a:custClr>
      <a:srgbClr val="FADE5B"/>
    </a:custClr>
    <a:custClr>
      <a:srgbClr val="A03570"/>
    </a:custClr>
  </a:custClrLst>
  <a:extLst>
    <a:ext uri="{05A4C25C-085E-4340-85A3-A5531E510DB2}">
      <thm15:themeFamily xmlns:thm15="http://schemas.microsoft.com/office/thememl/2012/main" name="Penn Medicine template.potx" id="{18376E83-717B-4611-B039-6E4034259505}" vid="{86F21C24-AFD6-4D17-8588-B91C00B06B76}"/>
    </a:ext>
  </a:extLst>
</a:theme>
</file>

<file path=ppt/theme/theme3.xml><?xml version="1.0" encoding="utf-8"?>
<a:theme xmlns:a="http://schemas.openxmlformats.org/drawingml/2006/main" name="1_Retrospect">
  <a:themeElements>
    <a:clrScheme name="Custom 5">
      <a:dk1>
        <a:sysClr val="windowText" lastClr="000000"/>
      </a:dk1>
      <a:lt1>
        <a:sysClr val="window" lastClr="FFFFFF"/>
      </a:lt1>
      <a:dk2>
        <a:srgbClr val="455F51"/>
      </a:dk2>
      <a:lt2>
        <a:srgbClr val="E2DFCC"/>
      </a:lt2>
      <a:accent1>
        <a:srgbClr val="99CB38"/>
      </a:accent1>
      <a:accent2>
        <a:srgbClr val="2D8DA8"/>
      </a:accent2>
      <a:accent3>
        <a:srgbClr val="37A76F"/>
      </a:accent3>
      <a:accent4>
        <a:srgbClr val="44C1A3"/>
      </a:accent4>
      <a:accent5>
        <a:srgbClr val="4EB3CF"/>
      </a:accent5>
      <a:accent6>
        <a:srgbClr val="51C3F9"/>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504E649975C1428A017E17C6A04AA6" ma:contentTypeVersion="8" ma:contentTypeDescription="Create a new document." ma:contentTypeScope="" ma:versionID="da216bce540b3e7380a6ab4f60fa9fee">
  <xsd:schema xmlns:xsd="http://www.w3.org/2001/XMLSchema" xmlns:xs="http://www.w3.org/2001/XMLSchema" xmlns:p="http://schemas.microsoft.com/office/2006/metadata/properties" xmlns:ns2="b4cc419f-fbc7-41a9-8b95-afabd7c429f5" targetNamespace="http://schemas.microsoft.com/office/2006/metadata/properties" ma:root="true" ma:fieldsID="b1b6ed5bcd7da697e46a3cba6d59df53" ns2:_="">
    <xsd:import namespace="b4cc419f-fbc7-41a9-8b95-afabd7c429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cc419f-fbc7-41a9-8b95-afabd7c429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686184-6705-49E2-A4FF-D812D63B5F9B}">
  <ds:schemaRefs>
    <ds:schemaRef ds:uri="http://schemas.microsoft.com/sharepoint/v3/contenttype/forms"/>
  </ds:schemaRefs>
</ds:datastoreItem>
</file>

<file path=customXml/itemProps2.xml><?xml version="1.0" encoding="utf-8"?>
<ds:datastoreItem xmlns:ds="http://schemas.openxmlformats.org/officeDocument/2006/customXml" ds:itemID="{0E9330B0-963B-47E3-B6AD-6D27F6B7EE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cc419f-fbc7-41a9-8b95-afabd7c429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DA461D-36AD-4382-9836-D4308553DFD3}">
  <ds:schemaRefs>
    <ds:schemaRef ds:uri="http://www.w3.org/XML/1998/namespace"/>
    <ds:schemaRef ds:uri="http://purl.org/dc/elements/1.1/"/>
    <ds:schemaRef ds:uri="http://purl.org/dc/dcmitype/"/>
    <ds:schemaRef ds:uri="http://purl.org/dc/terms/"/>
    <ds:schemaRef ds:uri="http://schemas.microsoft.com/office/2006/metadata/properties"/>
    <ds:schemaRef ds:uri="http://schemas.microsoft.com/office/2006/documentManagement/types"/>
    <ds:schemaRef ds:uri="b4cc419f-fbc7-41a9-8b95-afabd7c429f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2019.PSA.PowerPoint.Template.LightBackground</Template>
  <TotalTime>4916</TotalTime>
  <Words>8652</Words>
  <Application>Microsoft Office PowerPoint</Application>
  <PresentationFormat>Widescreen</PresentationFormat>
  <Paragraphs>842</Paragraphs>
  <Slides>63</Slides>
  <Notes>54</Notes>
  <HiddenSlides>3</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63</vt:i4>
      </vt:variant>
    </vt:vector>
  </HeadingPairs>
  <TitlesOfParts>
    <vt:vector size="83" baseType="lpstr">
      <vt:lpstr>Almaden Sans</vt:lpstr>
      <vt:lpstr>Arial</vt:lpstr>
      <vt:lpstr>Avenir Next LT Pro</vt:lpstr>
      <vt:lpstr>Berlingske Serif Text Office</vt:lpstr>
      <vt:lpstr>Calibri</vt:lpstr>
      <vt:lpstr>Calibri Light</vt:lpstr>
      <vt:lpstr>Corbel</vt:lpstr>
      <vt:lpstr>Courier New</vt:lpstr>
      <vt:lpstr>Franklin Gothic Demi</vt:lpstr>
      <vt:lpstr>Franklin Gothic Medium</vt:lpstr>
      <vt:lpstr>Gill Sans MT</vt:lpstr>
      <vt:lpstr>gotham_mediumregular</vt:lpstr>
      <vt:lpstr>Lucida Sans</vt:lpstr>
      <vt:lpstr>Montserrat</vt:lpstr>
      <vt:lpstr>Symbol</vt:lpstr>
      <vt:lpstr>Times New Roman</vt:lpstr>
      <vt:lpstr>Wingdings</vt:lpstr>
      <vt:lpstr>Retrospect</vt:lpstr>
      <vt:lpstr>Penn Medicine template</vt:lpstr>
      <vt:lpstr>1_Retrospect</vt:lpstr>
      <vt:lpstr>PowerPoint Presentation</vt:lpstr>
      <vt:lpstr>Continuing Education Information</vt:lpstr>
      <vt:lpstr>Disclosures</vt:lpstr>
      <vt:lpstr>Disclaimer</vt:lpstr>
      <vt:lpstr>Agenda</vt:lpstr>
      <vt:lpstr>Key Interventions for Connecting Across the Continuum of Care</vt:lpstr>
      <vt:lpstr>SEN Goals &amp; Plans</vt:lpstr>
      <vt:lpstr>Substance Exposed Newborn (SEN): Driver Diagram</vt:lpstr>
      <vt:lpstr>Substance Exposed Newborn (SEN): Driver Diagram</vt:lpstr>
      <vt:lpstr>Substance Exposed Newborn (SEN):</vt:lpstr>
      <vt:lpstr>Maternal Substance Use Goals &amp; Plans</vt:lpstr>
      <vt:lpstr>Maternal Substance Use: Driver Diagram</vt:lpstr>
      <vt:lpstr>Maternal Substance Use: Driver Diagram</vt:lpstr>
      <vt:lpstr>Maternal Substance Use: Driver Diagram</vt:lpstr>
      <vt:lpstr>Maternal Substance Use: Driver Diagram</vt:lpstr>
      <vt:lpstr>Maternal Substance Use: Driver Diagram</vt:lpstr>
      <vt:lpstr>Maternal Substance Use:</vt:lpstr>
      <vt:lpstr>Discussion</vt:lpstr>
      <vt:lpstr>Quality Improvement</vt:lpstr>
      <vt:lpstr>QI Project Plan</vt:lpstr>
      <vt:lpstr>PowerPoint Presentation</vt:lpstr>
      <vt:lpstr>An Organized Approach to Quality Improvement </vt:lpstr>
      <vt:lpstr>PDSA Thinking:  The Foundation of Quality Improvement</vt:lpstr>
      <vt:lpstr>Rooted in the Scientific Method</vt:lpstr>
      <vt:lpstr>PowerPoint Presentation</vt:lpstr>
      <vt:lpstr>PowerPoint Presentation</vt:lpstr>
      <vt:lpstr>PowerPoint Presentation</vt:lpstr>
      <vt:lpstr>PowerPoint Presentation</vt:lpstr>
      <vt:lpstr>PowerPoint Presentation</vt:lpstr>
      <vt:lpstr>Problems are solved one step at a time – each attempt gets you closer to success</vt:lpstr>
      <vt:lpstr>PowerPoint Presentation</vt:lpstr>
      <vt:lpstr>What is Standard Work?</vt:lpstr>
      <vt:lpstr>We Need data!</vt:lpstr>
      <vt:lpstr>PowerPoint Presentation</vt:lpstr>
      <vt:lpstr>Substance Exposed Newborn (SEN): Example</vt:lpstr>
      <vt:lpstr>Data: Measure Change for Improvement</vt:lpstr>
      <vt:lpstr>Examining the Current Condition</vt:lpstr>
      <vt:lpstr>The Power of Observation…</vt:lpstr>
      <vt:lpstr>What do you observe?</vt:lpstr>
      <vt:lpstr>PowerPoint Presentation</vt:lpstr>
      <vt:lpstr>Stability = Reliable</vt:lpstr>
      <vt:lpstr>Data are essential to each step                     in the process improvement journey.</vt:lpstr>
      <vt:lpstr>Defining the Problem Approach</vt:lpstr>
      <vt:lpstr>“Waste” Means Activities that Do Not Deliver Value</vt:lpstr>
      <vt:lpstr>Understanding the current condition</vt:lpstr>
      <vt:lpstr>Types Of Process Maps</vt:lpstr>
      <vt:lpstr>PowerPoint Presentation</vt:lpstr>
      <vt:lpstr>Benefits of Process Mapping</vt:lpstr>
      <vt:lpstr>Root Cause Analysis</vt:lpstr>
      <vt:lpstr>Root Cause Analysis: Key Points</vt:lpstr>
      <vt:lpstr>Cause and Effect or “Fishbone” Diagram</vt:lpstr>
      <vt:lpstr>Cause and Effect or “Fishbone” Diagram</vt:lpstr>
      <vt:lpstr>Root Cause Analysis Example</vt:lpstr>
      <vt:lpstr>Action Planning</vt:lpstr>
      <vt:lpstr>Summary </vt:lpstr>
      <vt:lpstr>Value is improved one step at a time</vt:lpstr>
      <vt:lpstr>Value of PDSA Thinking</vt:lpstr>
      <vt:lpstr>PowerPoint Presentation</vt:lpstr>
      <vt:lpstr>Wrap Up &amp; Next Steps</vt:lpstr>
      <vt:lpstr>QI Participation Reminder for Q1 2023</vt:lpstr>
      <vt:lpstr>2023 Theme: Continuum of Care</vt:lpstr>
      <vt:lpstr>Upcoming Learning Opportunities</vt:lpstr>
      <vt:lpstr>Credentialing 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Maternal Morbidity &amp; Mortality: Together We Will Make a Difference</dc:title>
  <dc:creator>Gipson, Kelly</dc:creator>
  <cp:lastModifiedBy>Jennifer Condel</cp:lastModifiedBy>
  <cp:revision>236</cp:revision>
  <dcterms:created xsi:type="dcterms:W3CDTF">2020-04-02T13:06:02Z</dcterms:created>
  <dcterms:modified xsi:type="dcterms:W3CDTF">2023-03-09T21:49:12Z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0x0101006D504E649975C1428A017E17C6A04AA6</vt:lpwstr>
  </property>
  <property fmtid="{D5CDD505-2E9C-101B-9397-08002B2CF9AE}" pid="3" name="ArticulateGUID">
    <vt:lpwstr>6CF888CA-DE67-4B83-90E2-428DCA6E3BC3</vt:lpwstr>
  </property>
  <property fmtid="{D5CDD505-2E9C-101B-9397-08002B2CF9AE}" pid="4" name="ArticulatePath">
    <vt:lpwstr>https://pagov-my.sharepoint.com/personal/kgipson_pa_gov/Documents/Maternal Mortality/Maternal Mortality Webinar</vt:lpwstr>
  </property>
</Properties>
</file>