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3" r:id="rId3"/>
    <p:sldId id="260" r:id="rId4"/>
    <p:sldId id="261"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algn="l" rtl="0" fontAlgn="base">
              <a:buFont typeface="Arial" panose="020B0604020202020204" pitchFamily="34" charset="0"/>
              <a:buChar char="•"/>
            </a:pPr>
            <a:r>
              <a:rPr lang="en-US" sz="1800" b="0" i="0" dirty="0">
                <a:solidFill>
                  <a:srgbClr val="000000"/>
                </a:solidFill>
                <a:effectLst/>
                <a:latin typeface="Calibri" panose="020F0502020204030204" pitchFamily="34" charset="0"/>
              </a:rPr>
              <a:t>Define cirrhosis pathophysiology and thrombosis risk  </a:t>
            </a:r>
          </a:p>
          <a:p>
            <a:pPr algn="l" rtl="0" fontAlgn="base">
              <a:buFont typeface="Arial" panose="020B0604020202020204" pitchFamily="34" charset="0"/>
              <a:buChar char="•"/>
            </a:pPr>
            <a:r>
              <a:rPr lang="en-US" sz="1800" b="0" i="0" dirty="0">
                <a:solidFill>
                  <a:srgbClr val="000000"/>
                </a:solidFill>
                <a:effectLst/>
                <a:latin typeface="Calibri" panose="020F0502020204030204" pitchFamily="34" charset="0"/>
              </a:rPr>
              <a:t>Discuss current guidelines and literature on the efficacy of direct oral anticoagulants in the setting of patients with cirrhosis </a:t>
            </a:r>
          </a:p>
          <a:p>
            <a:pPr algn="l" rtl="0" fontAlgn="base">
              <a:buFont typeface="Arial" panose="020B0604020202020204" pitchFamily="34" charset="0"/>
              <a:buChar char="•"/>
            </a:pPr>
            <a:r>
              <a:rPr lang="en-US" sz="1800" b="0" i="0" dirty="0">
                <a:solidFill>
                  <a:srgbClr val="000000"/>
                </a:solidFill>
                <a:effectLst/>
                <a:latin typeface="Calibri" panose="020F0502020204030204" pitchFamily="34" charset="0"/>
              </a:rPr>
              <a:t>Describe appropriate treatment recommendations for use of direct oral anticoagulants in the setting of cirrhosis </a:t>
            </a: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buClr>
                <a:srgbClr val="000000"/>
              </a:buClr>
            </a:pPr>
            <a:endParaRPr lang="en-US" sz="1800" b="0" i="0" u="none" strike="noStrike" baseline="0" dirty="0">
              <a:solidFill>
                <a:srgbClr val="000000"/>
              </a:solidFill>
              <a:latin typeface="Calibri" panose="020F0502020204030204"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9</TotalTime>
  <Words>485</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Wingdings</vt:lpstr>
      <vt:lpstr>Retrospect</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2023-04-11T14:58:40Z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ies>
</file>