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Define cirrhosis pathophysiology and thrombosis risk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Discuss current guidelines and literature on the efficacy of direct oral anticoagulants in the setting of patients with cirrhosis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Describe appropriate treatment recommendations for use of direct oral anticoagulants in the setting of cirrhosis </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9</TotalTime>
  <Words>485</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2023-04-11T14:58:40Z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