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4.0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3141</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2023-04-28T12:08:34Z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