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59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4/19/2023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4/19/2023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4/19/2023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4/19/2023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4/19/2023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4/19/2023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4/19/2023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4/19/2023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4.0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3145</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59</cp:revision>
  <dcterms:created xsi:type="dcterms:W3CDTF">2010-08-03T12:49:34Z</dcterms:created>
  <dcterms:modified xsi:type="dcterms:W3CDTF">2023-04-19T17:46:04Z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2023-03-10T18:12:21Z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8d3955b0-6124-4060-81e3-0d63dfb88a25</vt:lpwstr>
  </property>
  <property fmtid="{D5CDD505-2E9C-101B-9397-08002B2CF9AE}" pid="8" name="MSIP_Label_5e4b1be8-281e-475d-98b0-21c3457e5a46_ContentBits">
    <vt:lpwstr>0</vt:lpwstr>
  </property>
</Properties>
</file>