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7"/>
  </p:notesMasterIdLst>
  <p:handoutMasterIdLst>
    <p:handoutMasterId r:id="rId8"/>
  </p:handoutMasterIdLst>
  <p:sldIdLst>
    <p:sldId id="465" r:id="rId3"/>
    <p:sldId id="466" r:id="rId4"/>
    <p:sldId id="467" r:id="rId5"/>
    <p:sldId id="468"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419" autoAdjust="0"/>
  </p:normalViewPr>
  <p:slideViewPr>
    <p:cSldViewPr snapToGrid="0">
      <p:cViewPr varScale="1">
        <p:scale>
          <a:sx n="93" d="100"/>
          <a:sy n="93" d="100"/>
        </p:scale>
        <p:origin x="630"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3/7/2023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3/7/2023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ED5E8-C5DD-43B2-B07F-C45395959BF6}" type="slidenum">
              <a:rPr lang="en-US" smtClean="0"/>
              <a:t>2</a:t>
            </a:fld>
            <a:endParaRPr lang="en-US" dirty="0"/>
          </a:p>
        </p:txBody>
      </p:sp>
    </p:spTree>
    <p:extLst>
      <p:ext uri="{BB962C8B-B14F-4D97-AF65-F5344CB8AC3E}">
        <p14:creationId xmlns:p14="http://schemas.microsoft.com/office/powerpoint/2010/main" val="86339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a:xfrm>
            <a:off x="609600" y="1559104"/>
            <a:ext cx="10972800" cy="4525963"/>
          </a:xfrm>
        </p:spPr>
        <p:txBody>
          <a:bodyPr>
            <a:normAutofit fontScale="32500" lnSpcReduction="20000"/>
          </a:bodyPr>
          <a:lstStyle/>
          <a:p>
            <a:r>
              <a:rPr lang="en-US" dirty="0"/>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endParaRPr lang="en-US" dirty="0"/>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a:t>
            </a:r>
          </a:p>
          <a:p>
            <a:endParaRPr lang="en-US" dirty="0"/>
          </a:p>
          <a:p>
            <a:r>
              <a:rPr lang="en-US" b="1" dirty="0"/>
              <a:t>Nursing (CNE)</a:t>
            </a:r>
            <a:br>
              <a:rPr lang="en-US" dirty="0"/>
            </a:br>
            <a:r>
              <a:rPr lang="en-US" dirty="0"/>
              <a:t>The maximum number of hours awarded for this Continuing Nursing Education activity is 1.0 contact hours.</a:t>
            </a:r>
          </a:p>
          <a:p>
            <a:endParaRPr lang="en-US" b="1" dirty="0"/>
          </a:p>
          <a:p>
            <a:r>
              <a:rPr lang="en-US" b="1" dirty="0"/>
              <a:t>Social Work (ASWB)</a:t>
            </a:r>
            <a:endParaRPr lang="en-US" dirty="0"/>
          </a:p>
          <a:p>
            <a:r>
              <a:rPr lang="en-US" dirty="0"/>
              <a:t>This program is offered for 1.0 hours of social work continuing education.</a:t>
            </a:r>
          </a:p>
          <a:p>
            <a:endParaRPr lang="en-US" b="1" dirty="0"/>
          </a:p>
          <a:p>
            <a:r>
              <a:rPr lang="en-US" b="1" dirty="0"/>
              <a:t>Other Health Care Professionals</a:t>
            </a:r>
            <a:endParaRPr lang="en-US" dirty="0"/>
          </a:p>
          <a:p>
            <a:r>
              <a:rPr lang="en-US" dirty="0"/>
              <a:t>Other health care professionals will receive a certificate of attendance confirming the number of contact hours commensurate with the extent of participation in this activity.</a:t>
            </a:r>
          </a:p>
          <a:p>
            <a:pPr marL="0" indent="0">
              <a:buNone/>
            </a:pPr>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514350" marR="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Nurses</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Social Workers</a:t>
            </a:r>
          </a:p>
          <a:p>
            <a:pPr marL="51435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OBJECTIVES</a:t>
            </a:r>
          </a:p>
          <a:p>
            <a:pPr lvl="1">
              <a:lnSpc>
                <a:spcPct val="107000"/>
              </a:lnSpc>
              <a:spcBef>
                <a:spcPts val="0"/>
              </a:spcBef>
              <a:spcAft>
                <a:spcPts val="800"/>
              </a:spcAft>
              <a:buFont typeface="Arial" panose="020B0604020202020204" pitchFamily="34" charset="0"/>
              <a:buChar char="•"/>
            </a:pPr>
            <a:r>
              <a:rPr lang="en-US" sz="24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Understand the process and clinical purpose of the bedside dysphagia screening.</a:t>
            </a:r>
          </a:p>
          <a:p>
            <a:pPr lvl="1">
              <a:lnSpc>
                <a:spcPct val="107000"/>
              </a:lnSpc>
              <a:spcBef>
                <a:spcPts val="0"/>
              </a:spcBef>
              <a:spcAft>
                <a:spcPts val="800"/>
              </a:spcAft>
              <a:buFont typeface="Arial" panose="020B0604020202020204" pitchFamily="34" charset="0"/>
              <a:buChar char="•"/>
            </a:pPr>
            <a:r>
              <a:rPr lang="en-US" sz="24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Describe diagnostic swallowing tests utilized on acute stroke patients.</a:t>
            </a:r>
          </a:p>
          <a:p>
            <a:pPr lvl="1">
              <a:lnSpc>
                <a:spcPct val="107000"/>
              </a:lnSpc>
              <a:spcBef>
                <a:spcPts val="0"/>
              </a:spcBef>
              <a:spcAft>
                <a:spcPts val="800"/>
              </a:spcAft>
              <a:buFont typeface="Arial" panose="020B0604020202020204" pitchFamily="34" charset="0"/>
              <a:buChar char="•"/>
            </a:pPr>
            <a:r>
              <a:rPr lang="en-US" sz="24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Determine how imaging is used to create a swallowing treatment plan for acute stroke patients.</a:t>
            </a:r>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21353</TotalTime>
  <Words>470</Words>
  <Application>Microsoft Office PowerPoint</Application>
  <PresentationFormat>Widescreen</PresentationFormat>
  <Paragraphs>29</Paragraphs>
  <Slides>4</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vt:i4>
      </vt:variant>
    </vt:vector>
  </HeadingPairs>
  <TitlesOfParts>
    <vt:vector size="16" baseType="lpstr">
      <vt:lpstr>Arial</vt:lpstr>
      <vt:lpstr>Calibri</vt:lpstr>
      <vt:lpstr>Corbel</vt:lpstr>
      <vt:lpstr>Gotham</vt:lpstr>
      <vt:lpstr>Gotham Black</vt:lpstr>
      <vt:lpstr>Sentinel</vt:lpstr>
      <vt:lpstr>Times New Roman</vt:lpstr>
      <vt:lpstr>Whitney Book</vt:lpstr>
      <vt:lpstr>Whitney Light</vt:lpstr>
      <vt:lpstr>Whitney Medium</vt:lpstr>
      <vt:lpstr>UPMC Pinnacle PP Waterfall Template</vt:lpstr>
      <vt:lpstr>Office Theme</vt:lpstr>
      <vt:lpstr>Continuing Education Information</vt:lpstr>
      <vt:lpstr>Continuing Education Information</vt:lpstr>
      <vt:lpstr>Disclosures</vt:lpstr>
      <vt:lpstr>Disclaimer</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Dorn, Carolyn</cp:lastModifiedBy>
  <cp:revision>1175</cp:revision>
  <cp:lastPrinted>2021-12-06T13:13:26Z</cp:lastPrinted>
  <dcterms:created xsi:type="dcterms:W3CDTF">2018-09-12T18:14:59Z</dcterms:created>
  <dcterms:modified xsi:type="dcterms:W3CDTF">2023-03-07T19:22:42Z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2023-01-24T14:52:20Z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9f212637-bf23-47e6-8e3b-904c2ac74d01</vt:lpwstr>
  </property>
  <property fmtid="{D5CDD505-2E9C-101B-9397-08002B2CF9AE}" pid="8" name="MSIP_Label_5e4b1be8-281e-475d-98b0-21c3457e5a46_ContentBits">
    <vt:lpwstr>0</vt:lpwstr>
  </property>
</Properties>
</file>