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7"/>
  </p:notesMasterIdLst>
  <p:handoutMasterIdLst>
    <p:handoutMasterId r:id="rId8"/>
  </p:handoutMasterIdLst>
  <p:sldIdLst>
    <p:sldId id="465" r:id="rId3"/>
    <p:sldId id="466" r:id="rId4"/>
    <p:sldId id="467" r:id="rId5"/>
    <p:sldId id="468" r:id="rId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712C6B"/>
    <a:srgbClr val="F6914C"/>
    <a:srgbClr val="DBCFDE"/>
    <a:srgbClr val="EEE8EF"/>
    <a:srgbClr val="D2E1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84419" autoAdjust="0"/>
  </p:normalViewPr>
  <p:slideViewPr>
    <p:cSldViewPr snapToGrid="0">
      <p:cViewPr varScale="1">
        <p:scale>
          <a:sx n="93" d="100"/>
          <a:sy n="93" d="100"/>
        </p:scale>
        <p:origin x="630" y="7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19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1D6FC7B-725A-4C16-ACFB-5FAE0A0D88E9}" type="datetimeFigureOut">
              <a:rPr lang="en-US" smtClean="0"/>
              <a:t>3/7/2023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F667D3BB-E355-48AE-9CB0-2D3770CEEC57}" type="slidenum">
              <a:rPr lang="en-US" smtClean="0"/>
              <a:t>‹#›</a:t>
            </a:fld>
            <a:endParaRPr lang="en-US" dirty="0"/>
          </a:p>
        </p:txBody>
      </p:sp>
    </p:spTree>
    <p:extLst>
      <p:ext uri="{BB962C8B-B14F-4D97-AF65-F5344CB8AC3E}">
        <p14:creationId xmlns:p14="http://schemas.microsoft.com/office/powerpoint/2010/main" val="19448697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E649E7D2-940B-400D-ACB4-8E0E76D8CFBF}" type="datetimeFigureOut">
              <a:rPr lang="en-US" smtClean="0"/>
              <a:t>3/7/2023</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643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70"/>
            <a:ext cx="3037840" cy="466433"/>
          </a:xfrm>
          <a:prstGeom prst="rect">
            <a:avLst/>
          </a:prstGeom>
        </p:spPr>
        <p:txBody>
          <a:bodyPr vert="horz" lIns="91440" tIns="45720" rIns="91440" bIns="45720" rtlCol="0" anchor="b"/>
          <a:lstStyle>
            <a:lvl1pPr algn="r">
              <a:defRPr sz="1200"/>
            </a:lvl1pPr>
          </a:lstStyle>
          <a:p>
            <a:fld id="{F0DED5E8-C5DD-43B2-B07F-C45395959BF6}" type="slidenum">
              <a:rPr lang="en-US" smtClean="0"/>
              <a:t>‹#›</a:t>
            </a:fld>
            <a:endParaRPr lang="en-US" dirty="0"/>
          </a:p>
        </p:txBody>
      </p:sp>
    </p:spTree>
    <p:extLst>
      <p:ext uri="{BB962C8B-B14F-4D97-AF65-F5344CB8AC3E}">
        <p14:creationId xmlns:p14="http://schemas.microsoft.com/office/powerpoint/2010/main" val="33499677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DED5E8-C5DD-43B2-B07F-C45395959BF6}" type="slidenum">
              <a:rPr lang="en-US" smtClean="0"/>
              <a:t>2</a:t>
            </a:fld>
            <a:endParaRPr lang="en-US" dirty="0"/>
          </a:p>
        </p:txBody>
      </p:sp>
    </p:spTree>
    <p:extLst>
      <p:ext uri="{BB962C8B-B14F-4D97-AF65-F5344CB8AC3E}">
        <p14:creationId xmlns:p14="http://schemas.microsoft.com/office/powerpoint/2010/main" val="8633915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5"/>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latin typeface="Whitney Medium"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79134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74147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772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314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DA5FDA7-9DC2-4522-8923-27275FEECD7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Tree>
    <p:extLst>
      <p:ext uri="{BB962C8B-B14F-4D97-AF65-F5344CB8AC3E}">
        <p14:creationId xmlns:p14="http://schemas.microsoft.com/office/powerpoint/2010/main" val="58793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9" name="Slide Number Placeholder 6"/>
          <p:cNvSpPr>
            <a:spLocks noGrp="1"/>
          </p:cNvSpPr>
          <p:nvPr>
            <p:ph type="sldNum" sz="quarter" idx="4"/>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1003262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46" y="629"/>
            <a:ext cx="12186153" cy="6856743"/>
          </a:xfrm>
          <a:prstGeom prst="rect">
            <a:avLst/>
          </a:prstGeom>
        </p:spPr>
      </p:pic>
      <p:sp>
        <p:nvSpPr>
          <p:cNvPr id="11" name="Title 10"/>
          <p:cNvSpPr>
            <a:spLocks noGrp="1"/>
          </p:cNvSpPr>
          <p:nvPr>
            <p:ph type="title" hasCustomPrompt="1"/>
          </p:nvPr>
        </p:nvSpPr>
        <p:spPr>
          <a:xfrm>
            <a:off x="609600" y="3505200"/>
            <a:ext cx="10972800" cy="1143000"/>
          </a:xfrm>
          <a:prstGeom prst="rect">
            <a:avLst/>
          </a:prstGeom>
        </p:spPr>
        <p:txBody>
          <a:bodyPr vert="horz"/>
          <a:lstStyle>
            <a:lvl1pPr>
              <a:defRPr sz="4267" b="1"/>
            </a:lvl1pPr>
          </a:lstStyle>
          <a:p>
            <a:r>
              <a:rPr lang="en-US" dirty="0"/>
              <a:t>CLICK TO EDIT MASTER TITLE STYLE</a:t>
            </a:r>
          </a:p>
        </p:txBody>
      </p:sp>
      <p:sp>
        <p:nvSpPr>
          <p:cNvPr id="16"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tx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581309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29" y="2029"/>
            <a:ext cx="12181172" cy="6853939"/>
          </a:xfrm>
          <a:prstGeom prst="rect">
            <a:avLst/>
          </a:prstGeom>
        </p:spPr>
      </p:pic>
      <p:sp>
        <p:nvSpPr>
          <p:cNvPr id="6" name="Title 10"/>
          <p:cNvSpPr>
            <a:spLocks noGrp="1"/>
          </p:cNvSpPr>
          <p:nvPr>
            <p:ph type="title" hasCustomPrompt="1"/>
          </p:nvPr>
        </p:nvSpPr>
        <p:spPr>
          <a:xfrm>
            <a:off x="609600" y="3505200"/>
            <a:ext cx="10972800" cy="1143000"/>
          </a:xfrm>
          <a:prstGeom prst="rect">
            <a:avLst/>
          </a:prstGeom>
        </p:spPr>
        <p:txBody>
          <a:bodyPr vert="horz"/>
          <a:lstStyle>
            <a:lvl1pPr>
              <a:defRPr sz="4267" b="1">
                <a:solidFill>
                  <a:schemeClr val="bg1"/>
                </a:solidFill>
              </a:defRPr>
            </a:lvl1pPr>
          </a:lstStyle>
          <a:p>
            <a:r>
              <a:rPr lang="en-US" dirty="0"/>
              <a:t>CLICK TO EDIT MASTER TITLE STYLE</a:t>
            </a:r>
          </a:p>
        </p:txBody>
      </p:sp>
      <p:sp>
        <p:nvSpPr>
          <p:cNvPr id="8" name="Subtitle 2"/>
          <p:cNvSpPr>
            <a:spLocks noGrp="1"/>
          </p:cNvSpPr>
          <p:nvPr>
            <p:ph type="subTitle" idx="1"/>
          </p:nvPr>
        </p:nvSpPr>
        <p:spPr>
          <a:xfrm>
            <a:off x="1828800" y="4648200"/>
            <a:ext cx="8534400" cy="990600"/>
          </a:xfrm>
          <a:prstGeom prst="rect">
            <a:avLst/>
          </a:prstGeom>
        </p:spPr>
        <p:txBody>
          <a:bodyPr/>
          <a:lstStyle>
            <a:lvl1pPr marL="0" indent="0" algn="ctr">
              <a:buNone/>
              <a:defRPr sz="3200">
                <a:solidFill>
                  <a:schemeClr val="bg2"/>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169640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3719771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609600" y="1600201"/>
            <a:ext cx="109728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Tree>
    <p:extLst>
      <p:ext uri="{BB962C8B-B14F-4D97-AF65-F5344CB8AC3E}">
        <p14:creationId xmlns:p14="http://schemas.microsoft.com/office/powerpoint/2010/main" val="9500842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010719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1_Two Content">
    <p:bg>
      <p:bgPr>
        <a:solidFill>
          <a:schemeClr val="bg1"/>
        </a:soli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dirty="0"/>
          </a:p>
        </p:txBody>
      </p:sp>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Content Placeholder 2"/>
          <p:cNvSpPr>
            <a:spLocks noGrp="1"/>
          </p:cNvSpPr>
          <p:nvPr>
            <p:ph sz="half" idx="1"/>
          </p:nvPr>
        </p:nvSpPr>
        <p:spPr>
          <a:xfrm>
            <a:off x="609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200151"/>
            <a:ext cx="5384800" cy="3394075"/>
          </a:xfrm>
          <a:prstGeom prst="rect">
            <a:avLst/>
          </a:prstGeo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79369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97318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27239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2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05240799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1_Comparis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mj-lt"/>
                <a:cs typeface="Museo Sans 500"/>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3"/>
          </a:xfrm>
          <a:prstGeom prst="rect">
            <a:avLst/>
          </a:prstGeo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a:prstGeom prst="rect">
            <a:avLst/>
          </a:prstGeo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5883785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481881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1_Title Only">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274639"/>
            <a:ext cx="10972800" cy="1143000"/>
          </a:xfrm>
          <a:prstGeom prst="rect">
            <a:avLst/>
          </a:prstGeom>
        </p:spPr>
        <p:txBody>
          <a:bodyPr/>
          <a:lstStyle>
            <a:lvl1pPr>
              <a:defRPr sz="4267" b="1">
                <a:latin typeface="Corbel"/>
                <a:cs typeface="Corbel"/>
              </a:defRPr>
            </a:lvl1pPr>
          </a:lstStyle>
          <a:p>
            <a:r>
              <a:rPr lang="en-US" dirty="0"/>
              <a:t>CLICK TO EDIT MASTER TITLE STYLE</a:t>
            </a:r>
          </a:p>
        </p:txBody>
      </p:sp>
      <p:sp>
        <p:nvSpPr>
          <p:cNvPr id="5" name="Slide Number Placeholder 4"/>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01960918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3839480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1_Content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a:prstGeom prst="rect">
            <a:avLst/>
          </a:prstGeom>
        </p:spPr>
        <p:txBody>
          <a:bodyPr anchor="b"/>
          <a:lstStyle>
            <a:lvl1pPr algn="l">
              <a:defRPr sz="2667" b="1"/>
            </a:lvl1pPr>
          </a:lstStyle>
          <a:p>
            <a:r>
              <a:rPr lang="en-US"/>
              <a:t>Click to edit Master title style</a:t>
            </a:r>
          </a:p>
        </p:txBody>
      </p:sp>
      <p:sp>
        <p:nvSpPr>
          <p:cNvPr id="3" name="Content Placeholder 2"/>
          <p:cNvSpPr>
            <a:spLocks noGrp="1"/>
          </p:cNvSpPr>
          <p:nvPr>
            <p:ph idx="1"/>
          </p:nvPr>
        </p:nvSpPr>
        <p:spPr>
          <a:xfrm>
            <a:off x="4766733" y="273052"/>
            <a:ext cx="6815667" cy="5853113"/>
          </a:xfrm>
          <a:prstGeom prst="rect">
            <a:avLst/>
          </a:prstGeo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2404172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39473475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1_Picture with Captio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a:prstGeom prst="rect">
            <a:avLst/>
          </a:prstGeom>
        </p:spPr>
        <p:txBody>
          <a:bodyPr anchor="b"/>
          <a:lstStyle>
            <a:lvl1pPr algn="l">
              <a:defRPr sz="2667"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a:prstGeom prst="rect">
            <a:avLst/>
          </a:prstGeo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p>
        </p:txBody>
      </p:sp>
      <p:sp>
        <p:nvSpPr>
          <p:cNvPr id="4" name="Text Placeholder 3"/>
          <p:cNvSpPr>
            <a:spLocks noGrp="1"/>
          </p:cNvSpPr>
          <p:nvPr>
            <p:ph type="body" sz="half" idx="2"/>
          </p:nvPr>
        </p:nvSpPr>
        <p:spPr>
          <a:xfrm>
            <a:off x="2389717" y="5367338"/>
            <a:ext cx="7315200" cy="804863"/>
          </a:xfrm>
          <a:prstGeom prst="rect">
            <a:avLst/>
          </a:prstGeo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Click to edit Master text styles</a:t>
            </a:r>
          </a:p>
        </p:txBody>
      </p:sp>
      <p:sp>
        <p:nvSpPr>
          <p:cNvPr id="7" name="Slide Number Placeholder 6"/>
          <p:cNvSpPr>
            <a:spLocks noGrp="1"/>
          </p:cNvSpPr>
          <p:nvPr>
            <p:ph type="sldNum" sz="quarter" idx="12"/>
          </p:nvPr>
        </p:nvSpPr>
        <p:spPr>
          <a:xfrm>
            <a:off x="334833" y="6356351"/>
            <a:ext cx="2844800" cy="365125"/>
          </a:xfrm>
          <a:prstGeom prst="rect">
            <a:avLst/>
          </a:prstGeom>
        </p:spPr>
        <p:txBody>
          <a:bodyPr/>
          <a:lstStyle/>
          <a:p>
            <a:fld id="{8A38FAF8-786F-7C4F-9F1B-B820815ED72A}" type="slidenum">
              <a:rPr lang="en-US" smtClean="0"/>
              <a:t>‹#›</a:t>
            </a:fld>
            <a:endParaRPr lang="en-US"/>
          </a:p>
        </p:txBody>
      </p:sp>
    </p:spTree>
    <p:extLst>
      <p:ext uri="{BB962C8B-B14F-4D97-AF65-F5344CB8AC3E}">
        <p14:creationId xmlns:p14="http://schemas.microsoft.com/office/powerpoint/2010/main" val="11519551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3571850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613" y="2906713"/>
            <a:ext cx="10363200" cy="1500187"/>
          </a:xfrm>
        </p:spPr>
        <p:txBody>
          <a:bodyPr anchor="b"/>
          <a:lstStyle>
            <a:lvl1pPr marL="0" indent="0">
              <a:buNone/>
              <a:defRPr sz="2000">
                <a:solidFill>
                  <a:schemeClr val="tx1">
                    <a:tint val="75000"/>
                  </a:schemeClr>
                </a:solidFill>
                <a:latin typeface="Whitney Medium"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7963818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Custom Layou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vert="horz"/>
          <a:lstStyle/>
          <a:p>
            <a:r>
              <a:rPr lang="en-US"/>
              <a:t>Click to edit Master title style</a:t>
            </a:r>
          </a:p>
        </p:txBody>
      </p:sp>
      <p:sp>
        <p:nvSpPr>
          <p:cNvPr id="3" name="Slide Number Placeholder 2"/>
          <p:cNvSpPr>
            <a:spLocks noGrp="1"/>
          </p:cNvSpPr>
          <p:nvPr>
            <p:ph type="sldNum" sz="quarter" idx="10"/>
          </p:nvPr>
        </p:nvSpPr>
        <p:spPr>
          <a:xfrm>
            <a:off x="334833" y="6356351"/>
            <a:ext cx="2844800" cy="365125"/>
          </a:xfrm>
          <a:prstGeom prst="rect">
            <a:avLst/>
          </a:prstGeom>
        </p:spPr>
        <p:txBody>
          <a:bodyPr/>
          <a:lstStyle/>
          <a:p>
            <a:fld id="{8A38FAF8-786F-7C4F-9F1B-B820815ED72A}" type="slidenum">
              <a:rPr lang="en-US" smtClean="0"/>
              <a:pPr/>
              <a:t>‹#›</a:t>
            </a:fld>
            <a:endParaRPr lang="en-US" dirty="0"/>
          </a:p>
        </p:txBody>
      </p:sp>
    </p:spTree>
    <p:extLst>
      <p:ext uri="{BB962C8B-B14F-4D97-AF65-F5344CB8AC3E}">
        <p14:creationId xmlns:p14="http://schemas.microsoft.com/office/powerpoint/2010/main" val="2103220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0"/>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3383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388"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3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92838" y="1535113"/>
            <a:ext cx="5389562" cy="639762"/>
          </a:xfrm>
        </p:spPr>
        <p:txBody>
          <a:bodyPr anchor="b"/>
          <a:lstStyle>
            <a:lvl1pPr marL="0" indent="0">
              <a:buNone/>
              <a:defRPr sz="2400" b="0">
                <a:latin typeface="Gotham"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2838" y="2174875"/>
            <a:ext cx="538956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4737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906147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92222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4011613" cy="116205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67263" y="273050"/>
            <a:ext cx="681513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0" y="1435100"/>
            <a:ext cx="4011613" cy="4691063"/>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3528467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5200" cy="566738"/>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389188"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2389188" y="5367338"/>
            <a:ext cx="7315200" cy="804862"/>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321286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18" Type="http://schemas.openxmlformats.org/officeDocument/2006/relationships/slideLayout" Target="../slideLayouts/slideLayout3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17" Type="http://schemas.openxmlformats.org/officeDocument/2006/relationships/slideLayout" Target="../slideLayouts/slideLayout29.xml"/><Relationship Id="rId2" Type="http://schemas.openxmlformats.org/officeDocument/2006/relationships/slideLayout" Target="../slideLayouts/slideLayout14.xml"/><Relationship Id="rId16" Type="http://schemas.openxmlformats.org/officeDocument/2006/relationships/slideLayout" Target="../slideLayouts/slideLayout28.xml"/><Relationship Id="rId20"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19"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EE90D43-5266-48EF-A36F-3E11408D31AF}"/>
              </a:ext>
            </a:extLst>
          </p:cNvPr>
          <p:cNvSpPr/>
          <p:nvPr userDrawn="1"/>
        </p:nvSpPr>
        <p:spPr>
          <a:xfrm>
            <a:off x="0" y="6281530"/>
            <a:ext cx="12192000" cy="576470"/>
          </a:xfrm>
          <a:prstGeom prst="rect">
            <a:avLst/>
          </a:prstGeom>
          <a:solidFill>
            <a:srgbClr val="712C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15864F7A-181D-482D-BF1D-4CAE1750CA8A}"/>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325336" y="6427635"/>
            <a:ext cx="2545304" cy="292210"/>
          </a:xfrm>
          <a:prstGeom prst="rect">
            <a:avLst/>
          </a:prstGeom>
        </p:spPr>
      </p:pic>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0"/>
            <a:ext cx="109728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txBox="1">
            <a:spLocks/>
          </p:cNvSpPr>
          <p:nvPr/>
        </p:nvSpPr>
        <p:spPr>
          <a:xfrm>
            <a:off x="273332" y="6391177"/>
            <a:ext cx="1320800" cy="365125"/>
          </a:xfrm>
          <a:prstGeom prst="rect">
            <a:avLst/>
          </a:prstGeom>
        </p:spPr>
        <p:txBody>
          <a:bodyPr/>
          <a:lstStyle>
            <a:defPPr>
              <a:defRPr lang="en-US"/>
            </a:defPPr>
            <a:lvl1pPr marL="0" algn="l" defTabSz="914400" rtl="0" eaLnBrk="1" latinLnBrk="0" hangingPunct="1">
              <a:defRPr sz="1800" kern="1200">
                <a:solidFill>
                  <a:schemeClr val="tx1"/>
                </a:solidFill>
                <a:latin typeface="Whitney Light" pitchFamily="50"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5DCDF50-F893-4765-9CA8-BAF0C2CDEC97}" type="slidenum">
              <a:rPr lang="en-US" sz="1400" smtClean="0">
                <a:solidFill>
                  <a:schemeClr val="bg1"/>
                </a:solidFill>
              </a:rPr>
              <a:pPr/>
              <a:t>‹#›</a:t>
            </a:fld>
            <a:endParaRPr lang="en-US" sz="1400" dirty="0">
              <a:solidFill>
                <a:schemeClr val="bg1"/>
              </a:solidFill>
            </a:endParaRPr>
          </a:p>
        </p:txBody>
      </p:sp>
    </p:spTree>
    <p:extLst>
      <p:ext uri="{BB962C8B-B14F-4D97-AF65-F5344CB8AC3E}">
        <p14:creationId xmlns:p14="http://schemas.microsoft.com/office/powerpoint/2010/main" val="3069567863"/>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defTabSz="914400" rtl="0" eaLnBrk="1" latinLnBrk="0" hangingPunct="1">
        <a:spcBef>
          <a:spcPct val="0"/>
        </a:spcBef>
        <a:buNone/>
        <a:defRPr sz="4400" kern="1200">
          <a:solidFill>
            <a:schemeClr val="tx1"/>
          </a:solidFill>
          <a:latin typeface="Gotham Black" pitchFamily="50"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Whitney Book" pitchFamily="50"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Whitney Book" pitchFamily="50"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Whitney Book" pitchFamily="50"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Whitney Book" pitchFamily="50"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20"/>
          <a:srcRect/>
          <a:stretch>
            <a:fillRect/>
          </a:stretch>
        </a:blip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341223" y="6356351"/>
            <a:ext cx="2844800" cy="366183"/>
          </a:xfrm>
          <a:prstGeom prst="rect">
            <a:avLst/>
          </a:prstGeom>
        </p:spPr>
        <p:txBody>
          <a:bodyPr vert="horz" lIns="91440" tIns="45720" rIns="91440" bIns="45720" rtlCol="0" anchor="ctr"/>
          <a:lstStyle>
            <a:lvl1pPr algn="l">
              <a:defRPr sz="1600">
                <a:solidFill>
                  <a:schemeClr val="tx1"/>
                </a:solidFill>
              </a:defRPr>
            </a:lvl1pPr>
          </a:lstStyle>
          <a:p>
            <a:fld id="{23088ACA-6532-5B47-9D60-7AF590FE3009}" type="slidenum">
              <a:rPr lang="en-US" smtClean="0"/>
              <a:pPr/>
              <a:t>‹#›</a:t>
            </a:fld>
            <a:endParaRPr lang="en-US" dirty="0"/>
          </a:p>
        </p:txBody>
      </p:sp>
    </p:spTree>
    <p:extLst>
      <p:ext uri="{BB962C8B-B14F-4D97-AF65-F5344CB8AC3E}">
        <p14:creationId xmlns:p14="http://schemas.microsoft.com/office/powerpoint/2010/main" val="1562271851"/>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 id="2147483682" r:id="rId15"/>
    <p:sldLayoutId id="2147483683" r:id="rId16"/>
    <p:sldLayoutId id="2147483684" r:id="rId17"/>
    <p:sldLayoutId id="2147483685" r:id="rId18"/>
  </p:sldLayoutIdLst>
  <p:hf hdr="0" ftr="0" dt="0"/>
  <p:txStyles>
    <p:titleStyle>
      <a:lvl1pPr algn="ctr" defTabSz="609585" rtl="0" eaLnBrk="1" latinLnBrk="0" hangingPunct="1">
        <a:spcBef>
          <a:spcPct val="0"/>
        </a:spcBef>
        <a:buNone/>
        <a:defRPr sz="5867" kern="1200">
          <a:solidFill>
            <a:schemeClr val="tx1"/>
          </a:solidFill>
          <a:latin typeface="+mj-lt"/>
          <a:ea typeface="+mj-ea"/>
          <a:cs typeface="+mj-c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mn-lt"/>
          <a:ea typeface="+mn-ea"/>
          <a:cs typeface="+mn-cs"/>
        </a:defRPr>
      </a:lvl1pPr>
      <a:lvl2pPr marL="990575" indent="-380990" algn="l" defTabSz="609585" rtl="0" eaLnBrk="1" latinLnBrk="0" hangingPunct="1">
        <a:spcBef>
          <a:spcPct val="20000"/>
        </a:spcBef>
        <a:buFont typeface="Arial"/>
        <a:buChar char="–"/>
        <a:defRPr sz="3733" kern="1200">
          <a:solidFill>
            <a:schemeClr val="tx1"/>
          </a:solidFill>
          <a:latin typeface="+mn-lt"/>
          <a:ea typeface="+mn-ea"/>
          <a:cs typeface="+mn-cs"/>
        </a:defRPr>
      </a:lvl2pPr>
      <a:lvl3pPr marL="1523962" indent="-304792" algn="l" defTabSz="609585" rtl="0" eaLnBrk="1" latinLnBrk="0" hangingPunct="1">
        <a:spcBef>
          <a:spcPct val="20000"/>
        </a:spcBef>
        <a:buFont typeface="Arial"/>
        <a:buChar char="•"/>
        <a:defRPr sz="3200" kern="1200">
          <a:solidFill>
            <a:schemeClr val="tx1"/>
          </a:solidFill>
          <a:latin typeface="+mn-lt"/>
          <a:ea typeface="+mn-ea"/>
          <a:cs typeface="+mn-cs"/>
        </a:defRPr>
      </a:lvl3pPr>
      <a:lvl4pPr marL="2133547" indent="-304792" algn="l" defTabSz="609585" rtl="0" eaLnBrk="1" latinLnBrk="0" hangingPunct="1">
        <a:spcBef>
          <a:spcPct val="20000"/>
        </a:spcBef>
        <a:buFont typeface="Arial"/>
        <a:buChar char="–"/>
        <a:defRPr sz="2667" kern="1200">
          <a:solidFill>
            <a:schemeClr val="tx1"/>
          </a:solidFill>
          <a:latin typeface="+mn-lt"/>
          <a:ea typeface="+mn-ea"/>
          <a:cs typeface="+mn-cs"/>
        </a:defRPr>
      </a:lvl4pPr>
      <a:lvl5pPr marL="2743131" indent="-304792" algn="l" defTabSz="609585" rtl="0" eaLnBrk="1" latinLnBrk="0" hangingPunct="1">
        <a:spcBef>
          <a:spcPct val="20000"/>
        </a:spcBef>
        <a:buFont typeface="Arial"/>
        <a:buChar char="»"/>
        <a:defRPr sz="2667" kern="1200">
          <a:solidFill>
            <a:schemeClr val="tx1"/>
          </a:solidFill>
          <a:latin typeface="+mn-lt"/>
          <a:ea typeface="+mn-ea"/>
          <a:cs typeface="+mn-cs"/>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a:xfrm>
            <a:off x="609600" y="1559104"/>
            <a:ext cx="10972800" cy="4525963"/>
          </a:xfrm>
        </p:spPr>
        <p:txBody>
          <a:bodyPr>
            <a:normAutofit fontScale="32500" lnSpcReduction="20000"/>
          </a:bodyPr>
          <a:lstStyle/>
          <a:p>
            <a:r>
              <a:rPr lang="en-US" dirty="0"/>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endParaRPr lang="en-US" dirty="0"/>
          </a:p>
          <a:p>
            <a:r>
              <a:rPr lang="en-US" dirty="0"/>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a:t>
            </a:r>
          </a:p>
          <a:p>
            <a:endParaRPr lang="en-US" dirty="0"/>
          </a:p>
          <a:p>
            <a:r>
              <a:rPr lang="en-US" b="1" dirty="0"/>
              <a:t>Nursing (CNE)</a:t>
            </a:r>
            <a:br>
              <a:rPr lang="en-US" dirty="0"/>
            </a:br>
            <a:r>
              <a:rPr lang="en-US" dirty="0"/>
              <a:t>The maximum number of hours awarded for this Continuing Nursing Education activity is 1.0 contact hours.</a:t>
            </a:r>
          </a:p>
          <a:p>
            <a:endParaRPr lang="en-US" b="1" dirty="0"/>
          </a:p>
          <a:p>
            <a:r>
              <a:rPr lang="en-US" b="1" dirty="0"/>
              <a:t>Social Work (ASWB)</a:t>
            </a:r>
            <a:endParaRPr lang="en-US" dirty="0"/>
          </a:p>
          <a:p>
            <a:r>
              <a:rPr lang="en-US" dirty="0"/>
              <a:t>This program is offered for 1.0 hours of social work continuing education.</a:t>
            </a:r>
          </a:p>
          <a:p>
            <a:endParaRPr lang="en-US" b="1" dirty="0"/>
          </a:p>
          <a:p>
            <a:r>
              <a:rPr lang="en-US" b="1" dirty="0"/>
              <a:t>Other Health Care Professionals</a:t>
            </a:r>
            <a:endParaRPr lang="en-US" dirty="0"/>
          </a:p>
          <a:p>
            <a:r>
              <a:rPr lang="en-US" dirty="0"/>
              <a:t>Other health care professionals will receive a certificate of attendance confirming the number of contact hours commensurate with the extent of participation in this activity.</a:t>
            </a:r>
          </a:p>
          <a:p>
            <a:pPr marL="0" indent="0">
              <a:buNone/>
            </a:pPr>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110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Continuing Education Information</a:t>
            </a:r>
          </a:p>
        </p:txBody>
      </p:sp>
      <p:sp>
        <p:nvSpPr>
          <p:cNvPr id="7" name="Content Placeholder 6"/>
          <p:cNvSpPr>
            <a:spLocks noGrp="1"/>
          </p:cNvSpPr>
          <p:nvPr>
            <p:ph idx="1"/>
          </p:nvPr>
        </p:nvSpPr>
        <p:spPr/>
        <p:txBody>
          <a:bodyPr>
            <a:normAutofit/>
          </a:bodyPr>
          <a:lstStyle/>
          <a:p>
            <a:pPr marL="514350" marR="0" indent="-285750">
              <a:spcBef>
                <a:spcPts val="525"/>
              </a:spcBef>
              <a:spcAft>
                <a:spcPts val="525"/>
              </a:spcAft>
              <a:buFont typeface="Arial" panose="020B0604020202020204" pitchFamily="34" charset="0"/>
              <a:buChar char="•"/>
            </a:pPr>
            <a:r>
              <a:rPr lang="en-US" sz="3100" dirty="0">
                <a:effectLst/>
                <a:ea typeface="Times New Roman" panose="02020603050405020304" pitchFamily="18" charset="0"/>
                <a:cs typeface="Times New Roman" panose="02020603050405020304" pitchFamily="18" charset="0"/>
              </a:rPr>
              <a:t>TARGET AUDIENCE</a:t>
            </a:r>
          </a:p>
          <a:p>
            <a:pPr marL="1047736" lvl="1" indent="-285750">
              <a:spcBef>
                <a:spcPts val="525"/>
              </a:spcBef>
              <a:spcAft>
                <a:spcPts val="525"/>
              </a:spcAft>
              <a:buFont typeface="Arial" panose="020B0604020202020204" pitchFamily="34" charset="0"/>
              <a:buChar char="•"/>
            </a:pPr>
            <a:r>
              <a:rPr lang="en-US" sz="3100" dirty="0">
                <a:solidFill>
                  <a:schemeClr val="bg2">
                    <a:lumMod val="10000"/>
                  </a:schemeClr>
                </a:solidFill>
              </a:rPr>
              <a:t>Nurses</a:t>
            </a:r>
          </a:p>
          <a:p>
            <a:pPr marL="1047736" lvl="1" indent="-285750">
              <a:spcBef>
                <a:spcPts val="525"/>
              </a:spcBef>
              <a:spcAft>
                <a:spcPts val="525"/>
              </a:spcAft>
              <a:buFont typeface="Arial" panose="020B0604020202020204" pitchFamily="34" charset="0"/>
              <a:buChar char="•"/>
            </a:pPr>
            <a:r>
              <a:rPr lang="en-US" sz="3100" dirty="0">
                <a:solidFill>
                  <a:schemeClr val="bg2">
                    <a:lumMod val="10000"/>
                  </a:schemeClr>
                </a:solidFill>
              </a:rPr>
              <a:t>Social Workers</a:t>
            </a:r>
          </a:p>
          <a:p>
            <a:pPr marL="514350" indent="-285750">
              <a:spcBef>
                <a:spcPts val="525"/>
              </a:spcBef>
              <a:spcAft>
                <a:spcPts val="525"/>
              </a:spcAft>
              <a:buFont typeface="Arial" panose="020B0604020202020204" pitchFamily="34" charset="0"/>
              <a:buChar char="•"/>
            </a:pPr>
            <a:r>
              <a:rPr lang="en-US" sz="3100" dirty="0">
                <a:effectLst/>
                <a:ea typeface="Times New Roman" panose="02020603050405020304" pitchFamily="18" charset="0"/>
                <a:cs typeface="Times New Roman" panose="02020603050405020304" pitchFamily="18" charset="0"/>
              </a:rPr>
              <a:t>OBJECTIVES</a:t>
            </a:r>
          </a:p>
          <a:p>
            <a:pPr lvl="1">
              <a:lnSpc>
                <a:spcPct val="107000"/>
              </a:lnSpc>
              <a:spcBef>
                <a:spcPts val="0"/>
              </a:spcBef>
              <a:spcAft>
                <a:spcPts val="800"/>
              </a:spcAft>
              <a:buFont typeface="Arial" panose="020B0604020202020204" pitchFamily="34" charset="0"/>
              <a:buChar char="•"/>
            </a:pPr>
            <a:r>
              <a:rPr lang="en-US" sz="24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Understand the process and clinical purpose of the bedside dysphagia screening.</a:t>
            </a:r>
          </a:p>
          <a:p>
            <a:pPr lvl="1">
              <a:lnSpc>
                <a:spcPct val="107000"/>
              </a:lnSpc>
              <a:spcBef>
                <a:spcPts val="0"/>
              </a:spcBef>
              <a:spcAft>
                <a:spcPts val="800"/>
              </a:spcAft>
              <a:buFont typeface="Arial" panose="020B0604020202020204" pitchFamily="34" charset="0"/>
              <a:buChar char="•"/>
            </a:pPr>
            <a:r>
              <a:rPr lang="en-US" sz="24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Describe diagnostic swallowing tests utilized on acute stroke patients.</a:t>
            </a:r>
          </a:p>
          <a:p>
            <a:pPr lvl="1">
              <a:lnSpc>
                <a:spcPct val="107000"/>
              </a:lnSpc>
              <a:spcBef>
                <a:spcPts val="0"/>
              </a:spcBef>
              <a:spcAft>
                <a:spcPts val="800"/>
              </a:spcAft>
              <a:buFont typeface="Arial" panose="020B0604020202020204" pitchFamily="34" charset="0"/>
              <a:buChar char="•"/>
            </a:pPr>
            <a:r>
              <a:rPr lang="en-US" sz="2400" dirty="0">
                <a:solidFill>
                  <a:srgbClr val="2F2F2F"/>
                </a:solidFill>
                <a:effectLst/>
                <a:latin typeface="Times New Roman" panose="02020603050405020304" pitchFamily="18" charset="0"/>
                <a:ea typeface="Times New Roman" panose="02020603050405020304" pitchFamily="18" charset="0"/>
                <a:cs typeface="Times New Roman" panose="02020603050405020304" pitchFamily="18" charset="0"/>
              </a:rPr>
              <a:t>Determine how imaging is used to create a swallowing treatment plan for acute stroke patients.</a:t>
            </a:r>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20854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Disclosures</a:t>
            </a:r>
          </a:p>
        </p:txBody>
      </p:sp>
      <p:sp>
        <p:nvSpPr>
          <p:cNvPr id="3" name="Content Placeholder 2"/>
          <p:cNvSpPr>
            <a:spLocks noGrp="1"/>
          </p:cNvSpPr>
          <p:nvPr>
            <p:ph idx="1"/>
          </p:nvPr>
        </p:nvSpPr>
        <p:spPr/>
        <p:txBody>
          <a:bodyPr/>
          <a:lstStyle/>
          <a:p>
            <a:r>
              <a:rPr lang="en-US" sz="3200" dirty="0"/>
              <a:t>No members of the planning committee, speakers, presenters, authors, content reviewers and/or anyone else in a position to control the content of this education activity have relevant financial relationships with any entity producing, marketing, re-selling, or distributing health care goods or services, used on, or consumed by, patients to disclose.</a:t>
            </a:r>
            <a:endParaRPr lang="en-US" sz="3200" b="1" dirty="0"/>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541835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Disclaimer</a:t>
            </a:r>
          </a:p>
        </p:txBody>
      </p:sp>
      <p:sp>
        <p:nvSpPr>
          <p:cNvPr id="3" name="Content Placeholder 2"/>
          <p:cNvSpPr>
            <a:spLocks noGrp="1"/>
          </p:cNvSpPr>
          <p:nvPr>
            <p:ph idx="1"/>
          </p:nvPr>
        </p:nvSpPr>
        <p:spPr/>
        <p:txBody>
          <a:bodyPr>
            <a:normAutofit/>
          </a:bodyPr>
          <a:lstStyle/>
          <a:p>
            <a:r>
              <a:rPr lang="en-US" sz="2400" dirty="0"/>
              <a:t>The information presented at this Center for Continuing Education in Health Sciences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p>
          <a:p>
            <a:endParaRPr lang="en-US" dirty="0"/>
          </a:p>
        </p:txBody>
      </p:sp>
      <p:sp>
        <p:nvSpPr>
          <p:cNvPr id="4" name="Footer Placeholder 3"/>
          <p:cNvSpPr>
            <a:spLocks noGrp="1"/>
          </p:cNvSpPr>
          <p:nvPr>
            <p:ph type="ftr" sz="quarter" idx="4294967295"/>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7000212-68E8-4E0F-BB6F-A6238CCAF7D0}" type="slidenum">
              <a:rPr kumimoji="0" lang="en-US" sz="1050" b="0" i="0" u="none" strike="noStrike" kern="1200" cap="none" spc="0" normalizeH="0" baseline="0" noProof="0" smtClean="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5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41728932"/>
      </p:ext>
    </p:extLst>
  </p:cSld>
  <p:clrMapOvr>
    <a:masterClrMapping/>
  </p:clrMapOvr>
</p:sld>
</file>

<file path=ppt/theme/theme1.xml><?xml version="1.0" encoding="utf-8"?>
<a:theme xmlns:a="http://schemas.openxmlformats.org/drawingml/2006/main" name="UPMC Pinnacle PP Waterfall Template">
  <a:themeElements>
    <a:clrScheme name="UPMC Pinnacle">
      <a:dk1>
        <a:sysClr val="windowText" lastClr="000000"/>
      </a:dk1>
      <a:lt1>
        <a:sysClr val="window" lastClr="FFFFFF"/>
      </a:lt1>
      <a:dk2>
        <a:srgbClr val="1F497D"/>
      </a:dk2>
      <a:lt2>
        <a:srgbClr val="EEECE1"/>
      </a:lt2>
      <a:accent1>
        <a:srgbClr val="904199"/>
      </a:accent1>
      <a:accent2>
        <a:srgbClr val="47C6E6"/>
      </a:accent2>
      <a:accent3>
        <a:srgbClr val="F47721"/>
      </a:accent3>
      <a:accent4>
        <a:srgbClr val="CDDC29"/>
      </a:accent4>
      <a:accent5>
        <a:srgbClr val="BB2253"/>
      </a:accent5>
      <a:accent6>
        <a:srgbClr val="0092B4"/>
      </a:accent6>
      <a:hlink>
        <a:srgbClr val="0000FF"/>
      </a:hlink>
      <a:folHlink>
        <a:srgbClr val="800080"/>
      </a:folHlink>
    </a:clrScheme>
    <a:fontScheme name="Sentinel Only">
      <a:majorFont>
        <a:latin typeface="Sentinel Black"/>
        <a:ea typeface=""/>
        <a:cs typeface=""/>
      </a:majorFont>
      <a:minorFont>
        <a:latin typeface="Sentine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UPMC">
      <a:dk1>
        <a:srgbClr val="771B61"/>
      </a:dk1>
      <a:lt1>
        <a:sysClr val="window" lastClr="FFFFFF"/>
      </a:lt1>
      <a:dk2>
        <a:srgbClr val="666D70"/>
      </a:dk2>
      <a:lt2>
        <a:srgbClr val="D7DBDB"/>
      </a:lt2>
      <a:accent1>
        <a:srgbClr val="40A6C0"/>
      </a:accent1>
      <a:accent2>
        <a:srgbClr val="F47A28"/>
      </a:accent2>
      <a:accent3>
        <a:srgbClr val="959836"/>
      </a:accent3>
      <a:accent4>
        <a:srgbClr val="9B1889"/>
      </a:accent4>
      <a:accent5>
        <a:srgbClr val="DED1AC"/>
      </a:accent5>
      <a:accent6>
        <a:srgbClr val="333092"/>
      </a:accent6>
      <a:hlink>
        <a:srgbClr val="C1CD23"/>
      </a:hlink>
      <a:folHlink>
        <a:srgbClr val="0081C6"/>
      </a:folHlink>
    </a:clrScheme>
    <a:fontScheme name="Spectrum">
      <a:majorFont>
        <a:latin typeface="Corbel"/>
        <a:ea typeface=""/>
        <a:cs typeface=""/>
        <a:font script="Jpan" typeface="ＭＳ ゴシック"/>
        <a:font script="Hans" typeface="宋体"/>
        <a:font script="Hant" typeface="新細明體"/>
      </a:majorFont>
      <a:minorFont>
        <a:latin typeface="Calibri"/>
        <a:ea typeface=""/>
        <a:cs typeface=""/>
        <a:font script="Jpan" typeface="ＭＳ ゴシック"/>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a:lstStyle>
        <a:defPPr>
          <a:defRPr sz="2400" b="0" dirty="0" smtClean="0">
            <a:solidFill>
              <a:schemeClr val="tx2"/>
            </a:solidFill>
          </a:defRPr>
        </a:defPPr>
      </a:lstStyle>
    </a:txDef>
  </a:objectDefaults>
  <a:extraClrSchemeLst/>
  <a:extLst>
    <a:ext uri="{05A4C25C-085E-4340-85A3-A5531E510DB2}">
      <thm15:themeFamily xmlns:thm15="http://schemas.microsoft.com/office/thememl/2012/main" name="SYS412992_UPMCPPTTemplate_FINAL_02-17-16 [Read-Only]" id="{8443FD9B-04A5-4AB6-AFB3-D780514D9EE0}" vid="{CE0DAE1E-947F-4FD3-BC07-89D6E5125CD6}"/>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UPMC Pinnacle PP Plain Template</Template>
  <TotalTime>21353</TotalTime>
  <Words>470</Words>
  <Application>Microsoft Office PowerPoint</Application>
  <PresentationFormat>Widescreen</PresentationFormat>
  <Paragraphs>29</Paragraphs>
  <Slides>4</Slides>
  <Notes>1</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4</vt:i4>
      </vt:variant>
    </vt:vector>
  </HeadingPairs>
  <TitlesOfParts>
    <vt:vector size="16" baseType="lpstr">
      <vt:lpstr>Arial</vt:lpstr>
      <vt:lpstr>Calibri</vt:lpstr>
      <vt:lpstr>Corbel</vt:lpstr>
      <vt:lpstr>Gotham</vt:lpstr>
      <vt:lpstr>Gotham Black</vt:lpstr>
      <vt:lpstr>Sentinel</vt:lpstr>
      <vt:lpstr>Times New Roman</vt:lpstr>
      <vt:lpstr>Whitney Book</vt:lpstr>
      <vt:lpstr>Whitney Light</vt:lpstr>
      <vt:lpstr>Whitney Medium</vt:lpstr>
      <vt:lpstr>UPMC Pinnacle PP Waterfall Template</vt:lpstr>
      <vt:lpstr>Office Theme</vt:lpstr>
      <vt:lpstr>Continuing Education Information</vt:lpstr>
      <vt:lpstr>Continuing Education Information</vt:lpstr>
      <vt:lpstr>Disclosures</vt:lpstr>
      <vt:lpstr>Disclaimer</vt:lpstr>
    </vt:vector>
  </TitlesOfParts>
  <Company>PHS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UPMC Pinnacle System P&amp;T Committee</dc:title>
  <dc:creator>Kristen Thorson</dc:creator>
  <cp:lastModifiedBy>Dorn, Carolyn</cp:lastModifiedBy>
  <cp:revision>1175</cp:revision>
  <cp:lastPrinted>2021-12-06T13:13:26Z</cp:lastPrinted>
  <dcterms:created xsi:type="dcterms:W3CDTF">2018-09-12T18:14:59Z</dcterms:created>
  <dcterms:modified xsi:type="dcterms:W3CDTF">2023-03-07T19:22:42Z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2023-01-24T14:52:20Z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9f212637-bf23-47e6-8e3b-904c2ac74d01</vt:lpwstr>
  </property>
  <property fmtid="{D5CDD505-2E9C-101B-9397-08002B2CF9AE}" pid="8" name="MSIP_Label_5e4b1be8-281e-475d-98b0-21c3457e5a46_ContentBits">
    <vt:lpwstr>0</vt:lpwstr>
  </property>
</Properties>
</file>