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2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 </a:t>
            </a:r>
            <a:r>
              <a:rPr lang="en-US" b="1"/>
              <a:t>2 </a:t>
            </a:r>
            <a:r>
              <a:rPr lang="en-US" b="1" dirty="0"/>
              <a:t>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2023-06-26T16:35:23Z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2023-06-26T16:35:08Z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23aa541a-671f-4b86-b0d0-2907f8fddd81</vt:lpwstr>
  </property>
  <property fmtid="{D5CDD505-2E9C-101B-9397-08002B2CF9AE}" pid="8" name="MSIP_Label_5e4b1be8-281e-475d-98b0-21c3457e5a46_ContentBits">
    <vt:lpwstr>0</vt:lpwstr>
  </property>
</Properties>
</file>