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6/23/2023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6/23/2023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6/23/2023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6/23/2023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6/23/2023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6/23/2023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6/23/2023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Pittsburgh and </a:t>
            </a:r>
            <a:r>
              <a:rPr lang="en-US" sz="1200" dirty="0" err="1">
                <a:solidFill>
                  <a:schemeClr val="tx1"/>
                </a:solidFill>
                <a:latin typeface="Calibri" panose="020F0502020204030204" pitchFamily="34" charset="0"/>
                <a:cs typeface="Calibri" panose="020F0502020204030204" pitchFamily="34" charset="0"/>
              </a:rPr>
              <a:t>Horty</a:t>
            </a:r>
            <a:r>
              <a:rPr lang="en-US" sz="12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Council for Continuing Medical Education (ACCME), the Accreditation Council for Pharmacy Education</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(ACPE), and the American Nurses Credentialing Center (ANCC), to provide continuing education for the</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healthcare team.</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.75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3258</TotalTime>
  <Words>333</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61</cp:revision>
  <dcterms:created xsi:type="dcterms:W3CDTF">2010-08-03T12:49:34Z</dcterms:created>
  <dcterms:modified xsi:type="dcterms:W3CDTF">2023-06-23T17:09:16Z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