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3301</TotalTime>
  <Words>333</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2023-06-23T17:52:09Z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