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7.75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3103</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2023-06-20T17:02:39Z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