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6/20/2023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6/20/2023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6/20/2023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6/20/2023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6/20/2023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6/20/2023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6/20/2023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6/20/2023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a:t>
            </a:r>
          </a:p>
          <a:p>
            <a:pPr algn="l">
              <a:spcBef>
                <a:spcPts val="0"/>
              </a:spcBef>
            </a:pPr>
            <a:r>
              <a:rPr lang="en-US" sz="1200" dirty="0">
                <a:solidFill>
                  <a:schemeClr val="tx1"/>
                </a:solidFill>
              </a:rPr>
              <a:t>The University of Pittsburgh School of Medicine designates this live activity for a maximum of 7.75 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3103</TotalTime>
  <Words>311</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49</cp:revision>
  <dcterms:created xsi:type="dcterms:W3CDTF">2010-08-03T12:49:34Z</dcterms:created>
  <dcterms:modified xsi:type="dcterms:W3CDTF">2023-06-20T17:02:39Z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2022-11-28T17:55:22Z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cff884e8-45e7-49eb-a4df-e7bdb612246e</vt:lpwstr>
  </property>
  <property fmtid="{D5CDD505-2E9C-101B-9397-08002B2CF9AE}" pid="8" name="MSIP_Label_5e4b1be8-281e-475d-98b0-21c3457e5a46_ContentBits">
    <vt:lpwstr>0</vt:lpwstr>
  </property>
</Properties>
</file>