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6/19/2023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6/19/2023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6/19/2023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6/19/2023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6/19/2023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6/19/2023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3114</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2023-06-19T17:55:14Z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