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6.5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a:t>
            </a:r>
            <a:r>
              <a:rPr lang="en-US" b="1" dirty="0"/>
              <a:t>6.5 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28</cp:revision>
  <dcterms:created xsi:type="dcterms:W3CDTF">2020-02-18T19:41:54Z</dcterms:created>
  <dcterms:modified xsi:type="dcterms:W3CDTF">2023-07-19T17:00:35Z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2023-07-19T17:00:22Z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632f543e-5da9-478c-b51d-4b2a75533196</vt:lpwstr>
  </property>
  <property fmtid="{D5CDD505-2E9C-101B-9397-08002B2CF9AE}" pid="8" name="MSIP_Label_5e4b1be8-281e-475d-98b0-21c3457e5a46_ContentBits">
    <vt:lpwstr>0</vt:lpwstr>
  </property>
</Properties>
</file>