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86" d="100"/>
          <a:sy n="86" d="100"/>
        </p:scale>
        <p:origin x="307"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7/24/2023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7/24/2023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7/24/2023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7/24/2023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7/24/2023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7/24/2023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7/24/2023</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7/24/2023</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7/24/2023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7/24/2023</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7/24/2023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7/24/2023</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2023-07-24T19:35:22Z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2023-07-24T19:35:08Z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bd90e53f-c8a7-4102-9a65-d3edaf9c66e0</vt:lpwstr>
  </property>
  <property fmtid="{D5CDD505-2E9C-101B-9397-08002B2CF9AE}" pid="8" name="MSIP_Label_5e4b1be8-281e-475d-98b0-21c3457e5a46_ContentBits">
    <vt:lpwstr>0</vt:lpwstr>
  </property>
</Properties>
</file>