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851" r:id="rId2"/>
    <p:sldId id="852" r:id="rId3"/>
    <p:sldId id="853"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33" autoAdjust="0"/>
    <p:restoredTop sz="94660"/>
  </p:normalViewPr>
  <p:slideViewPr>
    <p:cSldViewPr snapToGrid="0">
      <p:cViewPr varScale="1">
        <p:scale>
          <a:sx n="86" d="100"/>
          <a:sy n="86" d="100"/>
        </p:scale>
        <p:origin x="307" y="5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6800C3-3417-4619-8C36-D331DF32DE03}" type="datetimeFigureOut">
              <a:rPr lang="en-US" smtClean="0"/>
              <a:t>7/24/2023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4F0E03-E810-477F-821C-11F55B3DF3E4}" type="slidenum">
              <a:rPr lang="en-US" smtClean="0"/>
              <a:t>‹#›</a:t>
            </a:fld>
            <a:endParaRPr lang="en-US"/>
          </a:p>
        </p:txBody>
      </p:sp>
    </p:spTree>
    <p:extLst>
      <p:ext uri="{BB962C8B-B14F-4D97-AF65-F5344CB8AC3E}">
        <p14:creationId xmlns:p14="http://schemas.microsoft.com/office/powerpoint/2010/main" val="1259050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1"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2A06E9A-CCF5-48C0-9657-8F24E4FF3F46}" type="datetime1">
              <a:rPr lang="en-US" smtClean="0"/>
              <a:t>7/24/2023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1150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554BB9-6713-4E89-92B4-71D48B7F575D}" type="datetime1">
              <a:rPr lang="en-US" smtClean="0"/>
              <a:t>7/24/2023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8105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2301"/>
            <a:ext cx="2628900" cy="57598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2301"/>
            <a:ext cx="7734300" cy="5759899"/>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FB1F1-38D8-48F1-AE20-BC7E9C2823C3}" type="datetime1">
              <a:rPr lang="en-US" smtClean="0"/>
              <a:t>7/24/2023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44864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BCE47D-ACB9-4986-A988-A4A61B7598D6}" type="datetime1">
              <a:rPr lang="en-US" smtClean="0"/>
              <a:t>7/24/2023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812882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54033-462F-4898-945C-099C21B09BFB}" type="datetime1">
              <a:rPr lang="en-US" smtClean="0"/>
              <a:t>7/24/2023</a:t>
            </a:fld>
            <a:endParaRPr lang="en-US"/>
          </a:p>
        </p:txBody>
      </p:sp>
      <p:sp>
        <p:nvSpPr>
          <p:cNvPr id="5" name="Footer Placeholder 4"/>
          <p:cNvSpPr>
            <a:spLocks noGrp="1"/>
          </p:cNvSpPr>
          <p:nvPr>
            <p:ph type="ftr" sz="quarter" idx="11"/>
          </p:nvPr>
        </p:nvSpPr>
        <p:spPr/>
        <p:txBody>
          <a:bodyPr/>
          <a:lstStyle/>
          <a:p>
            <a:r>
              <a:rPr lang="en-US"/>
              <a:t>© 2021 JHF, PRHI, HCF, HFP</a:t>
            </a:r>
          </a:p>
        </p:txBody>
      </p:sp>
      <p:sp>
        <p:nvSpPr>
          <p:cNvPr id="6" name="Slide Number Placeholder 5"/>
          <p:cNvSpPr>
            <a:spLocks noGrp="1"/>
          </p:cNvSpPr>
          <p:nvPr>
            <p:ph type="sldNum" sz="quarter" idx="12"/>
          </p:nvPr>
        </p:nvSpPr>
        <p:spPr/>
        <p:txBody>
          <a:bodyPr/>
          <a:lstStyle/>
          <a:p>
            <a:fld id="{DE97A03E-C790-4462-A76B-258E5BF5C3E7}"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640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6B93578-3886-4328-B805-03BC70A73589}" type="datetime1">
              <a:rPr lang="en-US" smtClean="0"/>
              <a:t>7/24/2023</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565025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4"/>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3"/>
          </a:xfrm>
        </p:spPr>
        <p:txBody>
          <a:bodyPr lIns="91440" rIns="91440" anchor="ctr">
            <a:normAutofit/>
          </a:bodyPr>
          <a:lstStyle>
            <a:lvl1pPr marL="0" indent="0">
              <a:buNone/>
              <a:defRPr sz="2000" b="0" cap="all" baseline="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5"/>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8EB6485-EB62-41B0-ABAE-AA651B347472}" type="datetime1">
              <a:rPr lang="en-US" smtClean="0"/>
              <a:t>7/24/2023</a:t>
            </a:fld>
            <a:endParaRPr lang="en-US"/>
          </a:p>
        </p:txBody>
      </p:sp>
      <p:sp>
        <p:nvSpPr>
          <p:cNvPr id="8" name="Footer Placeholder 7"/>
          <p:cNvSpPr>
            <a:spLocks noGrp="1"/>
          </p:cNvSpPr>
          <p:nvPr>
            <p:ph type="ftr" sz="quarter" idx="11"/>
          </p:nvPr>
        </p:nvSpPr>
        <p:spPr/>
        <p:txBody>
          <a:body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1999048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92A960-B190-4B6D-9F21-CBBDCAEC1A7A}" type="datetime1">
              <a:rPr lang="en-US" smtClean="0"/>
              <a:t>7/24/2023</a:t>
            </a:fld>
            <a:endParaRPr lang="en-US"/>
          </a:p>
        </p:txBody>
      </p:sp>
      <p:sp>
        <p:nvSpPr>
          <p:cNvPr id="4" name="Footer Placeholder 3"/>
          <p:cNvSpPr>
            <a:spLocks noGrp="1"/>
          </p:cNvSpPr>
          <p:nvPr>
            <p:ph type="ftr" sz="quarter" idx="11"/>
          </p:nvPr>
        </p:nvSpPr>
        <p:spPr/>
        <p:txBody>
          <a:bodyPr/>
          <a:lstStyle/>
          <a:p>
            <a:r>
              <a:rPr lang="en-US"/>
              <a:t>© 2021 JHF, PRHI, HCF, HFP</a:t>
            </a:r>
          </a:p>
        </p:txBody>
      </p:sp>
      <p:sp>
        <p:nvSpPr>
          <p:cNvPr id="5" name="Slide Number Placeholder 4"/>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625984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CA4F9F9-7FCC-4C55-BE20-D0849744891E}" type="datetime1">
              <a:rPr lang="en-US" smtClean="0"/>
              <a:t>7/24/2023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2021 JHF, PRHI, HCF, HFP</a:t>
            </a:r>
          </a:p>
        </p:txBody>
      </p:sp>
      <p:sp>
        <p:nvSpPr>
          <p:cNvPr id="9" name="Slide Number Placeholder 8"/>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440219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1"/>
            <a:ext cx="3200400" cy="3379124"/>
          </a:xfrm>
        </p:spPr>
        <p:txBody>
          <a:bodyPr lIns="91440" rIns="91440">
            <a:normAutofit/>
          </a:bodyPr>
          <a:lstStyle>
            <a:lvl1pPr marL="0" indent="0">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3" y="6459786"/>
            <a:ext cx="2618511" cy="365125"/>
          </a:xfrm>
        </p:spPr>
        <p:txBody>
          <a:bodyPr/>
          <a:lstStyle>
            <a:lvl1pPr algn="l">
              <a:defRPr/>
            </a:lvl1pPr>
          </a:lstStyle>
          <a:p>
            <a:fld id="{7A19D76E-CEF9-4ECB-831E-E23629EAFAA9}" type="datetime1">
              <a:rPr lang="en-US" smtClean="0"/>
              <a:t>7/24/2023</a:t>
            </a:fld>
            <a:endParaRPr lang="en-US"/>
          </a:p>
        </p:txBody>
      </p:sp>
      <p:sp>
        <p:nvSpPr>
          <p:cNvPr id="6" name="Footer Placeholder 5"/>
          <p:cNvSpPr>
            <a:spLocks noGrp="1"/>
          </p:cNvSpPr>
          <p:nvPr>
            <p:ph type="ftr" sz="quarter" idx="11"/>
          </p:nvPr>
        </p:nvSpPr>
        <p:spPr>
          <a:xfrm>
            <a:off x="4800600" y="6459786"/>
            <a:ext cx="4648200" cy="365125"/>
          </a:xfrm>
        </p:spPr>
        <p:txBody>
          <a:bodyPr/>
          <a:lstStyle>
            <a:lvl1pPr algn="l">
              <a:defRPr>
                <a:solidFill>
                  <a:schemeClr val="tx2"/>
                </a:solidFill>
              </a:defRPr>
            </a:lvl1pPr>
          </a:lstStyle>
          <a:p>
            <a:r>
              <a:rPr lang="en-US"/>
              <a:t>© 2021 JHF, PRHI, HCF, HFP</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E97A03E-C790-4462-A76B-258E5BF5C3E7}" type="slidenum">
              <a:rPr lang="en-US" smtClean="0"/>
              <a:t>‹#›</a:t>
            </a:fld>
            <a:endParaRPr lang="en-US"/>
          </a:p>
        </p:txBody>
      </p:sp>
    </p:spTree>
    <p:extLst>
      <p:ext uri="{BB962C8B-B14F-4D97-AF65-F5344CB8AC3E}">
        <p14:creationId xmlns:p14="http://schemas.microsoft.com/office/powerpoint/2010/main" val="3456286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1"/>
            <a:ext cx="12191985" cy="4915076"/>
          </a:xfrm>
          <a:solidFill>
            <a:schemeClr val="bg2">
              <a:lumMod val="90000"/>
            </a:schemeClr>
          </a:solidFill>
        </p:spPr>
        <p:txBody>
          <a:bodyPr lIns="457200" tIns="457200"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4B6362-8845-4DE9-BC31-B76CC758BC8A}" type="datetime1">
              <a:rPr lang="en-US" smtClean="0"/>
              <a:t>7/24/2023</a:t>
            </a:fld>
            <a:endParaRPr lang="en-US"/>
          </a:p>
        </p:txBody>
      </p:sp>
      <p:sp>
        <p:nvSpPr>
          <p:cNvPr id="6" name="Footer Placeholder 5"/>
          <p:cNvSpPr>
            <a:spLocks noGrp="1"/>
          </p:cNvSpPr>
          <p:nvPr>
            <p:ph type="ftr" sz="quarter" idx="11"/>
          </p:nvPr>
        </p:nvSpPr>
        <p:spPr/>
        <p:txBody>
          <a:bodyPr/>
          <a:lstStyle/>
          <a:p>
            <a:r>
              <a:rPr lang="en-US"/>
              <a:t>© 2021 JHF, PRHI, HCF, HFP</a:t>
            </a:r>
          </a:p>
        </p:txBody>
      </p:sp>
      <p:sp>
        <p:nvSpPr>
          <p:cNvPr id="7" name="Slide Number Placeholder 6"/>
          <p:cNvSpPr>
            <a:spLocks noGrp="1"/>
          </p:cNvSpPr>
          <p:nvPr>
            <p:ph type="sldNum" sz="quarter" idx="12"/>
          </p:nvPr>
        </p:nvSpPr>
        <p:spPr/>
        <p:txBody>
          <a:bodyPr/>
          <a:lstStyle/>
          <a:p>
            <a:fld id="{DE97A03E-C790-4462-A76B-258E5BF5C3E7}" type="slidenum">
              <a:rPr lang="en-US" smtClean="0"/>
              <a:t>‹#›</a:t>
            </a:fld>
            <a:endParaRPr lang="en-US"/>
          </a:p>
        </p:txBody>
      </p:sp>
    </p:spTree>
    <p:extLst>
      <p:ext uri="{BB962C8B-B14F-4D97-AF65-F5344CB8AC3E}">
        <p14:creationId xmlns:p14="http://schemas.microsoft.com/office/powerpoint/2010/main" val="3936737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6334317"/>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5"/>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2" y="6459786"/>
            <a:ext cx="2472271" cy="365125"/>
          </a:xfrm>
          <a:prstGeom prst="rect">
            <a:avLst/>
          </a:prstGeom>
        </p:spPr>
        <p:txBody>
          <a:bodyPr vert="horz" lIns="91440" tIns="45720" rIns="91440" bIns="45720" rtlCol="0" anchor="ctr"/>
          <a:lstStyle>
            <a:lvl1pPr algn="l">
              <a:defRPr sz="900">
                <a:solidFill>
                  <a:srgbClr val="FFFFFF"/>
                </a:solidFill>
              </a:defRPr>
            </a:lvl1pPr>
          </a:lstStyle>
          <a:p>
            <a:fld id="{9C5A2B9D-CF31-40B2-9D0F-0047488FA31D}" type="datetime1">
              <a:rPr lang="en-US" smtClean="0"/>
              <a:t>7/24/2023</a:t>
            </a:fld>
            <a:endParaRPr lang="en-US"/>
          </a:p>
        </p:txBody>
      </p:sp>
      <p:sp>
        <p:nvSpPr>
          <p:cNvPr id="5" name="Footer Placeholder 4"/>
          <p:cNvSpPr>
            <a:spLocks noGrp="1"/>
          </p:cNvSpPr>
          <p:nvPr>
            <p:ph type="ftr" sz="quarter" idx="3"/>
          </p:nvPr>
        </p:nvSpPr>
        <p:spPr>
          <a:xfrm>
            <a:off x="3686186" y="6459786"/>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2021 JHF, PRHI, HCF, HFP</a:t>
            </a:r>
          </a:p>
        </p:txBody>
      </p:sp>
      <p:sp>
        <p:nvSpPr>
          <p:cNvPr id="6" name="Slide Number Placeholder 5"/>
          <p:cNvSpPr>
            <a:spLocks noGrp="1"/>
          </p:cNvSpPr>
          <p:nvPr>
            <p:ph type="sldNum" sz="quarter" idx="4"/>
          </p:nvPr>
        </p:nvSpPr>
        <p:spPr>
          <a:xfrm>
            <a:off x="9900460" y="6459786"/>
            <a:ext cx="1312025" cy="365125"/>
          </a:xfrm>
          <a:prstGeom prst="rect">
            <a:avLst/>
          </a:prstGeom>
        </p:spPr>
        <p:txBody>
          <a:bodyPr vert="horz" lIns="91440" tIns="45720" rIns="91440" bIns="45720" rtlCol="0" anchor="ctr"/>
          <a:lstStyle>
            <a:lvl1pPr algn="r">
              <a:defRPr sz="1051">
                <a:solidFill>
                  <a:srgbClr val="FFFFFF"/>
                </a:solidFill>
              </a:defRPr>
            </a:lvl1pPr>
          </a:lstStyle>
          <a:p>
            <a:fld id="{DE97A03E-C790-4462-A76B-258E5BF5C3E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6221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solidFill>
                  <a:schemeClr val="accent2"/>
                </a:solidFill>
                <a:latin typeface="Franklin Gothic Demi" panose="020B0703020102020204" pitchFamily="34" charset="0"/>
              </a:rPr>
              <a:t>Continuing Education Information</a:t>
            </a:r>
            <a:endParaRPr lang="en-US" dirty="0"/>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t>
            </a:r>
            <a:r>
              <a:rPr lang="en-US" b="1" dirty="0"/>
              <a:t>Accreditation Council for Continuing Medical Education (ACCME) </a:t>
            </a:r>
            <a:r>
              <a:rPr lang="en-US" dirty="0"/>
              <a:t>and the </a:t>
            </a:r>
            <a:r>
              <a:rPr lang="en-US" b="1" dirty="0"/>
              <a:t>American Nurses Credentialing Center (ANCC)</a:t>
            </a:r>
            <a:r>
              <a:rPr lang="en-US" dirty="0"/>
              <a:t>, to provide continuing education for the healthcare team. </a:t>
            </a:r>
            <a:r>
              <a:rPr lang="en-US" b="1" dirty="0"/>
              <a:t>1.25 hours is approved for this course.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1.25 </a:t>
            </a:r>
            <a:r>
              <a:rPr lang="en-US" dirty="0"/>
              <a:t>continuing education credit.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1</a:t>
            </a:fld>
            <a:endParaRPr lang="en-US">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Tree>
    <p:extLst>
      <p:ext uri="{BB962C8B-B14F-4D97-AF65-F5344CB8AC3E}">
        <p14:creationId xmlns:p14="http://schemas.microsoft.com/office/powerpoint/2010/main" val="252318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Disclosures</a:t>
            </a:r>
            <a:endParaRPr lang="en-US" dirty="0"/>
          </a:p>
        </p:txBody>
      </p:sp>
      <p:sp>
        <p:nvSpPr>
          <p:cNvPr id="3" name="Content Placeholder 2"/>
          <p:cNvSpPr>
            <a:spLocks noGrp="1"/>
          </p:cNvSpPr>
          <p:nvPr>
            <p:ph idx="1"/>
          </p:nvPr>
        </p:nvSpPr>
        <p:spPr/>
        <p:txBody>
          <a:bodyPr/>
          <a:lstStyle/>
          <a:p>
            <a:r>
              <a:rPr lang="en-US" sz="3200" b="1" dirty="0"/>
              <a:t>No </a:t>
            </a:r>
            <a:r>
              <a:rPr lang="en-US" sz="3200" dirty="0"/>
              <a:t>members of the planning committee, speakers, presenters, authors, content reviewers and/or anyone else in a position to control the content of this education activity have </a:t>
            </a:r>
            <a:r>
              <a:rPr lang="en-US" sz="3200" b="1" dirty="0"/>
              <a:t>relevant financial relationships </a:t>
            </a:r>
            <a:r>
              <a:rPr lang="en-US" sz="3200" dirty="0"/>
              <a:t>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2</a:t>
            </a:fld>
            <a:endParaRPr lang="en-US">
              <a:latin typeface="Calibri" panose="020F0502020204030204"/>
            </a:endParaRPr>
          </a:p>
        </p:txBody>
      </p:sp>
    </p:spTree>
    <p:extLst>
      <p:ext uri="{BB962C8B-B14F-4D97-AF65-F5344CB8AC3E}">
        <p14:creationId xmlns:p14="http://schemas.microsoft.com/office/powerpoint/2010/main" val="1640031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latin typeface="Franklin Gothic Demi" panose="020B0703020102020204" pitchFamily="34" charset="0"/>
              </a:rPr>
              <a:t>Disclaimer</a:t>
            </a:r>
            <a:endParaRPr lang="en-US" dirty="0"/>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a:t>
            </a:r>
            <a:r>
              <a:rPr lang="en-US" sz="2400" b="1" dirty="0"/>
              <a:t>represents the views and opinions of the individual presenters, and does not constitute the opinion or endorsement of, or promotion by, the UPMC Center for Continuing Education in the Health Sciences</a:t>
            </a:r>
            <a:r>
              <a:rPr lang="en-US" sz="2400" dirty="0"/>
              <a:t>,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cap="none">
                <a:latin typeface="Calibri" panose="020F0502020204030204"/>
              </a:rPr>
              <a:t>© 2021 JHF, PRHI, HCF, HFP</a:t>
            </a:r>
            <a:endParaRPr lang="en-US" cap="none" dirty="0">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a:latin typeface="Calibri" panose="020F0502020204030204"/>
              </a:rPr>
              <a:pPr defTabSz="914377">
                <a:defRPr/>
              </a:pPr>
              <a:t>3</a:t>
            </a:fld>
            <a:endParaRPr lang="en-US">
              <a:latin typeface="Calibri" panose="020F0502020204030204"/>
            </a:endParaRPr>
          </a:p>
        </p:txBody>
      </p:sp>
    </p:spTree>
    <p:extLst>
      <p:ext uri="{BB962C8B-B14F-4D97-AF65-F5344CB8AC3E}">
        <p14:creationId xmlns:p14="http://schemas.microsoft.com/office/powerpoint/2010/main" val="3796926460"/>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TotalTime>
  <Words>395</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Calibri</vt:lpstr>
      <vt:lpstr>Calibri Light</vt:lpstr>
      <vt:lpstr>Franklin Gothic Demi</vt:lpstr>
      <vt:lpstr>Retrospect</vt:lpstr>
      <vt:lpstr>Continuing Education Information</vt:lpstr>
      <vt:lpstr>Disclosures</vt:lpstr>
      <vt:lpstr>Disclaimer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HealthChoices PCMH Learning Network</dc:title>
  <dc:creator>Pauline Taylor</dc:creator>
  <cp:lastModifiedBy>Dorn, Carolyn</cp:lastModifiedBy>
  <cp:revision>8</cp:revision>
  <dcterms:created xsi:type="dcterms:W3CDTF">2021-04-13T17:24:33Z</dcterms:created>
  <dcterms:modified xsi:type="dcterms:W3CDTF">2023-07-24T19:35:22Z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2023-07-24T19:35:08Z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bd90e53f-c8a7-4102-9a65-d3edaf9c66e0</vt:lpwstr>
  </property>
  <property fmtid="{D5CDD505-2E9C-101B-9397-08002B2CF9AE}" pid="8" name="MSIP_Label_5e4b1be8-281e-475d-98b0-21c3457e5a46_ContentBits">
    <vt:lpwstr>0</vt:lpwstr>
  </property>
</Properties>
</file>