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7/14/2023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3120</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2023-07-14T19:38:44Z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