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Define the pathophysiology and disease state pertaining to acute spinal cord injury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Describe the data for the use of methylprednisolone in acute traumatic spinal cord injury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Explain treatment decision making for the utilization of methylprednisolone in acute spinal cord injury based upon details pertaining to the spinal cord trauma</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494</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2023-08-21T18:30:54Z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