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8/21/2023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8/21/2023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8/21/2023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8/21/2023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8/21/2023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8/21/2023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8/21/2023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8/21/2023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8/21/2023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8/21/2023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8/21/2023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8/21/2023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2023-08-21T17:07:36Z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2023-08-21T17:07:23Z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952daeb8-0c9e-495a-87d5-ee18d4d29807</vt:lpwstr>
  </property>
  <property fmtid="{D5CDD505-2E9C-101B-9397-08002B2CF9AE}" pid="8" name="MSIP_Label_5e4b1be8-281e-475d-98b0-21c3457e5a46_ContentBits">
    <vt:lpwstr>0</vt:lpwstr>
  </property>
</Properties>
</file>