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8/30/2023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8/30/2023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2.5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2.5 contact hours.</a:t>
            </a:r>
          </a:p>
          <a:p>
            <a:pPr algn="l">
              <a:spcBef>
                <a:spcPts val="0"/>
              </a:spcBef>
            </a:pPr>
            <a:endParaRPr lang="en-US" sz="1200" dirty="0">
              <a:solidFill>
                <a:schemeClr val="tx1"/>
              </a:solidFill>
            </a:endParaRPr>
          </a:p>
          <a:p>
            <a:pPr algn="l">
              <a:spcBef>
                <a:spcPts val="0"/>
              </a:spcBef>
            </a:pPr>
            <a:r>
              <a:rPr lang="en-US" sz="1200" b="1"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2.5 AAPA Category 1 CME credits. PAs should only claim credit commensurate with the extent of their participation.</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3146</TotalTime>
  <Words>395</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2023-08-30T14:23:59Z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