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8/14/2023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8/14/2023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8/14/2023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8/14/2023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8/14/2023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8/14/2023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8/14/2023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8/14/2023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2.5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dirty="0">
                <a:solidFill>
                  <a:schemeClr val="tx1"/>
                </a:solidFill>
              </a:rPr>
              <a:t>Nursing (CNE)</a:t>
            </a:r>
          </a:p>
          <a:p>
            <a:pPr algn="l">
              <a:spcBef>
                <a:spcPts val="0"/>
              </a:spcBef>
            </a:pPr>
            <a:r>
              <a:rPr lang="en-US" sz="1200" dirty="0">
                <a:solidFill>
                  <a:schemeClr val="tx1"/>
                </a:solidFill>
              </a:rPr>
              <a:t>The maximum number of hours awarded for this Continuing Nursing Education activity is 2.5 contact hours.</a:t>
            </a:r>
          </a:p>
          <a:p>
            <a:pPr algn="l">
              <a:spcBef>
                <a:spcPts val="0"/>
              </a:spcBef>
            </a:pPr>
            <a:endParaRPr lang="en-US" sz="1200" dirty="0">
              <a:solidFill>
                <a:schemeClr val="tx1"/>
              </a:solidFill>
            </a:endParaRPr>
          </a:p>
          <a:p>
            <a:pPr algn="l">
              <a:spcBef>
                <a:spcPts val="0"/>
              </a:spcBef>
            </a:pPr>
            <a:r>
              <a:rPr lang="en-US" sz="1200" b="1" dirty="0">
                <a:solidFill>
                  <a:schemeClr val="tx1"/>
                </a:solidFill>
              </a:rPr>
              <a:t>Physician Assistant (AAPA)</a:t>
            </a:r>
          </a:p>
          <a:p>
            <a:pPr algn="l">
              <a:spcBef>
                <a:spcPts val="0"/>
              </a:spcBef>
            </a:pPr>
            <a:r>
              <a:rPr lang="en-US" sz="1200" dirty="0">
                <a:solidFill>
                  <a:schemeClr val="tx1"/>
                </a:solidFill>
              </a:rPr>
              <a:t>The University of Pittsburgh has been authorized by the American Academy of PAs (AAPA) to award AAPA Category 1 CME credit for activities planned in accordance with AAPA CME Criteria. This activity is designated for 2.5 AAPA Category 1 CME credits. PAs should only claim credit commensurate with the extent of their participation.</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3119</TotalTime>
  <Words>395</Words>
  <Application>Microsoft Office PowerPoint</Application>
  <PresentationFormat>On-screen Show (4:3)</PresentationFormat>
  <Paragraphs>23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50</cp:revision>
  <dcterms:created xsi:type="dcterms:W3CDTF">2010-08-03T12:49:34Z</dcterms:created>
  <dcterms:modified xsi:type="dcterms:W3CDTF">2023-08-14T13:23:38Z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