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71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8/23/2023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6.75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3033</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2023-08-23T17:14:14Z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