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5" r:id="rId4"/>
    <p:sldId id="261" r:id="rId5"/>
    <p:sldId id="260" r:id="rId6"/>
    <p:sldId id="258" r:id="rId7"/>
    <p:sldId id="262" r:id="rId8"/>
    <p:sldId id="263" r:id="rId9"/>
    <p:sldId id="266" r:id="rId10"/>
    <p:sldId id="289" r:id="rId11"/>
    <p:sldId id="269" r:id="rId12"/>
    <p:sldId id="270" r:id="rId13"/>
    <p:sldId id="271" r:id="rId14"/>
    <p:sldId id="272" r:id="rId15"/>
    <p:sldId id="276" r:id="rId16"/>
    <p:sldId id="277" r:id="rId17"/>
    <p:sldId id="274" r:id="rId18"/>
    <p:sldId id="278" r:id="rId19"/>
    <p:sldId id="275" r:id="rId20"/>
    <p:sldId id="284" r:id="rId21"/>
    <p:sldId id="279" r:id="rId22"/>
    <p:sldId id="280" r:id="rId23"/>
    <p:sldId id="281" r:id="rId24"/>
    <p:sldId id="282" r:id="rId25"/>
    <p:sldId id="283" r:id="rId26"/>
    <p:sldId id="288" r:id="rId27"/>
    <p:sldId id="267" r:id="rId28"/>
    <p:sldId id="268" r:id="rId29"/>
    <p:sldId id="2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C09935-87BA-4F4A-B079-0F33EF9243E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BD94060-781D-462A-A34A-0D42036C7022}">
      <dgm:prSet/>
      <dgm:spPr/>
      <dgm:t>
        <a:bodyPr/>
        <a:lstStyle/>
        <a:p>
          <a:r>
            <a:rPr lang="en-US"/>
            <a:t>They don’t use the same stuff at Presby</a:t>
          </a:r>
        </a:p>
      </dgm:t>
    </dgm:pt>
    <dgm:pt modelId="{274E281D-4DDA-4C07-823D-34D7D7D70C02}" type="parTrans" cxnId="{8BDF21AC-F943-4BDC-B70A-BB3103E7722E}">
      <dgm:prSet/>
      <dgm:spPr/>
      <dgm:t>
        <a:bodyPr/>
        <a:lstStyle/>
        <a:p>
          <a:endParaRPr lang="en-US"/>
        </a:p>
      </dgm:t>
    </dgm:pt>
    <dgm:pt modelId="{3E8D2B84-C153-482F-8479-1A28509D5522}" type="sibTrans" cxnId="{8BDF21AC-F943-4BDC-B70A-BB3103E7722E}">
      <dgm:prSet/>
      <dgm:spPr/>
      <dgm:t>
        <a:bodyPr/>
        <a:lstStyle/>
        <a:p>
          <a:endParaRPr lang="en-US"/>
        </a:p>
      </dgm:t>
    </dgm:pt>
    <dgm:pt modelId="{ADADDD05-78EC-431F-9671-B7AC8BB6BF29}">
      <dgm:prSet/>
      <dgm:spPr/>
      <dgm:t>
        <a:bodyPr/>
        <a:lstStyle/>
        <a:p>
          <a:r>
            <a:rPr lang="en-US"/>
            <a:t>They are placing the devices and used for neurocritical care management</a:t>
          </a:r>
        </a:p>
      </dgm:t>
    </dgm:pt>
    <dgm:pt modelId="{3E722280-1922-440C-A480-B79D4ECE82DA}" type="parTrans" cxnId="{477F6F42-6544-420E-B8EF-AC73E95C6218}">
      <dgm:prSet/>
      <dgm:spPr/>
      <dgm:t>
        <a:bodyPr/>
        <a:lstStyle/>
        <a:p>
          <a:endParaRPr lang="en-US"/>
        </a:p>
      </dgm:t>
    </dgm:pt>
    <dgm:pt modelId="{D8D03603-E8F6-410F-8AD8-3B48913D54DB}" type="sibTrans" cxnId="{477F6F42-6544-420E-B8EF-AC73E95C6218}">
      <dgm:prSet/>
      <dgm:spPr/>
      <dgm:t>
        <a:bodyPr/>
        <a:lstStyle/>
        <a:p>
          <a:endParaRPr lang="en-US"/>
        </a:p>
      </dgm:t>
    </dgm:pt>
    <dgm:pt modelId="{16C12489-A3C6-4449-8571-39ADCC83E3B9}">
      <dgm:prSet/>
      <dgm:spPr/>
      <dgm:t>
        <a:bodyPr/>
        <a:lstStyle/>
        <a:p>
          <a:r>
            <a:rPr lang="en-US"/>
            <a:t>Self priming in most hospitals </a:t>
          </a:r>
        </a:p>
      </dgm:t>
    </dgm:pt>
    <dgm:pt modelId="{0974DB3E-5138-4DCA-87F5-110194F1EF81}" type="parTrans" cxnId="{3F753D35-BC05-419A-A0AB-6F60B646066F}">
      <dgm:prSet/>
      <dgm:spPr/>
      <dgm:t>
        <a:bodyPr/>
        <a:lstStyle/>
        <a:p>
          <a:endParaRPr lang="en-US"/>
        </a:p>
      </dgm:t>
    </dgm:pt>
    <dgm:pt modelId="{B29F90EB-B231-4EC3-867C-2BF6501F8445}" type="sibTrans" cxnId="{3F753D35-BC05-419A-A0AB-6F60B646066F}">
      <dgm:prSet/>
      <dgm:spPr/>
      <dgm:t>
        <a:bodyPr/>
        <a:lstStyle/>
        <a:p>
          <a:endParaRPr lang="en-US"/>
        </a:p>
      </dgm:t>
    </dgm:pt>
    <dgm:pt modelId="{5BA8238F-FB6B-4D9F-AF79-8F3A0B4507CD}">
      <dgm:prSet/>
      <dgm:spPr/>
      <dgm:t>
        <a:bodyPr/>
        <a:lstStyle/>
        <a:p>
          <a:r>
            <a:rPr lang="en-US"/>
            <a:t>Codman and Camino differences  </a:t>
          </a:r>
        </a:p>
      </dgm:t>
    </dgm:pt>
    <dgm:pt modelId="{85CE0ABB-663F-40DD-8A96-F6B418809AA5}" type="parTrans" cxnId="{171735F6-4AB5-4002-90F7-8B197BFFB70F}">
      <dgm:prSet/>
      <dgm:spPr/>
      <dgm:t>
        <a:bodyPr/>
        <a:lstStyle/>
        <a:p>
          <a:endParaRPr lang="en-US"/>
        </a:p>
      </dgm:t>
    </dgm:pt>
    <dgm:pt modelId="{9A4CA4BF-B3DF-4C87-8228-1C2E86AC6122}" type="sibTrans" cxnId="{171735F6-4AB5-4002-90F7-8B197BFFB70F}">
      <dgm:prSet/>
      <dgm:spPr/>
      <dgm:t>
        <a:bodyPr/>
        <a:lstStyle/>
        <a:p>
          <a:endParaRPr lang="en-US"/>
        </a:p>
      </dgm:t>
    </dgm:pt>
    <dgm:pt modelId="{DE476252-58CC-47F8-B69E-7E4CAE40775B}">
      <dgm:prSet/>
      <dgm:spPr/>
      <dgm:t>
        <a:bodyPr/>
        <a:lstStyle/>
        <a:p>
          <a:r>
            <a:rPr lang="en-US"/>
            <a:t>Medical Management vs. Surgical </a:t>
          </a:r>
        </a:p>
      </dgm:t>
    </dgm:pt>
    <dgm:pt modelId="{9309F527-C945-4853-9332-F22264CD1D5A}" type="parTrans" cxnId="{879B0A61-6F3A-4892-B607-F62B6DF1532F}">
      <dgm:prSet/>
      <dgm:spPr/>
      <dgm:t>
        <a:bodyPr/>
        <a:lstStyle/>
        <a:p>
          <a:endParaRPr lang="en-US"/>
        </a:p>
      </dgm:t>
    </dgm:pt>
    <dgm:pt modelId="{24DBC710-E8DE-4D92-A448-8376F8EA8D0A}" type="sibTrans" cxnId="{879B0A61-6F3A-4892-B607-F62B6DF1532F}">
      <dgm:prSet/>
      <dgm:spPr/>
      <dgm:t>
        <a:bodyPr/>
        <a:lstStyle/>
        <a:p>
          <a:endParaRPr lang="en-US"/>
        </a:p>
      </dgm:t>
    </dgm:pt>
    <dgm:pt modelId="{9A8DE20D-255D-4360-8564-8A2F1119B681}" type="pres">
      <dgm:prSet presAssocID="{6DC09935-87BA-4F4A-B079-0F33EF9243ED}" presName="linear" presStyleCnt="0">
        <dgm:presLayoutVars>
          <dgm:animLvl val="lvl"/>
          <dgm:resizeHandles val="exact"/>
        </dgm:presLayoutVars>
      </dgm:prSet>
      <dgm:spPr/>
    </dgm:pt>
    <dgm:pt modelId="{2887B899-9DF1-482F-AA01-2A6A96C80B5E}" type="pres">
      <dgm:prSet presAssocID="{8BD94060-781D-462A-A34A-0D42036C702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510B557-99A7-47FF-80F5-67AC1297A4B9}" type="pres">
      <dgm:prSet presAssocID="{3E8D2B84-C153-482F-8479-1A28509D5522}" presName="spacer" presStyleCnt="0"/>
      <dgm:spPr/>
    </dgm:pt>
    <dgm:pt modelId="{DB102CBB-08D4-4287-BA45-A4A47D37F748}" type="pres">
      <dgm:prSet presAssocID="{ADADDD05-78EC-431F-9671-B7AC8BB6BF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5CC75B-08CF-47E5-A045-9DEFED2698E1}" type="pres">
      <dgm:prSet presAssocID="{D8D03603-E8F6-410F-8AD8-3B48913D54DB}" presName="spacer" presStyleCnt="0"/>
      <dgm:spPr/>
    </dgm:pt>
    <dgm:pt modelId="{AA69DAFC-40AC-4646-A88D-99D63ECE93E3}" type="pres">
      <dgm:prSet presAssocID="{16C12489-A3C6-4449-8571-39ADCC83E3B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2D6BD9-D52F-44BC-978E-835D24424E26}" type="pres">
      <dgm:prSet presAssocID="{B29F90EB-B231-4EC3-867C-2BF6501F8445}" presName="spacer" presStyleCnt="0"/>
      <dgm:spPr/>
    </dgm:pt>
    <dgm:pt modelId="{7B712288-F892-4D22-9820-187769C88497}" type="pres">
      <dgm:prSet presAssocID="{5BA8238F-FB6B-4D9F-AF79-8F3A0B4507C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3A63D75-D3D4-4DCD-9806-2FC3894C5571}" type="pres">
      <dgm:prSet presAssocID="{9A4CA4BF-B3DF-4C87-8228-1C2E86AC6122}" presName="spacer" presStyleCnt="0"/>
      <dgm:spPr/>
    </dgm:pt>
    <dgm:pt modelId="{9548F088-1468-4E0A-A039-16C697527352}" type="pres">
      <dgm:prSet presAssocID="{DE476252-58CC-47F8-B69E-7E4CAE40775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F753D35-BC05-419A-A0AB-6F60B646066F}" srcId="{6DC09935-87BA-4F4A-B079-0F33EF9243ED}" destId="{16C12489-A3C6-4449-8571-39ADCC83E3B9}" srcOrd="2" destOrd="0" parTransId="{0974DB3E-5138-4DCA-87F5-110194F1EF81}" sibTransId="{B29F90EB-B231-4EC3-867C-2BF6501F8445}"/>
    <dgm:cxn modelId="{95D42B38-7C35-407B-A07B-2210AF92A1C1}" type="presOf" srcId="{6DC09935-87BA-4F4A-B079-0F33EF9243ED}" destId="{9A8DE20D-255D-4360-8564-8A2F1119B681}" srcOrd="0" destOrd="0" presId="urn:microsoft.com/office/officeart/2005/8/layout/vList2"/>
    <dgm:cxn modelId="{879B0A61-6F3A-4892-B607-F62B6DF1532F}" srcId="{6DC09935-87BA-4F4A-B079-0F33EF9243ED}" destId="{DE476252-58CC-47F8-B69E-7E4CAE40775B}" srcOrd="4" destOrd="0" parTransId="{9309F527-C945-4853-9332-F22264CD1D5A}" sibTransId="{24DBC710-E8DE-4D92-A448-8376F8EA8D0A}"/>
    <dgm:cxn modelId="{DA9B3F41-490C-4D69-94C0-1332F2A1C03B}" type="presOf" srcId="{DE476252-58CC-47F8-B69E-7E4CAE40775B}" destId="{9548F088-1468-4E0A-A039-16C697527352}" srcOrd="0" destOrd="0" presId="urn:microsoft.com/office/officeart/2005/8/layout/vList2"/>
    <dgm:cxn modelId="{477F6F42-6544-420E-B8EF-AC73E95C6218}" srcId="{6DC09935-87BA-4F4A-B079-0F33EF9243ED}" destId="{ADADDD05-78EC-431F-9671-B7AC8BB6BF29}" srcOrd="1" destOrd="0" parTransId="{3E722280-1922-440C-A480-B79D4ECE82DA}" sibTransId="{D8D03603-E8F6-410F-8AD8-3B48913D54DB}"/>
    <dgm:cxn modelId="{3A448380-A4BD-4FF0-8819-AB7679239FE7}" type="presOf" srcId="{8BD94060-781D-462A-A34A-0D42036C7022}" destId="{2887B899-9DF1-482F-AA01-2A6A96C80B5E}" srcOrd="0" destOrd="0" presId="urn:microsoft.com/office/officeart/2005/8/layout/vList2"/>
    <dgm:cxn modelId="{8BDF21AC-F943-4BDC-B70A-BB3103E7722E}" srcId="{6DC09935-87BA-4F4A-B079-0F33EF9243ED}" destId="{8BD94060-781D-462A-A34A-0D42036C7022}" srcOrd="0" destOrd="0" parTransId="{274E281D-4DDA-4C07-823D-34D7D7D70C02}" sibTransId="{3E8D2B84-C153-482F-8479-1A28509D5522}"/>
    <dgm:cxn modelId="{409EE8CD-C9E4-43B7-A076-87A5B95921E5}" type="presOf" srcId="{ADADDD05-78EC-431F-9671-B7AC8BB6BF29}" destId="{DB102CBB-08D4-4287-BA45-A4A47D37F748}" srcOrd="0" destOrd="0" presId="urn:microsoft.com/office/officeart/2005/8/layout/vList2"/>
    <dgm:cxn modelId="{564974D1-3C90-4D68-BED6-8DFA5DAFABBB}" type="presOf" srcId="{5BA8238F-FB6B-4D9F-AF79-8F3A0B4507CD}" destId="{7B712288-F892-4D22-9820-187769C88497}" srcOrd="0" destOrd="0" presId="urn:microsoft.com/office/officeart/2005/8/layout/vList2"/>
    <dgm:cxn modelId="{171735F6-4AB5-4002-90F7-8B197BFFB70F}" srcId="{6DC09935-87BA-4F4A-B079-0F33EF9243ED}" destId="{5BA8238F-FB6B-4D9F-AF79-8F3A0B4507CD}" srcOrd="3" destOrd="0" parTransId="{85CE0ABB-663F-40DD-8A96-F6B418809AA5}" sibTransId="{9A4CA4BF-B3DF-4C87-8228-1C2E86AC6122}"/>
    <dgm:cxn modelId="{599493FD-17BD-4AFB-812B-3901F5FA5333}" type="presOf" srcId="{16C12489-A3C6-4449-8571-39ADCC83E3B9}" destId="{AA69DAFC-40AC-4646-A88D-99D63ECE93E3}" srcOrd="0" destOrd="0" presId="urn:microsoft.com/office/officeart/2005/8/layout/vList2"/>
    <dgm:cxn modelId="{F5D89F9E-4CE7-4E4A-BC0A-286E0F5E51EC}" type="presParOf" srcId="{9A8DE20D-255D-4360-8564-8A2F1119B681}" destId="{2887B899-9DF1-482F-AA01-2A6A96C80B5E}" srcOrd="0" destOrd="0" presId="urn:microsoft.com/office/officeart/2005/8/layout/vList2"/>
    <dgm:cxn modelId="{76BC4B29-A1CF-417E-8038-71F0831C250F}" type="presParOf" srcId="{9A8DE20D-255D-4360-8564-8A2F1119B681}" destId="{0510B557-99A7-47FF-80F5-67AC1297A4B9}" srcOrd="1" destOrd="0" presId="urn:microsoft.com/office/officeart/2005/8/layout/vList2"/>
    <dgm:cxn modelId="{0CBC8F3C-1441-4BDD-B004-D799F4146133}" type="presParOf" srcId="{9A8DE20D-255D-4360-8564-8A2F1119B681}" destId="{DB102CBB-08D4-4287-BA45-A4A47D37F748}" srcOrd="2" destOrd="0" presId="urn:microsoft.com/office/officeart/2005/8/layout/vList2"/>
    <dgm:cxn modelId="{BF08A664-95D4-448C-81AB-BEC7C53D70B8}" type="presParOf" srcId="{9A8DE20D-255D-4360-8564-8A2F1119B681}" destId="{475CC75B-08CF-47E5-A045-9DEFED2698E1}" srcOrd="3" destOrd="0" presId="urn:microsoft.com/office/officeart/2005/8/layout/vList2"/>
    <dgm:cxn modelId="{62B4A392-0A51-46E9-9A64-4840D4E12E50}" type="presParOf" srcId="{9A8DE20D-255D-4360-8564-8A2F1119B681}" destId="{AA69DAFC-40AC-4646-A88D-99D63ECE93E3}" srcOrd="4" destOrd="0" presId="urn:microsoft.com/office/officeart/2005/8/layout/vList2"/>
    <dgm:cxn modelId="{AB8A72BC-BCDC-4EE0-8EDF-39199D29CAFC}" type="presParOf" srcId="{9A8DE20D-255D-4360-8564-8A2F1119B681}" destId="{4E2D6BD9-D52F-44BC-978E-835D24424E26}" srcOrd="5" destOrd="0" presId="urn:microsoft.com/office/officeart/2005/8/layout/vList2"/>
    <dgm:cxn modelId="{C15997ED-8E0F-499B-8FA1-61D90B5F131C}" type="presParOf" srcId="{9A8DE20D-255D-4360-8564-8A2F1119B681}" destId="{7B712288-F892-4D22-9820-187769C88497}" srcOrd="6" destOrd="0" presId="urn:microsoft.com/office/officeart/2005/8/layout/vList2"/>
    <dgm:cxn modelId="{9E9571E9-856D-4B47-904C-43DC35FCBA49}" type="presParOf" srcId="{9A8DE20D-255D-4360-8564-8A2F1119B681}" destId="{D3A63D75-D3D4-4DCD-9806-2FC3894C5571}" srcOrd="7" destOrd="0" presId="urn:microsoft.com/office/officeart/2005/8/layout/vList2"/>
    <dgm:cxn modelId="{A90D202C-F9EB-4A07-BB81-5EEF3148905C}" type="presParOf" srcId="{9A8DE20D-255D-4360-8564-8A2F1119B681}" destId="{9548F088-1468-4E0A-A039-16C69752735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E722F2-88E8-4A7B-9A53-7821C54A915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9C4ADD-6DC5-4FE9-97FD-94AF956650E8}">
      <dgm:prSet/>
      <dgm:spPr/>
      <dgm:t>
        <a:bodyPr/>
        <a:lstStyle/>
        <a:p>
          <a:r>
            <a:rPr lang="en-US"/>
            <a:t>Clamping for a trial is to determine when the drain can come out.</a:t>
          </a:r>
        </a:p>
      </dgm:t>
    </dgm:pt>
    <dgm:pt modelId="{D381D0D1-3344-45EC-8848-0354F5DC36C5}" type="parTrans" cxnId="{B718F753-246F-4696-8504-35B92A45228D}">
      <dgm:prSet/>
      <dgm:spPr/>
      <dgm:t>
        <a:bodyPr/>
        <a:lstStyle/>
        <a:p>
          <a:endParaRPr lang="en-US"/>
        </a:p>
      </dgm:t>
    </dgm:pt>
    <dgm:pt modelId="{E737A5FC-680C-460C-8BC6-0C3A6ED8311F}" type="sibTrans" cxnId="{B718F753-246F-4696-8504-35B92A45228D}">
      <dgm:prSet/>
      <dgm:spPr/>
      <dgm:t>
        <a:bodyPr/>
        <a:lstStyle/>
        <a:p>
          <a:endParaRPr lang="en-US"/>
        </a:p>
      </dgm:t>
    </dgm:pt>
    <dgm:pt modelId="{37FD5DC3-233F-4589-BDB6-BB74FD4E3CA2}">
      <dgm:prSet/>
      <dgm:spPr/>
      <dgm:t>
        <a:bodyPr/>
        <a:lstStyle/>
        <a:p>
          <a:r>
            <a:rPr lang="en-US"/>
            <a:t>Clamping should remain that the EVD is clamped at the buretrol to prevent drainage yet allow read of ICP.</a:t>
          </a:r>
        </a:p>
      </dgm:t>
    </dgm:pt>
    <dgm:pt modelId="{A44EA47D-09EC-4A2A-9A4F-F67C43482BD1}" type="parTrans" cxnId="{4A4D26C6-E0C3-4C26-AAA8-B4DD09AFEE23}">
      <dgm:prSet/>
      <dgm:spPr/>
      <dgm:t>
        <a:bodyPr/>
        <a:lstStyle/>
        <a:p>
          <a:endParaRPr lang="en-US"/>
        </a:p>
      </dgm:t>
    </dgm:pt>
    <dgm:pt modelId="{B850C7B5-E194-488D-9C3D-F96433FFF5F8}" type="sibTrans" cxnId="{4A4D26C6-E0C3-4C26-AAA8-B4DD09AFEE23}">
      <dgm:prSet/>
      <dgm:spPr/>
      <dgm:t>
        <a:bodyPr/>
        <a:lstStyle/>
        <a:p>
          <a:endParaRPr lang="en-US"/>
        </a:p>
      </dgm:t>
    </dgm:pt>
    <dgm:pt modelId="{145087D3-80D9-4514-A9C6-90337B664DD4}">
      <dgm:prSet/>
      <dgm:spPr/>
      <dgm:t>
        <a:bodyPr/>
        <a:lstStyle/>
        <a:p>
          <a:r>
            <a:rPr lang="en-US"/>
            <a:t>Clamping at the patient will prevent the ICP monitoring.  </a:t>
          </a:r>
        </a:p>
      </dgm:t>
    </dgm:pt>
    <dgm:pt modelId="{87D88CE5-DE4E-4768-992C-CC648F174C33}" type="parTrans" cxnId="{1FC34D15-2D28-488A-BCB6-5FD96F062E80}">
      <dgm:prSet/>
      <dgm:spPr/>
      <dgm:t>
        <a:bodyPr/>
        <a:lstStyle/>
        <a:p>
          <a:endParaRPr lang="en-US"/>
        </a:p>
      </dgm:t>
    </dgm:pt>
    <dgm:pt modelId="{FCCB2A62-5F0C-4F8D-97E0-671EEE940FB6}" type="sibTrans" cxnId="{1FC34D15-2D28-488A-BCB6-5FD96F062E80}">
      <dgm:prSet/>
      <dgm:spPr/>
      <dgm:t>
        <a:bodyPr/>
        <a:lstStyle/>
        <a:p>
          <a:endParaRPr lang="en-US"/>
        </a:p>
      </dgm:t>
    </dgm:pt>
    <dgm:pt modelId="{A7C667B1-B1F1-45F2-B5B5-18523C0D5CE1}" type="pres">
      <dgm:prSet presAssocID="{E8E722F2-88E8-4A7B-9A53-7821C54A915E}" presName="linear" presStyleCnt="0">
        <dgm:presLayoutVars>
          <dgm:animLvl val="lvl"/>
          <dgm:resizeHandles val="exact"/>
        </dgm:presLayoutVars>
      </dgm:prSet>
      <dgm:spPr/>
    </dgm:pt>
    <dgm:pt modelId="{F0F1EF0F-654B-4838-B4FC-B920C2B4F397}" type="pres">
      <dgm:prSet presAssocID="{0C9C4ADD-6DC5-4FE9-97FD-94AF956650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430FEE-A9F9-4ABF-81A4-B59840BC7B40}" type="pres">
      <dgm:prSet presAssocID="{E737A5FC-680C-460C-8BC6-0C3A6ED8311F}" presName="spacer" presStyleCnt="0"/>
      <dgm:spPr/>
    </dgm:pt>
    <dgm:pt modelId="{D44E065A-7227-43A3-8F3F-08C228438557}" type="pres">
      <dgm:prSet presAssocID="{37FD5DC3-233F-4589-BDB6-BB74FD4E3CA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A9838F-364A-465D-9D7E-FEBCFC840D8B}" type="pres">
      <dgm:prSet presAssocID="{B850C7B5-E194-488D-9C3D-F96433FFF5F8}" presName="spacer" presStyleCnt="0"/>
      <dgm:spPr/>
    </dgm:pt>
    <dgm:pt modelId="{7BA04E7F-BA8C-4FAE-B928-C06F60CA3808}" type="pres">
      <dgm:prSet presAssocID="{145087D3-80D9-4514-A9C6-90337B664DD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C34D15-2D28-488A-BCB6-5FD96F062E80}" srcId="{E8E722F2-88E8-4A7B-9A53-7821C54A915E}" destId="{145087D3-80D9-4514-A9C6-90337B664DD4}" srcOrd="2" destOrd="0" parTransId="{87D88CE5-DE4E-4768-992C-CC648F174C33}" sibTransId="{FCCB2A62-5F0C-4F8D-97E0-671EEE940FB6}"/>
    <dgm:cxn modelId="{3D28B467-7881-44E5-89FB-DEA48F4DC77B}" type="presOf" srcId="{E8E722F2-88E8-4A7B-9A53-7821C54A915E}" destId="{A7C667B1-B1F1-45F2-B5B5-18523C0D5CE1}" srcOrd="0" destOrd="0" presId="urn:microsoft.com/office/officeart/2005/8/layout/vList2"/>
    <dgm:cxn modelId="{1E026568-2F26-41BE-A30D-BEE61E55150D}" type="presOf" srcId="{37FD5DC3-233F-4589-BDB6-BB74FD4E3CA2}" destId="{D44E065A-7227-43A3-8F3F-08C228438557}" srcOrd="0" destOrd="0" presId="urn:microsoft.com/office/officeart/2005/8/layout/vList2"/>
    <dgm:cxn modelId="{B718F753-246F-4696-8504-35B92A45228D}" srcId="{E8E722F2-88E8-4A7B-9A53-7821C54A915E}" destId="{0C9C4ADD-6DC5-4FE9-97FD-94AF956650E8}" srcOrd="0" destOrd="0" parTransId="{D381D0D1-3344-45EC-8848-0354F5DC36C5}" sibTransId="{E737A5FC-680C-460C-8BC6-0C3A6ED8311F}"/>
    <dgm:cxn modelId="{79D1FF97-925D-4850-962B-9911DFC45EAC}" type="presOf" srcId="{145087D3-80D9-4514-A9C6-90337B664DD4}" destId="{7BA04E7F-BA8C-4FAE-B928-C06F60CA3808}" srcOrd="0" destOrd="0" presId="urn:microsoft.com/office/officeart/2005/8/layout/vList2"/>
    <dgm:cxn modelId="{4A4D26C6-E0C3-4C26-AAA8-B4DD09AFEE23}" srcId="{E8E722F2-88E8-4A7B-9A53-7821C54A915E}" destId="{37FD5DC3-233F-4589-BDB6-BB74FD4E3CA2}" srcOrd="1" destOrd="0" parTransId="{A44EA47D-09EC-4A2A-9A4F-F67C43482BD1}" sibTransId="{B850C7B5-E194-488D-9C3D-F96433FFF5F8}"/>
    <dgm:cxn modelId="{42EAC3DB-FB37-4EAB-A65E-65FF20FF65BC}" type="presOf" srcId="{0C9C4ADD-6DC5-4FE9-97FD-94AF956650E8}" destId="{F0F1EF0F-654B-4838-B4FC-B920C2B4F397}" srcOrd="0" destOrd="0" presId="urn:microsoft.com/office/officeart/2005/8/layout/vList2"/>
    <dgm:cxn modelId="{2F2C1BBB-1804-4C5D-9B80-89D9FE323A08}" type="presParOf" srcId="{A7C667B1-B1F1-45F2-B5B5-18523C0D5CE1}" destId="{F0F1EF0F-654B-4838-B4FC-B920C2B4F397}" srcOrd="0" destOrd="0" presId="urn:microsoft.com/office/officeart/2005/8/layout/vList2"/>
    <dgm:cxn modelId="{99D20675-1272-4271-A633-91D0A56F4BD1}" type="presParOf" srcId="{A7C667B1-B1F1-45F2-B5B5-18523C0D5CE1}" destId="{4D430FEE-A9F9-4ABF-81A4-B59840BC7B40}" srcOrd="1" destOrd="0" presId="urn:microsoft.com/office/officeart/2005/8/layout/vList2"/>
    <dgm:cxn modelId="{E4E10947-7EEA-4E4B-869C-88179890F81A}" type="presParOf" srcId="{A7C667B1-B1F1-45F2-B5B5-18523C0D5CE1}" destId="{D44E065A-7227-43A3-8F3F-08C228438557}" srcOrd="2" destOrd="0" presId="urn:microsoft.com/office/officeart/2005/8/layout/vList2"/>
    <dgm:cxn modelId="{7F9BC235-7DBD-4530-AF0C-B60FBBF17922}" type="presParOf" srcId="{A7C667B1-B1F1-45F2-B5B5-18523C0D5CE1}" destId="{3CA9838F-364A-465D-9D7E-FEBCFC840D8B}" srcOrd="3" destOrd="0" presId="urn:microsoft.com/office/officeart/2005/8/layout/vList2"/>
    <dgm:cxn modelId="{E5026659-3A08-4C0F-A73C-1597D2E9B5E3}" type="presParOf" srcId="{A7C667B1-B1F1-45F2-B5B5-18523C0D5CE1}" destId="{7BA04E7F-BA8C-4FAE-B928-C06F60CA380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24D11-F412-4541-B2E6-DAEC8795004B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D46D9D8-EBFF-43A2-8C71-8D4C1B142DD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Sedation</a:t>
          </a:r>
        </a:p>
      </dgm:t>
    </dgm:pt>
    <dgm:pt modelId="{EC43BE8A-E509-4231-A159-003E8F7A652B}" type="parTrans" cxnId="{C7B34795-615F-405B-8FCE-F1B890B273CE}">
      <dgm:prSet/>
      <dgm:spPr/>
      <dgm:t>
        <a:bodyPr/>
        <a:lstStyle/>
        <a:p>
          <a:endParaRPr lang="en-US"/>
        </a:p>
      </dgm:t>
    </dgm:pt>
    <dgm:pt modelId="{6E4DFDE6-CCA1-43D4-9A38-EDC63651274B}" type="sibTrans" cxnId="{C7B34795-615F-405B-8FCE-F1B890B273CE}">
      <dgm:prSet/>
      <dgm:spPr/>
      <dgm:t>
        <a:bodyPr/>
        <a:lstStyle/>
        <a:p>
          <a:endParaRPr lang="en-US"/>
        </a:p>
      </dgm:t>
    </dgm:pt>
    <dgm:pt modelId="{CEC29341-9532-4D6F-99E6-B6FCEEEB4EA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Prep of equipment </a:t>
          </a:r>
        </a:p>
      </dgm:t>
    </dgm:pt>
    <dgm:pt modelId="{01D48D2D-93CA-463C-91C8-66ADAFBE97E0}" type="parTrans" cxnId="{73669F7D-9875-4744-94F1-90CC072874E7}">
      <dgm:prSet/>
      <dgm:spPr/>
      <dgm:t>
        <a:bodyPr/>
        <a:lstStyle/>
        <a:p>
          <a:endParaRPr lang="en-US"/>
        </a:p>
      </dgm:t>
    </dgm:pt>
    <dgm:pt modelId="{01EE1440-150C-45D6-8372-12437CCBFEAF}" type="sibTrans" cxnId="{73669F7D-9875-4744-94F1-90CC072874E7}">
      <dgm:prSet/>
      <dgm:spPr/>
      <dgm:t>
        <a:bodyPr/>
        <a:lstStyle/>
        <a:p>
          <a:endParaRPr lang="en-US"/>
        </a:p>
      </dgm:t>
    </dgm:pt>
    <dgm:pt modelId="{7B4D891A-ACC8-453B-9074-9F617EB6B6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 NOT PRIME EVD UNTIL SURGEON READY TO START!</a:t>
          </a:r>
        </a:p>
      </dgm:t>
    </dgm:pt>
    <dgm:pt modelId="{AE76F2D8-E1CF-4934-969E-2D1A15D31611}" type="parTrans" cxnId="{79785593-C02F-4F56-A832-288391507921}">
      <dgm:prSet/>
      <dgm:spPr/>
      <dgm:t>
        <a:bodyPr/>
        <a:lstStyle/>
        <a:p>
          <a:endParaRPr lang="en-US"/>
        </a:p>
      </dgm:t>
    </dgm:pt>
    <dgm:pt modelId="{B31689DA-3C9D-4E99-A667-F02C4350ACC6}" type="sibTrans" cxnId="{79785593-C02F-4F56-A832-288391507921}">
      <dgm:prSet/>
      <dgm:spPr/>
      <dgm:t>
        <a:bodyPr/>
        <a:lstStyle/>
        <a:p>
          <a:endParaRPr lang="en-US"/>
        </a:p>
      </dgm:t>
    </dgm:pt>
    <dgm:pt modelId="{7C27B35C-9D6F-4368-8AA7-7356FD3F2DD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Time Out</a:t>
          </a:r>
        </a:p>
      </dgm:t>
    </dgm:pt>
    <dgm:pt modelId="{964D9F28-1C5B-40C5-A877-73103D2EF002}" type="parTrans" cxnId="{54CBCAA5-3B48-45E7-9F09-A5E7A4A2044D}">
      <dgm:prSet/>
      <dgm:spPr/>
      <dgm:t>
        <a:bodyPr/>
        <a:lstStyle/>
        <a:p>
          <a:endParaRPr lang="en-US"/>
        </a:p>
      </dgm:t>
    </dgm:pt>
    <dgm:pt modelId="{651BD5AB-C254-418F-B551-208C0302747F}" type="sibTrans" cxnId="{54CBCAA5-3B48-45E7-9F09-A5E7A4A2044D}">
      <dgm:prSet/>
      <dgm:spPr/>
      <dgm:t>
        <a:bodyPr/>
        <a:lstStyle/>
        <a:p>
          <a:endParaRPr lang="en-US"/>
        </a:p>
      </dgm:t>
    </dgm:pt>
    <dgm:pt modelId="{24B1A255-8D21-438B-ACB2-6D03AF19CD4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Documentation</a:t>
          </a:r>
        </a:p>
      </dgm:t>
    </dgm:pt>
    <dgm:pt modelId="{411FAE77-71AF-4436-A80A-0280FE304BE2}" type="parTrans" cxnId="{9202F3E9-677C-4DC1-A31F-0B65D3C018BD}">
      <dgm:prSet/>
      <dgm:spPr/>
      <dgm:t>
        <a:bodyPr/>
        <a:lstStyle/>
        <a:p>
          <a:endParaRPr lang="en-US"/>
        </a:p>
      </dgm:t>
    </dgm:pt>
    <dgm:pt modelId="{B2C75BE8-36C7-4C4F-8DAF-AF76F81A3BE0}" type="sibTrans" cxnId="{9202F3E9-677C-4DC1-A31F-0B65D3C018BD}">
      <dgm:prSet/>
      <dgm:spPr/>
      <dgm:t>
        <a:bodyPr/>
        <a:lstStyle/>
        <a:p>
          <a:endParaRPr lang="en-US"/>
        </a:p>
      </dgm:t>
    </dgm:pt>
    <dgm:pt modelId="{E49B31AA-5027-4FA1-97F1-D2D25B04511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Cultures and Care</a:t>
          </a:r>
        </a:p>
      </dgm:t>
    </dgm:pt>
    <dgm:pt modelId="{0FA33DB8-5169-48CD-913D-37024CC0215B}" type="parTrans" cxnId="{6C3647DE-61E0-4BA9-85D6-DDB8EB6421DE}">
      <dgm:prSet/>
      <dgm:spPr/>
      <dgm:t>
        <a:bodyPr/>
        <a:lstStyle/>
        <a:p>
          <a:endParaRPr lang="en-US"/>
        </a:p>
      </dgm:t>
    </dgm:pt>
    <dgm:pt modelId="{39DEF824-2068-4A71-84C7-7AF003CC4F89}" type="sibTrans" cxnId="{6C3647DE-61E0-4BA9-85D6-DDB8EB6421DE}">
      <dgm:prSet/>
      <dgm:spPr/>
      <dgm:t>
        <a:bodyPr/>
        <a:lstStyle/>
        <a:p>
          <a:endParaRPr lang="en-US"/>
        </a:p>
      </dgm:t>
    </dgm:pt>
    <dgm:pt modelId="{FF243A2C-1DDA-4FCD-9B89-E140B4EF70A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Antibiotics and </a:t>
          </a:r>
          <a:r>
            <a:rPr lang="en-US"/>
            <a:t>lab values</a:t>
          </a:r>
        </a:p>
      </dgm:t>
    </dgm:pt>
    <dgm:pt modelId="{14C65FE9-0993-46BF-AB27-79AC52F43961}" type="parTrans" cxnId="{91E38440-7163-4900-A5E8-D9AB855BE0B3}">
      <dgm:prSet/>
      <dgm:spPr/>
      <dgm:t>
        <a:bodyPr/>
        <a:lstStyle/>
        <a:p>
          <a:endParaRPr lang="en-US"/>
        </a:p>
      </dgm:t>
    </dgm:pt>
    <dgm:pt modelId="{D84A798D-0F36-4D56-B9F1-8DAD0989182E}" type="sibTrans" cxnId="{91E38440-7163-4900-A5E8-D9AB855BE0B3}">
      <dgm:prSet/>
      <dgm:spPr/>
      <dgm:t>
        <a:bodyPr/>
        <a:lstStyle/>
        <a:p>
          <a:endParaRPr lang="en-US"/>
        </a:p>
      </dgm:t>
    </dgm:pt>
    <dgm:pt modelId="{4C4E46AE-E84A-4312-8975-1D932625EB2A}" type="pres">
      <dgm:prSet presAssocID="{74E24D11-F412-4541-B2E6-DAEC8795004B}" presName="root" presStyleCnt="0">
        <dgm:presLayoutVars>
          <dgm:dir/>
          <dgm:resizeHandles val="exact"/>
        </dgm:presLayoutVars>
      </dgm:prSet>
      <dgm:spPr/>
    </dgm:pt>
    <dgm:pt modelId="{01800FBE-5D15-499E-B29B-D2F1EB6073B2}" type="pres">
      <dgm:prSet presAssocID="{FF243A2C-1DDA-4FCD-9B89-E140B4EF70A6}" presName="compNode" presStyleCnt="0"/>
      <dgm:spPr/>
    </dgm:pt>
    <dgm:pt modelId="{A13FE3EC-E15E-4D06-BF57-1299FFCE6A38}" type="pres">
      <dgm:prSet presAssocID="{FF243A2C-1DDA-4FCD-9B89-E140B4EF70A6}" presName="iconRect" presStyleLbl="nod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AF5260CC-DED4-4376-BC84-3A60EEDE34AE}" type="pres">
      <dgm:prSet presAssocID="{FF243A2C-1DDA-4FCD-9B89-E140B4EF70A6}" presName="iconSpace" presStyleCnt="0"/>
      <dgm:spPr/>
    </dgm:pt>
    <dgm:pt modelId="{5130A4B3-1C0F-4FAA-AE7E-5B666E5C60A3}" type="pres">
      <dgm:prSet presAssocID="{FF243A2C-1DDA-4FCD-9B89-E140B4EF70A6}" presName="parTx" presStyleLbl="revTx" presStyleIdx="0" presStyleCnt="12">
        <dgm:presLayoutVars>
          <dgm:chMax val="0"/>
          <dgm:chPref val="0"/>
        </dgm:presLayoutVars>
      </dgm:prSet>
      <dgm:spPr/>
    </dgm:pt>
    <dgm:pt modelId="{CF937844-1CBB-4D07-8250-70C8F476CE44}" type="pres">
      <dgm:prSet presAssocID="{FF243A2C-1DDA-4FCD-9B89-E140B4EF70A6}" presName="txSpace" presStyleCnt="0"/>
      <dgm:spPr/>
    </dgm:pt>
    <dgm:pt modelId="{99C51C66-69FE-4659-A569-FC8AEC3D948B}" type="pres">
      <dgm:prSet presAssocID="{FF243A2C-1DDA-4FCD-9B89-E140B4EF70A6}" presName="desTx" presStyleLbl="revTx" presStyleIdx="1" presStyleCnt="12">
        <dgm:presLayoutVars/>
      </dgm:prSet>
      <dgm:spPr/>
    </dgm:pt>
    <dgm:pt modelId="{A0818C9A-7000-4AF7-A765-8F055242557B}" type="pres">
      <dgm:prSet presAssocID="{D84A798D-0F36-4D56-B9F1-8DAD0989182E}" presName="sibTrans" presStyleCnt="0"/>
      <dgm:spPr/>
    </dgm:pt>
    <dgm:pt modelId="{D9BDAF0C-FD06-443D-91FF-F53CDD817AE3}" type="pres">
      <dgm:prSet presAssocID="{4D46D9D8-EBFF-43A2-8C71-8D4C1B142DD7}" presName="compNode" presStyleCnt="0"/>
      <dgm:spPr/>
    </dgm:pt>
    <dgm:pt modelId="{7AE3B34D-BFFE-4B05-925A-5D5D19473566}" type="pres">
      <dgm:prSet presAssocID="{4D46D9D8-EBFF-43A2-8C71-8D4C1B142DD7}" presName="icon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EE925711-4653-45DA-A4BD-BF5B7C929FC2}" type="pres">
      <dgm:prSet presAssocID="{4D46D9D8-EBFF-43A2-8C71-8D4C1B142DD7}" presName="iconSpace" presStyleCnt="0"/>
      <dgm:spPr/>
    </dgm:pt>
    <dgm:pt modelId="{9C6E5FC6-D13A-4E5F-9AD5-91C36C6E6DF4}" type="pres">
      <dgm:prSet presAssocID="{4D46D9D8-EBFF-43A2-8C71-8D4C1B142DD7}" presName="parTx" presStyleLbl="revTx" presStyleIdx="2" presStyleCnt="12">
        <dgm:presLayoutVars>
          <dgm:chMax val="0"/>
          <dgm:chPref val="0"/>
        </dgm:presLayoutVars>
      </dgm:prSet>
      <dgm:spPr/>
    </dgm:pt>
    <dgm:pt modelId="{68E3CADB-057E-4208-A7CC-81EE027BCC41}" type="pres">
      <dgm:prSet presAssocID="{4D46D9D8-EBFF-43A2-8C71-8D4C1B142DD7}" presName="txSpace" presStyleCnt="0"/>
      <dgm:spPr/>
    </dgm:pt>
    <dgm:pt modelId="{5B4D0D93-A9B1-4C20-93DD-051FC0E542F9}" type="pres">
      <dgm:prSet presAssocID="{4D46D9D8-EBFF-43A2-8C71-8D4C1B142DD7}" presName="desTx" presStyleLbl="revTx" presStyleIdx="3" presStyleCnt="12">
        <dgm:presLayoutVars/>
      </dgm:prSet>
      <dgm:spPr/>
    </dgm:pt>
    <dgm:pt modelId="{1247777F-DF49-4951-8697-56BBBBA0A885}" type="pres">
      <dgm:prSet presAssocID="{6E4DFDE6-CCA1-43D4-9A38-EDC63651274B}" presName="sibTrans" presStyleCnt="0"/>
      <dgm:spPr/>
    </dgm:pt>
    <dgm:pt modelId="{14F16DFD-50C2-4428-BF07-4BADC8DD782C}" type="pres">
      <dgm:prSet presAssocID="{CEC29341-9532-4D6F-99E6-B6FCEEEB4EA9}" presName="compNode" presStyleCnt="0"/>
      <dgm:spPr/>
    </dgm:pt>
    <dgm:pt modelId="{0840DDD5-C200-4A22-8184-8D803B303583}" type="pres">
      <dgm:prSet presAssocID="{CEC29341-9532-4D6F-99E6-B6FCEEEB4EA9}" presName="iconRect" presStyleLbl="node1" presStyleIdx="2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39E7926-F99E-4D9B-83A3-0E30CDDB8E8A}" type="pres">
      <dgm:prSet presAssocID="{CEC29341-9532-4D6F-99E6-B6FCEEEB4EA9}" presName="iconSpace" presStyleCnt="0"/>
      <dgm:spPr/>
    </dgm:pt>
    <dgm:pt modelId="{2F9209E4-5071-4FB6-97EB-764465147260}" type="pres">
      <dgm:prSet presAssocID="{CEC29341-9532-4D6F-99E6-B6FCEEEB4EA9}" presName="parTx" presStyleLbl="revTx" presStyleIdx="4" presStyleCnt="12">
        <dgm:presLayoutVars>
          <dgm:chMax val="0"/>
          <dgm:chPref val="0"/>
        </dgm:presLayoutVars>
      </dgm:prSet>
      <dgm:spPr/>
    </dgm:pt>
    <dgm:pt modelId="{3F048160-EE26-48A9-A3B1-9D1B8D73EF1A}" type="pres">
      <dgm:prSet presAssocID="{CEC29341-9532-4D6F-99E6-B6FCEEEB4EA9}" presName="txSpace" presStyleCnt="0"/>
      <dgm:spPr/>
    </dgm:pt>
    <dgm:pt modelId="{F5F0C71A-7729-47AC-9E9B-B96BF838EB2F}" type="pres">
      <dgm:prSet presAssocID="{CEC29341-9532-4D6F-99E6-B6FCEEEB4EA9}" presName="desTx" presStyleLbl="revTx" presStyleIdx="5" presStyleCnt="12">
        <dgm:presLayoutVars/>
      </dgm:prSet>
      <dgm:spPr/>
    </dgm:pt>
    <dgm:pt modelId="{BED6F044-738C-48EA-8E13-BD0E1E40D604}" type="pres">
      <dgm:prSet presAssocID="{01EE1440-150C-45D6-8372-12437CCBFEAF}" presName="sibTrans" presStyleCnt="0"/>
      <dgm:spPr/>
    </dgm:pt>
    <dgm:pt modelId="{2E947C02-2A49-4D83-AC88-891DF222E008}" type="pres">
      <dgm:prSet presAssocID="{7C27B35C-9D6F-4368-8AA7-7356FD3F2DDC}" presName="compNode" presStyleCnt="0"/>
      <dgm:spPr/>
    </dgm:pt>
    <dgm:pt modelId="{89F8F140-D3AA-4F93-800C-91779B70FD44}" type="pres">
      <dgm:prSet presAssocID="{7C27B35C-9D6F-4368-8AA7-7356FD3F2DDC}" presName="iconRect" presStyleLbl="node1" presStyleIdx="3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03343752-061E-41E0-B3FC-76A16E6009F0}" type="pres">
      <dgm:prSet presAssocID="{7C27B35C-9D6F-4368-8AA7-7356FD3F2DDC}" presName="iconSpace" presStyleCnt="0"/>
      <dgm:spPr/>
    </dgm:pt>
    <dgm:pt modelId="{80AF2FB1-DE7E-48D2-8F48-C3210441588D}" type="pres">
      <dgm:prSet presAssocID="{7C27B35C-9D6F-4368-8AA7-7356FD3F2DDC}" presName="parTx" presStyleLbl="revTx" presStyleIdx="6" presStyleCnt="12">
        <dgm:presLayoutVars>
          <dgm:chMax val="0"/>
          <dgm:chPref val="0"/>
        </dgm:presLayoutVars>
      </dgm:prSet>
      <dgm:spPr/>
    </dgm:pt>
    <dgm:pt modelId="{80F8CFA9-5FC3-4916-BAE7-15812DD348ED}" type="pres">
      <dgm:prSet presAssocID="{7C27B35C-9D6F-4368-8AA7-7356FD3F2DDC}" presName="txSpace" presStyleCnt="0"/>
      <dgm:spPr/>
    </dgm:pt>
    <dgm:pt modelId="{B55E6303-4D2F-4AAE-8B08-DCB10D45D356}" type="pres">
      <dgm:prSet presAssocID="{7C27B35C-9D6F-4368-8AA7-7356FD3F2DDC}" presName="desTx" presStyleLbl="revTx" presStyleIdx="7" presStyleCnt="12">
        <dgm:presLayoutVars/>
      </dgm:prSet>
      <dgm:spPr/>
    </dgm:pt>
    <dgm:pt modelId="{37E63E23-8862-45AB-9422-50C00D617B8E}" type="pres">
      <dgm:prSet presAssocID="{651BD5AB-C254-418F-B551-208C0302747F}" presName="sibTrans" presStyleCnt="0"/>
      <dgm:spPr/>
    </dgm:pt>
    <dgm:pt modelId="{5E166BA6-D72C-4BBE-AB0F-BF9A2B8FDFD0}" type="pres">
      <dgm:prSet presAssocID="{24B1A255-8D21-438B-ACB2-6D03AF19CD4E}" presName="compNode" presStyleCnt="0"/>
      <dgm:spPr/>
    </dgm:pt>
    <dgm:pt modelId="{E502525D-FADE-410F-BA5F-C1573192DD61}" type="pres">
      <dgm:prSet presAssocID="{24B1A255-8D21-438B-ACB2-6D03AF19CD4E}" presName="iconRect" presStyleLbl="node1" presStyleIdx="4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9E29B6BC-CD83-4A82-A905-B2F88AAB43F0}" type="pres">
      <dgm:prSet presAssocID="{24B1A255-8D21-438B-ACB2-6D03AF19CD4E}" presName="iconSpace" presStyleCnt="0"/>
      <dgm:spPr/>
    </dgm:pt>
    <dgm:pt modelId="{14133558-6FB1-4A54-82E5-782300FE35E2}" type="pres">
      <dgm:prSet presAssocID="{24B1A255-8D21-438B-ACB2-6D03AF19CD4E}" presName="parTx" presStyleLbl="revTx" presStyleIdx="8" presStyleCnt="12">
        <dgm:presLayoutVars>
          <dgm:chMax val="0"/>
          <dgm:chPref val="0"/>
        </dgm:presLayoutVars>
      </dgm:prSet>
      <dgm:spPr/>
    </dgm:pt>
    <dgm:pt modelId="{8B03347F-7206-4920-AD0D-BF7E01890167}" type="pres">
      <dgm:prSet presAssocID="{24B1A255-8D21-438B-ACB2-6D03AF19CD4E}" presName="txSpace" presStyleCnt="0"/>
      <dgm:spPr/>
    </dgm:pt>
    <dgm:pt modelId="{5BBC9BDB-3A39-46C3-81F1-533A4E66A776}" type="pres">
      <dgm:prSet presAssocID="{24B1A255-8D21-438B-ACB2-6D03AF19CD4E}" presName="desTx" presStyleLbl="revTx" presStyleIdx="9" presStyleCnt="12">
        <dgm:presLayoutVars/>
      </dgm:prSet>
      <dgm:spPr/>
    </dgm:pt>
    <dgm:pt modelId="{8E74DFE6-06DD-4E36-98C1-174D2C006A0A}" type="pres">
      <dgm:prSet presAssocID="{B2C75BE8-36C7-4C4F-8DAF-AF76F81A3BE0}" presName="sibTrans" presStyleCnt="0"/>
      <dgm:spPr/>
    </dgm:pt>
    <dgm:pt modelId="{7CDBA7AA-F4F0-47BF-9343-D3DECCAF5FDD}" type="pres">
      <dgm:prSet presAssocID="{E49B31AA-5027-4FA1-97F1-D2D25B04511B}" presName="compNode" presStyleCnt="0"/>
      <dgm:spPr/>
    </dgm:pt>
    <dgm:pt modelId="{BBEA26AB-FC1C-4DE3-AC8F-A1D0E03C56D3}" type="pres">
      <dgm:prSet presAssocID="{E49B31AA-5027-4FA1-97F1-D2D25B04511B}" presName="iconRect" presStyleLbl="node1" presStyleIdx="5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57D5992A-A690-4736-A51D-6A3F0B67269B}" type="pres">
      <dgm:prSet presAssocID="{E49B31AA-5027-4FA1-97F1-D2D25B04511B}" presName="iconSpace" presStyleCnt="0"/>
      <dgm:spPr/>
    </dgm:pt>
    <dgm:pt modelId="{8E2F1747-C4E1-4160-840B-AC000666E6EE}" type="pres">
      <dgm:prSet presAssocID="{E49B31AA-5027-4FA1-97F1-D2D25B04511B}" presName="parTx" presStyleLbl="revTx" presStyleIdx="10" presStyleCnt="12">
        <dgm:presLayoutVars>
          <dgm:chMax val="0"/>
          <dgm:chPref val="0"/>
        </dgm:presLayoutVars>
      </dgm:prSet>
      <dgm:spPr/>
    </dgm:pt>
    <dgm:pt modelId="{31C5A31E-4F92-4490-B0DA-822C408A4494}" type="pres">
      <dgm:prSet presAssocID="{E49B31AA-5027-4FA1-97F1-D2D25B04511B}" presName="txSpace" presStyleCnt="0"/>
      <dgm:spPr/>
    </dgm:pt>
    <dgm:pt modelId="{9ED23756-C4A3-437A-B202-6ABA897489EB}" type="pres">
      <dgm:prSet presAssocID="{E49B31AA-5027-4FA1-97F1-D2D25B04511B}" presName="desTx" presStyleLbl="revTx" presStyleIdx="11" presStyleCnt="12">
        <dgm:presLayoutVars/>
      </dgm:prSet>
      <dgm:spPr/>
    </dgm:pt>
  </dgm:ptLst>
  <dgm:cxnLst>
    <dgm:cxn modelId="{EA56F310-8F63-469A-BD0B-5392B5BED9FB}" type="presOf" srcId="{CEC29341-9532-4D6F-99E6-B6FCEEEB4EA9}" destId="{2F9209E4-5071-4FB6-97EB-764465147260}" srcOrd="0" destOrd="0" presId="urn:microsoft.com/office/officeart/2018/5/layout/CenteredIconLabelDescriptionList"/>
    <dgm:cxn modelId="{8A462E40-8712-4037-8203-398CC103BED0}" type="presOf" srcId="{FF243A2C-1DDA-4FCD-9B89-E140B4EF70A6}" destId="{5130A4B3-1C0F-4FAA-AE7E-5B666E5C60A3}" srcOrd="0" destOrd="0" presId="urn:microsoft.com/office/officeart/2018/5/layout/CenteredIconLabelDescriptionList"/>
    <dgm:cxn modelId="{91E38440-7163-4900-A5E8-D9AB855BE0B3}" srcId="{74E24D11-F412-4541-B2E6-DAEC8795004B}" destId="{FF243A2C-1DDA-4FCD-9B89-E140B4EF70A6}" srcOrd="0" destOrd="0" parTransId="{14C65FE9-0993-46BF-AB27-79AC52F43961}" sibTransId="{D84A798D-0F36-4D56-B9F1-8DAD0989182E}"/>
    <dgm:cxn modelId="{994F8668-3051-4FD8-9640-F026D7539785}" type="presOf" srcId="{74E24D11-F412-4541-B2E6-DAEC8795004B}" destId="{4C4E46AE-E84A-4312-8975-1D932625EB2A}" srcOrd="0" destOrd="0" presId="urn:microsoft.com/office/officeart/2018/5/layout/CenteredIconLabelDescriptionList"/>
    <dgm:cxn modelId="{8B9E5F53-F88F-482A-B703-550441605D8A}" type="presOf" srcId="{7B4D891A-ACC8-453B-9074-9F617EB6B65A}" destId="{F5F0C71A-7729-47AC-9E9B-B96BF838EB2F}" srcOrd="0" destOrd="0" presId="urn:microsoft.com/office/officeart/2018/5/layout/CenteredIconLabelDescriptionList"/>
    <dgm:cxn modelId="{7C50E67C-6B29-4B5F-AE04-600F290A3F4B}" type="presOf" srcId="{7C27B35C-9D6F-4368-8AA7-7356FD3F2DDC}" destId="{80AF2FB1-DE7E-48D2-8F48-C3210441588D}" srcOrd="0" destOrd="0" presId="urn:microsoft.com/office/officeart/2018/5/layout/CenteredIconLabelDescriptionList"/>
    <dgm:cxn modelId="{73669F7D-9875-4744-94F1-90CC072874E7}" srcId="{74E24D11-F412-4541-B2E6-DAEC8795004B}" destId="{CEC29341-9532-4D6F-99E6-B6FCEEEB4EA9}" srcOrd="2" destOrd="0" parTransId="{01D48D2D-93CA-463C-91C8-66ADAFBE97E0}" sibTransId="{01EE1440-150C-45D6-8372-12437CCBFEAF}"/>
    <dgm:cxn modelId="{B3539F91-E966-4292-8171-DA41F5B9E461}" type="presOf" srcId="{24B1A255-8D21-438B-ACB2-6D03AF19CD4E}" destId="{14133558-6FB1-4A54-82E5-782300FE35E2}" srcOrd="0" destOrd="0" presId="urn:microsoft.com/office/officeart/2018/5/layout/CenteredIconLabelDescriptionList"/>
    <dgm:cxn modelId="{79785593-C02F-4F56-A832-288391507921}" srcId="{CEC29341-9532-4D6F-99E6-B6FCEEEB4EA9}" destId="{7B4D891A-ACC8-453B-9074-9F617EB6B65A}" srcOrd="0" destOrd="0" parTransId="{AE76F2D8-E1CF-4934-969E-2D1A15D31611}" sibTransId="{B31689DA-3C9D-4E99-A667-F02C4350ACC6}"/>
    <dgm:cxn modelId="{C7B34795-615F-405B-8FCE-F1B890B273CE}" srcId="{74E24D11-F412-4541-B2E6-DAEC8795004B}" destId="{4D46D9D8-EBFF-43A2-8C71-8D4C1B142DD7}" srcOrd="1" destOrd="0" parTransId="{EC43BE8A-E509-4231-A159-003E8F7A652B}" sibTransId="{6E4DFDE6-CCA1-43D4-9A38-EDC63651274B}"/>
    <dgm:cxn modelId="{54CBCAA5-3B48-45E7-9F09-A5E7A4A2044D}" srcId="{74E24D11-F412-4541-B2E6-DAEC8795004B}" destId="{7C27B35C-9D6F-4368-8AA7-7356FD3F2DDC}" srcOrd="3" destOrd="0" parTransId="{964D9F28-1C5B-40C5-A877-73103D2EF002}" sibTransId="{651BD5AB-C254-418F-B551-208C0302747F}"/>
    <dgm:cxn modelId="{343B0EAC-A8FB-4A49-BD8B-514CCD701591}" type="presOf" srcId="{E49B31AA-5027-4FA1-97F1-D2D25B04511B}" destId="{8E2F1747-C4E1-4160-840B-AC000666E6EE}" srcOrd="0" destOrd="0" presId="urn:microsoft.com/office/officeart/2018/5/layout/CenteredIconLabelDescriptionList"/>
    <dgm:cxn modelId="{BAABAAC8-AB98-487B-AC34-AFBB2F3C6B46}" type="presOf" srcId="{4D46D9D8-EBFF-43A2-8C71-8D4C1B142DD7}" destId="{9C6E5FC6-D13A-4E5F-9AD5-91C36C6E6DF4}" srcOrd="0" destOrd="0" presId="urn:microsoft.com/office/officeart/2018/5/layout/CenteredIconLabelDescriptionList"/>
    <dgm:cxn modelId="{6C3647DE-61E0-4BA9-85D6-DDB8EB6421DE}" srcId="{74E24D11-F412-4541-B2E6-DAEC8795004B}" destId="{E49B31AA-5027-4FA1-97F1-D2D25B04511B}" srcOrd="5" destOrd="0" parTransId="{0FA33DB8-5169-48CD-913D-37024CC0215B}" sibTransId="{39DEF824-2068-4A71-84C7-7AF003CC4F89}"/>
    <dgm:cxn modelId="{9202F3E9-677C-4DC1-A31F-0B65D3C018BD}" srcId="{74E24D11-F412-4541-B2E6-DAEC8795004B}" destId="{24B1A255-8D21-438B-ACB2-6D03AF19CD4E}" srcOrd="4" destOrd="0" parTransId="{411FAE77-71AF-4436-A80A-0280FE304BE2}" sibTransId="{B2C75BE8-36C7-4C4F-8DAF-AF76F81A3BE0}"/>
    <dgm:cxn modelId="{0351966E-E435-4DB1-A945-1FF823042482}" type="presParOf" srcId="{4C4E46AE-E84A-4312-8975-1D932625EB2A}" destId="{01800FBE-5D15-499E-B29B-D2F1EB6073B2}" srcOrd="0" destOrd="0" presId="urn:microsoft.com/office/officeart/2018/5/layout/CenteredIconLabelDescriptionList"/>
    <dgm:cxn modelId="{9D845A97-BFEC-4C07-9928-C3A582C6AD51}" type="presParOf" srcId="{01800FBE-5D15-499E-B29B-D2F1EB6073B2}" destId="{A13FE3EC-E15E-4D06-BF57-1299FFCE6A38}" srcOrd="0" destOrd="0" presId="urn:microsoft.com/office/officeart/2018/5/layout/CenteredIconLabelDescriptionList"/>
    <dgm:cxn modelId="{1910D237-6E4D-4991-A266-88D0C34A6055}" type="presParOf" srcId="{01800FBE-5D15-499E-B29B-D2F1EB6073B2}" destId="{AF5260CC-DED4-4376-BC84-3A60EEDE34AE}" srcOrd="1" destOrd="0" presId="urn:microsoft.com/office/officeart/2018/5/layout/CenteredIconLabelDescriptionList"/>
    <dgm:cxn modelId="{AE36E565-F740-4A18-A63F-337E6D92C679}" type="presParOf" srcId="{01800FBE-5D15-499E-B29B-D2F1EB6073B2}" destId="{5130A4B3-1C0F-4FAA-AE7E-5B666E5C60A3}" srcOrd="2" destOrd="0" presId="urn:microsoft.com/office/officeart/2018/5/layout/CenteredIconLabelDescriptionList"/>
    <dgm:cxn modelId="{9AF704F4-CB0D-4D9A-8A87-DA97CE231406}" type="presParOf" srcId="{01800FBE-5D15-499E-B29B-D2F1EB6073B2}" destId="{CF937844-1CBB-4D07-8250-70C8F476CE44}" srcOrd="3" destOrd="0" presId="urn:microsoft.com/office/officeart/2018/5/layout/CenteredIconLabelDescriptionList"/>
    <dgm:cxn modelId="{0300E8F9-2612-45A8-9262-77A4BC5B62F5}" type="presParOf" srcId="{01800FBE-5D15-499E-B29B-D2F1EB6073B2}" destId="{99C51C66-69FE-4659-A569-FC8AEC3D948B}" srcOrd="4" destOrd="0" presId="urn:microsoft.com/office/officeart/2018/5/layout/CenteredIconLabelDescriptionList"/>
    <dgm:cxn modelId="{B6661FF3-92E0-4DDF-9305-4FA521D0468E}" type="presParOf" srcId="{4C4E46AE-E84A-4312-8975-1D932625EB2A}" destId="{A0818C9A-7000-4AF7-A765-8F055242557B}" srcOrd="1" destOrd="0" presId="urn:microsoft.com/office/officeart/2018/5/layout/CenteredIconLabelDescriptionList"/>
    <dgm:cxn modelId="{DFCB5FEB-F624-487C-82A5-4EA902A0FEF8}" type="presParOf" srcId="{4C4E46AE-E84A-4312-8975-1D932625EB2A}" destId="{D9BDAF0C-FD06-443D-91FF-F53CDD817AE3}" srcOrd="2" destOrd="0" presId="urn:microsoft.com/office/officeart/2018/5/layout/CenteredIconLabelDescriptionList"/>
    <dgm:cxn modelId="{76650A01-2B68-4A55-AB54-79A34E2BC0BE}" type="presParOf" srcId="{D9BDAF0C-FD06-443D-91FF-F53CDD817AE3}" destId="{7AE3B34D-BFFE-4B05-925A-5D5D19473566}" srcOrd="0" destOrd="0" presId="urn:microsoft.com/office/officeart/2018/5/layout/CenteredIconLabelDescriptionList"/>
    <dgm:cxn modelId="{35B9AA20-4770-45C3-8AC3-523413EA713A}" type="presParOf" srcId="{D9BDAF0C-FD06-443D-91FF-F53CDD817AE3}" destId="{EE925711-4653-45DA-A4BD-BF5B7C929FC2}" srcOrd="1" destOrd="0" presId="urn:microsoft.com/office/officeart/2018/5/layout/CenteredIconLabelDescriptionList"/>
    <dgm:cxn modelId="{908D5D26-AF93-49F8-9F12-180ECBCF6F3C}" type="presParOf" srcId="{D9BDAF0C-FD06-443D-91FF-F53CDD817AE3}" destId="{9C6E5FC6-D13A-4E5F-9AD5-91C36C6E6DF4}" srcOrd="2" destOrd="0" presId="urn:microsoft.com/office/officeart/2018/5/layout/CenteredIconLabelDescriptionList"/>
    <dgm:cxn modelId="{B7753AB1-DDB8-4A9A-A7DB-639775E4A2F4}" type="presParOf" srcId="{D9BDAF0C-FD06-443D-91FF-F53CDD817AE3}" destId="{68E3CADB-057E-4208-A7CC-81EE027BCC41}" srcOrd="3" destOrd="0" presId="urn:microsoft.com/office/officeart/2018/5/layout/CenteredIconLabelDescriptionList"/>
    <dgm:cxn modelId="{1A9DE5BE-F617-4F5A-8FF7-5615D775899F}" type="presParOf" srcId="{D9BDAF0C-FD06-443D-91FF-F53CDD817AE3}" destId="{5B4D0D93-A9B1-4C20-93DD-051FC0E542F9}" srcOrd="4" destOrd="0" presId="urn:microsoft.com/office/officeart/2018/5/layout/CenteredIconLabelDescriptionList"/>
    <dgm:cxn modelId="{543FD23D-C774-4DD3-AA3C-81C8DA0D01D7}" type="presParOf" srcId="{4C4E46AE-E84A-4312-8975-1D932625EB2A}" destId="{1247777F-DF49-4951-8697-56BBBBA0A885}" srcOrd="3" destOrd="0" presId="urn:microsoft.com/office/officeart/2018/5/layout/CenteredIconLabelDescriptionList"/>
    <dgm:cxn modelId="{8BA160E2-8E0B-4EFE-B43B-0A0EBB0B1BB4}" type="presParOf" srcId="{4C4E46AE-E84A-4312-8975-1D932625EB2A}" destId="{14F16DFD-50C2-4428-BF07-4BADC8DD782C}" srcOrd="4" destOrd="0" presId="urn:microsoft.com/office/officeart/2018/5/layout/CenteredIconLabelDescriptionList"/>
    <dgm:cxn modelId="{F006AABC-328F-47B4-B6C9-35A5FBE8EE89}" type="presParOf" srcId="{14F16DFD-50C2-4428-BF07-4BADC8DD782C}" destId="{0840DDD5-C200-4A22-8184-8D803B303583}" srcOrd="0" destOrd="0" presId="urn:microsoft.com/office/officeart/2018/5/layout/CenteredIconLabelDescriptionList"/>
    <dgm:cxn modelId="{52FEBB99-E13C-42B2-8964-4F86DEC34CE1}" type="presParOf" srcId="{14F16DFD-50C2-4428-BF07-4BADC8DD782C}" destId="{839E7926-F99E-4D9B-83A3-0E30CDDB8E8A}" srcOrd="1" destOrd="0" presId="urn:microsoft.com/office/officeart/2018/5/layout/CenteredIconLabelDescriptionList"/>
    <dgm:cxn modelId="{E28B66BD-9885-4A01-9EB6-E479DC5A1022}" type="presParOf" srcId="{14F16DFD-50C2-4428-BF07-4BADC8DD782C}" destId="{2F9209E4-5071-4FB6-97EB-764465147260}" srcOrd="2" destOrd="0" presId="urn:microsoft.com/office/officeart/2018/5/layout/CenteredIconLabelDescriptionList"/>
    <dgm:cxn modelId="{8D2B0CC0-FFE1-422B-952F-C65F0911A407}" type="presParOf" srcId="{14F16DFD-50C2-4428-BF07-4BADC8DD782C}" destId="{3F048160-EE26-48A9-A3B1-9D1B8D73EF1A}" srcOrd="3" destOrd="0" presId="urn:microsoft.com/office/officeart/2018/5/layout/CenteredIconLabelDescriptionList"/>
    <dgm:cxn modelId="{59E7A5F9-A8DB-4FB6-B53A-5136BD19AB4C}" type="presParOf" srcId="{14F16DFD-50C2-4428-BF07-4BADC8DD782C}" destId="{F5F0C71A-7729-47AC-9E9B-B96BF838EB2F}" srcOrd="4" destOrd="0" presId="urn:microsoft.com/office/officeart/2018/5/layout/CenteredIconLabelDescriptionList"/>
    <dgm:cxn modelId="{34B73A97-7929-4F35-8360-2A0FA3194B68}" type="presParOf" srcId="{4C4E46AE-E84A-4312-8975-1D932625EB2A}" destId="{BED6F044-738C-48EA-8E13-BD0E1E40D604}" srcOrd="5" destOrd="0" presId="urn:microsoft.com/office/officeart/2018/5/layout/CenteredIconLabelDescriptionList"/>
    <dgm:cxn modelId="{BCC79120-A8BE-47AD-BBB7-27ACD3CCE22F}" type="presParOf" srcId="{4C4E46AE-E84A-4312-8975-1D932625EB2A}" destId="{2E947C02-2A49-4D83-AC88-891DF222E008}" srcOrd="6" destOrd="0" presId="urn:microsoft.com/office/officeart/2018/5/layout/CenteredIconLabelDescriptionList"/>
    <dgm:cxn modelId="{4B55E5DD-75C2-4B8A-AEDB-EC8EAD61EFAA}" type="presParOf" srcId="{2E947C02-2A49-4D83-AC88-891DF222E008}" destId="{89F8F140-D3AA-4F93-800C-91779B70FD44}" srcOrd="0" destOrd="0" presId="urn:microsoft.com/office/officeart/2018/5/layout/CenteredIconLabelDescriptionList"/>
    <dgm:cxn modelId="{3CAAC975-8EC6-4E8E-A724-C6772C2DFD75}" type="presParOf" srcId="{2E947C02-2A49-4D83-AC88-891DF222E008}" destId="{03343752-061E-41E0-B3FC-76A16E6009F0}" srcOrd="1" destOrd="0" presId="urn:microsoft.com/office/officeart/2018/5/layout/CenteredIconLabelDescriptionList"/>
    <dgm:cxn modelId="{DA719C88-0AE2-46A5-9F5E-0528C9AFE8CE}" type="presParOf" srcId="{2E947C02-2A49-4D83-AC88-891DF222E008}" destId="{80AF2FB1-DE7E-48D2-8F48-C3210441588D}" srcOrd="2" destOrd="0" presId="urn:microsoft.com/office/officeart/2018/5/layout/CenteredIconLabelDescriptionList"/>
    <dgm:cxn modelId="{265B4902-7DC4-4741-B2D1-BF2AE788C627}" type="presParOf" srcId="{2E947C02-2A49-4D83-AC88-891DF222E008}" destId="{80F8CFA9-5FC3-4916-BAE7-15812DD348ED}" srcOrd="3" destOrd="0" presId="urn:microsoft.com/office/officeart/2018/5/layout/CenteredIconLabelDescriptionList"/>
    <dgm:cxn modelId="{F03EF372-5C71-4D60-BB44-9F4EF5F41D3E}" type="presParOf" srcId="{2E947C02-2A49-4D83-AC88-891DF222E008}" destId="{B55E6303-4D2F-4AAE-8B08-DCB10D45D356}" srcOrd="4" destOrd="0" presId="urn:microsoft.com/office/officeart/2018/5/layout/CenteredIconLabelDescriptionList"/>
    <dgm:cxn modelId="{A3BD447E-0B8D-42E7-ACC7-3337ABDD73C1}" type="presParOf" srcId="{4C4E46AE-E84A-4312-8975-1D932625EB2A}" destId="{37E63E23-8862-45AB-9422-50C00D617B8E}" srcOrd="7" destOrd="0" presId="urn:microsoft.com/office/officeart/2018/5/layout/CenteredIconLabelDescriptionList"/>
    <dgm:cxn modelId="{A9E122F9-B3D4-4504-8800-E494CBB09E8C}" type="presParOf" srcId="{4C4E46AE-E84A-4312-8975-1D932625EB2A}" destId="{5E166BA6-D72C-4BBE-AB0F-BF9A2B8FDFD0}" srcOrd="8" destOrd="0" presId="urn:microsoft.com/office/officeart/2018/5/layout/CenteredIconLabelDescriptionList"/>
    <dgm:cxn modelId="{088AC354-DD2E-4C11-BE07-DC4713E589DC}" type="presParOf" srcId="{5E166BA6-D72C-4BBE-AB0F-BF9A2B8FDFD0}" destId="{E502525D-FADE-410F-BA5F-C1573192DD61}" srcOrd="0" destOrd="0" presId="urn:microsoft.com/office/officeart/2018/5/layout/CenteredIconLabelDescriptionList"/>
    <dgm:cxn modelId="{533632F4-1D83-4AF4-8CD3-AD5B9C3D1F5A}" type="presParOf" srcId="{5E166BA6-D72C-4BBE-AB0F-BF9A2B8FDFD0}" destId="{9E29B6BC-CD83-4A82-A905-B2F88AAB43F0}" srcOrd="1" destOrd="0" presId="urn:microsoft.com/office/officeart/2018/5/layout/CenteredIconLabelDescriptionList"/>
    <dgm:cxn modelId="{10777FBA-04FA-4ACC-80D4-93C3F136B37E}" type="presParOf" srcId="{5E166BA6-D72C-4BBE-AB0F-BF9A2B8FDFD0}" destId="{14133558-6FB1-4A54-82E5-782300FE35E2}" srcOrd="2" destOrd="0" presId="urn:microsoft.com/office/officeart/2018/5/layout/CenteredIconLabelDescriptionList"/>
    <dgm:cxn modelId="{B06B6B12-F8DA-486D-BBB4-3FDA41724037}" type="presParOf" srcId="{5E166BA6-D72C-4BBE-AB0F-BF9A2B8FDFD0}" destId="{8B03347F-7206-4920-AD0D-BF7E01890167}" srcOrd="3" destOrd="0" presId="urn:microsoft.com/office/officeart/2018/5/layout/CenteredIconLabelDescriptionList"/>
    <dgm:cxn modelId="{9D6FE572-7BA1-4E28-9A06-9391E7AA9A0F}" type="presParOf" srcId="{5E166BA6-D72C-4BBE-AB0F-BF9A2B8FDFD0}" destId="{5BBC9BDB-3A39-46C3-81F1-533A4E66A776}" srcOrd="4" destOrd="0" presId="urn:microsoft.com/office/officeart/2018/5/layout/CenteredIconLabelDescriptionList"/>
    <dgm:cxn modelId="{1AA0BE2F-0162-4AD6-89E7-60355E8A40C5}" type="presParOf" srcId="{4C4E46AE-E84A-4312-8975-1D932625EB2A}" destId="{8E74DFE6-06DD-4E36-98C1-174D2C006A0A}" srcOrd="9" destOrd="0" presId="urn:microsoft.com/office/officeart/2018/5/layout/CenteredIconLabelDescriptionList"/>
    <dgm:cxn modelId="{66E6B879-CF87-4679-9564-62C683D6F301}" type="presParOf" srcId="{4C4E46AE-E84A-4312-8975-1D932625EB2A}" destId="{7CDBA7AA-F4F0-47BF-9343-D3DECCAF5FDD}" srcOrd="10" destOrd="0" presId="urn:microsoft.com/office/officeart/2018/5/layout/CenteredIconLabelDescriptionList"/>
    <dgm:cxn modelId="{F18C5926-0587-48DB-9A43-93A61F093C2A}" type="presParOf" srcId="{7CDBA7AA-F4F0-47BF-9343-D3DECCAF5FDD}" destId="{BBEA26AB-FC1C-4DE3-AC8F-A1D0E03C56D3}" srcOrd="0" destOrd="0" presId="urn:microsoft.com/office/officeart/2018/5/layout/CenteredIconLabelDescriptionList"/>
    <dgm:cxn modelId="{44A349FD-311A-4701-A307-A096296125A1}" type="presParOf" srcId="{7CDBA7AA-F4F0-47BF-9343-D3DECCAF5FDD}" destId="{57D5992A-A690-4736-A51D-6A3F0B67269B}" srcOrd="1" destOrd="0" presId="urn:microsoft.com/office/officeart/2018/5/layout/CenteredIconLabelDescriptionList"/>
    <dgm:cxn modelId="{6C9DD788-06DF-42B6-ABE1-70F512E84D7F}" type="presParOf" srcId="{7CDBA7AA-F4F0-47BF-9343-D3DECCAF5FDD}" destId="{8E2F1747-C4E1-4160-840B-AC000666E6EE}" srcOrd="2" destOrd="0" presId="urn:microsoft.com/office/officeart/2018/5/layout/CenteredIconLabelDescriptionList"/>
    <dgm:cxn modelId="{41DB47FE-C32F-41BA-BA68-FBB9BEB59DA4}" type="presParOf" srcId="{7CDBA7AA-F4F0-47BF-9343-D3DECCAF5FDD}" destId="{31C5A31E-4F92-4490-B0DA-822C408A4494}" srcOrd="3" destOrd="0" presId="urn:microsoft.com/office/officeart/2018/5/layout/CenteredIconLabelDescriptionList"/>
    <dgm:cxn modelId="{764E18FB-5EDE-42EB-BE8F-C7B8761EACDA}" type="presParOf" srcId="{7CDBA7AA-F4F0-47BF-9343-D3DECCAF5FDD}" destId="{9ED23756-C4A3-437A-B202-6ABA897489E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CC49E1-8826-4BD0-9A5F-C245BC10E8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49A62E-7682-4BD9-99E5-4A77739E559A}">
      <dgm:prSet/>
      <dgm:spPr/>
      <dgm:t>
        <a:bodyPr/>
        <a:lstStyle/>
        <a:p>
          <a:r>
            <a:rPr lang="en-US"/>
            <a:t>EVD orders and documentation </a:t>
          </a:r>
        </a:p>
      </dgm:t>
    </dgm:pt>
    <dgm:pt modelId="{6BE23DF7-8668-4F34-8CD8-E7F33541131F}" type="parTrans" cxnId="{FBCB689A-40A1-4C47-80FF-25F581FC98E2}">
      <dgm:prSet/>
      <dgm:spPr/>
      <dgm:t>
        <a:bodyPr/>
        <a:lstStyle/>
        <a:p>
          <a:endParaRPr lang="en-US"/>
        </a:p>
      </dgm:t>
    </dgm:pt>
    <dgm:pt modelId="{83E29390-F33A-428F-8FBA-B35627A0B990}" type="sibTrans" cxnId="{FBCB689A-40A1-4C47-80FF-25F581FC98E2}">
      <dgm:prSet/>
      <dgm:spPr/>
      <dgm:t>
        <a:bodyPr/>
        <a:lstStyle/>
        <a:p>
          <a:endParaRPr lang="en-US"/>
        </a:p>
      </dgm:t>
    </dgm:pt>
    <dgm:pt modelId="{E5C76296-4C86-40BA-A93F-A15C0BAA4935}">
      <dgm:prSet/>
      <dgm:spPr/>
      <dgm:t>
        <a:bodyPr/>
        <a:lstStyle/>
        <a:p>
          <a:r>
            <a:rPr lang="en-US"/>
            <a:t>Codman documentation </a:t>
          </a:r>
        </a:p>
      </dgm:t>
    </dgm:pt>
    <dgm:pt modelId="{C206CA86-5D4A-4256-9807-DE8853B2AFCB}" type="parTrans" cxnId="{BC51851B-1F46-470B-A47B-7ECD33EB3334}">
      <dgm:prSet/>
      <dgm:spPr/>
      <dgm:t>
        <a:bodyPr/>
        <a:lstStyle/>
        <a:p>
          <a:endParaRPr lang="en-US"/>
        </a:p>
      </dgm:t>
    </dgm:pt>
    <dgm:pt modelId="{F7F0E04E-B676-4325-864D-ECE258087111}" type="sibTrans" cxnId="{BC51851B-1F46-470B-A47B-7ECD33EB3334}">
      <dgm:prSet/>
      <dgm:spPr/>
      <dgm:t>
        <a:bodyPr/>
        <a:lstStyle/>
        <a:p>
          <a:endParaRPr lang="en-US"/>
        </a:p>
      </dgm:t>
    </dgm:pt>
    <dgm:pt modelId="{DBB82283-9569-4562-9D75-ADA50C492A1A}">
      <dgm:prSet/>
      <dgm:spPr/>
      <dgm:t>
        <a:bodyPr/>
        <a:lstStyle/>
        <a:p>
          <a:r>
            <a:rPr lang="en-US"/>
            <a:t>Licox documentation </a:t>
          </a:r>
        </a:p>
      </dgm:t>
    </dgm:pt>
    <dgm:pt modelId="{0B812A42-A77E-4B9F-846D-D5CE87F6DE00}" type="parTrans" cxnId="{2DABCCB4-6347-4FC0-AEAE-D30360967958}">
      <dgm:prSet/>
      <dgm:spPr/>
      <dgm:t>
        <a:bodyPr/>
        <a:lstStyle/>
        <a:p>
          <a:endParaRPr lang="en-US"/>
        </a:p>
      </dgm:t>
    </dgm:pt>
    <dgm:pt modelId="{30300548-0E57-4D4F-8096-74FD5F449270}" type="sibTrans" cxnId="{2DABCCB4-6347-4FC0-AEAE-D30360967958}">
      <dgm:prSet/>
      <dgm:spPr/>
      <dgm:t>
        <a:bodyPr/>
        <a:lstStyle/>
        <a:p>
          <a:endParaRPr lang="en-US"/>
        </a:p>
      </dgm:t>
    </dgm:pt>
    <dgm:pt modelId="{BCFC3E31-A7AA-49C3-9D04-E7FA03AE674F}">
      <dgm:prSet/>
      <dgm:spPr/>
      <dgm:t>
        <a:bodyPr/>
        <a:lstStyle/>
        <a:p>
          <a:r>
            <a:rPr lang="en-US"/>
            <a:t>LD documentation </a:t>
          </a:r>
        </a:p>
      </dgm:t>
    </dgm:pt>
    <dgm:pt modelId="{B666703C-7924-4E2D-8275-B587C75E2194}" type="parTrans" cxnId="{5FA9FFB3-E48C-418E-BB24-A8774269AA43}">
      <dgm:prSet/>
      <dgm:spPr/>
      <dgm:t>
        <a:bodyPr/>
        <a:lstStyle/>
        <a:p>
          <a:endParaRPr lang="en-US"/>
        </a:p>
      </dgm:t>
    </dgm:pt>
    <dgm:pt modelId="{0B63AC37-A570-45BD-9BEA-EBAAE0E616CB}" type="sibTrans" cxnId="{5FA9FFB3-E48C-418E-BB24-A8774269AA43}">
      <dgm:prSet/>
      <dgm:spPr/>
      <dgm:t>
        <a:bodyPr/>
        <a:lstStyle/>
        <a:p>
          <a:endParaRPr lang="en-US"/>
        </a:p>
      </dgm:t>
    </dgm:pt>
    <dgm:pt modelId="{CEB297AC-F8DB-4E67-B678-0B93869AF4EA}" type="pres">
      <dgm:prSet presAssocID="{BECC49E1-8826-4BD0-9A5F-C245BC10E8C2}" presName="linear" presStyleCnt="0">
        <dgm:presLayoutVars>
          <dgm:animLvl val="lvl"/>
          <dgm:resizeHandles val="exact"/>
        </dgm:presLayoutVars>
      </dgm:prSet>
      <dgm:spPr/>
    </dgm:pt>
    <dgm:pt modelId="{DA5CF662-61C8-4226-9D07-E8B29F2E1D6E}" type="pres">
      <dgm:prSet presAssocID="{8C49A62E-7682-4BD9-99E5-4A77739E55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984803-F251-462F-8F19-155CAAF2DAE7}" type="pres">
      <dgm:prSet presAssocID="{83E29390-F33A-428F-8FBA-B35627A0B990}" presName="spacer" presStyleCnt="0"/>
      <dgm:spPr/>
    </dgm:pt>
    <dgm:pt modelId="{5B3ACA08-207B-486A-9079-BC74789296BB}" type="pres">
      <dgm:prSet presAssocID="{E5C76296-4C86-40BA-A93F-A15C0BAA493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091BEC-2247-46F2-84C8-D506C854AD26}" type="pres">
      <dgm:prSet presAssocID="{F7F0E04E-B676-4325-864D-ECE258087111}" presName="spacer" presStyleCnt="0"/>
      <dgm:spPr/>
    </dgm:pt>
    <dgm:pt modelId="{924CF16B-2F0D-4163-8CD7-7DF7871A6329}" type="pres">
      <dgm:prSet presAssocID="{DBB82283-9569-4562-9D75-ADA50C492A1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82D7CCA-6F03-4F23-B167-1232EB040905}" type="pres">
      <dgm:prSet presAssocID="{30300548-0E57-4D4F-8096-74FD5F449270}" presName="spacer" presStyleCnt="0"/>
      <dgm:spPr/>
    </dgm:pt>
    <dgm:pt modelId="{00C6F80F-5F27-47B3-8531-5DA398FC665E}" type="pres">
      <dgm:prSet presAssocID="{BCFC3E31-A7AA-49C3-9D04-E7FA03AE674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C51851B-1F46-470B-A47B-7ECD33EB3334}" srcId="{BECC49E1-8826-4BD0-9A5F-C245BC10E8C2}" destId="{E5C76296-4C86-40BA-A93F-A15C0BAA4935}" srcOrd="1" destOrd="0" parTransId="{C206CA86-5D4A-4256-9807-DE8853B2AFCB}" sibTransId="{F7F0E04E-B676-4325-864D-ECE258087111}"/>
    <dgm:cxn modelId="{E9BA4F2E-2BAA-4209-BF8B-6D0641EFA05D}" type="presOf" srcId="{BCFC3E31-A7AA-49C3-9D04-E7FA03AE674F}" destId="{00C6F80F-5F27-47B3-8531-5DA398FC665E}" srcOrd="0" destOrd="0" presId="urn:microsoft.com/office/officeart/2005/8/layout/vList2"/>
    <dgm:cxn modelId="{9BE5DE5F-5B2A-42BE-BF8E-993152E7B262}" type="presOf" srcId="{BECC49E1-8826-4BD0-9A5F-C245BC10E8C2}" destId="{CEB297AC-F8DB-4E67-B678-0B93869AF4EA}" srcOrd="0" destOrd="0" presId="urn:microsoft.com/office/officeart/2005/8/layout/vList2"/>
    <dgm:cxn modelId="{08F9DE84-D402-4584-B35C-E5D897D2794F}" type="presOf" srcId="{E5C76296-4C86-40BA-A93F-A15C0BAA4935}" destId="{5B3ACA08-207B-486A-9079-BC74789296BB}" srcOrd="0" destOrd="0" presId="urn:microsoft.com/office/officeart/2005/8/layout/vList2"/>
    <dgm:cxn modelId="{FBCB689A-40A1-4C47-80FF-25F581FC98E2}" srcId="{BECC49E1-8826-4BD0-9A5F-C245BC10E8C2}" destId="{8C49A62E-7682-4BD9-99E5-4A77739E559A}" srcOrd="0" destOrd="0" parTransId="{6BE23DF7-8668-4F34-8CD8-E7F33541131F}" sibTransId="{83E29390-F33A-428F-8FBA-B35627A0B990}"/>
    <dgm:cxn modelId="{48E09C9A-5983-49CE-A165-FE68D04C21A7}" type="presOf" srcId="{8C49A62E-7682-4BD9-99E5-4A77739E559A}" destId="{DA5CF662-61C8-4226-9D07-E8B29F2E1D6E}" srcOrd="0" destOrd="0" presId="urn:microsoft.com/office/officeart/2005/8/layout/vList2"/>
    <dgm:cxn modelId="{59345A9B-C111-404D-8312-43CE941C84AA}" type="presOf" srcId="{DBB82283-9569-4562-9D75-ADA50C492A1A}" destId="{924CF16B-2F0D-4163-8CD7-7DF7871A6329}" srcOrd="0" destOrd="0" presId="urn:microsoft.com/office/officeart/2005/8/layout/vList2"/>
    <dgm:cxn modelId="{5FA9FFB3-E48C-418E-BB24-A8774269AA43}" srcId="{BECC49E1-8826-4BD0-9A5F-C245BC10E8C2}" destId="{BCFC3E31-A7AA-49C3-9D04-E7FA03AE674F}" srcOrd="3" destOrd="0" parTransId="{B666703C-7924-4E2D-8275-B587C75E2194}" sibTransId="{0B63AC37-A570-45BD-9BEA-EBAAE0E616CB}"/>
    <dgm:cxn modelId="{2DABCCB4-6347-4FC0-AEAE-D30360967958}" srcId="{BECC49E1-8826-4BD0-9A5F-C245BC10E8C2}" destId="{DBB82283-9569-4562-9D75-ADA50C492A1A}" srcOrd="2" destOrd="0" parTransId="{0B812A42-A77E-4B9F-846D-D5CE87F6DE00}" sibTransId="{30300548-0E57-4D4F-8096-74FD5F449270}"/>
    <dgm:cxn modelId="{C17E5AA7-F396-4A9F-B7A8-B840AD8D0825}" type="presParOf" srcId="{CEB297AC-F8DB-4E67-B678-0B93869AF4EA}" destId="{DA5CF662-61C8-4226-9D07-E8B29F2E1D6E}" srcOrd="0" destOrd="0" presId="urn:microsoft.com/office/officeart/2005/8/layout/vList2"/>
    <dgm:cxn modelId="{F6FB0D84-2966-45B2-9522-89E291B1FFEE}" type="presParOf" srcId="{CEB297AC-F8DB-4E67-B678-0B93869AF4EA}" destId="{D8984803-F251-462F-8F19-155CAAF2DAE7}" srcOrd="1" destOrd="0" presId="urn:microsoft.com/office/officeart/2005/8/layout/vList2"/>
    <dgm:cxn modelId="{2B173069-D3B4-48FA-AF7D-3733140C4EFD}" type="presParOf" srcId="{CEB297AC-F8DB-4E67-B678-0B93869AF4EA}" destId="{5B3ACA08-207B-486A-9079-BC74789296BB}" srcOrd="2" destOrd="0" presId="urn:microsoft.com/office/officeart/2005/8/layout/vList2"/>
    <dgm:cxn modelId="{89576B91-1568-47EA-8DF0-1A85C7D78476}" type="presParOf" srcId="{CEB297AC-F8DB-4E67-B678-0B93869AF4EA}" destId="{BF091BEC-2247-46F2-84C8-D506C854AD26}" srcOrd="3" destOrd="0" presId="urn:microsoft.com/office/officeart/2005/8/layout/vList2"/>
    <dgm:cxn modelId="{22DB2A44-D228-4AD3-9E24-8157757C62D8}" type="presParOf" srcId="{CEB297AC-F8DB-4E67-B678-0B93869AF4EA}" destId="{924CF16B-2F0D-4163-8CD7-7DF7871A6329}" srcOrd="4" destOrd="0" presId="urn:microsoft.com/office/officeart/2005/8/layout/vList2"/>
    <dgm:cxn modelId="{AEBE82D7-7D59-41EF-A37A-96A238F8FEC4}" type="presParOf" srcId="{CEB297AC-F8DB-4E67-B678-0B93869AF4EA}" destId="{182D7CCA-6F03-4F23-B167-1232EB040905}" srcOrd="5" destOrd="0" presId="urn:microsoft.com/office/officeart/2005/8/layout/vList2"/>
    <dgm:cxn modelId="{BB1A6A2F-B3ED-453F-919B-1F15AE85C48F}" type="presParOf" srcId="{CEB297AC-F8DB-4E67-B678-0B93869AF4EA}" destId="{00C6F80F-5F27-47B3-8531-5DA398FC665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AEB94E-EB19-4E07-8095-D802A2B837A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133019F-1F85-4EAC-BEA6-A141AA39B9F4}">
      <dgm:prSet/>
      <dgm:spPr/>
      <dgm:t>
        <a:bodyPr/>
        <a:lstStyle/>
        <a:p>
          <a:r>
            <a:rPr lang="en-US"/>
            <a:t>Must add transducer and Prime through </a:t>
          </a:r>
        </a:p>
      </dgm:t>
    </dgm:pt>
    <dgm:pt modelId="{C036C0A3-B271-43A4-A8A9-AF02EE299A6F}" type="parTrans" cxnId="{9F9B1C1A-0F57-4F24-9BB3-55B59101C0AF}">
      <dgm:prSet/>
      <dgm:spPr/>
      <dgm:t>
        <a:bodyPr/>
        <a:lstStyle/>
        <a:p>
          <a:endParaRPr lang="en-US"/>
        </a:p>
      </dgm:t>
    </dgm:pt>
    <dgm:pt modelId="{FCC5EAE0-7D52-48DB-B964-441DDE23833E}" type="sibTrans" cxnId="{9F9B1C1A-0F57-4F24-9BB3-55B59101C0AF}">
      <dgm:prSet/>
      <dgm:spPr/>
      <dgm:t>
        <a:bodyPr/>
        <a:lstStyle/>
        <a:p>
          <a:endParaRPr lang="en-US"/>
        </a:p>
      </dgm:t>
    </dgm:pt>
    <dgm:pt modelId="{13724E51-ED5B-4362-8580-4ACBBA5E1AC1}">
      <dgm:prSet/>
      <dgm:spPr/>
      <dgm:t>
        <a:bodyPr/>
        <a:lstStyle/>
        <a:p>
          <a:r>
            <a:rPr lang="en-US"/>
            <a:t>Use sterile saline and prime sterile </a:t>
          </a:r>
        </a:p>
      </dgm:t>
    </dgm:pt>
    <dgm:pt modelId="{2901EE04-48D2-49B9-8E8D-8C319F5AB158}" type="parTrans" cxnId="{A6692B03-883A-48C2-8EF0-211655927907}">
      <dgm:prSet/>
      <dgm:spPr/>
      <dgm:t>
        <a:bodyPr/>
        <a:lstStyle/>
        <a:p>
          <a:endParaRPr lang="en-US"/>
        </a:p>
      </dgm:t>
    </dgm:pt>
    <dgm:pt modelId="{3F55CBDC-3EA4-4246-A072-881DA7C48378}" type="sibTrans" cxnId="{A6692B03-883A-48C2-8EF0-211655927907}">
      <dgm:prSet/>
      <dgm:spPr/>
      <dgm:t>
        <a:bodyPr/>
        <a:lstStyle/>
        <a:p>
          <a:endParaRPr lang="en-US"/>
        </a:p>
      </dgm:t>
    </dgm:pt>
    <dgm:pt modelId="{92F7E021-999F-4E36-A9C7-97BB7FAA7178}">
      <dgm:prSet/>
      <dgm:spPr/>
      <dgm:t>
        <a:bodyPr/>
        <a:lstStyle/>
        <a:p>
          <a:r>
            <a:rPr lang="en-US"/>
            <a:t>Use sterile Drape not towel </a:t>
          </a:r>
        </a:p>
      </dgm:t>
    </dgm:pt>
    <dgm:pt modelId="{3A1BCD70-90EE-432D-BE50-F7D94BE69245}" type="parTrans" cxnId="{FD9B85A1-BDFB-469F-9E8B-76C7C0706DE9}">
      <dgm:prSet/>
      <dgm:spPr/>
      <dgm:t>
        <a:bodyPr/>
        <a:lstStyle/>
        <a:p>
          <a:endParaRPr lang="en-US"/>
        </a:p>
      </dgm:t>
    </dgm:pt>
    <dgm:pt modelId="{016ACC39-CF5A-42FC-9B86-3851051C633B}" type="sibTrans" cxnId="{FD9B85A1-BDFB-469F-9E8B-76C7C0706DE9}">
      <dgm:prSet/>
      <dgm:spPr/>
      <dgm:t>
        <a:bodyPr/>
        <a:lstStyle/>
        <a:p>
          <a:endParaRPr lang="en-US"/>
        </a:p>
      </dgm:t>
    </dgm:pt>
    <dgm:pt modelId="{4D5340C5-4AD8-4AA9-A197-EF4F4FECC2DE}">
      <dgm:prSet/>
      <dgm:spPr/>
      <dgm:t>
        <a:bodyPr/>
        <a:lstStyle/>
        <a:p>
          <a:r>
            <a:rPr lang="en-US"/>
            <a:t>Only prime system just before procedure </a:t>
          </a:r>
        </a:p>
      </dgm:t>
    </dgm:pt>
    <dgm:pt modelId="{094914D6-482F-4BAE-BA96-C8BE783933DE}" type="parTrans" cxnId="{BD5A7D45-BED1-4899-B128-71A5F9C88B05}">
      <dgm:prSet/>
      <dgm:spPr/>
      <dgm:t>
        <a:bodyPr/>
        <a:lstStyle/>
        <a:p>
          <a:endParaRPr lang="en-US"/>
        </a:p>
      </dgm:t>
    </dgm:pt>
    <dgm:pt modelId="{F9EE7A5A-BDE6-4918-895A-54F4EB863B1C}" type="sibTrans" cxnId="{BD5A7D45-BED1-4899-B128-71A5F9C88B05}">
      <dgm:prSet/>
      <dgm:spPr/>
      <dgm:t>
        <a:bodyPr/>
        <a:lstStyle/>
        <a:p>
          <a:endParaRPr lang="en-US"/>
        </a:p>
      </dgm:t>
    </dgm:pt>
    <dgm:pt modelId="{3069C7FE-80C0-4F00-BD8C-27A720037D8E}" type="pres">
      <dgm:prSet presAssocID="{2AAEB94E-EB19-4E07-8095-D802A2B837AD}" presName="vert0" presStyleCnt="0">
        <dgm:presLayoutVars>
          <dgm:dir/>
          <dgm:animOne val="branch"/>
          <dgm:animLvl val="lvl"/>
        </dgm:presLayoutVars>
      </dgm:prSet>
      <dgm:spPr/>
    </dgm:pt>
    <dgm:pt modelId="{F8FC4BE2-513D-418E-9E4B-90A54EA10812}" type="pres">
      <dgm:prSet presAssocID="{9133019F-1F85-4EAC-BEA6-A141AA39B9F4}" presName="thickLine" presStyleLbl="alignNode1" presStyleIdx="0" presStyleCnt="4"/>
      <dgm:spPr/>
    </dgm:pt>
    <dgm:pt modelId="{02D6418D-40E0-4AF9-997B-81A2FEE927DD}" type="pres">
      <dgm:prSet presAssocID="{9133019F-1F85-4EAC-BEA6-A141AA39B9F4}" presName="horz1" presStyleCnt="0"/>
      <dgm:spPr/>
    </dgm:pt>
    <dgm:pt modelId="{3633E06A-8850-44F7-94B8-E65ADD3EFC50}" type="pres">
      <dgm:prSet presAssocID="{9133019F-1F85-4EAC-BEA6-A141AA39B9F4}" presName="tx1" presStyleLbl="revTx" presStyleIdx="0" presStyleCnt="4"/>
      <dgm:spPr/>
    </dgm:pt>
    <dgm:pt modelId="{63069652-148E-4DDE-8081-BF802C17D347}" type="pres">
      <dgm:prSet presAssocID="{9133019F-1F85-4EAC-BEA6-A141AA39B9F4}" presName="vert1" presStyleCnt="0"/>
      <dgm:spPr/>
    </dgm:pt>
    <dgm:pt modelId="{BB7615EB-4AB8-434E-ABEE-24C24F4D523E}" type="pres">
      <dgm:prSet presAssocID="{13724E51-ED5B-4362-8580-4ACBBA5E1AC1}" presName="thickLine" presStyleLbl="alignNode1" presStyleIdx="1" presStyleCnt="4"/>
      <dgm:spPr/>
    </dgm:pt>
    <dgm:pt modelId="{FC5DCDD1-0F9C-4EEE-8EF4-5D4EC459DE08}" type="pres">
      <dgm:prSet presAssocID="{13724E51-ED5B-4362-8580-4ACBBA5E1AC1}" presName="horz1" presStyleCnt="0"/>
      <dgm:spPr/>
    </dgm:pt>
    <dgm:pt modelId="{A7794D7E-543A-4F4D-961A-63BF2B29156F}" type="pres">
      <dgm:prSet presAssocID="{13724E51-ED5B-4362-8580-4ACBBA5E1AC1}" presName="tx1" presStyleLbl="revTx" presStyleIdx="1" presStyleCnt="4"/>
      <dgm:spPr/>
    </dgm:pt>
    <dgm:pt modelId="{25D5FEF1-8320-4355-BE0E-42CE84224F9B}" type="pres">
      <dgm:prSet presAssocID="{13724E51-ED5B-4362-8580-4ACBBA5E1AC1}" presName="vert1" presStyleCnt="0"/>
      <dgm:spPr/>
    </dgm:pt>
    <dgm:pt modelId="{1D0D4E35-4142-4410-96D4-4F6118610A02}" type="pres">
      <dgm:prSet presAssocID="{92F7E021-999F-4E36-A9C7-97BB7FAA7178}" presName="thickLine" presStyleLbl="alignNode1" presStyleIdx="2" presStyleCnt="4"/>
      <dgm:spPr/>
    </dgm:pt>
    <dgm:pt modelId="{B39C6B92-74EE-4F9F-BB65-0D77D15B2DDD}" type="pres">
      <dgm:prSet presAssocID="{92F7E021-999F-4E36-A9C7-97BB7FAA7178}" presName="horz1" presStyleCnt="0"/>
      <dgm:spPr/>
    </dgm:pt>
    <dgm:pt modelId="{F7FA48CB-CF2C-4D5F-A714-53CF76B77D6C}" type="pres">
      <dgm:prSet presAssocID="{92F7E021-999F-4E36-A9C7-97BB7FAA7178}" presName="tx1" presStyleLbl="revTx" presStyleIdx="2" presStyleCnt="4"/>
      <dgm:spPr/>
    </dgm:pt>
    <dgm:pt modelId="{38202210-32C5-43C2-9A69-469F3764513E}" type="pres">
      <dgm:prSet presAssocID="{92F7E021-999F-4E36-A9C7-97BB7FAA7178}" presName="vert1" presStyleCnt="0"/>
      <dgm:spPr/>
    </dgm:pt>
    <dgm:pt modelId="{1CAAB50F-463D-4263-BF35-47704F98CE2B}" type="pres">
      <dgm:prSet presAssocID="{4D5340C5-4AD8-4AA9-A197-EF4F4FECC2DE}" presName="thickLine" presStyleLbl="alignNode1" presStyleIdx="3" presStyleCnt="4"/>
      <dgm:spPr/>
    </dgm:pt>
    <dgm:pt modelId="{85B18A77-3F89-4A34-B1B4-8BEE0D62A561}" type="pres">
      <dgm:prSet presAssocID="{4D5340C5-4AD8-4AA9-A197-EF4F4FECC2DE}" presName="horz1" presStyleCnt="0"/>
      <dgm:spPr/>
    </dgm:pt>
    <dgm:pt modelId="{867A8E23-9635-45D8-8438-B9180FAE0B8F}" type="pres">
      <dgm:prSet presAssocID="{4D5340C5-4AD8-4AA9-A197-EF4F4FECC2DE}" presName="tx1" presStyleLbl="revTx" presStyleIdx="3" presStyleCnt="4"/>
      <dgm:spPr/>
    </dgm:pt>
    <dgm:pt modelId="{4C795746-9919-4941-96B1-E1CE4F375A50}" type="pres">
      <dgm:prSet presAssocID="{4D5340C5-4AD8-4AA9-A197-EF4F4FECC2DE}" presName="vert1" presStyleCnt="0"/>
      <dgm:spPr/>
    </dgm:pt>
  </dgm:ptLst>
  <dgm:cxnLst>
    <dgm:cxn modelId="{E92B2A01-8DC9-43C2-B72D-658B2E069ED6}" type="presOf" srcId="{13724E51-ED5B-4362-8580-4ACBBA5E1AC1}" destId="{A7794D7E-543A-4F4D-961A-63BF2B29156F}" srcOrd="0" destOrd="0" presId="urn:microsoft.com/office/officeart/2008/layout/LinedList"/>
    <dgm:cxn modelId="{A6692B03-883A-48C2-8EF0-211655927907}" srcId="{2AAEB94E-EB19-4E07-8095-D802A2B837AD}" destId="{13724E51-ED5B-4362-8580-4ACBBA5E1AC1}" srcOrd="1" destOrd="0" parTransId="{2901EE04-48D2-49B9-8E8D-8C319F5AB158}" sibTransId="{3F55CBDC-3EA4-4246-A072-881DA7C48378}"/>
    <dgm:cxn modelId="{9F9B1C1A-0F57-4F24-9BB3-55B59101C0AF}" srcId="{2AAEB94E-EB19-4E07-8095-D802A2B837AD}" destId="{9133019F-1F85-4EAC-BEA6-A141AA39B9F4}" srcOrd="0" destOrd="0" parTransId="{C036C0A3-B271-43A4-A8A9-AF02EE299A6F}" sibTransId="{FCC5EAE0-7D52-48DB-B964-441DDE23833E}"/>
    <dgm:cxn modelId="{536F6224-75DC-4B11-B474-1D58664A25D2}" type="presOf" srcId="{4D5340C5-4AD8-4AA9-A197-EF4F4FECC2DE}" destId="{867A8E23-9635-45D8-8438-B9180FAE0B8F}" srcOrd="0" destOrd="0" presId="urn:microsoft.com/office/officeart/2008/layout/LinedList"/>
    <dgm:cxn modelId="{BD5A7D45-BED1-4899-B128-71A5F9C88B05}" srcId="{2AAEB94E-EB19-4E07-8095-D802A2B837AD}" destId="{4D5340C5-4AD8-4AA9-A197-EF4F4FECC2DE}" srcOrd="3" destOrd="0" parTransId="{094914D6-482F-4BAE-BA96-C8BE783933DE}" sibTransId="{F9EE7A5A-BDE6-4918-895A-54F4EB863B1C}"/>
    <dgm:cxn modelId="{C18DF749-5AD3-4B1D-92A1-E665D5327A9C}" type="presOf" srcId="{2AAEB94E-EB19-4E07-8095-D802A2B837AD}" destId="{3069C7FE-80C0-4F00-BD8C-27A720037D8E}" srcOrd="0" destOrd="0" presId="urn:microsoft.com/office/officeart/2008/layout/LinedList"/>
    <dgm:cxn modelId="{BBADE372-1856-4988-BDF1-BB9A639A4018}" type="presOf" srcId="{9133019F-1F85-4EAC-BEA6-A141AA39B9F4}" destId="{3633E06A-8850-44F7-94B8-E65ADD3EFC50}" srcOrd="0" destOrd="0" presId="urn:microsoft.com/office/officeart/2008/layout/LinedList"/>
    <dgm:cxn modelId="{FD9B85A1-BDFB-469F-9E8B-76C7C0706DE9}" srcId="{2AAEB94E-EB19-4E07-8095-D802A2B837AD}" destId="{92F7E021-999F-4E36-A9C7-97BB7FAA7178}" srcOrd="2" destOrd="0" parTransId="{3A1BCD70-90EE-432D-BE50-F7D94BE69245}" sibTransId="{016ACC39-CF5A-42FC-9B86-3851051C633B}"/>
    <dgm:cxn modelId="{9133EBE2-B5FB-4C36-9D0C-EF6114F9FC82}" type="presOf" srcId="{92F7E021-999F-4E36-A9C7-97BB7FAA7178}" destId="{F7FA48CB-CF2C-4D5F-A714-53CF76B77D6C}" srcOrd="0" destOrd="0" presId="urn:microsoft.com/office/officeart/2008/layout/LinedList"/>
    <dgm:cxn modelId="{205E3AEA-6EAF-431D-AFAB-40100D376B54}" type="presParOf" srcId="{3069C7FE-80C0-4F00-BD8C-27A720037D8E}" destId="{F8FC4BE2-513D-418E-9E4B-90A54EA10812}" srcOrd="0" destOrd="0" presId="urn:microsoft.com/office/officeart/2008/layout/LinedList"/>
    <dgm:cxn modelId="{68252DEE-B1DF-46B9-BF49-54C3B9951E61}" type="presParOf" srcId="{3069C7FE-80C0-4F00-BD8C-27A720037D8E}" destId="{02D6418D-40E0-4AF9-997B-81A2FEE927DD}" srcOrd="1" destOrd="0" presId="urn:microsoft.com/office/officeart/2008/layout/LinedList"/>
    <dgm:cxn modelId="{36201738-BC22-4AFA-8879-B7F72B41F7CA}" type="presParOf" srcId="{02D6418D-40E0-4AF9-997B-81A2FEE927DD}" destId="{3633E06A-8850-44F7-94B8-E65ADD3EFC50}" srcOrd="0" destOrd="0" presId="urn:microsoft.com/office/officeart/2008/layout/LinedList"/>
    <dgm:cxn modelId="{6C1EE5F6-2AF6-48AE-91C6-AD83119F077E}" type="presParOf" srcId="{02D6418D-40E0-4AF9-997B-81A2FEE927DD}" destId="{63069652-148E-4DDE-8081-BF802C17D347}" srcOrd="1" destOrd="0" presId="urn:microsoft.com/office/officeart/2008/layout/LinedList"/>
    <dgm:cxn modelId="{570A02A1-68CF-419C-B881-4B0C687D9D3E}" type="presParOf" srcId="{3069C7FE-80C0-4F00-BD8C-27A720037D8E}" destId="{BB7615EB-4AB8-434E-ABEE-24C24F4D523E}" srcOrd="2" destOrd="0" presId="urn:microsoft.com/office/officeart/2008/layout/LinedList"/>
    <dgm:cxn modelId="{918084CC-C419-42B4-9AAA-1A8E23A6055B}" type="presParOf" srcId="{3069C7FE-80C0-4F00-BD8C-27A720037D8E}" destId="{FC5DCDD1-0F9C-4EEE-8EF4-5D4EC459DE08}" srcOrd="3" destOrd="0" presId="urn:microsoft.com/office/officeart/2008/layout/LinedList"/>
    <dgm:cxn modelId="{610D5FA5-AE53-43E0-A555-D4E9D7349760}" type="presParOf" srcId="{FC5DCDD1-0F9C-4EEE-8EF4-5D4EC459DE08}" destId="{A7794D7E-543A-4F4D-961A-63BF2B29156F}" srcOrd="0" destOrd="0" presId="urn:microsoft.com/office/officeart/2008/layout/LinedList"/>
    <dgm:cxn modelId="{5C6A81F1-81D5-47E8-8335-8700DA67DB9E}" type="presParOf" srcId="{FC5DCDD1-0F9C-4EEE-8EF4-5D4EC459DE08}" destId="{25D5FEF1-8320-4355-BE0E-42CE84224F9B}" srcOrd="1" destOrd="0" presId="urn:microsoft.com/office/officeart/2008/layout/LinedList"/>
    <dgm:cxn modelId="{7F9F7363-BB94-49C6-99A1-987F6B5FFAF6}" type="presParOf" srcId="{3069C7FE-80C0-4F00-BD8C-27A720037D8E}" destId="{1D0D4E35-4142-4410-96D4-4F6118610A02}" srcOrd="4" destOrd="0" presId="urn:microsoft.com/office/officeart/2008/layout/LinedList"/>
    <dgm:cxn modelId="{FA7EFB51-E83D-4B56-9F7B-8A69194775B7}" type="presParOf" srcId="{3069C7FE-80C0-4F00-BD8C-27A720037D8E}" destId="{B39C6B92-74EE-4F9F-BB65-0D77D15B2DDD}" srcOrd="5" destOrd="0" presId="urn:microsoft.com/office/officeart/2008/layout/LinedList"/>
    <dgm:cxn modelId="{F00357FE-79A2-4B8B-90A9-F69914A39A6A}" type="presParOf" srcId="{B39C6B92-74EE-4F9F-BB65-0D77D15B2DDD}" destId="{F7FA48CB-CF2C-4D5F-A714-53CF76B77D6C}" srcOrd="0" destOrd="0" presId="urn:microsoft.com/office/officeart/2008/layout/LinedList"/>
    <dgm:cxn modelId="{442529DB-18A0-4678-854B-8D1CD3AD586E}" type="presParOf" srcId="{B39C6B92-74EE-4F9F-BB65-0D77D15B2DDD}" destId="{38202210-32C5-43C2-9A69-469F3764513E}" srcOrd="1" destOrd="0" presId="urn:microsoft.com/office/officeart/2008/layout/LinedList"/>
    <dgm:cxn modelId="{91D71F2A-B31C-4502-A322-56B463EB238A}" type="presParOf" srcId="{3069C7FE-80C0-4F00-BD8C-27A720037D8E}" destId="{1CAAB50F-463D-4263-BF35-47704F98CE2B}" srcOrd="6" destOrd="0" presId="urn:microsoft.com/office/officeart/2008/layout/LinedList"/>
    <dgm:cxn modelId="{65F383A5-5D80-4B82-B8A5-70A6CC5294C6}" type="presParOf" srcId="{3069C7FE-80C0-4F00-BD8C-27A720037D8E}" destId="{85B18A77-3F89-4A34-B1B4-8BEE0D62A561}" srcOrd="7" destOrd="0" presId="urn:microsoft.com/office/officeart/2008/layout/LinedList"/>
    <dgm:cxn modelId="{8841DE95-B06E-43B5-99CF-96D29BE1DB89}" type="presParOf" srcId="{85B18A77-3F89-4A34-B1B4-8BEE0D62A561}" destId="{867A8E23-9635-45D8-8438-B9180FAE0B8F}" srcOrd="0" destOrd="0" presId="urn:microsoft.com/office/officeart/2008/layout/LinedList"/>
    <dgm:cxn modelId="{9D502210-30D9-41B3-864A-0FF503BFA607}" type="presParOf" srcId="{85B18A77-3F89-4A34-B1B4-8BEE0D62A561}" destId="{4C795746-9919-4941-96B1-E1CE4F375A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007778-3A74-4B86-A441-1CFB7EF0EAF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FE3D193-1D1E-433D-8114-43DFB3202494}">
      <dgm:prSet/>
      <dgm:spPr/>
      <dgm:t>
        <a:bodyPr/>
        <a:lstStyle/>
        <a:p>
          <a:r>
            <a:rPr lang="en-US"/>
            <a:t>Must keep the smart card for monitor </a:t>
          </a:r>
        </a:p>
      </dgm:t>
    </dgm:pt>
    <dgm:pt modelId="{E1B95572-A253-4B9B-A2C6-C0C332AF26CF}" type="parTrans" cxnId="{44EA71A3-C84B-4DE2-9760-03EA2CD4DAB4}">
      <dgm:prSet/>
      <dgm:spPr/>
      <dgm:t>
        <a:bodyPr/>
        <a:lstStyle/>
        <a:p>
          <a:endParaRPr lang="en-US"/>
        </a:p>
      </dgm:t>
    </dgm:pt>
    <dgm:pt modelId="{7C63B276-E925-4D1D-AD97-CB267ED52BD8}" type="sibTrans" cxnId="{44EA71A3-C84B-4DE2-9760-03EA2CD4DAB4}">
      <dgm:prSet/>
      <dgm:spPr/>
      <dgm:t>
        <a:bodyPr/>
        <a:lstStyle/>
        <a:p>
          <a:endParaRPr lang="en-US"/>
        </a:p>
      </dgm:t>
    </dgm:pt>
    <dgm:pt modelId="{1E386DD4-1F15-4A71-A994-9CAC70E86A1E}">
      <dgm:prSet/>
      <dgm:spPr/>
      <dgm:t>
        <a:bodyPr/>
        <a:lstStyle/>
        <a:p>
          <a:r>
            <a:rPr lang="en-US"/>
            <a:t>With new monitor must zero Licox to patient monitor (label as SP)</a:t>
          </a:r>
        </a:p>
      </dgm:t>
    </dgm:pt>
    <dgm:pt modelId="{F86E1FE3-8972-4873-842C-5B2DA542E64F}" type="parTrans" cxnId="{6971DA29-2B41-40F4-9EBA-AB853E3468AB}">
      <dgm:prSet/>
      <dgm:spPr/>
      <dgm:t>
        <a:bodyPr/>
        <a:lstStyle/>
        <a:p>
          <a:endParaRPr lang="en-US"/>
        </a:p>
      </dgm:t>
    </dgm:pt>
    <dgm:pt modelId="{426B53C5-AA86-4B76-BAC8-C245BA746970}" type="sibTrans" cxnId="{6971DA29-2B41-40F4-9EBA-AB853E3468AB}">
      <dgm:prSet/>
      <dgm:spPr/>
      <dgm:t>
        <a:bodyPr/>
        <a:lstStyle/>
        <a:p>
          <a:endParaRPr lang="en-US"/>
        </a:p>
      </dgm:t>
    </dgm:pt>
    <dgm:pt modelId="{02D1D21D-B193-4427-98C3-D97867CB1947}">
      <dgm:prSet/>
      <dgm:spPr/>
      <dgm:t>
        <a:bodyPr/>
        <a:lstStyle/>
        <a:p>
          <a:r>
            <a:rPr lang="en-US"/>
            <a:t>Need the extra cassette for enough ports to attach Licox </a:t>
          </a:r>
        </a:p>
      </dgm:t>
    </dgm:pt>
    <dgm:pt modelId="{8AE0BE1F-75E2-4F8E-A61E-22803009D058}" type="parTrans" cxnId="{6488D504-F4D1-48B4-8068-4EF43A431A6F}">
      <dgm:prSet/>
      <dgm:spPr/>
      <dgm:t>
        <a:bodyPr/>
        <a:lstStyle/>
        <a:p>
          <a:endParaRPr lang="en-US"/>
        </a:p>
      </dgm:t>
    </dgm:pt>
    <dgm:pt modelId="{837018A8-A3E6-4434-AD8C-59769F0C6B87}" type="sibTrans" cxnId="{6488D504-F4D1-48B4-8068-4EF43A431A6F}">
      <dgm:prSet/>
      <dgm:spPr/>
      <dgm:t>
        <a:bodyPr/>
        <a:lstStyle/>
        <a:p>
          <a:endParaRPr lang="en-US"/>
        </a:p>
      </dgm:t>
    </dgm:pt>
    <dgm:pt modelId="{DD329888-4642-4C08-A37E-99547953398D}">
      <dgm:prSet/>
      <dgm:spPr/>
      <dgm:t>
        <a:bodyPr/>
        <a:lstStyle/>
        <a:p>
          <a:r>
            <a:rPr lang="en-US"/>
            <a:t>Licox temperature is accurate immediately</a:t>
          </a:r>
        </a:p>
      </dgm:t>
    </dgm:pt>
    <dgm:pt modelId="{08203F71-7331-4EEC-9AC9-B16F80330281}" type="parTrans" cxnId="{CEB5A144-9809-4F2A-ADCD-EB1719E24BFB}">
      <dgm:prSet/>
      <dgm:spPr/>
      <dgm:t>
        <a:bodyPr/>
        <a:lstStyle/>
        <a:p>
          <a:endParaRPr lang="en-US"/>
        </a:p>
      </dgm:t>
    </dgm:pt>
    <dgm:pt modelId="{EDFA504D-BA37-47D9-9FE3-DD5833134B1E}" type="sibTrans" cxnId="{CEB5A144-9809-4F2A-ADCD-EB1719E24BFB}">
      <dgm:prSet/>
      <dgm:spPr/>
      <dgm:t>
        <a:bodyPr/>
        <a:lstStyle/>
        <a:p>
          <a:endParaRPr lang="en-US"/>
        </a:p>
      </dgm:t>
    </dgm:pt>
    <dgm:pt modelId="{F9789C6F-80C3-4E65-801C-9A99C8FEF535}">
      <dgm:prSet/>
      <dgm:spPr/>
      <dgm:t>
        <a:bodyPr/>
        <a:lstStyle/>
        <a:p>
          <a:r>
            <a:rPr lang="en-US"/>
            <a:t>Licox PO2 may take up to 8-12 hours to calibrate and be accurate </a:t>
          </a:r>
        </a:p>
      </dgm:t>
    </dgm:pt>
    <dgm:pt modelId="{E9984F51-3BD8-4780-A6DA-DA5CD052B9FC}" type="parTrans" cxnId="{AEEB4626-CB39-4378-947A-033B07B180BF}">
      <dgm:prSet/>
      <dgm:spPr/>
      <dgm:t>
        <a:bodyPr/>
        <a:lstStyle/>
        <a:p>
          <a:endParaRPr lang="en-US"/>
        </a:p>
      </dgm:t>
    </dgm:pt>
    <dgm:pt modelId="{8269AA98-E25B-4310-9924-B2E20991C370}" type="sibTrans" cxnId="{AEEB4626-CB39-4378-947A-033B07B180BF}">
      <dgm:prSet/>
      <dgm:spPr/>
      <dgm:t>
        <a:bodyPr/>
        <a:lstStyle/>
        <a:p>
          <a:endParaRPr lang="en-US"/>
        </a:p>
      </dgm:t>
    </dgm:pt>
    <dgm:pt modelId="{70EBB74D-4A8E-4C68-95B6-9A5B491A4049}">
      <dgm:prSet/>
      <dgm:spPr/>
      <dgm:t>
        <a:bodyPr/>
        <a:lstStyle/>
        <a:p>
          <a:r>
            <a:rPr lang="en-US"/>
            <a:t>NOT MRI safe </a:t>
          </a:r>
        </a:p>
      </dgm:t>
    </dgm:pt>
    <dgm:pt modelId="{72983D70-96C1-4992-A0DB-6EC1E61D7A12}" type="parTrans" cxnId="{055EFE3D-8EED-42A2-B3C8-501F9E981641}">
      <dgm:prSet/>
      <dgm:spPr/>
      <dgm:t>
        <a:bodyPr/>
        <a:lstStyle/>
        <a:p>
          <a:endParaRPr lang="en-US"/>
        </a:p>
      </dgm:t>
    </dgm:pt>
    <dgm:pt modelId="{578859C3-9273-4374-ADFB-BCFA030EE4D6}" type="sibTrans" cxnId="{055EFE3D-8EED-42A2-B3C8-501F9E981641}">
      <dgm:prSet/>
      <dgm:spPr/>
      <dgm:t>
        <a:bodyPr/>
        <a:lstStyle/>
        <a:p>
          <a:endParaRPr lang="en-US"/>
        </a:p>
      </dgm:t>
    </dgm:pt>
    <dgm:pt modelId="{C4A09814-0B88-470E-B0C9-E42D5F686E98}" type="pres">
      <dgm:prSet presAssocID="{40007778-3A74-4B86-A441-1CFB7EF0EAFA}" presName="linear" presStyleCnt="0">
        <dgm:presLayoutVars>
          <dgm:animLvl val="lvl"/>
          <dgm:resizeHandles val="exact"/>
        </dgm:presLayoutVars>
      </dgm:prSet>
      <dgm:spPr/>
    </dgm:pt>
    <dgm:pt modelId="{FB9DF078-8FB2-4AA6-AD9F-4B4251487BD8}" type="pres">
      <dgm:prSet presAssocID="{CFE3D193-1D1E-433D-8114-43DFB320249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F7F7FB2-4382-47EA-BEF1-2A328E7A5B54}" type="pres">
      <dgm:prSet presAssocID="{7C63B276-E925-4D1D-AD97-CB267ED52BD8}" presName="spacer" presStyleCnt="0"/>
      <dgm:spPr/>
    </dgm:pt>
    <dgm:pt modelId="{4CD34D29-7311-4A1A-AB3E-B353ACD14778}" type="pres">
      <dgm:prSet presAssocID="{1E386DD4-1F15-4A71-A994-9CAC70E86A1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A17BAA-B6D2-423E-83D0-A02EC8433ADC}" type="pres">
      <dgm:prSet presAssocID="{426B53C5-AA86-4B76-BAC8-C245BA746970}" presName="spacer" presStyleCnt="0"/>
      <dgm:spPr/>
    </dgm:pt>
    <dgm:pt modelId="{7969C927-58FE-42D8-A4C3-20FF9EC24061}" type="pres">
      <dgm:prSet presAssocID="{02D1D21D-B193-4427-98C3-D97867CB194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A3EA67F-E139-4281-9827-CC6D562179C8}" type="pres">
      <dgm:prSet presAssocID="{837018A8-A3E6-4434-AD8C-59769F0C6B87}" presName="spacer" presStyleCnt="0"/>
      <dgm:spPr/>
    </dgm:pt>
    <dgm:pt modelId="{EA0E23F4-5076-4C7C-84BF-91FD920805A0}" type="pres">
      <dgm:prSet presAssocID="{DD329888-4642-4C08-A37E-99547953398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D365CF2-C043-4014-BE64-42217AF27B17}" type="pres">
      <dgm:prSet presAssocID="{EDFA504D-BA37-47D9-9FE3-DD5833134B1E}" presName="spacer" presStyleCnt="0"/>
      <dgm:spPr/>
    </dgm:pt>
    <dgm:pt modelId="{85D0776C-4A17-49B6-9870-95AF3ED2366F}" type="pres">
      <dgm:prSet presAssocID="{F9789C6F-80C3-4E65-801C-9A99C8FEF53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D9BC754-9655-4C28-BEA0-96BB5733A996}" type="pres">
      <dgm:prSet presAssocID="{8269AA98-E25B-4310-9924-B2E20991C370}" presName="spacer" presStyleCnt="0"/>
      <dgm:spPr/>
    </dgm:pt>
    <dgm:pt modelId="{25EEBBA2-3512-4BE5-ABF7-BE2A8347BAFF}" type="pres">
      <dgm:prSet presAssocID="{70EBB74D-4A8E-4C68-95B6-9A5B491A404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488D504-F4D1-48B4-8068-4EF43A431A6F}" srcId="{40007778-3A74-4B86-A441-1CFB7EF0EAFA}" destId="{02D1D21D-B193-4427-98C3-D97867CB1947}" srcOrd="2" destOrd="0" parTransId="{8AE0BE1F-75E2-4F8E-A61E-22803009D058}" sibTransId="{837018A8-A3E6-4434-AD8C-59769F0C6B87}"/>
    <dgm:cxn modelId="{8CF6B008-E551-4B46-9379-AA63BEB4413A}" type="presOf" srcId="{70EBB74D-4A8E-4C68-95B6-9A5B491A4049}" destId="{25EEBBA2-3512-4BE5-ABF7-BE2A8347BAFF}" srcOrd="0" destOrd="0" presId="urn:microsoft.com/office/officeart/2005/8/layout/vList2"/>
    <dgm:cxn modelId="{AEEB4626-CB39-4378-947A-033B07B180BF}" srcId="{40007778-3A74-4B86-A441-1CFB7EF0EAFA}" destId="{F9789C6F-80C3-4E65-801C-9A99C8FEF535}" srcOrd="4" destOrd="0" parTransId="{E9984F51-3BD8-4780-A6DA-DA5CD052B9FC}" sibTransId="{8269AA98-E25B-4310-9924-B2E20991C370}"/>
    <dgm:cxn modelId="{6971DA29-2B41-40F4-9EBA-AB853E3468AB}" srcId="{40007778-3A74-4B86-A441-1CFB7EF0EAFA}" destId="{1E386DD4-1F15-4A71-A994-9CAC70E86A1E}" srcOrd="1" destOrd="0" parTransId="{F86E1FE3-8972-4873-842C-5B2DA542E64F}" sibTransId="{426B53C5-AA86-4B76-BAC8-C245BA746970}"/>
    <dgm:cxn modelId="{9D7D252F-C330-4AA0-AB55-7FABA6B3ED09}" type="presOf" srcId="{CFE3D193-1D1E-433D-8114-43DFB3202494}" destId="{FB9DF078-8FB2-4AA6-AD9F-4B4251487BD8}" srcOrd="0" destOrd="0" presId="urn:microsoft.com/office/officeart/2005/8/layout/vList2"/>
    <dgm:cxn modelId="{15886F35-D6DE-443B-80C4-CF45E9D02D5F}" type="presOf" srcId="{F9789C6F-80C3-4E65-801C-9A99C8FEF535}" destId="{85D0776C-4A17-49B6-9870-95AF3ED2366F}" srcOrd="0" destOrd="0" presId="urn:microsoft.com/office/officeart/2005/8/layout/vList2"/>
    <dgm:cxn modelId="{055EFE3D-8EED-42A2-B3C8-501F9E981641}" srcId="{40007778-3A74-4B86-A441-1CFB7EF0EAFA}" destId="{70EBB74D-4A8E-4C68-95B6-9A5B491A4049}" srcOrd="5" destOrd="0" parTransId="{72983D70-96C1-4992-A0DB-6EC1E61D7A12}" sibTransId="{578859C3-9273-4374-ADFB-BCFA030EE4D6}"/>
    <dgm:cxn modelId="{CEB5A144-9809-4F2A-ADCD-EB1719E24BFB}" srcId="{40007778-3A74-4B86-A441-1CFB7EF0EAFA}" destId="{DD329888-4642-4C08-A37E-99547953398D}" srcOrd="3" destOrd="0" parTransId="{08203F71-7331-4EEC-9AC9-B16F80330281}" sibTransId="{EDFA504D-BA37-47D9-9FE3-DD5833134B1E}"/>
    <dgm:cxn modelId="{770EFC87-75FB-43B0-8713-766342F52EDE}" type="presOf" srcId="{1E386DD4-1F15-4A71-A994-9CAC70E86A1E}" destId="{4CD34D29-7311-4A1A-AB3E-B353ACD14778}" srcOrd="0" destOrd="0" presId="urn:microsoft.com/office/officeart/2005/8/layout/vList2"/>
    <dgm:cxn modelId="{440A5197-0B13-4217-A819-B8F55D0AD1E9}" type="presOf" srcId="{40007778-3A74-4B86-A441-1CFB7EF0EAFA}" destId="{C4A09814-0B88-470E-B0C9-E42D5F686E98}" srcOrd="0" destOrd="0" presId="urn:microsoft.com/office/officeart/2005/8/layout/vList2"/>
    <dgm:cxn modelId="{44EA71A3-C84B-4DE2-9760-03EA2CD4DAB4}" srcId="{40007778-3A74-4B86-A441-1CFB7EF0EAFA}" destId="{CFE3D193-1D1E-433D-8114-43DFB3202494}" srcOrd="0" destOrd="0" parTransId="{E1B95572-A253-4B9B-A2C6-C0C332AF26CF}" sibTransId="{7C63B276-E925-4D1D-AD97-CB267ED52BD8}"/>
    <dgm:cxn modelId="{4F28CAB5-7BE9-44BD-A1E9-F26EDE47C255}" type="presOf" srcId="{DD329888-4642-4C08-A37E-99547953398D}" destId="{EA0E23F4-5076-4C7C-84BF-91FD920805A0}" srcOrd="0" destOrd="0" presId="urn:microsoft.com/office/officeart/2005/8/layout/vList2"/>
    <dgm:cxn modelId="{93F3C8D4-F31A-4480-9AE5-CA5DB9BAC3CC}" type="presOf" srcId="{02D1D21D-B193-4427-98C3-D97867CB1947}" destId="{7969C927-58FE-42D8-A4C3-20FF9EC24061}" srcOrd="0" destOrd="0" presId="urn:microsoft.com/office/officeart/2005/8/layout/vList2"/>
    <dgm:cxn modelId="{DABE9D8A-F2C0-4646-A199-B3FC26B846EC}" type="presParOf" srcId="{C4A09814-0B88-470E-B0C9-E42D5F686E98}" destId="{FB9DF078-8FB2-4AA6-AD9F-4B4251487BD8}" srcOrd="0" destOrd="0" presId="urn:microsoft.com/office/officeart/2005/8/layout/vList2"/>
    <dgm:cxn modelId="{C05DD80F-FCAF-4D27-8F90-DD71701A6D43}" type="presParOf" srcId="{C4A09814-0B88-470E-B0C9-E42D5F686E98}" destId="{2F7F7FB2-4382-47EA-BEF1-2A328E7A5B54}" srcOrd="1" destOrd="0" presId="urn:microsoft.com/office/officeart/2005/8/layout/vList2"/>
    <dgm:cxn modelId="{D184465D-AD5F-4ABB-A23A-0EF6768744C1}" type="presParOf" srcId="{C4A09814-0B88-470E-B0C9-E42D5F686E98}" destId="{4CD34D29-7311-4A1A-AB3E-B353ACD14778}" srcOrd="2" destOrd="0" presId="urn:microsoft.com/office/officeart/2005/8/layout/vList2"/>
    <dgm:cxn modelId="{84524527-5C51-47DE-944E-156E4EE40FC2}" type="presParOf" srcId="{C4A09814-0B88-470E-B0C9-E42D5F686E98}" destId="{68A17BAA-B6D2-423E-83D0-A02EC8433ADC}" srcOrd="3" destOrd="0" presId="urn:microsoft.com/office/officeart/2005/8/layout/vList2"/>
    <dgm:cxn modelId="{0AFC3128-59D1-40EE-B3B7-397E3D9EF1AF}" type="presParOf" srcId="{C4A09814-0B88-470E-B0C9-E42D5F686E98}" destId="{7969C927-58FE-42D8-A4C3-20FF9EC24061}" srcOrd="4" destOrd="0" presId="urn:microsoft.com/office/officeart/2005/8/layout/vList2"/>
    <dgm:cxn modelId="{516D405B-753B-4C69-B99B-A81F07C3B777}" type="presParOf" srcId="{C4A09814-0B88-470E-B0C9-E42D5F686E98}" destId="{EA3EA67F-E139-4281-9827-CC6D562179C8}" srcOrd="5" destOrd="0" presId="urn:microsoft.com/office/officeart/2005/8/layout/vList2"/>
    <dgm:cxn modelId="{BDBEEB0A-0956-4732-B047-4AFD3A17494F}" type="presParOf" srcId="{C4A09814-0B88-470E-B0C9-E42D5F686E98}" destId="{EA0E23F4-5076-4C7C-84BF-91FD920805A0}" srcOrd="6" destOrd="0" presId="urn:microsoft.com/office/officeart/2005/8/layout/vList2"/>
    <dgm:cxn modelId="{193EBC9C-412A-422E-8FBF-53B9E6AB3158}" type="presParOf" srcId="{C4A09814-0B88-470E-B0C9-E42D5F686E98}" destId="{6D365CF2-C043-4014-BE64-42217AF27B17}" srcOrd="7" destOrd="0" presId="urn:microsoft.com/office/officeart/2005/8/layout/vList2"/>
    <dgm:cxn modelId="{72B35808-865F-4853-B225-13A86C0B5F21}" type="presParOf" srcId="{C4A09814-0B88-470E-B0C9-E42D5F686E98}" destId="{85D0776C-4A17-49B6-9870-95AF3ED2366F}" srcOrd="8" destOrd="0" presId="urn:microsoft.com/office/officeart/2005/8/layout/vList2"/>
    <dgm:cxn modelId="{90B3BD24-CB31-497A-9EDC-9531824EE0DC}" type="presParOf" srcId="{C4A09814-0B88-470E-B0C9-E42D5F686E98}" destId="{8D9BC754-9655-4C28-BEA0-96BB5733A996}" srcOrd="9" destOrd="0" presId="urn:microsoft.com/office/officeart/2005/8/layout/vList2"/>
    <dgm:cxn modelId="{FDDA75C6-F6D0-42D1-B8DF-2C0ADB1DDC0E}" type="presParOf" srcId="{C4A09814-0B88-470E-B0C9-E42D5F686E98}" destId="{25EEBBA2-3512-4BE5-ABF7-BE2A8347BAF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ED1B09-249B-436F-BF51-2C0179DFAD2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BCC9E4D-D690-4DE1-8759-22A902EDAE93}">
      <dgm:prSet/>
      <dgm:spPr/>
      <dgm:t>
        <a:bodyPr/>
        <a:lstStyle/>
        <a:p>
          <a:r>
            <a:rPr lang="en-US"/>
            <a:t>Why do we use LD?</a:t>
          </a:r>
        </a:p>
      </dgm:t>
    </dgm:pt>
    <dgm:pt modelId="{D1464D2D-0964-49F7-BBCD-932E85DB73CB}" type="parTrans" cxnId="{513BD39F-0EDC-4FF6-BDA4-07ACE52B5E1D}">
      <dgm:prSet/>
      <dgm:spPr/>
      <dgm:t>
        <a:bodyPr/>
        <a:lstStyle/>
        <a:p>
          <a:endParaRPr lang="en-US"/>
        </a:p>
      </dgm:t>
    </dgm:pt>
    <dgm:pt modelId="{F06D43C8-B8CE-4CE4-BF81-92592F0EB038}" type="sibTrans" cxnId="{513BD39F-0EDC-4FF6-BDA4-07ACE52B5E1D}">
      <dgm:prSet/>
      <dgm:spPr/>
      <dgm:t>
        <a:bodyPr/>
        <a:lstStyle/>
        <a:p>
          <a:endParaRPr lang="en-US"/>
        </a:p>
      </dgm:t>
    </dgm:pt>
    <dgm:pt modelId="{EBC7F3B4-01F6-4D1A-AAF1-EBB84BC8356D}">
      <dgm:prSet/>
      <dgm:spPr/>
      <dgm:t>
        <a:bodyPr/>
        <a:lstStyle/>
        <a:p>
          <a:r>
            <a:rPr lang="en-US"/>
            <a:t>Open to drain volume </a:t>
          </a:r>
        </a:p>
      </dgm:t>
    </dgm:pt>
    <dgm:pt modelId="{56F88F13-CA1F-43E0-8E30-C28E9C3B961E}" type="parTrans" cxnId="{34714679-B128-4BFF-B0AF-8BCFC28672AB}">
      <dgm:prSet/>
      <dgm:spPr/>
      <dgm:t>
        <a:bodyPr/>
        <a:lstStyle/>
        <a:p>
          <a:endParaRPr lang="en-US"/>
        </a:p>
      </dgm:t>
    </dgm:pt>
    <dgm:pt modelId="{AB8D62B4-4B62-49D6-A893-C4CF463B8D19}" type="sibTrans" cxnId="{34714679-B128-4BFF-B0AF-8BCFC28672AB}">
      <dgm:prSet/>
      <dgm:spPr/>
      <dgm:t>
        <a:bodyPr/>
        <a:lstStyle/>
        <a:p>
          <a:endParaRPr lang="en-US"/>
        </a:p>
      </dgm:t>
    </dgm:pt>
    <dgm:pt modelId="{E1853712-99E6-46B2-881A-CC8DCC44779E}">
      <dgm:prSet/>
      <dgm:spPr/>
      <dgm:t>
        <a:bodyPr/>
        <a:lstStyle/>
        <a:p>
          <a:r>
            <a:rPr lang="en-US"/>
            <a:t>How to level</a:t>
          </a:r>
        </a:p>
      </dgm:t>
    </dgm:pt>
    <dgm:pt modelId="{B0D2D800-9898-4720-8E58-F38D080CD0B1}" type="parTrans" cxnId="{53F87945-9F7D-4527-A982-520CC9893449}">
      <dgm:prSet/>
      <dgm:spPr/>
      <dgm:t>
        <a:bodyPr/>
        <a:lstStyle/>
        <a:p>
          <a:endParaRPr lang="en-US"/>
        </a:p>
      </dgm:t>
    </dgm:pt>
    <dgm:pt modelId="{72A41C7E-B3F3-46ED-BFBD-FA40112C85EC}" type="sibTrans" cxnId="{53F87945-9F7D-4527-A982-520CC9893449}">
      <dgm:prSet/>
      <dgm:spPr/>
      <dgm:t>
        <a:bodyPr/>
        <a:lstStyle/>
        <a:p>
          <a:endParaRPr lang="en-US"/>
        </a:p>
      </dgm:t>
    </dgm:pt>
    <dgm:pt modelId="{7B9C342F-1D38-42DB-8301-D5837388CA58}">
      <dgm:prSet/>
      <dgm:spPr/>
      <dgm:t>
        <a:bodyPr/>
        <a:lstStyle/>
        <a:p>
          <a:r>
            <a:rPr lang="en-US"/>
            <a:t>Order for LD</a:t>
          </a:r>
        </a:p>
      </dgm:t>
    </dgm:pt>
    <dgm:pt modelId="{3CF346BB-3883-4D2F-A73A-0E04D170F67A}" type="parTrans" cxnId="{FD18AEDB-C721-48CE-A3CE-B8B3F2F8FC08}">
      <dgm:prSet/>
      <dgm:spPr/>
      <dgm:t>
        <a:bodyPr/>
        <a:lstStyle/>
        <a:p>
          <a:endParaRPr lang="en-US"/>
        </a:p>
      </dgm:t>
    </dgm:pt>
    <dgm:pt modelId="{819272DD-45D6-4202-9108-E3891D9B1858}" type="sibTrans" cxnId="{FD18AEDB-C721-48CE-A3CE-B8B3F2F8FC08}">
      <dgm:prSet/>
      <dgm:spPr/>
      <dgm:t>
        <a:bodyPr/>
        <a:lstStyle/>
        <a:p>
          <a:endParaRPr lang="en-US"/>
        </a:p>
      </dgm:t>
    </dgm:pt>
    <dgm:pt modelId="{08EEF026-25BE-4653-BADC-33FC61BB5E9F}" type="pres">
      <dgm:prSet presAssocID="{A3ED1B09-249B-436F-BF51-2C0179DFAD20}" presName="linear" presStyleCnt="0">
        <dgm:presLayoutVars>
          <dgm:animLvl val="lvl"/>
          <dgm:resizeHandles val="exact"/>
        </dgm:presLayoutVars>
      </dgm:prSet>
      <dgm:spPr/>
    </dgm:pt>
    <dgm:pt modelId="{EDC70B70-6934-47D1-A173-ABC3526AC64C}" type="pres">
      <dgm:prSet presAssocID="{FBCC9E4D-D690-4DE1-8759-22A902EDAE9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68EE05A-2F6E-4248-8592-1EC7B5569D22}" type="pres">
      <dgm:prSet presAssocID="{F06D43C8-B8CE-4CE4-BF81-92592F0EB038}" presName="spacer" presStyleCnt="0"/>
      <dgm:spPr/>
    </dgm:pt>
    <dgm:pt modelId="{51624291-1C22-47A0-8892-4635431EBDED}" type="pres">
      <dgm:prSet presAssocID="{EBC7F3B4-01F6-4D1A-AAF1-EBB84BC835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95E380A-5FE2-4422-8892-478CF130CCD8}" type="pres">
      <dgm:prSet presAssocID="{AB8D62B4-4B62-49D6-A893-C4CF463B8D19}" presName="spacer" presStyleCnt="0"/>
      <dgm:spPr/>
    </dgm:pt>
    <dgm:pt modelId="{9FC4F6C3-12AC-4E42-B652-B7DDB1DBBAE3}" type="pres">
      <dgm:prSet presAssocID="{E1853712-99E6-46B2-881A-CC8DCC4477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D3C1586-76BB-443C-A4FF-0D080D48E8BF}" type="pres">
      <dgm:prSet presAssocID="{72A41C7E-B3F3-46ED-BFBD-FA40112C85EC}" presName="spacer" presStyleCnt="0"/>
      <dgm:spPr/>
    </dgm:pt>
    <dgm:pt modelId="{26434B23-61E0-4DBC-B5D8-D0BB81E4F980}" type="pres">
      <dgm:prSet presAssocID="{7B9C342F-1D38-42DB-8301-D5837388CA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2529E3B-8916-4345-A119-A3D8EF2E558F}" type="presOf" srcId="{7B9C342F-1D38-42DB-8301-D5837388CA58}" destId="{26434B23-61E0-4DBC-B5D8-D0BB81E4F980}" srcOrd="0" destOrd="0" presId="urn:microsoft.com/office/officeart/2005/8/layout/vList2"/>
    <dgm:cxn modelId="{B6FB3741-5242-4EC5-B9B6-598C56D772AA}" type="presOf" srcId="{EBC7F3B4-01F6-4D1A-AAF1-EBB84BC8356D}" destId="{51624291-1C22-47A0-8892-4635431EBDED}" srcOrd="0" destOrd="0" presId="urn:microsoft.com/office/officeart/2005/8/layout/vList2"/>
    <dgm:cxn modelId="{1D7F2A63-E04C-48A9-9FA7-F92FED1525DB}" type="presOf" srcId="{A3ED1B09-249B-436F-BF51-2C0179DFAD20}" destId="{08EEF026-25BE-4653-BADC-33FC61BB5E9F}" srcOrd="0" destOrd="0" presId="urn:microsoft.com/office/officeart/2005/8/layout/vList2"/>
    <dgm:cxn modelId="{53F87945-9F7D-4527-A982-520CC9893449}" srcId="{A3ED1B09-249B-436F-BF51-2C0179DFAD20}" destId="{E1853712-99E6-46B2-881A-CC8DCC44779E}" srcOrd="2" destOrd="0" parTransId="{B0D2D800-9898-4720-8E58-F38D080CD0B1}" sibTransId="{72A41C7E-B3F3-46ED-BFBD-FA40112C85EC}"/>
    <dgm:cxn modelId="{34714679-B128-4BFF-B0AF-8BCFC28672AB}" srcId="{A3ED1B09-249B-436F-BF51-2C0179DFAD20}" destId="{EBC7F3B4-01F6-4D1A-AAF1-EBB84BC8356D}" srcOrd="1" destOrd="0" parTransId="{56F88F13-CA1F-43E0-8E30-C28E9C3B961E}" sibTransId="{AB8D62B4-4B62-49D6-A893-C4CF463B8D19}"/>
    <dgm:cxn modelId="{CC819C89-EF7D-409B-B833-5AEDE366C4B2}" type="presOf" srcId="{E1853712-99E6-46B2-881A-CC8DCC44779E}" destId="{9FC4F6C3-12AC-4E42-B652-B7DDB1DBBAE3}" srcOrd="0" destOrd="0" presId="urn:microsoft.com/office/officeart/2005/8/layout/vList2"/>
    <dgm:cxn modelId="{513BD39F-0EDC-4FF6-BDA4-07ACE52B5E1D}" srcId="{A3ED1B09-249B-436F-BF51-2C0179DFAD20}" destId="{FBCC9E4D-D690-4DE1-8759-22A902EDAE93}" srcOrd="0" destOrd="0" parTransId="{D1464D2D-0964-49F7-BBCD-932E85DB73CB}" sibTransId="{F06D43C8-B8CE-4CE4-BF81-92592F0EB038}"/>
    <dgm:cxn modelId="{FD18AEDB-C721-48CE-A3CE-B8B3F2F8FC08}" srcId="{A3ED1B09-249B-436F-BF51-2C0179DFAD20}" destId="{7B9C342F-1D38-42DB-8301-D5837388CA58}" srcOrd="3" destOrd="0" parTransId="{3CF346BB-3883-4D2F-A73A-0E04D170F67A}" sibTransId="{819272DD-45D6-4202-9108-E3891D9B1858}"/>
    <dgm:cxn modelId="{05F11EF8-BBF1-42F7-AFB3-C8A078BCD9D2}" type="presOf" srcId="{FBCC9E4D-D690-4DE1-8759-22A902EDAE93}" destId="{EDC70B70-6934-47D1-A173-ABC3526AC64C}" srcOrd="0" destOrd="0" presId="urn:microsoft.com/office/officeart/2005/8/layout/vList2"/>
    <dgm:cxn modelId="{509CE324-6AA9-4ECF-BAD4-9850E4E7EB38}" type="presParOf" srcId="{08EEF026-25BE-4653-BADC-33FC61BB5E9F}" destId="{EDC70B70-6934-47D1-A173-ABC3526AC64C}" srcOrd="0" destOrd="0" presId="urn:microsoft.com/office/officeart/2005/8/layout/vList2"/>
    <dgm:cxn modelId="{3471E0F6-AFC3-43ED-94F4-0C85BFC64A0E}" type="presParOf" srcId="{08EEF026-25BE-4653-BADC-33FC61BB5E9F}" destId="{C68EE05A-2F6E-4248-8592-1EC7B5569D22}" srcOrd="1" destOrd="0" presId="urn:microsoft.com/office/officeart/2005/8/layout/vList2"/>
    <dgm:cxn modelId="{A85560BA-E3E0-4F0C-919C-434B6C43BB6B}" type="presParOf" srcId="{08EEF026-25BE-4653-BADC-33FC61BB5E9F}" destId="{51624291-1C22-47A0-8892-4635431EBDED}" srcOrd="2" destOrd="0" presId="urn:microsoft.com/office/officeart/2005/8/layout/vList2"/>
    <dgm:cxn modelId="{5ADF3621-04E6-4185-AE61-6187DAB15B1C}" type="presParOf" srcId="{08EEF026-25BE-4653-BADC-33FC61BB5E9F}" destId="{E95E380A-5FE2-4422-8892-478CF130CCD8}" srcOrd="3" destOrd="0" presId="urn:microsoft.com/office/officeart/2005/8/layout/vList2"/>
    <dgm:cxn modelId="{5446FBAA-179B-4358-A05B-0238720C9333}" type="presParOf" srcId="{08EEF026-25BE-4653-BADC-33FC61BB5E9F}" destId="{9FC4F6C3-12AC-4E42-B652-B7DDB1DBBAE3}" srcOrd="4" destOrd="0" presId="urn:microsoft.com/office/officeart/2005/8/layout/vList2"/>
    <dgm:cxn modelId="{D0AD7C6E-F050-4F26-BAC7-F34A0CDF1A13}" type="presParOf" srcId="{08EEF026-25BE-4653-BADC-33FC61BB5E9F}" destId="{6D3C1586-76BB-443C-A4FF-0D080D48E8BF}" srcOrd="5" destOrd="0" presId="urn:microsoft.com/office/officeart/2005/8/layout/vList2"/>
    <dgm:cxn modelId="{F80E449F-65C0-4C8E-8A3E-A053714EBD79}" type="presParOf" srcId="{08EEF026-25BE-4653-BADC-33FC61BB5E9F}" destId="{26434B23-61E0-4DBC-B5D8-D0BB81E4F98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BA6546-2CE8-4FCA-8659-B1110568F74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8B9C367-5908-420E-8A1B-B8868BE9617F}">
      <dgm:prSet/>
      <dgm:spPr/>
      <dgm:t>
        <a:bodyPr/>
        <a:lstStyle/>
        <a:p>
          <a:r>
            <a:rPr lang="en-US"/>
            <a:t>Always HOB 30 degrees unless indicated</a:t>
          </a:r>
        </a:p>
      </dgm:t>
    </dgm:pt>
    <dgm:pt modelId="{31CF69D2-B5FB-46B1-AB97-358CE3CF2ABB}" type="parTrans" cxnId="{9797E784-2BD1-45F2-9950-C865A37E0D6A}">
      <dgm:prSet/>
      <dgm:spPr/>
      <dgm:t>
        <a:bodyPr/>
        <a:lstStyle/>
        <a:p>
          <a:endParaRPr lang="en-US"/>
        </a:p>
      </dgm:t>
    </dgm:pt>
    <dgm:pt modelId="{0B911BAA-95EC-49CB-932A-717EF95EED2F}" type="sibTrans" cxnId="{9797E784-2BD1-45F2-9950-C865A37E0D6A}">
      <dgm:prSet/>
      <dgm:spPr/>
      <dgm:t>
        <a:bodyPr/>
        <a:lstStyle/>
        <a:p>
          <a:endParaRPr lang="en-US"/>
        </a:p>
      </dgm:t>
    </dgm:pt>
    <dgm:pt modelId="{6F0C0A1D-D230-4CF6-8724-620DE1007652}">
      <dgm:prSet/>
      <dgm:spPr/>
      <dgm:t>
        <a:bodyPr/>
        <a:lstStyle/>
        <a:p>
          <a:r>
            <a:rPr lang="en-US"/>
            <a:t>Sedation (no benzos/ketamine)</a:t>
          </a:r>
        </a:p>
      </dgm:t>
    </dgm:pt>
    <dgm:pt modelId="{7B6F130D-2206-4B02-AC95-63AC9C6BA152}" type="parTrans" cxnId="{5B2B3368-C240-42EC-AD66-EF32499DD712}">
      <dgm:prSet/>
      <dgm:spPr/>
      <dgm:t>
        <a:bodyPr/>
        <a:lstStyle/>
        <a:p>
          <a:endParaRPr lang="en-US"/>
        </a:p>
      </dgm:t>
    </dgm:pt>
    <dgm:pt modelId="{27C79F8B-A61E-484F-BD51-B934CE0C7C92}" type="sibTrans" cxnId="{5B2B3368-C240-42EC-AD66-EF32499DD712}">
      <dgm:prSet/>
      <dgm:spPr/>
      <dgm:t>
        <a:bodyPr/>
        <a:lstStyle/>
        <a:p>
          <a:endParaRPr lang="en-US"/>
        </a:p>
      </dgm:t>
    </dgm:pt>
    <dgm:pt modelId="{844EE2B1-6BE7-4F5E-9B0E-F1C449026275}">
      <dgm:prSet/>
      <dgm:spPr/>
      <dgm:t>
        <a:bodyPr/>
        <a:lstStyle/>
        <a:p>
          <a:r>
            <a:rPr lang="en-US"/>
            <a:t>Paralysis </a:t>
          </a:r>
        </a:p>
      </dgm:t>
    </dgm:pt>
    <dgm:pt modelId="{83B3E26D-0B26-4613-A5F9-BB9DCF28923E}" type="parTrans" cxnId="{78A247C2-0A32-42EB-A119-5857F483C097}">
      <dgm:prSet/>
      <dgm:spPr/>
      <dgm:t>
        <a:bodyPr/>
        <a:lstStyle/>
        <a:p>
          <a:endParaRPr lang="en-US"/>
        </a:p>
      </dgm:t>
    </dgm:pt>
    <dgm:pt modelId="{7A94AC9B-1EC8-424B-97B8-BB05C98C8042}" type="sibTrans" cxnId="{78A247C2-0A32-42EB-A119-5857F483C097}">
      <dgm:prSet/>
      <dgm:spPr/>
      <dgm:t>
        <a:bodyPr/>
        <a:lstStyle/>
        <a:p>
          <a:endParaRPr lang="en-US"/>
        </a:p>
      </dgm:t>
    </dgm:pt>
    <dgm:pt modelId="{6E995FB3-F44A-4C2E-B819-4F1B01F6ED35}">
      <dgm:prSet/>
      <dgm:spPr/>
      <dgm:t>
        <a:bodyPr/>
        <a:lstStyle/>
        <a:p>
          <a:r>
            <a:rPr lang="en-US"/>
            <a:t>Barbs? </a:t>
          </a:r>
        </a:p>
      </dgm:t>
    </dgm:pt>
    <dgm:pt modelId="{BCF3FBD5-B1C2-4A92-889E-2F6042A5CF7C}" type="parTrans" cxnId="{8DE66038-25E6-40F3-8916-464B14581FB1}">
      <dgm:prSet/>
      <dgm:spPr/>
      <dgm:t>
        <a:bodyPr/>
        <a:lstStyle/>
        <a:p>
          <a:endParaRPr lang="en-US"/>
        </a:p>
      </dgm:t>
    </dgm:pt>
    <dgm:pt modelId="{53A6AAB3-B1A0-4088-A076-C28AC51DA310}" type="sibTrans" cxnId="{8DE66038-25E6-40F3-8916-464B14581FB1}">
      <dgm:prSet/>
      <dgm:spPr/>
      <dgm:t>
        <a:bodyPr/>
        <a:lstStyle/>
        <a:p>
          <a:endParaRPr lang="en-US"/>
        </a:p>
      </dgm:t>
    </dgm:pt>
    <dgm:pt modelId="{39D017BB-61BD-4811-A585-8F742317F77F}">
      <dgm:prSet/>
      <dgm:spPr/>
      <dgm:t>
        <a:bodyPr/>
        <a:lstStyle/>
        <a:p>
          <a:r>
            <a:rPr lang="en-US"/>
            <a:t>CO2 management</a:t>
          </a:r>
        </a:p>
      </dgm:t>
    </dgm:pt>
    <dgm:pt modelId="{828B7660-48CC-4B75-B1F0-CA79D8260F2F}" type="parTrans" cxnId="{49FB0174-6582-41A7-AF13-F49A6E3432A7}">
      <dgm:prSet/>
      <dgm:spPr/>
      <dgm:t>
        <a:bodyPr/>
        <a:lstStyle/>
        <a:p>
          <a:endParaRPr lang="en-US"/>
        </a:p>
      </dgm:t>
    </dgm:pt>
    <dgm:pt modelId="{1BEB829D-1C13-4C8C-92A2-5C71AD0B9788}" type="sibTrans" cxnId="{49FB0174-6582-41A7-AF13-F49A6E3432A7}">
      <dgm:prSet/>
      <dgm:spPr/>
      <dgm:t>
        <a:bodyPr/>
        <a:lstStyle/>
        <a:p>
          <a:endParaRPr lang="en-US"/>
        </a:p>
      </dgm:t>
    </dgm:pt>
    <dgm:pt modelId="{175A8334-93AA-47CC-B32F-046DC9DC7D3E}">
      <dgm:prSet/>
      <dgm:spPr/>
      <dgm:t>
        <a:bodyPr/>
        <a:lstStyle/>
        <a:p>
          <a:r>
            <a:rPr lang="en-US"/>
            <a:t>Temperature management</a:t>
          </a:r>
        </a:p>
      </dgm:t>
    </dgm:pt>
    <dgm:pt modelId="{9DE4CCE9-7E2B-44D7-BAA1-02CD1CB470D4}" type="parTrans" cxnId="{E0E28FA4-EBD2-4B85-9F16-0801C0B2F9AF}">
      <dgm:prSet/>
      <dgm:spPr/>
      <dgm:t>
        <a:bodyPr/>
        <a:lstStyle/>
        <a:p>
          <a:endParaRPr lang="en-US"/>
        </a:p>
      </dgm:t>
    </dgm:pt>
    <dgm:pt modelId="{0C92FB4E-519F-415A-9403-5AD05031F91B}" type="sibTrans" cxnId="{E0E28FA4-EBD2-4B85-9F16-0801C0B2F9AF}">
      <dgm:prSet/>
      <dgm:spPr/>
      <dgm:t>
        <a:bodyPr/>
        <a:lstStyle/>
        <a:p>
          <a:endParaRPr lang="en-US"/>
        </a:p>
      </dgm:t>
    </dgm:pt>
    <dgm:pt modelId="{D3BDC72A-803E-4288-8879-D3E2E56408E2}">
      <dgm:prSet/>
      <dgm:spPr/>
      <dgm:t>
        <a:bodyPr/>
        <a:lstStyle/>
        <a:p>
          <a:r>
            <a:rPr lang="en-US"/>
            <a:t>Sodium management</a:t>
          </a:r>
        </a:p>
      </dgm:t>
    </dgm:pt>
    <dgm:pt modelId="{574B31F1-9213-42D6-8C48-C4D7681DBE5F}" type="parTrans" cxnId="{8B65004A-D121-4607-9BF8-26753B8EE758}">
      <dgm:prSet/>
      <dgm:spPr/>
      <dgm:t>
        <a:bodyPr/>
        <a:lstStyle/>
        <a:p>
          <a:endParaRPr lang="en-US"/>
        </a:p>
      </dgm:t>
    </dgm:pt>
    <dgm:pt modelId="{8FE6B07A-6C19-4C73-91CD-F35B9FE721B0}" type="sibTrans" cxnId="{8B65004A-D121-4607-9BF8-26753B8EE758}">
      <dgm:prSet/>
      <dgm:spPr/>
      <dgm:t>
        <a:bodyPr/>
        <a:lstStyle/>
        <a:p>
          <a:endParaRPr lang="en-US"/>
        </a:p>
      </dgm:t>
    </dgm:pt>
    <dgm:pt modelId="{8DDDE13C-812C-4BDD-970D-1CEBB18D4CC1}">
      <dgm:prSet/>
      <dgm:spPr/>
      <dgm:t>
        <a:bodyPr/>
        <a:lstStyle/>
        <a:p>
          <a:r>
            <a:rPr lang="en-US"/>
            <a:t>Mannitol (typically prior to PICU)</a:t>
          </a:r>
        </a:p>
      </dgm:t>
    </dgm:pt>
    <dgm:pt modelId="{A8C464FD-270C-4608-A544-3288D5619383}" type="parTrans" cxnId="{475EB6B6-BBCB-45A8-A811-E0224B49BA08}">
      <dgm:prSet/>
      <dgm:spPr/>
      <dgm:t>
        <a:bodyPr/>
        <a:lstStyle/>
        <a:p>
          <a:endParaRPr lang="en-US"/>
        </a:p>
      </dgm:t>
    </dgm:pt>
    <dgm:pt modelId="{61E64EDA-2DA3-4B45-A99D-8FFEDBA11E46}" type="sibTrans" cxnId="{475EB6B6-BBCB-45A8-A811-E0224B49BA08}">
      <dgm:prSet/>
      <dgm:spPr/>
      <dgm:t>
        <a:bodyPr/>
        <a:lstStyle/>
        <a:p>
          <a:endParaRPr lang="en-US"/>
        </a:p>
      </dgm:t>
    </dgm:pt>
    <dgm:pt modelId="{974BDBD2-2849-422A-A0CD-849817180DE7}" type="pres">
      <dgm:prSet presAssocID="{B1BA6546-2CE8-4FCA-8659-B1110568F74B}" presName="diagram" presStyleCnt="0">
        <dgm:presLayoutVars>
          <dgm:dir/>
          <dgm:resizeHandles val="exact"/>
        </dgm:presLayoutVars>
      </dgm:prSet>
      <dgm:spPr/>
    </dgm:pt>
    <dgm:pt modelId="{4D70175F-3C44-4D75-AB1D-3516B15EF1B9}" type="pres">
      <dgm:prSet presAssocID="{F8B9C367-5908-420E-8A1B-B8868BE9617F}" presName="node" presStyleLbl="node1" presStyleIdx="0" presStyleCnt="8">
        <dgm:presLayoutVars>
          <dgm:bulletEnabled val="1"/>
        </dgm:presLayoutVars>
      </dgm:prSet>
      <dgm:spPr/>
    </dgm:pt>
    <dgm:pt modelId="{859A1168-7128-4F36-8DD1-14FEDFD4B8FE}" type="pres">
      <dgm:prSet presAssocID="{0B911BAA-95EC-49CB-932A-717EF95EED2F}" presName="sibTrans" presStyleCnt="0"/>
      <dgm:spPr/>
    </dgm:pt>
    <dgm:pt modelId="{0C66B6B9-BD87-4797-9868-51E54CD17324}" type="pres">
      <dgm:prSet presAssocID="{6F0C0A1D-D230-4CF6-8724-620DE1007652}" presName="node" presStyleLbl="node1" presStyleIdx="1" presStyleCnt="8">
        <dgm:presLayoutVars>
          <dgm:bulletEnabled val="1"/>
        </dgm:presLayoutVars>
      </dgm:prSet>
      <dgm:spPr/>
    </dgm:pt>
    <dgm:pt modelId="{5394C957-BF03-49B4-AB6A-C3A22CA33EF4}" type="pres">
      <dgm:prSet presAssocID="{27C79F8B-A61E-484F-BD51-B934CE0C7C92}" presName="sibTrans" presStyleCnt="0"/>
      <dgm:spPr/>
    </dgm:pt>
    <dgm:pt modelId="{23AA473E-24CB-4C62-AFEE-5B56D92221B6}" type="pres">
      <dgm:prSet presAssocID="{844EE2B1-6BE7-4F5E-9B0E-F1C449026275}" presName="node" presStyleLbl="node1" presStyleIdx="2" presStyleCnt="8">
        <dgm:presLayoutVars>
          <dgm:bulletEnabled val="1"/>
        </dgm:presLayoutVars>
      </dgm:prSet>
      <dgm:spPr/>
    </dgm:pt>
    <dgm:pt modelId="{844801B8-89CB-4101-93CA-2D7380D3CD3C}" type="pres">
      <dgm:prSet presAssocID="{7A94AC9B-1EC8-424B-97B8-BB05C98C8042}" presName="sibTrans" presStyleCnt="0"/>
      <dgm:spPr/>
    </dgm:pt>
    <dgm:pt modelId="{8B676724-878D-4E58-A444-46BC7297E208}" type="pres">
      <dgm:prSet presAssocID="{6E995FB3-F44A-4C2E-B819-4F1B01F6ED35}" presName="node" presStyleLbl="node1" presStyleIdx="3" presStyleCnt="8">
        <dgm:presLayoutVars>
          <dgm:bulletEnabled val="1"/>
        </dgm:presLayoutVars>
      </dgm:prSet>
      <dgm:spPr/>
    </dgm:pt>
    <dgm:pt modelId="{427F8FDE-77C2-451A-9889-B6BBE3F5DE8E}" type="pres">
      <dgm:prSet presAssocID="{53A6AAB3-B1A0-4088-A076-C28AC51DA310}" presName="sibTrans" presStyleCnt="0"/>
      <dgm:spPr/>
    </dgm:pt>
    <dgm:pt modelId="{88A71CB6-C8B1-4101-ADE3-DC82A2564AE1}" type="pres">
      <dgm:prSet presAssocID="{39D017BB-61BD-4811-A585-8F742317F77F}" presName="node" presStyleLbl="node1" presStyleIdx="4" presStyleCnt="8">
        <dgm:presLayoutVars>
          <dgm:bulletEnabled val="1"/>
        </dgm:presLayoutVars>
      </dgm:prSet>
      <dgm:spPr/>
    </dgm:pt>
    <dgm:pt modelId="{3E352769-A10E-4324-BDFA-567A8773EE7F}" type="pres">
      <dgm:prSet presAssocID="{1BEB829D-1C13-4C8C-92A2-5C71AD0B9788}" presName="sibTrans" presStyleCnt="0"/>
      <dgm:spPr/>
    </dgm:pt>
    <dgm:pt modelId="{63DB9133-6A1F-4759-8816-9F675D7E9FAC}" type="pres">
      <dgm:prSet presAssocID="{175A8334-93AA-47CC-B32F-046DC9DC7D3E}" presName="node" presStyleLbl="node1" presStyleIdx="5" presStyleCnt="8">
        <dgm:presLayoutVars>
          <dgm:bulletEnabled val="1"/>
        </dgm:presLayoutVars>
      </dgm:prSet>
      <dgm:spPr/>
    </dgm:pt>
    <dgm:pt modelId="{746F9E42-B533-47C6-881C-C4893E0113BB}" type="pres">
      <dgm:prSet presAssocID="{0C92FB4E-519F-415A-9403-5AD05031F91B}" presName="sibTrans" presStyleCnt="0"/>
      <dgm:spPr/>
    </dgm:pt>
    <dgm:pt modelId="{45B1E510-7F71-43A4-B93F-AA8FABBA911E}" type="pres">
      <dgm:prSet presAssocID="{D3BDC72A-803E-4288-8879-D3E2E56408E2}" presName="node" presStyleLbl="node1" presStyleIdx="6" presStyleCnt="8">
        <dgm:presLayoutVars>
          <dgm:bulletEnabled val="1"/>
        </dgm:presLayoutVars>
      </dgm:prSet>
      <dgm:spPr/>
    </dgm:pt>
    <dgm:pt modelId="{511A19A0-5F8F-4DC7-8A17-E779F99814EF}" type="pres">
      <dgm:prSet presAssocID="{8FE6B07A-6C19-4C73-91CD-F35B9FE721B0}" presName="sibTrans" presStyleCnt="0"/>
      <dgm:spPr/>
    </dgm:pt>
    <dgm:pt modelId="{781DB3B8-FDD0-4F7B-AA41-0671FD9269DB}" type="pres">
      <dgm:prSet presAssocID="{8DDDE13C-812C-4BDD-970D-1CEBB18D4CC1}" presName="node" presStyleLbl="node1" presStyleIdx="7" presStyleCnt="8">
        <dgm:presLayoutVars>
          <dgm:bulletEnabled val="1"/>
        </dgm:presLayoutVars>
      </dgm:prSet>
      <dgm:spPr/>
    </dgm:pt>
  </dgm:ptLst>
  <dgm:cxnLst>
    <dgm:cxn modelId="{8DE66038-25E6-40F3-8916-464B14581FB1}" srcId="{B1BA6546-2CE8-4FCA-8659-B1110568F74B}" destId="{6E995FB3-F44A-4C2E-B819-4F1B01F6ED35}" srcOrd="3" destOrd="0" parTransId="{BCF3FBD5-B1C2-4A92-889E-2F6042A5CF7C}" sibTransId="{53A6AAB3-B1A0-4088-A076-C28AC51DA310}"/>
    <dgm:cxn modelId="{59D7445B-2F5A-44F6-A16E-8489FD51C20A}" type="presOf" srcId="{6F0C0A1D-D230-4CF6-8724-620DE1007652}" destId="{0C66B6B9-BD87-4797-9868-51E54CD17324}" srcOrd="0" destOrd="0" presId="urn:microsoft.com/office/officeart/2005/8/layout/default"/>
    <dgm:cxn modelId="{357DA061-3AEB-49EA-962B-84A74406C7CF}" type="presOf" srcId="{B1BA6546-2CE8-4FCA-8659-B1110568F74B}" destId="{974BDBD2-2849-422A-A0CD-849817180DE7}" srcOrd="0" destOrd="0" presId="urn:microsoft.com/office/officeart/2005/8/layout/default"/>
    <dgm:cxn modelId="{A96BD361-DCA2-4EDE-B06C-1D1F1633E521}" type="presOf" srcId="{F8B9C367-5908-420E-8A1B-B8868BE9617F}" destId="{4D70175F-3C44-4D75-AB1D-3516B15EF1B9}" srcOrd="0" destOrd="0" presId="urn:microsoft.com/office/officeart/2005/8/layout/default"/>
    <dgm:cxn modelId="{5B2B3368-C240-42EC-AD66-EF32499DD712}" srcId="{B1BA6546-2CE8-4FCA-8659-B1110568F74B}" destId="{6F0C0A1D-D230-4CF6-8724-620DE1007652}" srcOrd="1" destOrd="0" parTransId="{7B6F130D-2206-4B02-AC95-63AC9C6BA152}" sibTransId="{27C79F8B-A61E-484F-BD51-B934CE0C7C92}"/>
    <dgm:cxn modelId="{8B65004A-D121-4607-9BF8-26753B8EE758}" srcId="{B1BA6546-2CE8-4FCA-8659-B1110568F74B}" destId="{D3BDC72A-803E-4288-8879-D3E2E56408E2}" srcOrd="6" destOrd="0" parTransId="{574B31F1-9213-42D6-8C48-C4D7681DBE5F}" sibTransId="{8FE6B07A-6C19-4C73-91CD-F35B9FE721B0}"/>
    <dgm:cxn modelId="{52AAE96E-CF07-46B4-AFF1-E8423E2892DD}" type="presOf" srcId="{8DDDE13C-812C-4BDD-970D-1CEBB18D4CC1}" destId="{781DB3B8-FDD0-4F7B-AA41-0671FD9269DB}" srcOrd="0" destOrd="0" presId="urn:microsoft.com/office/officeart/2005/8/layout/default"/>
    <dgm:cxn modelId="{49FB0174-6582-41A7-AF13-F49A6E3432A7}" srcId="{B1BA6546-2CE8-4FCA-8659-B1110568F74B}" destId="{39D017BB-61BD-4811-A585-8F742317F77F}" srcOrd="4" destOrd="0" parTransId="{828B7660-48CC-4B75-B1F0-CA79D8260F2F}" sibTransId="{1BEB829D-1C13-4C8C-92A2-5C71AD0B9788}"/>
    <dgm:cxn modelId="{995BBD7F-1068-4B97-AAC0-528831415868}" type="presOf" srcId="{D3BDC72A-803E-4288-8879-D3E2E56408E2}" destId="{45B1E510-7F71-43A4-B93F-AA8FABBA911E}" srcOrd="0" destOrd="0" presId="urn:microsoft.com/office/officeart/2005/8/layout/default"/>
    <dgm:cxn modelId="{9797E784-2BD1-45F2-9950-C865A37E0D6A}" srcId="{B1BA6546-2CE8-4FCA-8659-B1110568F74B}" destId="{F8B9C367-5908-420E-8A1B-B8868BE9617F}" srcOrd="0" destOrd="0" parTransId="{31CF69D2-B5FB-46B1-AB97-358CE3CF2ABB}" sibTransId="{0B911BAA-95EC-49CB-932A-717EF95EED2F}"/>
    <dgm:cxn modelId="{E0E28FA4-EBD2-4B85-9F16-0801C0B2F9AF}" srcId="{B1BA6546-2CE8-4FCA-8659-B1110568F74B}" destId="{175A8334-93AA-47CC-B32F-046DC9DC7D3E}" srcOrd="5" destOrd="0" parTransId="{9DE4CCE9-7E2B-44D7-BAA1-02CD1CB470D4}" sibTransId="{0C92FB4E-519F-415A-9403-5AD05031F91B}"/>
    <dgm:cxn modelId="{762195A9-EEFB-4360-A6BC-D6E6F80A16B6}" type="presOf" srcId="{39D017BB-61BD-4811-A585-8F742317F77F}" destId="{88A71CB6-C8B1-4101-ADE3-DC82A2564AE1}" srcOrd="0" destOrd="0" presId="urn:microsoft.com/office/officeart/2005/8/layout/default"/>
    <dgm:cxn modelId="{475EB6B6-BBCB-45A8-A811-E0224B49BA08}" srcId="{B1BA6546-2CE8-4FCA-8659-B1110568F74B}" destId="{8DDDE13C-812C-4BDD-970D-1CEBB18D4CC1}" srcOrd="7" destOrd="0" parTransId="{A8C464FD-270C-4608-A544-3288D5619383}" sibTransId="{61E64EDA-2DA3-4B45-A99D-8FFEDBA11E46}"/>
    <dgm:cxn modelId="{78A247C2-0A32-42EB-A119-5857F483C097}" srcId="{B1BA6546-2CE8-4FCA-8659-B1110568F74B}" destId="{844EE2B1-6BE7-4F5E-9B0E-F1C449026275}" srcOrd="2" destOrd="0" parTransId="{83B3E26D-0B26-4613-A5F9-BB9DCF28923E}" sibTransId="{7A94AC9B-1EC8-424B-97B8-BB05C98C8042}"/>
    <dgm:cxn modelId="{9C8D3ACC-D1A4-4862-BBF4-11B223317E2A}" type="presOf" srcId="{175A8334-93AA-47CC-B32F-046DC9DC7D3E}" destId="{63DB9133-6A1F-4759-8816-9F675D7E9FAC}" srcOrd="0" destOrd="0" presId="urn:microsoft.com/office/officeart/2005/8/layout/default"/>
    <dgm:cxn modelId="{C6E567EF-34B9-46C5-A6F3-D09738224908}" type="presOf" srcId="{6E995FB3-F44A-4C2E-B819-4F1B01F6ED35}" destId="{8B676724-878D-4E58-A444-46BC7297E208}" srcOrd="0" destOrd="0" presId="urn:microsoft.com/office/officeart/2005/8/layout/default"/>
    <dgm:cxn modelId="{31B6AFF2-7508-4197-BA06-766A04D53B6C}" type="presOf" srcId="{844EE2B1-6BE7-4F5E-9B0E-F1C449026275}" destId="{23AA473E-24CB-4C62-AFEE-5B56D92221B6}" srcOrd="0" destOrd="0" presId="urn:microsoft.com/office/officeart/2005/8/layout/default"/>
    <dgm:cxn modelId="{F78DF5D1-1074-448D-A12F-B603ADC44377}" type="presParOf" srcId="{974BDBD2-2849-422A-A0CD-849817180DE7}" destId="{4D70175F-3C44-4D75-AB1D-3516B15EF1B9}" srcOrd="0" destOrd="0" presId="urn:microsoft.com/office/officeart/2005/8/layout/default"/>
    <dgm:cxn modelId="{7A0869BB-D752-47CE-96C2-A0747E336BBE}" type="presParOf" srcId="{974BDBD2-2849-422A-A0CD-849817180DE7}" destId="{859A1168-7128-4F36-8DD1-14FEDFD4B8FE}" srcOrd="1" destOrd="0" presId="urn:microsoft.com/office/officeart/2005/8/layout/default"/>
    <dgm:cxn modelId="{098DB616-3A55-44E8-BF4E-BF191918943A}" type="presParOf" srcId="{974BDBD2-2849-422A-A0CD-849817180DE7}" destId="{0C66B6B9-BD87-4797-9868-51E54CD17324}" srcOrd="2" destOrd="0" presId="urn:microsoft.com/office/officeart/2005/8/layout/default"/>
    <dgm:cxn modelId="{D58DC58F-DA2A-4BF4-B962-E9F45DB24B40}" type="presParOf" srcId="{974BDBD2-2849-422A-A0CD-849817180DE7}" destId="{5394C957-BF03-49B4-AB6A-C3A22CA33EF4}" srcOrd="3" destOrd="0" presId="urn:microsoft.com/office/officeart/2005/8/layout/default"/>
    <dgm:cxn modelId="{C45C4081-2A2D-4CCC-A769-5B8D6AA43AF0}" type="presParOf" srcId="{974BDBD2-2849-422A-A0CD-849817180DE7}" destId="{23AA473E-24CB-4C62-AFEE-5B56D92221B6}" srcOrd="4" destOrd="0" presId="urn:microsoft.com/office/officeart/2005/8/layout/default"/>
    <dgm:cxn modelId="{7D3F49ED-98B2-46E2-AEA5-88229AE615EE}" type="presParOf" srcId="{974BDBD2-2849-422A-A0CD-849817180DE7}" destId="{844801B8-89CB-4101-93CA-2D7380D3CD3C}" srcOrd="5" destOrd="0" presId="urn:microsoft.com/office/officeart/2005/8/layout/default"/>
    <dgm:cxn modelId="{235653D3-F8FE-4AC0-B43D-7CDC10CB8350}" type="presParOf" srcId="{974BDBD2-2849-422A-A0CD-849817180DE7}" destId="{8B676724-878D-4E58-A444-46BC7297E208}" srcOrd="6" destOrd="0" presId="urn:microsoft.com/office/officeart/2005/8/layout/default"/>
    <dgm:cxn modelId="{54A1D450-D170-42CE-B8FC-DC0D1A288C55}" type="presParOf" srcId="{974BDBD2-2849-422A-A0CD-849817180DE7}" destId="{427F8FDE-77C2-451A-9889-B6BBE3F5DE8E}" srcOrd="7" destOrd="0" presId="urn:microsoft.com/office/officeart/2005/8/layout/default"/>
    <dgm:cxn modelId="{1CDF4C97-F11D-49FA-A121-3B34AEBF900F}" type="presParOf" srcId="{974BDBD2-2849-422A-A0CD-849817180DE7}" destId="{88A71CB6-C8B1-4101-ADE3-DC82A2564AE1}" srcOrd="8" destOrd="0" presId="urn:microsoft.com/office/officeart/2005/8/layout/default"/>
    <dgm:cxn modelId="{CB5A82B6-4690-4ACB-8076-F200399C6B60}" type="presParOf" srcId="{974BDBD2-2849-422A-A0CD-849817180DE7}" destId="{3E352769-A10E-4324-BDFA-567A8773EE7F}" srcOrd="9" destOrd="0" presId="urn:microsoft.com/office/officeart/2005/8/layout/default"/>
    <dgm:cxn modelId="{B68B143A-1220-46F4-B657-1410CC51B6C8}" type="presParOf" srcId="{974BDBD2-2849-422A-A0CD-849817180DE7}" destId="{63DB9133-6A1F-4759-8816-9F675D7E9FAC}" srcOrd="10" destOrd="0" presId="urn:microsoft.com/office/officeart/2005/8/layout/default"/>
    <dgm:cxn modelId="{EB89D146-137D-43AC-BCC1-84306491B80C}" type="presParOf" srcId="{974BDBD2-2849-422A-A0CD-849817180DE7}" destId="{746F9E42-B533-47C6-881C-C4893E0113BB}" srcOrd="11" destOrd="0" presId="urn:microsoft.com/office/officeart/2005/8/layout/default"/>
    <dgm:cxn modelId="{AEE70D58-C5D5-483A-8420-690AF6ACDFD3}" type="presParOf" srcId="{974BDBD2-2849-422A-A0CD-849817180DE7}" destId="{45B1E510-7F71-43A4-B93F-AA8FABBA911E}" srcOrd="12" destOrd="0" presId="urn:microsoft.com/office/officeart/2005/8/layout/default"/>
    <dgm:cxn modelId="{A03138A7-98D7-4BE4-8B2B-EE5E377597F4}" type="presParOf" srcId="{974BDBD2-2849-422A-A0CD-849817180DE7}" destId="{511A19A0-5F8F-4DC7-8A17-E779F99814EF}" srcOrd="13" destOrd="0" presId="urn:microsoft.com/office/officeart/2005/8/layout/default"/>
    <dgm:cxn modelId="{9C7DD3BB-9B12-4AFD-A1F5-7CEFF2AFFD0B}" type="presParOf" srcId="{974BDBD2-2849-422A-A0CD-849817180DE7}" destId="{781DB3B8-FDD0-4F7B-AA41-0671FD9269D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0065FF-C162-40D9-B1CD-D099C2B9881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CB045B51-695F-46A0-9C06-9B9515FE1EC3}">
      <dgm:prSet/>
      <dgm:spPr/>
      <dgm:t>
        <a:bodyPr/>
        <a:lstStyle/>
        <a:p>
          <a:r>
            <a:rPr lang="en-US"/>
            <a:t>Is the EVD clamped?</a:t>
          </a:r>
        </a:p>
      </dgm:t>
    </dgm:pt>
    <dgm:pt modelId="{22CAE708-79D9-4D48-BBA5-36F779FDB46B}" type="parTrans" cxnId="{C70681DF-1263-49FF-8DDD-EC2DDBB9E4B7}">
      <dgm:prSet/>
      <dgm:spPr/>
      <dgm:t>
        <a:bodyPr/>
        <a:lstStyle/>
        <a:p>
          <a:endParaRPr lang="en-US"/>
        </a:p>
      </dgm:t>
    </dgm:pt>
    <dgm:pt modelId="{07CC4D08-218E-4B37-AEC3-ED4FF8FECD87}" type="sibTrans" cxnId="{C70681DF-1263-49FF-8DDD-EC2DDBB9E4B7}">
      <dgm:prSet/>
      <dgm:spPr/>
      <dgm:t>
        <a:bodyPr/>
        <a:lstStyle/>
        <a:p>
          <a:endParaRPr lang="en-US"/>
        </a:p>
      </dgm:t>
    </dgm:pt>
    <dgm:pt modelId="{8C69523D-68ED-4F48-B18B-EDEB490F8E7F}">
      <dgm:prSet/>
      <dgm:spPr/>
      <dgm:t>
        <a:bodyPr/>
        <a:lstStyle/>
        <a:p>
          <a:r>
            <a:rPr lang="en-US"/>
            <a:t>Is the EVD zeroed?</a:t>
          </a:r>
        </a:p>
      </dgm:t>
    </dgm:pt>
    <dgm:pt modelId="{62C66904-BA4A-42EA-8652-11C2CB81DCF4}" type="parTrans" cxnId="{898008EC-7763-40FD-9998-E0081E57A016}">
      <dgm:prSet/>
      <dgm:spPr/>
      <dgm:t>
        <a:bodyPr/>
        <a:lstStyle/>
        <a:p>
          <a:endParaRPr lang="en-US"/>
        </a:p>
      </dgm:t>
    </dgm:pt>
    <dgm:pt modelId="{5B7EE848-325E-4119-8C3A-57129AAD828E}" type="sibTrans" cxnId="{898008EC-7763-40FD-9998-E0081E57A016}">
      <dgm:prSet/>
      <dgm:spPr/>
      <dgm:t>
        <a:bodyPr/>
        <a:lstStyle/>
        <a:p>
          <a:endParaRPr lang="en-US"/>
        </a:p>
      </dgm:t>
    </dgm:pt>
    <dgm:pt modelId="{C4C01DD8-E3F2-44DC-A0AE-DA7C3651AEE3}">
      <dgm:prSet/>
      <dgm:spPr/>
      <dgm:t>
        <a:bodyPr/>
        <a:lstStyle/>
        <a:p>
          <a:r>
            <a:rPr lang="en-US"/>
            <a:t>Is there a dead-end on transducer?</a:t>
          </a:r>
        </a:p>
      </dgm:t>
    </dgm:pt>
    <dgm:pt modelId="{5529EE81-569D-45D4-B440-E56F8377EA3F}" type="parTrans" cxnId="{C3141CB2-0B59-4681-8551-FA94B417C7DC}">
      <dgm:prSet/>
      <dgm:spPr/>
      <dgm:t>
        <a:bodyPr/>
        <a:lstStyle/>
        <a:p>
          <a:endParaRPr lang="en-US"/>
        </a:p>
      </dgm:t>
    </dgm:pt>
    <dgm:pt modelId="{E23C093E-EA81-483A-919D-110688F1B510}" type="sibTrans" cxnId="{C3141CB2-0B59-4681-8551-FA94B417C7DC}">
      <dgm:prSet/>
      <dgm:spPr/>
      <dgm:t>
        <a:bodyPr/>
        <a:lstStyle/>
        <a:p>
          <a:endParaRPr lang="en-US"/>
        </a:p>
      </dgm:t>
    </dgm:pt>
    <dgm:pt modelId="{DD56670D-E5D6-48E1-9731-74F28748A307}">
      <dgm:prSet/>
      <dgm:spPr/>
      <dgm:t>
        <a:bodyPr/>
        <a:lstStyle/>
        <a:p>
          <a:r>
            <a:rPr lang="en-US"/>
            <a:t>Is there a visual obstruction?</a:t>
          </a:r>
        </a:p>
      </dgm:t>
    </dgm:pt>
    <dgm:pt modelId="{9B27812E-4D3C-4E65-AF6E-52407DC8B16C}" type="parTrans" cxnId="{FB9CCD64-D402-4712-9443-24EB41EBA844}">
      <dgm:prSet/>
      <dgm:spPr/>
      <dgm:t>
        <a:bodyPr/>
        <a:lstStyle/>
        <a:p>
          <a:endParaRPr lang="en-US"/>
        </a:p>
      </dgm:t>
    </dgm:pt>
    <dgm:pt modelId="{D87FFF37-4B81-4284-B26F-4700E37CEAC0}" type="sibTrans" cxnId="{FB9CCD64-D402-4712-9443-24EB41EBA844}">
      <dgm:prSet/>
      <dgm:spPr/>
      <dgm:t>
        <a:bodyPr/>
        <a:lstStyle/>
        <a:p>
          <a:endParaRPr lang="en-US"/>
        </a:p>
      </dgm:t>
    </dgm:pt>
    <dgm:pt modelId="{CEF8A7CD-2F3D-4869-93DA-E4EEFE036385}">
      <dgm:prSet/>
      <dgm:spPr/>
      <dgm:t>
        <a:bodyPr/>
        <a:lstStyle/>
        <a:p>
          <a:r>
            <a:rPr lang="en-US"/>
            <a:t>Is there tidaling?</a:t>
          </a:r>
        </a:p>
      </dgm:t>
    </dgm:pt>
    <dgm:pt modelId="{5096013D-BC9B-41CE-980D-978B3D465103}" type="parTrans" cxnId="{E2286FFB-54E5-4FE7-AEAE-8A6D9500264E}">
      <dgm:prSet/>
      <dgm:spPr/>
      <dgm:t>
        <a:bodyPr/>
        <a:lstStyle/>
        <a:p>
          <a:endParaRPr lang="en-US"/>
        </a:p>
      </dgm:t>
    </dgm:pt>
    <dgm:pt modelId="{54128767-71B4-41B8-9765-88E706F176A2}" type="sibTrans" cxnId="{E2286FFB-54E5-4FE7-AEAE-8A6D9500264E}">
      <dgm:prSet/>
      <dgm:spPr/>
      <dgm:t>
        <a:bodyPr/>
        <a:lstStyle/>
        <a:p>
          <a:endParaRPr lang="en-US"/>
        </a:p>
      </dgm:t>
    </dgm:pt>
    <dgm:pt modelId="{203C6F2C-5B4B-4DBD-9359-4FF9AA472792}">
      <dgm:prSet/>
      <dgm:spPr/>
      <dgm:t>
        <a:bodyPr/>
        <a:lstStyle/>
        <a:p>
          <a:r>
            <a:rPr lang="en-US"/>
            <a:t>What happens when there is no drainage?  What is the ICP? </a:t>
          </a:r>
        </a:p>
      </dgm:t>
    </dgm:pt>
    <dgm:pt modelId="{B2CEEF47-0BCE-4DF2-98C0-F7DF031CEFA8}" type="parTrans" cxnId="{35C29A7D-F86A-480E-BA5A-9C7B14548CB8}">
      <dgm:prSet/>
      <dgm:spPr/>
      <dgm:t>
        <a:bodyPr/>
        <a:lstStyle/>
        <a:p>
          <a:endParaRPr lang="en-US"/>
        </a:p>
      </dgm:t>
    </dgm:pt>
    <dgm:pt modelId="{66391180-EA27-4F0E-94B9-852EBBC9AC95}" type="sibTrans" cxnId="{35C29A7D-F86A-480E-BA5A-9C7B14548CB8}">
      <dgm:prSet/>
      <dgm:spPr/>
      <dgm:t>
        <a:bodyPr/>
        <a:lstStyle/>
        <a:p>
          <a:endParaRPr lang="en-US"/>
        </a:p>
      </dgm:t>
    </dgm:pt>
    <dgm:pt modelId="{187A9D75-21CB-47B7-B7DE-EE7D24B706ED}">
      <dgm:prSet/>
      <dgm:spPr/>
      <dgm:t>
        <a:bodyPr/>
        <a:lstStyle/>
        <a:p>
          <a:r>
            <a:rPr lang="en-US"/>
            <a:t>Flushing the system?</a:t>
          </a:r>
        </a:p>
      </dgm:t>
    </dgm:pt>
    <dgm:pt modelId="{AA60C83A-1BBC-4FC1-B687-1DD7DC32D20C}" type="parTrans" cxnId="{CEC2238A-356D-4C48-BF99-D14B00C49A89}">
      <dgm:prSet/>
      <dgm:spPr/>
      <dgm:t>
        <a:bodyPr/>
        <a:lstStyle/>
        <a:p>
          <a:endParaRPr lang="en-US"/>
        </a:p>
      </dgm:t>
    </dgm:pt>
    <dgm:pt modelId="{1E053584-6A19-4413-B24A-7DBC785D9D82}" type="sibTrans" cxnId="{CEC2238A-356D-4C48-BF99-D14B00C49A89}">
      <dgm:prSet/>
      <dgm:spPr/>
      <dgm:t>
        <a:bodyPr/>
        <a:lstStyle/>
        <a:p>
          <a:endParaRPr lang="en-US"/>
        </a:p>
      </dgm:t>
    </dgm:pt>
    <dgm:pt modelId="{0CF37DA4-136E-4053-A5B2-57586B6C82C3}" type="pres">
      <dgm:prSet presAssocID="{ED0065FF-C162-40D9-B1CD-D099C2B98818}" presName="vert0" presStyleCnt="0">
        <dgm:presLayoutVars>
          <dgm:dir/>
          <dgm:animOne val="branch"/>
          <dgm:animLvl val="lvl"/>
        </dgm:presLayoutVars>
      </dgm:prSet>
      <dgm:spPr/>
    </dgm:pt>
    <dgm:pt modelId="{DEFE2698-7427-4458-9F66-967F0C2FE7E8}" type="pres">
      <dgm:prSet presAssocID="{CB045B51-695F-46A0-9C06-9B9515FE1EC3}" presName="thickLine" presStyleLbl="alignNode1" presStyleIdx="0" presStyleCnt="7"/>
      <dgm:spPr/>
    </dgm:pt>
    <dgm:pt modelId="{A2ECC74E-CBAE-4249-87D4-5098D381AE52}" type="pres">
      <dgm:prSet presAssocID="{CB045B51-695F-46A0-9C06-9B9515FE1EC3}" presName="horz1" presStyleCnt="0"/>
      <dgm:spPr/>
    </dgm:pt>
    <dgm:pt modelId="{EF9FFE5E-CF8D-4CFC-889A-D26E175F8B16}" type="pres">
      <dgm:prSet presAssocID="{CB045B51-695F-46A0-9C06-9B9515FE1EC3}" presName="tx1" presStyleLbl="revTx" presStyleIdx="0" presStyleCnt="7"/>
      <dgm:spPr/>
    </dgm:pt>
    <dgm:pt modelId="{737FDB3F-C949-4C98-A79E-FEE9083824AE}" type="pres">
      <dgm:prSet presAssocID="{CB045B51-695F-46A0-9C06-9B9515FE1EC3}" presName="vert1" presStyleCnt="0"/>
      <dgm:spPr/>
    </dgm:pt>
    <dgm:pt modelId="{9F8CBE6A-76A4-4D97-AA51-6940CDCFA2E2}" type="pres">
      <dgm:prSet presAssocID="{8C69523D-68ED-4F48-B18B-EDEB490F8E7F}" presName="thickLine" presStyleLbl="alignNode1" presStyleIdx="1" presStyleCnt="7"/>
      <dgm:spPr/>
    </dgm:pt>
    <dgm:pt modelId="{C6E17F7C-188B-46D1-9A47-0981062E2A1D}" type="pres">
      <dgm:prSet presAssocID="{8C69523D-68ED-4F48-B18B-EDEB490F8E7F}" presName="horz1" presStyleCnt="0"/>
      <dgm:spPr/>
    </dgm:pt>
    <dgm:pt modelId="{0E2B7122-1A09-4F18-9D84-B322BCF628D1}" type="pres">
      <dgm:prSet presAssocID="{8C69523D-68ED-4F48-B18B-EDEB490F8E7F}" presName="tx1" presStyleLbl="revTx" presStyleIdx="1" presStyleCnt="7"/>
      <dgm:spPr/>
    </dgm:pt>
    <dgm:pt modelId="{392EAF5E-9F34-47F1-BB02-FF1E744D4EC3}" type="pres">
      <dgm:prSet presAssocID="{8C69523D-68ED-4F48-B18B-EDEB490F8E7F}" presName="vert1" presStyleCnt="0"/>
      <dgm:spPr/>
    </dgm:pt>
    <dgm:pt modelId="{33CA217E-7682-403E-BEDE-EF2A19DA5736}" type="pres">
      <dgm:prSet presAssocID="{C4C01DD8-E3F2-44DC-A0AE-DA7C3651AEE3}" presName="thickLine" presStyleLbl="alignNode1" presStyleIdx="2" presStyleCnt="7"/>
      <dgm:spPr/>
    </dgm:pt>
    <dgm:pt modelId="{5344228D-306D-4366-93ED-CACE1E54D5D2}" type="pres">
      <dgm:prSet presAssocID="{C4C01DD8-E3F2-44DC-A0AE-DA7C3651AEE3}" presName="horz1" presStyleCnt="0"/>
      <dgm:spPr/>
    </dgm:pt>
    <dgm:pt modelId="{36494C63-CD56-41A2-AAE3-85BF94024663}" type="pres">
      <dgm:prSet presAssocID="{C4C01DD8-E3F2-44DC-A0AE-DA7C3651AEE3}" presName="tx1" presStyleLbl="revTx" presStyleIdx="2" presStyleCnt="7"/>
      <dgm:spPr/>
    </dgm:pt>
    <dgm:pt modelId="{667C4321-9727-4D99-B9D7-C4A5D74A6843}" type="pres">
      <dgm:prSet presAssocID="{C4C01DD8-E3F2-44DC-A0AE-DA7C3651AEE3}" presName="vert1" presStyleCnt="0"/>
      <dgm:spPr/>
    </dgm:pt>
    <dgm:pt modelId="{05E8B44D-8E24-4185-8B8A-BA285920B41B}" type="pres">
      <dgm:prSet presAssocID="{DD56670D-E5D6-48E1-9731-74F28748A307}" presName="thickLine" presStyleLbl="alignNode1" presStyleIdx="3" presStyleCnt="7"/>
      <dgm:spPr/>
    </dgm:pt>
    <dgm:pt modelId="{C3863C89-7058-457B-9DA2-331AB9D09772}" type="pres">
      <dgm:prSet presAssocID="{DD56670D-E5D6-48E1-9731-74F28748A307}" presName="horz1" presStyleCnt="0"/>
      <dgm:spPr/>
    </dgm:pt>
    <dgm:pt modelId="{F749BC42-E658-4C0F-AA71-C9EA211C6546}" type="pres">
      <dgm:prSet presAssocID="{DD56670D-E5D6-48E1-9731-74F28748A307}" presName="tx1" presStyleLbl="revTx" presStyleIdx="3" presStyleCnt="7"/>
      <dgm:spPr/>
    </dgm:pt>
    <dgm:pt modelId="{D75D645E-16C5-41D5-B116-52BBA0A2046F}" type="pres">
      <dgm:prSet presAssocID="{DD56670D-E5D6-48E1-9731-74F28748A307}" presName="vert1" presStyleCnt="0"/>
      <dgm:spPr/>
    </dgm:pt>
    <dgm:pt modelId="{817E883E-6620-438C-B5A9-08194A1F442D}" type="pres">
      <dgm:prSet presAssocID="{CEF8A7CD-2F3D-4869-93DA-E4EEFE036385}" presName="thickLine" presStyleLbl="alignNode1" presStyleIdx="4" presStyleCnt="7"/>
      <dgm:spPr/>
    </dgm:pt>
    <dgm:pt modelId="{2D21BEFE-01ED-4A3E-A41D-E57A9AAAC12B}" type="pres">
      <dgm:prSet presAssocID="{CEF8A7CD-2F3D-4869-93DA-E4EEFE036385}" presName="horz1" presStyleCnt="0"/>
      <dgm:spPr/>
    </dgm:pt>
    <dgm:pt modelId="{E30137E5-7D7F-44BD-8514-05551E332977}" type="pres">
      <dgm:prSet presAssocID="{CEF8A7CD-2F3D-4869-93DA-E4EEFE036385}" presName="tx1" presStyleLbl="revTx" presStyleIdx="4" presStyleCnt="7"/>
      <dgm:spPr/>
    </dgm:pt>
    <dgm:pt modelId="{FD84FE3C-ABB2-45BA-B3EE-737E37A75109}" type="pres">
      <dgm:prSet presAssocID="{CEF8A7CD-2F3D-4869-93DA-E4EEFE036385}" presName="vert1" presStyleCnt="0"/>
      <dgm:spPr/>
    </dgm:pt>
    <dgm:pt modelId="{5A3746A3-98A9-4024-BA4E-F9E213F3A2D8}" type="pres">
      <dgm:prSet presAssocID="{203C6F2C-5B4B-4DBD-9359-4FF9AA472792}" presName="thickLine" presStyleLbl="alignNode1" presStyleIdx="5" presStyleCnt="7"/>
      <dgm:spPr/>
    </dgm:pt>
    <dgm:pt modelId="{3C00E931-0010-4536-A7CB-A93F8067C7FB}" type="pres">
      <dgm:prSet presAssocID="{203C6F2C-5B4B-4DBD-9359-4FF9AA472792}" presName="horz1" presStyleCnt="0"/>
      <dgm:spPr/>
    </dgm:pt>
    <dgm:pt modelId="{D2869E5F-F950-4302-A9E7-3AE542C7DC6F}" type="pres">
      <dgm:prSet presAssocID="{203C6F2C-5B4B-4DBD-9359-4FF9AA472792}" presName="tx1" presStyleLbl="revTx" presStyleIdx="5" presStyleCnt="7"/>
      <dgm:spPr/>
    </dgm:pt>
    <dgm:pt modelId="{B90ADBBA-BF40-41A6-B81E-D52886956431}" type="pres">
      <dgm:prSet presAssocID="{203C6F2C-5B4B-4DBD-9359-4FF9AA472792}" presName="vert1" presStyleCnt="0"/>
      <dgm:spPr/>
    </dgm:pt>
    <dgm:pt modelId="{43E05BD7-F7D9-4C7B-9412-0A0AD170EC77}" type="pres">
      <dgm:prSet presAssocID="{187A9D75-21CB-47B7-B7DE-EE7D24B706ED}" presName="thickLine" presStyleLbl="alignNode1" presStyleIdx="6" presStyleCnt="7"/>
      <dgm:spPr/>
    </dgm:pt>
    <dgm:pt modelId="{DF7BD28A-D870-4327-9EED-9CB1D2054A69}" type="pres">
      <dgm:prSet presAssocID="{187A9D75-21CB-47B7-B7DE-EE7D24B706ED}" presName="horz1" presStyleCnt="0"/>
      <dgm:spPr/>
    </dgm:pt>
    <dgm:pt modelId="{4718A128-EA64-49A5-BDB5-436AA30A3637}" type="pres">
      <dgm:prSet presAssocID="{187A9D75-21CB-47B7-B7DE-EE7D24B706ED}" presName="tx1" presStyleLbl="revTx" presStyleIdx="6" presStyleCnt="7"/>
      <dgm:spPr/>
    </dgm:pt>
    <dgm:pt modelId="{B29E7ABB-E3ED-4374-B235-0AE32BDD6A36}" type="pres">
      <dgm:prSet presAssocID="{187A9D75-21CB-47B7-B7DE-EE7D24B706ED}" presName="vert1" presStyleCnt="0"/>
      <dgm:spPr/>
    </dgm:pt>
  </dgm:ptLst>
  <dgm:cxnLst>
    <dgm:cxn modelId="{A7C7B91A-B740-4226-9372-23B94712A1B5}" type="presOf" srcId="{CEF8A7CD-2F3D-4869-93DA-E4EEFE036385}" destId="{E30137E5-7D7F-44BD-8514-05551E332977}" srcOrd="0" destOrd="0" presId="urn:microsoft.com/office/officeart/2008/layout/LinedList"/>
    <dgm:cxn modelId="{FB9CCD64-D402-4712-9443-24EB41EBA844}" srcId="{ED0065FF-C162-40D9-B1CD-D099C2B98818}" destId="{DD56670D-E5D6-48E1-9731-74F28748A307}" srcOrd="3" destOrd="0" parTransId="{9B27812E-4D3C-4E65-AF6E-52407DC8B16C}" sibTransId="{D87FFF37-4B81-4284-B26F-4700E37CEAC0}"/>
    <dgm:cxn modelId="{35C29A7D-F86A-480E-BA5A-9C7B14548CB8}" srcId="{ED0065FF-C162-40D9-B1CD-D099C2B98818}" destId="{203C6F2C-5B4B-4DBD-9359-4FF9AA472792}" srcOrd="5" destOrd="0" parTransId="{B2CEEF47-0BCE-4DF2-98C0-F7DF031CEFA8}" sibTransId="{66391180-EA27-4F0E-94B9-852EBBC9AC95}"/>
    <dgm:cxn modelId="{CEC2238A-356D-4C48-BF99-D14B00C49A89}" srcId="{ED0065FF-C162-40D9-B1CD-D099C2B98818}" destId="{187A9D75-21CB-47B7-B7DE-EE7D24B706ED}" srcOrd="6" destOrd="0" parTransId="{AA60C83A-1BBC-4FC1-B687-1DD7DC32D20C}" sibTransId="{1E053584-6A19-4413-B24A-7DBC785D9D82}"/>
    <dgm:cxn modelId="{9BA3BC90-FC9F-49AC-B24D-8BA469F3D212}" type="presOf" srcId="{DD56670D-E5D6-48E1-9731-74F28748A307}" destId="{F749BC42-E658-4C0F-AA71-C9EA211C6546}" srcOrd="0" destOrd="0" presId="urn:microsoft.com/office/officeart/2008/layout/LinedList"/>
    <dgm:cxn modelId="{8D9A1095-4515-48B1-94E0-11E8A4197370}" type="presOf" srcId="{ED0065FF-C162-40D9-B1CD-D099C2B98818}" destId="{0CF37DA4-136E-4053-A5B2-57586B6C82C3}" srcOrd="0" destOrd="0" presId="urn:microsoft.com/office/officeart/2008/layout/LinedList"/>
    <dgm:cxn modelId="{29CEF399-F028-4582-B7B9-3A54B28FF270}" type="presOf" srcId="{187A9D75-21CB-47B7-B7DE-EE7D24B706ED}" destId="{4718A128-EA64-49A5-BDB5-436AA30A3637}" srcOrd="0" destOrd="0" presId="urn:microsoft.com/office/officeart/2008/layout/LinedList"/>
    <dgm:cxn modelId="{61C0D6A4-ED9B-48AA-B52C-A4E665546D1D}" type="presOf" srcId="{C4C01DD8-E3F2-44DC-A0AE-DA7C3651AEE3}" destId="{36494C63-CD56-41A2-AAE3-85BF94024663}" srcOrd="0" destOrd="0" presId="urn:microsoft.com/office/officeart/2008/layout/LinedList"/>
    <dgm:cxn modelId="{C3141CB2-0B59-4681-8551-FA94B417C7DC}" srcId="{ED0065FF-C162-40D9-B1CD-D099C2B98818}" destId="{C4C01DD8-E3F2-44DC-A0AE-DA7C3651AEE3}" srcOrd="2" destOrd="0" parTransId="{5529EE81-569D-45D4-B440-E56F8377EA3F}" sibTransId="{E23C093E-EA81-483A-919D-110688F1B510}"/>
    <dgm:cxn modelId="{CDF6B7B4-7800-40EE-9671-509D83750D2F}" type="presOf" srcId="{8C69523D-68ED-4F48-B18B-EDEB490F8E7F}" destId="{0E2B7122-1A09-4F18-9D84-B322BCF628D1}" srcOrd="0" destOrd="0" presId="urn:microsoft.com/office/officeart/2008/layout/LinedList"/>
    <dgm:cxn modelId="{C946F6D1-DA93-4002-8630-137810E840EC}" type="presOf" srcId="{CB045B51-695F-46A0-9C06-9B9515FE1EC3}" destId="{EF9FFE5E-CF8D-4CFC-889A-D26E175F8B16}" srcOrd="0" destOrd="0" presId="urn:microsoft.com/office/officeart/2008/layout/LinedList"/>
    <dgm:cxn modelId="{B01C66D2-158D-4FA1-8C5E-09F2D8906386}" type="presOf" srcId="{203C6F2C-5B4B-4DBD-9359-4FF9AA472792}" destId="{D2869E5F-F950-4302-A9E7-3AE542C7DC6F}" srcOrd="0" destOrd="0" presId="urn:microsoft.com/office/officeart/2008/layout/LinedList"/>
    <dgm:cxn modelId="{C70681DF-1263-49FF-8DDD-EC2DDBB9E4B7}" srcId="{ED0065FF-C162-40D9-B1CD-D099C2B98818}" destId="{CB045B51-695F-46A0-9C06-9B9515FE1EC3}" srcOrd="0" destOrd="0" parTransId="{22CAE708-79D9-4D48-BBA5-36F779FDB46B}" sibTransId="{07CC4D08-218E-4B37-AEC3-ED4FF8FECD87}"/>
    <dgm:cxn modelId="{898008EC-7763-40FD-9998-E0081E57A016}" srcId="{ED0065FF-C162-40D9-B1CD-D099C2B98818}" destId="{8C69523D-68ED-4F48-B18B-EDEB490F8E7F}" srcOrd="1" destOrd="0" parTransId="{62C66904-BA4A-42EA-8652-11C2CB81DCF4}" sibTransId="{5B7EE848-325E-4119-8C3A-57129AAD828E}"/>
    <dgm:cxn modelId="{E2286FFB-54E5-4FE7-AEAE-8A6D9500264E}" srcId="{ED0065FF-C162-40D9-B1CD-D099C2B98818}" destId="{CEF8A7CD-2F3D-4869-93DA-E4EEFE036385}" srcOrd="4" destOrd="0" parTransId="{5096013D-BC9B-41CE-980D-978B3D465103}" sibTransId="{54128767-71B4-41B8-9765-88E706F176A2}"/>
    <dgm:cxn modelId="{95BB9EC8-0950-467C-AFCA-6C4FAD3C9177}" type="presParOf" srcId="{0CF37DA4-136E-4053-A5B2-57586B6C82C3}" destId="{DEFE2698-7427-4458-9F66-967F0C2FE7E8}" srcOrd="0" destOrd="0" presId="urn:microsoft.com/office/officeart/2008/layout/LinedList"/>
    <dgm:cxn modelId="{8A0BA8FF-DED7-45FB-BDDD-C79EFE3A9258}" type="presParOf" srcId="{0CF37DA4-136E-4053-A5B2-57586B6C82C3}" destId="{A2ECC74E-CBAE-4249-87D4-5098D381AE52}" srcOrd="1" destOrd="0" presId="urn:microsoft.com/office/officeart/2008/layout/LinedList"/>
    <dgm:cxn modelId="{B1194CE7-7B9B-4FAB-98E2-89EE3AA7BB89}" type="presParOf" srcId="{A2ECC74E-CBAE-4249-87D4-5098D381AE52}" destId="{EF9FFE5E-CF8D-4CFC-889A-D26E175F8B16}" srcOrd="0" destOrd="0" presId="urn:microsoft.com/office/officeart/2008/layout/LinedList"/>
    <dgm:cxn modelId="{B5776CBE-DA80-43C4-8DB4-0F7D3A7C7E00}" type="presParOf" srcId="{A2ECC74E-CBAE-4249-87D4-5098D381AE52}" destId="{737FDB3F-C949-4C98-A79E-FEE9083824AE}" srcOrd="1" destOrd="0" presId="urn:microsoft.com/office/officeart/2008/layout/LinedList"/>
    <dgm:cxn modelId="{45304A5D-E77F-4137-88CD-6914E169FA82}" type="presParOf" srcId="{0CF37DA4-136E-4053-A5B2-57586B6C82C3}" destId="{9F8CBE6A-76A4-4D97-AA51-6940CDCFA2E2}" srcOrd="2" destOrd="0" presId="urn:microsoft.com/office/officeart/2008/layout/LinedList"/>
    <dgm:cxn modelId="{63CE9589-0752-4205-BDA1-2D7288BF8792}" type="presParOf" srcId="{0CF37DA4-136E-4053-A5B2-57586B6C82C3}" destId="{C6E17F7C-188B-46D1-9A47-0981062E2A1D}" srcOrd="3" destOrd="0" presId="urn:microsoft.com/office/officeart/2008/layout/LinedList"/>
    <dgm:cxn modelId="{B77CF0C6-1073-45D4-89B2-44CC0023128B}" type="presParOf" srcId="{C6E17F7C-188B-46D1-9A47-0981062E2A1D}" destId="{0E2B7122-1A09-4F18-9D84-B322BCF628D1}" srcOrd="0" destOrd="0" presId="urn:microsoft.com/office/officeart/2008/layout/LinedList"/>
    <dgm:cxn modelId="{1A3CC1C0-74FE-4220-893A-B8BD72095D97}" type="presParOf" srcId="{C6E17F7C-188B-46D1-9A47-0981062E2A1D}" destId="{392EAF5E-9F34-47F1-BB02-FF1E744D4EC3}" srcOrd="1" destOrd="0" presId="urn:microsoft.com/office/officeart/2008/layout/LinedList"/>
    <dgm:cxn modelId="{A4BD2D4E-75FD-4912-AC60-911F86004A76}" type="presParOf" srcId="{0CF37DA4-136E-4053-A5B2-57586B6C82C3}" destId="{33CA217E-7682-403E-BEDE-EF2A19DA5736}" srcOrd="4" destOrd="0" presId="urn:microsoft.com/office/officeart/2008/layout/LinedList"/>
    <dgm:cxn modelId="{19479967-AFF9-46EB-88CF-B9B25387C232}" type="presParOf" srcId="{0CF37DA4-136E-4053-A5B2-57586B6C82C3}" destId="{5344228D-306D-4366-93ED-CACE1E54D5D2}" srcOrd="5" destOrd="0" presId="urn:microsoft.com/office/officeart/2008/layout/LinedList"/>
    <dgm:cxn modelId="{CE28B68E-58F5-4E84-897E-D18C025E39EE}" type="presParOf" srcId="{5344228D-306D-4366-93ED-CACE1E54D5D2}" destId="{36494C63-CD56-41A2-AAE3-85BF94024663}" srcOrd="0" destOrd="0" presId="urn:microsoft.com/office/officeart/2008/layout/LinedList"/>
    <dgm:cxn modelId="{44505CCA-4918-4CCB-AC70-9C113F89D1DD}" type="presParOf" srcId="{5344228D-306D-4366-93ED-CACE1E54D5D2}" destId="{667C4321-9727-4D99-B9D7-C4A5D74A6843}" srcOrd="1" destOrd="0" presId="urn:microsoft.com/office/officeart/2008/layout/LinedList"/>
    <dgm:cxn modelId="{7636704A-DEE4-4F73-8D02-D961848DDC97}" type="presParOf" srcId="{0CF37DA4-136E-4053-A5B2-57586B6C82C3}" destId="{05E8B44D-8E24-4185-8B8A-BA285920B41B}" srcOrd="6" destOrd="0" presId="urn:microsoft.com/office/officeart/2008/layout/LinedList"/>
    <dgm:cxn modelId="{4DA14F79-492F-4D5F-BC43-0C2B22273355}" type="presParOf" srcId="{0CF37DA4-136E-4053-A5B2-57586B6C82C3}" destId="{C3863C89-7058-457B-9DA2-331AB9D09772}" srcOrd="7" destOrd="0" presId="urn:microsoft.com/office/officeart/2008/layout/LinedList"/>
    <dgm:cxn modelId="{77C5700C-3D6F-437B-A40B-921C49BFFB76}" type="presParOf" srcId="{C3863C89-7058-457B-9DA2-331AB9D09772}" destId="{F749BC42-E658-4C0F-AA71-C9EA211C6546}" srcOrd="0" destOrd="0" presId="urn:microsoft.com/office/officeart/2008/layout/LinedList"/>
    <dgm:cxn modelId="{A9E96FD2-5254-4AE3-B9CF-503438B2C015}" type="presParOf" srcId="{C3863C89-7058-457B-9DA2-331AB9D09772}" destId="{D75D645E-16C5-41D5-B116-52BBA0A2046F}" srcOrd="1" destOrd="0" presId="urn:microsoft.com/office/officeart/2008/layout/LinedList"/>
    <dgm:cxn modelId="{86B331DE-32E5-4799-A4D3-90EBB872E27A}" type="presParOf" srcId="{0CF37DA4-136E-4053-A5B2-57586B6C82C3}" destId="{817E883E-6620-438C-B5A9-08194A1F442D}" srcOrd="8" destOrd="0" presId="urn:microsoft.com/office/officeart/2008/layout/LinedList"/>
    <dgm:cxn modelId="{B67AD9D8-02DF-47C8-907E-088134D580C7}" type="presParOf" srcId="{0CF37DA4-136E-4053-A5B2-57586B6C82C3}" destId="{2D21BEFE-01ED-4A3E-A41D-E57A9AAAC12B}" srcOrd="9" destOrd="0" presId="urn:microsoft.com/office/officeart/2008/layout/LinedList"/>
    <dgm:cxn modelId="{844D6E1B-91CC-4436-B724-8B739DDD0865}" type="presParOf" srcId="{2D21BEFE-01ED-4A3E-A41D-E57A9AAAC12B}" destId="{E30137E5-7D7F-44BD-8514-05551E332977}" srcOrd="0" destOrd="0" presId="urn:microsoft.com/office/officeart/2008/layout/LinedList"/>
    <dgm:cxn modelId="{3DCF6A95-44FB-465F-ADF8-730B5FC147E8}" type="presParOf" srcId="{2D21BEFE-01ED-4A3E-A41D-E57A9AAAC12B}" destId="{FD84FE3C-ABB2-45BA-B3EE-737E37A75109}" srcOrd="1" destOrd="0" presId="urn:microsoft.com/office/officeart/2008/layout/LinedList"/>
    <dgm:cxn modelId="{650BAF45-9541-4D5F-A28D-44EABDED7FBD}" type="presParOf" srcId="{0CF37DA4-136E-4053-A5B2-57586B6C82C3}" destId="{5A3746A3-98A9-4024-BA4E-F9E213F3A2D8}" srcOrd="10" destOrd="0" presId="urn:microsoft.com/office/officeart/2008/layout/LinedList"/>
    <dgm:cxn modelId="{506601C5-7AC3-4C20-9079-0E3D648FAA69}" type="presParOf" srcId="{0CF37DA4-136E-4053-A5B2-57586B6C82C3}" destId="{3C00E931-0010-4536-A7CB-A93F8067C7FB}" srcOrd="11" destOrd="0" presId="urn:microsoft.com/office/officeart/2008/layout/LinedList"/>
    <dgm:cxn modelId="{1FCC6F5C-4AC3-4523-A3D5-D43FF64C3066}" type="presParOf" srcId="{3C00E931-0010-4536-A7CB-A93F8067C7FB}" destId="{D2869E5F-F950-4302-A9E7-3AE542C7DC6F}" srcOrd="0" destOrd="0" presId="urn:microsoft.com/office/officeart/2008/layout/LinedList"/>
    <dgm:cxn modelId="{916D4D62-C011-4908-B52B-5D4083A6131C}" type="presParOf" srcId="{3C00E931-0010-4536-A7CB-A93F8067C7FB}" destId="{B90ADBBA-BF40-41A6-B81E-D52886956431}" srcOrd="1" destOrd="0" presId="urn:microsoft.com/office/officeart/2008/layout/LinedList"/>
    <dgm:cxn modelId="{C1DA2486-C6EF-484F-AB2C-AEB368C216B6}" type="presParOf" srcId="{0CF37DA4-136E-4053-A5B2-57586B6C82C3}" destId="{43E05BD7-F7D9-4C7B-9412-0A0AD170EC77}" srcOrd="12" destOrd="0" presId="urn:microsoft.com/office/officeart/2008/layout/LinedList"/>
    <dgm:cxn modelId="{E7FD6C23-0A37-430A-95C3-20A0388604AD}" type="presParOf" srcId="{0CF37DA4-136E-4053-A5B2-57586B6C82C3}" destId="{DF7BD28A-D870-4327-9EED-9CB1D2054A69}" srcOrd="13" destOrd="0" presId="urn:microsoft.com/office/officeart/2008/layout/LinedList"/>
    <dgm:cxn modelId="{D879C5EF-EBEC-4C05-8543-815318BD7166}" type="presParOf" srcId="{DF7BD28A-D870-4327-9EED-9CB1D2054A69}" destId="{4718A128-EA64-49A5-BDB5-436AA30A3637}" srcOrd="0" destOrd="0" presId="urn:microsoft.com/office/officeart/2008/layout/LinedList"/>
    <dgm:cxn modelId="{3C4F95B2-ACC5-4672-92B3-E1CA92D6D5F7}" type="presParOf" srcId="{DF7BD28A-D870-4327-9EED-9CB1D2054A69}" destId="{B29E7ABB-E3ED-4374-B235-0AE32BDD6A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26B00E-6649-48DE-833A-94F1B67CB47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88AFF98-B1B5-4B59-BB7A-44CF07B2468E}">
      <dgm:prSet/>
      <dgm:spPr/>
      <dgm:t>
        <a:bodyPr/>
        <a:lstStyle/>
        <a:p>
          <a:r>
            <a:rPr lang="en-US"/>
            <a:t>When the trouble shooting is unsuccessful and EVD is not functional</a:t>
          </a:r>
        </a:p>
      </dgm:t>
    </dgm:pt>
    <dgm:pt modelId="{58EEA23D-AF74-4CE6-8DF3-6D47E2CE892D}" type="parTrans" cxnId="{763A7CB0-5543-40B8-8A5C-3B3D1F3921E5}">
      <dgm:prSet/>
      <dgm:spPr/>
      <dgm:t>
        <a:bodyPr/>
        <a:lstStyle/>
        <a:p>
          <a:endParaRPr lang="en-US"/>
        </a:p>
      </dgm:t>
    </dgm:pt>
    <dgm:pt modelId="{FC89A2DF-84D3-4D11-9385-9CBF4D313531}" type="sibTrans" cxnId="{763A7CB0-5543-40B8-8A5C-3B3D1F3921E5}">
      <dgm:prSet/>
      <dgm:spPr/>
      <dgm:t>
        <a:bodyPr/>
        <a:lstStyle/>
        <a:p>
          <a:endParaRPr lang="en-US"/>
        </a:p>
      </dgm:t>
    </dgm:pt>
    <dgm:pt modelId="{278E6F65-B4FB-4F09-8736-79E8282984A4}">
      <dgm:prSet/>
      <dgm:spPr/>
      <dgm:t>
        <a:bodyPr/>
        <a:lstStyle/>
        <a:p>
          <a:r>
            <a:rPr lang="en-US"/>
            <a:t>When ICP remains high after medical management</a:t>
          </a:r>
        </a:p>
      </dgm:t>
    </dgm:pt>
    <dgm:pt modelId="{7FA7CA3F-6059-439A-9782-2C3825E842C1}" type="parTrans" cxnId="{8A7FCB0C-A888-4091-8E7D-139D862E8EF1}">
      <dgm:prSet/>
      <dgm:spPr/>
      <dgm:t>
        <a:bodyPr/>
        <a:lstStyle/>
        <a:p>
          <a:endParaRPr lang="en-US"/>
        </a:p>
      </dgm:t>
    </dgm:pt>
    <dgm:pt modelId="{1BBF566A-9A05-493F-AE57-CD57E502CCAF}" type="sibTrans" cxnId="{8A7FCB0C-A888-4091-8E7D-139D862E8EF1}">
      <dgm:prSet/>
      <dgm:spPr/>
      <dgm:t>
        <a:bodyPr/>
        <a:lstStyle/>
        <a:p>
          <a:endParaRPr lang="en-US"/>
        </a:p>
      </dgm:t>
    </dgm:pt>
    <dgm:pt modelId="{0467100E-DE08-464E-99BB-C94BAEB5CF18}">
      <dgm:prSet/>
      <dgm:spPr/>
      <dgm:t>
        <a:bodyPr/>
        <a:lstStyle/>
        <a:p>
          <a:r>
            <a:rPr lang="en-US"/>
            <a:t>When EVD is clamped and there is ICP spikes</a:t>
          </a:r>
        </a:p>
      </dgm:t>
    </dgm:pt>
    <dgm:pt modelId="{9D4A6E0A-4AB2-46A7-9F80-FA6E4F6CAB2C}" type="parTrans" cxnId="{C4002AE4-1709-46AB-AD40-1A1C566552FB}">
      <dgm:prSet/>
      <dgm:spPr/>
      <dgm:t>
        <a:bodyPr/>
        <a:lstStyle/>
        <a:p>
          <a:endParaRPr lang="en-US"/>
        </a:p>
      </dgm:t>
    </dgm:pt>
    <dgm:pt modelId="{61A5BF04-95ED-48C7-AC0D-EA8C739E64E6}" type="sibTrans" cxnId="{C4002AE4-1709-46AB-AD40-1A1C566552FB}">
      <dgm:prSet/>
      <dgm:spPr/>
      <dgm:t>
        <a:bodyPr/>
        <a:lstStyle/>
        <a:p>
          <a:endParaRPr lang="en-US"/>
        </a:p>
      </dgm:t>
    </dgm:pt>
    <dgm:pt modelId="{AC92C11B-62BF-4D6D-A827-C92561538D13}">
      <dgm:prSet/>
      <dgm:spPr/>
      <dgm:t>
        <a:bodyPr/>
        <a:lstStyle/>
        <a:p>
          <a:r>
            <a:rPr lang="en-US"/>
            <a:t>When there is leaking at the site </a:t>
          </a:r>
        </a:p>
      </dgm:t>
    </dgm:pt>
    <dgm:pt modelId="{DA50CB6D-4064-4FF4-B28E-5E1953CC332C}" type="parTrans" cxnId="{33AC34B2-9EAE-42BD-B901-E5E98FF61310}">
      <dgm:prSet/>
      <dgm:spPr/>
      <dgm:t>
        <a:bodyPr/>
        <a:lstStyle/>
        <a:p>
          <a:endParaRPr lang="en-US"/>
        </a:p>
      </dgm:t>
    </dgm:pt>
    <dgm:pt modelId="{01111C43-D2B4-4E29-86EC-E872D4CE878A}" type="sibTrans" cxnId="{33AC34B2-9EAE-42BD-B901-E5E98FF61310}">
      <dgm:prSet/>
      <dgm:spPr/>
      <dgm:t>
        <a:bodyPr/>
        <a:lstStyle/>
        <a:p>
          <a:endParaRPr lang="en-US"/>
        </a:p>
      </dgm:t>
    </dgm:pt>
    <dgm:pt modelId="{6B9D9318-5C4F-4FB4-BEB6-4F093BD4FD2C}">
      <dgm:prSet/>
      <dgm:spPr/>
      <dgm:t>
        <a:bodyPr/>
        <a:lstStyle/>
        <a:p>
          <a:r>
            <a:rPr lang="en-US"/>
            <a:t>When the site looks infected or drainage</a:t>
          </a:r>
        </a:p>
      </dgm:t>
    </dgm:pt>
    <dgm:pt modelId="{E19242DF-0EC3-465C-94F1-4AB5EC21D1D1}" type="parTrans" cxnId="{ECD6DCEC-E4DE-4CAC-B144-4778DE4494C6}">
      <dgm:prSet/>
      <dgm:spPr/>
      <dgm:t>
        <a:bodyPr/>
        <a:lstStyle/>
        <a:p>
          <a:endParaRPr lang="en-US"/>
        </a:p>
      </dgm:t>
    </dgm:pt>
    <dgm:pt modelId="{8852C7D4-8535-4823-8B09-63DD0D2E7950}" type="sibTrans" cxnId="{ECD6DCEC-E4DE-4CAC-B144-4778DE4494C6}">
      <dgm:prSet/>
      <dgm:spPr/>
      <dgm:t>
        <a:bodyPr/>
        <a:lstStyle/>
        <a:p>
          <a:endParaRPr lang="en-US"/>
        </a:p>
      </dgm:t>
    </dgm:pt>
    <dgm:pt modelId="{AAA09FB6-43B4-45DB-9FD2-66ED499A9E65}" type="pres">
      <dgm:prSet presAssocID="{5626B00E-6649-48DE-833A-94F1B67CB477}" presName="linear" presStyleCnt="0">
        <dgm:presLayoutVars>
          <dgm:animLvl val="lvl"/>
          <dgm:resizeHandles val="exact"/>
        </dgm:presLayoutVars>
      </dgm:prSet>
      <dgm:spPr/>
    </dgm:pt>
    <dgm:pt modelId="{D16A43BA-E398-4971-B3D3-8F631F3DFA12}" type="pres">
      <dgm:prSet presAssocID="{988AFF98-B1B5-4B59-BB7A-44CF07B2468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64B2F8-8F34-4D15-AD7B-51AA35ADA8CE}" type="pres">
      <dgm:prSet presAssocID="{FC89A2DF-84D3-4D11-9385-9CBF4D313531}" presName="spacer" presStyleCnt="0"/>
      <dgm:spPr/>
    </dgm:pt>
    <dgm:pt modelId="{4DA78DF5-004D-458B-9EFC-1095FC14B949}" type="pres">
      <dgm:prSet presAssocID="{278E6F65-B4FB-4F09-8736-79E8282984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32B26C4-4FC4-45CD-A306-F09A01F7D2C5}" type="pres">
      <dgm:prSet presAssocID="{1BBF566A-9A05-493F-AE57-CD57E502CCAF}" presName="spacer" presStyleCnt="0"/>
      <dgm:spPr/>
    </dgm:pt>
    <dgm:pt modelId="{D1C9D009-AF9F-41DC-A1C2-1D6257F4315A}" type="pres">
      <dgm:prSet presAssocID="{0467100E-DE08-464E-99BB-C94BAEB5CF1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B9BEEFF-A44A-4242-BDF6-592FBAFE0E59}" type="pres">
      <dgm:prSet presAssocID="{61A5BF04-95ED-48C7-AC0D-EA8C739E64E6}" presName="spacer" presStyleCnt="0"/>
      <dgm:spPr/>
    </dgm:pt>
    <dgm:pt modelId="{6D008205-9A5D-4B93-8EED-BF7F2AD184FF}" type="pres">
      <dgm:prSet presAssocID="{AC92C11B-62BF-4D6D-A827-C92561538D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C7DFA08-97F2-45B7-B902-FFAFB2E87310}" type="pres">
      <dgm:prSet presAssocID="{01111C43-D2B4-4E29-86EC-E872D4CE878A}" presName="spacer" presStyleCnt="0"/>
      <dgm:spPr/>
    </dgm:pt>
    <dgm:pt modelId="{C16A43ED-3210-4B54-8D4C-C5D540C06AE2}" type="pres">
      <dgm:prSet presAssocID="{6B9D9318-5C4F-4FB4-BEB6-4F093BD4FD2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A7FCB0C-A888-4091-8E7D-139D862E8EF1}" srcId="{5626B00E-6649-48DE-833A-94F1B67CB477}" destId="{278E6F65-B4FB-4F09-8736-79E8282984A4}" srcOrd="1" destOrd="0" parTransId="{7FA7CA3F-6059-439A-9782-2C3825E842C1}" sibTransId="{1BBF566A-9A05-493F-AE57-CD57E502CCAF}"/>
    <dgm:cxn modelId="{78CC3635-2A73-45C1-AD9B-7DBABE5DD7F7}" type="presOf" srcId="{AC92C11B-62BF-4D6D-A827-C92561538D13}" destId="{6D008205-9A5D-4B93-8EED-BF7F2AD184FF}" srcOrd="0" destOrd="0" presId="urn:microsoft.com/office/officeart/2005/8/layout/vList2"/>
    <dgm:cxn modelId="{2592DE36-0087-41E7-9EAE-F2E98EEA241D}" type="presOf" srcId="{6B9D9318-5C4F-4FB4-BEB6-4F093BD4FD2C}" destId="{C16A43ED-3210-4B54-8D4C-C5D540C06AE2}" srcOrd="0" destOrd="0" presId="urn:microsoft.com/office/officeart/2005/8/layout/vList2"/>
    <dgm:cxn modelId="{1492EC42-486E-42F5-B6FF-36541ED5495A}" type="presOf" srcId="{988AFF98-B1B5-4B59-BB7A-44CF07B2468E}" destId="{D16A43BA-E398-4971-B3D3-8F631F3DFA12}" srcOrd="0" destOrd="0" presId="urn:microsoft.com/office/officeart/2005/8/layout/vList2"/>
    <dgm:cxn modelId="{6B535394-E1D1-4760-BF3C-4BCED4AE5A96}" type="presOf" srcId="{5626B00E-6649-48DE-833A-94F1B67CB477}" destId="{AAA09FB6-43B4-45DB-9FD2-66ED499A9E65}" srcOrd="0" destOrd="0" presId="urn:microsoft.com/office/officeart/2005/8/layout/vList2"/>
    <dgm:cxn modelId="{763A7CB0-5543-40B8-8A5C-3B3D1F3921E5}" srcId="{5626B00E-6649-48DE-833A-94F1B67CB477}" destId="{988AFF98-B1B5-4B59-BB7A-44CF07B2468E}" srcOrd="0" destOrd="0" parTransId="{58EEA23D-AF74-4CE6-8DF3-6D47E2CE892D}" sibTransId="{FC89A2DF-84D3-4D11-9385-9CBF4D313531}"/>
    <dgm:cxn modelId="{33AC34B2-9EAE-42BD-B901-E5E98FF61310}" srcId="{5626B00E-6649-48DE-833A-94F1B67CB477}" destId="{AC92C11B-62BF-4D6D-A827-C92561538D13}" srcOrd="3" destOrd="0" parTransId="{DA50CB6D-4064-4FF4-B28E-5E1953CC332C}" sibTransId="{01111C43-D2B4-4E29-86EC-E872D4CE878A}"/>
    <dgm:cxn modelId="{BADA39D1-929D-4CFE-907C-ACC7C8356C24}" type="presOf" srcId="{0467100E-DE08-464E-99BB-C94BAEB5CF18}" destId="{D1C9D009-AF9F-41DC-A1C2-1D6257F4315A}" srcOrd="0" destOrd="0" presId="urn:microsoft.com/office/officeart/2005/8/layout/vList2"/>
    <dgm:cxn modelId="{C4002AE4-1709-46AB-AD40-1A1C566552FB}" srcId="{5626B00E-6649-48DE-833A-94F1B67CB477}" destId="{0467100E-DE08-464E-99BB-C94BAEB5CF18}" srcOrd="2" destOrd="0" parTransId="{9D4A6E0A-4AB2-46A7-9F80-FA6E4F6CAB2C}" sibTransId="{61A5BF04-95ED-48C7-AC0D-EA8C739E64E6}"/>
    <dgm:cxn modelId="{ECD6DCEC-E4DE-4CAC-B144-4778DE4494C6}" srcId="{5626B00E-6649-48DE-833A-94F1B67CB477}" destId="{6B9D9318-5C4F-4FB4-BEB6-4F093BD4FD2C}" srcOrd="4" destOrd="0" parTransId="{E19242DF-0EC3-465C-94F1-4AB5EC21D1D1}" sibTransId="{8852C7D4-8535-4823-8B09-63DD0D2E7950}"/>
    <dgm:cxn modelId="{7E1369FA-A8D2-44D0-B936-E97C9BC63413}" type="presOf" srcId="{278E6F65-B4FB-4F09-8736-79E8282984A4}" destId="{4DA78DF5-004D-458B-9EFC-1095FC14B949}" srcOrd="0" destOrd="0" presId="urn:microsoft.com/office/officeart/2005/8/layout/vList2"/>
    <dgm:cxn modelId="{AFC50FE1-97A8-4B9F-A2FB-E0B7C3B524AA}" type="presParOf" srcId="{AAA09FB6-43B4-45DB-9FD2-66ED499A9E65}" destId="{D16A43BA-E398-4971-B3D3-8F631F3DFA12}" srcOrd="0" destOrd="0" presId="urn:microsoft.com/office/officeart/2005/8/layout/vList2"/>
    <dgm:cxn modelId="{9033B80B-4608-4BE0-929A-C03BB415E3FE}" type="presParOf" srcId="{AAA09FB6-43B4-45DB-9FD2-66ED499A9E65}" destId="{0E64B2F8-8F34-4D15-AD7B-51AA35ADA8CE}" srcOrd="1" destOrd="0" presId="urn:microsoft.com/office/officeart/2005/8/layout/vList2"/>
    <dgm:cxn modelId="{12283985-5157-4703-BCF9-D7D3F63D72B5}" type="presParOf" srcId="{AAA09FB6-43B4-45DB-9FD2-66ED499A9E65}" destId="{4DA78DF5-004D-458B-9EFC-1095FC14B949}" srcOrd="2" destOrd="0" presId="urn:microsoft.com/office/officeart/2005/8/layout/vList2"/>
    <dgm:cxn modelId="{BFCDF1AE-E198-4DC7-9B4B-ADA04A0B6799}" type="presParOf" srcId="{AAA09FB6-43B4-45DB-9FD2-66ED499A9E65}" destId="{632B26C4-4FC4-45CD-A306-F09A01F7D2C5}" srcOrd="3" destOrd="0" presId="urn:microsoft.com/office/officeart/2005/8/layout/vList2"/>
    <dgm:cxn modelId="{06DB3A93-A1F3-456E-8AB4-4CABB603738F}" type="presParOf" srcId="{AAA09FB6-43B4-45DB-9FD2-66ED499A9E65}" destId="{D1C9D009-AF9F-41DC-A1C2-1D6257F4315A}" srcOrd="4" destOrd="0" presId="urn:microsoft.com/office/officeart/2005/8/layout/vList2"/>
    <dgm:cxn modelId="{9795EC57-8439-480C-B448-729BB7F0B6BA}" type="presParOf" srcId="{AAA09FB6-43B4-45DB-9FD2-66ED499A9E65}" destId="{7B9BEEFF-A44A-4242-BDF6-592FBAFE0E59}" srcOrd="5" destOrd="0" presId="urn:microsoft.com/office/officeart/2005/8/layout/vList2"/>
    <dgm:cxn modelId="{E2215389-49E5-42D5-999D-189AF36FD201}" type="presParOf" srcId="{AAA09FB6-43B4-45DB-9FD2-66ED499A9E65}" destId="{6D008205-9A5D-4B93-8EED-BF7F2AD184FF}" srcOrd="6" destOrd="0" presId="urn:microsoft.com/office/officeart/2005/8/layout/vList2"/>
    <dgm:cxn modelId="{FD2899B5-4C0A-4150-A43C-32914842BE9E}" type="presParOf" srcId="{AAA09FB6-43B4-45DB-9FD2-66ED499A9E65}" destId="{3C7DFA08-97F2-45B7-B902-FFAFB2E87310}" srcOrd="7" destOrd="0" presId="urn:microsoft.com/office/officeart/2005/8/layout/vList2"/>
    <dgm:cxn modelId="{255DB2D4-A13D-48FB-B97C-40FE1B5D6E0C}" type="presParOf" srcId="{AAA09FB6-43B4-45DB-9FD2-66ED499A9E65}" destId="{C16A43ED-3210-4B54-8D4C-C5D540C06AE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7B899-9DF1-482F-AA01-2A6A96C80B5E}">
      <dsp:nvSpPr>
        <dsp:cNvPr id="0" name=""/>
        <dsp:cNvSpPr/>
      </dsp:nvSpPr>
      <dsp:spPr>
        <a:xfrm>
          <a:off x="0" y="46506"/>
          <a:ext cx="6367912" cy="1193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They don’t use the same stuff at Presby</a:t>
          </a:r>
        </a:p>
      </dsp:txBody>
      <dsp:txXfrm>
        <a:off x="58257" y="104763"/>
        <a:ext cx="6251398" cy="1076886"/>
      </dsp:txXfrm>
    </dsp:sp>
    <dsp:sp modelId="{DB102CBB-08D4-4287-BA45-A4A47D37F748}">
      <dsp:nvSpPr>
        <dsp:cNvPr id="0" name=""/>
        <dsp:cNvSpPr/>
      </dsp:nvSpPr>
      <dsp:spPr>
        <a:xfrm>
          <a:off x="0" y="1326306"/>
          <a:ext cx="6367912" cy="11934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They are placing the devices and used for neurocritical care management</a:t>
          </a:r>
        </a:p>
      </dsp:txBody>
      <dsp:txXfrm>
        <a:off x="58257" y="1384563"/>
        <a:ext cx="6251398" cy="1076886"/>
      </dsp:txXfrm>
    </dsp:sp>
    <dsp:sp modelId="{AA69DAFC-40AC-4646-A88D-99D63ECE93E3}">
      <dsp:nvSpPr>
        <dsp:cNvPr id="0" name=""/>
        <dsp:cNvSpPr/>
      </dsp:nvSpPr>
      <dsp:spPr>
        <a:xfrm>
          <a:off x="0" y="2606106"/>
          <a:ext cx="6367912" cy="11934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Self priming in most hospitals </a:t>
          </a:r>
        </a:p>
      </dsp:txBody>
      <dsp:txXfrm>
        <a:off x="58257" y="2664363"/>
        <a:ext cx="6251398" cy="1076886"/>
      </dsp:txXfrm>
    </dsp:sp>
    <dsp:sp modelId="{7B712288-F892-4D22-9820-187769C88497}">
      <dsp:nvSpPr>
        <dsp:cNvPr id="0" name=""/>
        <dsp:cNvSpPr/>
      </dsp:nvSpPr>
      <dsp:spPr>
        <a:xfrm>
          <a:off x="0" y="3885906"/>
          <a:ext cx="6367912" cy="11934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Codman and Camino differences  </a:t>
          </a:r>
        </a:p>
      </dsp:txBody>
      <dsp:txXfrm>
        <a:off x="58257" y="3944163"/>
        <a:ext cx="6251398" cy="1076886"/>
      </dsp:txXfrm>
    </dsp:sp>
    <dsp:sp modelId="{9548F088-1468-4E0A-A039-16C697527352}">
      <dsp:nvSpPr>
        <dsp:cNvPr id="0" name=""/>
        <dsp:cNvSpPr/>
      </dsp:nvSpPr>
      <dsp:spPr>
        <a:xfrm>
          <a:off x="0" y="5165706"/>
          <a:ext cx="6367912" cy="1193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Medical Management vs. Surgical </a:t>
          </a:r>
        </a:p>
      </dsp:txBody>
      <dsp:txXfrm>
        <a:off x="58257" y="5223963"/>
        <a:ext cx="6251398" cy="10768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1EF0F-654B-4838-B4FC-B920C2B4F397}">
      <dsp:nvSpPr>
        <dsp:cNvPr id="0" name=""/>
        <dsp:cNvSpPr/>
      </dsp:nvSpPr>
      <dsp:spPr>
        <a:xfrm>
          <a:off x="0" y="18268"/>
          <a:ext cx="6589260" cy="16782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Clamping for a trial is to determine when the drain can come out.</a:t>
          </a:r>
        </a:p>
      </dsp:txBody>
      <dsp:txXfrm>
        <a:off x="81924" y="100192"/>
        <a:ext cx="6425412" cy="1514370"/>
      </dsp:txXfrm>
    </dsp:sp>
    <dsp:sp modelId="{D44E065A-7227-43A3-8F3F-08C228438557}">
      <dsp:nvSpPr>
        <dsp:cNvPr id="0" name=""/>
        <dsp:cNvSpPr/>
      </dsp:nvSpPr>
      <dsp:spPr>
        <a:xfrm>
          <a:off x="0" y="1782887"/>
          <a:ext cx="6589260" cy="167821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Clamping should remain that the EVD is clamped at the buretrol to prevent drainage yet allow read of ICP.</a:t>
          </a:r>
        </a:p>
      </dsp:txBody>
      <dsp:txXfrm>
        <a:off x="81924" y="1864811"/>
        <a:ext cx="6425412" cy="1514370"/>
      </dsp:txXfrm>
    </dsp:sp>
    <dsp:sp modelId="{7BA04E7F-BA8C-4FAE-B928-C06F60CA3808}">
      <dsp:nvSpPr>
        <dsp:cNvPr id="0" name=""/>
        <dsp:cNvSpPr/>
      </dsp:nvSpPr>
      <dsp:spPr>
        <a:xfrm>
          <a:off x="0" y="3547505"/>
          <a:ext cx="6589260" cy="167821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Clamping at the patient will prevent the ICP monitoring.  </a:t>
          </a:r>
        </a:p>
      </dsp:txBody>
      <dsp:txXfrm>
        <a:off x="81924" y="3629429"/>
        <a:ext cx="6425412" cy="1514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FE3EC-E15E-4D06-BF57-1299FFCE6A38}">
      <dsp:nvSpPr>
        <dsp:cNvPr id="0" name=""/>
        <dsp:cNvSpPr/>
      </dsp:nvSpPr>
      <dsp:spPr>
        <a:xfrm>
          <a:off x="497863" y="1196617"/>
          <a:ext cx="535253" cy="53525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0A4B3-1C0F-4FAA-AE7E-5B666E5C60A3}">
      <dsp:nvSpPr>
        <dsp:cNvPr id="0" name=""/>
        <dsp:cNvSpPr/>
      </dsp:nvSpPr>
      <dsp:spPr>
        <a:xfrm>
          <a:off x="841" y="1816070"/>
          <a:ext cx="1529296" cy="43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Antibiotics and </a:t>
          </a:r>
          <a:r>
            <a:rPr lang="en-US" sz="1400" kern="1200"/>
            <a:t>lab values</a:t>
          </a:r>
        </a:p>
      </dsp:txBody>
      <dsp:txXfrm>
        <a:off x="841" y="1816070"/>
        <a:ext cx="1529296" cy="437283"/>
      </dsp:txXfrm>
    </dsp:sp>
    <dsp:sp modelId="{99C51C66-69FE-4659-A569-FC8AEC3D948B}">
      <dsp:nvSpPr>
        <dsp:cNvPr id="0" name=""/>
        <dsp:cNvSpPr/>
      </dsp:nvSpPr>
      <dsp:spPr>
        <a:xfrm>
          <a:off x="841" y="2292515"/>
          <a:ext cx="1529296" cy="86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3B34D-BFFE-4B05-925A-5D5D19473566}">
      <dsp:nvSpPr>
        <dsp:cNvPr id="0" name=""/>
        <dsp:cNvSpPr/>
      </dsp:nvSpPr>
      <dsp:spPr>
        <a:xfrm>
          <a:off x="2294787" y="1196617"/>
          <a:ext cx="535253" cy="53525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E5FC6-D13A-4E5F-9AD5-91C36C6E6DF4}">
      <dsp:nvSpPr>
        <dsp:cNvPr id="0" name=""/>
        <dsp:cNvSpPr/>
      </dsp:nvSpPr>
      <dsp:spPr>
        <a:xfrm>
          <a:off x="1797765" y="1816070"/>
          <a:ext cx="1529296" cy="43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Sedation</a:t>
          </a:r>
        </a:p>
      </dsp:txBody>
      <dsp:txXfrm>
        <a:off x="1797765" y="1816070"/>
        <a:ext cx="1529296" cy="437283"/>
      </dsp:txXfrm>
    </dsp:sp>
    <dsp:sp modelId="{5B4D0D93-A9B1-4C20-93DD-051FC0E542F9}">
      <dsp:nvSpPr>
        <dsp:cNvPr id="0" name=""/>
        <dsp:cNvSpPr/>
      </dsp:nvSpPr>
      <dsp:spPr>
        <a:xfrm>
          <a:off x="1797765" y="2292515"/>
          <a:ext cx="1529296" cy="86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0DDD5-C200-4A22-8184-8D803B303583}">
      <dsp:nvSpPr>
        <dsp:cNvPr id="0" name=""/>
        <dsp:cNvSpPr/>
      </dsp:nvSpPr>
      <dsp:spPr>
        <a:xfrm>
          <a:off x="4091711" y="1196617"/>
          <a:ext cx="535253" cy="53525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209E4-5071-4FB6-97EB-764465147260}">
      <dsp:nvSpPr>
        <dsp:cNvPr id="0" name=""/>
        <dsp:cNvSpPr/>
      </dsp:nvSpPr>
      <dsp:spPr>
        <a:xfrm>
          <a:off x="3594689" y="1816070"/>
          <a:ext cx="1529296" cy="43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Prep of equipment </a:t>
          </a:r>
        </a:p>
      </dsp:txBody>
      <dsp:txXfrm>
        <a:off x="3594689" y="1816070"/>
        <a:ext cx="1529296" cy="437283"/>
      </dsp:txXfrm>
    </dsp:sp>
    <dsp:sp modelId="{F5F0C71A-7729-47AC-9E9B-B96BF838EB2F}">
      <dsp:nvSpPr>
        <dsp:cNvPr id="0" name=""/>
        <dsp:cNvSpPr/>
      </dsp:nvSpPr>
      <dsp:spPr>
        <a:xfrm>
          <a:off x="3594689" y="2292515"/>
          <a:ext cx="1529296" cy="86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 NOT PRIME EVD UNTIL SURGEON READY TO START!</a:t>
          </a:r>
        </a:p>
      </dsp:txBody>
      <dsp:txXfrm>
        <a:off x="3594689" y="2292515"/>
        <a:ext cx="1529296" cy="862204"/>
      </dsp:txXfrm>
    </dsp:sp>
    <dsp:sp modelId="{89F8F140-D3AA-4F93-800C-91779B70FD44}">
      <dsp:nvSpPr>
        <dsp:cNvPr id="0" name=""/>
        <dsp:cNvSpPr/>
      </dsp:nvSpPr>
      <dsp:spPr>
        <a:xfrm>
          <a:off x="5888634" y="1196617"/>
          <a:ext cx="535253" cy="535253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F2FB1-DE7E-48D2-8F48-C3210441588D}">
      <dsp:nvSpPr>
        <dsp:cNvPr id="0" name=""/>
        <dsp:cNvSpPr/>
      </dsp:nvSpPr>
      <dsp:spPr>
        <a:xfrm>
          <a:off x="5391613" y="1816070"/>
          <a:ext cx="1529296" cy="43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Time Out</a:t>
          </a:r>
        </a:p>
      </dsp:txBody>
      <dsp:txXfrm>
        <a:off x="5391613" y="1816070"/>
        <a:ext cx="1529296" cy="437283"/>
      </dsp:txXfrm>
    </dsp:sp>
    <dsp:sp modelId="{B55E6303-4D2F-4AAE-8B08-DCB10D45D356}">
      <dsp:nvSpPr>
        <dsp:cNvPr id="0" name=""/>
        <dsp:cNvSpPr/>
      </dsp:nvSpPr>
      <dsp:spPr>
        <a:xfrm>
          <a:off x="5391613" y="2292515"/>
          <a:ext cx="1529296" cy="86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2525D-FADE-410F-BA5F-C1573192DD61}">
      <dsp:nvSpPr>
        <dsp:cNvPr id="0" name=""/>
        <dsp:cNvSpPr/>
      </dsp:nvSpPr>
      <dsp:spPr>
        <a:xfrm>
          <a:off x="7685558" y="1196617"/>
          <a:ext cx="535253" cy="535253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33558-6FB1-4A54-82E5-782300FE35E2}">
      <dsp:nvSpPr>
        <dsp:cNvPr id="0" name=""/>
        <dsp:cNvSpPr/>
      </dsp:nvSpPr>
      <dsp:spPr>
        <a:xfrm>
          <a:off x="7188537" y="1816070"/>
          <a:ext cx="1529296" cy="43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Documentation</a:t>
          </a:r>
        </a:p>
      </dsp:txBody>
      <dsp:txXfrm>
        <a:off x="7188537" y="1816070"/>
        <a:ext cx="1529296" cy="437283"/>
      </dsp:txXfrm>
    </dsp:sp>
    <dsp:sp modelId="{5BBC9BDB-3A39-46C3-81F1-533A4E66A776}">
      <dsp:nvSpPr>
        <dsp:cNvPr id="0" name=""/>
        <dsp:cNvSpPr/>
      </dsp:nvSpPr>
      <dsp:spPr>
        <a:xfrm>
          <a:off x="7188537" y="2292515"/>
          <a:ext cx="1529296" cy="86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A26AB-FC1C-4DE3-AC8F-A1D0E03C56D3}">
      <dsp:nvSpPr>
        <dsp:cNvPr id="0" name=""/>
        <dsp:cNvSpPr/>
      </dsp:nvSpPr>
      <dsp:spPr>
        <a:xfrm>
          <a:off x="9482482" y="1196617"/>
          <a:ext cx="535253" cy="535253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F1747-C4E1-4160-840B-AC000666E6EE}">
      <dsp:nvSpPr>
        <dsp:cNvPr id="0" name=""/>
        <dsp:cNvSpPr/>
      </dsp:nvSpPr>
      <dsp:spPr>
        <a:xfrm>
          <a:off x="8985461" y="1816070"/>
          <a:ext cx="1529296" cy="43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Cultures and Care</a:t>
          </a:r>
        </a:p>
      </dsp:txBody>
      <dsp:txXfrm>
        <a:off x="8985461" y="1816070"/>
        <a:ext cx="1529296" cy="437283"/>
      </dsp:txXfrm>
    </dsp:sp>
    <dsp:sp modelId="{9ED23756-C4A3-437A-B202-6ABA897489EB}">
      <dsp:nvSpPr>
        <dsp:cNvPr id="0" name=""/>
        <dsp:cNvSpPr/>
      </dsp:nvSpPr>
      <dsp:spPr>
        <a:xfrm>
          <a:off x="8985461" y="2292515"/>
          <a:ext cx="1529296" cy="86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CF662-61C8-4226-9D07-E8B29F2E1D6E}">
      <dsp:nvSpPr>
        <dsp:cNvPr id="0" name=""/>
        <dsp:cNvSpPr/>
      </dsp:nvSpPr>
      <dsp:spPr>
        <a:xfrm>
          <a:off x="0" y="31779"/>
          <a:ext cx="10515600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EVD orders and documentation </a:t>
          </a:r>
        </a:p>
      </dsp:txBody>
      <dsp:txXfrm>
        <a:off x="48005" y="79784"/>
        <a:ext cx="10419590" cy="887374"/>
      </dsp:txXfrm>
    </dsp:sp>
    <dsp:sp modelId="{5B3ACA08-207B-486A-9079-BC74789296BB}">
      <dsp:nvSpPr>
        <dsp:cNvPr id="0" name=""/>
        <dsp:cNvSpPr/>
      </dsp:nvSpPr>
      <dsp:spPr>
        <a:xfrm>
          <a:off x="0" y="1133244"/>
          <a:ext cx="10515600" cy="983384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Codman documentation </a:t>
          </a:r>
        </a:p>
      </dsp:txBody>
      <dsp:txXfrm>
        <a:off x="48005" y="1181249"/>
        <a:ext cx="10419590" cy="887374"/>
      </dsp:txXfrm>
    </dsp:sp>
    <dsp:sp modelId="{924CF16B-2F0D-4163-8CD7-7DF7871A6329}">
      <dsp:nvSpPr>
        <dsp:cNvPr id="0" name=""/>
        <dsp:cNvSpPr/>
      </dsp:nvSpPr>
      <dsp:spPr>
        <a:xfrm>
          <a:off x="0" y="2234709"/>
          <a:ext cx="10515600" cy="983384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Licox documentation </a:t>
          </a:r>
        </a:p>
      </dsp:txBody>
      <dsp:txXfrm>
        <a:off x="48005" y="2282714"/>
        <a:ext cx="10419590" cy="887374"/>
      </dsp:txXfrm>
    </dsp:sp>
    <dsp:sp modelId="{00C6F80F-5F27-47B3-8531-5DA398FC665E}">
      <dsp:nvSpPr>
        <dsp:cNvPr id="0" name=""/>
        <dsp:cNvSpPr/>
      </dsp:nvSpPr>
      <dsp:spPr>
        <a:xfrm>
          <a:off x="0" y="3336174"/>
          <a:ext cx="10515600" cy="98338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LD documentation </a:t>
          </a:r>
        </a:p>
      </dsp:txBody>
      <dsp:txXfrm>
        <a:off x="48005" y="3384179"/>
        <a:ext cx="10419590" cy="887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C4BE2-513D-418E-9E4B-90A54EA1081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3E06A-8850-44F7-94B8-E65ADD3EFC5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Must add transducer and Prime through </a:t>
          </a:r>
        </a:p>
      </dsp:txBody>
      <dsp:txXfrm>
        <a:off x="0" y="0"/>
        <a:ext cx="6900512" cy="1384035"/>
      </dsp:txXfrm>
    </dsp:sp>
    <dsp:sp modelId="{BB7615EB-4AB8-434E-ABEE-24C24F4D523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94D7E-543A-4F4D-961A-63BF2B29156F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Use sterile saline and prime sterile </a:t>
          </a:r>
        </a:p>
      </dsp:txBody>
      <dsp:txXfrm>
        <a:off x="0" y="1384035"/>
        <a:ext cx="6900512" cy="1384035"/>
      </dsp:txXfrm>
    </dsp:sp>
    <dsp:sp modelId="{1D0D4E35-4142-4410-96D4-4F6118610A02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A48CB-CF2C-4D5F-A714-53CF76B77D6C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Use sterile Drape not towel </a:t>
          </a:r>
        </a:p>
      </dsp:txBody>
      <dsp:txXfrm>
        <a:off x="0" y="2768070"/>
        <a:ext cx="6900512" cy="1384035"/>
      </dsp:txXfrm>
    </dsp:sp>
    <dsp:sp modelId="{1CAAB50F-463D-4263-BF35-47704F98CE2B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A8E23-9635-45D8-8438-B9180FAE0B8F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Only prime system just before procedure </a:t>
          </a:r>
        </a:p>
      </dsp:txBody>
      <dsp:txXfrm>
        <a:off x="0" y="4152105"/>
        <a:ext cx="6900512" cy="1384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DF078-8FB2-4AA6-AD9F-4B4251487BD8}">
      <dsp:nvSpPr>
        <dsp:cNvPr id="0" name=""/>
        <dsp:cNvSpPr/>
      </dsp:nvSpPr>
      <dsp:spPr>
        <a:xfrm>
          <a:off x="0" y="98459"/>
          <a:ext cx="6263640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Must keep the smart card for monitor </a:t>
          </a:r>
        </a:p>
      </dsp:txBody>
      <dsp:txXfrm>
        <a:off x="40724" y="139183"/>
        <a:ext cx="6182192" cy="752780"/>
      </dsp:txXfrm>
    </dsp:sp>
    <dsp:sp modelId="{4CD34D29-7311-4A1A-AB3E-B353ACD14778}">
      <dsp:nvSpPr>
        <dsp:cNvPr id="0" name=""/>
        <dsp:cNvSpPr/>
      </dsp:nvSpPr>
      <dsp:spPr>
        <a:xfrm>
          <a:off x="0" y="993167"/>
          <a:ext cx="6263640" cy="834228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With new monitor must zero Licox to patient monitor (label as SP)</a:t>
          </a:r>
        </a:p>
      </dsp:txBody>
      <dsp:txXfrm>
        <a:off x="40724" y="1033891"/>
        <a:ext cx="6182192" cy="752780"/>
      </dsp:txXfrm>
    </dsp:sp>
    <dsp:sp modelId="{7969C927-58FE-42D8-A4C3-20FF9EC24061}">
      <dsp:nvSpPr>
        <dsp:cNvPr id="0" name=""/>
        <dsp:cNvSpPr/>
      </dsp:nvSpPr>
      <dsp:spPr>
        <a:xfrm>
          <a:off x="0" y="1887875"/>
          <a:ext cx="6263640" cy="834228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Need the extra cassette for enough ports to attach Licox </a:t>
          </a:r>
        </a:p>
      </dsp:txBody>
      <dsp:txXfrm>
        <a:off x="40724" y="1928599"/>
        <a:ext cx="6182192" cy="752780"/>
      </dsp:txXfrm>
    </dsp:sp>
    <dsp:sp modelId="{EA0E23F4-5076-4C7C-84BF-91FD920805A0}">
      <dsp:nvSpPr>
        <dsp:cNvPr id="0" name=""/>
        <dsp:cNvSpPr/>
      </dsp:nvSpPr>
      <dsp:spPr>
        <a:xfrm>
          <a:off x="0" y="2782584"/>
          <a:ext cx="6263640" cy="834228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Licox temperature is accurate immediately</a:t>
          </a:r>
        </a:p>
      </dsp:txBody>
      <dsp:txXfrm>
        <a:off x="40724" y="2823308"/>
        <a:ext cx="6182192" cy="752780"/>
      </dsp:txXfrm>
    </dsp:sp>
    <dsp:sp modelId="{85D0776C-4A17-49B6-9870-95AF3ED2366F}">
      <dsp:nvSpPr>
        <dsp:cNvPr id="0" name=""/>
        <dsp:cNvSpPr/>
      </dsp:nvSpPr>
      <dsp:spPr>
        <a:xfrm>
          <a:off x="0" y="3677292"/>
          <a:ext cx="6263640" cy="834228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Licox PO2 may take up to 8-12 hours to calibrate and be accurate </a:t>
          </a:r>
        </a:p>
      </dsp:txBody>
      <dsp:txXfrm>
        <a:off x="40724" y="3718016"/>
        <a:ext cx="6182192" cy="752780"/>
      </dsp:txXfrm>
    </dsp:sp>
    <dsp:sp modelId="{25EEBBA2-3512-4BE5-ABF7-BE2A8347BAFF}">
      <dsp:nvSpPr>
        <dsp:cNvPr id="0" name=""/>
        <dsp:cNvSpPr/>
      </dsp:nvSpPr>
      <dsp:spPr>
        <a:xfrm>
          <a:off x="0" y="4572000"/>
          <a:ext cx="6263640" cy="8342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NOT MRI safe </a:t>
          </a:r>
        </a:p>
      </dsp:txBody>
      <dsp:txXfrm>
        <a:off x="40724" y="4612724"/>
        <a:ext cx="6182192" cy="7527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70B70-6934-47D1-A173-ABC3526AC64C}">
      <dsp:nvSpPr>
        <dsp:cNvPr id="0" name=""/>
        <dsp:cNvSpPr/>
      </dsp:nvSpPr>
      <dsp:spPr>
        <a:xfrm>
          <a:off x="0" y="7496"/>
          <a:ext cx="6589260" cy="1199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Why do we use LD?</a:t>
          </a:r>
        </a:p>
      </dsp:txBody>
      <dsp:txXfrm>
        <a:off x="58543" y="66039"/>
        <a:ext cx="6472174" cy="1082164"/>
      </dsp:txXfrm>
    </dsp:sp>
    <dsp:sp modelId="{51624291-1C22-47A0-8892-4635431EBDED}">
      <dsp:nvSpPr>
        <dsp:cNvPr id="0" name=""/>
        <dsp:cNvSpPr/>
      </dsp:nvSpPr>
      <dsp:spPr>
        <a:xfrm>
          <a:off x="0" y="1350746"/>
          <a:ext cx="6589260" cy="119925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Open to drain volume </a:t>
          </a:r>
        </a:p>
      </dsp:txBody>
      <dsp:txXfrm>
        <a:off x="58543" y="1409289"/>
        <a:ext cx="6472174" cy="1082164"/>
      </dsp:txXfrm>
    </dsp:sp>
    <dsp:sp modelId="{9FC4F6C3-12AC-4E42-B652-B7DDB1DBBAE3}">
      <dsp:nvSpPr>
        <dsp:cNvPr id="0" name=""/>
        <dsp:cNvSpPr/>
      </dsp:nvSpPr>
      <dsp:spPr>
        <a:xfrm>
          <a:off x="0" y="2693996"/>
          <a:ext cx="6589260" cy="119925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How to level</a:t>
          </a:r>
        </a:p>
      </dsp:txBody>
      <dsp:txXfrm>
        <a:off x="58543" y="2752539"/>
        <a:ext cx="6472174" cy="1082164"/>
      </dsp:txXfrm>
    </dsp:sp>
    <dsp:sp modelId="{26434B23-61E0-4DBC-B5D8-D0BB81E4F980}">
      <dsp:nvSpPr>
        <dsp:cNvPr id="0" name=""/>
        <dsp:cNvSpPr/>
      </dsp:nvSpPr>
      <dsp:spPr>
        <a:xfrm>
          <a:off x="0" y="4037246"/>
          <a:ext cx="6589260" cy="119925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Order for LD</a:t>
          </a:r>
        </a:p>
      </dsp:txBody>
      <dsp:txXfrm>
        <a:off x="58543" y="4095789"/>
        <a:ext cx="6472174" cy="10821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0175F-3C44-4D75-AB1D-3516B15EF1B9}">
      <dsp:nvSpPr>
        <dsp:cNvPr id="0" name=""/>
        <dsp:cNvSpPr/>
      </dsp:nvSpPr>
      <dsp:spPr>
        <a:xfrm>
          <a:off x="0" y="590865"/>
          <a:ext cx="2078516" cy="12471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Always HOB 30 degrees unless indicated</a:t>
          </a:r>
        </a:p>
      </dsp:txBody>
      <dsp:txXfrm>
        <a:off x="0" y="590865"/>
        <a:ext cx="2078516" cy="1247109"/>
      </dsp:txXfrm>
    </dsp:sp>
    <dsp:sp modelId="{0C66B6B9-BD87-4797-9868-51E54CD17324}">
      <dsp:nvSpPr>
        <dsp:cNvPr id="0" name=""/>
        <dsp:cNvSpPr/>
      </dsp:nvSpPr>
      <dsp:spPr>
        <a:xfrm>
          <a:off x="2286368" y="590865"/>
          <a:ext cx="2078516" cy="1247109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Sedation (no benzos/ketamine)</a:t>
          </a:r>
        </a:p>
      </dsp:txBody>
      <dsp:txXfrm>
        <a:off x="2286368" y="590865"/>
        <a:ext cx="2078516" cy="1247109"/>
      </dsp:txXfrm>
    </dsp:sp>
    <dsp:sp modelId="{23AA473E-24CB-4C62-AFEE-5B56D92221B6}">
      <dsp:nvSpPr>
        <dsp:cNvPr id="0" name=""/>
        <dsp:cNvSpPr/>
      </dsp:nvSpPr>
      <dsp:spPr>
        <a:xfrm>
          <a:off x="4572736" y="590865"/>
          <a:ext cx="2078516" cy="1247109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Paralysis </a:t>
          </a:r>
        </a:p>
      </dsp:txBody>
      <dsp:txXfrm>
        <a:off x="4572736" y="590865"/>
        <a:ext cx="2078516" cy="1247109"/>
      </dsp:txXfrm>
    </dsp:sp>
    <dsp:sp modelId="{8B676724-878D-4E58-A444-46BC7297E208}">
      <dsp:nvSpPr>
        <dsp:cNvPr id="0" name=""/>
        <dsp:cNvSpPr/>
      </dsp:nvSpPr>
      <dsp:spPr>
        <a:xfrm>
          <a:off x="0" y="2045827"/>
          <a:ext cx="2078516" cy="1247109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Barbs? </a:t>
          </a:r>
        </a:p>
      </dsp:txBody>
      <dsp:txXfrm>
        <a:off x="0" y="2045827"/>
        <a:ext cx="2078516" cy="1247109"/>
      </dsp:txXfrm>
    </dsp:sp>
    <dsp:sp modelId="{88A71CB6-C8B1-4101-ADE3-DC82A2564AE1}">
      <dsp:nvSpPr>
        <dsp:cNvPr id="0" name=""/>
        <dsp:cNvSpPr/>
      </dsp:nvSpPr>
      <dsp:spPr>
        <a:xfrm>
          <a:off x="2286368" y="2045827"/>
          <a:ext cx="2078516" cy="1247109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CO2 management</a:t>
          </a:r>
        </a:p>
      </dsp:txBody>
      <dsp:txXfrm>
        <a:off x="2286368" y="2045827"/>
        <a:ext cx="2078516" cy="1247109"/>
      </dsp:txXfrm>
    </dsp:sp>
    <dsp:sp modelId="{63DB9133-6A1F-4759-8816-9F675D7E9FAC}">
      <dsp:nvSpPr>
        <dsp:cNvPr id="0" name=""/>
        <dsp:cNvSpPr/>
      </dsp:nvSpPr>
      <dsp:spPr>
        <a:xfrm>
          <a:off x="4572736" y="2045827"/>
          <a:ext cx="2078516" cy="1247109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Temperature management</a:t>
          </a:r>
        </a:p>
      </dsp:txBody>
      <dsp:txXfrm>
        <a:off x="4572736" y="2045827"/>
        <a:ext cx="2078516" cy="1247109"/>
      </dsp:txXfrm>
    </dsp:sp>
    <dsp:sp modelId="{45B1E510-7F71-43A4-B93F-AA8FABBA911E}">
      <dsp:nvSpPr>
        <dsp:cNvPr id="0" name=""/>
        <dsp:cNvSpPr/>
      </dsp:nvSpPr>
      <dsp:spPr>
        <a:xfrm>
          <a:off x="1143184" y="3500788"/>
          <a:ext cx="2078516" cy="1247109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Sodium management</a:t>
          </a:r>
        </a:p>
      </dsp:txBody>
      <dsp:txXfrm>
        <a:off x="1143184" y="3500788"/>
        <a:ext cx="2078516" cy="1247109"/>
      </dsp:txXfrm>
    </dsp:sp>
    <dsp:sp modelId="{781DB3B8-FDD0-4F7B-AA41-0671FD9269DB}">
      <dsp:nvSpPr>
        <dsp:cNvPr id="0" name=""/>
        <dsp:cNvSpPr/>
      </dsp:nvSpPr>
      <dsp:spPr>
        <a:xfrm>
          <a:off x="3429552" y="3500788"/>
          <a:ext cx="2078516" cy="124710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Mannitol (typically prior to PICU)</a:t>
          </a:r>
        </a:p>
      </dsp:txBody>
      <dsp:txXfrm>
        <a:off x="3429552" y="3500788"/>
        <a:ext cx="2078516" cy="12471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E2698-7427-4458-9F66-967F0C2FE7E8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FFE5E-CF8D-4CFC-889A-D26E175F8B16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 the EVD clamped?</a:t>
          </a:r>
        </a:p>
      </dsp:txBody>
      <dsp:txXfrm>
        <a:off x="0" y="675"/>
        <a:ext cx="6900512" cy="790684"/>
      </dsp:txXfrm>
    </dsp:sp>
    <dsp:sp modelId="{9F8CBE6A-76A4-4D97-AA51-6940CDCFA2E2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B7122-1A09-4F18-9D84-B322BCF628D1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 the EVD zeroed?</a:t>
          </a:r>
        </a:p>
      </dsp:txBody>
      <dsp:txXfrm>
        <a:off x="0" y="791359"/>
        <a:ext cx="6900512" cy="790684"/>
      </dsp:txXfrm>
    </dsp:sp>
    <dsp:sp modelId="{33CA217E-7682-403E-BEDE-EF2A19DA5736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94C63-CD56-41A2-AAE3-85BF94024663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 there a dead-end on transducer?</a:t>
          </a:r>
        </a:p>
      </dsp:txBody>
      <dsp:txXfrm>
        <a:off x="0" y="1582044"/>
        <a:ext cx="6900512" cy="790684"/>
      </dsp:txXfrm>
    </dsp:sp>
    <dsp:sp modelId="{05E8B44D-8E24-4185-8B8A-BA285920B41B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9BC42-E658-4C0F-AA71-C9EA211C6546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 there a visual obstruction?</a:t>
          </a:r>
        </a:p>
      </dsp:txBody>
      <dsp:txXfrm>
        <a:off x="0" y="2372728"/>
        <a:ext cx="6900512" cy="790684"/>
      </dsp:txXfrm>
    </dsp:sp>
    <dsp:sp modelId="{817E883E-6620-438C-B5A9-08194A1F442D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137E5-7D7F-44BD-8514-05551E332977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Is there tidaling?</a:t>
          </a:r>
        </a:p>
      </dsp:txBody>
      <dsp:txXfrm>
        <a:off x="0" y="3163412"/>
        <a:ext cx="6900512" cy="790684"/>
      </dsp:txXfrm>
    </dsp:sp>
    <dsp:sp modelId="{5A3746A3-98A9-4024-BA4E-F9E213F3A2D8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69E5F-F950-4302-A9E7-3AE542C7DC6F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happens when there is no drainage?  What is the ICP? </a:t>
          </a:r>
        </a:p>
      </dsp:txBody>
      <dsp:txXfrm>
        <a:off x="0" y="3954096"/>
        <a:ext cx="6900512" cy="790684"/>
      </dsp:txXfrm>
    </dsp:sp>
    <dsp:sp modelId="{43E05BD7-F7D9-4C7B-9412-0A0AD170EC77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8A128-EA64-49A5-BDB5-436AA30A3637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Flushing the system?</a:t>
          </a:r>
        </a:p>
      </dsp:txBody>
      <dsp:txXfrm>
        <a:off x="0" y="4744781"/>
        <a:ext cx="6900512" cy="7906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A43BA-E398-4971-B3D3-8F631F3DFA12}">
      <dsp:nvSpPr>
        <dsp:cNvPr id="0" name=""/>
        <dsp:cNvSpPr/>
      </dsp:nvSpPr>
      <dsp:spPr>
        <a:xfrm>
          <a:off x="0" y="76373"/>
          <a:ext cx="626364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the trouble shooting is unsuccessful and EVD is not functional</a:t>
          </a:r>
        </a:p>
      </dsp:txBody>
      <dsp:txXfrm>
        <a:off x="48547" y="124920"/>
        <a:ext cx="6166546" cy="897406"/>
      </dsp:txXfrm>
    </dsp:sp>
    <dsp:sp modelId="{4DA78DF5-004D-458B-9EFC-1095FC14B949}">
      <dsp:nvSpPr>
        <dsp:cNvPr id="0" name=""/>
        <dsp:cNvSpPr/>
      </dsp:nvSpPr>
      <dsp:spPr>
        <a:xfrm>
          <a:off x="0" y="1142874"/>
          <a:ext cx="6263640" cy="9945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ICP remains high after medical management</a:t>
          </a:r>
        </a:p>
      </dsp:txBody>
      <dsp:txXfrm>
        <a:off x="48547" y="1191421"/>
        <a:ext cx="6166546" cy="897406"/>
      </dsp:txXfrm>
    </dsp:sp>
    <dsp:sp modelId="{D1C9D009-AF9F-41DC-A1C2-1D6257F4315A}">
      <dsp:nvSpPr>
        <dsp:cNvPr id="0" name=""/>
        <dsp:cNvSpPr/>
      </dsp:nvSpPr>
      <dsp:spPr>
        <a:xfrm>
          <a:off x="0" y="2209374"/>
          <a:ext cx="6263640" cy="9945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EVD is clamped and there is ICP spikes</a:t>
          </a:r>
        </a:p>
      </dsp:txBody>
      <dsp:txXfrm>
        <a:off x="48547" y="2257921"/>
        <a:ext cx="6166546" cy="897406"/>
      </dsp:txXfrm>
    </dsp:sp>
    <dsp:sp modelId="{6D008205-9A5D-4B93-8EED-BF7F2AD184FF}">
      <dsp:nvSpPr>
        <dsp:cNvPr id="0" name=""/>
        <dsp:cNvSpPr/>
      </dsp:nvSpPr>
      <dsp:spPr>
        <a:xfrm>
          <a:off x="0" y="3275874"/>
          <a:ext cx="6263640" cy="9945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there is leaking at the site </a:t>
          </a:r>
        </a:p>
      </dsp:txBody>
      <dsp:txXfrm>
        <a:off x="48547" y="3324421"/>
        <a:ext cx="6166546" cy="897406"/>
      </dsp:txXfrm>
    </dsp:sp>
    <dsp:sp modelId="{C16A43ED-3210-4B54-8D4C-C5D540C06AE2}">
      <dsp:nvSpPr>
        <dsp:cNvPr id="0" name=""/>
        <dsp:cNvSpPr/>
      </dsp:nvSpPr>
      <dsp:spPr>
        <a:xfrm>
          <a:off x="0" y="4342374"/>
          <a:ext cx="6263640" cy="9945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the site looks infected or drainage</a:t>
          </a:r>
        </a:p>
      </dsp:txBody>
      <dsp:txXfrm>
        <a:off x="48547" y="4390921"/>
        <a:ext cx="6166546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FDA7F-239D-421B-B09E-7B5BF1EE012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2D55-1921-4D25-8091-BDD23DFD3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2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respectful to the surgeons and ask preferences.  Limit amount of people and infection risk.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2D55-1921-4D25-8091-BDD23DFD33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2D55-1921-4D25-8091-BDD23DFD33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1EFF-848A-4E24-AF51-B81D43A5C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2A12E-80F7-49DC-A22F-E0D229224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FE162-1B90-4E1B-B5B9-266BD509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75C7-6C7A-4317-98FB-7553537E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C2911-130E-4682-9CE6-2474881D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0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B47-2DA6-4690-A34C-03DE0C30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6C40A-7955-4B95-AE7F-13E1E06F4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30077-E424-43EF-B47D-B7334ABE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4AF2F-689B-4020-8C14-C182F986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26D1C-7252-490B-8E29-A9705709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EF957-962F-4C8D-BD90-C7A40E9F2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7D19E-B0B7-4893-9B5C-2F81A5A6A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2AA78-EACD-4762-AEC9-1A74811F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76E12-F4EB-418F-BDAA-1306F125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BD2E2-E079-493B-B2B1-0C24D27C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2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49E5-F9E6-4643-A750-288A5571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A7D9-01AB-4BBB-AAB4-7F419B40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AFE01-A010-4401-B8A9-0C99E146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B0D6-D70F-49AD-8DF3-86EECA9E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29B64-6F3C-4DB2-968D-6790FC15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0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F692-63D3-4A71-A472-346B7927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9E513-63EB-44DE-860A-0D06F886F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B9DF4-51D4-4B86-ADE2-2370271A9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149AD-160F-4E0E-8340-F97D5F52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1E1A3-3971-4851-8CB3-DFF87070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6269-53EE-47F5-8AA0-9CFB1B23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D6692-3C85-489F-A06A-A20A7A51F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94FCF-5A03-4BAB-9DD5-1E7690625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AEB00-FC13-402A-BB82-FEFA19BB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B0FCC-4AF3-4610-9724-54B2A1DE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9E14F-076E-4F4A-8EF1-A76CABE2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8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C388-1AF6-4749-82FF-C074235E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B69A-6AD7-4B71-8C95-320BE6CA5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048E5-29A1-435B-809B-661E59A75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B4AA9-AFA4-41EA-8C59-B62B63104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A4FAB-E751-48E4-AA97-61EE8158F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A9F52-A06D-44AD-BCFD-740ED2BB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4F756-2744-4E45-9D26-571DB43E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16E9C-F401-4880-9E8C-00099258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DA085-ED7A-4561-8687-4E042311A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E3729-BF23-459B-A22E-782167FE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725A9-CC24-43A8-9D63-8968161C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C0982-5E1C-4129-90AA-3696CA1E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D36233-3338-4223-9A59-0BD7D639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ACD50-7C19-4C55-B096-2B5BB494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6B491-3962-42D9-BA36-8060FA46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9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7537-5C13-4FE4-A876-9BF6FD7C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E7303-797B-4191-B4D7-4AC287EF0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877D3-838A-49E7-92BE-5ACB51C08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486EF-B26E-48F5-8FF3-612989CF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77DD4-37A7-436F-9608-5AF0E8CC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43AB4-7638-439A-B7F5-38B132C1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2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5F0EB-6767-468D-A8F2-61D0C8D20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055F4E-540E-4CDE-8AF9-8A7131D4C9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50B01-4DAE-42D9-B9BE-4342D708C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CE5A-92A0-4FED-8E1F-073B250B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EFF5A-7A7C-43D9-B389-7478B053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2FC3-03A0-417D-8FC2-5B6A00B1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0D916-9E58-4D9B-9CF7-4F7378D2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38955-A35B-4941-A083-E63278C9F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601F-8E4E-4B98-A087-153F0D266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3609-D497-487D-B182-A7695A6EE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FDD0-4C1E-4E21-80FF-7B6C5653A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8F1C3-23C2-4C5A-BCFC-3BEF3BAE0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03AD2-B518-4816-B375-33298AF69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hyperlink" Target="http://tex.stackexchange.com/questions/119277/non-bitmapped-thumb-up-symbol-for-flagging-good-practice-tip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DB17D-6B7E-4BD0-AE81-186852B9F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07" y="640081"/>
            <a:ext cx="3377183" cy="368197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Neuro Devices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7898C-7B0C-4431-A114-232EFC165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07" y="4460487"/>
            <a:ext cx="3377184" cy="1757433"/>
          </a:xfrm>
          <a:noFill/>
        </p:spPr>
        <p:txBody>
          <a:bodyPr>
            <a:normAutofit/>
          </a:bodyPr>
          <a:lstStyle/>
          <a:p>
            <a:pPr algn="l"/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19552-28EA-4687-B934-2DF90433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05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3FF2-2A33-4CBB-9D5B-08AF7248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Placing the Codman in the </a:t>
            </a:r>
            <a:r>
              <a:rPr lang="en-US" dirty="0" err="1"/>
              <a:t>Licox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7A6013-941B-40EB-AE26-77FC9F442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221" y="1407695"/>
            <a:ext cx="8975558" cy="5450305"/>
          </a:xfrm>
        </p:spPr>
      </p:pic>
    </p:spTree>
    <p:extLst>
      <p:ext uri="{BB962C8B-B14F-4D97-AF65-F5344CB8AC3E}">
        <p14:creationId xmlns:p14="http://schemas.microsoft.com/office/powerpoint/2010/main" val="104593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9B27B7-CB58-4627-B369-1D6093DC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Neurosurgery Considerations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64CB8D-E24E-4804-8DDC-15B0BE668C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74098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697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1D341-0191-47F5-8E96-AF658136C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Nursing Considerations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D0FE72-B2E0-409C-AB9E-3470DE796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6527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067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A115F-90BE-42DD-A72B-2791AD55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Documentation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802C05-3C38-461F-B53B-F1AA35255F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7154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759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227F9518-1584-49AC-A5AC-098436044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1195388"/>
            <a:ext cx="3689350" cy="44640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3CC79-F952-4C52-AB28-C3E717BE1F2B}"/>
              </a:ext>
            </a:extLst>
          </p:cNvPr>
          <p:cNvSpPr txBox="1"/>
          <p:nvPr/>
        </p:nvSpPr>
        <p:spPr>
          <a:xfrm>
            <a:off x="4333875" y="4765675"/>
            <a:ext cx="3689350" cy="8937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 sz="130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en-US" sz="130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ICU detailed for site and care 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274197E1-205F-4821-8754-2F0A00F9E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88" y="1195388"/>
            <a:ext cx="2611438" cy="4464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FC9D44-DAD5-4A95-9436-F66732B5AB2B}"/>
              </a:ext>
            </a:extLst>
          </p:cNvPr>
          <p:cNvSpPr txBox="1"/>
          <p:nvPr/>
        </p:nvSpPr>
        <p:spPr>
          <a:xfrm>
            <a:off x="8078788" y="4765675"/>
            <a:ext cx="2611438" cy="8937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ICU frequent for ICP, Highest ICP, CPP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985C-C593-4A01-822E-6E6F9571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14" y="2074363"/>
            <a:ext cx="2752354" cy="2709275"/>
          </a:xfrm>
          <a:prstGeom prst="rect">
            <a:avLst/>
          </a:prstGeom>
          <a:solidFill>
            <a:srgbClr val="58362B"/>
          </a:solidFill>
          <a:ln>
            <a:solidFill>
              <a:srgbClr val="58362B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EVD/Codman Documentation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1079C8-0F2B-4F70-AFBF-A1CD6AB0A41F}"/>
              </a:ext>
            </a:extLst>
          </p:cNvPr>
          <p:cNvCxnSpPr/>
          <p:nvPr/>
        </p:nvCxnSpPr>
        <p:spPr>
          <a:xfrm flipH="1" flipV="1">
            <a:off x="9544050" y="4057650"/>
            <a:ext cx="1357313" cy="1471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40419D-797D-4C5D-9C8E-D5727C341219}"/>
              </a:ext>
            </a:extLst>
          </p:cNvPr>
          <p:cNvCxnSpPr/>
          <p:nvPr/>
        </p:nvCxnSpPr>
        <p:spPr>
          <a:xfrm flipV="1">
            <a:off x="3704268" y="3533422"/>
            <a:ext cx="1285421" cy="1679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79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6E8D6-A424-44D7-926E-C1C942C0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EVD Set-Up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6B385B-BD12-427F-9CD9-2B7B585ED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99263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16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7BCFE-5FC4-4AF0-A783-AAD87E2F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Codman Set-up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D6D62-0C22-413F-9423-3AB0333C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2200" dirty="0"/>
              <a:t>Must zero to patient monitor When zero to bedside monitor will ask hit 20/100. Then zero transducer prior to insertion.  This is zeroed in sterile water just prior to insertion. </a:t>
            </a:r>
          </a:p>
          <a:p>
            <a:r>
              <a:rPr lang="en-US" sz="2200" dirty="0"/>
              <a:t>Zero Codman every 4 hours and PRN </a:t>
            </a:r>
          </a:p>
          <a:p>
            <a:r>
              <a:rPr lang="en-US" sz="2200" dirty="0"/>
              <a:t>When have a continuous ICP monitoring (Codman)  have RT add ETCO2 monitoring to the bedside monitor.  If needed and pt. intubated can remove RR to monitor.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2E38232-9436-46CF-BAC1-323A836D2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42" y="640080"/>
            <a:ext cx="4183380" cy="55778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D9C5A2-6A44-4913-825A-6E3F817B6AF8}"/>
              </a:ext>
            </a:extLst>
          </p:cNvPr>
          <p:cNvCxnSpPr/>
          <p:nvPr/>
        </p:nvCxnSpPr>
        <p:spPr>
          <a:xfrm flipV="1">
            <a:off x="6352674" y="3741821"/>
            <a:ext cx="1191126" cy="673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1E7A4B-3AEB-4998-9848-B3F1C4AAED50}"/>
              </a:ext>
            </a:extLst>
          </p:cNvPr>
          <p:cNvCxnSpPr/>
          <p:nvPr/>
        </p:nvCxnSpPr>
        <p:spPr>
          <a:xfrm flipV="1">
            <a:off x="6497053" y="4271211"/>
            <a:ext cx="1167063" cy="456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58B72F-2802-4FBD-AF46-4D67B96793C0}"/>
              </a:ext>
            </a:extLst>
          </p:cNvPr>
          <p:cNvCxnSpPr/>
          <p:nvPr/>
        </p:nvCxnSpPr>
        <p:spPr>
          <a:xfrm flipV="1">
            <a:off x="6569242" y="4523874"/>
            <a:ext cx="1118937" cy="62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991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1C3E-8FC2-4CEA-81F2-66722787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chemeClr val="accent5"/>
                </a:solidFill>
              </a:rPr>
              <a:t>Licox Documentation and Set Up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AB098C-CF66-4256-A6A4-2F91269066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72390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9700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3836-1591-4480-A038-18C2E462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Set-Up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68C334-D772-4436-8692-049B191B5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9529"/>
            <a:ext cx="3962400" cy="4515017"/>
          </a:xfr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A260BC24-E0A0-4EA6-B3B0-B66E4C6E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46" y="1690688"/>
            <a:ext cx="3335755" cy="439729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C1D603-4558-4E14-A78C-56BB179F6497}"/>
              </a:ext>
            </a:extLst>
          </p:cNvPr>
          <p:cNvCxnSpPr/>
          <p:nvPr/>
        </p:nvCxnSpPr>
        <p:spPr>
          <a:xfrm>
            <a:off x="7591926" y="3886200"/>
            <a:ext cx="2129590" cy="1275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025E43-EB14-4FBA-B5BD-F33454B4EC0A}"/>
              </a:ext>
            </a:extLst>
          </p:cNvPr>
          <p:cNvCxnSpPr/>
          <p:nvPr/>
        </p:nvCxnSpPr>
        <p:spPr>
          <a:xfrm flipH="1">
            <a:off x="5426242" y="4451684"/>
            <a:ext cx="1347537" cy="185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D3BFF7-8EB2-496C-8D0E-94FFF3FF223C}"/>
              </a:ext>
            </a:extLst>
          </p:cNvPr>
          <p:cNvSpPr txBox="1"/>
          <p:nvPr/>
        </p:nvSpPr>
        <p:spPr>
          <a:xfrm>
            <a:off x="4800600" y="6485021"/>
            <a:ext cx="3501189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Licox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F2E06-6ACA-4274-8318-B9992F1E87FE}"/>
              </a:ext>
            </a:extLst>
          </p:cNvPr>
          <p:cNvSpPr txBox="1"/>
          <p:nvPr/>
        </p:nvSpPr>
        <p:spPr>
          <a:xfrm>
            <a:off x="9817768" y="5366084"/>
            <a:ext cx="132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ETCO2</a:t>
            </a:r>
          </a:p>
        </p:txBody>
      </p:sp>
    </p:spTree>
    <p:extLst>
      <p:ext uri="{BB962C8B-B14F-4D97-AF65-F5344CB8AC3E}">
        <p14:creationId xmlns:p14="http://schemas.microsoft.com/office/powerpoint/2010/main" val="697830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AE2AA-D469-4FD3-A5A6-26FC03E1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US" sz="4100"/>
              <a:t>LD documentation and Care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9FC03D-AC11-40FB-83F5-4635954A5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118503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788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75DE5-1A83-4EF2-A23F-E30767CA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EVD vs Codman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6C2353-6D1C-46B6-BDE4-231C12F9D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243391"/>
            <a:ext cx="7188199" cy="436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57F18-1DC7-46A7-8CBA-EE7D7714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CSF Cultures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4E14F6-B2A8-4069-B8A9-8BCE452A9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Done Daily when ordered</a:t>
            </a:r>
          </a:p>
          <a:p>
            <a:r>
              <a:rPr lang="en-US" sz="2200" dirty="0"/>
              <a:t>Change CSF bag when ¾ full or if infectious changed daily</a:t>
            </a:r>
          </a:p>
          <a:p>
            <a:r>
              <a:rPr lang="en-US" sz="2200" dirty="0"/>
              <a:t>Done sterile </a:t>
            </a:r>
          </a:p>
          <a:p>
            <a:endParaRPr lang="en-US" sz="2200" dirty="0"/>
          </a:p>
          <a:p>
            <a:r>
              <a:rPr lang="en-US" sz="2200" dirty="0"/>
              <a:t>Must document </a:t>
            </a:r>
          </a:p>
          <a:p>
            <a:r>
              <a:rPr lang="en-US" sz="2200" dirty="0"/>
              <a:t>Minimum 2 cc </a:t>
            </a:r>
          </a:p>
          <a:p>
            <a:pPr lvl="1"/>
            <a:r>
              <a:rPr lang="en-US" sz="2200" dirty="0"/>
              <a:t>1 in CSF tube for lab (protein, cell count, glucose)</a:t>
            </a:r>
          </a:p>
          <a:p>
            <a:pPr lvl="1"/>
            <a:r>
              <a:rPr lang="en-US" sz="2200" dirty="0"/>
              <a:t>1 in CSF tube for culture</a:t>
            </a:r>
          </a:p>
        </p:txBody>
      </p:sp>
    </p:spTree>
    <p:extLst>
      <p:ext uri="{BB962C8B-B14F-4D97-AF65-F5344CB8AC3E}">
        <p14:creationId xmlns:p14="http://schemas.microsoft.com/office/powerpoint/2010/main" val="2628925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A6167-C319-4905-800F-41C32BFB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en-US" dirty="0"/>
              <a:t>Overview ICP management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FF26DB-2100-4B22-A409-E6DA3B44E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584921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56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E4251-7C32-45C5-86BB-E92365449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4" b="1021"/>
          <a:stretch/>
        </p:blipFill>
        <p:spPr>
          <a:xfrm>
            <a:off x="443552" y="535802"/>
            <a:ext cx="2596212" cy="2596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A06E8-47E7-413B-9F22-57267D517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-2"/>
          <a:stretch/>
        </p:blipFill>
        <p:spPr>
          <a:xfrm>
            <a:off x="3334455" y="527206"/>
            <a:ext cx="2613376" cy="2613376"/>
          </a:xfrm>
          <a:prstGeom prst="rect">
            <a:avLst/>
          </a:prstGeom>
        </p:spPr>
      </p:pic>
      <p:pic>
        <p:nvPicPr>
          <p:cNvPr id="13" name="Picture 12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B2BAAD9D-0974-44B3-BD32-41B949192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59" r="-3" b="38688"/>
          <a:stretch/>
        </p:blipFill>
        <p:spPr>
          <a:xfrm>
            <a:off x="5335650" y="1212669"/>
            <a:ext cx="2589181" cy="1368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0733A-A6FA-4CF4-94C2-F2E5F9362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46" r="3" b="9365"/>
          <a:stretch/>
        </p:blipFill>
        <p:spPr>
          <a:xfrm>
            <a:off x="914401" y="4087613"/>
            <a:ext cx="4451684" cy="2157493"/>
          </a:xfrm>
          <a:prstGeom prst="rect">
            <a:avLst/>
          </a:prstGeom>
        </p:spPr>
      </p:pic>
      <p:pic>
        <p:nvPicPr>
          <p:cNvPr id="6" name="Picture 5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6F8F1C16-3960-4C2F-86E1-F4BC4EEC9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84" r="22899" b="1"/>
          <a:stretch/>
        </p:blipFill>
        <p:spPr>
          <a:xfrm>
            <a:off x="8193505" y="1082857"/>
            <a:ext cx="3139002" cy="1628499"/>
          </a:xfrm>
          <a:prstGeom prst="rect">
            <a:avLst/>
          </a:prstGeom>
        </p:spPr>
      </p:pic>
      <p:sp>
        <p:nvSpPr>
          <p:cNvPr id="38" name="Rectangle 3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B2B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78D70-5DB7-4493-B0CC-C78A7EC5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Nursing Tips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00470-27ED-45E3-ADB3-7A6FF7664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Mannitol- calculate dosing</a:t>
            </a:r>
          </a:p>
          <a:p>
            <a:r>
              <a:rPr lang="en-US" sz="1100">
                <a:solidFill>
                  <a:srgbClr val="FFFFFF"/>
                </a:solidFill>
              </a:rPr>
              <a:t>Filter </a:t>
            </a:r>
          </a:p>
          <a:p>
            <a:r>
              <a:rPr lang="en-US" sz="1100">
                <a:solidFill>
                  <a:srgbClr val="FFFFFF"/>
                </a:solidFill>
              </a:rPr>
              <a:t>3%-Accudose 4</a:t>
            </a:r>
          </a:p>
          <a:p>
            <a:r>
              <a:rPr lang="en-US" sz="1100">
                <a:solidFill>
                  <a:srgbClr val="FFFFFF"/>
                </a:solidFill>
              </a:rPr>
              <a:t>EVD during transport </a:t>
            </a:r>
          </a:p>
          <a:p>
            <a:r>
              <a:rPr lang="en-US" sz="1100">
                <a:solidFill>
                  <a:srgbClr val="FFFFFF"/>
                </a:solidFill>
              </a:rPr>
              <a:t>Transducer is MRI safe</a:t>
            </a:r>
          </a:p>
          <a:p>
            <a:r>
              <a:rPr lang="en-US" sz="1100">
                <a:solidFill>
                  <a:srgbClr val="FFFFFF"/>
                </a:solidFill>
              </a:rPr>
              <a:t>Transducer must have dead-end </a:t>
            </a:r>
          </a:p>
        </p:txBody>
      </p:sp>
    </p:spTree>
    <p:extLst>
      <p:ext uri="{BB962C8B-B14F-4D97-AF65-F5344CB8AC3E}">
        <p14:creationId xmlns:p14="http://schemas.microsoft.com/office/powerpoint/2010/main" val="1971631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16EE3-223D-4A20-AD08-AA29DF76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Trouble Shooting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AE5BC6-F371-46FC-B10D-6C773E85E3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32026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8852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1F5F9-0C0E-4601-BF2A-AD5A9F0B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sz="4000"/>
              <a:t>When to Call Neurosurgery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F116FC-3AA7-4131-B901-1E45B73930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622230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7955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C4F88-5E4B-4D2A-A9C2-C88AFB4D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US"/>
              <a:t>Clamping 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0B602BFE-FDE4-4034-9C2F-C12E0CED19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034355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9853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9FC4-0BFF-406A-82C6-9969C252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Clamping images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17CD5-91C9-4F15-8FD0-86DB6B25F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9005" y="2129590"/>
            <a:ext cx="3263503" cy="39471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1DB15-DAD2-4B0F-BC30-849A02A3D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13" y="2129590"/>
            <a:ext cx="3514755" cy="3947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B8CCA-BF14-46D6-B376-3D6FB90FC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2129590"/>
            <a:ext cx="3514755" cy="3947152"/>
          </a:xfrm>
          <a:prstGeom prst="rect">
            <a:avLst/>
          </a:prstGeom>
        </p:spPr>
      </p:pic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65E3699B-BAE7-4C0C-BA31-C76D0C4E6F54}"/>
              </a:ext>
            </a:extLst>
          </p:cNvPr>
          <p:cNvSpPr/>
          <p:nvPr/>
        </p:nvSpPr>
        <p:spPr>
          <a:xfrm>
            <a:off x="444228" y="4883084"/>
            <a:ext cx="2527635" cy="220178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DC01C0A-6D51-49F2-A566-57F5CA5AC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4493" y="5467057"/>
            <a:ext cx="1219370" cy="1219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8A1D8D-E297-4650-B09F-94C71D8F3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1616" y="5374322"/>
            <a:ext cx="121930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52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782811-0E97-4CEB-9C1C-DE39BE277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12942" y="-723138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F0E71-B919-4F35-ADEB-E52866EE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New Stuff at Presby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66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48EB1-9B31-4E76-A53F-5D76DCDD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Stuff at Presby 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56BC5-0298-47E9-AB65-52A1D0579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77156"/>
            <a:ext cx="7214616" cy="40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4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D366-3DDC-4D7D-B0DF-485F4B82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121644" cy="1676603"/>
          </a:xfrm>
        </p:spPr>
        <p:txBody>
          <a:bodyPr>
            <a:normAutofit/>
          </a:bodyPr>
          <a:lstStyle/>
          <a:p>
            <a:r>
              <a:rPr lang="en-US"/>
              <a:t>Potential Future Care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5295F-FB57-46D1-8F63-F7002F92C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121642" cy="3785419"/>
          </a:xfrm>
        </p:spPr>
        <p:txBody>
          <a:bodyPr>
            <a:normAutofit/>
          </a:bodyPr>
          <a:lstStyle/>
          <a:p>
            <a:r>
              <a:rPr lang="en-US" sz="2000" dirty="0"/>
              <a:t>Standardizing EVD dressing Care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14565-2F5D-44CF-89A5-242D04BCB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750"/>
          <a:stretch/>
        </p:blipFill>
        <p:spPr>
          <a:xfrm>
            <a:off x="6721233" y="640082"/>
            <a:ext cx="483110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5866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799A48-A04D-4CB9-B4EE-B00DB9AA2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" b="79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009FC-B546-4AE9-9DE8-17121BF4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Brain Spaces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77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4D1B8-3485-4769-88A6-32853E15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Landmarks for Placement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55C10A-F324-49F2-848F-8DB7D5E57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0" y="2426818"/>
            <a:ext cx="4947570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1603A9-04AB-451D-90C6-0510EFC51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5073" y="3091401"/>
            <a:ext cx="5455917" cy="26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5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EA6A3-56E3-44D8-9F79-A2C2FC87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EVD Placement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60C3CA-A34F-470A-892F-329083C8B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5862" y="640080"/>
            <a:ext cx="319148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0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6C906-637F-451A-B7AD-F7C4EF9A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EVD Placement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447FC3-2C48-413D-83EE-E9BE89D56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7775" y="640080"/>
            <a:ext cx="4071822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9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61592-6FB2-4098-BA07-82C6262B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Tunneling the EVD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CDCB9-4952-4811-8CAA-AC68C507E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7" b="26346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FB7BCA-B655-4EBF-8E75-A9F59B7CB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591" r="-3" b="4281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88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062E6-BF12-430E-885D-77A70DCD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Codman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0A1DF45-A817-446D-900C-29E4D4C3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71" y="2426818"/>
            <a:ext cx="5455108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3B378E-67A5-45D8-98E1-39E2176D9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504997"/>
            <a:ext cx="5455917" cy="38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AC660-52EB-4101-8E02-4C61ADEB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Licox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9E70461-2306-4AAE-8C9E-C218951F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40" y="2426818"/>
            <a:ext cx="3088370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F5E8C-745F-4F4F-8FCA-AB2A6E53B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610304"/>
            <a:ext cx="5455917" cy="36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9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564</Words>
  <Application>Microsoft Office PowerPoint</Application>
  <PresentationFormat>Widescreen</PresentationFormat>
  <Paragraphs>109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Neuro Devices </vt:lpstr>
      <vt:lpstr>EVD vs Codman </vt:lpstr>
      <vt:lpstr>Brain Spaces </vt:lpstr>
      <vt:lpstr>Landmarks for Placement </vt:lpstr>
      <vt:lpstr>EVD Placement </vt:lpstr>
      <vt:lpstr>EVD Placement </vt:lpstr>
      <vt:lpstr>Tunneling the EVD</vt:lpstr>
      <vt:lpstr>Codman </vt:lpstr>
      <vt:lpstr>Licox </vt:lpstr>
      <vt:lpstr>Placing the Codman in the Licox</vt:lpstr>
      <vt:lpstr>Neurosurgery Considerations </vt:lpstr>
      <vt:lpstr>Nursing Considerations</vt:lpstr>
      <vt:lpstr>Documentation </vt:lpstr>
      <vt:lpstr>EVD/Codman Documentation  </vt:lpstr>
      <vt:lpstr>EVD Set-Up </vt:lpstr>
      <vt:lpstr>Codman Set-up </vt:lpstr>
      <vt:lpstr>Licox Documentation and Set Up  </vt:lpstr>
      <vt:lpstr>Monitor Set-Up </vt:lpstr>
      <vt:lpstr>LD documentation and Care </vt:lpstr>
      <vt:lpstr>CSF Cultures </vt:lpstr>
      <vt:lpstr>Overview ICP management </vt:lpstr>
      <vt:lpstr>Nursing Tips </vt:lpstr>
      <vt:lpstr>Trouble Shooting </vt:lpstr>
      <vt:lpstr>When to Call Neurosurgery </vt:lpstr>
      <vt:lpstr>Clamping </vt:lpstr>
      <vt:lpstr>Clamping images </vt:lpstr>
      <vt:lpstr>New Stuff at Presby </vt:lpstr>
      <vt:lpstr>New Stuff at Presby </vt:lpstr>
      <vt:lpstr>Potential Future Care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 Devices</dc:title>
  <dc:creator>Kostie, Kylie</dc:creator>
  <cp:lastModifiedBy>Larson, Vanessa</cp:lastModifiedBy>
  <cp:revision>10</cp:revision>
  <dcterms:created xsi:type="dcterms:W3CDTF">2021-04-06T14:37:51Z</dcterms:created>
  <dcterms:modified xsi:type="dcterms:W3CDTF">2023-08-11T17:31:47Z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4b1be8-281e-475d-98b0-21c3457e5a46_Enabled">
    <vt:lpwstr>true</vt:lpwstr>
  </property>
  <property fmtid="{D5CDD505-2E9C-101B-9397-08002B2CF9AE}" pid="3" name="MSIP_Label_5e4b1be8-281e-475d-98b0-21c3457e5a46_SetDate">
    <vt:lpwstr>2021-04-06T14:37:51Z</vt:lpwstr>
  </property>
  <property fmtid="{D5CDD505-2E9C-101B-9397-08002B2CF9AE}" pid="4" name="MSIP_Label_5e4b1be8-281e-475d-98b0-21c3457e5a46_Method">
    <vt:lpwstr>Standard</vt:lpwstr>
  </property>
  <property fmtid="{D5CDD505-2E9C-101B-9397-08002B2CF9AE}" pid="5" name="MSIP_Label_5e4b1be8-281e-475d-98b0-21c3457e5a46_Name">
    <vt:lpwstr>Public</vt:lpwstr>
  </property>
  <property fmtid="{D5CDD505-2E9C-101B-9397-08002B2CF9AE}" pid="6" name="MSIP_Label_5e4b1be8-281e-475d-98b0-21c3457e5a46_SiteId">
    <vt:lpwstr>8b3dd73e-4e72-4679-b191-56da1588712b</vt:lpwstr>
  </property>
  <property fmtid="{D5CDD505-2E9C-101B-9397-08002B2CF9AE}" pid="7" name="MSIP_Label_5e4b1be8-281e-475d-98b0-21c3457e5a46_ActionId">
    <vt:lpwstr>450f8f29-49d8-4a96-b499-80b083762ec5</vt:lpwstr>
  </property>
  <property fmtid="{D5CDD505-2E9C-101B-9397-08002B2CF9AE}" pid="8" name="MSIP_Label_5e4b1be8-281e-475d-98b0-21c3457e5a46_ContentBits">
    <vt:lpwstr>0</vt:lpwstr>
  </property>
</Properties>
</file>