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Describe mechanisms of action for both milrinone and beta blockers.</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Discuss the data surrounding concomitant use of beta blockers and milrinone.</a:t>
            </a:r>
          </a:p>
          <a:p>
            <a:pPr marL="342900" marR="0" lvl="0" indent="-342900">
              <a:lnSpc>
                <a:spcPct val="107000"/>
              </a:lnSpc>
              <a:spcBef>
                <a:spcPts val="0"/>
              </a:spcBef>
              <a:spcAft>
                <a:spcPts val="800"/>
              </a:spcAft>
              <a:buFont typeface="+mj-lt"/>
              <a:buAutoNum type="arabicPeriod"/>
            </a:pPr>
            <a:r>
              <a:rPr lang="en-US" sz="1800">
                <a:effectLst/>
                <a:latin typeface="Calibri" panose="020F0502020204030204" pitchFamily="34" charset="0"/>
                <a:ea typeface="Calibri" panose="020F0502020204030204" pitchFamily="34" charset="0"/>
                <a:cs typeface="Arial" panose="020B0604020202020204" pitchFamily="34" charset="0"/>
              </a:rPr>
              <a:t>Recognize whether concomitant use would pose safety risks or offer benefit in various patient populations.</a:t>
            </a: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484</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2023-09-05T16:38:48Z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