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8" r:id="rId2"/>
    <p:sldId id="260" r:id="rId3"/>
    <p:sldId id="261"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69" autoAdjust="0"/>
    <p:restoredTop sz="94660"/>
  </p:normalViewPr>
  <p:slideViewPr>
    <p:cSldViewPr snapToGrid="0">
      <p:cViewPr varScale="1">
        <p:scale>
          <a:sx n="106" d="100"/>
          <a:sy n="106" d="100"/>
        </p:scale>
        <p:origin x="132" y="1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rgbClr val="1B75BC"/>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rgbClr val="D56283"/>
          </a:solidFill>
          <a:ln>
            <a:solidFill>
              <a:srgbClr val="D56283"/>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rgbClr val="1B75BC"/>
                </a:solidFill>
              </a:defRPr>
            </a:lvl1pPr>
          </a:lstStyle>
          <a:p>
            <a:r>
              <a:rPr lang="en-US" dirty="0"/>
              <a:t>Click to edit Master title style</a:t>
            </a:r>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5" name="Footer Placeholder 4"/>
          <p:cNvSpPr>
            <a:spLocks noGrp="1"/>
          </p:cNvSpPr>
          <p:nvPr>
            <p:ph type="ftr" sz="quarter" idx="11"/>
          </p:nvPr>
        </p:nvSpPr>
        <p:spPr/>
        <p:txBody>
          <a:bodyPr/>
          <a:lstStyle>
            <a:lvl1pPr>
              <a:defRPr cap="none" baseline="0"/>
            </a:lvl1pPr>
          </a:lstStyle>
          <a:p>
            <a:r>
              <a:rPr lang="en-US"/>
              <a:t>© 2019 JHF, PRHI, HCF, &amp; WHAMglobal</a:t>
            </a:r>
            <a:endParaRPr lang="en-US" dirty="0"/>
          </a:p>
        </p:txBody>
      </p:sp>
      <p:sp>
        <p:nvSpPr>
          <p:cNvPr id="6" name="Slide Number Placeholder 5"/>
          <p:cNvSpPr>
            <a:spLocks noGrp="1"/>
          </p:cNvSpPr>
          <p:nvPr>
            <p:ph type="sldNum" sz="quarter" idx="12"/>
          </p:nvPr>
        </p:nvSpPr>
        <p:spPr/>
        <p:txBody>
          <a:bodyPr/>
          <a:lstStyle/>
          <a:p>
            <a:fld id="{E7000212-68E8-4E0F-BB6F-A6238CCAF7D0}"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427821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rgbClr val="1B75BC"/>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rgbClr val="D56283"/>
          </a:solidFill>
          <a:ln>
            <a:solidFill>
              <a:srgbClr val="D56283"/>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lvl1pPr>
              <a:defRPr cap="none" baseline="0"/>
            </a:lvl1pPr>
          </a:lstStyle>
          <a:p>
            <a:r>
              <a:rPr lang="en-US"/>
              <a:t>© 2019 JHF, PRHI, HCF, &amp; WHAMglobal</a:t>
            </a:r>
          </a:p>
        </p:txBody>
      </p:sp>
      <p:sp>
        <p:nvSpPr>
          <p:cNvPr id="7" name="Slide Number Placeholder 6"/>
          <p:cNvSpPr>
            <a:spLocks noGrp="1"/>
          </p:cNvSpPr>
          <p:nvPr>
            <p:ph type="sldNum" sz="quarter" idx="12"/>
          </p:nvPr>
        </p:nvSpPr>
        <p:spPr/>
        <p:txBody>
          <a:bodyPr/>
          <a:lstStyle/>
          <a:p>
            <a:fld id="{E7000212-68E8-4E0F-BB6F-A6238CCAF7D0}" type="slidenum">
              <a:rPr lang="en-US" smtClean="0"/>
              <a:t>‹#›</a:t>
            </a:fld>
            <a:endParaRPr lang="en-US"/>
          </a:p>
        </p:txBody>
      </p:sp>
    </p:spTree>
    <p:extLst>
      <p:ext uri="{BB962C8B-B14F-4D97-AF65-F5344CB8AC3E}">
        <p14:creationId xmlns:p14="http://schemas.microsoft.com/office/powerpoint/2010/main" val="10157975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lvl1pPr>
              <a:defRPr cap="none" baseline="0"/>
            </a:lvl1pPr>
          </a:lstStyle>
          <a:p>
            <a:r>
              <a:rPr lang="en-US"/>
              <a:t>© 2019 JHF, PRHI, HCF, &amp; WHAMglobal</a:t>
            </a:r>
          </a:p>
        </p:txBody>
      </p:sp>
      <p:sp>
        <p:nvSpPr>
          <p:cNvPr id="6" name="Slide Number Placeholder 5"/>
          <p:cNvSpPr>
            <a:spLocks noGrp="1"/>
          </p:cNvSpPr>
          <p:nvPr>
            <p:ph type="sldNum" sz="quarter" idx="12"/>
          </p:nvPr>
        </p:nvSpPr>
        <p:spPr/>
        <p:txBody>
          <a:bodyPr/>
          <a:lstStyle/>
          <a:p>
            <a:fld id="{E7000212-68E8-4E0F-BB6F-A6238CCAF7D0}" type="slidenum">
              <a:rPr lang="en-US" smtClean="0"/>
              <a:t>‹#›</a:t>
            </a:fld>
            <a:endParaRPr lang="en-US"/>
          </a:p>
        </p:txBody>
      </p:sp>
    </p:spTree>
    <p:extLst>
      <p:ext uri="{BB962C8B-B14F-4D97-AF65-F5344CB8AC3E}">
        <p14:creationId xmlns:p14="http://schemas.microsoft.com/office/powerpoint/2010/main" val="399009718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99247085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Graph and Text">
    <p:spTree>
      <p:nvGrpSpPr>
        <p:cNvPr id="1" name=""/>
        <p:cNvGrpSpPr/>
        <p:nvPr/>
      </p:nvGrpSpPr>
      <p:grpSpPr>
        <a:xfrm>
          <a:off x="0" y="0"/>
          <a:ext cx="0" cy="0"/>
          <a:chOff x="0" y="0"/>
          <a:chExt cx="0" cy="0"/>
        </a:xfrm>
      </p:grpSpPr>
      <p:sp>
        <p:nvSpPr>
          <p:cNvPr id="6" name="Title 1"/>
          <p:cNvSpPr>
            <a:spLocks noGrp="1"/>
          </p:cNvSpPr>
          <p:nvPr>
            <p:ph type="title" hasCustomPrompt="1"/>
          </p:nvPr>
        </p:nvSpPr>
        <p:spPr>
          <a:xfrm>
            <a:off x="203200" y="152400"/>
            <a:ext cx="11684000" cy="685800"/>
          </a:xfrm>
          <a:prstGeom prst="rect">
            <a:avLst/>
          </a:prstGeom>
        </p:spPr>
        <p:txBody>
          <a:bodyPr>
            <a:normAutofit/>
          </a:bodyPr>
          <a:lstStyle>
            <a:lvl1pPr algn="l">
              <a:defRPr b="0">
                <a:solidFill>
                  <a:srgbClr val="006CA3"/>
                </a:solidFill>
                <a:latin typeface="Arial" panose="020B0604020202020204" pitchFamily="34" charset="0"/>
                <a:cs typeface="Arial" panose="020B0604020202020204" pitchFamily="34" charset="0"/>
              </a:defRPr>
            </a:lvl1pPr>
          </a:lstStyle>
          <a:p>
            <a:r>
              <a:rPr lang="en-US" dirty="0"/>
              <a:t>Title</a:t>
            </a:r>
          </a:p>
        </p:txBody>
      </p:sp>
      <p:sp>
        <p:nvSpPr>
          <p:cNvPr id="5" name="Content Placeholder 2"/>
          <p:cNvSpPr>
            <a:spLocks noGrp="1"/>
          </p:cNvSpPr>
          <p:nvPr>
            <p:ph idx="1" hasCustomPrompt="1"/>
          </p:nvPr>
        </p:nvSpPr>
        <p:spPr>
          <a:xfrm>
            <a:off x="203200" y="1219201"/>
            <a:ext cx="11684000" cy="4038600"/>
          </a:xfrm>
          <a:prstGeom prst="rect">
            <a:avLst/>
          </a:prstGeom>
        </p:spPr>
        <p:txBody>
          <a:bodyPr/>
          <a:lstStyle>
            <a:lvl1pPr marL="0" indent="0">
              <a:buClr>
                <a:srgbClr val="508CA4"/>
              </a:buClr>
              <a:buSzPct val="80000"/>
              <a:buFont typeface="Wingdings" panose="05000000000000000000" pitchFamily="2" charset="2"/>
              <a:buNone/>
              <a:defRPr sz="2400" baseline="0">
                <a:solidFill>
                  <a:srgbClr val="373737"/>
                </a:solidFill>
                <a:latin typeface="Arial" panose="020B0604020202020204" pitchFamily="34" charset="0"/>
                <a:cs typeface="Arial" panose="020B0604020202020204" pitchFamily="34" charset="0"/>
              </a:defRPr>
            </a:lvl1pPr>
            <a:lvl2pPr marL="742950" indent="-285750">
              <a:buClr>
                <a:srgbClr val="508CA4"/>
              </a:buClr>
              <a:buSzPct val="100000"/>
              <a:buFont typeface="Wingdings" panose="05000000000000000000" pitchFamily="2" charset="2"/>
              <a:buChar char="§"/>
              <a:defRPr sz="2000">
                <a:solidFill>
                  <a:srgbClr val="373737"/>
                </a:solidFill>
                <a:latin typeface="Arial" panose="020B0604020202020204" pitchFamily="34" charset="0"/>
                <a:cs typeface="Arial" panose="020B0604020202020204" pitchFamily="34" charset="0"/>
              </a:defRPr>
            </a:lvl2pPr>
            <a:lvl3pPr marL="1143000" indent="-228600">
              <a:buClr>
                <a:srgbClr val="008551"/>
              </a:buClr>
              <a:buFont typeface="Wingdings" panose="05000000000000000000" pitchFamily="2" charset="2"/>
              <a:buChar char="§"/>
              <a:defRPr sz="1700" baseline="0">
                <a:solidFill>
                  <a:srgbClr val="373737"/>
                </a:solidFill>
                <a:latin typeface="Arial" panose="020B0604020202020204" pitchFamily="34" charset="0"/>
                <a:cs typeface="Arial" panose="020B0604020202020204" pitchFamily="34" charset="0"/>
              </a:defRPr>
            </a:lvl3pPr>
            <a:lvl4pPr marL="1600200" indent="-228600">
              <a:buClr>
                <a:srgbClr val="508CA4"/>
              </a:buClr>
              <a:buSzPct val="100000"/>
              <a:buFont typeface="Wingdings" panose="05000000000000000000" pitchFamily="2" charset="2"/>
              <a:buChar char="§"/>
              <a:defRPr sz="1400">
                <a:solidFill>
                  <a:srgbClr val="373737"/>
                </a:solidFill>
                <a:latin typeface="Arial" panose="020B0604020202020204" pitchFamily="34" charset="0"/>
                <a:cs typeface="Arial" panose="020B0604020202020204" pitchFamily="34" charset="0"/>
              </a:defRPr>
            </a:lvl4pPr>
            <a:lvl5pPr marL="2057400" indent="-228600">
              <a:buClr>
                <a:srgbClr val="008559"/>
              </a:buClr>
              <a:buSzPct val="100000"/>
              <a:buFont typeface="Wingdings" panose="05000000000000000000" pitchFamily="2" charset="2"/>
              <a:buChar char="§"/>
              <a:defRPr sz="1400">
                <a:solidFill>
                  <a:srgbClr val="373737"/>
                </a:solidFill>
                <a:latin typeface="Arial" panose="020B0604020202020204" pitchFamily="34" charset="0"/>
                <a:cs typeface="Arial" panose="020B0604020202020204" pitchFamily="34" charset="0"/>
              </a:defRPr>
            </a:lvl5pPr>
          </a:lstStyle>
          <a:p>
            <a:pPr lvl="0"/>
            <a:r>
              <a:rPr lang="en-US" dirty="0"/>
              <a:t>Insert Graph or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Content Placeholder 2"/>
          <p:cNvSpPr>
            <a:spLocks noGrp="1"/>
          </p:cNvSpPr>
          <p:nvPr>
            <p:ph idx="10" hasCustomPrompt="1"/>
          </p:nvPr>
        </p:nvSpPr>
        <p:spPr>
          <a:xfrm>
            <a:off x="203200" y="5334000"/>
            <a:ext cx="11684000" cy="990600"/>
          </a:xfrm>
          <a:prstGeom prst="rect">
            <a:avLst/>
          </a:prstGeom>
        </p:spPr>
        <p:txBody>
          <a:bodyPr/>
          <a:lstStyle>
            <a:lvl1pPr marL="0" indent="0">
              <a:buClr>
                <a:srgbClr val="508CA4"/>
              </a:buClr>
              <a:buSzPct val="80000"/>
              <a:buFont typeface="Wingdings" panose="05000000000000000000" pitchFamily="2" charset="2"/>
              <a:buNone/>
              <a:defRPr sz="2000" baseline="0">
                <a:solidFill>
                  <a:srgbClr val="373737"/>
                </a:solidFill>
                <a:latin typeface="Arial" panose="020B0604020202020204" pitchFamily="34" charset="0"/>
                <a:cs typeface="Arial" panose="020B0604020202020204" pitchFamily="34" charset="0"/>
              </a:defRPr>
            </a:lvl1pPr>
            <a:lvl2pPr marL="742950" indent="-285750">
              <a:buClr>
                <a:srgbClr val="508CA4"/>
              </a:buClr>
              <a:buSzPct val="100000"/>
              <a:buFont typeface="Wingdings" panose="05000000000000000000" pitchFamily="2" charset="2"/>
              <a:buChar char="§"/>
              <a:defRPr sz="1700">
                <a:solidFill>
                  <a:srgbClr val="373737"/>
                </a:solidFill>
                <a:latin typeface="Arial" panose="020B0604020202020204" pitchFamily="34" charset="0"/>
                <a:cs typeface="Arial" panose="020B0604020202020204" pitchFamily="34" charset="0"/>
              </a:defRPr>
            </a:lvl2pPr>
            <a:lvl3pPr marL="1143000" indent="-228600">
              <a:buClr>
                <a:srgbClr val="008551"/>
              </a:buClr>
              <a:buFont typeface="Wingdings" panose="05000000000000000000" pitchFamily="2" charset="2"/>
              <a:buChar char="§"/>
              <a:defRPr sz="1700" baseline="0">
                <a:solidFill>
                  <a:srgbClr val="373737"/>
                </a:solidFill>
                <a:latin typeface="Arial" panose="020B0604020202020204" pitchFamily="34" charset="0"/>
                <a:cs typeface="Arial" panose="020B0604020202020204" pitchFamily="34" charset="0"/>
              </a:defRPr>
            </a:lvl3pPr>
            <a:lvl4pPr marL="1600200" indent="-228600">
              <a:buClr>
                <a:srgbClr val="508CA4"/>
              </a:buClr>
              <a:buSzPct val="100000"/>
              <a:buFont typeface="Wingdings" panose="05000000000000000000" pitchFamily="2" charset="2"/>
              <a:buChar char="§"/>
              <a:defRPr sz="1400">
                <a:solidFill>
                  <a:srgbClr val="373737"/>
                </a:solidFill>
                <a:latin typeface="Arial" panose="020B0604020202020204" pitchFamily="34" charset="0"/>
                <a:cs typeface="Arial" panose="020B0604020202020204" pitchFamily="34" charset="0"/>
              </a:defRPr>
            </a:lvl4pPr>
            <a:lvl5pPr marL="2057400" indent="-228600">
              <a:buClr>
                <a:srgbClr val="008559"/>
              </a:buClr>
              <a:buSzPct val="100000"/>
              <a:buFont typeface="Wingdings" panose="05000000000000000000" pitchFamily="2" charset="2"/>
              <a:buChar char="§"/>
              <a:defRPr sz="1400">
                <a:solidFill>
                  <a:srgbClr val="373737"/>
                </a:solidFill>
                <a:latin typeface="Arial" panose="020B0604020202020204" pitchFamily="34" charset="0"/>
                <a:cs typeface="Arial" panose="020B0604020202020204" pitchFamily="34" charset="0"/>
              </a:defRPr>
            </a:lvl5pPr>
          </a:lstStyle>
          <a:p>
            <a:pPr lvl="0"/>
            <a:r>
              <a:rPr lang="en-US" dirty="0"/>
              <a:t>Insert Text</a:t>
            </a:r>
          </a:p>
          <a:p>
            <a:pPr lvl="1"/>
            <a:r>
              <a:rPr lang="en-US" dirty="0"/>
              <a:t>Second level</a:t>
            </a:r>
          </a:p>
        </p:txBody>
      </p:sp>
      <p:sp>
        <p:nvSpPr>
          <p:cNvPr id="8" name="Text Placeholder 4"/>
          <p:cNvSpPr>
            <a:spLocks noGrp="1"/>
          </p:cNvSpPr>
          <p:nvPr>
            <p:ph type="body" sz="quarter" idx="11" hasCustomPrompt="1"/>
          </p:nvPr>
        </p:nvSpPr>
        <p:spPr>
          <a:xfrm>
            <a:off x="203200" y="6324600"/>
            <a:ext cx="8331200" cy="304800"/>
          </a:xfrm>
          <a:prstGeom prst="rect">
            <a:avLst/>
          </a:prstGeom>
        </p:spPr>
        <p:txBody>
          <a:bodyPr>
            <a:normAutofit/>
          </a:bodyPr>
          <a:lstStyle>
            <a:lvl1pPr marL="0" indent="0">
              <a:buFontTx/>
              <a:buNone/>
              <a:defRPr sz="1000">
                <a:solidFill>
                  <a:srgbClr val="373737"/>
                </a:solidFill>
                <a:latin typeface="Arial" panose="020B0604020202020204" pitchFamily="34" charset="0"/>
                <a:cs typeface="Arial" panose="020B0604020202020204" pitchFamily="34" charset="0"/>
              </a:defRPr>
            </a:lvl1pPr>
          </a:lstStyle>
          <a:p>
            <a:pPr lvl="0"/>
            <a:r>
              <a:rPr lang="en-US" dirty="0"/>
              <a:t>Add References</a:t>
            </a:r>
          </a:p>
        </p:txBody>
      </p:sp>
    </p:spTree>
    <p:extLst>
      <p:ext uri="{BB962C8B-B14F-4D97-AF65-F5344CB8AC3E}">
        <p14:creationId xmlns:p14="http://schemas.microsoft.com/office/powerpoint/2010/main" val="22818257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en-US"/>
              <a:t>Click to edit Master title style</a:t>
            </a:r>
            <a:endParaRPr lang="en-US" dirty="0"/>
          </a:p>
        </p:txBody>
      </p:sp>
      <p:sp>
        <p:nvSpPr>
          <p:cNvPr id="3" name="Content Placeholder 2"/>
          <p:cNvSpPr>
            <a:spLocks noGrp="1"/>
          </p:cNvSpPr>
          <p:nvPr>
            <p:ph idx="1"/>
          </p:nvPr>
        </p:nvSpPr>
        <p:spPr/>
        <p:txBody>
          <a:bodyPr/>
          <a:lstStyle>
            <a:lvl1pPr marL="0" indent="0">
              <a:buClr>
                <a:srgbClr val="D56283"/>
              </a:buClr>
              <a:buFont typeface="Arial" panose="020B0604020202020204" pitchFamily="34" charset="0"/>
              <a:buNone/>
              <a:defRPr/>
            </a:lvl1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lvl1pPr>
              <a:defRPr baseline="0"/>
            </a:lvl1pPr>
          </a:lstStyle>
          <a:p>
            <a:r>
              <a:rPr lang="en-US"/>
              <a:t>© 2019 JHF, PRHI, HCF, &amp; WHAMglobal</a:t>
            </a:r>
            <a:endParaRPr lang="en-US" dirty="0"/>
          </a:p>
        </p:txBody>
      </p:sp>
      <p:sp>
        <p:nvSpPr>
          <p:cNvPr id="6" name="Slide Number Placeholder 5"/>
          <p:cNvSpPr>
            <a:spLocks noGrp="1"/>
          </p:cNvSpPr>
          <p:nvPr>
            <p:ph type="sldNum" sz="quarter" idx="12"/>
          </p:nvPr>
        </p:nvSpPr>
        <p:spPr/>
        <p:txBody>
          <a:bodyPr/>
          <a:lstStyle/>
          <a:p>
            <a:fld id="{E7000212-68E8-4E0F-BB6F-A6238CCAF7D0}" type="slidenum">
              <a:rPr lang="en-US" smtClean="0"/>
              <a:t>‹#›</a:t>
            </a:fld>
            <a:endParaRPr lang="en-US"/>
          </a:p>
        </p:txBody>
      </p:sp>
    </p:spTree>
    <p:extLst>
      <p:ext uri="{BB962C8B-B14F-4D97-AF65-F5344CB8AC3E}">
        <p14:creationId xmlns:p14="http://schemas.microsoft.com/office/powerpoint/2010/main" val="35609877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rgbClr val="1B75BC"/>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rgbClr val="D56283"/>
          </a:solidFill>
          <a:ln>
            <a:solidFill>
              <a:srgbClr val="D56283"/>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rgbClr val="1B75BC"/>
                </a:solidFill>
              </a:defRPr>
            </a:lvl1pPr>
          </a:lstStyle>
          <a:p>
            <a:r>
              <a:rPr lang="en-US" dirty="0"/>
              <a:t>Click to edit Master title style</a:t>
            </a:r>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rgbClr val="D56283"/>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lvl1pPr>
              <a:defRPr baseline="0"/>
            </a:lvl1pPr>
          </a:lstStyle>
          <a:p>
            <a:r>
              <a:rPr lang="en-US"/>
              <a:t>© 2019 JHF, PRHI, HCF, &amp; WHAMglobal</a:t>
            </a:r>
            <a:endParaRPr lang="en-US" dirty="0"/>
          </a:p>
        </p:txBody>
      </p:sp>
      <p:sp>
        <p:nvSpPr>
          <p:cNvPr id="6" name="Slide Number Placeholder 5"/>
          <p:cNvSpPr>
            <a:spLocks noGrp="1"/>
          </p:cNvSpPr>
          <p:nvPr>
            <p:ph type="sldNum" sz="quarter" idx="12"/>
          </p:nvPr>
        </p:nvSpPr>
        <p:spPr/>
        <p:txBody>
          <a:bodyPr/>
          <a:lstStyle/>
          <a:p>
            <a:fld id="{E7000212-68E8-4E0F-BB6F-A6238CCAF7D0}"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55553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lvl1pPr>
              <a:defRPr baseline="0"/>
            </a:lvl1pPr>
          </a:lstStyle>
          <a:p>
            <a:r>
              <a:rPr lang="en-US"/>
              <a:t>© 2019 JHF, PRHI, HCF, &amp; WHAMglobal</a:t>
            </a:r>
            <a:endParaRPr lang="en-US" dirty="0"/>
          </a:p>
        </p:txBody>
      </p:sp>
      <p:sp>
        <p:nvSpPr>
          <p:cNvPr id="7" name="Slide Number Placeholder 6"/>
          <p:cNvSpPr>
            <a:spLocks noGrp="1"/>
          </p:cNvSpPr>
          <p:nvPr>
            <p:ph type="sldNum" sz="quarter" idx="12"/>
          </p:nvPr>
        </p:nvSpPr>
        <p:spPr/>
        <p:txBody>
          <a:bodyPr/>
          <a:lstStyle/>
          <a:p>
            <a:fld id="{E7000212-68E8-4E0F-BB6F-A6238CCAF7D0}" type="slidenum">
              <a:rPr lang="en-US" smtClean="0"/>
              <a:t>‹#›</a:t>
            </a:fld>
            <a:endParaRPr lang="en-US"/>
          </a:p>
        </p:txBody>
      </p:sp>
    </p:spTree>
    <p:extLst>
      <p:ext uri="{BB962C8B-B14F-4D97-AF65-F5344CB8AC3E}">
        <p14:creationId xmlns:p14="http://schemas.microsoft.com/office/powerpoint/2010/main" val="40617736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rgbClr val="D56283"/>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rgbClr val="D56283"/>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lvl1pPr>
              <a:defRPr baseline="0"/>
            </a:lvl1pPr>
          </a:lstStyle>
          <a:p>
            <a:r>
              <a:rPr lang="en-US"/>
              <a:t>© 2019 JHF, PRHI, HCF, &amp; WHAMglobal</a:t>
            </a:r>
            <a:endParaRPr lang="en-US" dirty="0"/>
          </a:p>
        </p:txBody>
      </p:sp>
      <p:sp>
        <p:nvSpPr>
          <p:cNvPr id="9" name="Slide Number Placeholder 8"/>
          <p:cNvSpPr>
            <a:spLocks noGrp="1"/>
          </p:cNvSpPr>
          <p:nvPr>
            <p:ph type="sldNum" sz="quarter" idx="12"/>
          </p:nvPr>
        </p:nvSpPr>
        <p:spPr/>
        <p:txBody>
          <a:bodyPr/>
          <a:lstStyle/>
          <a:p>
            <a:fld id="{E7000212-68E8-4E0F-BB6F-A6238CCAF7D0}" type="slidenum">
              <a:rPr lang="en-US" smtClean="0"/>
              <a:t>‹#›</a:t>
            </a:fld>
            <a:endParaRPr lang="en-US"/>
          </a:p>
        </p:txBody>
      </p:sp>
    </p:spTree>
    <p:extLst>
      <p:ext uri="{BB962C8B-B14F-4D97-AF65-F5344CB8AC3E}">
        <p14:creationId xmlns:p14="http://schemas.microsoft.com/office/powerpoint/2010/main" val="9666752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endParaRPr lang="en-US"/>
          </a:p>
        </p:txBody>
      </p:sp>
      <p:sp>
        <p:nvSpPr>
          <p:cNvPr id="4" name="Footer Placeholder 3"/>
          <p:cNvSpPr>
            <a:spLocks noGrp="1"/>
          </p:cNvSpPr>
          <p:nvPr>
            <p:ph type="ftr" sz="quarter" idx="11"/>
          </p:nvPr>
        </p:nvSpPr>
        <p:spPr/>
        <p:txBody>
          <a:bodyPr/>
          <a:lstStyle>
            <a:lvl1pPr>
              <a:defRPr baseline="0"/>
            </a:lvl1pPr>
          </a:lstStyle>
          <a:p>
            <a:r>
              <a:rPr lang="en-US"/>
              <a:t>© 2019 JHF, PRHI, HCF, &amp; WHAMglobal</a:t>
            </a:r>
            <a:endParaRPr lang="en-US" dirty="0"/>
          </a:p>
        </p:txBody>
      </p:sp>
      <p:sp>
        <p:nvSpPr>
          <p:cNvPr id="5" name="Slide Number Placeholder 4"/>
          <p:cNvSpPr>
            <a:spLocks noGrp="1"/>
          </p:cNvSpPr>
          <p:nvPr>
            <p:ph type="sldNum" sz="quarter" idx="12"/>
          </p:nvPr>
        </p:nvSpPr>
        <p:spPr/>
        <p:txBody>
          <a:bodyPr/>
          <a:lstStyle/>
          <a:p>
            <a:fld id="{E7000212-68E8-4E0F-BB6F-A6238CCAF7D0}" type="slidenum">
              <a:rPr lang="en-US" smtClean="0"/>
              <a:t>‹#›</a:t>
            </a:fld>
            <a:endParaRPr lang="en-US"/>
          </a:p>
        </p:txBody>
      </p:sp>
    </p:spTree>
    <p:extLst>
      <p:ext uri="{BB962C8B-B14F-4D97-AF65-F5344CB8AC3E}">
        <p14:creationId xmlns:p14="http://schemas.microsoft.com/office/powerpoint/2010/main" val="32606141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rgbClr val="1B75BC"/>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rgbClr val="D56283"/>
          </a:solidFill>
          <a:ln>
            <a:solidFill>
              <a:srgbClr val="D56283"/>
            </a:solid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lvl1pPr>
              <a:defRPr baseline="0">
                <a:solidFill>
                  <a:srgbClr val="FFFFFF"/>
                </a:solidFill>
              </a:defRPr>
            </a:lvl1pPr>
          </a:lstStyle>
          <a:p>
            <a:r>
              <a:rPr lang="en-US"/>
              <a:t>© 2019 JHF, PRHI, HCF, &amp; WHAMglobal</a:t>
            </a:r>
            <a:endParaRPr lang="en-US" dirty="0"/>
          </a:p>
        </p:txBody>
      </p:sp>
      <p:sp>
        <p:nvSpPr>
          <p:cNvPr id="9" name="Slide Number Placeholder 8"/>
          <p:cNvSpPr>
            <a:spLocks noGrp="1"/>
          </p:cNvSpPr>
          <p:nvPr>
            <p:ph type="sldNum" sz="quarter" idx="12"/>
          </p:nvPr>
        </p:nvSpPr>
        <p:spPr/>
        <p:txBody>
          <a:bodyPr/>
          <a:lstStyle/>
          <a:p>
            <a:fld id="{E7000212-68E8-4E0F-BB6F-A6238CCAF7D0}" type="slidenum">
              <a:rPr lang="en-US" smtClean="0"/>
              <a:t>‹#›</a:t>
            </a:fld>
            <a:endParaRPr lang="en-US"/>
          </a:p>
        </p:txBody>
      </p:sp>
    </p:spTree>
    <p:extLst>
      <p:ext uri="{BB962C8B-B14F-4D97-AF65-F5344CB8AC3E}">
        <p14:creationId xmlns:p14="http://schemas.microsoft.com/office/powerpoint/2010/main" val="7307818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blank" preserve="1">
  <p:cSld name="1_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8594596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rgbClr val="1B75BC"/>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rgbClr val="D56283"/>
          </a:solidFill>
          <a:ln>
            <a:solidFill>
              <a:srgbClr val="D56283"/>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endParaRPr lang="en-US"/>
          </a:p>
        </p:txBody>
      </p:sp>
      <p:sp>
        <p:nvSpPr>
          <p:cNvPr id="6" name="Footer Placeholder 5"/>
          <p:cNvSpPr>
            <a:spLocks noGrp="1"/>
          </p:cNvSpPr>
          <p:nvPr>
            <p:ph type="ftr" sz="quarter" idx="11"/>
          </p:nvPr>
        </p:nvSpPr>
        <p:spPr>
          <a:xfrm>
            <a:off x="4800600" y="6459785"/>
            <a:ext cx="4648200" cy="365125"/>
          </a:xfrm>
        </p:spPr>
        <p:txBody>
          <a:bodyPr/>
          <a:lstStyle>
            <a:lvl1pPr algn="l">
              <a:defRPr cap="none" baseline="0">
                <a:solidFill>
                  <a:schemeClr val="tx1"/>
                </a:solidFill>
              </a:defRPr>
            </a:lvl1pPr>
          </a:lstStyle>
          <a:p>
            <a:r>
              <a:rPr lang="en-US"/>
              <a:t>© 2019 JHF, PRHI, HCF, &amp; WHAMglobal</a:t>
            </a:r>
          </a:p>
        </p:txBody>
      </p:sp>
      <p:sp>
        <p:nvSpPr>
          <p:cNvPr id="7" name="Slide Number Placeholder 6"/>
          <p:cNvSpPr>
            <a:spLocks noGrp="1"/>
          </p:cNvSpPr>
          <p:nvPr>
            <p:ph type="sldNum" sz="quarter" idx="12"/>
          </p:nvPr>
        </p:nvSpPr>
        <p:spPr/>
        <p:txBody>
          <a:bodyPr/>
          <a:lstStyle>
            <a:lvl1pPr>
              <a:defRPr>
                <a:solidFill>
                  <a:schemeClr val="tx1"/>
                </a:solidFill>
              </a:defRPr>
            </a:lvl1pPr>
          </a:lstStyle>
          <a:p>
            <a:fld id="{E7000212-68E8-4E0F-BB6F-A6238CCAF7D0}" type="slidenum">
              <a:rPr lang="en-US" smtClean="0"/>
              <a:pPr/>
              <a:t>‹#›</a:t>
            </a:fld>
            <a:endParaRPr lang="en-US"/>
          </a:p>
        </p:txBody>
      </p:sp>
    </p:spTree>
    <p:extLst>
      <p:ext uri="{BB962C8B-B14F-4D97-AF65-F5344CB8AC3E}">
        <p14:creationId xmlns:p14="http://schemas.microsoft.com/office/powerpoint/2010/main" val="12587484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rgbClr val="1B75BC"/>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rgbClr val="D56283"/>
          </a:solidFill>
          <a:ln>
            <a:solidFill>
              <a:srgbClr val="D56283"/>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dirty="0"/>
              <a:t>Click to edit Master title style</a:t>
            </a:r>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endParaRPr lang="en-US"/>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none" baseline="0">
                <a:solidFill>
                  <a:srgbClr val="FFFFFF"/>
                </a:solidFill>
              </a:defRPr>
            </a:lvl1pPr>
          </a:lstStyle>
          <a:p>
            <a:r>
              <a:rPr lang="en-US"/>
              <a:t>© 2019 JHF, PRHI, HCF, &amp; WHAMglobal</a:t>
            </a:r>
            <a:endParaRPr lang="en-US" dirty="0"/>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E7000212-68E8-4E0F-BB6F-A6238CCAF7D0}" type="slidenum">
              <a:rPr lang="en-US" smtClean="0"/>
              <a:t>‹#›</a:t>
            </a:fld>
            <a:endParaRPr lang="en-U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9915149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hf hdr="0" dt="0"/>
  <p:txStyles>
    <p:titleStyle>
      <a:lvl1pPr algn="l" defTabSz="914400" rtl="0" eaLnBrk="1" latinLnBrk="0" hangingPunct="1">
        <a:lnSpc>
          <a:spcPct val="85000"/>
        </a:lnSpc>
        <a:spcBef>
          <a:spcPct val="0"/>
        </a:spcBef>
        <a:buNone/>
        <a:defRPr sz="4800" kern="1200" spc="-50" baseline="0">
          <a:solidFill>
            <a:srgbClr val="1B75BC"/>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rgbClr val="D56283"/>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rgbClr val="D56283"/>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rgbClr val="D56283"/>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rgbClr val="D56283"/>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a:t>Continuing Education Information</a:t>
            </a:r>
          </a:p>
        </p:txBody>
      </p:sp>
      <p:sp>
        <p:nvSpPr>
          <p:cNvPr id="7" name="Content Placeholder 6"/>
          <p:cNvSpPr>
            <a:spLocks noGrp="1"/>
          </p:cNvSpPr>
          <p:nvPr>
            <p:ph idx="1"/>
          </p:nvPr>
        </p:nvSpPr>
        <p:spPr/>
        <p:txBody>
          <a:bodyPr>
            <a:normAutofit/>
          </a:bodyPr>
          <a:lstStyle/>
          <a:p>
            <a:r>
              <a:rPr lang="en-US" dirty="0"/>
              <a:t>In support of improving patient care, this activity has been planned and implemented by the University of Pittsburgh and The Jewish Healthcare Foundation. The University of Pittsburgh is jointly accredited by the Accreditation Council for Continuing Medical Education (ACCME) and the American Nurses Credentialing Center (ANCC), to provide continuing education for the healthcare team. </a:t>
            </a:r>
            <a:r>
              <a:rPr lang="en-US" b="1" dirty="0"/>
              <a:t>1.0 hour is approved for this course. </a:t>
            </a:r>
          </a:p>
          <a:p>
            <a:r>
              <a:rPr lang="en-US" dirty="0"/>
              <a:t>As a Jointly Accredited Organization, University of Pittsburgh is approved to offer social work continuing education by the Association of Social Work Boards (ASWB) Approved Continuing Education (ACE) program. Organizations, not individual courses, are approved under this program. State and provincial regulatory boards have the final authority to determine whether an individual course may be accepted for continuing education credit. University of Pittsburgh maintains responsibility for this course. Social workers completing this course receive </a:t>
            </a:r>
            <a:r>
              <a:rPr lang="en-US" b="1" dirty="0"/>
              <a:t>1.0 continuing education credits</a:t>
            </a:r>
            <a:r>
              <a:rPr lang="en-US" dirty="0"/>
              <a:t>.</a:t>
            </a:r>
          </a:p>
          <a:p>
            <a:endParaRPr lang="en-US" dirty="0"/>
          </a:p>
        </p:txBody>
      </p:sp>
      <p:sp>
        <p:nvSpPr>
          <p:cNvPr id="4" name="Footer Placeholder 3"/>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a:ln>
                  <a:noFill/>
                </a:ln>
                <a:solidFill>
                  <a:srgbClr val="FFFFFF"/>
                </a:solidFill>
                <a:effectLst/>
                <a:uLnTx/>
                <a:uFillTx/>
                <a:latin typeface="Calibri" panose="020F0502020204030204"/>
                <a:ea typeface="+mn-ea"/>
                <a:cs typeface="+mn-cs"/>
              </a:rPr>
              <a:t>© 2019 JHF, PRHI, HCF, &amp; WHAMglobal</a:t>
            </a:r>
            <a:endParaRPr kumimoji="0" lang="en-US" sz="900" b="0"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7000212-68E8-4E0F-BB6F-A6238CCAF7D0}" type="slidenum">
              <a:rPr kumimoji="0" lang="en-US" sz="1050" b="0" i="0" u="none" strike="noStrike" kern="1200" cap="none" spc="0" normalizeH="0" baseline="0" noProof="0" smtClean="0">
                <a:ln>
                  <a:noFill/>
                </a:ln>
                <a:solidFill>
                  <a:srgbClr val="FFFFFF"/>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US" sz="105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3090757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Disclosures</a:t>
            </a:r>
          </a:p>
        </p:txBody>
      </p:sp>
      <p:sp>
        <p:nvSpPr>
          <p:cNvPr id="3" name="Content Placeholder 2"/>
          <p:cNvSpPr>
            <a:spLocks noGrp="1"/>
          </p:cNvSpPr>
          <p:nvPr>
            <p:ph idx="1"/>
          </p:nvPr>
        </p:nvSpPr>
        <p:spPr/>
        <p:txBody>
          <a:bodyPr/>
          <a:lstStyle/>
          <a:p>
            <a:r>
              <a:rPr lang="en-US" sz="3200" dirty="0"/>
              <a:t>No members of the planning committee, speakers, presenters, authors, content reviewers and/or anyone else in a position to control the content of this education activity have relevant financial relationships with any entity producing, marketing, re-selling, or distributing health care goods or services, used on, or consumed by, patients to disclose.</a:t>
            </a:r>
            <a:endParaRPr lang="en-US" sz="3200" b="1" dirty="0"/>
          </a:p>
          <a:p>
            <a:endParaRPr lang="en-US" dirty="0"/>
          </a:p>
        </p:txBody>
      </p:sp>
      <p:sp>
        <p:nvSpPr>
          <p:cNvPr id="4" name="Footer Placeholder 3"/>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a:ln>
                  <a:noFill/>
                </a:ln>
                <a:solidFill>
                  <a:srgbClr val="FFFFFF"/>
                </a:solidFill>
                <a:effectLst/>
                <a:uLnTx/>
                <a:uFillTx/>
                <a:latin typeface="Calibri" panose="020F0502020204030204"/>
                <a:ea typeface="+mn-ea"/>
                <a:cs typeface="+mn-cs"/>
              </a:rPr>
              <a:t>© 2019 JHF, PRHI, HCF, &amp; WHAMglobal</a:t>
            </a:r>
            <a:endParaRPr kumimoji="0" lang="en-US" sz="900" b="0"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7000212-68E8-4E0F-BB6F-A6238CCAF7D0}" type="slidenum">
              <a:rPr kumimoji="0" lang="en-US" sz="1050" b="0" i="0" u="none" strike="noStrike" kern="1200" cap="none" spc="0" normalizeH="0" baseline="0" noProof="0" smtClean="0">
                <a:ln>
                  <a:noFill/>
                </a:ln>
                <a:solidFill>
                  <a:srgbClr val="FFFFFF"/>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105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5977102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Disclaimer</a:t>
            </a:r>
          </a:p>
        </p:txBody>
      </p:sp>
      <p:sp>
        <p:nvSpPr>
          <p:cNvPr id="3" name="Content Placeholder 2"/>
          <p:cNvSpPr>
            <a:spLocks noGrp="1"/>
          </p:cNvSpPr>
          <p:nvPr>
            <p:ph idx="1"/>
          </p:nvPr>
        </p:nvSpPr>
        <p:spPr/>
        <p:txBody>
          <a:bodyPr>
            <a:normAutofit lnSpcReduction="10000"/>
          </a:bodyPr>
          <a:lstStyle/>
          <a:p>
            <a:r>
              <a:rPr lang="en-US" sz="2400" dirty="0"/>
              <a:t>The information presented at this Center for Continuing Education in Health Sciences program represents the views and opinions of the individual presenters, and does not constitute the opinion or endorsement of, or promotion by, the UPMC Center for Continuing Education in the Health Sciences, UPMC / University of Pittsburgh Medical Center or Affiliates and University of Pittsburgh School of Medicine.  Reasonable efforts have been taken intending for educational subject matter to be presented in a balanced, unbiased fashion and in compliance with regulatory requirements. However, each program attendee must always use his/her own personal and professional judgment when considering further application of this information, particularly as it may relate to patient diagnostic or treatment decisions including, without limitation, FDA-approved uses and any off-label uses.</a:t>
            </a:r>
          </a:p>
          <a:p>
            <a:endParaRPr lang="en-US" dirty="0"/>
          </a:p>
        </p:txBody>
      </p:sp>
      <p:sp>
        <p:nvSpPr>
          <p:cNvPr id="4" name="Footer Placeholder 3"/>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a:ln>
                  <a:noFill/>
                </a:ln>
                <a:solidFill>
                  <a:srgbClr val="FFFFFF"/>
                </a:solidFill>
                <a:effectLst/>
                <a:uLnTx/>
                <a:uFillTx/>
                <a:latin typeface="Calibri" panose="020F0502020204030204"/>
                <a:ea typeface="+mn-ea"/>
                <a:cs typeface="+mn-cs"/>
              </a:rPr>
              <a:t>© 2019 JHF, PRHI, HCF, &amp; WHAMglobal</a:t>
            </a:r>
            <a:endParaRPr kumimoji="0" lang="en-US" sz="900" b="0"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7000212-68E8-4E0F-BB6F-A6238CCAF7D0}" type="slidenum">
              <a:rPr kumimoji="0" lang="en-US" sz="1050" b="0" i="0" u="none" strike="noStrike" kern="1200" cap="none" spc="0" normalizeH="0" baseline="0" noProof="0" smtClean="0">
                <a:ln>
                  <a:noFill/>
                </a:ln>
                <a:solidFill>
                  <a:srgbClr val="FFFFFF"/>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US" sz="105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928555014"/>
      </p:ext>
    </p:extLst>
  </p:cSld>
  <p:clrMapOvr>
    <a:masterClrMapping/>
  </p:clrMapOvr>
</p:sld>
</file>

<file path=ppt/theme/theme1.xml><?xml version="1.0" encoding="utf-8"?>
<a:theme xmlns:a="http://schemas.openxmlformats.org/drawingml/2006/main" name="Retrospect">
  <a:themeElements>
    <a:clrScheme name="Custom 5">
      <a:dk1>
        <a:sysClr val="windowText" lastClr="000000"/>
      </a:dk1>
      <a:lt1>
        <a:sysClr val="window" lastClr="FFFFFF"/>
      </a:lt1>
      <a:dk2>
        <a:srgbClr val="455F51"/>
      </a:dk2>
      <a:lt2>
        <a:srgbClr val="E2DFCC"/>
      </a:lt2>
      <a:accent1>
        <a:srgbClr val="99CB38"/>
      </a:accent1>
      <a:accent2>
        <a:srgbClr val="2D8DA8"/>
      </a:accent2>
      <a:accent3>
        <a:srgbClr val="37A76F"/>
      </a:accent3>
      <a:accent4>
        <a:srgbClr val="44C1A3"/>
      </a:accent4>
      <a:accent5>
        <a:srgbClr val="4EB3CF"/>
      </a:accent5>
      <a:accent6>
        <a:srgbClr val="51C3F9"/>
      </a:accent6>
      <a:hlink>
        <a:srgbClr val="6B9F25"/>
      </a:hlink>
      <a:folHlink>
        <a:srgbClr val="B26B02"/>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otalTime>6</TotalTime>
  <Words>398</Words>
  <Application>Microsoft Office PowerPoint</Application>
  <PresentationFormat>Widescreen</PresentationFormat>
  <Paragraphs>13</Paragraphs>
  <Slides>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vt:i4>
      </vt:variant>
    </vt:vector>
  </HeadingPairs>
  <TitlesOfParts>
    <vt:vector size="7" baseType="lpstr">
      <vt:lpstr>Arial</vt:lpstr>
      <vt:lpstr>Calibri</vt:lpstr>
      <vt:lpstr>Wingdings</vt:lpstr>
      <vt:lpstr>Retrospect</vt:lpstr>
      <vt:lpstr>Continuing Education Information</vt:lpstr>
      <vt:lpstr>Disclosures</vt:lpstr>
      <vt:lpstr>Disclaimer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Continuing Education Information</dc:title>
  <dc:creator>Pauline Taylor</dc:creator>
  <cp:lastModifiedBy>Dorn, Carolyn</cp:lastModifiedBy>
  <cp:revision>29</cp:revision>
  <dcterms:created xsi:type="dcterms:W3CDTF">2020-02-18T19:41:54Z</dcterms:created>
  <dcterms:modified xsi:type="dcterms:W3CDTF">2023-09-26T11:35:20Z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5e4b1be8-281e-475d-98b0-21c3457e5a46_Enabled">
    <vt:lpwstr>true</vt:lpwstr>
  </property>
  <property fmtid="{D5CDD505-2E9C-101B-9397-08002B2CF9AE}" pid="3" name="MSIP_Label_5e4b1be8-281e-475d-98b0-21c3457e5a46_SetDate">
    <vt:lpwstr>2023-09-26T11:35:03Z</vt:lpwstr>
  </property>
  <property fmtid="{D5CDD505-2E9C-101B-9397-08002B2CF9AE}" pid="4" name="MSIP_Label_5e4b1be8-281e-475d-98b0-21c3457e5a46_Method">
    <vt:lpwstr>Standard</vt:lpwstr>
  </property>
  <property fmtid="{D5CDD505-2E9C-101B-9397-08002B2CF9AE}" pid="5" name="MSIP_Label_5e4b1be8-281e-475d-98b0-21c3457e5a46_Name">
    <vt:lpwstr>Public</vt:lpwstr>
  </property>
  <property fmtid="{D5CDD505-2E9C-101B-9397-08002B2CF9AE}" pid="6" name="MSIP_Label_5e4b1be8-281e-475d-98b0-21c3457e5a46_SiteId">
    <vt:lpwstr>8b3dd73e-4e72-4679-b191-56da1588712b</vt:lpwstr>
  </property>
  <property fmtid="{D5CDD505-2E9C-101B-9397-08002B2CF9AE}" pid="7" name="MSIP_Label_5e4b1be8-281e-475d-98b0-21c3457e5a46_ActionId">
    <vt:lpwstr>eb15fb7d-2a4d-4bcc-81e0-9602469974d4</vt:lpwstr>
  </property>
  <property fmtid="{D5CDD505-2E9C-101B-9397-08002B2CF9AE}" pid="8" name="MSIP_Label_5e4b1be8-281e-475d-98b0-21c3457e5a46_ContentBits">
    <vt:lpwstr>0</vt:lpwstr>
  </property>
</Properties>
</file>