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00" d="100"/>
          <a:sy n="100" d="100"/>
        </p:scale>
        <p:origin x="102" y="30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9/26/2023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9/26/2023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9/26/2023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9/26/2023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9/26/2023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9/26/2023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9/26/2023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9/26/2023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9/26/2023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9/26/2023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9/26/2023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9/26/2023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2023-09-26T12:59:41Z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2023-09-26T12:59:27Z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bc1c4b59-fe05-43d6-93cd-ffbcccb72e49</vt:lpwstr>
  </property>
  <property fmtid="{D5CDD505-2E9C-101B-9397-08002B2CF9AE}" pid="8" name="MSIP_Label_5e4b1be8-281e-475d-98b0-21c3457e5a46_ContentBits">
    <vt:lpwstr>0</vt:lpwstr>
  </property>
</Properties>
</file>