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9.75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3372</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2023-09-28T17:39:36Z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