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of 11.25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3453</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2023-09-28T16:19:30Z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