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4.0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3217</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2023-09-18T17:00:23Z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