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4.0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3215</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2023-09-12T18:30:22Z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