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3" r:id="rId3"/>
    <p:sldId id="260" r:id="rId4"/>
    <p:sldId id="261"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342900" marR="0" lvl="0" indent="-342900">
              <a:lnSpc>
                <a:spcPct val="107000"/>
              </a:lnSpc>
              <a:spcBef>
                <a:spcPts val="0"/>
              </a:spcBef>
              <a:spcAft>
                <a:spcPts val="0"/>
              </a:spcAft>
              <a:buFont typeface="+mj-lt"/>
              <a:buAutoNum type="arabicPeriod"/>
            </a:pPr>
            <a:r>
              <a:rPr lang="en-US" sz="1600"/>
              <a:t>Define </a:t>
            </a:r>
            <a:r>
              <a:rPr lang="en-US" sz="1600" dirty="0" err="1"/>
              <a:t>vasoplegia</a:t>
            </a:r>
            <a:r>
              <a:rPr lang="en-US" sz="1600" dirty="0"/>
              <a:t> in the setting of sepsis and post-cardiotomy shock</a:t>
            </a:r>
          </a:p>
          <a:p>
            <a:pPr marL="342900" marR="0" lvl="0" indent="-342900">
              <a:lnSpc>
                <a:spcPct val="107000"/>
              </a:lnSpc>
              <a:spcBef>
                <a:spcPts val="0"/>
              </a:spcBef>
              <a:spcAft>
                <a:spcPts val="0"/>
              </a:spcAft>
              <a:buFont typeface="+mj-lt"/>
              <a:buAutoNum type="arabicPeriod"/>
            </a:pPr>
            <a:r>
              <a:rPr lang="en-US" sz="1600" dirty="0"/>
              <a:t>Discuss the current </a:t>
            </a:r>
            <a:r>
              <a:rPr lang="en-US" sz="1600" dirty="0" err="1"/>
              <a:t>vasoplegia</a:t>
            </a:r>
            <a:r>
              <a:rPr lang="en-US" sz="1600" dirty="0"/>
              <a:t> treatment management approach </a:t>
            </a:r>
          </a:p>
          <a:p>
            <a:pPr marL="342900" marR="0" lvl="0" indent="-342900">
              <a:lnSpc>
                <a:spcPct val="107000"/>
              </a:lnSpc>
              <a:spcBef>
                <a:spcPts val="0"/>
              </a:spcBef>
              <a:spcAft>
                <a:spcPts val="0"/>
              </a:spcAft>
              <a:buFont typeface="+mj-lt"/>
              <a:buAutoNum type="arabicPeriod"/>
            </a:pPr>
            <a:r>
              <a:rPr lang="en-US" sz="1600" dirty="0"/>
              <a:t>Identify the appropriateness and place in therapy of Angiotensin II </a:t>
            </a:r>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buClr>
                <a:srgbClr val="000000"/>
              </a:buClr>
            </a:pPr>
            <a:endParaRPr lang="en-US" sz="1800" b="0" i="0" u="none" strike="noStrike" baseline="0" dirty="0">
              <a:solidFill>
                <a:srgbClr val="000000"/>
              </a:solidFill>
              <a:latin typeface="Calibri" panose="020F0502020204030204" pitchFamily="34"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9</TotalTime>
  <Words>472</Words>
  <Application>Microsoft Office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Retrospect</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2023-10-03T11:42:27Z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2022-10-31T18:29:31Z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08ac1640-b9d0-4b7c-87f3-9661a9c26b7c</vt:lpwstr>
  </property>
  <property fmtid="{D5CDD505-2E9C-101B-9397-08002B2CF9AE}" pid="8" name="MSIP_Label_5e4b1be8-281e-475d-98b0-21c3457e5a46_ContentBits">
    <vt:lpwstr>0</vt:lpwstr>
  </property>
</Properties>
</file>