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2023-10-17T18:09:53Z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2023-10-17T18:09:41Z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74eb2012-84b4-47f2-bfa3-3450dfde1498</vt:lpwstr>
  </property>
  <property fmtid="{D5CDD505-2E9C-101B-9397-08002B2CF9AE}" pid="8" name="MSIP_Label_5e4b1be8-281e-475d-98b0-21c3457e5a46_ContentBits">
    <vt:lpwstr>0</vt:lpwstr>
  </property>
</Properties>
</file>