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2" d="100"/>
          <a:sy n="82" d="100"/>
        </p:scale>
        <p:origin x="67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2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a:t>receive </a:t>
            </a:r>
            <a:r>
              <a:rPr lang="en-US" b="1"/>
              <a:t>2 </a:t>
            </a:r>
            <a:r>
              <a:rPr lang="en-US" b="1" dirty="0"/>
              <a:t>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2023-10-30T15:24:17Z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2023-10-30T15:23:56Z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5566dd42-7770-4e5f-b780-dc0e12407285</vt:lpwstr>
  </property>
  <property fmtid="{D5CDD505-2E9C-101B-9397-08002B2CF9AE}" pid="8" name="MSIP_Label_5e4b1be8-281e-475d-98b0-21c3457e5a46_ContentBits">
    <vt:lpwstr>0</vt:lpwstr>
  </property>
</Properties>
</file>