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3" r:id="rId5"/>
  </p:sldMasterIdLst>
  <p:notesMasterIdLst>
    <p:notesMasterId r:id="rId18"/>
  </p:notesMasterIdLst>
  <p:sldIdLst>
    <p:sldId id="265" r:id="rId6"/>
    <p:sldId id="270" r:id="rId7"/>
    <p:sldId id="281" r:id="rId8"/>
    <p:sldId id="290" r:id="rId9"/>
    <p:sldId id="264" r:id="rId10"/>
    <p:sldId id="257" r:id="rId11"/>
    <p:sldId id="269" r:id="rId12"/>
    <p:sldId id="286" r:id="rId13"/>
    <p:sldId id="287" r:id="rId14"/>
    <p:sldId id="289" r:id="rId15"/>
    <p:sldId id="288" r:id="rId16"/>
    <p:sldId id="266"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A82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79" autoAdjust="0"/>
    <p:restoredTop sz="75336" autoAdjust="0"/>
  </p:normalViewPr>
  <p:slideViewPr>
    <p:cSldViewPr snapToGrid="0">
      <p:cViewPr varScale="1">
        <p:scale>
          <a:sx n="86" d="100"/>
          <a:sy n="86" d="100"/>
        </p:scale>
        <p:origin x="120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3FD96-F9CC-449A-AE46-1FDA8D33B557}"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1874966-0BC0-45F5-BFA1-8DC288C95450}">
      <dgm:prSet/>
      <dgm:spPr/>
      <dgm:t>
        <a:bodyPr/>
        <a:lstStyle/>
        <a:p>
          <a:r>
            <a:rPr lang="en-US" dirty="0"/>
            <a:t>Address practitioner burnout</a:t>
          </a:r>
        </a:p>
      </dgm:t>
    </dgm:pt>
    <dgm:pt modelId="{85AB1C2C-73D4-4D06-ABF8-F2C76F238F40}" type="parTrans" cxnId="{449DDAF7-DB18-4D21-ADF0-A19C21814D93}">
      <dgm:prSet/>
      <dgm:spPr/>
      <dgm:t>
        <a:bodyPr/>
        <a:lstStyle/>
        <a:p>
          <a:endParaRPr lang="en-US"/>
        </a:p>
      </dgm:t>
    </dgm:pt>
    <dgm:pt modelId="{FB608994-0A19-4A66-8A15-D35393B0A646}" type="sibTrans" cxnId="{449DDAF7-DB18-4D21-ADF0-A19C21814D93}">
      <dgm:prSet/>
      <dgm:spPr/>
      <dgm:t>
        <a:bodyPr/>
        <a:lstStyle/>
        <a:p>
          <a:endParaRPr lang="en-US"/>
        </a:p>
      </dgm:t>
    </dgm:pt>
    <dgm:pt modelId="{F6CD8C50-866E-493C-AD1A-12093F7BA93B}">
      <dgm:prSet/>
      <dgm:spPr/>
      <dgm:t>
        <a:bodyPr/>
        <a:lstStyle/>
        <a:p>
          <a:r>
            <a:rPr lang="en-US" dirty="0"/>
            <a:t>Epic training refresher for staff</a:t>
          </a:r>
        </a:p>
      </dgm:t>
    </dgm:pt>
    <dgm:pt modelId="{A06A4960-7643-408B-8DED-C0FEDAC11FB9}" type="parTrans" cxnId="{D859A8ED-653B-422D-9BCC-C0F02EC49B23}">
      <dgm:prSet/>
      <dgm:spPr/>
      <dgm:t>
        <a:bodyPr/>
        <a:lstStyle/>
        <a:p>
          <a:endParaRPr lang="en-US"/>
        </a:p>
      </dgm:t>
    </dgm:pt>
    <dgm:pt modelId="{7BEEF85F-5715-4D29-92D8-000F0E2D54CA}" type="sibTrans" cxnId="{D859A8ED-653B-422D-9BCC-C0F02EC49B23}">
      <dgm:prSet/>
      <dgm:spPr/>
      <dgm:t>
        <a:bodyPr/>
        <a:lstStyle/>
        <a:p>
          <a:endParaRPr lang="en-US"/>
        </a:p>
      </dgm:t>
    </dgm:pt>
    <dgm:pt modelId="{E89394A5-EAAA-4903-A417-278F55DEE7F5}">
      <dgm:prSet/>
      <dgm:spPr/>
      <dgm:t>
        <a:bodyPr/>
        <a:lstStyle/>
        <a:p>
          <a:r>
            <a:rPr lang="en-US" dirty="0"/>
            <a:t>Improve clinic proficiency with Epic tools </a:t>
          </a:r>
        </a:p>
      </dgm:t>
    </dgm:pt>
    <dgm:pt modelId="{F17F211C-7FB3-47AC-B406-2A1FE8E64106}" type="parTrans" cxnId="{1D7D2E49-2E04-4594-A87B-CBB1D84D22AC}">
      <dgm:prSet/>
      <dgm:spPr/>
      <dgm:t>
        <a:bodyPr/>
        <a:lstStyle/>
        <a:p>
          <a:endParaRPr lang="en-US"/>
        </a:p>
      </dgm:t>
    </dgm:pt>
    <dgm:pt modelId="{152BFC56-6D0C-456E-AD86-0A92B21708C7}" type="sibTrans" cxnId="{1D7D2E49-2E04-4594-A87B-CBB1D84D22AC}">
      <dgm:prSet/>
      <dgm:spPr/>
      <dgm:t>
        <a:bodyPr/>
        <a:lstStyle/>
        <a:p>
          <a:endParaRPr lang="en-US"/>
        </a:p>
      </dgm:t>
    </dgm:pt>
    <dgm:pt modelId="{EAE61F18-E713-446B-81C7-1CEF72391A96}">
      <dgm:prSet/>
      <dgm:spPr/>
      <dgm:t>
        <a:bodyPr/>
        <a:lstStyle/>
        <a:p>
          <a:r>
            <a:rPr lang="en-US"/>
            <a:t>Reinforce workflows</a:t>
          </a:r>
        </a:p>
      </dgm:t>
    </dgm:pt>
    <dgm:pt modelId="{683FA3E9-F171-43B4-95F2-BA5AD7A091EB}" type="parTrans" cxnId="{592D733A-990A-4B5B-80A6-A171701322F0}">
      <dgm:prSet/>
      <dgm:spPr/>
      <dgm:t>
        <a:bodyPr/>
        <a:lstStyle/>
        <a:p>
          <a:endParaRPr lang="en-US"/>
        </a:p>
      </dgm:t>
    </dgm:pt>
    <dgm:pt modelId="{8F30F55C-978E-474F-B709-58BD2FC49FC9}" type="sibTrans" cxnId="{592D733A-990A-4B5B-80A6-A171701322F0}">
      <dgm:prSet/>
      <dgm:spPr/>
      <dgm:t>
        <a:bodyPr/>
        <a:lstStyle/>
        <a:p>
          <a:endParaRPr lang="en-US"/>
        </a:p>
      </dgm:t>
    </dgm:pt>
    <dgm:pt modelId="{B191A330-9A82-4DDD-B04F-BC71CE7B1A73}">
      <dgm:prSet/>
      <dgm:spPr/>
      <dgm:t>
        <a:bodyPr/>
        <a:lstStyle/>
        <a:p>
          <a:r>
            <a:rPr lang="en-US"/>
            <a:t>Identify Epic workflow and/or build issues</a:t>
          </a:r>
        </a:p>
      </dgm:t>
    </dgm:pt>
    <dgm:pt modelId="{4EC04819-C14A-4526-AB0F-F7F40BB06A53}" type="parTrans" cxnId="{B881672E-F518-49E8-8BD1-38B262587FE7}">
      <dgm:prSet/>
      <dgm:spPr/>
      <dgm:t>
        <a:bodyPr/>
        <a:lstStyle/>
        <a:p>
          <a:endParaRPr lang="en-US"/>
        </a:p>
      </dgm:t>
    </dgm:pt>
    <dgm:pt modelId="{95B93BA4-8884-4C4F-AAF1-3C08BBFBCF09}" type="sibTrans" cxnId="{B881672E-F518-49E8-8BD1-38B262587FE7}">
      <dgm:prSet/>
      <dgm:spPr/>
      <dgm:t>
        <a:bodyPr/>
        <a:lstStyle/>
        <a:p>
          <a:endParaRPr lang="en-US"/>
        </a:p>
      </dgm:t>
    </dgm:pt>
    <dgm:pt modelId="{CFB2E076-0563-40D5-A5A4-C72829D24C3B}">
      <dgm:prSet/>
      <dgm:spPr/>
      <dgm:t>
        <a:bodyPr/>
        <a:lstStyle/>
        <a:p>
          <a:r>
            <a:rPr lang="en-US"/>
            <a:t>High visibility rounding</a:t>
          </a:r>
        </a:p>
      </dgm:t>
    </dgm:pt>
    <dgm:pt modelId="{198FE919-168A-4CED-801A-C7FE43F0A1A1}" type="parTrans" cxnId="{1F153152-77CE-45B2-9CEA-E73B659C1405}">
      <dgm:prSet/>
      <dgm:spPr/>
      <dgm:t>
        <a:bodyPr/>
        <a:lstStyle/>
        <a:p>
          <a:endParaRPr lang="en-US"/>
        </a:p>
      </dgm:t>
    </dgm:pt>
    <dgm:pt modelId="{7C81B7F6-81A7-460E-8E13-49E159F0FA41}" type="sibTrans" cxnId="{1F153152-77CE-45B2-9CEA-E73B659C1405}">
      <dgm:prSet/>
      <dgm:spPr/>
      <dgm:t>
        <a:bodyPr/>
        <a:lstStyle/>
        <a:p>
          <a:endParaRPr lang="en-US"/>
        </a:p>
      </dgm:t>
    </dgm:pt>
    <dgm:pt modelId="{DFF1F34F-0B44-4E67-876B-51823E9A53EF}" type="pres">
      <dgm:prSet presAssocID="{18D3FD96-F9CC-449A-AE46-1FDA8D33B557}" presName="root" presStyleCnt="0">
        <dgm:presLayoutVars>
          <dgm:dir/>
          <dgm:resizeHandles val="exact"/>
        </dgm:presLayoutVars>
      </dgm:prSet>
      <dgm:spPr/>
    </dgm:pt>
    <dgm:pt modelId="{3DAA1241-FCD1-4CDE-BD32-E47C64837A4C}" type="pres">
      <dgm:prSet presAssocID="{18D3FD96-F9CC-449A-AE46-1FDA8D33B557}" presName="container" presStyleCnt="0">
        <dgm:presLayoutVars>
          <dgm:dir/>
          <dgm:resizeHandles val="exact"/>
        </dgm:presLayoutVars>
      </dgm:prSet>
      <dgm:spPr/>
    </dgm:pt>
    <dgm:pt modelId="{FB051C40-A1BB-4FEF-B6B5-6B66A296E87D}" type="pres">
      <dgm:prSet presAssocID="{D1874966-0BC0-45F5-BFA1-8DC288C95450}" presName="compNode" presStyleCnt="0"/>
      <dgm:spPr/>
    </dgm:pt>
    <dgm:pt modelId="{02541DFC-DD63-4CF4-8FDE-F4D6DFE559F6}" type="pres">
      <dgm:prSet presAssocID="{D1874966-0BC0-45F5-BFA1-8DC288C95450}" presName="iconBgRect" presStyleLbl="bgShp" presStyleIdx="0" presStyleCnt="6"/>
      <dgm:spPr/>
    </dgm:pt>
    <dgm:pt modelId="{91CC9A63-D513-4279-B47A-77B0218095D9}" type="pres">
      <dgm:prSet presAssocID="{D1874966-0BC0-45F5-BFA1-8DC288C9545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0E5BC2A8-EC92-4632-AA44-ADF5BCF62BC1}" type="pres">
      <dgm:prSet presAssocID="{D1874966-0BC0-45F5-BFA1-8DC288C95450}" presName="spaceRect" presStyleCnt="0"/>
      <dgm:spPr/>
    </dgm:pt>
    <dgm:pt modelId="{48DDED5F-A483-4126-B591-99D4D942414F}" type="pres">
      <dgm:prSet presAssocID="{D1874966-0BC0-45F5-BFA1-8DC288C95450}" presName="textRect" presStyleLbl="revTx" presStyleIdx="0" presStyleCnt="6" custScaleX="116091" custLinFactNeighborX="7673" custLinFactNeighborY="-4231">
        <dgm:presLayoutVars>
          <dgm:chMax val="1"/>
          <dgm:chPref val="1"/>
        </dgm:presLayoutVars>
      </dgm:prSet>
      <dgm:spPr/>
    </dgm:pt>
    <dgm:pt modelId="{01ADD0CD-3641-4AD1-A898-C54C96625DD7}" type="pres">
      <dgm:prSet presAssocID="{FB608994-0A19-4A66-8A15-D35393B0A646}" presName="sibTrans" presStyleLbl="sibTrans2D1" presStyleIdx="0" presStyleCnt="0"/>
      <dgm:spPr/>
    </dgm:pt>
    <dgm:pt modelId="{06653DC7-9F63-4C3D-BC73-5083A7272317}" type="pres">
      <dgm:prSet presAssocID="{F6CD8C50-866E-493C-AD1A-12093F7BA93B}" presName="compNode" presStyleCnt="0"/>
      <dgm:spPr/>
    </dgm:pt>
    <dgm:pt modelId="{EDB5856C-120B-4AB9-8F9F-4D2A873B4D69}" type="pres">
      <dgm:prSet presAssocID="{F6CD8C50-866E-493C-AD1A-12093F7BA93B}" presName="iconBgRect" presStyleLbl="bgShp" presStyleIdx="1" presStyleCnt="6"/>
      <dgm:spPr/>
    </dgm:pt>
    <dgm:pt modelId="{35E8A9F8-839D-4EB2-931C-1BB84F3D55D5}" type="pres">
      <dgm:prSet presAssocID="{F6CD8C50-866E-493C-AD1A-12093F7BA93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2CD9FDE0-81BB-49A2-9438-9D4FCA838341}" type="pres">
      <dgm:prSet presAssocID="{F6CD8C50-866E-493C-AD1A-12093F7BA93B}" presName="spaceRect" presStyleCnt="0"/>
      <dgm:spPr/>
    </dgm:pt>
    <dgm:pt modelId="{D96EE6BE-442D-4813-9D79-0724685A7598}" type="pres">
      <dgm:prSet presAssocID="{F6CD8C50-866E-493C-AD1A-12093F7BA93B}" presName="textRect" presStyleLbl="revTx" presStyleIdx="1" presStyleCnt="6">
        <dgm:presLayoutVars>
          <dgm:chMax val="1"/>
          <dgm:chPref val="1"/>
        </dgm:presLayoutVars>
      </dgm:prSet>
      <dgm:spPr/>
    </dgm:pt>
    <dgm:pt modelId="{2068A94F-0F87-49A6-BA8A-2753DA93F8C3}" type="pres">
      <dgm:prSet presAssocID="{7BEEF85F-5715-4D29-92D8-000F0E2D54CA}" presName="sibTrans" presStyleLbl="sibTrans2D1" presStyleIdx="0" presStyleCnt="0"/>
      <dgm:spPr/>
    </dgm:pt>
    <dgm:pt modelId="{50A4F36B-1C0D-44DE-87FE-4F15FDC49947}" type="pres">
      <dgm:prSet presAssocID="{E89394A5-EAAA-4903-A417-278F55DEE7F5}" presName="compNode" presStyleCnt="0"/>
      <dgm:spPr/>
    </dgm:pt>
    <dgm:pt modelId="{DDDC8084-F3D3-4DA2-8977-7B01848E86F1}" type="pres">
      <dgm:prSet presAssocID="{E89394A5-EAAA-4903-A417-278F55DEE7F5}" presName="iconBgRect" presStyleLbl="bgShp" presStyleIdx="2" presStyleCnt="6"/>
      <dgm:spPr/>
    </dgm:pt>
    <dgm:pt modelId="{F30F1015-6D7B-45D6-A7DE-44A708965E06}" type="pres">
      <dgm:prSet presAssocID="{E89394A5-EAAA-4903-A417-278F55DEE7F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08CDB4B4-F85B-4B83-A299-74C8DAC491B8}" type="pres">
      <dgm:prSet presAssocID="{E89394A5-EAAA-4903-A417-278F55DEE7F5}" presName="spaceRect" presStyleCnt="0"/>
      <dgm:spPr/>
    </dgm:pt>
    <dgm:pt modelId="{450B1836-59EA-4977-84FD-B8971B0CD5F0}" type="pres">
      <dgm:prSet presAssocID="{E89394A5-EAAA-4903-A417-278F55DEE7F5}" presName="textRect" presStyleLbl="revTx" presStyleIdx="2" presStyleCnt="6">
        <dgm:presLayoutVars>
          <dgm:chMax val="1"/>
          <dgm:chPref val="1"/>
        </dgm:presLayoutVars>
      </dgm:prSet>
      <dgm:spPr/>
    </dgm:pt>
    <dgm:pt modelId="{D7C9080E-05FC-4D45-9CC7-32A67E885698}" type="pres">
      <dgm:prSet presAssocID="{152BFC56-6D0C-456E-AD86-0A92B21708C7}" presName="sibTrans" presStyleLbl="sibTrans2D1" presStyleIdx="0" presStyleCnt="0"/>
      <dgm:spPr/>
    </dgm:pt>
    <dgm:pt modelId="{44788CB6-ADB7-4F40-AD7B-5FB421AE32EE}" type="pres">
      <dgm:prSet presAssocID="{EAE61F18-E713-446B-81C7-1CEF72391A96}" presName="compNode" presStyleCnt="0"/>
      <dgm:spPr/>
    </dgm:pt>
    <dgm:pt modelId="{92206F1D-85A6-4B3F-8602-D1764BD6C3CF}" type="pres">
      <dgm:prSet presAssocID="{EAE61F18-E713-446B-81C7-1CEF72391A96}" presName="iconBgRect" presStyleLbl="bgShp" presStyleIdx="3" presStyleCnt="6"/>
      <dgm:spPr/>
    </dgm:pt>
    <dgm:pt modelId="{8B0FEC94-48EF-4D11-ACB9-6B9D0348027B}" type="pres">
      <dgm:prSet presAssocID="{EAE61F18-E713-446B-81C7-1CEF72391A9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84D596E7-0A7D-4A53-878C-977143B66A15}" type="pres">
      <dgm:prSet presAssocID="{EAE61F18-E713-446B-81C7-1CEF72391A96}" presName="spaceRect" presStyleCnt="0"/>
      <dgm:spPr/>
    </dgm:pt>
    <dgm:pt modelId="{29322C9B-07EB-44D5-B0F6-27D8C6BB85A9}" type="pres">
      <dgm:prSet presAssocID="{EAE61F18-E713-446B-81C7-1CEF72391A96}" presName="textRect" presStyleLbl="revTx" presStyleIdx="3" presStyleCnt="6">
        <dgm:presLayoutVars>
          <dgm:chMax val="1"/>
          <dgm:chPref val="1"/>
        </dgm:presLayoutVars>
      </dgm:prSet>
      <dgm:spPr/>
    </dgm:pt>
    <dgm:pt modelId="{36910494-DB4A-428E-A2B4-AB6A425C086F}" type="pres">
      <dgm:prSet presAssocID="{8F30F55C-978E-474F-B709-58BD2FC49FC9}" presName="sibTrans" presStyleLbl="sibTrans2D1" presStyleIdx="0" presStyleCnt="0"/>
      <dgm:spPr/>
    </dgm:pt>
    <dgm:pt modelId="{E46B2100-9601-441A-A597-4A2B23B73FDB}" type="pres">
      <dgm:prSet presAssocID="{B191A330-9A82-4DDD-B04F-BC71CE7B1A73}" presName="compNode" presStyleCnt="0"/>
      <dgm:spPr/>
    </dgm:pt>
    <dgm:pt modelId="{A800E5D6-4892-4B0D-BB59-2B480939B2BF}" type="pres">
      <dgm:prSet presAssocID="{B191A330-9A82-4DDD-B04F-BC71CE7B1A73}" presName="iconBgRect" presStyleLbl="bgShp" presStyleIdx="4" presStyleCnt="6"/>
      <dgm:spPr/>
    </dgm:pt>
    <dgm:pt modelId="{7AD532FD-F7B4-42B2-AB96-EB312C88BD8B}" type="pres">
      <dgm:prSet presAssocID="{B191A330-9A82-4DDD-B04F-BC71CE7B1A7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ears"/>
        </a:ext>
      </dgm:extLst>
    </dgm:pt>
    <dgm:pt modelId="{48062B96-430A-48FE-916D-0836AD2EA709}" type="pres">
      <dgm:prSet presAssocID="{B191A330-9A82-4DDD-B04F-BC71CE7B1A73}" presName="spaceRect" presStyleCnt="0"/>
      <dgm:spPr/>
    </dgm:pt>
    <dgm:pt modelId="{ACB0B05A-2917-49AC-BCB3-AC38429449D5}" type="pres">
      <dgm:prSet presAssocID="{B191A330-9A82-4DDD-B04F-BC71CE7B1A73}" presName="textRect" presStyleLbl="revTx" presStyleIdx="4" presStyleCnt="6">
        <dgm:presLayoutVars>
          <dgm:chMax val="1"/>
          <dgm:chPref val="1"/>
        </dgm:presLayoutVars>
      </dgm:prSet>
      <dgm:spPr/>
    </dgm:pt>
    <dgm:pt modelId="{E9B90652-273A-4BBB-A99C-D667B74E32F0}" type="pres">
      <dgm:prSet presAssocID="{95B93BA4-8884-4C4F-AAF1-3C08BBFBCF09}" presName="sibTrans" presStyleLbl="sibTrans2D1" presStyleIdx="0" presStyleCnt="0"/>
      <dgm:spPr/>
    </dgm:pt>
    <dgm:pt modelId="{77BBA45A-296D-4930-A23F-5D61B90FC85D}" type="pres">
      <dgm:prSet presAssocID="{CFB2E076-0563-40D5-A5A4-C72829D24C3B}" presName="compNode" presStyleCnt="0"/>
      <dgm:spPr/>
    </dgm:pt>
    <dgm:pt modelId="{3CB79E20-7756-4392-8245-5BD44F8DB927}" type="pres">
      <dgm:prSet presAssocID="{CFB2E076-0563-40D5-A5A4-C72829D24C3B}" presName="iconBgRect" presStyleLbl="bgShp" presStyleIdx="5" presStyleCnt="6"/>
      <dgm:spPr/>
    </dgm:pt>
    <dgm:pt modelId="{CF2CC4E8-7CC7-498E-BA6F-73833B62BD94}" type="pres">
      <dgm:prSet presAssocID="{CFB2E076-0563-40D5-A5A4-C72829D24C3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ye"/>
        </a:ext>
      </dgm:extLst>
    </dgm:pt>
    <dgm:pt modelId="{EFE38710-E268-4717-BC24-70A057C0FA2B}" type="pres">
      <dgm:prSet presAssocID="{CFB2E076-0563-40D5-A5A4-C72829D24C3B}" presName="spaceRect" presStyleCnt="0"/>
      <dgm:spPr/>
    </dgm:pt>
    <dgm:pt modelId="{CEEE9B24-F618-4220-A7F0-EA52A57618F5}" type="pres">
      <dgm:prSet presAssocID="{CFB2E076-0563-40D5-A5A4-C72829D24C3B}" presName="textRect" presStyleLbl="revTx" presStyleIdx="5" presStyleCnt="6">
        <dgm:presLayoutVars>
          <dgm:chMax val="1"/>
          <dgm:chPref val="1"/>
        </dgm:presLayoutVars>
      </dgm:prSet>
      <dgm:spPr/>
    </dgm:pt>
  </dgm:ptLst>
  <dgm:cxnLst>
    <dgm:cxn modelId="{2B43D914-C240-4000-BAC1-025781AB4773}" type="presOf" srcId="{CFB2E076-0563-40D5-A5A4-C72829D24C3B}" destId="{CEEE9B24-F618-4220-A7F0-EA52A57618F5}" srcOrd="0" destOrd="0" presId="urn:microsoft.com/office/officeart/2018/2/layout/IconCircleList"/>
    <dgm:cxn modelId="{B881672E-F518-49E8-8BD1-38B262587FE7}" srcId="{18D3FD96-F9CC-449A-AE46-1FDA8D33B557}" destId="{B191A330-9A82-4DDD-B04F-BC71CE7B1A73}" srcOrd="4" destOrd="0" parTransId="{4EC04819-C14A-4526-AB0F-F7F40BB06A53}" sibTransId="{95B93BA4-8884-4C4F-AAF1-3C08BBFBCF09}"/>
    <dgm:cxn modelId="{592D733A-990A-4B5B-80A6-A171701322F0}" srcId="{18D3FD96-F9CC-449A-AE46-1FDA8D33B557}" destId="{EAE61F18-E713-446B-81C7-1CEF72391A96}" srcOrd="3" destOrd="0" parTransId="{683FA3E9-F171-43B4-95F2-BA5AD7A091EB}" sibTransId="{8F30F55C-978E-474F-B709-58BD2FC49FC9}"/>
    <dgm:cxn modelId="{27227844-FA73-4DD8-B252-41820A20489C}" type="presOf" srcId="{E89394A5-EAAA-4903-A417-278F55DEE7F5}" destId="{450B1836-59EA-4977-84FD-B8971B0CD5F0}" srcOrd="0" destOrd="0" presId="urn:microsoft.com/office/officeart/2018/2/layout/IconCircleList"/>
    <dgm:cxn modelId="{E3430545-9C21-4F04-8716-CDD20489E6B1}" type="presOf" srcId="{D1874966-0BC0-45F5-BFA1-8DC288C95450}" destId="{48DDED5F-A483-4126-B591-99D4D942414F}" srcOrd="0" destOrd="0" presId="urn:microsoft.com/office/officeart/2018/2/layout/IconCircleList"/>
    <dgm:cxn modelId="{A8980369-2EA4-44D8-BEAF-936909374644}" type="presOf" srcId="{18D3FD96-F9CC-449A-AE46-1FDA8D33B557}" destId="{DFF1F34F-0B44-4E67-876B-51823E9A53EF}" srcOrd="0" destOrd="0" presId="urn:microsoft.com/office/officeart/2018/2/layout/IconCircleList"/>
    <dgm:cxn modelId="{1D7D2E49-2E04-4594-A87B-CBB1D84D22AC}" srcId="{18D3FD96-F9CC-449A-AE46-1FDA8D33B557}" destId="{E89394A5-EAAA-4903-A417-278F55DEE7F5}" srcOrd="2" destOrd="0" parTransId="{F17F211C-7FB3-47AC-B406-2A1FE8E64106}" sibTransId="{152BFC56-6D0C-456E-AD86-0A92B21708C7}"/>
    <dgm:cxn modelId="{4788A84A-C1D5-4EC1-8C26-D3799CFD4DA6}" type="presOf" srcId="{B191A330-9A82-4DDD-B04F-BC71CE7B1A73}" destId="{ACB0B05A-2917-49AC-BCB3-AC38429449D5}" srcOrd="0" destOrd="0" presId="urn:microsoft.com/office/officeart/2018/2/layout/IconCircleList"/>
    <dgm:cxn modelId="{1F153152-77CE-45B2-9CEA-E73B659C1405}" srcId="{18D3FD96-F9CC-449A-AE46-1FDA8D33B557}" destId="{CFB2E076-0563-40D5-A5A4-C72829D24C3B}" srcOrd="5" destOrd="0" parTransId="{198FE919-168A-4CED-801A-C7FE43F0A1A1}" sibTransId="{7C81B7F6-81A7-460E-8E13-49E159F0FA41}"/>
    <dgm:cxn modelId="{F5CAB7A0-DBE4-4110-BE6A-9DE86D450BA7}" type="presOf" srcId="{FB608994-0A19-4A66-8A15-D35393B0A646}" destId="{01ADD0CD-3641-4AD1-A898-C54C96625DD7}" srcOrd="0" destOrd="0" presId="urn:microsoft.com/office/officeart/2018/2/layout/IconCircleList"/>
    <dgm:cxn modelId="{07685AA7-0927-4B9C-B460-2A07753504FB}" type="presOf" srcId="{152BFC56-6D0C-456E-AD86-0A92B21708C7}" destId="{D7C9080E-05FC-4D45-9CC7-32A67E885698}" srcOrd="0" destOrd="0" presId="urn:microsoft.com/office/officeart/2018/2/layout/IconCircleList"/>
    <dgm:cxn modelId="{22F2D3AA-4797-45D4-9430-99813DDD35DD}" type="presOf" srcId="{95B93BA4-8884-4C4F-AAF1-3C08BBFBCF09}" destId="{E9B90652-273A-4BBB-A99C-D667B74E32F0}" srcOrd="0" destOrd="0" presId="urn:microsoft.com/office/officeart/2018/2/layout/IconCircleList"/>
    <dgm:cxn modelId="{25D0CCC0-4F8C-4E82-9F88-695707D51AB2}" type="presOf" srcId="{F6CD8C50-866E-493C-AD1A-12093F7BA93B}" destId="{D96EE6BE-442D-4813-9D79-0724685A7598}" srcOrd="0" destOrd="0" presId="urn:microsoft.com/office/officeart/2018/2/layout/IconCircleList"/>
    <dgm:cxn modelId="{37D048D7-3B06-4407-899D-D853968BF9F8}" type="presOf" srcId="{EAE61F18-E713-446B-81C7-1CEF72391A96}" destId="{29322C9B-07EB-44D5-B0F6-27D8C6BB85A9}" srcOrd="0" destOrd="0" presId="urn:microsoft.com/office/officeart/2018/2/layout/IconCircleList"/>
    <dgm:cxn modelId="{D859A8ED-653B-422D-9BCC-C0F02EC49B23}" srcId="{18D3FD96-F9CC-449A-AE46-1FDA8D33B557}" destId="{F6CD8C50-866E-493C-AD1A-12093F7BA93B}" srcOrd="1" destOrd="0" parTransId="{A06A4960-7643-408B-8DED-C0FEDAC11FB9}" sibTransId="{7BEEF85F-5715-4D29-92D8-000F0E2D54CA}"/>
    <dgm:cxn modelId="{B06DE5EE-D106-4370-9430-661C3A52D1E8}" type="presOf" srcId="{7BEEF85F-5715-4D29-92D8-000F0E2D54CA}" destId="{2068A94F-0F87-49A6-BA8A-2753DA93F8C3}" srcOrd="0" destOrd="0" presId="urn:microsoft.com/office/officeart/2018/2/layout/IconCircleList"/>
    <dgm:cxn modelId="{449DDAF7-DB18-4D21-ADF0-A19C21814D93}" srcId="{18D3FD96-F9CC-449A-AE46-1FDA8D33B557}" destId="{D1874966-0BC0-45F5-BFA1-8DC288C95450}" srcOrd="0" destOrd="0" parTransId="{85AB1C2C-73D4-4D06-ABF8-F2C76F238F40}" sibTransId="{FB608994-0A19-4A66-8A15-D35393B0A646}"/>
    <dgm:cxn modelId="{9C5225FE-033F-4227-9003-EAD4659A9843}" type="presOf" srcId="{8F30F55C-978E-474F-B709-58BD2FC49FC9}" destId="{36910494-DB4A-428E-A2B4-AB6A425C086F}" srcOrd="0" destOrd="0" presId="urn:microsoft.com/office/officeart/2018/2/layout/IconCircleList"/>
    <dgm:cxn modelId="{93D86281-6C35-4F51-9F69-D0ADB9617BC9}" type="presParOf" srcId="{DFF1F34F-0B44-4E67-876B-51823E9A53EF}" destId="{3DAA1241-FCD1-4CDE-BD32-E47C64837A4C}" srcOrd="0" destOrd="0" presId="urn:microsoft.com/office/officeart/2018/2/layout/IconCircleList"/>
    <dgm:cxn modelId="{24D45CD8-BEF0-483D-B8B1-67CEE71D7C5E}" type="presParOf" srcId="{3DAA1241-FCD1-4CDE-BD32-E47C64837A4C}" destId="{FB051C40-A1BB-4FEF-B6B5-6B66A296E87D}" srcOrd="0" destOrd="0" presId="urn:microsoft.com/office/officeart/2018/2/layout/IconCircleList"/>
    <dgm:cxn modelId="{3A5C7157-D724-4CFD-9854-CB55ABA0D13B}" type="presParOf" srcId="{FB051C40-A1BB-4FEF-B6B5-6B66A296E87D}" destId="{02541DFC-DD63-4CF4-8FDE-F4D6DFE559F6}" srcOrd="0" destOrd="0" presId="urn:microsoft.com/office/officeart/2018/2/layout/IconCircleList"/>
    <dgm:cxn modelId="{A9B35BDD-A409-464C-8201-BC7E4945FCBF}" type="presParOf" srcId="{FB051C40-A1BB-4FEF-B6B5-6B66A296E87D}" destId="{91CC9A63-D513-4279-B47A-77B0218095D9}" srcOrd="1" destOrd="0" presId="urn:microsoft.com/office/officeart/2018/2/layout/IconCircleList"/>
    <dgm:cxn modelId="{757C5B94-F32F-4F0B-A8D0-313D06ECC4A6}" type="presParOf" srcId="{FB051C40-A1BB-4FEF-B6B5-6B66A296E87D}" destId="{0E5BC2A8-EC92-4632-AA44-ADF5BCF62BC1}" srcOrd="2" destOrd="0" presId="urn:microsoft.com/office/officeart/2018/2/layout/IconCircleList"/>
    <dgm:cxn modelId="{04C98EC5-932C-4395-92A3-2D98D631AE01}" type="presParOf" srcId="{FB051C40-A1BB-4FEF-B6B5-6B66A296E87D}" destId="{48DDED5F-A483-4126-B591-99D4D942414F}" srcOrd="3" destOrd="0" presId="urn:microsoft.com/office/officeart/2018/2/layout/IconCircleList"/>
    <dgm:cxn modelId="{01D83264-BDD7-4703-8B40-8B6048C3D661}" type="presParOf" srcId="{3DAA1241-FCD1-4CDE-BD32-E47C64837A4C}" destId="{01ADD0CD-3641-4AD1-A898-C54C96625DD7}" srcOrd="1" destOrd="0" presId="urn:microsoft.com/office/officeart/2018/2/layout/IconCircleList"/>
    <dgm:cxn modelId="{50C698D1-F4DF-4350-96BA-0A23BA8E3899}" type="presParOf" srcId="{3DAA1241-FCD1-4CDE-BD32-E47C64837A4C}" destId="{06653DC7-9F63-4C3D-BC73-5083A7272317}" srcOrd="2" destOrd="0" presId="urn:microsoft.com/office/officeart/2018/2/layout/IconCircleList"/>
    <dgm:cxn modelId="{296717E7-C8C4-49A7-BA35-9CF80EEA764E}" type="presParOf" srcId="{06653DC7-9F63-4C3D-BC73-5083A7272317}" destId="{EDB5856C-120B-4AB9-8F9F-4D2A873B4D69}" srcOrd="0" destOrd="0" presId="urn:microsoft.com/office/officeart/2018/2/layout/IconCircleList"/>
    <dgm:cxn modelId="{8E2F0E58-178E-4546-A9F7-60E66764A06A}" type="presParOf" srcId="{06653DC7-9F63-4C3D-BC73-5083A7272317}" destId="{35E8A9F8-839D-4EB2-931C-1BB84F3D55D5}" srcOrd="1" destOrd="0" presId="urn:microsoft.com/office/officeart/2018/2/layout/IconCircleList"/>
    <dgm:cxn modelId="{E8162F77-C5DB-4760-9547-5DC304AA2A3E}" type="presParOf" srcId="{06653DC7-9F63-4C3D-BC73-5083A7272317}" destId="{2CD9FDE0-81BB-49A2-9438-9D4FCA838341}" srcOrd="2" destOrd="0" presId="urn:microsoft.com/office/officeart/2018/2/layout/IconCircleList"/>
    <dgm:cxn modelId="{8213BF8C-2D69-4B26-A5C5-53F3BAEA7040}" type="presParOf" srcId="{06653DC7-9F63-4C3D-BC73-5083A7272317}" destId="{D96EE6BE-442D-4813-9D79-0724685A7598}" srcOrd="3" destOrd="0" presId="urn:microsoft.com/office/officeart/2018/2/layout/IconCircleList"/>
    <dgm:cxn modelId="{494B0050-D4CB-4864-A46C-D2D035CFEA96}" type="presParOf" srcId="{3DAA1241-FCD1-4CDE-BD32-E47C64837A4C}" destId="{2068A94F-0F87-49A6-BA8A-2753DA93F8C3}" srcOrd="3" destOrd="0" presId="urn:microsoft.com/office/officeart/2018/2/layout/IconCircleList"/>
    <dgm:cxn modelId="{303B3CE7-9CE8-4252-82F1-3BC3073572EB}" type="presParOf" srcId="{3DAA1241-FCD1-4CDE-BD32-E47C64837A4C}" destId="{50A4F36B-1C0D-44DE-87FE-4F15FDC49947}" srcOrd="4" destOrd="0" presId="urn:microsoft.com/office/officeart/2018/2/layout/IconCircleList"/>
    <dgm:cxn modelId="{75699989-1C8E-439D-9FCC-C02578348889}" type="presParOf" srcId="{50A4F36B-1C0D-44DE-87FE-4F15FDC49947}" destId="{DDDC8084-F3D3-4DA2-8977-7B01848E86F1}" srcOrd="0" destOrd="0" presId="urn:microsoft.com/office/officeart/2018/2/layout/IconCircleList"/>
    <dgm:cxn modelId="{D640D7AA-2D12-4372-A9DC-1502D31EC442}" type="presParOf" srcId="{50A4F36B-1C0D-44DE-87FE-4F15FDC49947}" destId="{F30F1015-6D7B-45D6-A7DE-44A708965E06}" srcOrd="1" destOrd="0" presId="urn:microsoft.com/office/officeart/2018/2/layout/IconCircleList"/>
    <dgm:cxn modelId="{6FF1465F-B418-4494-A5C5-24545E4C27AC}" type="presParOf" srcId="{50A4F36B-1C0D-44DE-87FE-4F15FDC49947}" destId="{08CDB4B4-F85B-4B83-A299-74C8DAC491B8}" srcOrd="2" destOrd="0" presId="urn:microsoft.com/office/officeart/2018/2/layout/IconCircleList"/>
    <dgm:cxn modelId="{C2F5CC4E-111E-4AEE-8002-84C10AA9B8A9}" type="presParOf" srcId="{50A4F36B-1C0D-44DE-87FE-4F15FDC49947}" destId="{450B1836-59EA-4977-84FD-B8971B0CD5F0}" srcOrd="3" destOrd="0" presId="urn:microsoft.com/office/officeart/2018/2/layout/IconCircleList"/>
    <dgm:cxn modelId="{7BD59B53-0894-4B74-B369-569D37FECED6}" type="presParOf" srcId="{3DAA1241-FCD1-4CDE-BD32-E47C64837A4C}" destId="{D7C9080E-05FC-4D45-9CC7-32A67E885698}" srcOrd="5" destOrd="0" presId="urn:microsoft.com/office/officeart/2018/2/layout/IconCircleList"/>
    <dgm:cxn modelId="{DB500D90-460C-4FA7-986F-590164CC3E52}" type="presParOf" srcId="{3DAA1241-FCD1-4CDE-BD32-E47C64837A4C}" destId="{44788CB6-ADB7-4F40-AD7B-5FB421AE32EE}" srcOrd="6" destOrd="0" presId="urn:microsoft.com/office/officeart/2018/2/layout/IconCircleList"/>
    <dgm:cxn modelId="{933060D6-03A0-4E02-8CD8-F61ED9DF8926}" type="presParOf" srcId="{44788CB6-ADB7-4F40-AD7B-5FB421AE32EE}" destId="{92206F1D-85A6-4B3F-8602-D1764BD6C3CF}" srcOrd="0" destOrd="0" presId="urn:microsoft.com/office/officeart/2018/2/layout/IconCircleList"/>
    <dgm:cxn modelId="{1A43A488-F84A-430D-A013-828C149E3216}" type="presParOf" srcId="{44788CB6-ADB7-4F40-AD7B-5FB421AE32EE}" destId="{8B0FEC94-48EF-4D11-ACB9-6B9D0348027B}" srcOrd="1" destOrd="0" presId="urn:microsoft.com/office/officeart/2018/2/layout/IconCircleList"/>
    <dgm:cxn modelId="{93710F99-2020-467F-8C83-360E958E38CA}" type="presParOf" srcId="{44788CB6-ADB7-4F40-AD7B-5FB421AE32EE}" destId="{84D596E7-0A7D-4A53-878C-977143B66A15}" srcOrd="2" destOrd="0" presId="urn:microsoft.com/office/officeart/2018/2/layout/IconCircleList"/>
    <dgm:cxn modelId="{D44FA3FA-7296-4EAB-8E63-47FA1FF332EC}" type="presParOf" srcId="{44788CB6-ADB7-4F40-AD7B-5FB421AE32EE}" destId="{29322C9B-07EB-44D5-B0F6-27D8C6BB85A9}" srcOrd="3" destOrd="0" presId="urn:microsoft.com/office/officeart/2018/2/layout/IconCircleList"/>
    <dgm:cxn modelId="{1E878184-A4CF-4C2E-9053-031155411764}" type="presParOf" srcId="{3DAA1241-FCD1-4CDE-BD32-E47C64837A4C}" destId="{36910494-DB4A-428E-A2B4-AB6A425C086F}" srcOrd="7" destOrd="0" presId="urn:microsoft.com/office/officeart/2018/2/layout/IconCircleList"/>
    <dgm:cxn modelId="{4BA9032C-1AC0-405B-9181-A07254A71E2A}" type="presParOf" srcId="{3DAA1241-FCD1-4CDE-BD32-E47C64837A4C}" destId="{E46B2100-9601-441A-A597-4A2B23B73FDB}" srcOrd="8" destOrd="0" presId="urn:microsoft.com/office/officeart/2018/2/layout/IconCircleList"/>
    <dgm:cxn modelId="{8FF8965F-CBDF-4F88-B404-E933316982DB}" type="presParOf" srcId="{E46B2100-9601-441A-A597-4A2B23B73FDB}" destId="{A800E5D6-4892-4B0D-BB59-2B480939B2BF}" srcOrd="0" destOrd="0" presId="urn:microsoft.com/office/officeart/2018/2/layout/IconCircleList"/>
    <dgm:cxn modelId="{CA09045B-4FB4-4BC5-AC2D-1CEF1EAEB549}" type="presParOf" srcId="{E46B2100-9601-441A-A597-4A2B23B73FDB}" destId="{7AD532FD-F7B4-42B2-AB96-EB312C88BD8B}" srcOrd="1" destOrd="0" presId="urn:microsoft.com/office/officeart/2018/2/layout/IconCircleList"/>
    <dgm:cxn modelId="{67140C27-9BD0-4F63-9389-5D5F225F42A9}" type="presParOf" srcId="{E46B2100-9601-441A-A597-4A2B23B73FDB}" destId="{48062B96-430A-48FE-916D-0836AD2EA709}" srcOrd="2" destOrd="0" presId="urn:microsoft.com/office/officeart/2018/2/layout/IconCircleList"/>
    <dgm:cxn modelId="{FF0D1EBC-EE69-422A-BF4D-36B561277E2C}" type="presParOf" srcId="{E46B2100-9601-441A-A597-4A2B23B73FDB}" destId="{ACB0B05A-2917-49AC-BCB3-AC38429449D5}" srcOrd="3" destOrd="0" presId="urn:microsoft.com/office/officeart/2018/2/layout/IconCircleList"/>
    <dgm:cxn modelId="{77374160-CA0C-48B7-82B2-3620A27C79F9}" type="presParOf" srcId="{3DAA1241-FCD1-4CDE-BD32-E47C64837A4C}" destId="{E9B90652-273A-4BBB-A99C-D667B74E32F0}" srcOrd="9" destOrd="0" presId="urn:microsoft.com/office/officeart/2018/2/layout/IconCircleList"/>
    <dgm:cxn modelId="{3DC8CE1F-3172-47D3-B7D6-6DDA44A9BDA1}" type="presParOf" srcId="{3DAA1241-FCD1-4CDE-BD32-E47C64837A4C}" destId="{77BBA45A-296D-4930-A23F-5D61B90FC85D}" srcOrd="10" destOrd="0" presId="urn:microsoft.com/office/officeart/2018/2/layout/IconCircleList"/>
    <dgm:cxn modelId="{1A0D7566-A1B3-4472-92B2-45B4BAD1F446}" type="presParOf" srcId="{77BBA45A-296D-4930-A23F-5D61B90FC85D}" destId="{3CB79E20-7756-4392-8245-5BD44F8DB927}" srcOrd="0" destOrd="0" presId="urn:microsoft.com/office/officeart/2018/2/layout/IconCircleList"/>
    <dgm:cxn modelId="{903DE623-874D-4B1C-88ED-E1E0EFF3BED3}" type="presParOf" srcId="{77BBA45A-296D-4930-A23F-5D61B90FC85D}" destId="{CF2CC4E8-7CC7-498E-BA6F-73833B62BD94}" srcOrd="1" destOrd="0" presId="urn:microsoft.com/office/officeart/2018/2/layout/IconCircleList"/>
    <dgm:cxn modelId="{7D746792-2742-4978-9226-562B81E2C97A}" type="presParOf" srcId="{77BBA45A-296D-4930-A23F-5D61B90FC85D}" destId="{EFE38710-E268-4717-BC24-70A057C0FA2B}" srcOrd="2" destOrd="0" presId="urn:microsoft.com/office/officeart/2018/2/layout/IconCircleList"/>
    <dgm:cxn modelId="{A8CCD488-CA2A-438B-8CB4-E18DF07E6E60}" type="presParOf" srcId="{77BBA45A-296D-4930-A23F-5D61B90FC85D}" destId="{CEEE9B24-F618-4220-A7F0-EA52A57618F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42974-33F3-422F-8712-0A9B46715D66}" type="doc">
      <dgm:prSet loTypeId="urn:microsoft.com/office/officeart/2005/8/layout/radial4" loCatId="relationship" qsTypeId="urn:microsoft.com/office/officeart/2005/8/quickstyle/simple1" qsCatId="simple" csTypeId="urn:microsoft.com/office/officeart/2005/8/colors/accent6_1" csCatId="accent6" phldr="1"/>
      <dgm:spPr>
        <a:scene3d>
          <a:camera prst="orthographicFront">
            <a:rot lat="0" lon="0" rev="0"/>
          </a:camera>
          <a:lightRig rig="contrasting" dir="t">
            <a:rot lat="0" lon="0" rev="1500000"/>
          </a:lightRig>
        </a:scene3d>
      </dgm:spPr>
      <dgm:t>
        <a:bodyPr/>
        <a:lstStyle/>
        <a:p>
          <a:endParaRPr lang="en-US"/>
        </a:p>
      </dgm:t>
    </dgm:pt>
    <dgm:pt modelId="{16ADC6EF-3611-4C29-B311-91831F6B96A2}">
      <dgm:prSet phldrT="[Text]" custT="1"/>
      <dgm:spPr>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a:solidFill>
                <a:schemeClr val="bg1"/>
              </a:solidFill>
            </a:rPr>
            <a:t>Sprint Collaboration</a:t>
          </a:r>
          <a:endParaRPr lang="en-US" sz="2800">
            <a:solidFill>
              <a:schemeClr val="bg1"/>
            </a:solidFill>
          </a:endParaRPr>
        </a:p>
      </dgm:t>
    </dgm:pt>
    <dgm:pt modelId="{CAD7FF9B-5D55-42D7-9322-41DD66CE1589}" type="parTrans" cxnId="{FC05E11F-0356-43D1-85A1-5816C7F8DA15}">
      <dgm:prSet/>
      <dgm:spPr/>
      <dgm:t>
        <a:bodyPr/>
        <a:lstStyle/>
        <a:p>
          <a:endParaRPr lang="en-US"/>
        </a:p>
      </dgm:t>
    </dgm:pt>
    <dgm:pt modelId="{16C6E608-10EA-4372-B572-C1268EE6FF63}" type="sibTrans" cxnId="{FC05E11F-0356-43D1-85A1-5816C7F8DA15}">
      <dgm:prSet/>
      <dgm:spPr/>
      <dgm:t>
        <a:bodyPr/>
        <a:lstStyle/>
        <a:p>
          <a:endParaRPr lang="en-US"/>
        </a:p>
      </dgm:t>
    </dgm:pt>
    <dgm:pt modelId="{96DEC0B5-E220-4F4C-84A5-5F39D1598083}">
      <dgm:prSet phldrT="[Text]" custT="1"/>
      <dgm:spPr>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a:t>System Coordinators</a:t>
          </a:r>
        </a:p>
      </dgm:t>
    </dgm:pt>
    <dgm:pt modelId="{6821E6BE-C80D-4B21-A2D5-ED24F547AE2C}" type="parTrans" cxnId="{500AF227-BB89-4BCD-B53D-67D36C3918C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181C1667-E6A0-4980-894C-593F9789120A}" type="sibTrans" cxnId="{500AF227-BB89-4BCD-B53D-67D36C3918C9}">
      <dgm:prSet/>
      <dgm:spPr/>
      <dgm:t>
        <a:bodyPr/>
        <a:lstStyle/>
        <a:p>
          <a:endParaRPr lang="en-US"/>
        </a:p>
      </dgm:t>
    </dgm:pt>
    <dgm:pt modelId="{5AA0A50D-F238-4592-8524-22F718EF465E}">
      <dgm:prSet phldrT="[Text]" custT="1"/>
      <dgm:spPr>
        <a:solidFill>
          <a:schemeClr val="accent5">
            <a:lumMod val="40000"/>
            <a:lumOff val="60000"/>
          </a:schemeClr>
        </a:solidFill>
        <a:ln>
          <a:solidFill>
            <a:schemeClr val="accent3">
              <a:lumMod val="20000"/>
              <a:lumOff val="8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a:t>Epic Training</a:t>
          </a:r>
        </a:p>
      </dgm:t>
    </dgm:pt>
    <dgm:pt modelId="{A93DFCEC-E08B-45E2-9865-5577AF9A189C}" type="parTrans" cxnId="{6BE6830E-D93C-4AFB-80D7-F3FFE592C122}">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FBB97DF4-4DC8-4712-882E-72D96AE39D0E}" type="sibTrans" cxnId="{6BE6830E-D93C-4AFB-80D7-F3FFE592C122}">
      <dgm:prSet/>
      <dgm:spPr/>
      <dgm:t>
        <a:bodyPr/>
        <a:lstStyle/>
        <a:p>
          <a:endParaRPr lang="en-US"/>
        </a:p>
      </dgm:t>
    </dgm:pt>
    <dgm:pt modelId="{CD8620DC-4BBD-4594-8B5B-02DD78405AD5}">
      <dgm:prSet phldrT="[Text]" custT="1"/>
      <dgm:spPr>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a:t>Improvement Specialists</a:t>
          </a:r>
        </a:p>
      </dgm:t>
    </dgm:pt>
    <dgm:pt modelId="{F7D02F10-FCA1-4463-8A66-E8EDD501929D}" type="parTrans" cxnId="{96B558CF-FB32-492D-9348-3C6E3C8C857B}">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6A34CEB3-460D-4B7B-9FAB-49C19782AD6F}" type="sibTrans" cxnId="{96B558CF-FB32-492D-9348-3C6E3C8C857B}">
      <dgm:prSet/>
      <dgm:spPr/>
      <dgm:t>
        <a:bodyPr/>
        <a:lstStyle/>
        <a:p>
          <a:endParaRPr lang="en-US"/>
        </a:p>
      </dgm:t>
    </dgm:pt>
    <dgm:pt modelId="{44344D78-B291-4A81-935E-2C728B694B10}">
      <dgm:prSet phldrT="[Tex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a:t>Physician Champions</a:t>
          </a:r>
        </a:p>
      </dgm:t>
    </dgm:pt>
    <dgm:pt modelId="{41BD9854-8EBC-401C-9A24-8A00A46911EB}" type="parTrans" cxnId="{04188170-27FB-41E7-9BEB-31156FCBA250}">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AB017E01-3B96-4ECE-88DF-56BE383CBF22}" type="sibTrans" cxnId="{04188170-27FB-41E7-9BEB-31156FCBA250}">
      <dgm:prSet/>
      <dgm:spPr/>
      <dgm:t>
        <a:bodyPr/>
        <a:lstStyle/>
        <a:p>
          <a:endParaRPr lang="en-US"/>
        </a:p>
      </dgm:t>
    </dgm:pt>
    <dgm:pt modelId="{D63DE327-7D22-46A5-8BC8-499097509327}">
      <dgm:prSet phldrT="[Text]" custT="1"/>
      <dgm:spPr>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a:t>EHR Operations</a:t>
          </a:r>
        </a:p>
      </dgm:t>
    </dgm:pt>
    <dgm:pt modelId="{B6804370-2EDF-49E5-AFBB-D502ACB5C00E}" type="parTrans" cxnId="{FBC4D7DA-1BDA-4937-9FD9-41E16D0C30C5}">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15361394-92A5-49C5-A5C6-F79CB5FA3F6B}" type="sibTrans" cxnId="{FBC4D7DA-1BDA-4937-9FD9-41E16D0C30C5}">
      <dgm:prSet/>
      <dgm:spPr/>
      <dgm:t>
        <a:bodyPr/>
        <a:lstStyle/>
        <a:p>
          <a:endParaRPr lang="en-US"/>
        </a:p>
      </dgm:t>
    </dgm:pt>
    <dgm:pt modelId="{59D072EA-58A4-4675-A8EF-3FF7B319EE59}">
      <dgm:prSet phldrT="[Text]" custT="1"/>
      <dgm:spPr>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a:t>Clinic Staff</a:t>
          </a:r>
        </a:p>
      </dgm:t>
    </dgm:pt>
    <dgm:pt modelId="{01E93E6F-C5D7-4EF0-847D-AFFF6B37BCAA}" type="parTrans" cxnId="{18016C04-C819-4F23-BAAE-A88CD095E15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D7E2BF43-26AB-4032-B95E-258F5812D4EC}" type="sibTrans" cxnId="{18016C04-C819-4F23-BAAE-A88CD095E15D}">
      <dgm:prSet/>
      <dgm:spPr/>
      <dgm:t>
        <a:bodyPr/>
        <a:lstStyle/>
        <a:p>
          <a:endParaRPr lang="en-US"/>
        </a:p>
      </dgm:t>
    </dgm:pt>
    <dgm:pt modelId="{9C4F9CEB-BD2A-4A69-94AA-7C25F75D502D}">
      <dgm:prSet phldrT="[Text]" custT="1"/>
      <dgm:spPr>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a:t>Practice Managers</a:t>
          </a:r>
        </a:p>
      </dgm:t>
    </dgm:pt>
    <dgm:pt modelId="{7DF34510-21D4-457A-A1E5-5FC343DBF70C}" type="parTrans" cxnId="{F63D2E55-0177-4237-801D-2E4906E45533}">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8DE3598F-D375-42FC-83DC-1DDFC5B5F458}" type="sibTrans" cxnId="{F63D2E55-0177-4237-801D-2E4906E45533}">
      <dgm:prSet/>
      <dgm:spPr/>
      <dgm:t>
        <a:bodyPr/>
        <a:lstStyle/>
        <a:p>
          <a:endParaRPr lang="en-US"/>
        </a:p>
      </dgm:t>
    </dgm:pt>
    <dgm:pt modelId="{356A8FF4-D653-44AB-958C-4ACF94D31A5F}">
      <dgm:prSet phldrT="[Tex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a:t>Practitioners</a:t>
          </a:r>
        </a:p>
      </dgm:t>
    </dgm:pt>
    <dgm:pt modelId="{7FEB383D-D480-4310-AACC-53A3130B9CB3}" type="parTrans" cxnId="{25FF84A0-5806-4944-AEAD-50F201CA6316}">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8041CDB2-BFCC-40F9-8B12-1301CCEA7220}" type="sibTrans" cxnId="{25FF84A0-5806-4944-AEAD-50F201CA6316}">
      <dgm:prSet/>
      <dgm:spPr/>
      <dgm:t>
        <a:bodyPr/>
        <a:lstStyle/>
        <a:p>
          <a:endParaRPr lang="en-US"/>
        </a:p>
      </dgm:t>
    </dgm:pt>
    <dgm:pt modelId="{B63C8CC9-6650-4A75-A692-04DD0C02D089}" type="pres">
      <dgm:prSet presAssocID="{CA542974-33F3-422F-8712-0A9B46715D66}" presName="cycle" presStyleCnt="0">
        <dgm:presLayoutVars>
          <dgm:chMax val="1"/>
          <dgm:dir/>
          <dgm:animLvl val="ctr"/>
          <dgm:resizeHandles val="exact"/>
        </dgm:presLayoutVars>
      </dgm:prSet>
      <dgm:spPr/>
    </dgm:pt>
    <dgm:pt modelId="{1E116272-B009-402A-AFCA-CD536AE12324}" type="pres">
      <dgm:prSet presAssocID="{16ADC6EF-3611-4C29-B311-91831F6B96A2}" presName="centerShape" presStyleLbl="node0" presStyleIdx="0" presStyleCnt="1" custScaleX="125760" custScaleY="107855"/>
      <dgm:spPr/>
    </dgm:pt>
    <dgm:pt modelId="{77C3B6BE-2F42-4939-96A4-2CFFB2EEA900}" type="pres">
      <dgm:prSet presAssocID="{6821E6BE-C80D-4B21-A2D5-ED24F547AE2C}" presName="parTrans" presStyleLbl="bgSibTrans2D1" presStyleIdx="0" presStyleCnt="8"/>
      <dgm:spPr/>
    </dgm:pt>
    <dgm:pt modelId="{ECE002E2-2BC0-499C-84EB-117669C35BB4}" type="pres">
      <dgm:prSet presAssocID="{96DEC0B5-E220-4F4C-84A5-5F39D1598083}" presName="node" presStyleLbl="node1" presStyleIdx="0" presStyleCnt="8">
        <dgm:presLayoutVars>
          <dgm:bulletEnabled val="1"/>
        </dgm:presLayoutVars>
      </dgm:prSet>
      <dgm:spPr/>
    </dgm:pt>
    <dgm:pt modelId="{FF62161D-CCF1-4457-B9FE-4F2DFB214B09}" type="pres">
      <dgm:prSet presAssocID="{A93DFCEC-E08B-45E2-9865-5577AF9A189C}" presName="parTrans" presStyleLbl="bgSibTrans2D1" presStyleIdx="1" presStyleCnt="8"/>
      <dgm:spPr/>
    </dgm:pt>
    <dgm:pt modelId="{6AA96EB6-3FC9-4638-A2CB-78795863A0AD}" type="pres">
      <dgm:prSet presAssocID="{5AA0A50D-F238-4592-8524-22F718EF465E}" presName="node" presStyleLbl="node1" presStyleIdx="1" presStyleCnt="8">
        <dgm:presLayoutVars>
          <dgm:bulletEnabled val="1"/>
        </dgm:presLayoutVars>
      </dgm:prSet>
      <dgm:spPr/>
    </dgm:pt>
    <dgm:pt modelId="{67317867-9829-4610-8CED-977A883B9244}" type="pres">
      <dgm:prSet presAssocID="{F7D02F10-FCA1-4463-8A66-E8EDD501929D}" presName="parTrans" presStyleLbl="bgSibTrans2D1" presStyleIdx="2" presStyleCnt="8"/>
      <dgm:spPr/>
    </dgm:pt>
    <dgm:pt modelId="{2003D940-FAF3-40E8-8FF7-06F0115B3D0D}" type="pres">
      <dgm:prSet presAssocID="{CD8620DC-4BBD-4594-8B5B-02DD78405AD5}" presName="node" presStyleLbl="node1" presStyleIdx="2" presStyleCnt="8">
        <dgm:presLayoutVars>
          <dgm:bulletEnabled val="1"/>
        </dgm:presLayoutVars>
      </dgm:prSet>
      <dgm:spPr/>
    </dgm:pt>
    <dgm:pt modelId="{61CAF158-E8FA-47E4-ADD0-A9BEA735CBC7}" type="pres">
      <dgm:prSet presAssocID="{41BD9854-8EBC-401C-9A24-8A00A46911EB}" presName="parTrans" presStyleLbl="bgSibTrans2D1" presStyleIdx="3" presStyleCnt="8"/>
      <dgm:spPr/>
    </dgm:pt>
    <dgm:pt modelId="{C59FCE52-1FBF-4D28-926E-8387C3405A56}" type="pres">
      <dgm:prSet presAssocID="{44344D78-B291-4A81-935E-2C728B694B10}" presName="node" presStyleLbl="node1" presStyleIdx="3" presStyleCnt="8">
        <dgm:presLayoutVars>
          <dgm:bulletEnabled val="1"/>
        </dgm:presLayoutVars>
      </dgm:prSet>
      <dgm:spPr/>
    </dgm:pt>
    <dgm:pt modelId="{54A165D7-E511-46B9-B707-CBA76A53636D}" type="pres">
      <dgm:prSet presAssocID="{B6804370-2EDF-49E5-AFBB-D502ACB5C00E}" presName="parTrans" presStyleLbl="bgSibTrans2D1" presStyleIdx="4" presStyleCnt="8"/>
      <dgm:spPr/>
    </dgm:pt>
    <dgm:pt modelId="{AE36B062-DE9C-4BCC-A7D5-9D0B82D68759}" type="pres">
      <dgm:prSet presAssocID="{D63DE327-7D22-46A5-8BC8-499097509327}" presName="node" presStyleLbl="node1" presStyleIdx="4" presStyleCnt="8">
        <dgm:presLayoutVars>
          <dgm:bulletEnabled val="1"/>
        </dgm:presLayoutVars>
      </dgm:prSet>
      <dgm:spPr/>
    </dgm:pt>
    <dgm:pt modelId="{3130E313-E94E-4D5C-9DD6-151878318A6B}" type="pres">
      <dgm:prSet presAssocID="{7FEB383D-D480-4310-AACC-53A3130B9CB3}" presName="parTrans" presStyleLbl="bgSibTrans2D1" presStyleIdx="5" presStyleCnt="8"/>
      <dgm:spPr/>
    </dgm:pt>
    <dgm:pt modelId="{43E377AF-A836-47EE-A122-284E0E78FA14}" type="pres">
      <dgm:prSet presAssocID="{356A8FF4-D653-44AB-958C-4ACF94D31A5F}" presName="node" presStyleLbl="node1" presStyleIdx="5" presStyleCnt="8">
        <dgm:presLayoutVars>
          <dgm:bulletEnabled val="1"/>
        </dgm:presLayoutVars>
      </dgm:prSet>
      <dgm:spPr/>
    </dgm:pt>
    <dgm:pt modelId="{2556C0CE-31B2-4FF6-8C8A-60C0E7FD82EC}" type="pres">
      <dgm:prSet presAssocID="{01E93E6F-C5D7-4EF0-847D-AFFF6B37BCAA}" presName="parTrans" presStyleLbl="bgSibTrans2D1" presStyleIdx="6" presStyleCnt="8"/>
      <dgm:spPr/>
    </dgm:pt>
    <dgm:pt modelId="{2C27F750-FA28-4C64-B05E-9957ACD8F719}" type="pres">
      <dgm:prSet presAssocID="{59D072EA-58A4-4675-A8EF-3FF7B319EE59}" presName="node" presStyleLbl="node1" presStyleIdx="6" presStyleCnt="8">
        <dgm:presLayoutVars>
          <dgm:bulletEnabled val="1"/>
        </dgm:presLayoutVars>
      </dgm:prSet>
      <dgm:spPr/>
    </dgm:pt>
    <dgm:pt modelId="{E458B57A-A032-4207-85F0-68196D726203}" type="pres">
      <dgm:prSet presAssocID="{7DF34510-21D4-457A-A1E5-5FC343DBF70C}" presName="parTrans" presStyleLbl="bgSibTrans2D1" presStyleIdx="7" presStyleCnt="8"/>
      <dgm:spPr/>
    </dgm:pt>
    <dgm:pt modelId="{789771D4-2ED6-424C-B1BC-59EA4595F14C}" type="pres">
      <dgm:prSet presAssocID="{9C4F9CEB-BD2A-4A69-94AA-7C25F75D502D}" presName="node" presStyleLbl="node1" presStyleIdx="7" presStyleCnt="8">
        <dgm:presLayoutVars>
          <dgm:bulletEnabled val="1"/>
        </dgm:presLayoutVars>
      </dgm:prSet>
      <dgm:spPr/>
    </dgm:pt>
  </dgm:ptLst>
  <dgm:cxnLst>
    <dgm:cxn modelId="{A1767802-DE7A-45DB-B7B8-F0703039685A}" type="presOf" srcId="{6821E6BE-C80D-4B21-A2D5-ED24F547AE2C}" destId="{77C3B6BE-2F42-4939-96A4-2CFFB2EEA900}" srcOrd="0" destOrd="0" presId="urn:microsoft.com/office/officeart/2005/8/layout/radial4"/>
    <dgm:cxn modelId="{18016C04-C819-4F23-BAAE-A88CD095E15D}" srcId="{16ADC6EF-3611-4C29-B311-91831F6B96A2}" destId="{59D072EA-58A4-4675-A8EF-3FF7B319EE59}" srcOrd="6" destOrd="0" parTransId="{01E93E6F-C5D7-4EF0-847D-AFFF6B37BCAA}" sibTransId="{D7E2BF43-26AB-4032-B95E-258F5812D4EC}"/>
    <dgm:cxn modelId="{6BE6830E-D93C-4AFB-80D7-F3FFE592C122}" srcId="{16ADC6EF-3611-4C29-B311-91831F6B96A2}" destId="{5AA0A50D-F238-4592-8524-22F718EF465E}" srcOrd="1" destOrd="0" parTransId="{A93DFCEC-E08B-45E2-9865-5577AF9A189C}" sibTransId="{FBB97DF4-4DC8-4712-882E-72D96AE39D0E}"/>
    <dgm:cxn modelId="{C25B741E-3E87-4B39-A28B-4AEF1D8E9B9B}" type="presOf" srcId="{CA542974-33F3-422F-8712-0A9B46715D66}" destId="{B63C8CC9-6650-4A75-A692-04DD0C02D089}" srcOrd="0" destOrd="0" presId="urn:microsoft.com/office/officeart/2005/8/layout/radial4"/>
    <dgm:cxn modelId="{FC05E11F-0356-43D1-85A1-5816C7F8DA15}" srcId="{CA542974-33F3-422F-8712-0A9B46715D66}" destId="{16ADC6EF-3611-4C29-B311-91831F6B96A2}" srcOrd="0" destOrd="0" parTransId="{CAD7FF9B-5D55-42D7-9322-41DD66CE1589}" sibTransId="{16C6E608-10EA-4372-B572-C1268EE6FF63}"/>
    <dgm:cxn modelId="{500AF227-BB89-4BCD-B53D-67D36C3918C9}" srcId="{16ADC6EF-3611-4C29-B311-91831F6B96A2}" destId="{96DEC0B5-E220-4F4C-84A5-5F39D1598083}" srcOrd="0" destOrd="0" parTransId="{6821E6BE-C80D-4B21-A2D5-ED24F547AE2C}" sibTransId="{181C1667-E6A0-4980-894C-593F9789120A}"/>
    <dgm:cxn modelId="{CE5DED34-B373-4432-86F7-1DE1A7F400F5}" type="presOf" srcId="{01E93E6F-C5D7-4EF0-847D-AFFF6B37BCAA}" destId="{2556C0CE-31B2-4FF6-8C8A-60C0E7FD82EC}" srcOrd="0" destOrd="0" presId="urn:microsoft.com/office/officeart/2005/8/layout/radial4"/>
    <dgm:cxn modelId="{4A157542-91C6-41EC-A87E-EA8D9EFE45D6}" type="presOf" srcId="{96DEC0B5-E220-4F4C-84A5-5F39D1598083}" destId="{ECE002E2-2BC0-499C-84EB-117669C35BB4}" srcOrd="0" destOrd="0" presId="urn:microsoft.com/office/officeart/2005/8/layout/radial4"/>
    <dgm:cxn modelId="{71DB8669-351D-4E68-9446-6C3EA8AE3FEB}" type="presOf" srcId="{5AA0A50D-F238-4592-8524-22F718EF465E}" destId="{6AA96EB6-3FC9-4638-A2CB-78795863A0AD}" srcOrd="0" destOrd="0" presId="urn:microsoft.com/office/officeart/2005/8/layout/radial4"/>
    <dgm:cxn modelId="{37C0476A-05F9-4AB2-84A7-B2579FAC4861}" type="presOf" srcId="{59D072EA-58A4-4675-A8EF-3FF7B319EE59}" destId="{2C27F750-FA28-4C64-B05E-9957ACD8F719}" srcOrd="0" destOrd="0" presId="urn:microsoft.com/office/officeart/2005/8/layout/radial4"/>
    <dgm:cxn modelId="{04188170-27FB-41E7-9BEB-31156FCBA250}" srcId="{16ADC6EF-3611-4C29-B311-91831F6B96A2}" destId="{44344D78-B291-4A81-935E-2C728B694B10}" srcOrd="3" destOrd="0" parTransId="{41BD9854-8EBC-401C-9A24-8A00A46911EB}" sibTransId="{AB017E01-3B96-4ECE-88DF-56BE383CBF22}"/>
    <dgm:cxn modelId="{F63D2E55-0177-4237-801D-2E4906E45533}" srcId="{16ADC6EF-3611-4C29-B311-91831F6B96A2}" destId="{9C4F9CEB-BD2A-4A69-94AA-7C25F75D502D}" srcOrd="7" destOrd="0" parTransId="{7DF34510-21D4-457A-A1E5-5FC343DBF70C}" sibTransId="{8DE3598F-D375-42FC-83DC-1DDFC5B5F458}"/>
    <dgm:cxn modelId="{832A7186-F342-41A7-B47B-F900431EFE74}" type="presOf" srcId="{B6804370-2EDF-49E5-AFBB-D502ACB5C00E}" destId="{54A165D7-E511-46B9-B707-CBA76A53636D}" srcOrd="0" destOrd="0" presId="urn:microsoft.com/office/officeart/2005/8/layout/radial4"/>
    <dgm:cxn modelId="{7224E38B-E220-4498-9752-4964106666AC}" type="presOf" srcId="{F7D02F10-FCA1-4463-8A66-E8EDD501929D}" destId="{67317867-9829-4610-8CED-977A883B9244}" srcOrd="0" destOrd="0" presId="urn:microsoft.com/office/officeart/2005/8/layout/radial4"/>
    <dgm:cxn modelId="{4694A58D-BF2E-4E31-B79C-77E20B551B1C}" type="presOf" srcId="{356A8FF4-D653-44AB-958C-4ACF94D31A5F}" destId="{43E377AF-A836-47EE-A122-284E0E78FA14}" srcOrd="0" destOrd="0" presId="urn:microsoft.com/office/officeart/2005/8/layout/radial4"/>
    <dgm:cxn modelId="{7904428E-FC81-431E-AE88-1E487B22FD0E}" type="presOf" srcId="{A93DFCEC-E08B-45E2-9865-5577AF9A189C}" destId="{FF62161D-CCF1-4457-B9FE-4F2DFB214B09}" srcOrd="0" destOrd="0" presId="urn:microsoft.com/office/officeart/2005/8/layout/radial4"/>
    <dgm:cxn modelId="{DBC5D499-BF44-49AC-ACD0-84B22DEA4773}" type="presOf" srcId="{41BD9854-8EBC-401C-9A24-8A00A46911EB}" destId="{61CAF158-E8FA-47E4-ADD0-A9BEA735CBC7}" srcOrd="0" destOrd="0" presId="urn:microsoft.com/office/officeart/2005/8/layout/radial4"/>
    <dgm:cxn modelId="{364F7E9D-2EAE-4045-BB4F-CDE77F9A3EAD}" type="presOf" srcId="{7DF34510-21D4-457A-A1E5-5FC343DBF70C}" destId="{E458B57A-A032-4207-85F0-68196D726203}" srcOrd="0" destOrd="0" presId="urn:microsoft.com/office/officeart/2005/8/layout/radial4"/>
    <dgm:cxn modelId="{25FF84A0-5806-4944-AEAD-50F201CA6316}" srcId="{16ADC6EF-3611-4C29-B311-91831F6B96A2}" destId="{356A8FF4-D653-44AB-958C-4ACF94D31A5F}" srcOrd="5" destOrd="0" parTransId="{7FEB383D-D480-4310-AACC-53A3130B9CB3}" sibTransId="{8041CDB2-BFCC-40F9-8B12-1301CCEA7220}"/>
    <dgm:cxn modelId="{A1BCFBB1-9D55-45D9-9BFC-0928995EACF3}" type="presOf" srcId="{16ADC6EF-3611-4C29-B311-91831F6B96A2}" destId="{1E116272-B009-402A-AFCA-CD536AE12324}" srcOrd="0" destOrd="0" presId="urn:microsoft.com/office/officeart/2005/8/layout/radial4"/>
    <dgm:cxn modelId="{992867B5-49F8-4868-9136-ED10F613BA80}" type="presOf" srcId="{9C4F9CEB-BD2A-4A69-94AA-7C25F75D502D}" destId="{789771D4-2ED6-424C-B1BC-59EA4595F14C}" srcOrd="0" destOrd="0" presId="urn:microsoft.com/office/officeart/2005/8/layout/radial4"/>
    <dgm:cxn modelId="{8E84CEB9-6294-467D-9E00-3C4FA7588AF3}" type="presOf" srcId="{CD8620DC-4BBD-4594-8B5B-02DD78405AD5}" destId="{2003D940-FAF3-40E8-8FF7-06F0115B3D0D}" srcOrd="0" destOrd="0" presId="urn:microsoft.com/office/officeart/2005/8/layout/radial4"/>
    <dgm:cxn modelId="{C6F28CBC-B3A3-496F-A9D0-D2DD05235B4F}" type="presOf" srcId="{D63DE327-7D22-46A5-8BC8-499097509327}" destId="{AE36B062-DE9C-4BCC-A7D5-9D0B82D68759}" srcOrd="0" destOrd="0" presId="urn:microsoft.com/office/officeart/2005/8/layout/radial4"/>
    <dgm:cxn modelId="{C2DE3BCE-BAD1-4E9C-AC06-3D39C5450F63}" type="presOf" srcId="{44344D78-B291-4A81-935E-2C728B694B10}" destId="{C59FCE52-1FBF-4D28-926E-8387C3405A56}" srcOrd="0" destOrd="0" presId="urn:microsoft.com/office/officeart/2005/8/layout/radial4"/>
    <dgm:cxn modelId="{96B558CF-FB32-492D-9348-3C6E3C8C857B}" srcId="{16ADC6EF-3611-4C29-B311-91831F6B96A2}" destId="{CD8620DC-4BBD-4594-8B5B-02DD78405AD5}" srcOrd="2" destOrd="0" parTransId="{F7D02F10-FCA1-4463-8A66-E8EDD501929D}" sibTransId="{6A34CEB3-460D-4B7B-9FAB-49C19782AD6F}"/>
    <dgm:cxn modelId="{FBC4D7DA-1BDA-4937-9FD9-41E16D0C30C5}" srcId="{16ADC6EF-3611-4C29-B311-91831F6B96A2}" destId="{D63DE327-7D22-46A5-8BC8-499097509327}" srcOrd="4" destOrd="0" parTransId="{B6804370-2EDF-49E5-AFBB-D502ACB5C00E}" sibTransId="{15361394-92A5-49C5-A5C6-F79CB5FA3F6B}"/>
    <dgm:cxn modelId="{E879B9F0-1B32-48A5-93B2-683011FC0F90}" type="presOf" srcId="{7FEB383D-D480-4310-AACC-53A3130B9CB3}" destId="{3130E313-E94E-4D5C-9DD6-151878318A6B}" srcOrd="0" destOrd="0" presId="urn:microsoft.com/office/officeart/2005/8/layout/radial4"/>
    <dgm:cxn modelId="{D8E90CA5-7A1E-4527-AAE9-F2A324B6EB37}" type="presParOf" srcId="{B63C8CC9-6650-4A75-A692-04DD0C02D089}" destId="{1E116272-B009-402A-AFCA-CD536AE12324}" srcOrd="0" destOrd="0" presId="urn:microsoft.com/office/officeart/2005/8/layout/radial4"/>
    <dgm:cxn modelId="{5A163E27-3556-4518-9C36-6CB439B74D44}" type="presParOf" srcId="{B63C8CC9-6650-4A75-A692-04DD0C02D089}" destId="{77C3B6BE-2F42-4939-96A4-2CFFB2EEA900}" srcOrd="1" destOrd="0" presId="urn:microsoft.com/office/officeart/2005/8/layout/radial4"/>
    <dgm:cxn modelId="{B1E5FC79-83DA-48F8-95AF-46E07001CD3B}" type="presParOf" srcId="{B63C8CC9-6650-4A75-A692-04DD0C02D089}" destId="{ECE002E2-2BC0-499C-84EB-117669C35BB4}" srcOrd="2" destOrd="0" presId="urn:microsoft.com/office/officeart/2005/8/layout/radial4"/>
    <dgm:cxn modelId="{B91FFF25-B25B-4392-8DD8-B90337C2C353}" type="presParOf" srcId="{B63C8CC9-6650-4A75-A692-04DD0C02D089}" destId="{FF62161D-CCF1-4457-B9FE-4F2DFB214B09}" srcOrd="3" destOrd="0" presId="urn:microsoft.com/office/officeart/2005/8/layout/radial4"/>
    <dgm:cxn modelId="{48DD461E-FACD-46AD-B07E-B49EE3CFB725}" type="presParOf" srcId="{B63C8CC9-6650-4A75-A692-04DD0C02D089}" destId="{6AA96EB6-3FC9-4638-A2CB-78795863A0AD}" srcOrd="4" destOrd="0" presId="urn:microsoft.com/office/officeart/2005/8/layout/radial4"/>
    <dgm:cxn modelId="{7F0EE2BB-AF8D-4697-9176-CF898C6E578C}" type="presParOf" srcId="{B63C8CC9-6650-4A75-A692-04DD0C02D089}" destId="{67317867-9829-4610-8CED-977A883B9244}" srcOrd="5" destOrd="0" presId="urn:microsoft.com/office/officeart/2005/8/layout/radial4"/>
    <dgm:cxn modelId="{C9E5E6BF-9B85-44A8-8327-97A897E59EF9}" type="presParOf" srcId="{B63C8CC9-6650-4A75-A692-04DD0C02D089}" destId="{2003D940-FAF3-40E8-8FF7-06F0115B3D0D}" srcOrd="6" destOrd="0" presId="urn:microsoft.com/office/officeart/2005/8/layout/radial4"/>
    <dgm:cxn modelId="{06140934-2859-4995-B2EB-0ADC0BB27132}" type="presParOf" srcId="{B63C8CC9-6650-4A75-A692-04DD0C02D089}" destId="{61CAF158-E8FA-47E4-ADD0-A9BEA735CBC7}" srcOrd="7" destOrd="0" presId="urn:microsoft.com/office/officeart/2005/8/layout/radial4"/>
    <dgm:cxn modelId="{A3C6F76C-410A-4AC3-88DB-36AD85AD54A8}" type="presParOf" srcId="{B63C8CC9-6650-4A75-A692-04DD0C02D089}" destId="{C59FCE52-1FBF-4D28-926E-8387C3405A56}" srcOrd="8" destOrd="0" presId="urn:microsoft.com/office/officeart/2005/8/layout/radial4"/>
    <dgm:cxn modelId="{D4A870E4-8D87-410D-BD29-E3D9650FB19C}" type="presParOf" srcId="{B63C8CC9-6650-4A75-A692-04DD0C02D089}" destId="{54A165D7-E511-46B9-B707-CBA76A53636D}" srcOrd="9" destOrd="0" presId="urn:microsoft.com/office/officeart/2005/8/layout/radial4"/>
    <dgm:cxn modelId="{8CF184C8-9C15-4254-BA18-8F6130DCA775}" type="presParOf" srcId="{B63C8CC9-6650-4A75-A692-04DD0C02D089}" destId="{AE36B062-DE9C-4BCC-A7D5-9D0B82D68759}" srcOrd="10" destOrd="0" presId="urn:microsoft.com/office/officeart/2005/8/layout/radial4"/>
    <dgm:cxn modelId="{90CA48A4-6AF2-4086-95DD-EFD2FF348875}" type="presParOf" srcId="{B63C8CC9-6650-4A75-A692-04DD0C02D089}" destId="{3130E313-E94E-4D5C-9DD6-151878318A6B}" srcOrd="11" destOrd="0" presId="urn:microsoft.com/office/officeart/2005/8/layout/radial4"/>
    <dgm:cxn modelId="{ABBBF54E-C964-4A10-9BCA-9FFCCDBE2A6F}" type="presParOf" srcId="{B63C8CC9-6650-4A75-A692-04DD0C02D089}" destId="{43E377AF-A836-47EE-A122-284E0E78FA14}" srcOrd="12" destOrd="0" presId="urn:microsoft.com/office/officeart/2005/8/layout/radial4"/>
    <dgm:cxn modelId="{24AD60D1-0598-422A-86F5-3D289DC696A5}" type="presParOf" srcId="{B63C8CC9-6650-4A75-A692-04DD0C02D089}" destId="{2556C0CE-31B2-4FF6-8C8A-60C0E7FD82EC}" srcOrd="13" destOrd="0" presId="urn:microsoft.com/office/officeart/2005/8/layout/radial4"/>
    <dgm:cxn modelId="{4F8B4B60-F769-400E-AB06-2279294F013F}" type="presParOf" srcId="{B63C8CC9-6650-4A75-A692-04DD0C02D089}" destId="{2C27F750-FA28-4C64-B05E-9957ACD8F719}" srcOrd="14" destOrd="0" presId="urn:microsoft.com/office/officeart/2005/8/layout/radial4"/>
    <dgm:cxn modelId="{EE946B5D-D7DA-46F9-BC26-7CAD59A32613}" type="presParOf" srcId="{B63C8CC9-6650-4A75-A692-04DD0C02D089}" destId="{E458B57A-A032-4207-85F0-68196D726203}" srcOrd="15" destOrd="0" presId="urn:microsoft.com/office/officeart/2005/8/layout/radial4"/>
    <dgm:cxn modelId="{3452A643-3D17-4C6A-A484-481618DA9893}" type="presParOf" srcId="{B63C8CC9-6650-4A75-A692-04DD0C02D089}" destId="{789771D4-2ED6-424C-B1BC-59EA4595F14C}" srcOrd="1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A4B02-CCA1-472B-A103-A4AA2C18E794}"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FCBF7B0F-50DB-483F-8D01-2686C45A451E}">
      <dgm:prSet/>
      <dgm:spPr/>
      <dgm:t>
        <a:bodyPr/>
        <a:lstStyle/>
        <a:p>
          <a:r>
            <a:rPr lang="en-US" dirty="0"/>
            <a:t>Week 1: Observation Week </a:t>
          </a:r>
        </a:p>
      </dgm:t>
    </dgm:pt>
    <dgm:pt modelId="{16529A16-8207-41DB-AA38-72E261EECF46}" type="parTrans" cxnId="{152815C7-E805-42D1-AE81-03CC84982FEF}">
      <dgm:prSet/>
      <dgm:spPr/>
      <dgm:t>
        <a:bodyPr/>
        <a:lstStyle/>
        <a:p>
          <a:endParaRPr lang="en-US"/>
        </a:p>
      </dgm:t>
    </dgm:pt>
    <dgm:pt modelId="{CDBBB40A-6B6A-44F4-A9FE-53729E930F11}" type="sibTrans" cxnId="{152815C7-E805-42D1-AE81-03CC84982FEF}">
      <dgm:prSet/>
      <dgm:spPr/>
      <dgm:t>
        <a:bodyPr/>
        <a:lstStyle/>
        <a:p>
          <a:endParaRPr lang="en-US"/>
        </a:p>
      </dgm:t>
    </dgm:pt>
    <dgm:pt modelId="{F7411E9D-BD96-4413-9FBB-9AF51C12660F}">
      <dgm:prSet/>
      <dgm:spPr/>
      <dgm:t>
        <a:bodyPr/>
        <a:lstStyle/>
        <a:p>
          <a:r>
            <a:rPr lang="en-US" dirty="0"/>
            <a:t>1:1 scheduled sessions (2-3 hours per provider)</a:t>
          </a:r>
        </a:p>
      </dgm:t>
    </dgm:pt>
    <dgm:pt modelId="{A3FE2530-E3E5-4DA3-813A-3627C32F8ABE}" type="parTrans" cxnId="{430843FF-3567-4567-9EAF-1552F8BAD023}">
      <dgm:prSet/>
      <dgm:spPr/>
      <dgm:t>
        <a:bodyPr/>
        <a:lstStyle/>
        <a:p>
          <a:endParaRPr lang="en-US"/>
        </a:p>
      </dgm:t>
    </dgm:pt>
    <dgm:pt modelId="{ECA079B2-8DC4-4049-96BE-3130851C14EB}" type="sibTrans" cxnId="{430843FF-3567-4567-9EAF-1552F8BAD023}">
      <dgm:prSet/>
      <dgm:spPr/>
      <dgm:t>
        <a:bodyPr/>
        <a:lstStyle/>
        <a:p>
          <a:endParaRPr lang="en-US"/>
        </a:p>
      </dgm:t>
    </dgm:pt>
    <dgm:pt modelId="{860443C6-92B0-4DD7-810E-0F6753D2B74E}">
      <dgm:prSet/>
      <dgm:spPr/>
      <dgm:t>
        <a:bodyPr/>
        <a:lstStyle/>
        <a:p>
          <a:r>
            <a:rPr lang="en-US" dirty="0"/>
            <a:t>Week 2: Intervention Week</a:t>
          </a:r>
        </a:p>
      </dgm:t>
    </dgm:pt>
    <dgm:pt modelId="{1146B777-145E-4DDD-A59D-74DFDBE96DB1}" type="parTrans" cxnId="{9E303450-A918-4F56-AF6D-6E7D0C79B7C7}">
      <dgm:prSet/>
      <dgm:spPr/>
      <dgm:t>
        <a:bodyPr/>
        <a:lstStyle/>
        <a:p>
          <a:endParaRPr lang="en-US"/>
        </a:p>
      </dgm:t>
    </dgm:pt>
    <dgm:pt modelId="{BA5ECA6C-B670-4892-BD78-806E4EF51719}" type="sibTrans" cxnId="{9E303450-A918-4F56-AF6D-6E7D0C79B7C7}">
      <dgm:prSet/>
      <dgm:spPr/>
      <dgm:t>
        <a:bodyPr/>
        <a:lstStyle/>
        <a:p>
          <a:endParaRPr lang="en-US"/>
        </a:p>
      </dgm:t>
    </dgm:pt>
    <dgm:pt modelId="{D797D2FE-3C2A-415F-B534-7012F8C77E42}">
      <dgm:prSet/>
      <dgm:spPr/>
      <dgm:t>
        <a:bodyPr/>
        <a:lstStyle/>
        <a:p>
          <a:r>
            <a:rPr lang="en-US" dirty="0"/>
            <a:t>1:1 scheduled sessions (2-3 hours per provider)</a:t>
          </a:r>
        </a:p>
      </dgm:t>
    </dgm:pt>
    <dgm:pt modelId="{7E7B6FB9-0589-49F5-90C1-B3445EE11AC1}" type="parTrans" cxnId="{D20A7EFA-9595-49C8-B628-43638B21308A}">
      <dgm:prSet/>
      <dgm:spPr/>
      <dgm:t>
        <a:bodyPr/>
        <a:lstStyle/>
        <a:p>
          <a:endParaRPr lang="en-US"/>
        </a:p>
      </dgm:t>
    </dgm:pt>
    <dgm:pt modelId="{C2E30889-4B79-4551-AC88-C06E5B666747}" type="sibTrans" cxnId="{D20A7EFA-9595-49C8-B628-43638B21308A}">
      <dgm:prSet/>
      <dgm:spPr/>
      <dgm:t>
        <a:bodyPr/>
        <a:lstStyle/>
        <a:p>
          <a:endParaRPr lang="en-US"/>
        </a:p>
      </dgm:t>
    </dgm:pt>
    <dgm:pt modelId="{4971B434-9452-4338-866D-B73DE56A371D}">
      <dgm:prSet/>
      <dgm:spPr/>
      <dgm:t>
        <a:bodyPr/>
        <a:lstStyle/>
        <a:p>
          <a:r>
            <a:rPr lang="en-US" dirty="0"/>
            <a:t>First hour observation of documentation in action – with patients if possible</a:t>
          </a:r>
        </a:p>
      </dgm:t>
    </dgm:pt>
    <dgm:pt modelId="{3E79261A-91ED-4C75-A48D-34D9AA5B7B0B}" type="parTrans" cxnId="{077ECBC2-3D1B-4E44-B807-4E758E459D04}">
      <dgm:prSet/>
      <dgm:spPr/>
      <dgm:t>
        <a:bodyPr/>
        <a:lstStyle/>
        <a:p>
          <a:endParaRPr lang="en-US"/>
        </a:p>
      </dgm:t>
    </dgm:pt>
    <dgm:pt modelId="{8B8C695E-02E2-439D-A954-B79A292430C4}" type="sibTrans" cxnId="{077ECBC2-3D1B-4E44-B807-4E758E459D04}">
      <dgm:prSet/>
      <dgm:spPr/>
      <dgm:t>
        <a:bodyPr/>
        <a:lstStyle/>
        <a:p>
          <a:endParaRPr lang="en-US"/>
        </a:p>
      </dgm:t>
    </dgm:pt>
    <dgm:pt modelId="{8F16F428-F128-43C3-BC1E-B43E99D8F813}">
      <dgm:prSet/>
      <dgm:spPr/>
      <dgm:t>
        <a:bodyPr/>
        <a:lstStyle/>
        <a:p>
          <a:r>
            <a:rPr lang="en-US" dirty="0"/>
            <a:t>Second hour blocked w/o patients to observe charting and address questions/concerns</a:t>
          </a:r>
        </a:p>
      </dgm:t>
    </dgm:pt>
    <dgm:pt modelId="{2041734A-66EC-49AA-9F9B-605CAA4F0C65}" type="parTrans" cxnId="{85CFE50C-3DB7-4EC2-BE95-A3201B2D13DB}">
      <dgm:prSet/>
      <dgm:spPr/>
      <dgm:t>
        <a:bodyPr/>
        <a:lstStyle/>
        <a:p>
          <a:endParaRPr lang="en-US"/>
        </a:p>
      </dgm:t>
    </dgm:pt>
    <dgm:pt modelId="{EE14112C-07B4-4208-AEAD-77573A0D5CA6}" type="sibTrans" cxnId="{85CFE50C-3DB7-4EC2-BE95-A3201B2D13DB}">
      <dgm:prSet/>
      <dgm:spPr/>
      <dgm:t>
        <a:bodyPr/>
        <a:lstStyle/>
        <a:p>
          <a:endParaRPr lang="en-US"/>
        </a:p>
      </dgm:t>
    </dgm:pt>
    <dgm:pt modelId="{6B30FA45-0A5A-47CC-90D6-5ACA9E7D4C9C}">
      <dgm:prSet/>
      <dgm:spPr/>
      <dgm:t>
        <a:bodyPr/>
        <a:lstStyle/>
        <a:p>
          <a:r>
            <a:rPr lang="en-US" dirty="0"/>
            <a:t>Session can be split up – before/after clinic or lunch break</a:t>
          </a:r>
        </a:p>
      </dgm:t>
    </dgm:pt>
    <dgm:pt modelId="{B5C80428-B063-4A4B-8841-84C45AB8F67C}" type="sibTrans" cxnId="{9BB7E0D1-77FD-44AA-AE51-C5EA167959DB}">
      <dgm:prSet/>
      <dgm:spPr/>
      <dgm:t>
        <a:bodyPr/>
        <a:lstStyle/>
        <a:p>
          <a:endParaRPr lang="en-US"/>
        </a:p>
      </dgm:t>
    </dgm:pt>
    <dgm:pt modelId="{2911EE0E-A45D-4D0F-BA80-0B711025C722}" type="parTrans" cxnId="{9BB7E0D1-77FD-44AA-AE51-C5EA167959DB}">
      <dgm:prSet/>
      <dgm:spPr/>
      <dgm:t>
        <a:bodyPr/>
        <a:lstStyle/>
        <a:p>
          <a:endParaRPr lang="en-US"/>
        </a:p>
      </dgm:t>
    </dgm:pt>
    <dgm:pt modelId="{A1FDA834-A7A0-40BE-9ECE-560BDB3F486E}">
      <dgm:prSet/>
      <dgm:spPr/>
      <dgm:t>
        <a:bodyPr/>
        <a:lstStyle/>
        <a:p>
          <a:r>
            <a:rPr lang="en-US" dirty="0"/>
            <a:t>Schedule is blocked w/o patients for f/u optimization</a:t>
          </a:r>
        </a:p>
      </dgm:t>
    </dgm:pt>
    <dgm:pt modelId="{B3C8AB59-A380-4699-8EF0-21D4E5612A40}" type="parTrans" cxnId="{1D6DFB50-3543-4154-9ED7-09B06617580C}">
      <dgm:prSet/>
      <dgm:spPr/>
      <dgm:t>
        <a:bodyPr/>
        <a:lstStyle/>
        <a:p>
          <a:endParaRPr lang="en-US"/>
        </a:p>
      </dgm:t>
    </dgm:pt>
    <dgm:pt modelId="{40D732EA-8EEB-447D-AF4D-8F171482FEB9}" type="sibTrans" cxnId="{1D6DFB50-3543-4154-9ED7-09B06617580C}">
      <dgm:prSet/>
      <dgm:spPr/>
      <dgm:t>
        <a:bodyPr/>
        <a:lstStyle/>
        <a:p>
          <a:endParaRPr lang="en-US"/>
        </a:p>
      </dgm:t>
    </dgm:pt>
    <dgm:pt modelId="{62FF4F30-A9FE-4788-AFA8-4E34112C1009}">
      <dgm:prSet/>
      <dgm:spPr/>
      <dgm:t>
        <a:bodyPr/>
        <a:lstStyle/>
        <a:p>
          <a:endParaRPr lang="en-US" dirty="0"/>
        </a:p>
      </dgm:t>
    </dgm:pt>
    <dgm:pt modelId="{9BA60C31-37F3-4C89-8613-BB786F77C8E4}" type="parTrans" cxnId="{516A0985-F7B4-4167-A5B3-86778691AE30}">
      <dgm:prSet/>
      <dgm:spPr/>
      <dgm:t>
        <a:bodyPr/>
        <a:lstStyle/>
        <a:p>
          <a:endParaRPr lang="en-US"/>
        </a:p>
      </dgm:t>
    </dgm:pt>
    <dgm:pt modelId="{D94D62AB-ECA7-4164-95E3-C60C8EA33C13}" type="sibTrans" cxnId="{516A0985-F7B4-4167-A5B3-86778691AE30}">
      <dgm:prSet/>
      <dgm:spPr/>
      <dgm:t>
        <a:bodyPr/>
        <a:lstStyle/>
        <a:p>
          <a:endParaRPr lang="en-US"/>
        </a:p>
      </dgm:t>
    </dgm:pt>
    <dgm:pt modelId="{D3958970-6614-4C48-A201-C867B873F959}" type="pres">
      <dgm:prSet presAssocID="{B88A4B02-CCA1-472B-A103-A4AA2C18E794}" presName="linear" presStyleCnt="0">
        <dgm:presLayoutVars>
          <dgm:animLvl val="lvl"/>
          <dgm:resizeHandles val="exact"/>
        </dgm:presLayoutVars>
      </dgm:prSet>
      <dgm:spPr/>
    </dgm:pt>
    <dgm:pt modelId="{F8BA3E04-60E7-4495-A5CB-89EFFD6883F5}" type="pres">
      <dgm:prSet presAssocID="{FCBF7B0F-50DB-483F-8D01-2686C45A451E}" presName="parentText" presStyleLbl="node1" presStyleIdx="0" presStyleCnt="2">
        <dgm:presLayoutVars>
          <dgm:chMax val="0"/>
          <dgm:bulletEnabled val="1"/>
        </dgm:presLayoutVars>
      </dgm:prSet>
      <dgm:spPr/>
    </dgm:pt>
    <dgm:pt modelId="{6DE71D01-A09E-4766-9620-7AEDFE4F247F}" type="pres">
      <dgm:prSet presAssocID="{FCBF7B0F-50DB-483F-8D01-2686C45A451E}" presName="childText" presStyleLbl="revTx" presStyleIdx="0" presStyleCnt="2">
        <dgm:presLayoutVars>
          <dgm:bulletEnabled val="1"/>
        </dgm:presLayoutVars>
      </dgm:prSet>
      <dgm:spPr/>
    </dgm:pt>
    <dgm:pt modelId="{82A104EB-A1DD-4B47-9EF8-D3B3F190CCD1}" type="pres">
      <dgm:prSet presAssocID="{860443C6-92B0-4DD7-810E-0F6753D2B74E}" presName="parentText" presStyleLbl="node1" presStyleIdx="1" presStyleCnt="2">
        <dgm:presLayoutVars>
          <dgm:chMax val="0"/>
          <dgm:bulletEnabled val="1"/>
        </dgm:presLayoutVars>
      </dgm:prSet>
      <dgm:spPr/>
    </dgm:pt>
    <dgm:pt modelId="{B16ACAC6-1CF3-4A42-8AF7-870F08668F5C}" type="pres">
      <dgm:prSet presAssocID="{860443C6-92B0-4DD7-810E-0F6753D2B74E}" presName="childText" presStyleLbl="revTx" presStyleIdx="1" presStyleCnt="2">
        <dgm:presLayoutVars>
          <dgm:bulletEnabled val="1"/>
        </dgm:presLayoutVars>
      </dgm:prSet>
      <dgm:spPr/>
    </dgm:pt>
  </dgm:ptLst>
  <dgm:cxnLst>
    <dgm:cxn modelId="{85CFE50C-3DB7-4EC2-BE95-A3201B2D13DB}" srcId="{FCBF7B0F-50DB-483F-8D01-2686C45A451E}" destId="{8F16F428-F128-43C3-BC1E-B43E99D8F813}" srcOrd="2" destOrd="0" parTransId="{2041734A-66EC-49AA-9F9B-605CAA4F0C65}" sibTransId="{EE14112C-07B4-4208-AEAD-77573A0D5CA6}"/>
    <dgm:cxn modelId="{2ECB141A-7098-4780-BD44-641375B4E570}" type="presOf" srcId="{F7411E9D-BD96-4413-9FBB-9AF51C12660F}" destId="{6DE71D01-A09E-4766-9620-7AEDFE4F247F}" srcOrd="0" destOrd="0" presId="urn:microsoft.com/office/officeart/2005/8/layout/vList2"/>
    <dgm:cxn modelId="{9E303450-A918-4F56-AF6D-6E7D0C79B7C7}" srcId="{B88A4B02-CCA1-472B-A103-A4AA2C18E794}" destId="{860443C6-92B0-4DD7-810E-0F6753D2B74E}" srcOrd="1" destOrd="0" parTransId="{1146B777-145E-4DDD-A59D-74DFDBE96DB1}" sibTransId="{BA5ECA6C-B670-4892-BD78-806E4EF51719}"/>
    <dgm:cxn modelId="{1D6DFB50-3543-4154-9ED7-09B06617580C}" srcId="{860443C6-92B0-4DD7-810E-0F6753D2B74E}" destId="{A1FDA834-A7A0-40BE-9ECE-560BDB3F486E}" srcOrd="2" destOrd="0" parTransId="{B3C8AB59-A380-4699-8EF0-21D4E5612A40}" sibTransId="{40D732EA-8EEB-447D-AF4D-8F171482FEB9}"/>
    <dgm:cxn modelId="{CADF3251-DDD9-4F8D-A559-97155F66A79B}" type="presOf" srcId="{4971B434-9452-4338-866D-B73DE56A371D}" destId="{6DE71D01-A09E-4766-9620-7AEDFE4F247F}" srcOrd="0" destOrd="1" presId="urn:microsoft.com/office/officeart/2005/8/layout/vList2"/>
    <dgm:cxn modelId="{29667F79-4EC2-4240-950C-C1D17F452537}" type="presOf" srcId="{D797D2FE-3C2A-415F-B534-7012F8C77E42}" destId="{B16ACAC6-1CF3-4A42-8AF7-870F08668F5C}" srcOrd="0" destOrd="0" presId="urn:microsoft.com/office/officeart/2005/8/layout/vList2"/>
    <dgm:cxn modelId="{516A0985-F7B4-4167-A5B3-86778691AE30}" srcId="{FCBF7B0F-50DB-483F-8D01-2686C45A451E}" destId="{62FF4F30-A9FE-4788-AFA8-4E34112C1009}" srcOrd="3" destOrd="0" parTransId="{9BA60C31-37F3-4C89-8613-BB786F77C8E4}" sibTransId="{D94D62AB-ECA7-4164-95E3-C60C8EA33C13}"/>
    <dgm:cxn modelId="{43F3D2AD-E516-44AD-AAB1-7FB1AFC80514}" type="presOf" srcId="{8F16F428-F128-43C3-BC1E-B43E99D8F813}" destId="{6DE71D01-A09E-4766-9620-7AEDFE4F247F}" srcOrd="0" destOrd="2" presId="urn:microsoft.com/office/officeart/2005/8/layout/vList2"/>
    <dgm:cxn modelId="{DAA199B4-1FFF-457D-9A23-5F1CF2DB3D6F}" type="presOf" srcId="{62FF4F30-A9FE-4788-AFA8-4E34112C1009}" destId="{6DE71D01-A09E-4766-9620-7AEDFE4F247F}" srcOrd="0" destOrd="3" presId="urn:microsoft.com/office/officeart/2005/8/layout/vList2"/>
    <dgm:cxn modelId="{6883D0B4-F85A-46F9-A148-B506C4DD37FA}" type="presOf" srcId="{6B30FA45-0A5A-47CC-90D6-5ACA9E7D4C9C}" destId="{B16ACAC6-1CF3-4A42-8AF7-870F08668F5C}" srcOrd="0" destOrd="1" presId="urn:microsoft.com/office/officeart/2005/8/layout/vList2"/>
    <dgm:cxn modelId="{47E58EB9-1199-41FF-8D77-5FE2386906BF}" type="presOf" srcId="{A1FDA834-A7A0-40BE-9ECE-560BDB3F486E}" destId="{B16ACAC6-1CF3-4A42-8AF7-870F08668F5C}" srcOrd="0" destOrd="2" presId="urn:microsoft.com/office/officeart/2005/8/layout/vList2"/>
    <dgm:cxn modelId="{077ECBC2-3D1B-4E44-B807-4E758E459D04}" srcId="{FCBF7B0F-50DB-483F-8D01-2686C45A451E}" destId="{4971B434-9452-4338-866D-B73DE56A371D}" srcOrd="1" destOrd="0" parTransId="{3E79261A-91ED-4C75-A48D-34D9AA5B7B0B}" sibTransId="{8B8C695E-02E2-439D-A954-B79A292430C4}"/>
    <dgm:cxn modelId="{152815C7-E805-42D1-AE81-03CC84982FEF}" srcId="{B88A4B02-CCA1-472B-A103-A4AA2C18E794}" destId="{FCBF7B0F-50DB-483F-8D01-2686C45A451E}" srcOrd="0" destOrd="0" parTransId="{16529A16-8207-41DB-AA38-72E261EECF46}" sibTransId="{CDBBB40A-6B6A-44F4-A9FE-53729E930F11}"/>
    <dgm:cxn modelId="{71A2AAC9-917B-4CF5-B298-1502DBBED209}" type="presOf" srcId="{FCBF7B0F-50DB-483F-8D01-2686C45A451E}" destId="{F8BA3E04-60E7-4495-A5CB-89EFFD6883F5}" srcOrd="0" destOrd="0" presId="urn:microsoft.com/office/officeart/2005/8/layout/vList2"/>
    <dgm:cxn modelId="{9BB7E0D1-77FD-44AA-AE51-C5EA167959DB}" srcId="{860443C6-92B0-4DD7-810E-0F6753D2B74E}" destId="{6B30FA45-0A5A-47CC-90D6-5ACA9E7D4C9C}" srcOrd="1" destOrd="0" parTransId="{2911EE0E-A45D-4D0F-BA80-0B711025C722}" sibTransId="{B5C80428-B063-4A4B-8841-84C45AB8F67C}"/>
    <dgm:cxn modelId="{0D3A02DD-7886-45D3-8197-DE217573B76C}" type="presOf" srcId="{B88A4B02-CCA1-472B-A103-A4AA2C18E794}" destId="{D3958970-6614-4C48-A201-C867B873F959}" srcOrd="0" destOrd="0" presId="urn:microsoft.com/office/officeart/2005/8/layout/vList2"/>
    <dgm:cxn modelId="{F14BA3F2-C791-4C76-B324-B613BE499242}" type="presOf" srcId="{860443C6-92B0-4DD7-810E-0F6753D2B74E}" destId="{82A104EB-A1DD-4B47-9EF8-D3B3F190CCD1}" srcOrd="0" destOrd="0" presId="urn:microsoft.com/office/officeart/2005/8/layout/vList2"/>
    <dgm:cxn modelId="{D20A7EFA-9595-49C8-B628-43638B21308A}" srcId="{860443C6-92B0-4DD7-810E-0F6753D2B74E}" destId="{D797D2FE-3C2A-415F-B534-7012F8C77E42}" srcOrd="0" destOrd="0" parTransId="{7E7B6FB9-0589-49F5-90C1-B3445EE11AC1}" sibTransId="{C2E30889-4B79-4551-AC88-C06E5B666747}"/>
    <dgm:cxn modelId="{430843FF-3567-4567-9EAF-1552F8BAD023}" srcId="{FCBF7B0F-50DB-483F-8D01-2686C45A451E}" destId="{F7411E9D-BD96-4413-9FBB-9AF51C12660F}" srcOrd="0" destOrd="0" parTransId="{A3FE2530-E3E5-4DA3-813A-3627C32F8ABE}" sibTransId="{ECA079B2-8DC4-4049-96BE-3130851C14EB}"/>
    <dgm:cxn modelId="{F1A09D1A-00DD-4CB5-A305-65AA89382BA6}" type="presParOf" srcId="{D3958970-6614-4C48-A201-C867B873F959}" destId="{F8BA3E04-60E7-4495-A5CB-89EFFD6883F5}" srcOrd="0" destOrd="0" presId="urn:microsoft.com/office/officeart/2005/8/layout/vList2"/>
    <dgm:cxn modelId="{A6BBEF31-F13F-425E-8100-F06320373F2D}" type="presParOf" srcId="{D3958970-6614-4C48-A201-C867B873F959}" destId="{6DE71D01-A09E-4766-9620-7AEDFE4F247F}" srcOrd="1" destOrd="0" presId="urn:microsoft.com/office/officeart/2005/8/layout/vList2"/>
    <dgm:cxn modelId="{B3359C8A-D792-4512-AAFA-4BCF6A259BD9}" type="presParOf" srcId="{D3958970-6614-4C48-A201-C867B873F959}" destId="{82A104EB-A1DD-4B47-9EF8-D3B3F190CCD1}" srcOrd="2" destOrd="0" presId="urn:microsoft.com/office/officeart/2005/8/layout/vList2"/>
    <dgm:cxn modelId="{7CBD55A4-FC49-4170-93CE-66138A9B7505}" type="presParOf" srcId="{D3958970-6614-4C48-A201-C867B873F959}" destId="{B16ACAC6-1CF3-4A42-8AF7-870F08668F5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8A4B02-CCA1-472B-A103-A4AA2C18E794}"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FCBF7B0F-50DB-483F-8D01-2686C45A451E}">
      <dgm:prSet/>
      <dgm:spPr/>
      <dgm:t>
        <a:bodyPr/>
        <a:lstStyle/>
        <a:p>
          <a:r>
            <a:rPr lang="en-US" dirty="0"/>
            <a:t>Week 1: Observation Week </a:t>
          </a:r>
        </a:p>
      </dgm:t>
    </dgm:pt>
    <dgm:pt modelId="{16529A16-8207-41DB-AA38-72E261EECF46}" type="parTrans" cxnId="{152815C7-E805-42D1-AE81-03CC84982FEF}">
      <dgm:prSet/>
      <dgm:spPr/>
      <dgm:t>
        <a:bodyPr/>
        <a:lstStyle/>
        <a:p>
          <a:endParaRPr lang="en-US"/>
        </a:p>
      </dgm:t>
    </dgm:pt>
    <dgm:pt modelId="{CDBBB40A-6B6A-44F4-A9FE-53729E930F11}" type="sibTrans" cxnId="{152815C7-E805-42D1-AE81-03CC84982FEF}">
      <dgm:prSet/>
      <dgm:spPr/>
      <dgm:t>
        <a:bodyPr/>
        <a:lstStyle/>
        <a:p>
          <a:endParaRPr lang="en-US"/>
        </a:p>
      </dgm:t>
    </dgm:pt>
    <dgm:pt modelId="{F7411E9D-BD96-4413-9FBB-9AF51C12660F}">
      <dgm:prSet/>
      <dgm:spPr/>
      <dgm:t>
        <a:bodyPr/>
        <a:lstStyle/>
        <a:p>
          <a:r>
            <a:rPr lang="en-US" dirty="0"/>
            <a:t>No time needs to be blocked for staff observation</a:t>
          </a:r>
        </a:p>
      </dgm:t>
    </dgm:pt>
    <dgm:pt modelId="{A3FE2530-E3E5-4DA3-813A-3627C32F8ABE}" type="parTrans" cxnId="{430843FF-3567-4567-9EAF-1552F8BAD023}">
      <dgm:prSet/>
      <dgm:spPr/>
      <dgm:t>
        <a:bodyPr/>
        <a:lstStyle/>
        <a:p>
          <a:endParaRPr lang="en-US"/>
        </a:p>
      </dgm:t>
    </dgm:pt>
    <dgm:pt modelId="{ECA079B2-8DC4-4049-96BE-3130851C14EB}" type="sibTrans" cxnId="{430843FF-3567-4567-9EAF-1552F8BAD023}">
      <dgm:prSet/>
      <dgm:spPr/>
      <dgm:t>
        <a:bodyPr/>
        <a:lstStyle/>
        <a:p>
          <a:endParaRPr lang="en-US"/>
        </a:p>
      </dgm:t>
    </dgm:pt>
    <dgm:pt modelId="{860443C6-92B0-4DD7-810E-0F6753D2B74E}">
      <dgm:prSet/>
      <dgm:spPr/>
      <dgm:t>
        <a:bodyPr/>
        <a:lstStyle/>
        <a:p>
          <a:r>
            <a:rPr lang="en-US" dirty="0"/>
            <a:t>Week 2: Intervention Week</a:t>
          </a:r>
        </a:p>
      </dgm:t>
    </dgm:pt>
    <dgm:pt modelId="{1146B777-145E-4DDD-A59D-74DFDBE96DB1}" type="parTrans" cxnId="{9E303450-A918-4F56-AF6D-6E7D0C79B7C7}">
      <dgm:prSet/>
      <dgm:spPr/>
      <dgm:t>
        <a:bodyPr/>
        <a:lstStyle/>
        <a:p>
          <a:endParaRPr lang="en-US"/>
        </a:p>
      </dgm:t>
    </dgm:pt>
    <dgm:pt modelId="{BA5ECA6C-B670-4892-BD78-806E4EF51719}" type="sibTrans" cxnId="{9E303450-A918-4F56-AF6D-6E7D0C79B7C7}">
      <dgm:prSet/>
      <dgm:spPr/>
      <dgm:t>
        <a:bodyPr/>
        <a:lstStyle/>
        <a:p>
          <a:endParaRPr lang="en-US"/>
        </a:p>
      </dgm:t>
    </dgm:pt>
    <dgm:pt modelId="{D797D2FE-3C2A-415F-B534-7012F8C77E42}">
      <dgm:prSet/>
      <dgm:spPr/>
      <dgm:t>
        <a:bodyPr/>
        <a:lstStyle/>
        <a:p>
          <a:r>
            <a:rPr lang="en-US" dirty="0"/>
            <a:t>The training team will decide how best to perform week 2 follow-up optimizations once they observe staff.</a:t>
          </a:r>
        </a:p>
      </dgm:t>
    </dgm:pt>
    <dgm:pt modelId="{7E7B6FB9-0589-49F5-90C1-B3445EE11AC1}" type="parTrans" cxnId="{D20A7EFA-9595-49C8-B628-43638B21308A}">
      <dgm:prSet/>
      <dgm:spPr/>
      <dgm:t>
        <a:bodyPr/>
        <a:lstStyle/>
        <a:p>
          <a:endParaRPr lang="en-US"/>
        </a:p>
      </dgm:t>
    </dgm:pt>
    <dgm:pt modelId="{C2E30889-4B79-4551-AC88-C06E5B666747}" type="sibTrans" cxnId="{D20A7EFA-9595-49C8-B628-43638B21308A}">
      <dgm:prSet/>
      <dgm:spPr/>
      <dgm:t>
        <a:bodyPr/>
        <a:lstStyle/>
        <a:p>
          <a:endParaRPr lang="en-US"/>
        </a:p>
      </dgm:t>
    </dgm:pt>
    <dgm:pt modelId="{4971B434-9452-4338-866D-B73DE56A371D}">
      <dgm:prSet/>
      <dgm:spPr/>
      <dgm:t>
        <a:bodyPr/>
        <a:lstStyle/>
        <a:p>
          <a:r>
            <a:rPr lang="en-US" dirty="0"/>
            <a:t>Sprint team will observe each staff throughout the week in action</a:t>
          </a:r>
        </a:p>
      </dgm:t>
    </dgm:pt>
    <dgm:pt modelId="{3E79261A-91ED-4C75-A48D-34D9AA5B7B0B}" type="parTrans" cxnId="{077ECBC2-3D1B-4E44-B807-4E758E459D04}">
      <dgm:prSet/>
      <dgm:spPr/>
      <dgm:t>
        <a:bodyPr/>
        <a:lstStyle/>
        <a:p>
          <a:endParaRPr lang="en-US"/>
        </a:p>
      </dgm:t>
    </dgm:pt>
    <dgm:pt modelId="{8B8C695E-02E2-439D-A954-B79A292430C4}" type="sibTrans" cxnId="{077ECBC2-3D1B-4E44-B807-4E758E459D04}">
      <dgm:prSet/>
      <dgm:spPr/>
      <dgm:t>
        <a:bodyPr/>
        <a:lstStyle/>
        <a:p>
          <a:endParaRPr lang="en-US"/>
        </a:p>
      </dgm:t>
    </dgm:pt>
    <dgm:pt modelId="{028B83F2-76C8-408F-AE91-829DF402B6F2}">
      <dgm:prSet/>
      <dgm:spPr/>
      <dgm:t>
        <a:bodyPr/>
        <a:lstStyle/>
        <a:p>
          <a:r>
            <a:rPr lang="en-US" dirty="0"/>
            <a:t>Might consist of 1:1 time, lunch and learns, etc. </a:t>
          </a:r>
        </a:p>
      </dgm:t>
    </dgm:pt>
    <dgm:pt modelId="{48676978-E5A9-47FD-8366-814DB69A9E1A}" type="parTrans" cxnId="{D242165C-61E7-4006-B5F0-9550E471E434}">
      <dgm:prSet/>
      <dgm:spPr/>
      <dgm:t>
        <a:bodyPr/>
        <a:lstStyle/>
        <a:p>
          <a:endParaRPr lang="en-US"/>
        </a:p>
      </dgm:t>
    </dgm:pt>
    <dgm:pt modelId="{59C131F4-02BA-4FFE-AE9A-549E4AA757A3}" type="sibTrans" cxnId="{D242165C-61E7-4006-B5F0-9550E471E434}">
      <dgm:prSet/>
      <dgm:spPr/>
      <dgm:t>
        <a:bodyPr/>
        <a:lstStyle/>
        <a:p>
          <a:endParaRPr lang="en-US"/>
        </a:p>
      </dgm:t>
    </dgm:pt>
    <dgm:pt modelId="{C0259B1D-FA40-42C9-ABA2-91A226863B82}">
      <dgm:prSet/>
      <dgm:spPr/>
      <dgm:t>
        <a:bodyPr/>
        <a:lstStyle/>
        <a:p>
          <a:endParaRPr lang="en-US" dirty="0"/>
        </a:p>
      </dgm:t>
    </dgm:pt>
    <dgm:pt modelId="{8E5B96CA-DC2B-40D2-A685-C357534DA7DE}" type="parTrans" cxnId="{087743C0-4565-4BAC-A0E5-6BC53CF38647}">
      <dgm:prSet/>
      <dgm:spPr/>
      <dgm:t>
        <a:bodyPr/>
        <a:lstStyle/>
        <a:p>
          <a:endParaRPr lang="en-US"/>
        </a:p>
      </dgm:t>
    </dgm:pt>
    <dgm:pt modelId="{789E286C-493B-49EB-BFD6-91B0FD3AE90B}" type="sibTrans" cxnId="{087743C0-4565-4BAC-A0E5-6BC53CF38647}">
      <dgm:prSet/>
      <dgm:spPr/>
      <dgm:t>
        <a:bodyPr/>
        <a:lstStyle/>
        <a:p>
          <a:endParaRPr lang="en-US"/>
        </a:p>
      </dgm:t>
    </dgm:pt>
    <dgm:pt modelId="{D3958970-6614-4C48-A201-C867B873F959}" type="pres">
      <dgm:prSet presAssocID="{B88A4B02-CCA1-472B-A103-A4AA2C18E794}" presName="linear" presStyleCnt="0">
        <dgm:presLayoutVars>
          <dgm:animLvl val="lvl"/>
          <dgm:resizeHandles val="exact"/>
        </dgm:presLayoutVars>
      </dgm:prSet>
      <dgm:spPr/>
    </dgm:pt>
    <dgm:pt modelId="{F8BA3E04-60E7-4495-A5CB-89EFFD6883F5}" type="pres">
      <dgm:prSet presAssocID="{FCBF7B0F-50DB-483F-8D01-2686C45A451E}" presName="parentText" presStyleLbl="node1" presStyleIdx="0" presStyleCnt="2">
        <dgm:presLayoutVars>
          <dgm:chMax val="0"/>
          <dgm:bulletEnabled val="1"/>
        </dgm:presLayoutVars>
      </dgm:prSet>
      <dgm:spPr/>
    </dgm:pt>
    <dgm:pt modelId="{6DE71D01-A09E-4766-9620-7AEDFE4F247F}" type="pres">
      <dgm:prSet presAssocID="{FCBF7B0F-50DB-483F-8D01-2686C45A451E}" presName="childText" presStyleLbl="revTx" presStyleIdx="0" presStyleCnt="2">
        <dgm:presLayoutVars>
          <dgm:bulletEnabled val="1"/>
        </dgm:presLayoutVars>
      </dgm:prSet>
      <dgm:spPr/>
    </dgm:pt>
    <dgm:pt modelId="{82A104EB-A1DD-4B47-9EF8-D3B3F190CCD1}" type="pres">
      <dgm:prSet presAssocID="{860443C6-92B0-4DD7-810E-0F6753D2B74E}" presName="parentText" presStyleLbl="node1" presStyleIdx="1" presStyleCnt="2">
        <dgm:presLayoutVars>
          <dgm:chMax val="0"/>
          <dgm:bulletEnabled val="1"/>
        </dgm:presLayoutVars>
      </dgm:prSet>
      <dgm:spPr/>
    </dgm:pt>
    <dgm:pt modelId="{B16ACAC6-1CF3-4A42-8AF7-870F08668F5C}" type="pres">
      <dgm:prSet presAssocID="{860443C6-92B0-4DD7-810E-0F6753D2B74E}" presName="childText" presStyleLbl="revTx" presStyleIdx="1" presStyleCnt="2">
        <dgm:presLayoutVars>
          <dgm:bulletEnabled val="1"/>
        </dgm:presLayoutVars>
      </dgm:prSet>
      <dgm:spPr/>
    </dgm:pt>
  </dgm:ptLst>
  <dgm:cxnLst>
    <dgm:cxn modelId="{2ECB141A-7098-4780-BD44-641375B4E570}" type="presOf" srcId="{F7411E9D-BD96-4413-9FBB-9AF51C12660F}" destId="{6DE71D01-A09E-4766-9620-7AEDFE4F247F}" srcOrd="0" destOrd="0" presId="urn:microsoft.com/office/officeart/2005/8/layout/vList2"/>
    <dgm:cxn modelId="{D242165C-61E7-4006-B5F0-9550E471E434}" srcId="{860443C6-92B0-4DD7-810E-0F6753D2B74E}" destId="{028B83F2-76C8-408F-AE91-829DF402B6F2}" srcOrd="1" destOrd="0" parTransId="{48676978-E5A9-47FD-8366-814DB69A9E1A}" sibTransId="{59C131F4-02BA-4FFE-AE9A-549E4AA757A3}"/>
    <dgm:cxn modelId="{22126267-B72A-4277-AA47-2E963C027F57}" type="presOf" srcId="{C0259B1D-FA40-42C9-ABA2-91A226863B82}" destId="{6DE71D01-A09E-4766-9620-7AEDFE4F247F}" srcOrd="0" destOrd="2" presId="urn:microsoft.com/office/officeart/2005/8/layout/vList2"/>
    <dgm:cxn modelId="{9E303450-A918-4F56-AF6D-6E7D0C79B7C7}" srcId="{B88A4B02-CCA1-472B-A103-A4AA2C18E794}" destId="{860443C6-92B0-4DD7-810E-0F6753D2B74E}" srcOrd="1" destOrd="0" parTransId="{1146B777-145E-4DDD-A59D-74DFDBE96DB1}" sibTransId="{BA5ECA6C-B670-4892-BD78-806E4EF51719}"/>
    <dgm:cxn modelId="{CADF3251-DDD9-4F8D-A559-97155F66A79B}" type="presOf" srcId="{4971B434-9452-4338-866D-B73DE56A371D}" destId="{6DE71D01-A09E-4766-9620-7AEDFE4F247F}" srcOrd="0" destOrd="1" presId="urn:microsoft.com/office/officeart/2005/8/layout/vList2"/>
    <dgm:cxn modelId="{29667F79-4EC2-4240-950C-C1D17F452537}" type="presOf" srcId="{D797D2FE-3C2A-415F-B534-7012F8C77E42}" destId="{B16ACAC6-1CF3-4A42-8AF7-870F08668F5C}" srcOrd="0" destOrd="0" presId="urn:microsoft.com/office/officeart/2005/8/layout/vList2"/>
    <dgm:cxn modelId="{087743C0-4565-4BAC-A0E5-6BC53CF38647}" srcId="{FCBF7B0F-50DB-483F-8D01-2686C45A451E}" destId="{C0259B1D-FA40-42C9-ABA2-91A226863B82}" srcOrd="2" destOrd="0" parTransId="{8E5B96CA-DC2B-40D2-A685-C357534DA7DE}" sibTransId="{789E286C-493B-49EB-BFD6-91B0FD3AE90B}"/>
    <dgm:cxn modelId="{077ECBC2-3D1B-4E44-B807-4E758E459D04}" srcId="{FCBF7B0F-50DB-483F-8D01-2686C45A451E}" destId="{4971B434-9452-4338-866D-B73DE56A371D}" srcOrd="1" destOrd="0" parTransId="{3E79261A-91ED-4C75-A48D-34D9AA5B7B0B}" sibTransId="{8B8C695E-02E2-439D-A954-B79A292430C4}"/>
    <dgm:cxn modelId="{152815C7-E805-42D1-AE81-03CC84982FEF}" srcId="{B88A4B02-CCA1-472B-A103-A4AA2C18E794}" destId="{FCBF7B0F-50DB-483F-8D01-2686C45A451E}" srcOrd="0" destOrd="0" parTransId="{16529A16-8207-41DB-AA38-72E261EECF46}" sibTransId="{CDBBB40A-6B6A-44F4-A9FE-53729E930F11}"/>
    <dgm:cxn modelId="{71A2AAC9-917B-4CF5-B298-1502DBBED209}" type="presOf" srcId="{FCBF7B0F-50DB-483F-8D01-2686C45A451E}" destId="{F8BA3E04-60E7-4495-A5CB-89EFFD6883F5}" srcOrd="0" destOrd="0" presId="urn:microsoft.com/office/officeart/2005/8/layout/vList2"/>
    <dgm:cxn modelId="{0D3A02DD-7886-45D3-8197-DE217573B76C}" type="presOf" srcId="{B88A4B02-CCA1-472B-A103-A4AA2C18E794}" destId="{D3958970-6614-4C48-A201-C867B873F959}" srcOrd="0" destOrd="0" presId="urn:microsoft.com/office/officeart/2005/8/layout/vList2"/>
    <dgm:cxn modelId="{6C74B1EB-CBDF-4AC6-BAC0-CB658CACC6E1}" type="presOf" srcId="{028B83F2-76C8-408F-AE91-829DF402B6F2}" destId="{B16ACAC6-1CF3-4A42-8AF7-870F08668F5C}" srcOrd="0" destOrd="1" presId="urn:microsoft.com/office/officeart/2005/8/layout/vList2"/>
    <dgm:cxn modelId="{F14BA3F2-C791-4C76-B324-B613BE499242}" type="presOf" srcId="{860443C6-92B0-4DD7-810E-0F6753D2B74E}" destId="{82A104EB-A1DD-4B47-9EF8-D3B3F190CCD1}" srcOrd="0" destOrd="0" presId="urn:microsoft.com/office/officeart/2005/8/layout/vList2"/>
    <dgm:cxn modelId="{D20A7EFA-9595-49C8-B628-43638B21308A}" srcId="{860443C6-92B0-4DD7-810E-0F6753D2B74E}" destId="{D797D2FE-3C2A-415F-B534-7012F8C77E42}" srcOrd="0" destOrd="0" parTransId="{7E7B6FB9-0589-49F5-90C1-B3445EE11AC1}" sibTransId="{C2E30889-4B79-4551-AC88-C06E5B666747}"/>
    <dgm:cxn modelId="{430843FF-3567-4567-9EAF-1552F8BAD023}" srcId="{FCBF7B0F-50DB-483F-8D01-2686C45A451E}" destId="{F7411E9D-BD96-4413-9FBB-9AF51C12660F}" srcOrd="0" destOrd="0" parTransId="{A3FE2530-E3E5-4DA3-813A-3627C32F8ABE}" sibTransId="{ECA079B2-8DC4-4049-96BE-3130851C14EB}"/>
    <dgm:cxn modelId="{F1A09D1A-00DD-4CB5-A305-65AA89382BA6}" type="presParOf" srcId="{D3958970-6614-4C48-A201-C867B873F959}" destId="{F8BA3E04-60E7-4495-A5CB-89EFFD6883F5}" srcOrd="0" destOrd="0" presId="urn:microsoft.com/office/officeart/2005/8/layout/vList2"/>
    <dgm:cxn modelId="{A6BBEF31-F13F-425E-8100-F06320373F2D}" type="presParOf" srcId="{D3958970-6614-4C48-A201-C867B873F959}" destId="{6DE71D01-A09E-4766-9620-7AEDFE4F247F}" srcOrd="1" destOrd="0" presId="urn:microsoft.com/office/officeart/2005/8/layout/vList2"/>
    <dgm:cxn modelId="{B3359C8A-D792-4512-AAFA-4BCF6A259BD9}" type="presParOf" srcId="{D3958970-6614-4C48-A201-C867B873F959}" destId="{82A104EB-A1DD-4B47-9EF8-D3B3F190CCD1}" srcOrd="2" destOrd="0" presId="urn:microsoft.com/office/officeart/2005/8/layout/vList2"/>
    <dgm:cxn modelId="{7CBD55A4-FC49-4170-93CE-66138A9B7505}" type="presParOf" srcId="{D3958970-6614-4C48-A201-C867B873F959}" destId="{B16ACAC6-1CF3-4A42-8AF7-870F08668F5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9F4FCD-6054-4BEB-BB8A-3C3DB50C854A}"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58FF0567-0692-4507-81B3-B007140D61BF}">
      <dgm:prSet/>
      <dgm:spPr>
        <a:solidFill>
          <a:schemeClr val="accent1">
            <a:lumMod val="75000"/>
          </a:schemeClr>
        </a:solidFill>
      </dgm:spPr>
      <dgm:t>
        <a:bodyPr/>
        <a:lstStyle/>
        <a:p>
          <a:r>
            <a:rPr lang="en-US"/>
            <a:t>Reduce number of “clicks”/ shortcut tips and tricks</a:t>
          </a:r>
        </a:p>
      </dgm:t>
    </dgm:pt>
    <dgm:pt modelId="{C714877B-AC8F-4CA2-831B-253013C11E40}" type="parTrans" cxnId="{D965FDFE-58B5-4B5A-8AD7-E644DF7386C9}">
      <dgm:prSet/>
      <dgm:spPr/>
      <dgm:t>
        <a:bodyPr/>
        <a:lstStyle/>
        <a:p>
          <a:endParaRPr lang="en-US"/>
        </a:p>
      </dgm:t>
    </dgm:pt>
    <dgm:pt modelId="{E7F13717-612D-41FF-8D7B-FCBC85439242}" type="sibTrans" cxnId="{D965FDFE-58B5-4B5A-8AD7-E644DF7386C9}">
      <dgm:prSet/>
      <dgm:spPr/>
      <dgm:t>
        <a:bodyPr/>
        <a:lstStyle/>
        <a:p>
          <a:endParaRPr lang="en-US"/>
        </a:p>
      </dgm:t>
    </dgm:pt>
    <dgm:pt modelId="{AC4D78B8-5968-4DFD-A9BE-A6311FD13187}">
      <dgm:prSet/>
      <dgm:spPr>
        <a:solidFill>
          <a:schemeClr val="accent1">
            <a:lumMod val="75000"/>
          </a:schemeClr>
        </a:solidFill>
      </dgm:spPr>
      <dgm:t>
        <a:bodyPr/>
        <a:lstStyle/>
        <a:p>
          <a:r>
            <a:rPr lang="en-US"/>
            <a:t>Personalized views in the encounter</a:t>
          </a:r>
        </a:p>
      </dgm:t>
    </dgm:pt>
    <dgm:pt modelId="{37F99F98-FD51-4A09-9078-26C92A84731E}" type="parTrans" cxnId="{02CDF3B0-F266-4DA2-BEA9-C54DF7C9F179}">
      <dgm:prSet/>
      <dgm:spPr/>
      <dgm:t>
        <a:bodyPr/>
        <a:lstStyle/>
        <a:p>
          <a:endParaRPr lang="en-US"/>
        </a:p>
      </dgm:t>
    </dgm:pt>
    <dgm:pt modelId="{575EFB44-9F9C-4C0E-9633-3F7C1A2777DF}" type="sibTrans" cxnId="{02CDF3B0-F266-4DA2-BEA9-C54DF7C9F179}">
      <dgm:prSet/>
      <dgm:spPr/>
      <dgm:t>
        <a:bodyPr/>
        <a:lstStyle/>
        <a:p>
          <a:endParaRPr lang="en-US"/>
        </a:p>
      </dgm:t>
    </dgm:pt>
    <dgm:pt modelId="{CE29B204-D221-4EF7-B8D3-3AC1238C8173}">
      <dgm:prSet/>
      <dgm:spPr>
        <a:solidFill>
          <a:schemeClr val="accent1">
            <a:lumMod val="75000"/>
          </a:schemeClr>
        </a:solidFill>
      </dgm:spPr>
      <dgm:t>
        <a:bodyPr/>
        <a:lstStyle/>
        <a:p>
          <a:r>
            <a:rPr lang="en-US"/>
            <a:t>Identify required vs optional actions</a:t>
          </a:r>
        </a:p>
      </dgm:t>
    </dgm:pt>
    <dgm:pt modelId="{E092A980-B848-43AA-BE89-00BAB9DB1BDD}" type="parTrans" cxnId="{AE6E08EB-26AF-4C0E-8A8C-09C2C55D98F7}">
      <dgm:prSet/>
      <dgm:spPr/>
      <dgm:t>
        <a:bodyPr/>
        <a:lstStyle/>
        <a:p>
          <a:endParaRPr lang="en-US"/>
        </a:p>
      </dgm:t>
    </dgm:pt>
    <dgm:pt modelId="{6515E640-287F-4A92-9A24-86BDCFD9D745}" type="sibTrans" cxnId="{AE6E08EB-26AF-4C0E-8A8C-09C2C55D98F7}">
      <dgm:prSet/>
      <dgm:spPr/>
      <dgm:t>
        <a:bodyPr/>
        <a:lstStyle/>
        <a:p>
          <a:endParaRPr lang="en-US"/>
        </a:p>
      </dgm:t>
    </dgm:pt>
    <dgm:pt modelId="{A4D3DF60-EAEC-4A0D-B1C8-85815340B27F}">
      <dgm:prSet/>
      <dgm:spPr>
        <a:solidFill>
          <a:schemeClr val="accent1">
            <a:lumMod val="75000"/>
          </a:schemeClr>
        </a:solidFill>
      </dgm:spPr>
      <dgm:t>
        <a:bodyPr/>
        <a:lstStyle/>
        <a:p>
          <a:r>
            <a:rPr lang="en-US"/>
            <a:t>Reconciling outside information</a:t>
          </a:r>
        </a:p>
      </dgm:t>
    </dgm:pt>
    <dgm:pt modelId="{ACD96FD7-A3B4-4B40-827B-ED5A7AAF15DA}" type="parTrans" cxnId="{9507F082-3AF3-4F51-BC3B-14437175D014}">
      <dgm:prSet/>
      <dgm:spPr/>
      <dgm:t>
        <a:bodyPr/>
        <a:lstStyle/>
        <a:p>
          <a:endParaRPr lang="en-US"/>
        </a:p>
      </dgm:t>
    </dgm:pt>
    <dgm:pt modelId="{099979DD-7DE6-4305-B126-B2563ACF5B68}" type="sibTrans" cxnId="{9507F082-3AF3-4F51-BC3B-14437175D014}">
      <dgm:prSet/>
      <dgm:spPr/>
      <dgm:t>
        <a:bodyPr/>
        <a:lstStyle/>
        <a:p>
          <a:endParaRPr lang="en-US"/>
        </a:p>
      </dgm:t>
    </dgm:pt>
    <dgm:pt modelId="{BD6F607F-2143-4F1B-B8DF-62DA2D04B361}">
      <dgm:prSet/>
      <dgm:spPr>
        <a:solidFill>
          <a:schemeClr val="accent1">
            <a:lumMod val="75000"/>
          </a:schemeClr>
        </a:solidFill>
      </dgm:spPr>
      <dgm:t>
        <a:bodyPr/>
        <a:lstStyle/>
        <a:p>
          <a:r>
            <a:rPr lang="en-US"/>
            <a:t>Med Rec process (internal)</a:t>
          </a:r>
        </a:p>
      </dgm:t>
    </dgm:pt>
    <dgm:pt modelId="{E6FC95BC-7C7F-4250-B2F7-64597A2A68CA}" type="parTrans" cxnId="{2875C02A-5464-47E2-9302-F574A715DCDF}">
      <dgm:prSet/>
      <dgm:spPr/>
      <dgm:t>
        <a:bodyPr/>
        <a:lstStyle/>
        <a:p>
          <a:endParaRPr lang="en-US"/>
        </a:p>
      </dgm:t>
    </dgm:pt>
    <dgm:pt modelId="{EB585419-95D0-48B1-91A4-0CCA3A63D837}" type="sibTrans" cxnId="{2875C02A-5464-47E2-9302-F574A715DCDF}">
      <dgm:prSet/>
      <dgm:spPr/>
      <dgm:t>
        <a:bodyPr/>
        <a:lstStyle/>
        <a:p>
          <a:endParaRPr lang="en-US"/>
        </a:p>
      </dgm:t>
    </dgm:pt>
    <dgm:pt modelId="{41F39ADD-3B2B-42E3-90CF-42A12FE20CA4}">
      <dgm:prSet/>
      <dgm:spPr>
        <a:solidFill>
          <a:schemeClr val="accent1">
            <a:lumMod val="75000"/>
          </a:schemeClr>
        </a:solidFill>
      </dgm:spPr>
      <dgm:t>
        <a:bodyPr/>
        <a:lstStyle/>
        <a:p>
          <a:r>
            <a:rPr lang="en-US"/>
            <a:t>Supplement/vitamin ordering </a:t>
          </a:r>
        </a:p>
      </dgm:t>
    </dgm:pt>
    <dgm:pt modelId="{03239554-BEEC-45AC-BBC8-AFF812EDC598}" type="parTrans" cxnId="{C3B417DF-87CE-4BD8-8FF1-CE03FE7FCF59}">
      <dgm:prSet/>
      <dgm:spPr/>
      <dgm:t>
        <a:bodyPr/>
        <a:lstStyle/>
        <a:p>
          <a:endParaRPr lang="en-US"/>
        </a:p>
      </dgm:t>
    </dgm:pt>
    <dgm:pt modelId="{5BFE7A2A-5247-42BC-8016-71B5D4339F69}" type="sibTrans" cxnId="{C3B417DF-87CE-4BD8-8FF1-CE03FE7FCF59}">
      <dgm:prSet/>
      <dgm:spPr/>
      <dgm:t>
        <a:bodyPr/>
        <a:lstStyle/>
        <a:p>
          <a:endParaRPr lang="en-US"/>
        </a:p>
      </dgm:t>
    </dgm:pt>
    <dgm:pt modelId="{CA061E16-807D-49B5-B32A-6CEB11B8B13F}">
      <dgm:prSet/>
      <dgm:spPr>
        <a:solidFill>
          <a:schemeClr val="accent1">
            <a:lumMod val="75000"/>
          </a:schemeClr>
        </a:solidFill>
      </dgm:spPr>
      <dgm:t>
        <a:bodyPr/>
        <a:lstStyle/>
        <a:p>
          <a:r>
            <a:rPr lang="en-US"/>
            <a:t>“Reason for visit” workflow</a:t>
          </a:r>
        </a:p>
      </dgm:t>
    </dgm:pt>
    <dgm:pt modelId="{57F23088-CDE7-4904-A671-55720C97B53E}" type="parTrans" cxnId="{6CDC44CF-A6CA-4287-B50D-81FEA3BBB520}">
      <dgm:prSet/>
      <dgm:spPr/>
      <dgm:t>
        <a:bodyPr/>
        <a:lstStyle/>
        <a:p>
          <a:endParaRPr lang="en-US"/>
        </a:p>
      </dgm:t>
    </dgm:pt>
    <dgm:pt modelId="{F8453E4E-CB91-4403-97D8-1402170DF463}" type="sibTrans" cxnId="{6CDC44CF-A6CA-4287-B50D-81FEA3BBB520}">
      <dgm:prSet/>
      <dgm:spPr/>
      <dgm:t>
        <a:bodyPr/>
        <a:lstStyle/>
        <a:p>
          <a:endParaRPr lang="en-US"/>
        </a:p>
      </dgm:t>
    </dgm:pt>
    <dgm:pt modelId="{8E37021A-7213-4AF3-B703-417A2F69E63F}">
      <dgm:prSet/>
      <dgm:spPr>
        <a:solidFill>
          <a:schemeClr val="accent1">
            <a:lumMod val="75000"/>
          </a:schemeClr>
        </a:solidFill>
      </dgm:spPr>
      <dgm:t>
        <a:bodyPr/>
        <a:lstStyle/>
        <a:p>
          <a:r>
            <a:rPr lang="en-US"/>
            <a:t>Haiku/Canto workflows </a:t>
          </a:r>
        </a:p>
      </dgm:t>
    </dgm:pt>
    <dgm:pt modelId="{57A5A29B-6AE8-4830-B1CB-0F28AB042802}" type="parTrans" cxnId="{B91142EB-6BFC-494B-ACDD-9467ED417EDD}">
      <dgm:prSet/>
      <dgm:spPr/>
      <dgm:t>
        <a:bodyPr/>
        <a:lstStyle/>
        <a:p>
          <a:endParaRPr lang="en-US"/>
        </a:p>
      </dgm:t>
    </dgm:pt>
    <dgm:pt modelId="{5C893E47-FD4B-4D79-AFB6-288B61FA54AE}" type="sibTrans" cxnId="{B91142EB-6BFC-494B-ACDD-9467ED417EDD}">
      <dgm:prSet/>
      <dgm:spPr/>
      <dgm:t>
        <a:bodyPr/>
        <a:lstStyle/>
        <a:p>
          <a:endParaRPr lang="en-US"/>
        </a:p>
      </dgm:t>
    </dgm:pt>
    <dgm:pt modelId="{B054A3A3-8DE5-4C69-B0CC-40685F0310D7}" type="pres">
      <dgm:prSet presAssocID="{689F4FCD-6054-4BEB-BB8A-3C3DB50C854A}" presName="diagram" presStyleCnt="0">
        <dgm:presLayoutVars>
          <dgm:dir/>
          <dgm:resizeHandles val="exact"/>
        </dgm:presLayoutVars>
      </dgm:prSet>
      <dgm:spPr/>
    </dgm:pt>
    <dgm:pt modelId="{6F5E9052-9ACF-4430-92A3-694C1A3EB26F}" type="pres">
      <dgm:prSet presAssocID="{58FF0567-0692-4507-81B3-B007140D61BF}" presName="node" presStyleLbl="node1" presStyleIdx="0" presStyleCnt="8">
        <dgm:presLayoutVars>
          <dgm:bulletEnabled val="1"/>
        </dgm:presLayoutVars>
      </dgm:prSet>
      <dgm:spPr/>
    </dgm:pt>
    <dgm:pt modelId="{83CC3AD8-E109-43DC-9632-7A9F7D21B40B}" type="pres">
      <dgm:prSet presAssocID="{E7F13717-612D-41FF-8D7B-FCBC85439242}" presName="sibTrans" presStyleCnt="0"/>
      <dgm:spPr/>
    </dgm:pt>
    <dgm:pt modelId="{EC7BD8CA-388B-4DD3-AB83-99026F8C8E7E}" type="pres">
      <dgm:prSet presAssocID="{AC4D78B8-5968-4DFD-A9BE-A6311FD13187}" presName="node" presStyleLbl="node1" presStyleIdx="1" presStyleCnt="8">
        <dgm:presLayoutVars>
          <dgm:bulletEnabled val="1"/>
        </dgm:presLayoutVars>
      </dgm:prSet>
      <dgm:spPr/>
    </dgm:pt>
    <dgm:pt modelId="{BCF6E45D-48FB-4D16-8426-547A6A85C870}" type="pres">
      <dgm:prSet presAssocID="{575EFB44-9F9C-4C0E-9633-3F7C1A2777DF}" presName="sibTrans" presStyleCnt="0"/>
      <dgm:spPr/>
    </dgm:pt>
    <dgm:pt modelId="{23A5EF27-EC2F-4F2B-802E-D563D6ABCBBF}" type="pres">
      <dgm:prSet presAssocID="{CE29B204-D221-4EF7-B8D3-3AC1238C8173}" presName="node" presStyleLbl="node1" presStyleIdx="2" presStyleCnt="8">
        <dgm:presLayoutVars>
          <dgm:bulletEnabled val="1"/>
        </dgm:presLayoutVars>
      </dgm:prSet>
      <dgm:spPr/>
    </dgm:pt>
    <dgm:pt modelId="{446E2958-3800-47A5-B10C-626065C51BE3}" type="pres">
      <dgm:prSet presAssocID="{6515E640-287F-4A92-9A24-86BDCFD9D745}" presName="sibTrans" presStyleCnt="0"/>
      <dgm:spPr/>
    </dgm:pt>
    <dgm:pt modelId="{FACE9B94-FB30-47C9-8168-B034235445EA}" type="pres">
      <dgm:prSet presAssocID="{A4D3DF60-EAEC-4A0D-B1C8-85815340B27F}" presName="node" presStyleLbl="node1" presStyleIdx="3" presStyleCnt="8">
        <dgm:presLayoutVars>
          <dgm:bulletEnabled val="1"/>
        </dgm:presLayoutVars>
      </dgm:prSet>
      <dgm:spPr/>
    </dgm:pt>
    <dgm:pt modelId="{0EC210E6-91CD-4BC0-B502-3940DA6585E4}" type="pres">
      <dgm:prSet presAssocID="{099979DD-7DE6-4305-B126-B2563ACF5B68}" presName="sibTrans" presStyleCnt="0"/>
      <dgm:spPr/>
    </dgm:pt>
    <dgm:pt modelId="{3337D7CF-09D0-4726-B3D8-575A7BB7CBEA}" type="pres">
      <dgm:prSet presAssocID="{BD6F607F-2143-4F1B-B8DF-62DA2D04B361}" presName="node" presStyleLbl="node1" presStyleIdx="4" presStyleCnt="8">
        <dgm:presLayoutVars>
          <dgm:bulletEnabled val="1"/>
        </dgm:presLayoutVars>
      </dgm:prSet>
      <dgm:spPr/>
    </dgm:pt>
    <dgm:pt modelId="{425355FC-FFC6-4127-99C3-963110C0FBE5}" type="pres">
      <dgm:prSet presAssocID="{EB585419-95D0-48B1-91A4-0CCA3A63D837}" presName="sibTrans" presStyleCnt="0"/>
      <dgm:spPr/>
    </dgm:pt>
    <dgm:pt modelId="{4F22B65F-70DE-41F0-8AFA-B61AACE082B6}" type="pres">
      <dgm:prSet presAssocID="{41F39ADD-3B2B-42E3-90CF-42A12FE20CA4}" presName="node" presStyleLbl="node1" presStyleIdx="5" presStyleCnt="8">
        <dgm:presLayoutVars>
          <dgm:bulletEnabled val="1"/>
        </dgm:presLayoutVars>
      </dgm:prSet>
      <dgm:spPr/>
    </dgm:pt>
    <dgm:pt modelId="{25D99681-E88D-4979-B12F-D808E6EEB990}" type="pres">
      <dgm:prSet presAssocID="{5BFE7A2A-5247-42BC-8016-71B5D4339F69}" presName="sibTrans" presStyleCnt="0"/>
      <dgm:spPr/>
    </dgm:pt>
    <dgm:pt modelId="{077BCC24-8723-4D0B-89CD-B0C9C546B51F}" type="pres">
      <dgm:prSet presAssocID="{CA061E16-807D-49B5-B32A-6CEB11B8B13F}" presName="node" presStyleLbl="node1" presStyleIdx="6" presStyleCnt="8">
        <dgm:presLayoutVars>
          <dgm:bulletEnabled val="1"/>
        </dgm:presLayoutVars>
      </dgm:prSet>
      <dgm:spPr/>
    </dgm:pt>
    <dgm:pt modelId="{2FD4CB62-1674-45B5-80A0-68BD04A68124}" type="pres">
      <dgm:prSet presAssocID="{F8453E4E-CB91-4403-97D8-1402170DF463}" presName="sibTrans" presStyleCnt="0"/>
      <dgm:spPr/>
    </dgm:pt>
    <dgm:pt modelId="{667149D1-A5B5-4FDB-8CED-86AD955B05D9}" type="pres">
      <dgm:prSet presAssocID="{8E37021A-7213-4AF3-B703-417A2F69E63F}" presName="node" presStyleLbl="node1" presStyleIdx="7" presStyleCnt="8">
        <dgm:presLayoutVars>
          <dgm:bulletEnabled val="1"/>
        </dgm:presLayoutVars>
      </dgm:prSet>
      <dgm:spPr/>
    </dgm:pt>
  </dgm:ptLst>
  <dgm:cxnLst>
    <dgm:cxn modelId="{EEFD0706-0452-4572-AD72-EC770552A288}" type="presOf" srcId="{58FF0567-0692-4507-81B3-B007140D61BF}" destId="{6F5E9052-9ACF-4430-92A3-694C1A3EB26F}" srcOrd="0" destOrd="0" presId="urn:microsoft.com/office/officeart/2005/8/layout/default"/>
    <dgm:cxn modelId="{62167129-6259-4669-9293-F6603F74437C}" type="presOf" srcId="{CE29B204-D221-4EF7-B8D3-3AC1238C8173}" destId="{23A5EF27-EC2F-4F2B-802E-D563D6ABCBBF}" srcOrd="0" destOrd="0" presId="urn:microsoft.com/office/officeart/2005/8/layout/default"/>
    <dgm:cxn modelId="{2875C02A-5464-47E2-9302-F574A715DCDF}" srcId="{689F4FCD-6054-4BEB-BB8A-3C3DB50C854A}" destId="{BD6F607F-2143-4F1B-B8DF-62DA2D04B361}" srcOrd="4" destOrd="0" parTransId="{E6FC95BC-7C7F-4250-B2F7-64597A2A68CA}" sibTransId="{EB585419-95D0-48B1-91A4-0CCA3A63D837}"/>
    <dgm:cxn modelId="{9BEEBD3D-A033-466D-82CE-4067A6145123}" type="presOf" srcId="{689F4FCD-6054-4BEB-BB8A-3C3DB50C854A}" destId="{B054A3A3-8DE5-4C69-B0CC-40685F0310D7}" srcOrd="0" destOrd="0" presId="urn:microsoft.com/office/officeart/2005/8/layout/default"/>
    <dgm:cxn modelId="{79D4D55C-6CE3-4B16-8836-7DE1D52714BD}" type="presOf" srcId="{CA061E16-807D-49B5-B32A-6CEB11B8B13F}" destId="{077BCC24-8723-4D0B-89CD-B0C9C546B51F}" srcOrd="0" destOrd="0" presId="urn:microsoft.com/office/officeart/2005/8/layout/default"/>
    <dgm:cxn modelId="{DBAF3970-A474-4E46-AEDD-5B12233F5BBD}" type="presOf" srcId="{AC4D78B8-5968-4DFD-A9BE-A6311FD13187}" destId="{EC7BD8CA-388B-4DD3-AB83-99026F8C8E7E}" srcOrd="0" destOrd="0" presId="urn:microsoft.com/office/officeart/2005/8/layout/default"/>
    <dgm:cxn modelId="{9507F082-3AF3-4F51-BC3B-14437175D014}" srcId="{689F4FCD-6054-4BEB-BB8A-3C3DB50C854A}" destId="{A4D3DF60-EAEC-4A0D-B1C8-85815340B27F}" srcOrd="3" destOrd="0" parTransId="{ACD96FD7-A3B4-4B40-827B-ED5A7AAF15DA}" sibTransId="{099979DD-7DE6-4305-B126-B2563ACF5B68}"/>
    <dgm:cxn modelId="{42E11D8A-DD1C-43F0-9AB0-F080A78D2753}" type="presOf" srcId="{A4D3DF60-EAEC-4A0D-B1C8-85815340B27F}" destId="{FACE9B94-FB30-47C9-8168-B034235445EA}" srcOrd="0" destOrd="0" presId="urn:microsoft.com/office/officeart/2005/8/layout/default"/>
    <dgm:cxn modelId="{192F248F-71BE-4897-8F2C-6315FFE46362}" type="presOf" srcId="{8E37021A-7213-4AF3-B703-417A2F69E63F}" destId="{667149D1-A5B5-4FDB-8CED-86AD955B05D9}" srcOrd="0" destOrd="0" presId="urn:microsoft.com/office/officeart/2005/8/layout/default"/>
    <dgm:cxn modelId="{02CDF3B0-F266-4DA2-BEA9-C54DF7C9F179}" srcId="{689F4FCD-6054-4BEB-BB8A-3C3DB50C854A}" destId="{AC4D78B8-5968-4DFD-A9BE-A6311FD13187}" srcOrd="1" destOrd="0" parTransId="{37F99F98-FD51-4A09-9078-26C92A84731E}" sibTransId="{575EFB44-9F9C-4C0E-9633-3F7C1A2777DF}"/>
    <dgm:cxn modelId="{6CDC44CF-A6CA-4287-B50D-81FEA3BBB520}" srcId="{689F4FCD-6054-4BEB-BB8A-3C3DB50C854A}" destId="{CA061E16-807D-49B5-B32A-6CEB11B8B13F}" srcOrd="6" destOrd="0" parTransId="{57F23088-CDE7-4904-A671-55720C97B53E}" sibTransId="{F8453E4E-CB91-4403-97D8-1402170DF463}"/>
    <dgm:cxn modelId="{B015F4DB-3656-4EED-8A5B-290A41F616D7}" type="presOf" srcId="{41F39ADD-3B2B-42E3-90CF-42A12FE20CA4}" destId="{4F22B65F-70DE-41F0-8AFA-B61AACE082B6}" srcOrd="0" destOrd="0" presId="urn:microsoft.com/office/officeart/2005/8/layout/default"/>
    <dgm:cxn modelId="{C3B417DF-87CE-4BD8-8FF1-CE03FE7FCF59}" srcId="{689F4FCD-6054-4BEB-BB8A-3C3DB50C854A}" destId="{41F39ADD-3B2B-42E3-90CF-42A12FE20CA4}" srcOrd="5" destOrd="0" parTransId="{03239554-BEEC-45AC-BBC8-AFF812EDC598}" sibTransId="{5BFE7A2A-5247-42BC-8016-71B5D4339F69}"/>
    <dgm:cxn modelId="{AE6E08EB-26AF-4C0E-8A8C-09C2C55D98F7}" srcId="{689F4FCD-6054-4BEB-BB8A-3C3DB50C854A}" destId="{CE29B204-D221-4EF7-B8D3-3AC1238C8173}" srcOrd="2" destOrd="0" parTransId="{E092A980-B848-43AA-BE89-00BAB9DB1BDD}" sibTransId="{6515E640-287F-4A92-9A24-86BDCFD9D745}"/>
    <dgm:cxn modelId="{B91142EB-6BFC-494B-ACDD-9467ED417EDD}" srcId="{689F4FCD-6054-4BEB-BB8A-3C3DB50C854A}" destId="{8E37021A-7213-4AF3-B703-417A2F69E63F}" srcOrd="7" destOrd="0" parTransId="{57A5A29B-6AE8-4830-B1CB-0F28AB042802}" sibTransId="{5C893E47-FD4B-4D79-AFB6-288B61FA54AE}"/>
    <dgm:cxn modelId="{54563CF4-BD27-4E14-8F85-6A670CFB2E21}" type="presOf" srcId="{BD6F607F-2143-4F1B-B8DF-62DA2D04B361}" destId="{3337D7CF-09D0-4726-B3D8-575A7BB7CBEA}" srcOrd="0" destOrd="0" presId="urn:microsoft.com/office/officeart/2005/8/layout/default"/>
    <dgm:cxn modelId="{D965FDFE-58B5-4B5A-8AD7-E644DF7386C9}" srcId="{689F4FCD-6054-4BEB-BB8A-3C3DB50C854A}" destId="{58FF0567-0692-4507-81B3-B007140D61BF}" srcOrd="0" destOrd="0" parTransId="{C714877B-AC8F-4CA2-831B-253013C11E40}" sibTransId="{E7F13717-612D-41FF-8D7B-FCBC85439242}"/>
    <dgm:cxn modelId="{5D388C6F-B54C-4743-BA99-9960F8CC20DC}" type="presParOf" srcId="{B054A3A3-8DE5-4C69-B0CC-40685F0310D7}" destId="{6F5E9052-9ACF-4430-92A3-694C1A3EB26F}" srcOrd="0" destOrd="0" presId="urn:microsoft.com/office/officeart/2005/8/layout/default"/>
    <dgm:cxn modelId="{1E63E8A4-8E12-491E-8C94-BECE4D23E5B6}" type="presParOf" srcId="{B054A3A3-8DE5-4C69-B0CC-40685F0310D7}" destId="{83CC3AD8-E109-43DC-9632-7A9F7D21B40B}" srcOrd="1" destOrd="0" presId="urn:microsoft.com/office/officeart/2005/8/layout/default"/>
    <dgm:cxn modelId="{C3D69C44-EEE1-429F-ADC9-C51B18BDCA85}" type="presParOf" srcId="{B054A3A3-8DE5-4C69-B0CC-40685F0310D7}" destId="{EC7BD8CA-388B-4DD3-AB83-99026F8C8E7E}" srcOrd="2" destOrd="0" presId="urn:microsoft.com/office/officeart/2005/8/layout/default"/>
    <dgm:cxn modelId="{9D94C84C-D5E9-4F45-AB77-2BFEE6ECCCAB}" type="presParOf" srcId="{B054A3A3-8DE5-4C69-B0CC-40685F0310D7}" destId="{BCF6E45D-48FB-4D16-8426-547A6A85C870}" srcOrd="3" destOrd="0" presId="urn:microsoft.com/office/officeart/2005/8/layout/default"/>
    <dgm:cxn modelId="{109311AA-1B7D-463B-93BB-1B7650015CCE}" type="presParOf" srcId="{B054A3A3-8DE5-4C69-B0CC-40685F0310D7}" destId="{23A5EF27-EC2F-4F2B-802E-D563D6ABCBBF}" srcOrd="4" destOrd="0" presId="urn:microsoft.com/office/officeart/2005/8/layout/default"/>
    <dgm:cxn modelId="{291405D5-265D-49C7-93E3-64F3A1C46DD4}" type="presParOf" srcId="{B054A3A3-8DE5-4C69-B0CC-40685F0310D7}" destId="{446E2958-3800-47A5-B10C-626065C51BE3}" srcOrd="5" destOrd="0" presId="urn:microsoft.com/office/officeart/2005/8/layout/default"/>
    <dgm:cxn modelId="{A341610F-7C66-49BC-A8A2-A27F67DA2D67}" type="presParOf" srcId="{B054A3A3-8DE5-4C69-B0CC-40685F0310D7}" destId="{FACE9B94-FB30-47C9-8168-B034235445EA}" srcOrd="6" destOrd="0" presId="urn:microsoft.com/office/officeart/2005/8/layout/default"/>
    <dgm:cxn modelId="{5325C3AF-D87C-4DE3-A464-FFDD4081428B}" type="presParOf" srcId="{B054A3A3-8DE5-4C69-B0CC-40685F0310D7}" destId="{0EC210E6-91CD-4BC0-B502-3940DA6585E4}" srcOrd="7" destOrd="0" presId="urn:microsoft.com/office/officeart/2005/8/layout/default"/>
    <dgm:cxn modelId="{8812A6FB-EC8B-493D-8EC7-F7B0E9DDB0E9}" type="presParOf" srcId="{B054A3A3-8DE5-4C69-B0CC-40685F0310D7}" destId="{3337D7CF-09D0-4726-B3D8-575A7BB7CBEA}" srcOrd="8" destOrd="0" presId="urn:microsoft.com/office/officeart/2005/8/layout/default"/>
    <dgm:cxn modelId="{FC15BC59-08DD-41D7-A910-9737922F9981}" type="presParOf" srcId="{B054A3A3-8DE5-4C69-B0CC-40685F0310D7}" destId="{425355FC-FFC6-4127-99C3-963110C0FBE5}" srcOrd="9" destOrd="0" presId="urn:microsoft.com/office/officeart/2005/8/layout/default"/>
    <dgm:cxn modelId="{DA15E297-0A4D-4D75-A48D-BAB8847B1710}" type="presParOf" srcId="{B054A3A3-8DE5-4C69-B0CC-40685F0310D7}" destId="{4F22B65F-70DE-41F0-8AFA-B61AACE082B6}" srcOrd="10" destOrd="0" presId="urn:microsoft.com/office/officeart/2005/8/layout/default"/>
    <dgm:cxn modelId="{E1A6C2B9-C321-408B-A56E-406AA1C38D90}" type="presParOf" srcId="{B054A3A3-8DE5-4C69-B0CC-40685F0310D7}" destId="{25D99681-E88D-4979-B12F-D808E6EEB990}" srcOrd="11" destOrd="0" presId="urn:microsoft.com/office/officeart/2005/8/layout/default"/>
    <dgm:cxn modelId="{15480C33-AEBF-47D1-9D99-0FBBF8F765D6}" type="presParOf" srcId="{B054A3A3-8DE5-4C69-B0CC-40685F0310D7}" destId="{077BCC24-8723-4D0B-89CD-B0C9C546B51F}" srcOrd="12" destOrd="0" presId="urn:microsoft.com/office/officeart/2005/8/layout/default"/>
    <dgm:cxn modelId="{D04C3FDE-3F10-4411-B2C0-9445EB6D1F5B}" type="presParOf" srcId="{B054A3A3-8DE5-4C69-B0CC-40685F0310D7}" destId="{2FD4CB62-1674-45B5-80A0-68BD04A68124}" srcOrd="13" destOrd="0" presId="urn:microsoft.com/office/officeart/2005/8/layout/default"/>
    <dgm:cxn modelId="{A1127B7C-8DCB-4A94-9F63-DAEA110F6899}" type="presParOf" srcId="{B054A3A3-8DE5-4C69-B0CC-40685F0310D7}" destId="{667149D1-A5B5-4FDB-8CED-86AD955B05D9}" srcOrd="14" destOrd="0" presId="urn:microsoft.com/office/officeart/2005/8/layout/default"/>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41DFC-DD63-4CF4-8FDE-F4D6DFE559F6}">
      <dsp:nvSpPr>
        <dsp:cNvPr id="0" name=""/>
        <dsp:cNvSpPr/>
      </dsp:nvSpPr>
      <dsp:spPr>
        <a:xfrm>
          <a:off x="446819" y="1003451"/>
          <a:ext cx="950586" cy="9505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C9A63-D513-4279-B47A-77B0218095D9}">
      <dsp:nvSpPr>
        <dsp:cNvPr id="0" name=""/>
        <dsp:cNvSpPr/>
      </dsp:nvSpPr>
      <dsp:spPr>
        <a:xfrm>
          <a:off x="646442" y="1203074"/>
          <a:ext cx="551339" cy="5513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DDED5F-A483-4126-B591-99D4D942414F}">
      <dsp:nvSpPr>
        <dsp:cNvPr id="0" name=""/>
        <dsp:cNvSpPr/>
      </dsp:nvSpPr>
      <dsp:spPr>
        <a:xfrm>
          <a:off x="1592755" y="963231"/>
          <a:ext cx="2601212" cy="95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Address practitioner burnout</a:t>
          </a:r>
        </a:p>
      </dsp:txBody>
      <dsp:txXfrm>
        <a:off x="1592755" y="963231"/>
        <a:ext cx="2601212" cy="950586"/>
      </dsp:txXfrm>
    </dsp:sp>
    <dsp:sp modelId="{EDB5856C-120B-4AB9-8F9F-4D2A873B4D69}">
      <dsp:nvSpPr>
        <dsp:cNvPr id="0" name=""/>
        <dsp:cNvSpPr/>
      </dsp:nvSpPr>
      <dsp:spPr>
        <a:xfrm>
          <a:off x="4412461" y="1003451"/>
          <a:ext cx="950586" cy="9505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8A9F8-839D-4EB2-931C-1BB84F3D55D5}">
      <dsp:nvSpPr>
        <dsp:cNvPr id="0" name=""/>
        <dsp:cNvSpPr/>
      </dsp:nvSpPr>
      <dsp:spPr>
        <a:xfrm>
          <a:off x="4612084" y="1203074"/>
          <a:ext cx="551339" cy="5513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6EE6BE-442D-4813-9D79-0724685A7598}">
      <dsp:nvSpPr>
        <dsp:cNvPr id="0" name=""/>
        <dsp:cNvSpPr/>
      </dsp:nvSpPr>
      <dsp:spPr>
        <a:xfrm>
          <a:off x="5566744" y="1003451"/>
          <a:ext cx="2240667" cy="95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Epic training refresher for staff</a:t>
          </a:r>
        </a:p>
      </dsp:txBody>
      <dsp:txXfrm>
        <a:off x="5566744" y="1003451"/>
        <a:ext cx="2240667" cy="950586"/>
      </dsp:txXfrm>
    </dsp:sp>
    <dsp:sp modelId="{DDDC8084-F3D3-4DA2-8977-7B01848E86F1}">
      <dsp:nvSpPr>
        <dsp:cNvPr id="0" name=""/>
        <dsp:cNvSpPr/>
      </dsp:nvSpPr>
      <dsp:spPr>
        <a:xfrm>
          <a:off x="8197830" y="1003451"/>
          <a:ext cx="950586" cy="9505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F1015-6D7B-45D6-A7DE-44A708965E06}">
      <dsp:nvSpPr>
        <dsp:cNvPr id="0" name=""/>
        <dsp:cNvSpPr/>
      </dsp:nvSpPr>
      <dsp:spPr>
        <a:xfrm>
          <a:off x="8397453" y="1203074"/>
          <a:ext cx="551339" cy="5513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0B1836-59EA-4977-84FD-B8971B0CD5F0}">
      <dsp:nvSpPr>
        <dsp:cNvPr id="0" name=""/>
        <dsp:cNvSpPr/>
      </dsp:nvSpPr>
      <dsp:spPr>
        <a:xfrm>
          <a:off x="9352113" y="1003451"/>
          <a:ext cx="2240667" cy="95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Improve clinic proficiency with Epic tools </a:t>
          </a:r>
        </a:p>
      </dsp:txBody>
      <dsp:txXfrm>
        <a:off x="9352113" y="1003451"/>
        <a:ext cx="2240667" cy="950586"/>
      </dsp:txXfrm>
    </dsp:sp>
    <dsp:sp modelId="{92206F1D-85A6-4B3F-8602-D1764BD6C3CF}">
      <dsp:nvSpPr>
        <dsp:cNvPr id="0" name=""/>
        <dsp:cNvSpPr/>
      </dsp:nvSpPr>
      <dsp:spPr>
        <a:xfrm>
          <a:off x="446819" y="2754485"/>
          <a:ext cx="950586" cy="9505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FEC94-48EF-4D11-ACB9-6B9D0348027B}">
      <dsp:nvSpPr>
        <dsp:cNvPr id="0" name=""/>
        <dsp:cNvSpPr/>
      </dsp:nvSpPr>
      <dsp:spPr>
        <a:xfrm>
          <a:off x="646442" y="2954109"/>
          <a:ext cx="551339" cy="5513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322C9B-07EB-44D5-B0F6-27D8C6BB85A9}">
      <dsp:nvSpPr>
        <dsp:cNvPr id="0" name=""/>
        <dsp:cNvSpPr/>
      </dsp:nvSpPr>
      <dsp:spPr>
        <a:xfrm>
          <a:off x="1601102" y="2754485"/>
          <a:ext cx="2240667" cy="95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Reinforce workflows</a:t>
          </a:r>
        </a:p>
      </dsp:txBody>
      <dsp:txXfrm>
        <a:off x="1601102" y="2754485"/>
        <a:ext cx="2240667" cy="950586"/>
      </dsp:txXfrm>
    </dsp:sp>
    <dsp:sp modelId="{A800E5D6-4892-4B0D-BB59-2B480939B2BF}">
      <dsp:nvSpPr>
        <dsp:cNvPr id="0" name=""/>
        <dsp:cNvSpPr/>
      </dsp:nvSpPr>
      <dsp:spPr>
        <a:xfrm>
          <a:off x="4232188" y="2754485"/>
          <a:ext cx="950586" cy="9505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532FD-F7B4-42B2-AB96-EB312C88BD8B}">
      <dsp:nvSpPr>
        <dsp:cNvPr id="0" name=""/>
        <dsp:cNvSpPr/>
      </dsp:nvSpPr>
      <dsp:spPr>
        <a:xfrm>
          <a:off x="4431811" y="2954109"/>
          <a:ext cx="551339" cy="5513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B0B05A-2917-49AC-BCB3-AC38429449D5}">
      <dsp:nvSpPr>
        <dsp:cNvPr id="0" name=""/>
        <dsp:cNvSpPr/>
      </dsp:nvSpPr>
      <dsp:spPr>
        <a:xfrm>
          <a:off x="5386471" y="2754485"/>
          <a:ext cx="2240667" cy="95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Identify Epic workflow and/or build issues</a:t>
          </a:r>
        </a:p>
      </dsp:txBody>
      <dsp:txXfrm>
        <a:off x="5386471" y="2754485"/>
        <a:ext cx="2240667" cy="950586"/>
      </dsp:txXfrm>
    </dsp:sp>
    <dsp:sp modelId="{3CB79E20-7756-4392-8245-5BD44F8DB927}">
      <dsp:nvSpPr>
        <dsp:cNvPr id="0" name=""/>
        <dsp:cNvSpPr/>
      </dsp:nvSpPr>
      <dsp:spPr>
        <a:xfrm>
          <a:off x="8017557" y="2754485"/>
          <a:ext cx="950586" cy="9505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CC4E8-7CC7-498E-BA6F-73833B62BD94}">
      <dsp:nvSpPr>
        <dsp:cNvPr id="0" name=""/>
        <dsp:cNvSpPr/>
      </dsp:nvSpPr>
      <dsp:spPr>
        <a:xfrm>
          <a:off x="8217180" y="2954109"/>
          <a:ext cx="551339" cy="5513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EE9B24-F618-4220-A7F0-EA52A57618F5}">
      <dsp:nvSpPr>
        <dsp:cNvPr id="0" name=""/>
        <dsp:cNvSpPr/>
      </dsp:nvSpPr>
      <dsp:spPr>
        <a:xfrm>
          <a:off x="9171840" y="2754485"/>
          <a:ext cx="2240667" cy="95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High visibility rounding</a:t>
          </a:r>
        </a:p>
      </dsp:txBody>
      <dsp:txXfrm>
        <a:off x="9171840" y="2754485"/>
        <a:ext cx="2240667" cy="950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16272-B009-402A-AFCA-CD536AE12324}">
      <dsp:nvSpPr>
        <dsp:cNvPr id="0" name=""/>
        <dsp:cNvSpPr/>
      </dsp:nvSpPr>
      <dsp:spPr>
        <a:xfrm>
          <a:off x="4640477" y="3773909"/>
          <a:ext cx="3001689" cy="2574325"/>
        </a:xfrm>
        <a:prstGeom prst="ellipse">
          <a:avLst/>
        </a:prstGeom>
        <a:solidFill>
          <a:schemeClr val="tx1"/>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1"/>
              </a:solidFill>
            </a:rPr>
            <a:t>Sprint Collaboration</a:t>
          </a:r>
          <a:endParaRPr lang="en-US" sz="2800" kern="1200">
            <a:solidFill>
              <a:schemeClr val="bg1"/>
            </a:solidFill>
          </a:endParaRPr>
        </a:p>
      </dsp:txBody>
      <dsp:txXfrm>
        <a:off x="5080064" y="4150910"/>
        <a:ext cx="2122515" cy="1820323"/>
      </dsp:txXfrm>
    </dsp:sp>
    <dsp:sp modelId="{77C3B6BE-2F42-4939-96A4-2CFFB2EEA900}">
      <dsp:nvSpPr>
        <dsp:cNvPr id="0" name=""/>
        <dsp:cNvSpPr/>
      </dsp:nvSpPr>
      <dsp:spPr>
        <a:xfrm rot="10800000">
          <a:off x="1588598" y="4720947"/>
          <a:ext cx="2884025" cy="680249"/>
        </a:xfrm>
        <a:prstGeom prst="leftArrow">
          <a:avLst>
            <a:gd name="adj1" fmla="val 60000"/>
            <a:gd name="adj2" fmla="val 50000"/>
          </a:avLst>
        </a:prstGeom>
        <a:solidFill>
          <a:schemeClr val="accent6">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ECE002E2-2BC0-499C-84EB-117669C35BB4}">
      <dsp:nvSpPr>
        <dsp:cNvPr id="0" name=""/>
        <dsp:cNvSpPr/>
      </dsp:nvSpPr>
      <dsp:spPr>
        <a:xfrm>
          <a:off x="753204" y="4392756"/>
          <a:ext cx="1670787" cy="1336630"/>
        </a:xfrm>
        <a:prstGeom prst="roundRect">
          <a:avLst>
            <a:gd name="adj" fmla="val 10000"/>
          </a:avLst>
        </a:prstGeom>
        <a:solidFill>
          <a:schemeClr val="accent5">
            <a:lumMod val="20000"/>
            <a:lumOff val="8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System Coordinators</a:t>
          </a:r>
        </a:p>
      </dsp:txBody>
      <dsp:txXfrm>
        <a:off x="792353" y="4431905"/>
        <a:ext cx="1592489" cy="1258332"/>
      </dsp:txXfrm>
    </dsp:sp>
    <dsp:sp modelId="{FF62161D-CCF1-4457-B9FE-4F2DFB214B09}">
      <dsp:nvSpPr>
        <dsp:cNvPr id="0" name=""/>
        <dsp:cNvSpPr/>
      </dsp:nvSpPr>
      <dsp:spPr>
        <a:xfrm rot="12342857">
          <a:off x="1894393" y="3381173"/>
          <a:ext cx="2929722" cy="680249"/>
        </a:xfrm>
        <a:prstGeom prst="leftArrow">
          <a:avLst>
            <a:gd name="adj1" fmla="val 60000"/>
            <a:gd name="adj2" fmla="val 50000"/>
          </a:avLst>
        </a:prstGeom>
        <a:solidFill>
          <a:schemeClr val="accent6">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6AA96EB6-3FC9-4638-A2CB-78795863A0AD}">
      <dsp:nvSpPr>
        <dsp:cNvPr id="0" name=""/>
        <dsp:cNvSpPr/>
      </dsp:nvSpPr>
      <dsp:spPr>
        <a:xfrm>
          <a:off x="1204066" y="2417404"/>
          <a:ext cx="1670787" cy="1336630"/>
        </a:xfrm>
        <a:prstGeom prst="roundRect">
          <a:avLst>
            <a:gd name="adj" fmla="val 10000"/>
          </a:avLst>
        </a:prstGeom>
        <a:solidFill>
          <a:schemeClr val="accent5">
            <a:lumMod val="40000"/>
            <a:lumOff val="60000"/>
          </a:schemeClr>
        </a:solidFill>
        <a:ln w="25400" cap="flat" cmpd="sng" algn="ctr">
          <a:solidFill>
            <a:schemeClr val="accent3">
              <a:lumMod val="20000"/>
              <a:lumOff val="8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Epic Training</a:t>
          </a:r>
        </a:p>
      </dsp:txBody>
      <dsp:txXfrm>
        <a:off x="1243215" y="2456553"/>
        <a:ext cx="1592489" cy="1258332"/>
      </dsp:txXfrm>
    </dsp:sp>
    <dsp:sp modelId="{67317867-9829-4610-8CED-977A883B9244}">
      <dsp:nvSpPr>
        <dsp:cNvPr id="0" name=""/>
        <dsp:cNvSpPr/>
      </dsp:nvSpPr>
      <dsp:spPr>
        <a:xfrm rot="13885714">
          <a:off x="2734563" y="2341326"/>
          <a:ext cx="3018150" cy="680249"/>
        </a:xfrm>
        <a:prstGeom prst="leftArrow">
          <a:avLst>
            <a:gd name="adj1" fmla="val 60000"/>
            <a:gd name="adj2" fmla="val 50000"/>
          </a:avLst>
        </a:prstGeom>
        <a:solidFill>
          <a:schemeClr val="accent6">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2003D940-FAF3-40E8-8FF7-06F0115B3D0D}">
      <dsp:nvSpPr>
        <dsp:cNvPr id="0" name=""/>
        <dsp:cNvSpPr/>
      </dsp:nvSpPr>
      <dsp:spPr>
        <a:xfrm>
          <a:off x="2467351" y="833294"/>
          <a:ext cx="1670787" cy="1336630"/>
        </a:xfrm>
        <a:prstGeom prst="roundRect">
          <a:avLst>
            <a:gd name="adj" fmla="val 10000"/>
          </a:avLst>
        </a:prstGeom>
        <a:solidFill>
          <a:schemeClr val="accent3">
            <a:lumMod val="20000"/>
            <a:lumOff val="8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Improvement Specialists</a:t>
          </a:r>
        </a:p>
      </dsp:txBody>
      <dsp:txXfrm>
        <a:off x="2506500" y="872443"/>
        <a:ext cx="1592489" cy="1258332"/>
      </dsp:txXfrm>
    </dsp:sp>
    <dsp:sp modelId="{61CAF158-E8FA-47E4-ADD0-A9BEA735CBC7}">
      <dsp:nvSpPr>
        <dsp:cNvPr id="0" name=""/>
        <dsp:cNvSpPr/>
      </dsp:nvSpPr>
      <dsp:spPr>
        <a:xfrm rot="15428571">
          <a:off x="3931740" y="1782740"/>
          <a:ext cx="3077911" cy="680249"/>
        </a:xfrm>
        <a:prstGeom prst="leftArrow">
          <a:avLst>
            <a:gd name="adj1" fmla="val 60000"/>
            <a:gd name="adj2" fmla="val 50000"/>
          </a:avLst>
        </a:prstGeom>
        <a:solidFill>
          <a:schemeClr val="accent6">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C59FCE52-1FBF-4D28-926E-8387C3405A56}">
      <dsp:nvSpPr>
        <dsp:cNvPr id="0" name=""/>
        <dsp:cNvSpPr/>
      </dsp:nvSpPr>
      <dsp:spPr>
        <a:xfrm>
          <a:off x="4292852" y="-45820"/>
          <a:ext cx="1670787" cy="1336630"/>
        </a:xfrm>
        <a:prstGeom prst="roundRect">
          <a:avLst>
            <a:gd name="adj" fmla="val 10000"/>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Physician Champions</a:t>
          </a:r>
        </a:p>
      </dsp:txBody>
      <dsp:txXfrm>
        <a:off x="4332001" y="-6671"/>
        <a:ext cx="1592489" cy="1258332"/>
      </dsp:txXfrm>
    </dsp:sp>
    <dsp:sp modelId="{54A165D7-E511-46B9-B707-CBA76A53636D}">
      <dsp:nvSpPr>
        <dsp:cNvPr id="0" name=""/>
        <dsp:cNvSpPr/>
      </dsp:nvSpPr>
      <dsp:spPr>
        <a:xfrm rot="16971429">
          <a:off x="5272993" y="1782740"/>
          <a:ext cx="3077911" cy="680249"/>
        </a:xfrm>
        <a:prstGeom prst="leftArrow">
          <a:avLst>
            <a:gd name="adj1" fmla="val 60000"/>
            <a:gd name="adj2" fmla="val 50000"/>
          </a:avLst>
        </a:prstGeom>
        <a:solidFill>
          <a:schemeClr val="accent6">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AE36B062-DE9C-4BCC-A7D5-9D0B82D68759}">
      <dsp:nvSpPr>
        <dsp:cNvPr id="0" name=""/>
        <dsp:cNvSpPr/>
      </dsp:nvSpPr>
      <dsp:spPr>
        <a:xfrm>
          <a:off x="6319005" y="-45820"/>
          <a:ext cx="1670787" cy="1336630"/>
        </a:xfrm>
        <a:prstGeom prst="roundRect">
          <a:avLst>
            <a:gd name="adj" fmla="val 10000"/>
          </a:avLst>
        </a:prstGeom>
        <a:solidFill>
          <a:schemeClr val="accent3">
            <a:lumMod val="60000"/>
            <a:lumOff val="4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EHR Operations</a:t>
          </a:r>
        </a:p>
      </dsp:txBody>
      <dsp:txXfrm>
        <a:off x="6358154" y="-6671"/>
        <a:ext cx="1592489" cy="1258332"/>
      </dsp:txXfrm>
    </dsp:sp>
    <dsp:sp modelId="{3130E313-E94E-4D5C-9DD6-151878318A6B}">
      <dsp:nvSpPr>
        <dsp:cNvPr id="0" name=""/>
        <dsp:cNvSpPr/>
      </dsp:nvSpPr>
      <dsp:spPr>
        <a:xfrm rot="18514286">
          <a:off x="6529931" y="2341326"/>
          <a:ext cx="3018150" cy="680249"/>
        </a:xfrm>
        <a:prstGeom prst="leftArrow">
          <a:avLst>
            <a:gd name="adj1" fmla="val 60000"/>
            <a:gd name="adj2" fmla="val 50000"/>
          </a:avLst>
        </a:prstGeom>
        <a:solidFill>
          <a:schemeClr val="accent6">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43E377AF-A836-47EE-A122-284E0E78FA14}">
      <dsp:nvSpPr>
        <dsp:cNvPr id="0" name=""/>
        <dsp:cNvSpPr/>
      </dsp:nvSpPr>
      <dsp:spPr>
        <a:xfrm>
          <a:off x="8144505" y="833294"/>
          <a:ext cx="1670787" cy="1336630"/>
        </a:xfrm>
        <a:prstGeom prst="roundRect">
          <a:avLst>
            <a:gd name="adj" fmla="val 10000"/>
          </a:avLst>
        </a:prstGeom>
        <a:solidFill>
          <a:schemeClr val="accent1">
            <a:lumMod val="60000"/>
            <a:lumOff val="4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Practitioners</a:t>
          </a:r>
        </a:p>
      </dsp:txBody>
      <dsp:txXfrm>
        <a:off x="8183654" y="872443"/>
        <a:ext cx="1592489" cy="1258332"/>
      </dsp:txXfrm>
    </dsp:sp>
    <dsp:sp modelId="{2556C0CE-31B2-4FF6-8C8A-60C0E7FD82EC}">
      <dsp:nvSpPr>
        <dsp:cNvPr id="0" name=""/>
        <dsp:cNvSpPr/>
      </dsp:nvSpPr>
      <dsp:spPr>
        <a:xfrm rot="20057143">
          <a:off x="7458529" y="3381173"/>
          <a:ext cx="2929722" cy="680249"/>
        </a:xfrm>
        <a:prstGeom prst="leftArrow">
          <a:avLst>
            <a:gd name="adj1" fmla="val 60000"/>
            <a:gd name="adj2" fmla="val 50000"/>
          </a:avLst>
        </a:prstGeom>
        <a:solidFill>
          <a:schemeClr val="accent6">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2C27F750-FA28-4C64-B05E-9957ACD8F719}">
      <dsp:nvSpPr>
        <dsp:cNvPr id="0" name=""/>
        <dsp:cNvSpPr/>
      </dsp:nvSpPr>
      <dsp:spPr>
        <a:xfrm>
          <a:off x="9407791" y="2417404"/>
          <a:ext cx="1670787" cy="1336630"/>
        </a:xfrm>
        <a:prstGeom prst="roundRect">
          <a:avLst>
            <a:gd name="adj" fmla="val 10000"/>
          </a:avLst>
        </a:prstGeom>
        <a:solidFill>
          <a:schemeClr val="accent1">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Clinic Staff</a:t>
          </a:r>
        </a:p>
      </dsp:txBody>
      <dsp:txXfrm>
        <a:off x="9446940" y="2456553"/>
        <a:ext cx="1592489" cy="1258332"/>
      </dsp:txXfrm>
    </dsp:sp>
    <dsp:sp modelId="{E458B57A-A032-4207-85F0-68196D726203}">
      <dsp:nvSpPr>
        <dsp:cNvPr id="0" name=""/>
        <dsp:cNvSpPr/>
      </dsp:nvSpPr>
      <dsp:spPr>
        <a:xfrm>
          <a:off x="7810020" y="4720947"/>
          <a:ext cx="2884025" cy="680249"/>
        </a:xfrm>
        <a:prstGeom prst="leftArrow">
          <a:avLst>
            <a:gd name="adj1" fmla="val 60000"/>
            <a:gd name="adj2" fmla="val 50000"/>
          </a:avLst>
        </a:prstGeom>
        <a:solidFill>
          <a:schemeClr val="accent6">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789771D4-2ED6-424C-B1BC-59EA4595F14C}">
      <dsp:nvSpPr>
        <dsp:cNvPr id="0" name=""/>
        <dsp:cNvSpPr/>
      </dsp:nvSpPr>
      <dsp:spPr>
        <a:xfrm>
          <a:off x="9858652" y="4392756"/>
          <a:ext cx="1670787" cy="1336630"/>
        </a:xfrm>
        <a:prstGeom prst="roundRect">
          <a:avLst>
            <a:gd name="adj" fmla="val 10000"/>
          </a:avLst>
        </a:prstGeom>
        <a:solidFill>
          <a:schemeClr val="accent1">
            <a:lumMod val="20000"/>
            <a:lumOff val="8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Practice Managers</a:t>
          </a:r>
        </a:p>
      </dsp:txBody>
      <dsp:txXfrm>
        <a:off x="9897801" y="4431905"/>
        <a:ext cx="1592489" cy="1258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A3E04-60E7-4495-A5CB-89EFFD6883F5}">
      <dsp:nvSpPr>
        <dsp:cNvPr id="0" name=""/>
        <dsp:cNvSpPr/>
      </dsp:nvSpPr>
      <dsp:spPr>
        <a:xfrm>
          <a:off x="0" y="1731"/>
          <a:ext cx="10972800" cy="7435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Week 1: Observation Week </a:t>
          </a:r>
        </a:p>
      </dsp:txBody>
      <dsp:txXfrm>
        <a:off x="36296" y="38027"/>
        <a:ext cx="10900208" cy="670943"/>
      </dsp:txXfrm>
    </dsp:sp>
    <dsp:sp modelId="{6DE71D01-A09E-4766-9620-7AEDFE4F247F}">
      <dsp:nvSpPr>
        <dsp:cNvPr id="0" name=""/>
        <dsp:cNvSpPr/>
      </dsp:nvSpPr>
      <dsp:spPr>
        <a:xfrm>
          <a:off x="0" y="745266"/>
          <a:ext cx="10972800" cy="198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1:1 scheduled sessions (2-3 hours per provider)</a:t>
          </a:r>
        </a:p>
        <a:p>
          <a:pPr marL="228600" lvl="1" indent="-228600" algn="l" defTabSz="1066800">
            <a:lnSpc>
              <a:spcPct val="90000"/>
            </a:lnSpc>
            <a:spcBef>
              <a:spcPct val="0"/>
            </a:spcBef>
            <a:spcAft>
              <a:spcPct val="20000"/>
            </a:spcAft>
            <a:buChar char="•"/>
          </a:pPr>
          <a:r>
            <a:rPr lang="en-US" sz="2400" kern="1200" dirty="0"/>
            <a:t>First hour observation of documentation in action – with patients if possible</a:t>
          </a:r>
        </a:p>
        <a:p>
          <a:pPr marL="228600" lvl="1" indent="-228600" algn="l" defTabSz="1066800">
            <a:lnSpc>
              <a:spcPct val="90000"/>
            </a:lnSpc>
            <a:spcBef>
              <a:spcPct val="0"/>
            </a:spcBef>
            <a:spcAft>
              <a:spcPct val="20000"/>
            </a:spcAft>
            <a:buChar char="•"/>
          </a:pPr>
          <a:r>
            <a:rPr lang="en-US" sz="2400" kern="1200" dirty="0"/>
            <a:t>Second hour blocked w/o patients to observe charting and address questions/concerns</a:t>
          </a:r>
        </a:p>
        <a:p>
          <a:pPr marL="228600" lvl="1" indent="-228600" algn="l" defTabSz="1066800">
            <a:lnSpc>
              <a:spcPct val="90000"/>
            </a:lnSpc>
            <a:spcBef>
              <a:spcPct val="0"/>
            </a:spcBef>
            <a:spcAft>
              <a:spcPct val="20000"/>
            </a:spcAft>
            <a:buChar char="•"/>
          </a:pPr>
          <a:endParaRPr lang="en-US" sz="2400" kern="1200" dirty="0"/>
        </a:p>
      </dsp:txBody>
      <dsp:txXfrm>
        <a:off x="0" y="745266"/>
        <a:ext cx="10972800" cy="1989270"/>
      </dsp:txXfrm>
    </dsp:sp>
    <dsp:sp modelId="{82A104EB-A1DD-4B47-9EF8-D3B3F190CCD1}">
      <dsp:nvSpPr>
        <dsp:cNvPr id="0" name=""/>
        <dsp:cNvSpPr/>
      </dsp:nvSpPr>
      <dsp:spPr>
        <a:xfrm>
          <a:off x="0" y="2734536"/>
          <a:ext cx="10972800" cy="7435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Week 2: Intervention Week</a:t>
          </a:r>
        </a:p>
      </dsp:txBody>
      <dsp:txXfrm>
        <a:off x="36296" y="2770832"/>
        <a:ext cx="10900208" cy="670943"/>
      </dsp:txXfrm>
    </dsp:sp>
    <dsp:sp modelId="{B16ACAC6-1CF3-4A42-8AF7-870F08668F5C}">
      <dsp:nvSpPr>
        <dsp:cNvPr id="0" name=""/>
        <dsp:cNvSpPr/>
      </dsp:nvSpPr>
      <dsp:spPr>
        <a:xfrm>
          <a:off x="0" y="3478071"/>
          <a:ext cx="10972800"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1:1 scheduled sessions (2-3 hours per provider)</a:t>
          </a:r>
        </a:p>
        <a:p>
          <a:pPr marL="228600" lvl="1" indent="-228600" algn="l" defTabSz="1066800">
            <a:lnSpc>
              <a:spcPct val="90000"/>
            </a:lnSpc>
            <a:spcBef>
              <a:spcPct val="0"/>
            </a:spcBef>
            <a:spcAft>
              <a:spcPct val="20000"/>
            </a:spcAft>
            <a:buChar char="•"/>
          </a:pPr>
          <a:r>
            <a:rPr lang="en-US" sz="2400" kern="1200" dirty="0"/>
            <a:t>Session can be split up – before/after clinic or lunch break</a:t>
          </a:r>
        </a:p>
        <a:p>
          <a:pPr marL="228600" lvl="1" indent="-228600" algn="l" defTabSz="1066800">
            <a:lnSpc>
              <a:spcPct val="90000"/>
            </a:lnSpc>
            <a:spcBef>
              <a:spcPct val="0"/>
            </a:spcBef>
            <a:spcAft>
              <a:spcPct val="20000"/>
            </a:spcAft>
            <a:buChar char="•"/>
          </a:pPr>
          <a:r>
            <a:rPr lang="en-US" sz="2400" kern="1200" dirty="0"/>
            <a:t>Schedule is blocked w/o patients for f/u optimization</a:t>
          </a:r>
        </a:p>
      </dsp:txBody>
      <dsp:txXfrm>
        <a:off x="0" y="3478071"/>
        <a:ext cx="10972800" cy="1251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A3E04-60E7-4495-A5CB-89EFFD6883F5}">
      <dsp:nvSpPr>
        <dsp:cNvPr id="0" name=""/>
        <dsp:cNvSpPr/>
      </dsp:nvSpPr>
      <dsp:spPr>
        <a:xfrm>
          <a:off x="0" y="167646"/>
          <a:ext cx="10079736" cy="8394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Week 1: Observation Week </a:t>
          </a:r>
        </a:p>
      </dsp:txBody>
      <dsp:txXfrm>
        <a:off x="40980" y="208626"/>
        <a:ext cx="9997776" cy="757514"/>
      </dsp:txXfrm>
    </dsp:sp>
    <dsp:sp modelId="{6DE71D01-A09E-4766-9620-7AEDFE4F247F}">
      <dsp:nvSpPr>
        <dsp:cNvPr id="0" name=""/>
        <dsp:cNvSpPr/>
      </dsp:nvSpPr>
      <dsp:spPr>
        <a:xfrm>
          <a:off x="0" y="1007121"/>
          <a:ext cx="10079736"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32"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No time needs to be blocked for staff observation</a:t>
          </a:r>
        </a:p>
        <a:p>
          <a:pPr marL="228600" lvl="1" indent="-228600" algn="l" defTabSz="1200150">
            <a:lnSpc>
              <a:spcPct val="90000"/>
            </a:lnSpc>
            <a:spcBef>
              <a:spcPct val="0"/>
            </a:spcBef>
            <a:spcAft>
              <a:spcPct val="20000"/>
            </a:spcAft>
            <a:buChar char="•"/>
          </a:pPr>
          <a:r>
            <a:rPr lang="en-US" sz="2700" kern="1200" dirty="0"/>
            <a:t>Sprint team will observe each staff throughout the week in action</a:t>
          </a:r>
        </a:p>
        <a:p>
          <a:pPr marL="228600" lvl="1" indent="-228600" algn="l" defTabSz="1200150">
            <a:lnSpc>
              <a:spcPct val="90000"/>
            </a:lnSpc>
            <a:spcBef>
              <a:spcPct val="0"/>
            </a:spcBef>
            <a:spcAft>
              <a:spcPct val="20000"/>
            </a:spcAft>
            <a:buChar char="•"/>
          </a:pPr>
          <a:endParaRPr lang="en-US" sz="2700" kern="1200" dirty="0"/>
        </a:p>
      </dsp:txBody>
      <dsp:txXfrm>
        <a:off x="0" y="1007121"/>
        <a:ext cx="10079736" cy="1412775"/>
      </dsp:txXfrm>
    </dsp:sp>
    <dsp:sp modelId="{82A104EB-A1DD-4B47-9EF8-D3B3F190CCD1}">
      <dsp:nvSpPr>
        <dsp:cNvPr id="0" name=""/>
        <dsp:cNvSpPr/>
      </dsp:nvSpPr>
      <dsp:spPr>
        <a:xfrm>
          <a:off x="0" y="2419896"/>
          <a:ext cx="10079736" cy="8394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Week 2: Intervention Week</a:t>
          </a:r>
        </a:p>
      </dsp:txBody>
      <dsp:txXfrm>
        <a:off x="40980" y="2460876"/>
        <a:ext cx="9997776" cy="757514"/>
      </dsp:txXfrm>
    </dsp:sp>
    <dsp:sp modelId="{B16ACAC6-1CF3-4A42-8AF7-870F08668F5C}">
      <dsp:nvSpPr>
        <dsp:cNvPr id="0" name=""/>
        <dsp:cNvSpPr/>
      </dsp:nvSpPr>
      <dsp:spPr>
        <a:xfrm>
          <a:off x="0" y="3259371"/>
          <a:ext cx="10079736"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32"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The training team will decide how best to perform week 2 follow-up optimizations once they observe staff.</a:t>
          </a:r>
        </a:p>
        <a:p>
          <a:pPr marL="228600" lvl="1" indent="-228600" algn="l" defTabSz="1200150">
            <a:lnSpc>
              <a:spcPct val="90000"/>
            </a:lnSpc>
            <a:spcBef>
              <a:spcPct val="0"/>
            </a:spcBef>
            <a:spcAft>
              <a:spcPct val="20000"/>
            </a:spcAft>
            <a:buChar char="•"/>
          </a:pPr>
          <a:r>
            <a:rPr lang="en-US" sz="2700" kern="1200" dirty="0"/>
            <a:t>Might consist of 1:1 time, lunch and learns, etc. </a:t>
          </a:r>
        </a:p>
      </dsp:txBody>
      <dsp:txXfrm>
        <a:off x="0" y="3259371"/>
        <a:ext cx="10079736" cy="1304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E9052-9ACF-4430-92A3-694C1A3EB26F}">
      <dsp:nvSpPr>
        <dsp:cNvPr id="0" name=""/>
        <dsp:cNvSpPr/>
      </dsp:nvSpPr>
      <dsp:spPr>
        <a:xfrm>
          <a:off x="3214" y="605274"/>
          <a:ext cx="2550318" cy="1530191"/>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Reduce number of “clicks”/ shortcut tips and tricks</a:t>
          </a:r>
        </a:p>
      </dsp:txBody>
      <dsp:txXfrm>
        <a:off x="3214" y="605274"/>
        <a:ext cx="2550318" cy="1530191"/>
      </dsp:txXfrm>
    </dsp:sp>
    <dsp:sp modelId="{EC7BD8CA-388B-4DD3-AB83-99026F8C8E7E}">
      <dsp:nvSpPr>
        <dsp:cNvPr id="0" name=""/>
        <dsp:cNvSpPr/>
      </dsp:nvSpPr>
      <dsp:spPr>
        <a:xfrm>
          <a:off x="2808565" y="605274"/>
          <a:ext cx="2550318" cy="1530191"/>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Personalized views in the encounter</a:t>
          </a:r>
        </a:p>
      </dsp:txBody>
      <dsp:txXfrm>
        <a:off x="2808565" y="605274"/>
        <a:ext cx="2550318" cy="1530191"/>
      </dsp:txXfrm>
    </dsp:sp>
    <dsp:sp modelId="{23A5EF27-EC2F-4F2B-802E-D563D6ABCBBF}">
      <dsp:nvSpPr>
        <dsp:cNvPr id="0" name=""/>
        <dsp:cNvSpPr/>
      </dsp:nvSpPr>
      <dsp:spPr>
        <a:xfrm>
          <a:off x="5613915" y="605274"/>
          <a:ext cx="2550318" cy="1530191"/>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Identify required vs optional actions</a:t>
          </a:r>
        </a:p>
      </dsp:txBody>
      <dsp:txXfrm>
        <a:off x="5613915" y="605274"/>
        <a:ext cx="2550318" cy="1530191"/>
      </dsp:txXfrm>
    </dsp:sp>
    <dsp:sp modelId="{FACE9B94-FB30-47C9-8168-B034235445EA}">
      <dsp:nvSpPr>
        <dsp:cNvPr id="0" name=""/>
        <dsp:cNvSpPr/>
      </dsp:nvSpPr>
      <dsp:spPr>
        <a:xfrm>
          <a:off x="8419266" y="605274"/>
          <a:ext cx="2550318" cy="1530191"/>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Reconciling outside information</a:t>
          </a:r>
        </a:p>
      </dsp:txBody>
      <dsp:txXfrm>
        <a:off x="8419266" y="605274"/>
        <a:ext cx="2550318" cy="1530191"/>
      </dsp:txXfrm>
    </dsp:sp>
    <dsp:sp modelId="{3337D7CF-09D0-4726-B3D8-575A7BB7CBEA}">
      <dsp:nvSpPr>
        <dsp:cNvPr id="0" name=""/>
        <dsp:cNvSpPr/>
      </dsp:nvSpPr>
      <dsp:spPr>
        <a:xfrm>
          <a:off x="3214" y="2390497"/>
          <a:ext cx="2550318" cy="1530191"/>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Med Rec process (internal)</a:t>
          </a:r>
        </a:p>
      </dsp:txBody>
      <dsp:txXfrm>
        <a:off x="3214" y="2390497"/>
        <a:ext cx="2550318" cy="1530191"/>
      </dsp:txXfrm>
    </dsp:sp>
    <dsp:sp modelId="{4F22B65F-70DE-41F0-8AFA-B61AACE082B6}">
      <dsp:nvSpPr>
        <dsp:cNvPr id="0" name=""/>
        <dsp:cNvSpPr/>
      </dsp:nvSpPr>
      <dsp:spPr>
        <a:xfrm>
          <a:off x="2808565" y="2390497"/>
          <a:ext cx="2550318" cy="1530191"/>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Supplement/vitamin ordering </a:t>
          </a:r>
        </a:p>
      </dsp:txBody>
      <dsp:txXfrm>
        <a:off x="2808565" y="2390497"/>
        <a:ext cx="2550318" cy="1530191"/>
      </dsp:txXfrm>
    </dsp:sp>
    <dsp:sp modelId="{077BCC24-8723-4D0B-89CD-B0C9C546B51F}">
      <dsp:nvSpPr>
        <dsp:cNvPr id="0" name=""/>
        <dsp:cNvSpPr/>
      </dsp:nvSpPr>
      <dsp:spPr>
        <a:xfrm>
          <a:off x="5613915" y="2390497"/>
          <a:ext cx="2550318" cy="1530191"/>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“Reason for visit” workflow</a:t>
          </a:r>
        </a:p>
      </dsp:txBody>
      <dsp:txXfrm>
        <a:off x="5613915" y="2390497"/>
        <a:ext cx="2550318" cy="1530191"/>
      </dsp:txXfrm>
    </dsp:sp>
    <dsp:sp modelId="{667149D1-A5B5-4FDB-8CED-86AD955B05D9}">
      <dsp:nvSpPr>
        <dsp:cNvPr id="0" name=""/>
        <dsp:cNvSpPr/>
      </dsp:nvSpPr>
      <dsp:spPr>
        <a:xfrm>
          <a:off x="8419266" y="2390497"/>
          <a:ext cx="2550318" cy="1530191"/>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Haiku/Canto workflows </a:t>
          </a:r>
        </a:p>
      </dsp:txBody>
      <dsp:txXfrm>
        <a:off x="8419266" y="2390497"/>
        <a:ext cx="2550318" cy="153019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42320-8E79-4623-8B06-829BD6DFC964}"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4A19-F4FB-439C-A863-140CE5053C38}" type="slidenum">
              <a:rPr lang="en-US" smtClean="0"/>
              <a:t>‹#›</a:t>
            </a:fld>
            <a:endParaRPr lang="en-US"/>
          </a:p>
        </p:txBody>
      </p:sp>
    </p:spTree>
    <p:extLst>
      <p:ext uri="{BB962C8B-B14F-4D97-AF65-F5344CB8AC3E}">
        <p14:creationId xmlns:p14="http://schemas.microsoft.com/office/powerpoint/2010/main" val="3891203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9DD5CD-7112-4D63-8414-250B1816F8F4}" type="slidenum">
              <a:rPr lang="en-US" smtClean="0"/>
              <a:t>1</a:t>
            </a:fld>
            <a:endParaRPr lang="en-US"/>
          </a:p>
        </p:txBody>
      </p:sp>
    </p:spTree>
    <p:extLst>
      <p:ext uri="{BB962C8B-B14F-4D97-AF65-F5344CB8AC3E}">
        <p14:creationId xmlns:p14="http://schemas.microsoft.com/office/powerpoint/2010/main" val="175672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dirty="0">
                <a:solidFill>
                  <a:srgbClr val="000000"/>
                </a:solidFill>
                <a:effectLst/>
                <a:latin typeface="Calibri" panose="020F0502020204030204" pitchFamily="34" charset="0"/>
              </a:rPr>
              <a:t>This is the tracker that the trainers will be using while they're on site. The tracker goes through different sections like the schedule customizations, In Basket tools </a:t>
            </a:r>
            <a:r>
              <a:rPr lang="en-US" sz="1100" b="0" i="0" u="none" strike="noStrike" dirty="0" err="1">
                <a:solidFill>
                  <a:srgbClr val="000000"/>
                </a:solidFill>
                <a:effectLst/>
                <a:latin typeface="Calibri" panose="020F0502020204030204" pitchFamily="34" charset="0"/>
              </a:rPr>
              <a:t>ect</a:t>
            </a:r>
            <a:r>
              <a:rPr lang="en-US" sz="1100" b="0" i="0" u="none" strike="noStrike" dirty="0">
                <a:solidFill>
                  <a:srgbClr val="000000"/>
                </a:solidFill>
                <a:effectLst/>
                <a:latin typeface="Calibri" panose="020F0502020204030204" pitchFamily="34" charset="0"/>
              </a:rPr>
              <a:t>. The tracker is really they're just to make sure we are hitting all the key points in the observation; we can make notes and ask questions or address questions with our teams. The trainers will also be using this tracker for the training phase to focus on areas where they actually need help and to know the areas the users are already efficient in. We will also be sending this tracker to all of the staff to review before the observation. They can use this tracker to cross things off that they are already efficient in, mark areas where they would like training in and they can jot down notes to address with the trainer.</a:t>
            </a:r>
            <a:r>
              <a:rPr lang="en-US" sz="1100" b="0" i="0" dirty="0">
                <a:solidFill>
                  <a:srgbClr val="000000"/>
                </a:solidFill>
                <a:effectLst/>
                <a:latin typeface="Calibri" panose="020F0502020204030204" pitchFamily="34" charset="0"/>
              </a:rPr>
              <a:t>​</a:t>
            </a:r>
            <a:endParaRPr lang="en-US" sz="1100" dirty="0"/>
          </a:p>
        </p:txBody>
      </p:sp>
      <p:sp>
        <p:nvSpPr>
          <p:cNvPr id="4" name="Slide Number Placeholder 3"/>
          <p:cNvSpPr>
            <a:spLocks noGrp="1"/>
          </p:cNvSpPr>
          <p:nvPr>
            <p:ph type="sldNum" sz="quarter" idx="5"/>
          </p:nvPr>
        </p:nvSpPr>
        <p:spPr/>
        <p:txBody>
          <a:bodyPr/>
          <a:lstStyle/>
          <a:p>
            <a:fld id="{4DA14A19-F4FB-439C-A863-140CE5053C38}" type="slidenum">
              <a:rPr lang="en-US" smtClean="0"/>
              <a:t>10</a:t>
            </a:fld>
            <a:endParaRPr lang="en-US"/>
          </a:p>
        </p:txBody>
      </p:sp>
    </p:spTree>
    <p:extLst>
      <p:ext uri="{BB962C8B-B14F-4D97-AF65-F5344CB8AC3E}">
        <p14:creationId xmlns:p14="http://schemas.microsoft.com/office/powerpoint/2010/main" val="384770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sending everyone a pre sprint survey that will need to be completed before the observation and then we will be sending </a:t>
            </a:r>
            <a:r>
              <a:rPr lang="en-US"/>
              <a:t>a 1- and 3-month </a:t>
            </a:r>
            <a:r>
              <a:rPr lang="en-US" dirty="0"/>
              <a:t>post sprint survey for everyone to complete. We ask that everyone complete the surveys so we can make improvements along the way, give everyone a good experience and hopefully a great outcome with the Sprint Optimization.</a:t>
            </a:r>
          </a:p>
        </p:txBody>
      </p:sp>
      <p:sp>
        <p:nvSpPr>
          <p:cNvPr id="4" name="Slide Number Placeholder 3"/>
          <p:cNvSpPr>
            <a:spLocks noGrp="1"/>
          </p:cNvSpPr>
          <p:nvPr>
            <p:ph type="sldNum" sz="quarter" idx="5"/>
          </p:nvPr>
        </p:nvSpPr>
        <p:spPr/>
        <p:txBody>
          <a:bodyPr/>
          <a:lstStyle/>
          <a:p>
            <a:fld id="{4DA14A19-F4FB-439C-A863-140CE5053C38}" type="slidenum">
              <a:rPr lang="en-US" smtClean="0"/>
              <a:t>11</a:t>
            </a:fld>
            <a:endParaRPr lang="en-US"/>
          </a:p>
        </p:txBody>
      </p:sp>
    </p:spTree>
    <p:extLst>
      <p:ext uri="{BB962C8B-B14F-4D97-AF65-F5344CB8AC3E}">
        <p14:creationId xmlns:p14="http://schemas.microsoft.com/office/powerpoint/2010/main" val="19070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Sprint is a 2 week process where we look to optimize how Epic is being used throughout the clinic.</a:t>
            </a:r>
          </a:p>
          <a:p>
            <a:r>
              <a:rPr lang="en-US" dirty="0"/>
              <a:t>It’s a collaborative effort between everyone in the office, the </a:t>
            </a:r>
            <a:r>
              <a:rPr lang="en-US" dirty="0" err="1"/>
              <a:t>ehr</a:t>
            </a:r>
            <a:r>
              <a:rPr lang="en-US" dirty="0"/>
              <a:t> team, IT and we have a few physicians that are providing input and helping us with what training points to focus on.</a:t>
            </a:r>
          </a:p>
          <a:p>
            <a:r>
              <a:rPr lang="en-US" dirty="0"/>
              <a:t>We are collecting both qualitative and quantitative data to document how the office is gaining from this effort. Like what improvements have been made and how the improvements helped. You will see some of that information in the surveys that we send prior to the sprint and after the sprint. The surveys help us gauge where and how we can make improvements.</a:t>
            </a:r>
          </a:p>
        </p:txBody>
      </p:sp>
      <p:sp>
        <p:nvSpPr>
          <p:cNvPr id="4" name="Slide Number Placeholder 3"/>
          <p:cNvSpPr>
            <a:spLocks noGrp="1"/>
          </p:cNvSpPr>
          <p:nvPr>
            <p:ph type="sldNum" sz="quarter" idx="5"/>
          </p:nvPr>
        </p:nvSpPr>
        <p:spPr/>
        <p:txBody>
          <a:bodyPr/>
          <a:lstStyle/>
          <a:p>
            <a:fld id="{4DA14A19-F4FB-439C-A863-140CE5053C38}" type="slidenum">
              <a:rPr lang="en-US" smtClean="0"/>
              <a:t>2</a:t>
            </a:fld>
            <a:endParaRPr lang="en-US"/>
          </a:p>
        </p:txBody>
      </p:sp>
    </p:spTree>
    <p:extLst>
      <p:ext uri="{BB962C8B-B14F-4D97-AF65-F5344CB8AC3E}">
        <p14:creationId xmlns:p14="http://schemas.microsoft.com/office/powerpoint/2010/main" val="123920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Why should your office participate in a Sprint Optimization? There are several reasons why, but a good focus here is to address provider burnout and really just burnout with any of the staff in the office.  It's also a great epic training refresher for the people that have been working with epic. We can also help with customizations, tips and tricks and build customized user preferences to improve efficiency. We also look at how the office flows from the time a patient checks in, to the rooming process, to the time the patient checks out, this helps to identify any workflow issues that maybe causing you or your staff to fall behind.</a:t>
            </a:r>
            <a:endParaRPr lang="en-US" dirty="0"/>
          </a:p>
        </p:txBody>
      </p:sp>
      <p:sp>
        <p:nvSpPr>
          <p:cNvPr id="4" name="Slide Number Placeholder 3"/>
          <p:cNvSpPr>
            <a:spLocks noGrp="1"/>
          </p:cNvSpPr>
          <p:nvPr>
            <p:ph type="sldNum" sz="quarter" idx="5"/>
          </p:nvPr>
        </p:nvSpPr>
        <p:spPr/>
        <p:txBody>
          <a:bodyPr/>
          <a:lstStyle/>
          <a:p>
            <a:fld id="{4DA14A19-F4FB-439C-A863-140CE5053C38}" type="slidenum">
              <a:rPr lang="en-US" smtClean="0"/>
              <a:t>3</a:t>
            </a:fld>
            <a:endParaRPr lang="en-US"/>
          </a:p>
        </p:txBody>
      </p:sp>
    </p:spTree>
    <p:extLst>
      <p:ext uri="{BB962C8B-B14F-4D97-AF65-F5344CB8AC3E}">
        <p14:creationId xmlns:p14="http://schemas.microsoft.com/office/powerpoint/2010/main" val="297090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just another look at everyone that is involved in the Sprint.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of course have everyone from your office involved, then the other teams involved are the Improvement Specialists, Coordinators, Epic Training Team and Physician Champions to collaborate to make this Sprint run smoothly and efficiently.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do want to point out that our teams will meet at the end of the week to go over the observation and interventions. We use this time to talk through any issues/concerns, discuss current workflows/process, training points and put together the intervention plan.</a:t>
            </a:r>
            <a:endParaRPr lang="en-US" dirty="0"/>
          </a:p>
        </p:txBody>
      </p:sp>
      <p:sp>
        <p:nvSpPr>
          <p:cNvPr id="4" name="Slide Number Placeholder 3"/>
          <p:cNvSpPr>
            <a:spLocks noGrp="1"/>
          </p:cNvSpPr>
          <p:nvPr>
            <p:ph type="sldNum" sz="quarter" idx="5"/>
          </p:nvPr>
        </p:nvSpPr>
        <p:spPr/>
        <p:txBody>
          <a:bodyPr/>
          <a:lstStyle/>
          <a:p>
            <a:fld id="{4DA14A19-F4FB-439C-A863-140CE5053C38}" type="slidenum">
              <a:rPr lang="en-US" smtClean="0"/>
              <a:t>4</a:t>
            </a:fld>
            <a:endParaRPr lang="en-US"/>
          </a:p>
        </p:txBody>
      </p:sp>
    </p:spTree>
    <p:extLst>
      <p:ext uri="{BB962C8B-B14F-4D97-AF65-F5344CB8AC3E}">
        <p14:creationId xmlns:p14="http://schemas.microsoft.com/office/powerpoint/2010/main" val="169695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2 teams on-site, The improvement specialist and the coordinators. </a:t>
            </a:r>
          </a:p>
          <a:p>
            <a:r>
              <a:rPr lang="en-US" dirty="0"/>
              <a:t>Dr. Berliner might pop in to see how everything is going</a:t>
            </a:r>
          </a:p>
        </p:txBody>
      </p:sp>
      <p:sp>
        <p:nvSpPr>
          <p:cNvPr id="4" name="Slide Number Placeholder 3"/>
          <p:cNvSpPr>
            <a:spLocks noGrp="1"/>
          </p:cNvSpPr>
          <p:nvPr>
            <p:ph type="sldNum" sz="quarter" idx="5"/>
          </p:nvPr>
        </p:nvSpPr>
        <p:spPr/>
        <p:txBody>
          <a:bodyPr/>
          <a:lstStyle/>
          <a:p>
            <a:fld id="{4DA14A19-F4FB-439C-A863-140CE5053C38}" type="slidenum">
              <a:rPr lang="en-US" smtClean="0"/>
              <a:t>5</a:t>
            </a:fld>
            <a:endParaRPr lang="en-US"/>
          </a:p>
        </p:txBody>
      </p:sp>
    </p:spTree>
    <p:extLst>
      <p:ext uri="{BB962C8B-B14F-4D97-AF65-F5344CB8AC3E}">
        <p14:creationId xmlns:p14="http://schemas.microsoft.com/office/powerpoint/2010/main" val="77021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Calibri" panose="020F0502020204030204" pitchFamily="34" charset="0"/>
              </a:rPr>
              <a:t>This is a quick look at what the 2-week Sprint will look like for your Practitioners schedule.</a:t>
            </a:r>
            <a:r>
              <a:rPr lang="en-US" sz="1100" b="0" i="0" dirty="0">
                <a:solidFill>
                  <a:srgbClr val="444444"/>
                </a:solidFill>
                <a:effectLst/>
                <a:latin typeface="Calibri" panose="020F0502020204030204" pitchFamily="34" charset="0"/>
              </a:rPr>
              <a:t>​</a:t>
            </a:r>
          </a:p>
          <a:p>
            <a:pPr algn="l" rtl="0" fontAlgn="base"/>
            <a:r>
              <a:rPr lang="en-US" sz="1100" b="0" i="0" u="none" strike="noStrike" dirty="0">
                <a:solidFill>
                  <a:srgbClr val="000000"/>
                </a:solidFill>
                <a:effectLst/>
                <a:latin typeface="Calibri" panose="020F0502020204030204" pitchFamily="34" charset="0"/>
              </a:rPr>
              <a:t>The first week of the Sprint is the Observation time. The trainers will have 2 hour 1:1 sessions scheduled with each of the practitioners. 1 hour of the observation is schedule while the practitioner is seeing patients. We use this time to observe how they are reviewing the chart, how they are documenting and really just finding areas where we think we can help improve efficiency. The other hour of the observation is blocked time away from patient care work to focus on how or if they are utilizing the tools in Epic, completing In Basket tasks, Pre-Charting, Documenting, or whatever they do on a normal office day. We also use this time to run through a checklist and it give the practitioners the time to ask questions and discuss areas that they are wanting more training on. </a:t>
            </a:r>
            <a:r>
              <a:rPr lang="en-US" sz="1100" b="0" i="0" dirty="0">
                <a:solidFill>
                  <a:srgbClr val="444444"/>
                </a:solidFill>
                <a:effectLst/>
                <a:latin typeface="Calibri" panose="020F0502020204030204" pitchFamily="34" charset="0"/>
              </a:rPr>
              <a:t>​</a:t>
            </a:r>
          </a:p>
          <a:p>
            <a:pPr algn="l" rtl="0" fontAlgn="base"/>
            <a:r>
              <a:rPr lang="en-US" sz="1100" b="0" i="0" dirty="0">
                <a:solidFill>
                  <a:srgbClr val="444444"/>
                </a:solidFill>
                <a:effectLst/>
                <a:latin typeface="Calibri" panose="020F0502020204030204" pitchFamily="34" charset="0"/>
              </a:rPr>
              <a:t>​</a:t>
            </a:r>
          </a:p>
          <a:p>
            <a:pPr algn="l" rtl="0" fontAlgn="base"/>
            <a:r>
              <a:rPr lang="en-US" sz="1100" b="0" i="0" u="none" strike="noStrike" dirty="0">
                <a:solidFill>
                  <a:srgbClr val="000000"/>
                </a:solidFill>
                <a:effectLst/>
                <a:latin typeface="Calibri" panose="020F0502020204030204" pitchFamily="34" charset="0"/>
              </a:rPr>
              <a:t>Week two is the Intervention week. This is when we move into the training phase. And again these are all 1:1 scheduled sessions with the practitioners. We ask that 2 hours be blocked without patients. This allows the practitioners and trainers to work together without interruptions so they can really focus on what we observed from that first week and  begin the training, weather its customizations, building note templates, building macros, preference lists, walking through workflows, working through In Basket shortcuts, and answer any questions they may have. </a:t>
            </a:r>
            <a:r>
              <a:rPr lang="en-US" sz="1100" b="0" i="0" dirty="0">
                <a:solidFill>
                  <a:srgbClr val="444444"/>
                </a:solidFill>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4DA14A19-F4FB-439C-A863-140CE5053C38}" type="slidenum">
              <a:rPr lang="en-US" smtClean="0"/>
              <a:t>6</a:t>
            </a:fld>
            <a:endParaRPr lang="en-US"/>
          </a:p>
        </p:txBody>
      </p:sp>
    </p:spTree>
    <p:extLst>
      <p:ext uri="{BB962C8B-B14F-4D97-AF65-F5344CB8AC3E}">
        <p14:creationId xmlns:p14="http://schemas.microsoft.com/office/powerpoint/2010/main" val="273706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Calibri" panose="020F0502020204030204" pitchFamily="34" charset="0"/>
              </a:rPr>
              <a:t>The rest of the office staff will work in a similar manner as the physicians do for the observations</a:t>
            </a:r>
            <a:r>
              <a:rPr lang="en-US" sz="1100" b="0" i="0" dirty="0">
                <a:solidFill>
                  <a:srgbClr val="444444"/>
                </a:solidFill>
                <a:effectLst/>
                <a:latin typeface="Calibri" panose="020F0502020204030204" pitchFamily="34" charset="0"/>
              </a:rPr>
              <a:t>​</a:t>
            </a:r>
          </a:p>
          <a:p>
            <a:pPr algn="l" rtl="0" fontAlgn="base"/>
            <a:r>
              <a:rPr lang="en-US" sz="1100" b="0" i="0" u="none" strike="noStrike" dirty="0">
                <a:solidFill>
                  <a:srgbClr val="000000"/>
                </a:solidFill>
                <a:effectLst/>
                <a:latin typeface="Calibri" panose="020F0502020204030204" pitchFamily="34" charset="0"/>
              </a:rPr>
              <a:t>The first week for the office staff will be the Observation time. The trainers will have 1-2 hour 1:1 sessions scheduled with each of the staff. The observation is scheduled while the staff are doing their routine tasks, weather it is checking a patient in or rooming a patient. We do not block time for these observations. We observe the flow of their everyday normal tasks and focus on finding areas where we think we can help improve efficiency. We do not have any prescheduled intervention times for the rest of the office, only because we found that the trainers are usually able to show the staff helpful tips or workflows during the observation time. However, if </a:t>
            </a:r>
            <a:r>
              <a:rPr lang="en-US" sz="1100" b="0" i="0" u="none" strike="noStrike">
                <a:solidFill>
                  <a:srgbClr val="000000"/>
                </a:solidFill>
                <a:effectLst/>
                <a:latin typeface="Calibri" panose="020F0502020204030204" pitchFamily="34" charset="0"/>
              </a:rPr>
              <a:t>anyone feels </a:t>
            </a:r>
            <a:r>
              <a:rPr lang="en-US" sz="1100" b="0" i="0" u="none" strike="noStrike" dirty="0">
                <a:solidFill>
                  <a:srgbClr val="000000"/>
                </a:solidFill>
                <a:effectLst/>
                <a:latin typeface="Calibri" panose="020F0502020204030204" pitchFamily="34" charset="0"/>
              </a:rPr>
              <a:t>they need an extra 1:1 training or if we need to do a group training, we would be happy to get that scheduled after the observation</a:t>
            </a:r>
            <a:endParaRPr lang="en-US" sz="1100"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DA14A19-F4FB-439C-A863-140CE5053C38}" type="slidenum">
              <a:rPr lang="en-US" smtClean="0"/>
              <a:t>7</a:t>
            </a:fld>
            <a:endParaRPr lang="en-US"/>
          </a:p>
        </p:txBody>
      </p:sp>
    </p:spTree>
    <p:extLst>
      <p:ext uri="{BB962C8B-B14F-4D97-AF65-F5344CB8AC3E}">
        <p14:creationId xmlns:p14="http://schemas.microsoft.com/office/powerpoint/2010/main" val="357334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is a copy of what the schedule looks like. Its little bit small but it gives you an idea of what the schedule looks like for the 2 weeks. Every day we'll have people from our teams on-site doing the observations and interventions. The first week is the observation week and the second week in orange is the scheduled interventions with the physicians and APPs. </a:t>
            </a:r>
          </a:p>
          <a:p>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will be sending the schedule to your manager once we have it finalized</a:t>
            </a:r>
            <a:endParaRPr lang="en-US" sz="1100" dirty="0"/>
          </a:p>
        </p:txBody>
      </p:sp>
      <p:sp>
        <p:nvSpPr>
          <p:cNvPr id="4" name="Slide Number Placeholder 3"/>
          <p:cNvSpPr>
            <a:spLocks noGrp="1"/>
          </p:cNvSpPr>
          <p:nvPr>
            <p:ph type="sldNum" sz="quarter" idx="5"/>
          </p:nvPr>
        </p:nvSpPr>
        <p:spPr/>
        <p:txBody>
          <a:bodyPr/>
          <a:lstStyle/>
          <a:p>
            <a:fld id="{4DA14A19-F4FB-439C-A863-140CE5053C38}" type="slidenum">
              <a:rPr lang="en-US" smtClean="0"/>
              <a:t>8</a:t>
            </a:fld>
            <a:endParaRPr lang="en-US"/>
          </a:p>
        </p:txBody>
      </p:sp>
    </p:spTree>
    <p:extLst>
      <p:ext uri="{BB962C8B-B14F-4D97-AF65-F5344CB8AC3E}">
        <p14:creationId xmlns:p14="http://schemas.microsoft.com/office/powerpoint/2010/main" val="120497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Calibri" panose="020F0502020204030204" pitchFamily="34" charset="0"/>
                <a:ea typeface="Times New Roman" panose="02020603050405020304" pitchFamily="18" charset="0"/>
              </a:rPr>
              <a:t>We like to give our trainers a heads of any concerns that they can focus on. So we got a list of the top concerns from your office. And If you have other </a:t>
            </a:r>
            <a:r>
              <a:rPr lang="en-US" sz="1100" dirty="0" err="1">
                <a:solidFill>
                  <a:srgbClr val="000000"/>
                </a:solidFill>
                <a:effectLst/>
                <a:latin typeface="Calibri" panose="020F0502020204030204" pitchFamily="34" charset="0"/>
                <a:ea typeface="Times New Roman" panose="02020603050405020304" pitchFamily="18" charset="0"/>
              </a:rPr>
              <a:t>epiccare</a:t>
            </a:r>
            <a:r>
              <a:rPr lang="en-US" sz="1100" dirty="0">
                <a:solidFill>
                  <a:srgbClr val="000000"/>
                </a:solidFill>
                <a:effectLst/>
                <a:latin typeface="Calibri" panose="020F0502020204030204" pitchFamily="34" charset="0"/>
                <a:ea typeface="Times New Roman" panose="02020603050405020304" pitchFamily="18" charset="0"/>
              </a:rPr>
              <a:t> concerns that are not listed, feel free to jot them down so you can address them with your trainer. </a:t>
            </a:r>
            <a:endParaRPr lang="en-US" sz="11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A14A19-F4FB-439C-A863-140CE5053C38}" type="slidenum">
              <a:rPr lang="en-US" smtClean="0"/>
              <a:t>9</a:t>
            </a:fld>
            <a:endParaRPr lang="en-US"/>
          </a:p>
        </p:txBody>
      </p:sp>
    </p:spTree>
    <p:extLst>
      <p:ext uri="{BB962C8B-B14F-4D97-AF65-F5344CB8AC3E}">
        <p14:creationId xmlns:p14="http://schemas.microsoft.com/office/powerpoint/2010/main" val="717191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4"/>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7549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a:defRPr sz="4267" b="1">
                <a:latin typeface="+mj-lt"/>
                <a:cs typeface="Museo Sans 50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5756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a:defRPr sz="4267" b="1">
                <a:latin typeface="Corbel"/>
                <a:cs typeface="Corbel"/>
              </a:defRPr>
            </a:lvl1pPr>
          </a:lstStyle>
          <a:p>
            <a:r>
              <a:rPr lang="en-US" dirty="0"/>
              <a:t>CLICK TO EDIT MASTER TITLE STYLE</a:t>
            </a:r>
          </a:p>
        </p:txBody>
      </p:sp>
      <p:sp>
        <p:nvSpPr>
          <p:cNvPr id="5" name="Slide Number Placeholder 4"/>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507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a:defRPr sz="4267" b="1">
                <a:latin typeface="Corbel"/>
                <a:cs typeface="Corbel"/>
              </a:defRPr>
            </a:lvl1pPr>
          </a:lstStyle>
          <a:p>
            <a:r>
              <a:rPr lang="en-US" dirty="0"/>
              <a:t>CLICK TO EDIT MASTER TITLE STYLE</a:t>
            </a:r>
          </a:p>
        </p:txBody>
      </p:sp>
      <p:sp>
        <p:nvSpPr>
          <p:cNvPr id="5" name="Slide Number Placeholder 4"/>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1771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9763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09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6070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03432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13175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8052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96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 y="629"/>
            <a:ext cx="12186153" cy="6856743"/>
          </a:xfrm>
          <a:prstGeom prst="rect">
            <a:avLst/>
          </a:prstGeom>
        </p:spPr>
      </p:pic>
      <p:sp>
        <p:nvSpPr>
          <p:cNvPr id="11" name="Title 10"/>
          <p:cNvSpPr>
            <a:spLocks noGrp="1"/>
          </p:cNvSpPr>
          <p:nvPr>
            <p:ph type="title" hasCustomPrompt="1"/>
          </p:nvPr>
        </p:nvSpPr>
        <p:spPr>
          <a:xfrm>
            <a:off x="609600" y="3505200"/>
            <a:ext cx="10972800" cy="1143000"/>
          </a:xfrm>
          <a:prstGeom prst="rect">
            <a:avLst/>
          </a:prstGeom>
        </p:spPr>
        <p:txBody>
          <a:bodyPr vert="horz"/>
          <a:lstStyle>
            <a:lvl1pPr>
              <a:defRPr sz="4267" b="1"/>
            </a:lvl1pPr>
          </a:lstStyle>
          <a:p>
            <a:r>
              <a:rPr lang="en-US" dirty="0"/>
              <a:t>CLICK TO EDIT MASTER TITLE STYLE</a:t>
            </a:r>
          </a:p>
        </p:txBody>
      </p:sp>
      <p:sp>
        <p:nvSpPr>
          <p:cNvPr id="16" name="Subtitle 2"/>
          <p:cNvSpPr>
            <a:spLocks noGrp="1"/>
          </p:cNvSpPr>
          <p:nvPr>
            <p:ph type="subTitle" idx="1"/>
          </p:nvPr>
        </p:nvSpPr>
        <p:spPr>
          <a:xfrm>
            <a:off x="1828800" y="4648200"/>
            <a:ext cx="8534400" cy="990600"/>
          </a:xfrm>
          <a:prstGeom prst="rect">
            <a:avLst/>
          </a:prstGeom>
        </p:spPr>
        <p:txBody>
          <a:bodyPr/>
          <a:lstStyle>
            <a:lvl1pPr marL="0" indent="0" algn="ctr">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94175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255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A4B17C9B-AFAE-484B-A110-A02904F63DFA}"/>
              </a:ext>
            </a:extLst>
          </p:cNvPr>
          <p:cNvSpPr>
            <a:spLocks noGrp="1"/>
          </p:cNvSpPr>
          <p:nvPr>
            <p:ph type="title" hasCustomPrompt="1"/>
          </p:nvPr>
        </p:nvSpPr>
        <p:spPr>
          <a:xfrm>
            <a:off x="609600" y="1925216"/>
            <a:ext cx="10972800" cy="1143000"/>
          </a:xfrm>
          <a:prstGeom prst="rect">
            <a:avLst/>
          </a:prstGeom>
        </p:spPr>
        <p:txBody>
          <a:bodyPr vert="horz"/>
          <a:lstStyle>
            <a:lvl1pPr>
              <a:defRPr sz="4267" b="1">
                <a:solidFill>
                  <a:schemeClr val="bg1"/>
                </a:solidFill>
                <a:latin typeface="Montserrat" pitchFamily="2" charset="77"/>
              </a:defRPr>
            </a:lvl1pPr>
          </a:lstStyle>
          <a:p>
            <a:r>
              <a:rPr lang="en-US"/>
              <a:t>CLICK TO EDIT MASTER TITLE STYLE</a:t>
            </a:r>
          </a:p>
        </p:txBody>
      </p:sp>
      <p:sp>
        <p:nvSpPr>
          <p:cNvPr id="9" name="Subtitle 2">
            <a:extLst>
              <a:ext uri="{FF2B5EF4-FFF2-40B4-BE49-F238E27FC236}">
                <a16:creationId xmlns:a16="http://schemas.microsoft.com/office/drawing/2014/main" id="{A32D44F4-237B-8040-9E28-52B05AC9A3AF}"/>
              </a:ext>
            </a:extLst>
          </p:cNvPr>
          <p:cNvSpPr>
            <a:spLocks noGrp="1"/>
          </p:cNvSpPr>
          <p:nvPr>
            <p:ph type="subTitle" idx="1"/>
          </p:nvPr>
        </p:nvSpPr>
        <p:spPr>
          <a:xfrm>
            <a:off x="1828800" y="3068216"/>
            <a:ext cx="8534400" cy="990600"/>
          </a:xfrm>
          <a:prstGeom prst="rect">
            <a:avLst/>
          </a:prstGeom>
        </p:spPr>
        <p:txBody>
          <a:bodyPr/>
          <a:lstStyle>
            <a:lvl1pPr marL="0" indent="0" algn="ctr">
              <a:buNone/>
              <a:defRPr sz="3200">
                <a:solidFill>
                  <a:schemeClr val="bg1"/>
                </a:solidFill>
                <a:latin typeface="Montserrat" pitchFamily="2" charset="77"/>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88494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59"/>
            <a:ext cx="12173964" cy="6849883"/>
          </a:xfrm>
          <a:prstGeom prst="rect">
            <a:avLst/>
          </a:prstGeom>
          <a:blipFill rotWithShape="1">
            <a:blip r:embed="rId3"/>
            <a:stretch>
              <a:fillRect/>
            </a:stretch>
          </a:blipFill>
        </p:spPr>
      </p:pic>
      <p:sp>
        <p:nvSpPr>
          <p:cNvPr id="7" name="Slide Number Placeholder 2"/>
          <p:cNvSpPr txBox="1">
            <a:spLocks/>
          </p:cNvSpPr>
          <p:nvPr/>
        </p:nvSpPr>
        <p:spPr>
          <a:xfrm>
            <a:off x="334833" y="6356351"/>
            <a:ext cx="2844800"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A38FAF8-786F-7C4F-9F1B-B820815ED72A}" type="slidenum">
              <a:rPr lang="en-US" sz="1600" smtClean="0"/>
              <a:pPr algn="l"/>
              <a:t>‹#›</a:t>
            </a:fld>
            <a:endParaRPr lang="en-US" sz="1600" dirty="0"/>
          </a:p>
        </p:txBody>
      </p:sp>
      <p:sp>
        <p:nvSpPr>
          <p:cNvPr id="9" name="Title 10"/>
          <p:cNvSpPr>
            <a:spLocks noGrp="1"/>
          </p:cNvSpPr>
          <p:nvPr>
            <p:ph type="title" hasCustomPrompt="1"/>
          </p:nvPr>
        </p:nvSpPr>
        <p:spPr>
          <a:xfrm>
            <a:off x="609600" y="3505200"/>
            <a:ext cx="10972800" cy="1143000"/>
          </a:xfrm>
          <a:prstGeom prst="rect">
            <a:avLst/>
          </a:prstGeom>
        </p:spPr>
        <p:txBody>
          <a:bodyPr vert="horz"/>
          <a:lstStyle>
            <a:lvl1pPr>
              <a:defRPr sz="4267" b="1">
                <a:solidFill>
                  <a:schemeClr val="bg1"/>
                </a:solidFill>
              </a:defRPr>
            </a:lvl1pPr>
          </a:lstStyle>
          <a:p>
            <a:r>
              <a:rPr lang="en-US" dirty="0"/>
              <a:t>CLICK TO EDIT MASTER TITLE STYLE</a:t>
            </a:r>
          </a:p>
        </p:txBody>
      </p:sp>
      <p:sp>
        <p:nvSpPr>
          <p:cNvPr id="10" name="Subtitle 2"/>
          <p:cNvSpPr>
            <a:spLocks noGrp="1"/>
          </p:cNvSpPr>
          <p:nvPr>
            <p:ph type="subTitle" idx="1"/>
          </p:nvPr>
        </p:nvSpPr>
        <p:spPr>
          <a:xfrm>
            <a:off x="1828800" y="4648200"/>
            <a:ext cx="8534400" cy="990600"/>
          </a:xfrm>
          <a:prstGeom prst="rect">
            <a:avLst/>
          </a:prstGeom>
        </p:spPr>
        <p:txBody>
          <a:bodyPr/>
          <a:lstStyle>
            <a:lvl1pPr marL="0" indent="0" algn="ctr">
              <a:buNone/>
              <a:defRPr sz="3200">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39976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33"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341223" y="6356351"/>
            <a:ext cx="2844800" cy="366183"/>
          </a:xfrm>
          <a:prstGeom prst="rect">
            <a:avLst/>
          </a:prstGeom>
        </p:spPr>
        <p:txBody>
          <a:bodyPr vert="horz" lIns="91440" tIns="45720" rIns="91440" bIns="45720" rtlCol="0" anchor="ctr"/>
          <a:lstStyle>
            <a:lvl1pPr algn="l">
              <a:defRPr sz="1600">
                <a:solidFill>
                  <a:schemeClr val="tx1"/>
                </a:solidFill>
              </a:defRPr>
            </a:lvl1pPr>
          </a:lstStyle>
          <a:p>
            <a:fld id="{23088ACA-6532-5B47-9D60-7AF590FE3009}" type="slidenum">
              <a:rPr lang="en-US" smtClean="0"/>
              <a:pPr/>
              <a:t>‹#›</a:t>
            </a:fld>
            <a:endParaRPr lang="en-US" dirty="0"/>
          </a:p>
        </p:txBody>
      </p:sp>
    </p:spTree>
    <p:extLst>
      <p:ext uri="{BB962C8B-B14F-4D97-AF65-F5344CB8AC3E}">
        <p14:creationId xmlns:p14="http://schemas.microsoft.com/office/powerpoint/2010/main" val="1083607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normAutofit/>
          </a:bodyPr>
          <a:lstStyle>
            <a:lvl1pPr algn="l">
              <a:defRPr sz="3733"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bg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Slide Number Placeholder 1"/>
          <p:cNvSpPr>
            <a:spLocks noGrp="1"/>
          </p:cNvSpPr>
          <p:nvPr>
            <p:ph type="sldNum" sz="quarter" idx="4"/>
          </p:nvPr>
        </p:nvSpPr>
        <p:spPr>
          <a:xfrm>
            <a:off x="341223" y="6356351"/>
            <a:ext cx="2844800" cy="366183"/>
          </a:xfrm>
          <a:prstGeom prst="rect">
            <a:avLst/>
          </a:prstGeom>
        </p:spPr>
        <p:txBody>
          <a:bodyPr vert="horz" lIns="91440" tIns="45720" rIns="91440" bIns="45720" rtlCol="0" anchor="ctr"/>
          <a:lstStyle>
            <a:lvl1pPr algn="l">
              <a:defRPr sz="1600">
                <a:solidFill>
                  <a:schemeClr val="tx1"/>
                </a:solidFill>
              </a:defRPr>
            </a:lvl1pPr>
          </a:lstStyle>
          <a:p>
            <a:fld id="{23088ACA-6532-5B47-9D60-7AF590FE3009}" type="slidenum">
              <a:rPr lang="en-US" smtClean="0"/>
              <a:pPr/>
              <a:t>‹#›</a:t>
            </a:fld>
            <a:endParaRPr lang="en-US" dirty="0"/>
          </a:p>
        </p:txBody>
      </p:sp>
    </p:spTree>
    <p:extLst>
      <p:ext uri="{BB962C8B-B14F-4D97-AF65-F5344CB8AC3E}">
        <p14:creationId xmlns:p14="http://schemas.microsoft.com/office/powerpoint/2010/main" val="3458832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267" b="1"/>
            </a:lvl1pPr>
          </a:lstStyle>
          <a:p>
            <a:r>
              <a:rPr lang="en-US" dirty="0"/>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1"/>
          <p:cNvSpPr>
            <a:spLocks noGrp="1"/>
          </p:cNvSpPr>
          <p:nvPr>
            <p:ph type="sldNum" sz="quarter" idx="10"/>
          </p:nvPr>
        </p:nvSpPr>
        <p:spPr>
          <a:xfrm>
            <a:off x="341223" y="6356351"/>
            <a:ext cx="2844800" cy="366183"/>
          </a:xfrm>
          <a:prstGeom prst="rect">
            <a:avLst/>
          </a:prstGeom>
        </p:spPr>
        <p:txBody>
          <a:bodyPr vert="horz" lIns="91440" tIns="45720" rIns="91440" bIns="45720" rtlCol="0" anchor="ctr"/>
          <a:lstStyle>
            <a:lvl1pPr algn="l">
              <a:defRPr sz="1600">
                <a:solidFill>
                  <a:schemeClr val="tx1"/>
                </a:solidFill>
              </a:defRPr>
            </a:lvl1pPr>
          </a:lstStyle>
          <a:p>
            <a:fld id="{23088ACA-6532-5B47-9D60-7AF590FE3009}" type="slidenum">
              <a:rPr lang="en-US" smtClean="0"/>
              <a:pPr/>
              <a:t>‹#›</a:t>
            </a:fld>
            <a:endParaRPr lang="en-US" dirty="0"/>
          </a:p>
        </p:txBody>
      </p:sp>
    </p:spTree>
    <p:extLst>
      <p:ext uri="{BB962C8B-B14F-4D97-AF65-F5344CB8AC3E}">
        <p14:creationId xmlns:p14="http://schemas.microsoft.com/office/powerpoint/2010/main" val="1726721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267" b="1"/>
            </a:lvl1pPr>
          </a:lstStyle>
          <a:p>
            <a:r>
              <a:rPr lang="en-US" dirty="0"/>
              <a:t>CLICK TO EDIT MASTER TITLE STYLE</a:t>
            </a:r>
          </a:p>
        </p:txBody>
      </p:sp>
      <p:sp>
        <p:nvSpPr>
          <p:cNvPr id="4" name="Slide Number Placeholder 1"/>
          <p:cNvSpPr>
            <a:spLocks noGrp="1"/>
          </p:cNvSpPr>
          <p:nvPr>
            <p:ph type="sldNum" sz="quarter" idx="4"/>
          </p:nvPr>
        </p:nvSpPr>
        <p:spPr>
          <a:xfrm>
            <a:off x="341223" y="6356351"/>
            <a:ext cx="2844800" cy="366183"/>
          </a:xfrm>
          <a:prstGeom prst="rect">
            <a:avLst/>
          </a:prstGeom>
        </p:spPr>
        <p:txBody>
          <a:bodyPr vert="horz" lIns="91440" tIns="45720" rIns="91440" bIns="45720" rtlCol="0" anchor="ctr"/>
          <a:lstStyle>
            <a:lvl1pPr algn="l">
              <a:defRPr sz="1600">
                <a:solidFill>
                  <a:schemeClr val="tx1"/>
                </a:solidFill>
              </a:defRPr>
            </a:lvl1pPr>
          </a:lstStyle>
          <a:p>
            <a:fld id="{23088ACA-6532-5B47-9D60-7AF590FE3009}" type="slidenum">
              <a:rPr lang="en-US" smtClean="0"/>
              <a:pPr/>
              <a:t>‹#›</a:t>
            </a:fld>
            <a:endParaRPr lang="en-US" dirty="0"/>
          </a:p>
        </p:txBody>
      </p:sp>
    </p:spTree>
    <p:extLst>
      <p:ext uri="{BB962C8B-B14F-4D97-AF65-F5344CB8AC3E}">
        <p14:creationId xmlns:p14="http://schemas.microsoft.com/office/powerpoint/2010/main" val="524355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341223" y="6356351"/>
            <a:ext cx="2844800" cy="366183"/>
          </a:xfrm>
          <a:prstGeom prst="rect">
            <a:avLst/>
          </a:prstGeom>
        </p:spPr>
        <p:txBody>
          <a:bodyPr vert="horz" lIns="91440" tIns="45720" rIns="91440" bIns="45720" rtlCol="0" anchor="ctr"/>
          <a:lstStyle>
            <a:lvl1pPr algn="l">
              <a:defRPr sz="1600">
                <a:solidFill>
                  <a:schemeClr val="tx1"/>
                </a:solidFill>
              </a:defRPr>
            </a:lvl1pPr>
          </a:lstStyle>
          <a:p>
            <a:fld id="{23088ACA-6532-5B47-9D60-7AF590FE3009}" type="slidenum">
              <a:rPr lang="en-US" smtClean="0"/>
              <a:pPr/>
              <a:t>‹#›</a:t>
            </a:fld>
            <a:endParaRPr lang="en-US" dirty="0"/>
          </a:p>
        </p:txBody>
      </p:sp>
    </p:spTree>
    <p:extLst>
      <p:ext uri="{BB962C8B-B14F-4D97-AF65-F5344CB8AC3E}">
        <p14:creationId xmlns:p14="http://schemas.microsoft.com/office/powerpoint/2010/main" val="121572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Slide Number Placeholder 1"/>
          <p:cNvSpPr>
            <a:spLocks noGrp="1"/>
          </p:cNvSpPr>
          <p:nvPr>
            <p:ph type="sldNum" sz="quarter" idx="4"/>
          </p:nvPr>
        </p:nvSpPr>
        <p:spPr>
          <a:xfrm>
            <a:off x="341223" y="6356351"/>
            <a:ext cx="2844800" cy="366183"/>
          </a:xfrm>
          <a:prstGeom prst="rect">
            <a:avLst/>
          </a:prstGeom>
        </p:spPr>
        <p:txBody>
          <a:bodyPr vert="horz" lIns="91440" tIns="45720" rIns="91440" bIns="45720" rtlCol="0" anchor="ctr"/>
          <a:lstStyle>
            <a:lvl1pPr algn="l">
              <a:defRPr sz="1600">
                <a:solidFill>
                  <a:schemeClr val="tx1"/>
                </a:solidFill>
              </a:defRPr>
            </a:lvl1pPr>
          </a:lstStyle>
          <a:p>
            <a:fld id="{23088ACA-6532-5B47-9D60-7AF590FE3009}" type="slidenum">
              <a:rPr lang="en-US" smtClean="0"/>
              <a:pPr/>
              <a:t>‹#›</a:t>
            </a:fld>
            <a:endParaRPr lang="en-US" dirty="0"/>
          </a:p>
        </p:txBody>
      </p:sp>
    </p:spTree>
    <p:extLst>
      <p:ext uri="{BB962C8B-B14F-4D97-AF65-F5344CB8AC3E}">
        <p14:creationId xmlns:p14="http://schemas.microsoft.com/office/powerpoint/2010/main" val="424989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9" y="2029"/>
            <a:ext cx="12181172" cy="6853939"/>
          </a:xfrm>
          <a:prstGeom prst="rect">
            <a:avLst/>
          </a:prstGeom>
        </p:spPr>
      </p:pic>
      <p:sp>
        <p:nvSpPr>
          <p:cNvPr id="6" name="Title 10"/>
          <p:cNvSpPr>
            <a:spLocks noGrp="1"/>
          </p:cNvSpPr>
          <p:nvPr>
            <p:ph type="title" hasCustomPrompt="1"/>
          </p:nvPr>
        </p:nvSpPr>
        <p:spPr>
          <a:xfrm>
            <a:off x="609600" y="3505200"/>
            <a:ext cx="10972800" cy="1143000"/>
          </a:xfrm>
          <a:prstGeom prst="rect">
            <a:avLst/>
          </a:prstGeom>
        </p:spPr>
        <p:txBody>
          <a:bodyPr vert="horz"/>
          <a:lstStyle>
            <a:lvl1pPr>
              <a:defRPr sz="4267" b="1">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828800" y="4648200"/>
            <a:ext cx="8534400" cy="990600"/>
          </a:xfrm>
          <a:prstGeom prst="rect">
            <a:avLst/>
          </a:prstGeom>
        </p:spPr>
        <p:txBody>
          <a:bodyPr/>
          <a:lstStyle>
            <a:lvl1pPr marL="0" indent="0" algn="ctr">
              <a:buNone/>
              <a:defRPr sz="3200">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0194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041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969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
        <p:nvSpPr>
          <p:cNvPr id="2" name="Title 1"/>
          <p:cNvSpPr>
            <a:spLocks noGrp="1"/>
          </p:cNvSpPr>
          <p:nvPr>
            <p:ph type="title" hasCustomPrompt="1"/>
          </p:nvPr>
        </p:nvSpPr>
        <p:spPr>
          <a:xfrm>
            <a:off x="609600" y="274639"/>
            <a:ext cx="10972800" cy="1143000"/>
          </a:xfrm>
          <a:prstGeom prst="rect">
            <a:avLst/>
          </a:prstGeom>
        </p:spPr>
        <p:txBody>
          <a:bodyPr/>
          <a:lstStyle>
            <a:lvl1pPr>
              <a:defRPr sz="4267" b="1">
                <a:latin typeface="+mj-lt"/>
                <a:cs typeface="Museo Sans 500"/>
              </a:defRPr>
            </a:lvl1pPr>
          </a:lstStyle>
          <a:p>
            <a:r>
              <a:rPr lang="en-US" dirty="0"/>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10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
        <p:nvSpPr>
          <p:cNvPr id="2" name="Title 1"/>
          <p:cNvSpPr>
            <a:spLocks noGrp="1"/>
          </p:cNvSpPr>
          <p:nvPr>
            <p:ph type="title" hasCustomPrompt="1"/>
          </p:nvPr>
        </p:nvSpPr>
        <p:spPr>
          <a:xfrm>
            <a:off x="609600" y="274639"/>
            <a:ext cx="10972800" cy="1143000"/>
          </a:xfrm>
          <a:prstGeom prst="rect">
            <a:avLst/>
          </a:prstGeom>
        </p:spPr>
        <p:txBody>
          <a:bodyPr/>
          <a:lstStyle>
            <a:lvl1pPr>
              <a:defRPr sz="4267" b="1">
                <a:latin typeface="+mj-lt"/>
                <a:cs typeface="Museo Sans 500"/>
              </a:defRPr>
            </a:lvl1pPr>
          </a:lstStyle>
          <a:p>
            <a:r>
              <a:rPr lang="en-US" dirty="0"/>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956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a:defRPr sz="4267" b="1">
                <a:latin typeface="+mj-lt"/>
                <a:cs typeface="Museo Sans 50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498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2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a:defRPr sz="4267" b="1">
                <a:latin typeface="+mj-lt"/>
                <a:cs typeface="Museo Sans 50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34833" y="6356351"/>
            <a:ext cx="28448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7749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41223" y="6356351"/>
            <a:ext cx="2844800" cy="366183"/>
          </a:xfrm>
          <a:prstGeom prst="rect">
            <a:avLst/>
          </a:prstGeom>
        </p:spPr>
        <p:txBody>
          <a:bodyPr vert="horz" lIns="91440" tIns="45720" rIns="91440" bIns="45720" rtlCol="0" anchor="ctr"/>
          <a:lstStyle>
            <a:lvl1pPr algn="l">
              <a:defRPr sz="16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21726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701" r:id="rId2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2"/>
          <p:cNvSpPr txBox="1">
            <a:spLocks/>
          </p:cNvSpPr>
          <p:nvPr/>
        </p:nvSpPr>
        <p:spPr>
          <a:xfrm>
            <a:off x="334833" y="6356351"/>
            <a:ext cx="2844800"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A38FAF8-786F-7C4F-9F1B-B820815ED72A}" type="slidenum">
              <a:rPr lang="en-US" sz="1600" smtClean="0">
                <a:solidFill>
                  <a:schemeClr val="bg1"/>
                </a:solidFill>
              </a:rPr>
              <a:pPr algn="l"/>
              <a:t>‹#›</a:t>
            </a:fld>
            <a:endParaRPr lang="en-US" sz="1600" dirty="0">
              <a:solidFill>
                <a:schemeClr val="bg1"/>
              </a:solidFill>
            </a:endParaRPr>
          </a:p>
        </p:txBody>
      </p:sp>
      <p:sp>
        <p:nvSpPr>
          <p:cNvPr id="5" name="Slide Number Placeholder 1"/>
          <p:cNvSpPr>
            <a:spLocks noGrp="1"/>
          </p:cNvSpPr>
          <p:nvPr>
            <p:ph type="sldNum" sz="quarter" idx="4"/>
          </p:nvPr>
        </p:nvSpPr>
        <p:spPr>
          <a:xfrm>
            <a:off x="341223" y="6356351"/>
            <a:ext cx="2844800" cy="366183"/>
          </a:xfrm>
          <a:prstGeom prst="rect">
            <a:avLst/>
          </a:prstGeom>
        </p:spPr>
        <p:txBody>
          <a:bodyPr vert="horz" lIns="91440" tIns="45720" rIns="91440" bIns="45720" rtlCol="0" anchor="ctr"/>
          <a:lstStyle>
            <a:lvl1pPr algn="l">
              <a:defRPr sz="1600">
                <a:solidFill>
                  <a:schemeClr val="tx1"/>
                </a:solidFill>
              </a:defRPr>
            </a:lvl1pPr>
          </a:lstStyle>
          <a:p>
            <a:fld id="{23088ACA-6532-5B47-9D60-7AF590FE3009}" type="slidenum">
              <a:rPr lang="en-US" smtClean="0"/>
              <a:pPr/>
              <a:t>‹#›</a:t>
            </a:fld>
            <a:endParaRPr lang="en-US" dirty="0"/>
          </a:p>
        </p:txBody>
      </p:sp>
    </p:spTree>
    <p:extLst>
      <p:ext uri="{BB962C8B-B14F-4D97-AF65-F5344CB8AC3E}">
        <p14:creationId xmlns:p14="http://schemas.microsoft.com/office/powerpoint/2010/main" val="27162256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dt="0"/>
  <p:txStyles>
    <p:titleStyle>
      <a:lvl1pPr algn="ctr" defTabSz="609585" rtl="0" eaLnBrk="1" latinLnBrk="0" hangingPunct="1">
        <a:spcBef>
          <a:spcPct val="0"/>
        </a:spcBef>
        <a:buNone/>
        <a:defRPr sz="4267" b="1" kern="1200">
          <a:solidFill>
            <a:srgbClr val="FFFFFF"/>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rgbClr val="FFFFFF"/>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rgbClr val="FFFFFF"/>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rgbClr val="FFFFFF"/>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rgbClr val="FFFFFF"/>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rgbClr val="FFFFFF"/>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office.com/Pages/ResponsePage.aspx?id=Ptc9i3JOeUaxkVbaFYhxK5n6alv4dElCgGsD4FgAQYZUQzFUVlo3REFBSDRDSEZSNkFXNTlZVVZZUCQlQCN0PWcu"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20.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EA9831-3660-D54A-90D7-3AE5D88EB09E}"/>
              </a:ext>
            </a:extLst>
          </p:cNvPr>
          <p:cNvSpPr>
            <a:spLocks noGrp="1"/>
          </p:cNvSpPr>
          <p:nvPr>
            <p:ph type="title"/>
          </p:nvPr>
        </p:nvSpPr>
        <p:spPr>
          <a:xfrm>
            <a:off x="609600" y="2026264"/>
            <a:ext cx="10972800" cy="1827089"/>
          </a:xfrm>
        </p:spPr>
        <p:txBody>
          <a:bodyPr vert="horz" lIns="91440" tIns="45720" rIns="91440" bIns="45720" rtlCol="0" anchor="ctr">
            <a:noAutofit/>
          </a:bodyPr>
          <a:lstStyle/>
          <a:p>
            <a:r>
              <a:rPr lang="en-US" sz="4800" dirty="0"/>
              <a:t>EpicCare Sprint Trial: </a:t>
            </a:r>
            <a:br>
              <a:rPr lang="en-US" sz="4800" dirty="0"/>
            </a:br>
            <a:r>
              <a:rPr lang="en-US" sz="4800" dirty="0"/>
              <a:t>Department Name</a:t>
            </a:r>
            <a:endParaRPr lang="en-US" sz="4800" dirty="0">
              <a:latin typeface="Montserrat"/>
            </a:endParaRPr>
          </a:p>
        </p:txBody>
      </p:sp>
    </p:spTree>
    <p:custDataLst>
      <p:tags r:id="rId1"/>
    </p:custDataLst>
    <p:extLst>
      <p:ext uri="{BB962C8B-B14F-4D97-AF65-F5344CB8AC3E}">
        <p14:creationId xmlns:p14="http://schemas.microsoft.com/office/powerpoint/2010/main" val="2676966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577B5D-BBD7-4E4F-BDB4-898B22077144}"/>
              </a:ext>
            </a:extLst>
          </p:cNvPr>
          <p:cNvSpPr/>
          <p:nvPr/>
        </p:nvSpPr>
        <p:spPr>
          <a:xfrm>
            <a:off x="0" y="0"/>
            <a:ext cx="3567165"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F004F3A-3645-4640-BEBB-E465D64D8807}"/>
              </a:ext>
            </a:extLst>
          </p:cNvPr>
          <p:cNvSpPr txBox="1">
            <a:spLocks/>
          </p:cNvSpPr>
          <p:nvPr/>
        </p:nvSpPr>
        <p:spPr>
          <a:xfrm>
            <a:off x="-60291" y="1487493"/>
            <a:ext cx="3687745" cy="4882512"/>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9585">
              <a:spcAft>
                <a:spcPts val="600"/>
              </a:spcAft>
            </a:pPr>
            <a:r>
              <a:rPr lang="en-US" dirty="0">
                <a:solidFill>
                  <a:schemeClr val="bg1"/>
                </a:solidFill>
              </a:rPr>
              <a:t>Trainers will be tracking observations for intervention planning</a:t>
            </a:r>
            <a:endParaRPr lang="en-US"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3D9AD3A-C232-4D13-8896-506D38478FB2}"/>
              </a:ext>
            </a:extLst>
          </p:cNvPr>
          <p:cNvPicPr>
            <a:picLocks noChangeAspect="1"/>
          </p:cNvPicPr>
          <p:nvPr/>
        </p:nvPicPr>
        <p:blipFill>
          <a:blip r:embed="rId3"/>
          <a:stretch>
            <a:fillRect/>
          </a:stretch>
        </p:blipFill>
        <p:spPr>
          <a:xfrm>
            <a:off x="3772633" y="623335"/>
            <a:ext cx="8211701" cy="56113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380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004F3A-3645-4640-BEBB-E465D64D8807}"/>
              </a:ext>
            </a:extLst>
          </p:cNvPr>
          <p:cNvSpPr txBox="1">
            <a:spLocks/>
          </p:cNvSpPr>
          <p:nvPr/>
        </p:nvSpPr>
        <p:spPr>
          <a:xfrm>
            <a:off x="609600" y="274639"/>
            <a:ext cx="10972800" cy="1143000"/>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9585">
              <a:spcAft>
                <a:spcPts val="600"/>
              </a:spcAft>
            </a:pPr>
            <a:r>
              <a:rPr lang="en-US" sz="5867" b="1" kern="1200" dirty="0">
                <a:latin typeface="+mj-lt"/>
                <a:ea typeface="+mj-ea"/>
                <a:cs typeface="+mj-cs"/>
              </a:rPr>
              <a:t>Survey Reminder</a:t>
            </a:r>
          </a:p>
        </p:txBody>
      </p:sp>
      <p:sp>
        <p:nvSpPr>
          <p:cNvPr id="6" name="TextBox 5">
            <a:extLst>
              <a:ext uri="{FF2B5EF4-FFF2-40B4-BE49-F238E27FC236}">
                <a16:creationId xmlns:a16="http://schemas.microsoft.com/office/drawing/2014/main" id="{28C1B562-B072-43F1-AB38-01DC54231CE1}"/>
              </a:ext>
            </a:extLst>
          </p:cNvPr>
          <p:cNvSpPr txBox="1"/>
          <p:nvPr/>
        </p:nvSpPr>
        <p:spPr>
          <a:xfrm>
            <a:off x="714731" y="1201036"/>
            <a:ext cx="10072232" cy="523220"/>
          </a:xfrm>
          <a:prstGeom prst="rect">
            <a:avLst/>
          </a:prstGeom>
          <a:noFill/>
        </p:spPr>
        <p:txBody>
          <a:bodyPr wrap="square">
            <a:spAutoFit/>
          </a:bodyPr>
          <a:lstStyle/>
          <a:p>
            <a:pPr lvl="1" algn="ctr" defTabSz="609585">
              <a:spcBef>
                <a:spcPct val="20000"/>
              </a:spcBef>
            </a:pPr>
            <a:r>
              <a:rPr lang="en-US" sz="2800" dirty="0">
                <a:latin typeface="Calibri" panose="020F0502020204030204" pitchFamily="34" charset="0"/>
              </a:rPr>
              <a:t>Brief PRE and POST sprint surveys will be distributed to all. </a:t>
            </a:r>
          </a:p>
        </p:txBody>
      </p:sp>
      <p:sp>
        <p:nvSpPr>
          <p:cNvPr id="2" name="Rectangle: Rounded Corners 1">
            <a:extLst>
              <a:ext uri="{FF2B5EF4-FFF2-40B4-BE49-F238E27FC236}">
                <a16:creationId xmlns:a16="http://schemas.microsoft.com/office/drawing/2014/main" id="{12F35894-3FDD-4A7D-973C-B81EC9AA8E7F}"/>
              </a:ext>
            </a:extLst>
          </p:cNvPr>
          <p:cNvSpPr/>
          <p:nvPr/>
        </p:nvSpPr>
        <p:spPr>
          <a:xfrm>
            <a:off x="1261872" y="2204342"/>
            <a:ext cx="3840480" cy="3539047"/>
          </a:xfrm>
          <a:prstGeom prst="roundRect">
            <a:avLst/>
          </a:prstGeom>
          <a:solidFill>
            <a:srgbClr val="A4A829"/>
          </a:solidFill>
          <a:ln w="76200">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a:solidFill>
                  <a:schemeClr val="bg1"/>
                </a:solidFill>
              </a:rPr>
              <a:t>PRE-Sprint </a:t>
            </a:r>
          </a:p>
          <a:p>
            <a:pPr algn="ctr"/>
            <a:r>
              <a:rPr lang="en-US" sz="3600" dirty="0">
                <a:solidFill>
                  <a:schemeClr val="bg1"/>
                </a:solidFill>
              </a:rPr>
              <a:t>Survey</a:t>
            </a:r>
          </a:p>
          <a:p>
            <a:pPr algn="ctr"/>
            <a:endParaRPr lang="en-US" sz="3200" dirty="0">
              <a:solidFill>
                <a:schemeClr val="bg1"/>
              </a:solidFill>
            </a:endParaRPr>
          </a:p>
          <a:p>
            <a:pPr algn="ctr"/>
            <a:r>
              <a:rPr lang="en-US" sz="3200" dirty="0">
                <a:solidFill>
                  <a:schemeClr val="bg1"/>
                </a:solidFill>
              </a:rPr>
              <a:t>Available Now!</a:t>
            </a:r>
          </a:p>
          <a:p>
            <a:pPr algn="ctr"/>
            <a:r>
              <a:rPr lang="en-US" sz="3200" i="1" dirty="0">
                <a:solidFill>
                  <a:schemeClr val="bg1"/>
                </a:solidFill>
                <a:hlinkClick r:id="rId3"/>
              </a:rPr>
              <a:t>Link to Survey</a:t>
            </a:r>
            <a:r>
              <a:rPr lang="en-US" sz="3200" i="1" dirty="0">
                <a:solidFill>
                  <a:schemeClr val="bg1"/>
                </a:solidFill>
              </a:rPr>
              <a:t> </a:t>
            </a:r>
          </a:p>
        </p:txBody>
      </p:sp>
      <p:sp>
        <p:nvSpPr>
          <p:cNvPr id="8" name="Rectangle: Rounded Corners 7">
            <a:extLst>
              <a:ext uri="{FF2B5EF4-FFF2-40B4-BE49-F238E27FC236}">
                <a16:creationId xmlns:a16="http://schemas.microsoft.com/office/drawing/2014/main" id="{2ED545CA-8EB4-441A-8609-4195796735FD}"/>
              </a:ext>
            </a:extLst>
          </p:cNvPr>
          <p:cNvSpPr/>
          <p:nvPr/>
        </p:nvSpPr>
        <p:spPr>
          <a:xfrm>
            <a:off x="6224016" y="2257611"/>
            <a:ext cx="3840480" cy="3539047"/>
          </a:xfrm>
          <a:prstGeom prst="roundRect">
            <a:avLst/>
          </a:prstGeom>
          <a:solidFill>
            <a:srgbClr val="A4A829"/>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a:solidFill>
                  <a:schemeClr val="bg1"/>
                </a:solidFill>
              </a:rPr>
              <a:t>POST-Sprint Survey</a:t>
            </a:r>
          </a:p>
          <a:p>
            <a:pPr algn="ctr"/>
            <a:endParaRPr lang="en-US" sz="3200" dirty="0">
              <a:solidFill>
                <a:schemeClr val="bg1"/>
              </a:solidFill>
            </a:endParaRPr>
          </a:p>
          <a:p>
            <a:pPr algn="ctr"/>
            <a:r>
              <a:rPr lang="en-US" sz="3200" dirty="0">
                <a:solidFill>
                  <a:schemeClr val="bg1"/>
                </a:solidFill>
              </a:rPr>
              <a:t>Available in May </a:t>
            </a:r>
          </a:p>
          <a:p>
            <a:pPr algn="ctr"/>
            <a:r>
              <a:rPr lang="en-US" sz="2800" i="1" dirty="0">
                <a:solidFill>
                  <a:schemeClr val="bg1"/>
                </a:solidFill>
              </a:rPr>
              <a:t>Link will be emailed</a:t>
            </a:r>
          </a:p>
          <a:p>
            <a:pPr algn="ctr"/>
            <a:endParaRPr lang="en-US" sz="3200" dirty="0">
              <a:solidFill>
                <a:schemeClr val="bg1"/>
              </a:solidFill>
            </a:endParaRPr>
          </a:p>
        </p:txBody>
      </p:sp>
      <p:sp>
        <p:nvSpPr>
          <p:cNvPr id="4" name="Star: 5 Points 3">
            <a:extLst>
              <a:ext uri="{FF2B5EF4-FFF2-40B4-BE49-F238E27FC236}">
                <a16:creationId xmlns:a16="http://schemas.microsoft.com/office/drawing/2014/main" id="{491771CB-283F-4253-B390-EED3595A624E}"/>
              </a:ext>
            </a:extLst>
          </p:cNvPr>
          <p:cNvSpPr/>
          <p:nvPr/>
        </p:nvSpPr>
        <p:spPr>
          <a:xfrm rot="20997066">
            <a:off x="655366" y="1952887"/>
            <a:ext cx="1363274" cy="1367666"/>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28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F041C-AB73-4B55-9493-4B3E60628711}"/>
              </a:ext>
            </a:extLst>
          </p:cNvPr>
          <p:cNvSpPr txBox="1"/>
          <p:nvPr/>
        </p:nvSpPr>
        <p:spPr>
          <a:xfrm>
            <a:off x="0" y="674903"/>
            <a:ext cx="12192000" cy="1767108"/>
          </a:xfrm>
          <a:prstGeom prst="rect">
            <a:avLst/>
          </a:prstGeom>
          <a:solidFill>
            <a:schemeClr val="tx1"/>
          </a:solid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7200" kern="1200" dirty="0">
                <a:solidFill>
                  <a:schemeClr val="bg1"/>
                </a:solidFill>
                <a:latin typeface="+mj-lt"/>
                <a:ea typeface="+mj-ea"/>
                <a:cs typeface="+mj-cs"/>
              </a:rPr>
              <a:t>Any Questions?</a:t>
            </a:r>
          </a:p>
        </p:txBody>
      </p:sp>
      <p:pic>
        <p:nvPicPr>
          <p:cNvPr id="3" name="Picture 2">
            <a:extLst>
              <a:ext uri="{FF2B5EF4-FFF2-40B4-BE49-F238E27FC236}">
                <a16:creationId xmlns:a16="http://schemas.microsoft.com/office/drawing/2014/main" id="{336C7F33-C5CD-4BB0-BD5D-57D5A6C72613}"/>
              </a:ext>
            </a:extLst>
          </p:cNvPr>
          <p:cNvPicPr>
            <a:picLocks noChangeAspect="1"/>
          </p:cNvPicPr>
          <p:nvPr/>
        </p:nvPicPr>
        <p:blipFill>
          <a:blip r:embed="rId2"/>
          <a:stretch>
            <a:fillRect/>
          </a:stretch>
        </p:blipFill>
        <p:spPr>
          <a:xfrm>
            <a:off x="9900997" y="5961888"/>
            <a:ext cx="2291003" cy="896112"/>
          </a:xfrm>
          <a:prstGeom prst="rect">
            <a:avLst/>
          </a:prstGeom>
        </p:spPr>
      </p:pic>
      <p:pic>
        <p:nvPicPr>
          <p:cNvPr id="2050" name="Picture 2" descr="See the source image">
            <a:extLst>
              <a:ext uri="{FF2B5EF4-FFF2-40B4-BE49-F238E27FC236}">
                <a16:creationId xmlns:a16="http://schemas.microsoft.com/office/drawing/2014/main" id="{E2D05786-BC4B-4311-BB3A-8F4EE76A232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658"/>
          <a:stretch/>
        </p:blipFill>
        <p:spPr bwMode="auto">
          <a:xfrm>
            <a:off x="8723227" y="3735910"/>
            <a:ext cx="1766151" cy="22259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E113D7E5-9F61-48CF-A42D-AE8212E7505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81"/>
          <a:stretch/>
        </p:blipFill>
        <p:spPr bwMode="auto">
          <a:xfrm>
            <a:off x="1264087" y="2890856"/>
            <a:ext cx="1766152" cy="20822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376E17-1B1F-4262-B9C1-C6E8B00FB664}"/>
              </a:ext>
            </a:extLst>
          </p:cNvPr>
          <p:cNvSpPr txBox="1"/>
          <p:nvPr/>
        </p:nvSpPr>
        <p:spPr>
          <a:xfrm>
            <a:off x="2673473" y="3355848"/>
            <a:ext cx="6488815" cy="269349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gn="ctr">
              <a:lnSpc>
                <a:spcPct val="90000"/>
              </a:lnSpc>
              <a:spcBef>
                <a:spcPct val="0"/>
              </a:spcBef>
              <a:spcAft>
                <a:spcPts val="600"/>
              </a:spcAft>
            </a:pPr>
            <a:r>
              <a:rPr lang="en-US" sz="8000" kern="1200" dirty="0">
                <a:solidFill>
                  <a:schemeClr val="tx1"/>
                </a:solidFill>
                <a:latin typeface="Freestyle Script" panose="030804020302050B0404" pitchFamily="66" charset="0"/>
                <a:ea typeface="+mj-ea"/>
                <a:cs typeface="+mj-cs"/>
              </a:rPr>
              <a:t>We are excited to </a:t>
            </a:r>
          </a:p>
          <a:p>
            <a:pPr algn="ctr">
              <a:lnSpc>
                <a:spcPct val="90000"/>
              </a:lnSpc>
              <a:spcBef>
                <a:spcPct val="0"/>
              </a:spcBef>
              <a:spcAft>
                <a:spcPts val="600"/>
              </a:spcAft>
            </a:pPr>
            <a:r>
              <a:rPr lang="en-US" sz="8000" kern="1200" dirty="0">
                <a:solidFill>
                  <a:schemeClr val="tx1"/>
                </a:solidFill>
                <a:latin typeface="Freestyle Script" panose="030804020302050B0404" pitchFamily="66" charset="0"/>
                <a:ea typeface="+mj-ea"/>
                <a:cs typeface="+mj-cs"/>
              </a:rPr>
              <a:t>get started!</a:t>
            </a:r>
          </a:p>
        </p:txBody>
      </p:sp>
    </p:spTree>
    <p:extLst>
      <p:ext uri="{BB962C8B-B14F-4D97-AF65-F5344CB8AC3E}">
        <p14:creationId xmlns:p14="http://schemas.microsoft.com/office/powerpoint/2010/main" val="180506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6776-7325-4E24-ABAC-EC8D235A5CC4}"/>
              </a:ext>
            </a:extLst>
          </p:cNvPr>
          <p:cNvSpPr>
            <a:spLocks noGrp="1"/>
          </p:cNvSpPr>
          <p:nvPr>
            <p:ph type="title"/>
          </p:nvPr>
        </p:nvSpPr>
        <p:spPr>
          <a:xfrm>
            <a:off x="609600" y="274639"/>
            <a:ext cx="10972800" cy="1143000"/>
          </a:xfrm>
        </p:spPr>
        <p:txBody>
          <a:bodyPr>
            <a:normAutofit/>
          </a:bodyPr>
          <a:lstStyle/>
          <a:p>
            <a:r>
              <a:rPr lang="en-US" b="1" dirty="0"/>
              <a:t>What is a “Sprint”?</a:t>
            </a:r>
          </a:p>
        </p:txBody>
      </p:sp>
      <p:sp>
        <p:nvSpPr>
          <p:cNvPr id="3" name="Content Placeholder 2">
            <a:extLst>
              <a:ext uri="{FF2B5EF4-FFF2-40B4-BE49-F238E27FC236}">
                <a16:creationId xmlns:a16="http://schemas.microsoft.com/office/drawing/2014/main" id="{F2DA5BFE-3866-4093-A1AD-3D381AC3C0E8}"/>
              </a:ext>
            </a:extLst>
          </p:cNvPr>
          <p:cNvSpPr>
            <a:spLocks noGrp="1"/>
          </p:cNvSpPr>
          <p:nvPr>
            <p:ph idx="1"/>
          </p:nvPr>
        </p:nvSpPr>
        <p:spPr>
          <a:xfrm>
            <a:off x="609600" y="1600201"/>
            <a:ext cx="10972800" cy="4525963"/>
          </a:xfrm>
        </p:spPr>
        <p:txBody>
          <a:bodyPr vert="horz" lIns="91440" tIns="45720" rIns="91440" bIns="45720" rtlCol="0">
            <a:normAutofit fontScale="92500" lnSpcReduction="20000"/>
          </a:bodyPr>
          <a:lstStyle/>
          <a:p>
            <a:pPr>
              <a:lnSpc>
                <a:spcPct val="150000"/>
              </a:lnSpc>
            </a:pPr>
            <a:r>
              <a:rPr lang="en-US" sz="3200" dirty="0"/>
              <a:t>2-week team-based approach promoting optimization and efficient use of Epic within the clinic through observation, training and build </a:t>
            </a:r>
          </a:p>
          <a:p>
            <a:pPr>
              <a:lnSpc>
                <a:spcPct val="150000"/>
              </a:lnSpc>
            </a:pPr>
            <a:r>
              <a:rPr lang="en-US" sz="3200" dirty="0"/>
              <a:t>Co-led by EHR operations, IT, and provider informaticists</a:t>
            </a:r>
          </a:p>
          <a:p>
            <a:pPr>
              <a:lnSpc>
                <a:spcPct val="150000"/>
              </a:lnSpc>
            </a:pPr>
            <a:r>
              <a:rPr lang="en-US" sz="3200" dirty="0"/>
              <a:t>Using qualitative &amp; quantitative data to document gains in efficiencies</a:t>
            </a:r>
          </a:p>
          <a:p>
            <a:pPr>
              <a:lnSpc>
                <a:spcPct val="150000"/>
              </a:lnSpc>
            </a:pPr>
            <a:r>
              <a:rPr lang="en-US" sz="3200" dirty="0"/>
              <a:t>We are here to help!</a:t>
            </a:r>
          </a:p>
        </p:txBody>
      </p:sp>
      <p:pic>
        <p:nvPicPr>
          <p:cNvPr id="5" name="Picture 4">
            <a:extLst>
              <a:ext uri="{FF2B5EF4-FFF2-40B4-BE49-F238E27FC236}">
                <a16:creationId xmlns:a16="http://schemas.microsoft.com/office/drawing/2014/main" id="{339CBFFC-AF82-47C7-8AAD-E4D586EEFDAB}"/>
              </a:ext>
            </a:extLst>
          </p:cNvPr>
          <p:cNvPicPr>
            <a:picLocks noChangeAspect="1"/>
          </p:cNvPicPr>
          <p:nvPr/>
        </p:nvPicPr>
        <p:blipFill>
          <a:blip r:embed="rId4"/>
          <a:stretch>
            <a:fillRect/>
          </a:stretch>
        </p:blipFill>
        <p:spPr>
          <a:xfrm>
            <a:off x="9610725" y="5848350"/>
            <a:ext cx="2581275" cy="1009650"/>
          </a:xfrm>
          <a:prstGeom prst="rect">
            <a:avLst/>
          </a:prstGeom>
        </p:spPr>
      </p:pic>
    </p:spTree>
    <p:custDataLst>
      <p:tags r:id="rId1"/>
    </p:custDataLst>
    <p:extLst>
      <p:ext uri="{BB962C8B-B14F-4D97-AF65-F5344CB8AC3E}">
        <p14:creationId xmlns:p14="http://schemas.microsoft.com/office/powerpoint/2010/main" val="303953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A3C6-A8EE-45B4-8535-7FF46A1E9A54}"/>
              </a:ext>
            </a:extLst>
          </p:cNvPr>
          <p:cNvSpPr>
            <a:spLocks noGrp="1"/>
          </p:cNvSpPr>
          <p:nvPr>
            <p:ph type="title"/>
          </p:nvPr>
        </p:nvSpPr>
        <p:spPr>
          <a:xfrm>
            <a:off x="609600" y="274639"/>
            <a:ext cx="10972800" cy="1143000"/>
          </a:xfrm>
        </p:spPr>
        <p:txBody>
          <a:bodyPr>
            <a:normAutofit/>
          </a:bodyPr>
          <a:lstStyle/>
          <a:p>
            <a:r>
              <a:rPr lang="en-US" sz="5400" dirty="0"/>
              <a:t>Why Sprint optimization?</a:t>
            </a:r>
          </a:p>
        </p:txBody>
      </p:sp>
      <p:graphicFrame>
        <p:nvGraphicFramePr>
          <p:cNvPr id="5" name="Content Placeholder 2">
            <a:extLst>
              <a:ext uri="{FF2B5EF4-FFF2-40B4-BE49-F238E27FC236}">
                <a16:creationId xmlns:a16="http://schemas.microsoft.com/office/drawing/2014/main" id="{5DF10711-DDEB-4BB8-B969-2D7CC9B239C3}"/>
              </a:ext>
            </a:extLst>
          </p:cNvPr>
          <p:cNvGraphicFramePr>
            <a:graphicFrameLocks noGrp="1"/>
          </p:cNvGraphicFramePr>
          <p:nvPr>
            <p:ph sz="quarter" idx="4"/>
            <p:extLst>
              <p:ext uri="{D42A27DB-BD31-4B8C-83A1-F6EECF244321}">
                <p14:modId xmlns:p14="http://schemas.microsoft.com/office/powerpoint/2010/main" val="1465704840"/>
              </p:ext>
            </p:extLst>
          </p:nvPr>
        </p:nvGraphicFramePr>
        <p:xfrm>
          <a:off x="76200" y="1074738"/>
          <a:ext cx="12039600" cy="470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00FEB17-42A6-4CDC-832D-866A480C9EFF}"/>
              </a:ext>
            </a:extLst>
          </p:cNvPr>
          <p:cNvPicPr>
            <a:picLocks noChangeAspect="1"/>
          </p:cNvPicPr>
          <p:nvPr/>
        </p:nvPicPr>
        <p:blipFill>
          <a:blip r:embed="rId8"/>
          <a:stretch>
            <a:fillRect/>
          </a:stretch>
        </p:blipFill>
        <p:spPr>
          <a:xfrm>
            <a:off x="9900997" y="5961888"/>
            <a:ext cx="2291003" cy="896112"/>
          </a:xfrm>
          <a:prstGeom prst="rect">
            <a:avLst/>
          </a:prstGeom>
        </p:spPr>
      </p:pic>
    </p:spTree>
    <p:extLst>
      <p:ext uri="{BB962C8B-B14F-4D97-AF65-F5344CB8AC3E}">
        <p14:creationId xmlns:p14="http://schemas.microsoft.com/office/powerpoint/2010/main" val="185756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C7CCBAE-8DA5-4B7B-9035-47223246676A}"/>
              </a:ext>
            </a:extLst>
          </p:cNvPr>
          <p:cNvGraphicFramePr/>
          <p:nvPr/>
        </p:nvGraphicFramePr>
        <p:xfrm>
          <a:off x="-45323" y="127323"/>
          <a:ext cx="12282645" cy="6302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2366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FC60A0-9C36-4438-9B6F-E25A070AD3CF}"/>
              </a:ext>
            </a:extLst>
          </p:cNvPr>
          <p:cNvSpPr/>
          <p:nvPr/>
        </p:nvSpPr>
        <p:spPr>
          <a:xfrm>
            <a:off x="0" y="1513526"/>
            <a:ext cx="12192000" cy="42702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98752BFA-01F0-49C6-B518-268EE13D6838}"/>
              </a:ext>
            </a:extLst>
          </p:cNvPr>
          <p:cNvSpPr>
            <a:spLocks noGrp="1"/>
          </p:cNvSpPr>
          <p:nvPr>
            <p:ph type="title"/>
          </p:nvPr>
        </p:nvSpPr>
        <p:spPr>
          <a:xfrm>
            <a:off x="609600" y="393511"/>
            <a:ext cx="10972800" cy="1143000"/>
          </a:xfrm>
        </p:spPr>
        <p:txBody>
          <a:bodyPr>
            <a:normAutofit/>
          </a:bodyPr>
          <a:lstStyle/>
          <a:p>
            <a:r>
              <a:rPr lang="en-US" dirty="0"/>
              <a:t>Sprint Team – On Site</a:t>
            </a:r>
          </a:p>
        </p:txBody>
      </p:sp>
      <p:pic>
        <p:nvPicPr>
          <p:cNvPr id="4" name="Picture 3">
            <a:extLst>
              <a:ext uri="{FF2B5EF4-FFF2-40B4-BE49-F238E27FC236}">
                <a16:creationId xmlns:a16="http://schemas.microsoft.com/office/drawing/2014/main" id="{BADBE097-AE92-4333-AD5C-B1B5950769F1}"/>
              </a:ext>
            </a:extLst>
          </p:cNvPr>
          <p:cNvPicPr>
            <a:picLocks noChangeAspect="1"/>
          </p:cNvPicPr>
          <p:nvPr/>
        </p:nvPicPr>
        <p:blipFill>
          <a:blip r:embed="rId3"/>
          <a:stretch>
            <a:fillRect/>
          </a:stretch>
        </p:blipFill>
        <p:spPr>
          <a:xfrm>
            <a:off x="9900997" y="5961888"/>
            <a:ext cx="2291003" cy="896112"/>
          </a:xfrm>
          <a:prstGeom prst="rect">
            <a:avLst/>
          </a:prstGeom>
        </p:spPr>
      </p:pic>
      <p:sp>
        <p:nvSpPr>
          <p:cNvPr id="7" name="TextBox 6">
            <a:extLst>
              <a:ext uri="{FF2B5EF4-FFF2-40B4-BE49-F238E27FC236}">
                <a16:creationId xmlns:a16="http://schemas.microsoft.com/office/drawing/2014/main" id="{2DCBA4FF-81F3-418D-96E0-0FB4A4A659D0}"/>
              </a:ext>
            </a:extLst>
          </p:cNvPr>
          <p:cNvSpPr txBox="1"/>
          <p:nvPr/>
        </p:nvSpPr>
        <p:spPr>
          <a:xfrm>
            <a:off x="8244234" y="2678993"/>
            <a:ext cx="3099816" cy="830997"/>
          </a:xfrm>
          <a:prstGeom prst="rect">
            <a:avLst/>
          </a:prstGeom>
        </p:spPr>
        <p:txBody>
          <a:bodyPr vert="horz" wrap="square" rtlCol="0">
            <a:spAutoFit/>
          </a:bodyPr>
          <a:lstStyle/>
          <a:p>
            <a:r>
              <a:rPr lang="en-US" sz="1600" b="1" dirty="0"/>
              <a:t>Jesse Duff,</a:t>
            </a:r>
          </a:p>
          <a:p>
            <a:r>
              <a:rPr lang="en-US" sz="1600" dirty="0"/>
              <a:t>Improvement Specialist</a:t>
            </a:r>
          </a:p>
          <a:p>
            <a:endParaRPr lang="en-US" sz="1600" b="0" dirty="0">
              <a:solidFill>
                <a:schemeClr val="tx2"/>
              </a:solidFill>
            </a:endParaRPr>
          </a:p>
        </p:txBody>
      </p:sp>
      <p:sp>
        <p:nvSpPr>
          <p:cNvPr id="8" name="Rectangle 7" descr="Programmer">
            <a:extLst>
              <a:ext uri="{FF2B5EF4-FFF2-40B4-BE49-F238E27FC236}">
                <a16:creationId xmlns:a16="http://schemas.microsoft.com/office/drawing/2014/main" id="{E5C11ABD-3DA3-4B45-9B35-0FE8A4D1450F}"/>
              </a:ext>
            </a:extLst>
          </p:cNvPr>
          <p:cNvSpPr/>
          <p:nvPr/>
        </p:nvSpPr>
        <p:spPr>
          <a:xfrm>
            <a:off x="1652016" y="1735597"/>
            <a:ext cx="1061484" cy="94470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Doctor">
            <a:extLst>
              <a:ext uri="{FF2B5EF4-FFF2-40B4-BE49-F238E27FC236}">
                <a16:creationId xmlns:a16="http://schemas.microsoft.com/office/drawing/2014/main" id="{23011821-64DD-4022-B2C5-3B83EA1BF311}"/>
              </a:ext>
            </a:extLst>
          </p:cNvPr>
          <p:cNvSpPr/>
          <p:nvPr/>
        </p:nvSpPr>
        <p:spPr>
          <a:xfrm>
            <a:off x="4775937" y="1742464"/>
            <a:ext cx="1013273" cy="1022038"/>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FE7D9F27-E981-42B6-8E53-565A23A6614E}"/>
              </a:ext>
            </a:extLst>
          </p:cNvPr>
          <p:cNvSpPr txBox="1"/>
          <p:nvPr/>
        </p:nvSpPr>
        <p:spPr>
          <a:xfrm>
            <a:off x="1652016" y="4774662"/>
            <a:ext cx="3099816" cy="830997"/>
          </a:xfrm>
          <a:prstGeom prst="rect">
            <a:avLst/>
          </a:prstGeom>
        </p:spPr>
        <p:txBody>
          <a:bodyPr vert="horz" wrap="square" rtlCol="0">
            <a:spAutoFit/>
          </a:bodyPr>
          <a:lstStyle/>
          <a:p>
            <a:r>
              <a:rPr lang="en-US" sz="1600" b="1" dirty="0"/>
              <a:t>Amanda Desko,</a:t>
            </a:r>
          </a:p>
          <a:p>
            <a:r>
              <a:rPr lang="en-US" sz="1600" dirty="0"/>
              <a:t>EHR Ops System Coordinator, Sr.</a:t>
            </a:r>
          </a:p>
          <a:p>
            <a:endParaRPr lang="en-US" sz="1600" b="0" dirty="0">
              <a:solidFill>
                <a:schemeClr val="tx2"/>
              </a:solidFill>
            </a:endParaRPr>
          </a:p>
        </p:txBody>
      </p:sp>
      <p:sp>
        <p:nvSpPr>
          <p:cNvPr id="14" name="Rectangle 13" descr="Programmer">
            <a:extLst>
              <a:ext uri="{FF2B5EF4-FFF2-40B4-BE49-F238E27FC236}">
                <a16:creationId xmlns:a16="http://schemas.microsoft.com/office/drawing/2014/main" id="{6E16A2F4-B182-4F74-A390-7EFE7E7991A6}"/>
              </a:ext>
            </a:extLst>
          </p:cNvPr>
          <p:cNvSpPr/>
          <p:nvPr/>
        </p:nvSpPr>
        <p:spPr>
          <a:xfrm>
            <a:off x="1652016" y="3829960"/>
            <a:ext cx="1061484" cy="94470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EB5B8413-4588-4E8F-884B-2CEA98F0717E}"/>
              </a:ext>
            </a:extLst>
          </p:cNvPr>
          <p:cNvSpPr txBox="1"/>
          <p:nvPr/>
        </p:nvSpPr>
        <p:spPr>
          <a:xfrm>
            <a:off x="4751832" y="4774662"/>
            <a:ext cx="3099816" cy="830997"/>
          </a:xfrm>
          <a:prstGeom prst="rect">
            <a:avLst/>
          </a:prstGeom>
        </p:spPr>
        <p:txBody>
          <a:bodyPr vert="horz" wrap="square" rtlCol="0">
            <a:spAutoFit/>
          </a:bodyPr>
          <a:lstStyle/>
          <a:p>
            <a:r>
              <a:rPr lang="en-US" sz="1600" b="1" dirty="0"/>
              <a:t>Amber McGarvey</a:t>
            </a:r>
          </a:p>
          <a:p>
            <a:r>
              <a:rPr lang="en-US" sz="1600" dirty="0"/>
              <a:t>EHR Ops System Coordinator, Sr.</a:t>
            </a:r>
          </a:p>
          <a:p>
            <a:endParaRPr lang="en-US" sz="1600" b="0" dirty="0">
              <a:solidFill>
                <a:schemeClr val="tx2"/>
              </a:solidFill>
            </a:endParaRPr>
          </a:p>
        </p:txBody>
      </p:sp>
      <p:sp>
        <p:nvSpPr>
          <p:cNvPr id="16" name="Rectangle 15" descr="Programmer">
            <a:extLst>
              <a:ext uri="{FF2B5EF4-FFF2-40B4-BE49-F238E27FC236}">
                <a16:creationId xmlns:a16="http://schemas.microsoft.com/office/drawing/2014/main" id="{44F6BE7E-5B04-4462-A25D-4D02F7FC782D}"/>
              </a:ext>
            </a:extLst>
          </p:cNvPr>
          <p:cNvSpPr/>
          <p:nvPr/>
        </p:nvSpPr>
        <p:spPr>
          <a:xfrm>
            <a:off x="4751832" y="3829960"/>
            <a:ext cx="1061484" cy="94470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18493836-7455-457B-99AD-F69AEC35A73C}"/>
              </a:ext>
            </a:extLst>
          </p:cNvPr>
          <p:cNvSpPr txBox="1"/>
          <p:nvPr/>
        </p:nvSpPr>
        <p:spPr>
          <a:xfrm>
            <a:off x="8091834" y="4774662"/>
            <a:ext cx="3099816" cy="830997"/>
          </a:xfrm>
          <a:prstGeom prst="rect">
            <a:avLst/>
          </a:prstGeom>
        </p:spPr>
        <p:txBody>
          <a:bodyPr vert="horz" wrap="square" rtlCol="0">
            <a:spAutoFit/>
          </a:bodyPr>
          <a:lstStyle/>
          <a:p>
            <a:endParaRPr lang="en-US" sz="1600" b="1" dirty="0"/>
          </a:p>
          <a:p>
            <a:r>
              <a:rPr lang="en-US" sz="1600" dirty="0"/>
              <a:t>EHR Ops System Coordinator</a:t>
            </a:r>
          </a:p>
          <a:p>
            <a:endParaRPr lang="en-US" sz="1600" b="0" dirty="0">
              <a:solidFill>
                <a:schemeClr val="tx2"/>
              </a:solidFill>
            </a:endParaRPr>
          </a:p>
        </p:txBody>
      </p:sp>
      <p:sp>
        <p:nvSpPr>
          <p:cNvPr id="18" name="Rectangle 17" descr="Programmer">
            <a:extLst>
              <a:ext uri="{FF2B5EF4-FFF2-40B4-BE49-F238E27FC236}">
                <a16:creationId xmlns:a16="http://schemas.microsoft.com/office/drawing/2014/main" id="{FB218691-04AC-43B1-A178-383EE66BC1F1}"/>
              </a:ext>
            </a:extLst>
          </p:cNvPr>
          <p:cNvSpPr/>
          <p:nvPr/>
        </p:nvSpPr>
        <p:spPr>
          <a:xfrm>
            <a:off x="8091834" y="3829960"/>
            <a:ext cx="1061484" cy="94470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9004A8A1-D477-46BC-972A-82B5CB2BEF94}"/>
              </a:ext>
            </a:extLst>
          </p:cNvPr>
          <p:cNvSpPr txBox="1"/>
          <p:nvPr/>
        </p:nvSpPr>
        <p:spPr>
          <a:xfrm>
            <a:off x="1698679" y="2650350"/>
            <a:ext cx="3099816" cy="830997"/>
          </a:xfrm>
          <a:prstGeom prst="rect">
            <a:avLst/>
          </a:prstGeom>
        </p:spPr>
        <p:txBody>
          <a:bodyPr vert="horz" wrap="square" rtlCol="0">
            <a:spAutoFit/>
          </a:bodyPr>
          <a:lstStyle/>
          <a:p>
            <a:r>
              <a:rPr lang="en-US" sz="1600" b="1" dirty="0"/>
              <a:t>Nicole </a:t>
            </a:r>
            <a:r>
              <a:rPr lang="en-US" sz="1600" b="1" dirty="0" err="1"/>
              <a:t>Gostowski</a:t>
            </a:r>
            <a:endParaRPr lang="en-US" sz="1600" b="1" dirty="0"/>
          </a:p>
          <a:p>
            <a:r>
              <a:rPr lang="en-US" sz="1600" dirty="0"/>
              <a:t>EHR Ops Project Manager</a:t>
            </a:r>
          </a:p>
          <a:p>
            <a:endParaRPr lang="en-US" sz="1600" b="0" dirty="0">
              <a:solidFill>
                <a:schemeClr val="tx2"/>
              </a:solidFill>
            </a:endParaRPr>
          </a:p>
        </p:txBody>
      </p:sp>
      <p:sp>
        <p:nvSpPr>
          <p:cNvPr id="20" name="Rectangle 19" descr="Programmer">
            <a:extLst>
              <a:ext uri="{FF2B5EF4-FFF2-40B4-BE49-F238E27FC236}">
                <a16:creationId xmlns:a16="http://schemas.microsoft.com/office/drawing/2014/main" id="{33CF1ACF-E993-4392-98D4-6058A3861F41}"/>
              </a:ext>
            </a:extLst>
          </p:cNvPr>
          <p:cNvSpPr/>
          <p:nvPr/>
        </p:nvSpPr>
        <p:spPr>
          <a:xfrm>
            <a:off x="8244234" y="1730808"/>
            <a:ext cx="1061484" cy="94470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D19A6894-218A-413E-9C2D-361D4EE81A6D}"/>
              </a:ext>
            </a:extLst>
          </p:cNvPr>
          <p:cNvSpPr txBox="1"/>
          <p:nvPr/>
        </p:nvSpPr>
        <p:spPr>
          <a:xfrm>
            <a:off x="4730218" y="2650349"/>
            <a:ext cx="3099816" cy="830997"/>
          </a:xfrm>
          <a:prstGeom prst="rect">
            <a:avLst/>
          </a:prstGeom>
        </p:spPr>
        <p:txBody>
          <a:bodyPr vert="horz" wrap="square" rtlCol="0">
            <a:spAutoFit/>
          </a:bodyPr>
          <a:lstStyle/>
          <a:p>
            <a:r>
              <a:rPr lang="en-US" sz="1600" b="1" dirty="0"/>
              <a:t>Dr. Jennifer Berliner,</a:t>
            </a:r>
          </a:p>
          <a:p>
            <a:r>
              <a:rPr lang="en-US" sz="1600" dirty="0"/>
              <a:t>Physician Champion</a:t>
            </a:r>
          </a:p>
          <a:p>
            <a:endParaRPr lang="en-US" sz="1600" b="0" dirty="0">
              <a:solidFill>
                <a:schemeClr val="tx2"/>
              </a:solidFill>
            </a:endParaRPr>
          </a:p>
        </p:txBody>
      </p:sp>
    </p:spTree>
    <p:extLst>
      <p:ext uri="{BB962C8B-B14F-4D97-AF65-F5344CB8AC3E}">
        <p14:creationId xmlns:p14="http://schemas.microsoft.com/office/powerpoint/2010/main" val="360099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C161-70D3-4575-98AA-F7BC5B04DBAB}"/>
              </a:ext>
            </a:extLst>
          </p:cNvPr>
          <p:cNvSpPr>
            <a:spLocks noGrp="1"/>
          </p:cNvSpPr>
          <p:nvPr>
            <p:ph type="title"/>
          </p:nvPr>
        </p:nvSpPr>
        <p:spPr>
          <a:xfrm>
            <a:off x="609600" y="274639"/>
            <a:ext cx="10972800" cy="827330"/>
          </a:xfrm>
        </p:spPr>
        <p:txBody>
          <a:bodyPr>
            <a:normAutofit/>
          </a:bodyPr>
          <a:lstStyle/>
          <a:p>
            <a:pPr>
              <a:lnSpc>
                <a:spcPct val="90000"/>
              </a:lnSpc>
            </a:pPr>
            <a:r>
              <a:rPr lang="en-US" sz="4400" dirty="0"/>
              <a:t>Physician and APP Schedules</a:t>
            </a:r>
          </a:p>
        </p:txBody>
      </p:sp>
      <p:graphicFrame>
        <p:nvGraphicFramePr>
          <p:cNvPr id="5" name="Content Placeholder 2">
            <a:extLst>
              <a:ext uri="{FF2B5EF4-FFF2-40B4-BE49-F238E27FC236}">
                <a16:creationId xmlns:a16="http://schemas.microsoft.com/office/drawing/2014/main" id="{EC07FD17-E15C-4EF0-863A-6253EE075672}"/>
              </a:ext>
            </a:extLst>
          </p:cNvPr>
          <p:cNvGraphicFramePr>
            <a:graphicFrameLocks noGrp="1"/>
          </p:cNvGraphicFramePr>
          <p:nvPr>
            <p:ph idx="1"/>
            <p:extLst>
              <p:ext uri="{D42A27DB-BD31-4B8C-83A1-F6EECF244321}">
                <p14:modId xmlns:p14="http://schemas.microsoft.com/office/powerpoint/2010/main" val="506242770"/>
              </p:ext>
            </p:extLst>
          </p:nvPr>
        </p:nvGraphicFramePr>
        <p:xfrm>
          <a:off x="609600" y="1395047"/>
          <a:ext cx="10972800" cy="4731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63BCFFC-417B-4118-AD03-336B880F2ADF}"/>
              </a:ext>
            </a:extLst>
          </p:cNvPr>
          <p:cNvPicPr>
            <a:picLocks noChangeAspect="1"/>
          </p:cNvPicPr>
          <p:nvPr/>
        </p:nvPicPr>
        <p:blipFill>
          <a:blip r:embed="rId8"/>
          <a:stretch>
            <a:fillRect/>
          </a:stretch>
        </p:blipFill>
        <p:spPr>
          <a:xfrm>
            <a:off x="9900997" y="5961888"/>
            <a:ext cx="2291003" cy="896112"/>
          </a:xfrm>
          <a:prstGeom prst="rect">
            <a:avLst/>
          </a:prstGeom>
        </p:spPr>
      </p:pic>
    </p:spTree>
    <p:extLst>
      <p:ext uri="{BB962C8B-B14F-4D97-AF65-F5344CB8AC3E}">
        <p14:creationId xmlns:p14="http://schemas.microsoft.com/office/powerpoint/2010/main" val="210270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C161-70D3-4575-98AA-F7BC5B04DBAB}"/>
              </a:ext>
            </a:extLst>
          </p:cNvPr>
          <p:cNvSpPr>
            <a:spLocks noGrp="1"/>
          </p:cNvSpPr>
          <p:nvPr>
            <p:ph type="title"/>
          </p:nvPr>
        </p:nvSpPr>
        <p:spPr>
          <a:xfrm>
            <a:off x="609600" y="274639"/>
            <a:ext cx="10972800" cy="827330"/>
          </a:xfrm>
        </p:spPr>
        <p:txBody>
          <a:bodyPr>
            <a:normAutofit/>
          </a:bodyPr>
          <a:lstStyle/>
          <a:p>
            <a:pPr>
              <a:lnSpc>
                <a:spcPct val="90000"/>
              </a:lnSpc>
            </a:pPr>
            <a:r>
              <a:rPr lang="en-US" sz="4400" dirty="0"/>
              <a:t>Office Staff Schedules</a:t>
            </a:r>
          </a:p>
        </p:txBody>
      </p:sp>
      <p:graphicFrame>
        <p:nvGraphicFramePr>
          <p:cNvPr id="5" name="Content Placeholder 2">
            <a:extLst>
              <a:ext uri="{FF2B5EF4-FFF2-40B4-BE49-F238E27FC236}">
                <a16:creationId xmlns:a16="http://schemas.microsoft.com/office/drawing/2014/main" id="{EC07FD17-E15C-4EF0-863A-6253EE075672}"/>
              </a:ext>
            </a:extLst>
          </p:cNvPr>
          <p:cNvGraphicFramePr>
            <a:graphicFrameLocks noGrp="1"/>
          </p:cNvGraphicFramePr>
          <p:nvPr>
            <p:ph idx="1"/>
            <p:extLst>
              <p:ext uri="{D42A27DB-BD31-4B8C-83A1-F6EECF244321}">
                <p14:modId xmlns:p14="http://schemas.microsoft.com/office/powerpoint/2010/main" val="3191285796"/>
              </p:ext>
            </p:extLst>
          </p:nvPr>
        </p:nvGraphicFramePr>
        <p:xfrm>
          <a:off x="1056132" y="1230770"/>
          <a:ext cx="10079736" cy="4731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2E3FE5B-DDC8-44A6-80E6-A9CBE2885E1E}"/>
              </a:ext>
            </a:extLst>
          </p:cNvPr>
          <p:cNvPicPr>
            <a:picLocks noChangeAspect="1"/>
          </p:cNvPicPr>
          <p:nvPr/>
        </p:nvPicPr>
        <p:blipFill>
          <a:blip r:embed="rId8"/>
          <a:stretch>
            <a:fillRect/>
          </a:stretch>
        </p:blipFill>
        <p:spPr>
          <a:xfrm>
            <a:off x="9900997" y="5961888"/>
            <a:ext cx="2291003" cy="896112"/>
          </a:xfrm>
          <a:prstGeom prst="rect">
            <a:avLst/>
          </a:prstGeom>
        </p:spPr>
      </p:pic>
    </p:spTree>
    <p:extLst>
      <p:ext uri="{BB962C8B-B14F-4D97-AF65-F5344CB8AC3E}">
        <p14:creationId xmlns:p14="http://schemas.microsoft.com/office/powerpoint/2010/main" val="254496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C161-70D3-4575-98AA-F7BC5B04DBAB}"/>
              </a:ext>
            </a:extLst>
          </p:cNvPr>
          <p:cNvSpPr>
            <a:spLocks noGrp="1"/>
          </p:cNvSpPr>
          <p:nvPr>
            <p:ph type="title"/>
          </p:nvPr>
        </p:nvSpPr>
        <p:spPr>
          <a:xfrm>
            <a:off x="0" y="178627"/>
            <a:ext cx="12192000" cy="813497"/>
          </a:xfrm>
          <a:solidFill>
            <a:schemeClr val="accent4"/>
          </a:solidFill>
        </p:spPr>
        <p:txBody>
          <a:bodyPr>
            <a:normAutofit/>
          </a:bodyPr>
          <a:lstStyle/>
          <a:p>
            <a:r>
              <a:rPr lang="en-US" dirty="0">
                <a:solidFill>
                  <a:schemeClr val="bg1"/>
                </a:solidFill>
              </a:rPr>
              <a:t>Sprint Schedule</a:t>
            </a:r>
          </a:p>
        </p:txBody>
      </p:sp>
      <p:graphicFrame>
        <p:nvGraphicFramePr>
          <p:cNvPr id="6" name="Content Placeholder 5">
            <a:extLst>
              <a:ext uri="{FF2B5EF4-FFF2-40B4-BE49-F238E27FC236}">
                <a16:creationId xmlns:a16="http://schemas.microsoft.com/office/drawing/2014/main" id="{CDD7437E-B6D8-4DA2-A920-C8C54ABB78BB}"/>
              </a:ext>
            </a:extLst>
          </p:cNvPr>
          <p:cNvGraphicFramePr>
            <a:graphicFrameLocks noGrp="1"/>
          </p:cNvGraphicFramePr>
          <p:nvPr>
            <p:ph sz="quarter" idx="4"/>
            <p:extLst>
              <p:ext uri="{D42A27DB-BD31-4B8C-83A1-F6EECF244321}">
                <p14:modId xmlns:p14="http://schemas.microsoft.com/office/powerpoint/2010/main" val="3672420175"/>
              </p:ext>
            </p:extLst>
          </p:nvPr>
        </p:nvGraphicFramePr>
        <p:xfrm>
          <a:off x="347472" y="1088137"/>
          <a:ext cx="11494007" cy="5499788"/>
        </p:xfrm>
        <a:graphic>
          <a:graphicData uri="http://schemas.openxmlformats.org/drawingml/2006/table">
            <a:tbl>
              <a:tblPr firstRow="1" firstCol="1" bandRow="1"/>
              <a:tblGrid>
                <a:gridCol w="3135179">
                  <a:extLst>
                    <a:ext uri="{9D8B030D-6E8A-4147-A177-3AD203B41FA5}">
                      <a16:colId xmlns:a16="http://schemas.microsoft.com/office/drawing/2014/main" val="1369446533"/>
                    </a:ext>
                  </a:extLst>
                </a:gridCol>
                <a:gridCol w="1980234">
                  <a:extLst>
                    <a:ext uri="{9D8B030D-6E8A-4147-A177-3AD203B41FA5}">
                      <a16:colId xmlns:a16="http://schemas.microsoft.com/office/drawing/2014/main" val="2370260944"/>
                    </a:ext>
                  </a:extLst>
                </a:gridCol>
                <a:gridCol w="2234554">
                  <a:extLst>
                    <a:ext uri="{9D8B030D-6E8A-4147-A177-3AD203B41FA5}">
                      <a16:colId xmlns:a16="http://schemas.microsoft.com/office/drawing/2014/main" val="1436611775"/>
                    </a:ext>
                  </a:extLst>
                </a:gridCol>
                <a:gridCol w="1909486">
                  <a:extLst>
                    <a:ext uri="{9D8B030D-6E8A-4147-A177-3AD203B41FA5}">
                      <a16:colId xmlns:a16="http://schemas.microsoft.com/office/drawing/2014/main" val="77117752"/>
                    </a:ext>
                  </a:extLst>
                </a:gridCol>
                <a:gridCol w="2234554">
                  <a:extLst>
                    <a:ext uri="{9D8B030D-6E8A-4147-A177-3AD203B41FA5}">
                      <a16:colId xmlns:a16="http://schemas.microsoft.com/office/drawing/2014/main" val="1959198068"/>
                    </a:ext>
                  </a:extLst>
                </a:gridCol>
              </a:tblGrid>
              <a:tr h="172256">
                <a:tc>
                  <a:txBody>
                    <a:bodyPr/>
                    <a:lstStyle/>
                    <a:p>
                      <a:pPr marL="0" marR="0" algn="l" fontAlgn="t">
                        <a:lnSpc>
                          <a:spcPct val="107000"/>
                        </a:lnSpc>
                        <a:spcBef>
                          <a:spcPts val="0"/>
                        </a:spcBef>
                        <a:spcAft>
                          <a:spcPts val="0"/>
                        </a:spcAft>
                      </a:pPr>
                      <a:r>
                        <a:rPr lang="en-US" sz="105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Monday 4/18</a:t>
                      </a:r>
                      <a:endParaRPr lang="en-US" sz="1050" b="0" i="0" u="none" strike="noStrike" dirty="0">
                        <a:solidFill>
                          <a:srgbClr val="000000"/>
                        </a:solidFill>
                        <a:effectLst/>
                        <a:latin typeface="Arial" panose="020B0604020202020204" pitchFamily="34" charset="0"/>
                      </a:endParaRPr>
                    </a:p>
                  </a:txBody>
                  <a:tcPr marL="38730" marR="38730" marT="5379"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l" fontAlgn="t">
                        <a:lnSpc>
                          <a:spcPct val="107000"/>
                        </a:lnSpc>
                        <a:spcBef>
                          <a:spcPts val="0"/>
                        </a:spcBef>
                        <a:spcAft>
                          <a:spcPts val="0"/>
                        </a:spcAft>
                      </a:pPr>
                      <a:r>
                        <a:rPr lang="en-US" sz="105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Tuesday 4/19</a:t>
                      </a:r>
                      <a:endParaRPr lang="en-US" sz="1050" b="0" i="0" u="none" strike="noStrike" dirty="0">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l" fontAlgn="t">
                        <a:lnSpc>
                          <a:spcPct val="107000"/>
                        </a:lnSpc>
                        <a:spcBef>
                          <a:spcPts val="0"/>
                        </a:spcBef>
                        <a:spcAft>
                          <a:spcPts val="0"/>
                        </a:spcAft>
                      </a:pPr>
                      <a:r>
                        <a:rPr lang="en-US" sz="105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Wednesday 4/20</a:t>
                      </a:r>
                      <a:endParaRPr lang="en-US" sz="1050" b="0" i="0" u="none" strike="noStrike" dirty="0">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l" fontAlgn="t">
                        <a:lnSpc>
                          <a:spcPct val="107000"/>
                        </a:lnSpc>
                        <a:spcBef>
                          <a:spcPts val="0"/>
                        </a:spcBef>
                        <a:spcAft>
                          <a:spcPts val="0"/>
                        </a:spcAft>
                      </a:pPr>
                      <a:r>
                        <a:rPr lang="en-US" sz="105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Thursday 4/21</a:t>
                      </a:r>
                      <a:endParaRPr lang="en-US" sz="1050" b="0" i="0" u="none" strike="noStrike" dirty="0">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l" fontAlgn="t">
                        <a:lnSpc>
                          <a:spcPct val="107000"/>
                        </a:lnSpc>
                        <a:spcBef>
                          <a:spcPts val="0"/>
                        </a:spcBef>
                        <a:spcAft>
                          <a:spcPts val="0"/>
                        </a:spcAft>
                      </a:pPr>
                      <a:r>
                        <a:rPr lang="en-US" sz="105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Friday 4/22</a:t>
                      </a:r>
                      <a:endParaRPr lang="en-US" sz="1050" b="0" i="0" u="none" strike="noStrike" dirty="0">
                        <a:solidFill>
                          <a:srgbClr val="000000"/>
                        </a:solidFill>
                        <a:effectLst/>
                        <a:latin typeface="Arial" panose="020B0604020202020204" pitchFamily="34" charset="0"/>
                      </a:endParaRPr>
                    </a:p>
                  </a:txBody>
                  <a:tcPr marL="38730" marR="38730" marT="5379"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00037125"/>
                  </a:ext>
                </a:extLst>
              </a:tr>
              <a:tr h="3007094">
                <a:tc>
                  <a:txBody>
                    <a:bodyPr/>
                    <a:lstStyle/>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txBody>
                  <a:tcPr marL="38730" marR="38730" marT="5379"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Thiel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 pts = 10:45am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w/o pts = 11:45am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Amanda Desko</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Jones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 pts = 11:30am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w/o pts = 12:30pm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Megan McCluskey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Donna Deakin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 shadowing = 8:00am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Amanda Desko</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endParaRPr lang="en-US" sz="1050" b="0" i="0" u="none" strike="noStrike" dirty="0">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Sandulli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 pts = 2:30pm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w/o pts = 3:30pm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Amanda Desko</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Jamie Seliga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 shadowing = 10:00am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Megan McCluskey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Marcy Schott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 shadowing = 1:00pm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Megan McCluskey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1" i="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Pamela Riley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 shadowing = 10:00am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Amber McGarvey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Erica Wright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 shadowing = 8:00am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Amber McGarvey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Shaquala Lewis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 shadowing = 1:00pm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Amber McGarvey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Merina Pradhan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 shadowing = 3:00pm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Amber McGarvey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Kathleen Miles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 shadowing = 8:00am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Amanda Desko</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Lauren Lakomy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 shadowing = 10:00am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Megan McCluskey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Dana </a:t>
                      </a:r>
                      <a:r>
                        <a:rPr lang="en-US" sz="1050" b="0" i="1" u="sng"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Demino</a:t>
                      </a: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hours shadowing = 1:00pm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Amanda Desko</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Gallo (Obs.)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 pts = 2:00pm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w/o pts = 3:00pm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Megan McCluskey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txBody>
                  <a:tcPr marL="38730" marR="38730" marT="5379"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3480876"/>
                  </a:ext>
                </a:extLst>
              </a:tr>
              <a:tr h="172256">
                <a:tc>
                  <a:txBody>
                    <a:bodyPr/>
                    <a:lstStyle/>
                    <a:p>
                      <a:pPr marL="0" marR="0" algn="l" fontAlgn="t">
                        <a:lnSpc>
                          <a:spcPct val="107000"/>
                        </a:lnSpc>
                        <a:spcBef>
                          <a:spcPts val="0"/>
                        </a:spcBef>
                        <a:spcAft>
                          <a:spcPts val="0"/>
                        </a:spcAft>
                      </a:pPr>
                      <a:r>
                        <a:rPr lang="en-US" sz="105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Monday 4/25</a:t>
                      </a:r>
                      <a:endParaRPr lang="en-US" sz="1050" b="0" i="0" u="none" strike="noStrike" dirty="0">
                        <a:solidFill>
                          <a:srgbClr val="000000"/>
                        </a:solidFill>
                        <a:effectLst/>
                        <a:latin typeface="Arial" panose="020B0604020202020204" pitchFamily="34" charset="0"/>
                      </a:endParaRPr>
                    </a:p>
                  </a:txBody>
                  <a:tcPr marL="38730" marR="38730" marT="5379"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l" fontAlgn="t">
                        <a:lnSpc>
                          <a:spcPct val="107000"/>
                        </a:lnSpc>
                        <a:spcBef>
                          <a:spcPts val="0"/>
                        </a:spcBef>
                        <a:spcAft>
                          <a:spcPts val="0"/>
                        </a:spcAft>
                      </a:pPr>
                      <a:r>
                        <a:rPr lang="en-US" sz="105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Tuesday 4/26</a:t>
                      </a:r>
                      <a:endParaRPr lang="en-US" sz="1050" b="0" i="0" u="none" strike="noStrike" dirty="0">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l" fontAlgn="t">
                        <a:lnSpc>
                          <a:spcPct val="107000"/>
                        </a:lnSpc>
                        <a:spcBef>
                          <a:spcPts val="0"/>
                        </a:spcBef>
                        <a:spcAft>
                          <a:spcPts val="0"/>
                        </a:spcAft>
                      </a:pPr>
                      <a:r>
                        <a:rPr lang="en-US" sz="105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Wednesday 4/27</a:t>
                      </a:r>
                      <a:endParaRPr lang="en-US" sz="1050" b="0" i="0" u="none" strike="noStrike">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l" fontAlgn="t">
                        <a:lnSpc>
                          <a:spcPct val="107000"/>
                        </a:lnSpc>
                        <a:spcBef>
                          <a:spcPts val="0"/>
                        </a:spcBef>
                        <a:spcAft>
                          <a:spcPts val="0"/>
                        </a:spcAft>
                      </a:pPr>
                      <a:r>
                        <a:rPr lang="en-US" sz="105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Thursday 4/28</a:t>
                      </a:r>
                      <a:endParaRPr lang="en-US" sz="1050" b="0" i="0" u="none" strike="noStrike">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l" fontAlgn="t">
                        <a:lnSpc>
                          <a:spcPct val="107000"/>
                        </a:lnSpc>
                        <a:spcBef>
                          <a:spcPts val="0"/>
                        </a:spcBef>
                        <a:spcAft>
                          <a:spcPts val="0"/>
                        </a:spcAft>
                      </a:pPr>
                      <a:r>
                        <a:rPr lang="en-US" sz="105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Friday 4/29</a:t>
                      </a:r>
                      <a:endParaRPr lang="en-US" sz="1050" b="0" i="0" u="none" strike="noStrike" dirty="0">
                        <a:solidFill>
                          <a:srgbClr val="000000"/>
                        </a:solidFill>
                        <a:effectLst/>
                        <a:latin typeface="Arial" panose="020B0604020202020204" pitchFamily="34" charset="0"/>
                      </a:endParaRPr>
                    </a:p>
                  </a:txBody>
                  <a:tcPr marL="38730" marR="38730" marT="5379"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671569486"/>
                  </a:ext>
                </a:extLst>
              </a:tr>
              <a:tr h="2006563">
                <a:tc>
                  <a:txBody>
                    <a:bodyPr/>
                    <a:lstStyle/>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Bump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 pts = 3:25pm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w/o pts = 4:15pm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Amber McGarvey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Ehrenberger (Obs.)</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 pts = 12:00pm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hour w/o pts = 1:00pm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Amber McGarvey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txBody>
                  <a:tcPr marL="38730" marR="38730" marT="5379"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Thiel (Int.)</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 w/o pts = 10:45am &amp; 2:15pm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Amanda Desko</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Sandulli (Int.)</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 w/o pts = 8:30am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Megan McCluskey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Jones (Int.) - MUH</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 w/o pts = 3:00pm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Megan McCluskey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Gallo (Int.)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 w/o pts = 1:00pm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Megan McCluskey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txBody>
                  <a:tcPr marL="38730" marR="38730" marT="5379"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Bump (Int.)</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 w/o pts = 9:15am &amp; 11:00am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Amber McGarvey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1" u="sng"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Ehrenberger (Int.)</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hour w/o pts = 1:00pm</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Jesse Duff</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Amber McGarvey</a:t>
                      </a:r>
                      <a:endParaRPr lang="en-US" sz="1050" b="0" i="0" u="none" strike="noStrike" dirty="0">
                        <a:solidFill>
                          <a:srgbClr val="000000"/>
                        </a:solidFill>
                        <a:effectLst/>
                        <a:latin typeface="Arial" panose="020B0604020202020204" pitchFamily="34" charset="0"/>
                      </a:endParaRPr>
                    </a:p>
                    <a:p>
                      <a:pPr marL="0" marR="0" algn="l" fontAlgn="t">
                        <a:lnSpc>
                          <a:spcPct val="107000"/>
                        </a:lnSpc>
                        <a:spcBef>
                          <a:spcPts val="0"/>
                        </a:spcBef>
                        <a:spcAft>
                          <a:spcPts val="0"/>
                        </a:spcAft>
                      </a:pPr>
                      <a:r>
                        <a:rPr lang="en-US" sz="105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dirty="0">
                        <a:solidFill>
                          <a:srgbClr val="000000"/>
                        </a:solidFill>
                        <a:effectLst/>
                        <a:latin typeface="Arial" panose="020B0604020202020204" pitchFamily="34" charset="0"/>
                      </a:endParaRPr>
                    </a:p>
                  </a:txBody>
                  <a:tcPr marL="38730" marR="38730" marT="5379"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1157"/>
                  </a:ext>
                </a:extLst>
              </a:tr>
            </a:tbl>
          </a:graphicData>
        </a:graphic>
      </p:graphicFrame>
      <p:pic>
        <p:nvPicPr>
          <p:cNvPr id="14" name="Picture 13">
            <a:extLst>
              <a:ext uri="{FF2B5EF4-FFF2-40B4-BE49-F238E27FC236}">
                <a16:creationId xmlns:a16="http://schemas.microsoft.com/office/drawing/2014/main" id="{3DE1E347-519E-4861-BC02-9B21CE5C5C3D}"/>
              </a:ext>
            </a:extLst>
          </p:cNvPr>
          <p:cNvPicPr>
            <a:picLocks noChangeAspect="1"/>
          </p:cNvPicPr>
          <p:nvPr/>
        </p:nvPicPr>
        <p:blipFill>
          <a:blip r:embed="rId3"/>
          <a:stretch>
            <a:fillRect/>
          </a:stretch>
        </p:blipFill>
        <p:spPr>
          <a:xfrm>
            <a:off x="10789920" y="6300599"/>
            <a:ext cx="1402080" cy="548415"/>
          </a:xfrm>
          <a:prstGeom prst="rect">
            <a:avLst/>
          </a:prstGeom>
        </p:spPr>
      </p:pic>
    </p:spTree>
    <p:extLst>
      <p:ext uri="{BB962C8B-B14F-4D97-AF65-F5344CB8AC3E}">
        <p14:creationId xmlns:p14="http://schemas.microsoft.com/office/powerpoint/2010/main" val="395491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004F3A-3645-4640-BEBB-E465D64D8807}"/>
              </a:ext>
            </a:extLst>
          </p:cNvPr>
          <p:cNvSpPr txBox="1">
            <a:spLocks/>
          </p:cNvSpPr>
          <p:nvPr/>
        </p:nvSpPr>
        <p:spPr>
          <a:xfrm>
            <a:off x="609600" y="457201"/>
            <a:ext cx="10972800" cy="1143000"/>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9585">
              <a:spcAft>
                <a:spcPts val="600"/>
              </a:spcAft>
            </a:pPr>
            <a:r>
              <a:rPr lang="en-US" sz="5867" b="1" kern="1200" dirty="0">
                <a:latin typeface="+mj-lt"/>
                <a:ea typeface="+mj-ea"/>
                <a:cs typeface="+mj-cs"/>
              </a:rPr>
              <a:t>Current Practice Concerns</a:t>
            </a:r>
          </a:p>
        </p:txBody>
      </p:sp>
      <p:graphicFrame>
        <p:nvGraphicFramePr>
          <p:cNvPr id="40" name="TextBox 5">
            <a:extLst>
              <a:ext uri="{FF2B5EF4-FFF2-40B4-BE49-F238E27FC236}">
                <a16:creationId xmlns:a16="http://schemas.microsoft.com/office/drawing/2014/main" id="{2C3D97F6-4B0F-AF8D-4030-98D1FD4ADDEC}"/>
              </a:ext>
            </a:extLst>
          </p:cNvPr>
          <p:cNvGraphicFramePr/>
          <p:nvPr>
            <p:extLst>
              <p:ext uri="{D42A27DB-BD31-4B8C-83A1-F6EECF244321}">
                <p14:modId xmlns:p14="http://schemas.microsoft.com/office/powerpoint/2010/main" val="349022781"/>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76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PMC_PowerPoint">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extLst>
    <a:ext uri="{05A4C25C-085E-4340-85A3-A5531E510DB2}">
      <thm15:themeFamily xmlns:thm15="http://schemas.microsoft.com/office/thememl/2012/main" name="UPMC_PowerPoint" id="{A160B80F-106D-46FC-A718-0FD941D559D6}" vid="{FC1FE3B0-E6CC-4D8B-9C4E-F15EE1C41EDF}"/>
    </a:ext>
  </a:extLst>
</a:theme>
</file>

<file path=ppt/theme/theme2.xml><?xml version="1.0" encoding="utf-8"?>
<a:theme xmlns:a="http://schemas.openxmlformats.org/drawingml/2006/main" name="Custom Design">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S412992_UPMCPPTTemplate_FINAL_02-17-16 [Read-Only]" id="{8443FD9B-04A5-4AB6-AFB3-D780514D9EE0}" vid="{23C1844F-2C8A-4AFF-AEE0-BEFDE0CCBE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09969ED4EFEC44817971E6479943E9" ma:contentTypeVersion="19" ma:contentTypeDescription="Create a new document." ma:contentTypeScope="" ma:versionID="9898d6985a6c1afd8edb25f5ed57d365">
  <xsd:schema xmlns:xsd="http://www.w3.org/2001/XMLSchema" xmlns:xs="http://www.w3.org/2001/XMLSchema" xmlns:p="http://schemas.microsoft.com/office/2006/metadata/properties" xmlns:ns2="b991d88a-bad8-4690-839d-861e21325696" xmlns:ns3="c8868d64-1a8d-46ba-afb5-023d4f408090" targetNamespace="http://schemas.microsoft.com/office/2006/metadata/properties" ma:root="true" ma:fieldsID="563c37af7dc2a75a7f2c2c450aee508a" ns2:_="" ns3:_="">
    <xsd:import namespace="b991d88a-bad8-4690-839d-861e21325696"/>
    <xsd:import namespace="c8868d64-1a8d-46ba-afb5-023d4f4080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1d88a-bad8-4690-839d-861e213256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ad8b9ce-7cfe-4c6e-ad5f-084dd22e8f9a"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868d64-1a8d-46ba-afb5-023d4f4080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3f1230-2c24-49d6-a35b-ee920d942577}" ma:internalName="TaxCatchAll" ma:showField="CatchAllData" ma:web="c8868d64-1a8d-46ba-afb5-023d4f4080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8868d64-1a8d-46ba-afb5-023d4f408090" xsi:nil="true"/>
    <lcf76f155ced4ddcb4097134ff3c332f xmlns="b991d88a-bad8-4690-839d-861e21325696">
      <Terms xmlns="http://schemas.microsoft.com/office/infopath/2007/PartnerControls"/>
    </lcf76f155ced4ddcb4097134ff3c332f>
    <SharedWithUsers xmlns="c8868d64-1a8d-46ba-afb5-023d4f40809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C458CF-D203-4ADC-907E-483EFBF22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91d88a-bad8-4690-839d-861e21325696"/>
    <ds:schemaRef ds:uri="c8868d64-1a8d-46ba-afb5-023d4f4080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EF6B02-C153-46F1-A11F-FA7B607B88D6}">
  <ds:schemaRef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 ds:uri="b991d88a-bad8-4690-839d-861e21325696"/>
    <ds:schemaRef ds:uri="http://purl.org/dc/terms/"/>
    <ds:schemaRef ds:uri="http://schemas.openxmlformats.org/package/2006/metadata/core-properties"/>
    <ds:schemaRef ds:uri="c8868d64-1a8d-46ba-afb5-023d4f408090"/>
    <ds:schemaRef ds:uri="http://schemas.microsoft.com/office/2006/metadata/properties"/>
  </ds:schemaRefs>
</ds:datastoreItem>
</file>

<file path=customXml/itemProps3.xml><?xml version="1.0" encoding="utf-8"?>
<ds:datastoreItem xmlns:ds="http://schemas.openxmlformats.org/officeDocument/2006/customXml" ds:itemID="{B78C67E8-F4C7-4016-BAB2-40443CACD0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UPMC_PowerPoint</Template>
  <TotalTime>17705</TotalTime>
  <Words>2084</Words>
  <Application>Microsoft Office PowerPoint</Application>
  <PresentationFormat>Widescreen</PresentationFormat>
  <Paragraphs>229</Paragraphs>
  <Slides>12</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Corbel</vt:lpstr>
      <vt:lpstr>Freestyle Script</vt:lpstr>
      <vt:lpstr>Montserrat</vt:lpstr>
      <vt:lpstr>UPMC_PowerPoint</vt:lpstr>
      <vt:lpstr>Custom Design</vt:lpstr>
      <vt:lpstr>EpicCare Sprint Trial:  Department Name</vt:lpstr>
      <vt:lpstr>What is a “Sprint”?</vt:lpstr>
      <vt:lpstr>Why Sprint optimization?</vt:lpstr>
      <vt:lpstr>PowerPoint Presentation</vt:lpstr>
      <vt:lpstr>Sprint Team – On Site</vt:lpstr>
      <vt:lpstr>Physician and APP Schedules</vt:lpstr>
      <vt:lpstr>Office Staff Schedules</vt:lpstr>
      <vt:lpstr>Sprint Schedule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Larson, Vanessa</dc:creator>
  <cp:lastModifiedBy>Larson, Vanessa</cp:lastModifiedBy>
  <cp:revision>300</cp:revision>
  <dcterms:created xsi:type="dcterms:W3CDTF">2021-04-26T17:15:02Z</dcterms:created>
  <dcterms:modified xsi:type="dcterms:W3CDTF">2023-10-03T17:24:20Z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iteId">
    <vt:lpwstr>8b3dd73e-4e72-4679-b191-56da1588712b</vt:lpwstr>
  </property>
  <property fmtid="{D5CDD505-2E9C-101B-9397-08002B2CF9AE}" pid="4" name="MSIP_Label_5e4b1be8-281e-475d-98b0-21c3457e5a46_ActionId">
    <vt:lpwstr>02b162b6-9685-41a0-8b8c-5492c8607677</vt:lpwstr>
  </property>
  <property fmtid="{D5CDD505-2E9C-101B-9397-08002B2CF9AE}" pid="5" name="MSIP_Label_5e4b1be8-281e-475d-98b0-21c3457e5a46_Method">
    <vt:lpwstr>Standard</vt:lpwstr>
  </property>
  <property fmtid="{D5CDD505-2E9C-101B-9397-08002B2CF9AE}" pid="6" name="MSIP_Label_5e4b1be8-281e-475d-98b0-21c3457e5a46_SetDate">
    <vt:lpwstr>2021-04-26T17:15:07Z</vt:lpwstr>
  </property>
  <property fmtid="{D5CDD505-2E9C-101B-9397-08002B2CF9AE}" pid="7" name="MSIP_Label_5e4b1be8-281e-475d-98b0-21c3457e5a46_Name">
    <vt:lpwstr>Public</vt:lpwstr>
  </property>
  <property fmtid="{D5CDD505-2E9C-101B-9397-08002B2CF9AE}" pid="8" name="MSIP_Label_5e4b1be8-281e-475d-98b0-21c3457e5a46_ContentBits">
    <vt:lpwstr>0</vt:lpwstr>
  </property>
  <property fmtid="{D5CDD505-2E9C-101B-9397-08002B2CF9AE}" pid="9" name="ContentTypeId">
    <vt:lpwstr>0x0101003209969ED4EFEC44817971E6479943E9</vt:lpwstr>
  </property>
  <property fmtid="{D5CDD505-2E9C-101B-9397-08002B2CF9AE}" pid="10" name="xd_ProgID">
    <vt:lpwstr/>
  </property>
  <property fmtid="{D5CDD505-2E9C-101B-9397-08002B2CF9AE}" pid="11" name="MediaServiceImageTags">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y fmtid="{D5CDD505-2E9C-101B-9397-08002B2CF9AE}" pid="17" name="ArticulateGUID">
    <vt:lpwstr>CFBAA62A-C924-4A00-9DAE-08AEA2CCB48D</vt:lpwstr>
  </property>
  <property fmtid="{D5CDD505-2E9C-101B-9397-08002B2CF9AE}" pid="18" name="ArticulatePath">
    <vt:lpwstr>https://upmchs.sharepoint.com/sites/EHROperationsAnalystTeam/Shared Documents/Analyst Team/Projects/Sprint Trial Program/Sprint Sessions/Templates/Pre Sprint Meeting -30 Day</vt:lpwstr>
  </property>
</Properties>
</file>