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a:t>
            </a:r>
            <a:r>
              <a:rPr lang="en-US" sz="1200">
                <a:solidFill>
                  <a:schemeClr val="tx1"/>
                </a:solidFill>
              </a:rPr>
              <a:t>is 1.0 </a:t>
            </a:r>
            <a:r>
              <a:rPr lang="en-US" sz="1200" dirty="0">
                <a:solidFill>
                  <a:schemeClr val="tx1"/>
                </a:solidFill>
              </a:rPr>
              <a:t>contact hours.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2906</TotalTime>
  <Words>330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2023-10-02T17:38:25Z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